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86" r:id="rId9"/>
    <p:sldId id="287" r:id="rId10"/>
    <p:sldId id="288" r:id="rId11"/>
    <p:sldId id="289" r:id="rId12"/>
    <p:sldId id="268" r:id="rId13"/>
    <p:sldId id="269" r:id="rId14"/>
    <p:sldId id="290" r:id="rId15"/>
    <p:sldId id="292" r:id="rId16"/>
    <p:sldId id="293" r:id="rId17"/>
    <p:sldId id="273" r:id="rId18"/>
    <p:sldId id="294" r:id="rId19"/>
    <p:sldId id="275" r:id="rId20"/>
    <p:sldId id="276" r:id="rId21"/>
    <p:sldId id="277" r:id="rId22"/>
    <p:sldId id="278" r:id="rId23"/>
    <p:sldId id="279" r:id="rId24"/>
    <p:sldId id="295" r:id="rId25"/>
    <p:sldId id="281" r:id="rId26"/>
    <p:sldId id="282" r:id="rId27"/>
    <p:sldId id="283" r:id="rId28"/>
    <p:sldId id="284" r:id="rId29"/>
    <p:sldId id="296" r:id="rId30"/>
  </p:sldIdLst>
  <p:sldSz cx="12192000" cy="6858000"/>
  <p:notesSz cx="6858000" cy="9144000"/>
  <p:embeddedFontLst>
    <p:embeddedFont>
      <p:font typeface="Merriweather" panose="00000500000000000000" pitchFamily="2" charset="0"/>
      <p:regular r:id="rId32"/>
      <p:bold r:id="rId33"/>
      <p:italic r:id="rId34"/>
      <p:boldItalic r:id="rId35"/>
    </p:embeddedFont>
    <p:embeddedFont>
      <p:font typeface="Poppins" panose="00000500000000000000" pitchFamily="2" charset="0"/>
      <p:regular r:id="rId36"/>
      <p:bold r:id="rId37"/>
      <p:italic r:id="rId38"/>
      <p:boldItalic r:id="rId39"/>
    </p:embeddedFont>
    <p:embeddedFont>
      <p:font typeface="Stardos Stencil" panose="02000506070000020003" charset="0"/>
      <p:regular r:id="rId40"/>
      <p:bold r:id="rId41"/>
    </p:embeddedFont>
    <p:embeddedFont>
      <p:font typeface="Tajawal" panose="00000500000000000000" charset="-78"/>
      <p:regular r:id="rId42"/>
      <p:bold r:id="rId43"/>
    </p:embeddedFont>
    <p:embeddedFont>
      <p:font typeface="Tajawal Black" panose="00000500000000000000" charset="-78"/>
      <p:bold r:id="rId44"/>
    </p:embeddedFont>
    <p:embeddedFont>
      <p:font typeface="Tajawal Medium" panose="00000600000000000000" charset="-78"/>
      <p:regular r:id="rId45"/>
      <p:bold r:id="rId46"/>
    </p:embeddedFont>
  </p:embeddedFontLst>
  <p:custDataLst>
    <p:tags r:id="rId4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j98ZGtWIJC2067WNCsM0f2Tkf8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gs" Target="tags/tag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6" name="Google Shape;1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>
          <a:extLst>
            <a:ext uri="{FF2B5EF4-FFF2-40B4-BE49-F238E27FC236}">
              <a16:creationId xmlns:a16="http://schemas.microsoft.com/office/drawing/2014/main" id="{650F31DC-7ADD-8467-48E1-73A39C1F4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1da101a7a7_0_3:notes">
            <a:extLst>
              <a:ext uri="{FF2B5EF4-FFF2-40B4-BE49-F238E27FC236}">
                <a16:creationId xmlns:a16="http://schemas.microsoft.com/office/drawing/2014/main" id="{446AC8C3-F7FD-76E0-B32E-91B544D175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1" name="Google Shape;261;g31da101a7a7_0_3:notes">
            <a:extLst>
              <a:ext uri="{FF2B5EF4-FFF2-40B4-BE49-F238E27FC236}">
                <a16:creationId xmlns:a16="http://schemas.microsoft.com/office/drawing/2014/main" id="{368C239A-3C6A-0060-478A-4DBEC41747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666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>
          <a:extLst>
            <a:ext uri="{FF2B5EF4-FFF2-40B4-BE49-F238E27FC236}">
              <a16:creationId xmlns:a16="http://schemas.microsoft.com/office/drawing/2014/main" id="{44A7BDCA-2E9C-031D-9115-4C542DDC4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1da101a7a7_0_3:notes">
            <a:extLst>
              <a:ext uri="{FF2B5EF4-FFF2-40B4-BE49-F238E27FC236}">
                <a16:creationId xmlns:a16="http://schemas.microsoft.com/office/drawing/2014/main" id="{2DF61F9E-3309-E133-C9BA-FD8B3479B6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1" name="Google Shape;261;g31da101a7a7_0_3:notes">
            <a:extLst>
              <a:ext uri="{FF2B5EF4-FFF2-40B4-BE49-F238E27FC236}">
                <a16:creationId xmlns:a16="http://schemas.microsoft.com/office/drawing/2014/main" id="{2C29F8CE-C72C-D2A3-D7BC-75A9597509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6038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6" name="Google Shape;2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0" name="Google Shape;3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FF7E0314-5717-DB08-BEFD-451FF5281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3:notes">
            <a:extLst>
              <a:ext uri="{FF2B5EF4-FFF2-40B4-BE49-F238E27FC236}">
                <a16:creationId xmlns:a16="http://schemas.microsoft.com/office/drawing/2014/main" id="{2D72C574-6934-F79E-390B-291773FF50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0" name="Google Shape;310;p13:notes">
            <a:extLst>
              <a:ext uri="{FF2B5EF4-FFF2-40B4-BE49-F238E27FC236}">
                <a16:creationId xmlns:a16="http://schemas.microsoft.com/office/drawing/2014/main" id="{C9E43990-759F-EB43-89F2-D0DFA3ACEB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82339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C8C15D22-3B5F-52A9-023F-AF5D4BFBF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3:notes">
            <a:extLst>
              <a:ext uri="{FF2B5EF4-FFF2-40B4-BE49-F238E27FC236}">
                <a16:creationId xmlns:a16="http://schemas.microsoft.com/office/drawing/2014/main" id="{768AC507-0A1E-64F5-1E34-12CF3BBA46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0" name="Google Shape;310;p13:notes">
            <a:extLst>
              <a:ext uri="{FF2B5EF4-FFF2-40B4-BE49-F238E27FC236}">
                <a16:creationId xmlns:a16="http://schemas.microsoft.com/office/drawing/2014/main" id="{29F19BF9-BA53-6B44-FBA7-EC1818E82C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56421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ACC5840B-45AB-61EB-85DD-EBD51531D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3:notes">
            <a:extLst>
              <a:ext uri="{FF2B5EF4-FFF2-40B4-BE49-F238E27FC236}">
                <a16:creationId xmlns:a16="http://schemas.microsoft.com/office/drawing/2014/main" id="{D0FDBD28-1A1D-B6E6-F2F6-E6FAF9716B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0" name="Google Shape;310;p13:notes">
            <a:extLst>
              <a:ext uri="{FF2B5EF4-FFF2-40B4-BE49-F238E27FC236}">
                <a16:creationId xmlns:a16="http://schemas.microsoft.com/office/drawing/2014/main" id="{ABF60018-B42E-CE77-094C-E844B542E4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81619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2" name="Google Shape;40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>
          <a:extLst>
            <a:ext uri="{FF2B5EF4-FFF2-40B4-BE49-F238E27FC236}">
              <a16:creationId xmlns:a16="http://schemas.microsoft.com/office/drawing/2014/main" id="{5D00AB89-0A8B-C3CE-EE72-1D95EBC84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9:notes">
            <a:extLst>
              <a:ext uri="{FF2B5EF4-FFF2-40B4-BE49-F238E27FC236}">
                <a16:creationId xmlns:a16="http://schemas.microsoft.com/office/drawing/2014/main" id="{7F59B238-9D5A-E271-4BC6-1E2D36F2BB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2" name="Google Shape;402;p19:notes">
            <a:extLst>
              <a:ext uri="{FF2B5EF4-FFF2-40B4-BE49-F238E27FC236}">
                <a16:creationId xmlns:a16="http://schemas.microsoft.com/office/drawing/2014/main" id="{FF3DF0D1-0B10-97B4-FAA9-F633F975BC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6085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6" name="Google Shape;6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1" name="Google Shape;1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61" name="Google Shape;66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42" name="Google Shape;234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2" name="Google Shape;235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53" name="Google Shape;23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2" name="Google Shape;237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73" name="Google Shape;237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1">
          <a:extLst>
            <a:ext uri="{FF2B5EF4-FFF2-40B4-BE49-F238E27FC236}">
              <a16:creationId xmlns:a16="http://schemas.microsoft.com/office/drawing/2014/main" id="{8069EF17-1D21-839F-8C51-DF771AA03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2" name="Google Shape;2352;p11:notes">
            <a:extLst>
              <a:ext uri="{FF2B5EF4-FFF2-40B4-BE49-F238E27FC236}">
                <a16:creationId xmlns:a16="http://schemas.microsoft.com/office/drawing/2014/main" id="{57552B1F-D127-0329-EBE2-4E8B6D0D4D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53" name="Google Shape;2353;p11:notes">
            <a:extLst>
              <a:ext uri="{FF2B5EF4-FFF2-40B4-BE49-F238E27FC236}">
                <a16:creationId xmlns:a16="http://schemas.microsoft.com/office/drawing/2014/main" id="{1F31F11B-26F5-B468-C238-55E4194D8C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868182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12" name="Google Shape;241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Google Shape;264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47" name="Google Shape;264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" name="Google Shape;266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65" name="Google Shape;266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83" name="Google Shape;268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>
          <a:extLst>
            <a:ext uri="{FF2B5EF4-FFF2-40B4-BE49-F238E27FC236}">
              <a16:creationId xmlns:a16="http://schemas.microsoft.com/office/drawing/2014/main" id="{94C358F7-C9F9-87A4-B1A6-C53829525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p26:notes">
            <a:extLst>
              <a:ext uri="{FF2B5EF4-FFF2-40B4-BE49-F238E27FC236}">
                <a16:creationId xmlns:a16="http://schemas.microsoft.com/office/drawing/2014/main" id="{BA8BF39B-C48E-5D58-10F3-85E5DBE782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83" name="Google Shape;2683;p26:notes">
            <a:extLst>
              <a:ext uri="{FF2B5EF4-FFF2-40B4-BE49-F238E27FC236}">
                <a16:creationId xmlns:a16="http://schemas.microsoft.com/office/drawing/2014/main" id="{C2FAE0EE-5FE8-8235-9DBE-2DE6692493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38349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6" name="Google Shape;1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2" name="Google Shape;1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0" name="Google Shape;21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9" name="Google Shape;2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1da101a7a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1" name="Google Shape;261;g31da101a7a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>
          <a:extLst>
            <a:ext uri="{FF2B5EF4-FFF2-40B4-BE49-F238E27FC236}">
              <a16:creationId xmlns:a16="http://schemas.microsoft.com/office/drawing/2014/main" id="{3CA57878-1546-303D-77D9-59B8CE028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1da101a7a7_0_3:notes">
            <a:extLst>
              <a:ext uri="{FF2B5EF4-FFF2-40B4-BE49-F238E27FC236}">
                <a16:creationId xmlns:a16="http://schemas.microsoft.com/office/drawing/2014/main" id="{CC9FBE86-78E8-7D60-C18C-C94A38DEE0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1" name="Google Shape;261;g31da101a7a7_0_3:notes">
            <a:extLst>
              <a:ext uri="{FF2B5EF4-FFF2-40B4-BE49-F238E27FC236}">
                <a16:creationId xmlns:a16="http://schemas.microsoft.com/office/drawing/2014/main" id="{CE77DBA6-FC68-7E3C-87D8-4C61B5E4D0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13310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>
          <a:extLst>
            <a:ext uri="{FF2B5EF4-FFF2-40B4-BE49-F238E27FC236}">
              <a16:creationId xmlns:a16="http://schemas.microsoft.com/office/drawing/2014/main" id="{5786D04F-4578-1615-2373-B0A7513FB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1da101a7a7_0_3:notes">
            <a:extLst>
              <a:ext uri="{FF2B5EF4-FFF2-40B4-BE49-F238E27FC236}">
                <a16:creationId xmlns:a16="http://schemas.microsoft.com/office/drawing/2014/main" id="{DADED0E8-1A2A-E237-026B-598F535B46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1" name="Google Shape;261;g31da101a7a7_0_3:notes">
            <a:extLst>
              <a:ext uri="{FF2B5EF4-FFF2-40B4-BE49-F238E27FC236}">
                <a16:creationId xmlns:a16="http://schemas.microsoft.com/office/drawing/2014/main" id="{2158B40E-192C-E4B8-849F-6E678C6BD6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7267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شريحة عنوان" type="title">
  <p:cSld name="TITL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عنوان ونص عمودي" type="vertTx">
  <p:cSld name="VERTICAL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3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39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39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عنوان ونص عموديان" type="vertTitleAndTx">
  <p:cSld name="VERTICAL_TITLE_AND_VERTICAL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40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40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فارغ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عنوان ومحتوى" type="obj">
  <p:cSld name="OBJEC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عنوان المقطع" type="secHead">
  <p:cSld name="SECTION_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محتويان" type="twoObj">
  <p:cSld name="TWO_OBJECT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مقارنة" type="twoTxTwoObj">
  <p:cSld name="TWO_OBJECTS_WITH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عنوان فقط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36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محتوى مع تسمية توضيحية" type="objTx">
  <p:cSld name="OBJECT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37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صورة مع تسمية توضيحية" type="picTx">
  <p:cSld name="PICTURE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3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3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38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38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86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/>
          <p:nvPr/>
        </p:nvSpPr>
        <p:spPr>
          <a:xfrm rot="2776976">
            <a:off x="-1818639" y="4477042"/>
            <a:ext cx="5429423" cy="2711990"/>
          </a:xfrm>
          <a:custGeom>
            <a:avLst/>
            <a:gdLst/>
            <a:ahLst/>
            <a:cxnLst/>
            <a:rect l="l" t="t" r="r" b="b"/>
            <a:pathLst>
              <a:path w="5429423" h="2711990" extrusionOk="0">
                <a:moveTo>
                  <a:pt x="0" y="0"/>
                </a:moveTo>
                <a:lnTo>
                  <a:pt x="5429423" y="0"/>
                </a:lnTo>
                <a:lnTo>
                  <a:pt x="2836243" y="2711990"/>
                </a:lnTo>
                <a:close/>
              </a:path>
            </a:pathLst>
          </a:custGeom>
          <a:solidFill>
            <a:srgbClr val="121F36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29"/>
          <p:cNvSpPr/>
          <p:nvPr/>
        </p:nvSpPr>
        <p:spPr>
          <a:xfrm rot="1112477">
            <a:off x="7353884" y="-432731"/>
            <a:ext cx="5718355" cy="8438733"/>
          </a:xfrm>
          <a:custGeom>
            <a:avLst/>
            <a:gdLst/>
            <a:ahLst/>
            <a:cxnLst/>
            <a:rect l="l" t="t" r="r" b="b"/>
            <a:pathLst>
              <a:path w="5718355" h="8438733" extrusionOk="0">
                <a:moveTo>
                  <a:pt x="0" y="1184385"/>
                </a:moveTo>
                <a:lnTo>
                  <a:pt x="3531295" y="0"/>
                </a:lnTo>
                <a:lnTo>
                  <a:pt x="5718355" y="6520816"/>
                </a:lnTo>
                <a:lnTo>
                  <a:pt x="1" y="8438733"/>
                </a:lnTo>
                <a:close/>
              </a:path>
            </a:pathLst>
          </a:custGeom>
          <a:solidFill>
            <a:srgbClr val="121F36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29"/>
          <p:cNvSpPr/>
          <p:nvPr/>
        </p:nvSpPr>
        <p:spPr>
          <a:xfrm>
            <a:off x="6334271" y="82407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29"/>
          <p:cNvSpPr/>
          <p:nvPr/>
        </p:nvSpPr>
        <p:spPr>
          <a:xfrm>
            <a:off x="6757456" y="763230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29"/>
          <p:cNvSpPr/>
          <p:nvPr/>
        </p:nvSpPr>
        <p:spPr>
          <a:xfrm>
            <a:off x="8066176" y="120840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9"/>
          <p:cNvSpPr/>
          <p:nvPr/>
        </p:nvSpPr>
        <p:spPr>
          <a:xfrm>
            <a:off x="7853869" y="701702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9"/>
          <p:cNvSpPr/>
          <p:nvPr/>
        </p:nvSpPr>
        <p:spPr>
          <a:xfrm>
            <a:off x="8637035" y="586869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9"/>
          <p:cNvSpPr/>
          <p:nvPr/>
        </p:nvSpPr>
        <p:spPr>
          <a:xfrm>
            <a:off x="9301728" y="182367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9"/>
          <p:cNvSpPr/>
          <p:nvPr/>
        </p:nvSpPr>
        <p:spPr>
          <a:xfrm>
            <a:off x="11898202" y="182367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9"/>
          <p:cNvSpPr/>
          <p:nvPr/>
        </p:nvSpPr>
        <p:spPr>
          <a:xfrm>
            <a:off x="11744069" y="781874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9"/>
          <p:cNvSpPr/>
          <p:nvPr/>
        </p:nvSpPr>
        <p:spPr>
          <a:xfrm>
            <a:off x="11997122" y="2124291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9"/>
          <p:cNvSpPr/>
          <p:nvPr/>
        </p:nvSpPr>
        <p:spPr>
          <a:xfrm>
            <a:off x="11997122" y="3663580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9"/>
          <p:cNvSpPr/>
          <p:nvPr/>
        </p:nvSpPr>
        <p:spPr>
          <a:xfrm>
            <a:off x="11997122" y="4909544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9"/>
          <p:cNvSpPr/>
          <p:nvPr/>
        </p:nvSpPr>
        <p:spPr>
          <a:xfrm>
            <a:off x="11997122" y="6093980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9"/>
          <p:cNvSpPr/>
          <p:nvPr/>
        </p:nvSpPr>
        <p:spPr>
          <a:xfrm>
            <a:off x="11997122" y="6590254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9"/>
          <p:cNvSpPr/>
          <p:nvPr/>
        </p:nvSpPr>
        <p:spPr>
          <a:xfrm>
            <a:off x="10943022" y="6759503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9"/>
          <p:cNvSpPr/>
          <p:nvPr/>
        </p:nvSpPr>
        <p:spPr>
          <a:xfrm>
            <a:off x="9615808" y="6654631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9"/>
          <p:cNvSpPr/>
          <p:nvPr/>
        </p:nvSpPr>
        <p:spPr>
          <a:xfrm>
            <a:off x="9240200" y="6736129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9"/>
          <p:cNvSpPr/>
          <p:nvPr/>
        </p:nvSpPr>
        <p:spPr>
          <a:xfrm>
            <a:off x="6930708" y="6654631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9"/>
          <p:cNvSpPr/>
          <p:nvPr/>
        </p:nvSpPr>
        <p:spPr>
          <a:xfrm>
            <a:off x="266700" y="1015573"/>
            <a:ext cx="11658600" cy="5636209"/>
          </a:xfrm>
          <a:prstGeom prst="roundRect">
            <a:avLst>
              <a:gd name="adj" fmla="val 5937"/>
            </a:avLst>
          </a:prstGeom>
          <a:solidFill>
            <a:schemeClr val="l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9"/>
          <p:cNvSpPr/>
          <p:nvPr/>
        </p:nvSpPr>
        <p:spPr>
          <a:xfrm rot="-958014">
            <a:off x="2370290" y="180706"/>
            <a:ext cx="509147" cy="1018294"/>
          </a:xfrm>
          <a:prstGeom prst="moon">
            <a:avLst>
              <a:gd name="adj" fmla="val 50000"/>
            </a:avLst>
          </a:prstGeom>
          <a:solidFill>
            <a:srgbClr val="D8D8D8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9"/>
          <p:cNvSpPr/>
          <p:nvPr/>
        </p:nvSpPr>
        <p:spPr>
          <a:xfrm rot="-9989502">
            <a:off x="9604357" y="80170"/>
            <a:ext cx="1960138" cy="957277"/>
          </a:xfrm>
          <a:prstGeom prst="cloud">
            <a:avLst/>
          </a:prstGeom>
          <a:solidFill>
            <a:srgbClr val="F2F2F2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9"/>
          <p:cNvSpPr/>
          <p:nvPr/>
        </p:nvSpPr>
        <p:spPr>
          <a:xfrm rot="10536073">
            <a:off x="304529" y="89092"/>
            <a:ext cx="2192282" cy="1070650"/>
          </a:xfrm>
          <a:prstGeom prst="cloud">
            <a:avLst/>
          </a:prstGeom>
          <a:solidFill>
            <a:srgbClr val="F2F2F2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9"/>
          <p:cNvSpPr/>
          <p:nvPr/>
        </p:nvSpPr>
        <p:spPr>
          <a:xfrm rot="10536073">
            <a:off x="2883455" y="548344"/>
            <a:ext cx="1249088" cy="610020"/>
          </a:xfrm>
          <a:prstGeom prst="cloud">
            <a:avLst/>
          </a:prstGeom>
          <a:solidFill>
            <a:srgbClr val="F2F2F2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9"/>
          <p:cNvSpPr/>
          <p:nvPr/>
        </p:nvSpPr>
        <p:spPr>
          <a:xfrm>
            <a:off x="3819012" y="82407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9"/>
          <p:cNvSpPr/>
          <p:nvPr/>
        </p:nvSpPr>
        <p:spPr>
          <a:xfrm>
            <a:off x="4242197" y="763230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9"/>
          <p:cNvSpPr/>
          <p:nvPr/>
        </p:nvSpPr>
        <p:spPr>
          <a:xfrm>
            <a:off x="5550917" y="120840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9"/>
          <p:cNvSpPr/>
          <p:nvPr/>
        </p:nvSpPr>
        <p:spPr>
          <a:xfrm>
            <a:off x="5338610" y="701702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9"/>
          <p:cNvSpPr/>
          <p:nvPr/>
        </p:nvSpPr>
        <p:spPr>
          <a:xfrm>
            <a:off x="319012" y="182367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9"/>
          <p:cNvSpPr/>
          <p:nvPr/>
        </p:nvSpPr>
        <p:spPr>
          <a:xfrm>
            <a:off x="83740" y="781874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9"/>
          <p:cNvSpPr/>
          <p:nvPr/>
        </p:nvSpPr>
        <p:spPr>
          <a:xfrm>
            <a:off x="59605" y="2124291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9"/>
          <p:cNvSpPr/>
          <p:nvPr/>
        </p:nvSpPr>
        <p:spPr>
          <a:xfrm>
            <a:off x="59605" y="3663580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9"/>
          <p:cNvSpPr/>
          <p:nvPr/>
        </p:nvSpPr>
        <p:spPr>
          <a:xfrm>
            <a:off x="59605" y="4909544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9"/>
          <p:cNvSpPr/>
          <p:nvPr/>
        </p:nvSpPr>
        <p:spPr>
          <a:xfrm>
            <a:off x="59605" y="6093980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9"/>
          <p:cNvSpPr/>
          <p:nvPr/>
        </p:nvSpPr>
        <p:spPr>
          <a:xfrm>
            <a:off x="59605" y="6590254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9"/>
          <p:cNvSpPr/>
          <p:nvPr/>
        </p:nvSpPr>
        <p:spPr>
          <a:xfrm>
            <a:off x="4878610" y="6654631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9"/>
          <p:cNvSpPr/>
          <p:nvPr/>
        </p:nvSpPr>
        <p:spPr>
          <a:xfrm>
            <a:off x="4503002" y="6736129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29"/>
          <p:cNvSpPr/>
          <p:nvPr/>
        </p:nvSpPr>
        <p:spPr>
          <a:xfrm>
            <a:off x="2193510" y="6654631"/>
            <a:ext cx="123055" cy="123055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44;p29" descr="صورة تحتوي على الرسومات, الخط, شعار, تصميم الجرافيك&#10;&#10;تم إنشاء الوصف تلقائياً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1332479">
            <a:off x="949562" y="124334"/>
            <a:ext cx="902212" cy="90221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"/>
          <p:cNvPicPr preferRelativeResize="0"/>
          <p:nvPr/>
        </p:nvPicPr>
        <p:blipFill rotWithShape="1">
          <a:blip r:embed="rId4">
            <a:alphaModFix/>
          </a:blip>
          <a:srcRect l="72428" r="-2"/>
          <a:stretch/>
        </p:blipFill>
        <p:spPr>
          <a:xfrm>
            <a:off x="8830234" y="0"/>
            <a:ext cx="3361765" cy="6858000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119" name="Google Shape;119;p1"/>
          <p:cNvSpPr/>
          <p:nvPr/>
        </p:nvSpPr>
        <p:spPr>
          <a:xfrm flipH="1">
            <a:off x="8492411" y="2933771"/>
            <a:ext cx="31154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ar-SA" sz="1800" b="1" i="0" u="none" strike="noStrike" cap="none">
                <a:solidFill>
                  <a:srgbClr val="2A4982"/>
                </a:solidFill>
                <a:latin typeface="Tajawal Medium"/>
                <a:ea typeface="Tajawal Medium"/>
                <a:cs typeface="+mn-cs"/>
                <a:sym typeface="Tajawal Medium"/>
              </a:rPr>
              <a:t>عرض الدرس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+mn-cs"/>
              <a:sym typeface="Arial"/>
            </a:endParaRPr>
          </a:p>
        </p:txBody>
      </p:sp>
      <p:sp>
        <p:nvSpPr>
          <p:cNvPr id="120" name="Google Shape;120;p1"/>
          <p:cNvSpPr/>
          <p:nvPr/>
        </p:nvSpPr>
        <p:spPr>
          <a:xfrm flipH="1">
            <a:off x="8869026" y="1184744"/>
            <a:ext cx="3091529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ar-SA" sz="4400" b="1" i="0" u="none" strike="noStrike" cap="none">
                <a:solidFill>
                  <a:srgbClr val="1D3259"/>
                </a:solidFill>
                <a:latin typeface="Arial"/>
                <a:ea typeface="Arial"/>
                <a:cs typeface="+mn-cs"/>
                <a:sym typeface="Arial"/>
              </a:rPr>
              <a:t>الأولى (تسابيح الكون)</a:t>
            </a:r>
            <a:endParaRPr>
              <a:cs typeface="+mn-cs"/>
            </a:endParaRPr>
          </a:p>
        </p:txBody>
      </p:sp>
      <p:grpSp>
        <p:nvGrpSpPr>
          <p:cNvPr id="121" name="Google Shape;121;p1"/>
          <p:cNvGrpSpPr/>
          <p:nvPr/>
        </p:nvGrpSpPr>
        <p:grpSpPr>
          <a:xfrm>
            <a:off x="8830234" y="2793220"/>
            <a:ext cx="3091529" cy="2895602"/>
            <a:chOff x="8736278" y="2793220"/>
            <a:chExt cx="3185485" cy="2895602"/>
          </a:xfrm>
        </p:grpSpPr>
        <p:cxnSp>
          <p:nvCxnSpPr>
            <p:cNvPr id="122" name="Google Shape;122;p1"/>
            <p:cNvCxnSpPr/>
            <p:nvPr/>
          </p:nvCxnSpPr>
          <p:spPr>
            <a:xfrm rot="10800000">
              <a:off x="8736278" y="2793220"/>
              <a:ext cx="3185485" cy="0"/>
            </a:xfrm>
            <a:prstGeom prst="straightConnector1">
              <a:avLst/>
            </a:prstGeom>
            <a:noFill/>
            <a:ln w="9525" cap="flat" cmpd="sng">
              <a:solidFill>
                <a:srgbClr val="2B461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3" name="Google Shape;123;p1"/>
            <p:cNvCxnSpPr/>
            <p:nvPr/>
          </p:nvCxnSpPr>
          <p:spPr>
            <a:xfrm rot="10800000">
              <a:off x="8736278" y="3517121"/>
              <a:ext cx="3185485" cy="0"/>
            </a:xfrm>
            <a:prstGeom prst="straightConnector1">
              <a:avLst/>
            </a:prstGeom>
            <a:noFill/>
            <a:ln w="9525" cap="flat" cmpd="sng">
              <a:solidFill>
                <a:srgbClr val="2B461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4" name="Google Shape;124;p1"/>
            <p:cNvCxnSpPr/>
            <p:nvPr/>
          </p:nvCxnSpPr>
          <p:spPr>
            <a:xfrm rot="10800000">
              <a:off x="8736278" y="4241021"/>
              <a:ext cx="3185485" cy="0"/>
            </a:xfrm>
            <a:prstGeom prst="straightConnector1">
              <a:avLst/>
            </a:prstGeom>
            <a:noFill/>
            <a:ln w="9525" cap="flat" cmpd="sng">
              <a:solidFill>
                <a:srgbClr val="2B461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5" name="Google Shape;125;p1"/>
            <p:cNvCxnSpPr/>
            <p:nvPr/>
          </p:nvCxnSpPr>
          <p:spPr>
            <a:xfrm rot="10800000">
              <a:off x="8736278" y="4964921"/>
              <a:ext cx="3185485" cy="0"/>
            </a:xfrm>
            <a:prstGeom prst="straightConnector1">
              <a:avLst/>
            </a:prstGeom>
            <a:noFill/>
            <a:ln w="9525" cap="flat" cmpd="sng">
              <a:solidFill>
                <a:srgbClr val="2B461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6" name="Google Shape;126;p1"/>
            <p:cNvCxnSpPr/>
            <p:nvPr/>
          </p:nvCxnSpPr>
          <p:spPr>
            <a:xfrm rot="10800000">
              <a:off x="8736278" y="5688822"/>
              <a:ext cx="3185485" cy="0"/>
            </a:xfrm>
            <a:prstGeom prst="straightConnector1">
              <a:avLst/>
            </a:prstGeom>
            <a:noFill/>
            <a:ln w="9525" cap="flat" cmpd="sng">
              <a:solidFill>
                <a:srgbClr val="2B461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27" name="Google Shape;127;p1"/>
          <p:cNvSpPr/>
          <p:nvPr/>
        </p:nvSpPr>
        <p:spPr>
          <a:xfrm flipH="1">
            <a:off x="8935145" y="3011735"/>
            <a:ext cx="150406" cy="282108"/>
          </a:xfrm>
          <a:prstGeom prst="chevron">
            <a:avLst>
              <a:gd name="adj" fmla="val 66574"/>
            </a:avLst>
          </a:prstGeom>
          <a:solidFill>
            <a:srgbClr val="2A49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B461A"/>
              </a:solidFill>
              <a:latin typeface="Calibri"/>
              <a:ea typeface="Calibri"/>
              <a:cs typeface="+mn-cs"/>
              <a:sym typeface="Calibri"/>
            </a:endParaRPr>
          </a:p>
        </p:txBody>
      </p:sp>
      <p:sp>
        <p:nvSpPr>
          <p:cNvPr id="128" name="Google Shape;128;p1"/>
          <p:cNvSpPr/>
          <p:nvPr/>
        </p:nvSpPr>
        <p:spPr>
          <a:xfrm flipH="1">
            <a:off x="8935145" y="3735636"/>
            <a:ext cx="150406" cy="282108"/>
          </a:xfrm>
          <a:prstGeom prst="chevron">
            <a:avLst>
              <a:gd name="adj" fmla="val 66574"/>
            </a:avLst>
          </a:prstGeom>
          <a:solidFill>
            <a:srgbClr val="2A49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B461A"/>
              </a:solidFill>
              <a:latin typeface="Calibri"/>
              <a:ea typeface="Calibri"/>
              <a:cs typeface="+mn-cs"/>
              <a:sym typeface="Calibri"/>
            </a:endParaRPr>
          </a:p>
        </p:txBody>
      </p:sp>
      <p:sp>
        <p:nvSpPr>
          <p:cNvPr id="129" name="Google Shape;129;p1"/>
          <p:cNvSpPr/>
          <p:nvPr/>
        </p:nvSpPr>
        <p:spPr>
          <a:xfrm flipH="1">
            <a:off x="8935145" y="4459536"/>
            <a:ext cx="150406" cy="282108"/>
          </a:xfrm>
          <a:prstGeom prst="chevron">
            <a:avLst>
              <a:gd name="adj" fmla="val 66574"/>
            </a:avLst>
          </a:prstGeom>
          <a:solidFill>
            <a:srgbClr val="2A49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B461A"/>
              </a:solidFill>
              <a:latin typeface="Calibri"/>
              <a:ea typeface="Calibri"/>
              <a:cs typeface="+mn-cs"/>
              <a:sym typeface="Calibri"/>
            </a:endParaRPr>
          </a:p>
        </p:txBody>
      </p:sp>
      <p:sp>
        <p:nvSpPr>
          <p:cNvPr id="130" name="Google Shape;130;p1"/>
          <p:cNvSpPr/>
          <p:nvPr/>
        </p:nvSpPr>
        <p:spPr>
          <a:xfrm flipH="1">
            <a:off x="8935145" y="5183437"/>
            <a:ext cx="150406" cy="282108"/>
          </a:xfrm>
          <a:prstGeom prst="chevron">
            <a:avLst>
              <a:gd name="adj" fmla="val 66574"/>
            </a:avLst>
          </a:prstGeom>
          <a:solidFill>
            <a:srgbClr val="2A49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B461A"/>
              </a:solidFill>
              <a:latin typeface="Calibri"/>
              <a:ea typeface="Calibri"/>
              <a:cs typeface="+mn-cs"/>
              <a:sym typeface="Calibri"/>
            </a:endParaRPr>
          </a:p>
        </p:txBody>
      </p:sp>
      <p:sp>
        <p:nvSpPr>
          <p:cNvPr id="131" name="Google Shape;131;p1"/>
          <p:cNvSpPr/>
          <p:nvPr/>
        </p:nvSpPr>
        <p:spPr>
          <a:xfrm flipH="1">
            <a:off x="8492411" y="3645857"/>
            <a:ext cx="31154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ar-SA" sz="1800" b="1" i="0" u="none" strike="noStrike" cap="none">
                <a:solidFill>
                  <a:srgbClr val="2A4982"/>
                </a:solidFill>
                <a:latin typeface="Tajawal Medium"/>
                <a:ea typeface="Tajawal Medium"/>
                <a:cs typeface="+mn-cs"/>
                <a:sym typeface="Tajawal Medium"/>
              </a:rPr>
              <a:t>أوراق العمل</a:t>
            </a:r>
            <a:endParaRPr sz="1800" b="1" i="0" u="none" strike="noStrike" cap="none">
              <a:solidFill>
                <a:srgbClr val="2A4982"/>
              </a:solidFill>
              <a:latin typeface="Tajawal Medium"/>
              <a:ea typeface="Tajawal Medium"/>
              <a:cs typeface="+mn-cs"/>
              <a:sym typeface="Tajawal Medium"/>
            </a:endParaRPr>
          </a:p>
        </p:txBody>
      </p:sp>
      <p:sp>
        <p:nvSpPr>
          <p:cNvPr id="132" name="Google Shape;132;p1"/>
          <p:cNvSpPr/>
          <p:nvPr/>
        </p:nvSpPr>
        <p:spPr>
          <a:xfrm flipH="1">
            <a:off x="8492411" y="4369756"/>
            <a:ext cx="31154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ar-SA" sz="1800" b="1" i="0" u="none" strike="noStrike" cap="none">
                <a:solidFill>
                  <a:srgbClr val="2A4982"/>
                </a:solidFill>
                <a:latin typeface="Tajawal Medium"/>
                <a:ea typeface="Tajawal Medium"/>
                <a:cs typeface="+mn-cs"/>
                <a:sym typeface="Tajawal Medium"/>
              </a:rPr>
              <a:t>السبورة</a:t>
            </a:r>
            <a:endParaRPr sz="1800" b="1" i="0" u="none" strike="noStrike" cap="none">
              <a:solidFill>
                <a:srgbClr val="2A4982"/>
              </a:solidFill>
              <a:latin typeface="Tajawal Medium"/>
              <a:ea typeface="Tajawal Medium"/>
              <a:cs typeface="+mn-cs"/>
              <a:sym typeface="Tajawal Medium"/>
            </a:endParaRPr>
          </a:p>
        </p:txBody>
      </p:sp>
      <p:sp>
        <p:nvSpPr>
          <p:cNvPr id="133" name="Google Shape;133;p1"/>
          <p:cNvSpPr/>
          <p:nvPr/>
        </p:nvSpPr>
        <p:spPr>
          <a:xfrm flipH="1">
            <a:off x="8492411" y="5119570"/>
            <a:ext cx="31154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ar-SA" sz="1800" b="1" i="0" u="none" strike="noStrike" cap="none">
                <a:solidFill>
                  <a:srgbClr val="2A4982"/>
                </a:solidFill>
                <a:latin typeface="Tajawal Medium"/>
                <a:ea typeface="Tajawal Medium"/>
                <a:cs typeface="+mn-cs"/>
                <a:sym typeface="Tajawal Medium"/>
              </a:rPr>
              <a:t>مسابقة</a:t>
            </a:r>
            <a:endParaRPr sz="1800" b="1" i="0" u="none" strike="noStrike" cap="none">
              <a:solidFill>
                <a:srgbClr val="2A4982"/>
              </a:solidFill>
              <a:latin typeface="Tajawal Medium"/>
              <a:ea typeface="Tajawal Medium"/>
              <a:cs typeface="+mn-cs"/>
              <a:sym typeface="Tajawal Medium"/>
            </a:endParaRPr>
          </a:p>
        </p:txBody>
      </p:sp>
      <p:grpSp>
        <p:nvGrpSpPr>
          <p:cNvPr id="2" name="Google Shape;134;p1">
            <a:extLst>
              <a:ext uri="{FF2B5EF4-FFF2-40B4-BE49-F238E27FC236}">
                <a16:creationId xmlns:a16="http://schemas.microsoft.com/office/drawing/2014/main" id="{BEA8B594-1BDC-029F-F442-BB422AE16F47}"/>
              </a:ext>
            </a:extLst>
          </p:cNvPr>
          <p:cNvGrpSpPr/>
          <p:nvPr/>
        </p:nvGrpSpPr>
        <p:grpSpPr>
          <a:xfrm>
            <a:off x="5432322" y="3303103"/>
            <a:ext cx="1961105" cy="2729298"/>
            <a:chOff x="5432322" y="3303103"/>
            <a:chExt cx="1961105" cy="2729298"/>
          </a:xfrm>
        </p:grpSpPr>
        <p:grpSp>
          <p:nvGrpSpPr>
            <p:cNvPr id="3" name="Google Shape;135;p1">
              <a:extLst>
                <a:ext uri="{FF2B5EF4-FFF2-40B4-BE49-F238E27FC236}">
                  <a16:creationId xmlns:a16="http://schemas.microsoft.com/office/drawing/2014/main" id="{7EA01441-B991-EDDC-2332-C74D69528920}"/>
                </a:ext>
              </a:extLst>
            </p:cNvPr>
            <p:cNvGrpSpPr/>
            <p:nvPr/>
          </p:nvGrpSpPr>
          <p:grpSpPr>
            <a:xfrm flipH="1">
              <a:off x="5432322" y="3303103"/>
              <a:ext cx="1961105" cy="2729298"/>
              <a:chOff x="1459149" y="1167319"/>
              <a:chExt cx="2684042" cy="3735422"/>
            </a:xfrm>
          </p:grpSpPr>
          <p:sp>
            <p:nvSpPr>
              <p:cNvPr id="6" name="Google Shape;136;p1">
                <a:extLst>
                  <a:ext uri="{FF2B5EF4-FFF2-40B4-BE49-F238E27FC236}">
                    <a16:creationId xmlns:a16="http://schemas.microsoft.com/office/drawing/2014/main" id="{E494F188-7F12-CEEA-6662-F4857B715A08}"/>
                  </a:ext>
                </a:extLst>
              </p:cNvPr>
              <p:cNvSpPr/>
              <p:nvPr/>
            </p:nvSpPr>
            <p:spPr>
              <a:xfrm>
                <a:off x="1459149" y="1167319"/>
                <a:ext cx="1828800" cy="3443592"/>
              </a:xfrm>
              <a:prstGeom prst="roundRect">
                <a:avLst>
                  <a:gd name="adj" fmla="val 10870"/>
                </a:avLst>
              </a:prstGeom>
              <a:noFill/>
              <a:ln w="12700" cap="flat" cmpd="sng">
                <a:solidFill>
                  <a:srgbClr val="0C0C0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7" name="Google Shape;137;p1">
                <a:extLst>
                  <a:ext uri="{FF2B5EF4-FFF2-40B4-BE49-F238E27FC236}">
                    <a16:creationId xmlns:a16="http://schemas.microsoft.com/office/drawing/2014/main" id="{DF449779-4825-68D2-490E-BFEB65FF7B3E}"/>
                  </a:ext>
                </a:extLst>
              </p:cNvPr>
              <p:cNvSpPr/>
              <p:nvPr/>
            </p:nvSpPr>
            <p:spPr>
              <a:xfrm rot="-5400000">
                <a:off x="1204862" y="1882302"/>
                <a:ext cx="3219854" cy="2013626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2B4B8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8" name="Google Shape;138;p1">
                <a:extLst>
                  <a:ext uri="{FF2B5EF4-FFF2-40B4-BE49-F238E27FC236}">
                    <a16:creationId xmlns:a16="http://schemas.microsoft.com/office/drawing/2014/main" id="{D8BACC11-5773-F849-74A3-4F49B410058A}"/>
                  </a:ext>
                </a:extLst>
              </p:cNvPr>
              <p:cNvSpPr/>
              <p:nvPr/>
            </p:nvSpPr>
            <p:spPr>
              <a:xfrm>
                <a:off x="1595913" y="1459149"/>
                <a:ext cx="2013626" cy="2859932"/>
              </a:xfrm>
              <a:prstGeom prst="roundRect">
                <a:avLst>
                  <a:gd name="adj" fmla="val 1087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9" name="Google Shape;139;p1">
                <a:extLst>
                  <a:ext uri="{FF2B5EF4-FFF2-40B4-BE49-F238E27FC236}">
                    <a16:creationId xmlns:a16="http://schemas.microsoft.com/office/drawing/2014/main" id="{A121E579-1DF1-FD7D-53F9-C13412DF07E3}"/>
                  </a:ext>
                </a:extLst>
              </p:cNvPr>
              <p:cNvSpPr/>
              <p:nvPr/>
            </p:nvSpPr>
            <p:spPr>
              <a:xfrm>
                <a:off x="3500011" y="2567524"/>
                <a:ext cx="643180" cy="643180"/>
              </a:xfrm>
              <a:prstGeom prst="ellipse">
                <a:avLst/>
              </a:prstGeom>
              <a:solidFill>
                <a:srgbClr val="2B4B8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10" name="Google Shape;140;p1">
                <a:extLst>
                  <a:ext uri="{FF2B5EF4-FFF2-40B4-BE49-F238E27FC236}">
                    <a16:creationId xmlns:a16="http://schemas.microsoft.com/office/drawing/2014/main" id="{5CC47DA1-BA35-8EB2-4785-FB3DCDC6E9BD}"/>
                  </a:ext>
                </a:extLst>
              </p:cNvPr>
              <p:cNvSpPr/>
              <p:nvPr/>
            </p:nvSpPr>
            <p:spPr>
              <a:xfrm rot="10800000">
                <a:off x="2103118" y="4499042"/>
                <a:ext cx="1712465" cy="403699"/>
              </a:xfrm>
              <a:prstGeom prst="rtTriangle">
                <a:avLst/>
              </a:prstGeom>
              <a:solidFill>
                <a:schemeClr val="dk1">
                  <a:alpha val="16078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11" name="Google Shape;141;p1">
                <a:extLst>
                  <a:ext uri="{FF2B5EF4-FFF2-40B4-BE49-F238E27FC236}">
                    <a16:creationId xmlns:a16="http://schemas.microsoft.com/office/drawing/2014/main" id="{9F850B35-9A53-D45D-6F67-1D0116D38473}"/>
                  </a:ext>
                </a:extLst>
              </p:cNvPr>
              <p:cNvSpPr/>
              <p:nvPr/>
            </p:nvSpPr>
            <p:spPr>
              <a:xfrm>
                <a:off x="3711164" y="2730501"/>
                <a:ext cx="208837" cy="317226"/>
              </a:xfrm>
              <a:prstGeom prst="chevron">
                <a:avLst>
                  <a:gd name="adj" fmla="val 57603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142;p1">
              <a:extLst>
                <a:ext uri="{FF2B5EF4-FFF2-40B4-BE49-F238E27FC236}">
                  <a16:creationId xmlns:a16="http://schemas.microsoft.com/office/drawing/2014/main" id="{C60BA915-4D5C-6294-A9A0-1254173E0CAD}"/>
                </a:ext>
              </a:extLst>
            </p:cNvPr>
            <p:cNvSpPr txBox="1"/>
            <p:nvPr/>
          </p:nvSpPr>
          <p:spPr>
            <a:xfrm>
              <a:off x="5939722" y="3707324"/>
              <a:ext cx="1236292" cy="74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ar-SA" sz="2400" b="1" i="0" u="none" strike="noStrike" cap="none">
                  <a:solidFill>
                    <a:srgbClr val="1D3259"/>
                  </a:solidFill>
                  <a:latin typeface="Tajawal"/>
                  <a:ea typeface="Tajawal"/>
                  <a:cs typeface="+mn-cs"/>
                  <a:sym typeface="Tajawal"/>
                </a:rPr>
                <a:t>النشاط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+mn-cs"/>
                <a:sym typeface="Arial"/>
              </a:endParaRPr>
            </a:p>
          </p:txBody>
        </p:sp>
        <p:sp>
          <p:nvSpPr>
            <p:cNvPr id="5" name="Google Shape;143;p1">
              <a:extLst>
                <a:ext uri="{FF2B5EF4-FFF2-40B4-BE49-F238E27FC236}">
                  <a16:creationId xmlns:a16="http://schemas.microsoft.com/office/drawing/2014/main" id="{4930F869-C88F-5E21-3EE3-C3D8BA3FD083}"/>
                </a:ext>
              </a:extLst>
            </p:cNvPr>
            <p:cNvSpPr txBox="1"/>
            <p:nvPr/>
          </p:nvSpPr>
          <p:spPr>
            <a:xfrm>
              <a:off x="5939722" y="4554422"/>
              <a:ext cx="1281506" cy="744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ar-SA" sz="1800" b="0" i="0" u="none" strike="noStrike" cap="none" dirty="0">
                  <a:solidFill>
                    <a:srgbClr val="000000"/>
                  </a:solidFill>
                  <a:latin typeface="Tajawal"/>
                  <a:ea typeface="Tajawal"/>
                  <a:cs typeface="+mn-cs"/>
                  <a:sym typeface="Tajawal"/>
                </a:rPr>
                <a:t>علمني أبي + المعجم الحصة(3) ص(37)</a:t>
              </a:r>
            </a:p>
          </p:txBody>
        </p:sp>
      </p:grpSp>
      <p:grpSp>
        <p:nvGrpSpPr>
          <p:cNvPr id="12" name="Google Shape;144;p1">
            <a:extLst>
              <a:ext uri="{FF2B5EF4-FFF2-40B4-BE49-F238E27FC236}">
                <a16:creationId xmlns:a16="http://schemas.microsoft.com/office/drawing/2014/main" id="{0BB74E65-DEB7-F8B8-2AA5-1EDEDFA7E037}"/>
              </a:ext>
            </a:extLst>
          </p:cNvPr>
          <p:cNvGrpSpPr/>
          <p:nvPr/>
        </p:nvGrpSpPr>
        <p:grpSpPr>
          <a:xfrm>
            <a:off x="3353566" y="3303103"/>
            <a:ext cx="2023178" cy="2729298"/>
            <a:chOff x="3353566" y="3303103"/>
            <a:chExt cx="2023178" cy="2729298"/>
          </a:xfrm>
        </p:grpSpPr>
        <p:grpSp>
          <p:nvGrpSpPr>
            <p:cNvPr id="13" name="Google Shape;145;p1">
              <a:extLst>
                <a:ext uri="{FF2B5EF4-FFF2-40B4-BE49-F238E27FC236}">
                  <a16:creationId xmlns:a16="http://schemas.microsoft.com/office/drawing/2014/main" id="{A6AA1C3D-ACF5-E15D-2342-5797593C8601}"/>
                </a:ext>
              </a:extLst>
            </p:cNvPr>
            <p:cNvGrpSpPr/>
            <p:nvPr/>
          </p:nvGrpSpPr>
          <p:grpSpPr>
            <a:xfrm flipH="1">
              <a:off x="3353566" y="3303103"/>
              <a:ext cx="1961103" cy="2729298"/>
              <a:chOff x="1459149" y="1167319"/>
              <a:chExt cx="2684042" cy="3735422"/>
            </a:xfrm>
          </p:grpSpPr>
          <p:sp>
            <p:nvSpPr>
              <p:cNvPr id="16" name="Google Shape;146;p1">
                <a:extLst>
                  <a:ext uri="{FF2B5EF4-FFF2-40B4-BE49-F238E27FC236}">
                    <a16:creationId xmlns:a16="http://schemas.microsoft.com/office/drawing/2014/main" id="{44F1A198-0663-528A-9AD7-45786A9CB0A1}"/>
                  </a:ext>
                </a:extLst>
              </p:cNvPr>
              <p:cNvSpPr/>
              <p:nvPr/>
            </p:nvSpPr>
            <p:spPr>
              <a:xfrm>
                <a:off x="1459149" y="1167319"/>
                <a:ext cx="1828800" cy="3443592"/>
              </a:xfrm>
              <a:prstGeom prst="roundRect">
                <a:avLst>
                  <a:gd name="adj" fmla="val 10870"/>
                </a:avLst>
              </a:prstGeom>
              <a:noFill/>
              <a:ln w="12700" cap="flat" cmpd="sng">
                <a:solidFill>
                  <a:srgbClr val="0C0C0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17" name="Google Shape;147;p1">
                <a:extLst>
                  <a:ext uri="{FF2B5EF4-FFF2-40B4-BE49-F238E27FC236}">
                    <a16:creationId xmlns:a16="http://schemas.microsoft.com/office/drawing/2014/main" id="{7CC0C8FD-98BF-AC1E-264A-6F23E505ADFE}"/>
                  </a:ext>
                </a:extLst>
              </p:cNvPr>
              <p:cNvSpPr/>
              <p:nvPr/>
            </p:nvSpPr>
            <p:spPr>
              <a:xfrm rot="-5400000">
                <a:off x="1204862" y="1882302"/>
                <a:ext cx="3219854" cy="2013626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1A2E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18" name="Google Shape;148;p1">
                <a:extLst>
                  <a:ext uri="{FF2B5EF4-FFF2-40B4-BE49-F238E27FC236}">
                    <a16:creationId xmlns:a16="http://schemas.microsoft.com/office/drawing/2014/main" id="{2BDEBC8A-7D70-540B-D984-6405AFD1FA65}"/>
                  </a:ext>
                </a:extLst>
              </p:cNvPr>
              <p:cNvSpPr/>
              <p:nvPr/>
            </p:nvSpPr>
            <p:spPr>
              <a:xfrm>
                <a:off x="1595913" y="1459149"/>
                <a:ext cx="2013626" cy="2859932"/>
              </a:xfrm>
              <a:prstGeom prst="roundRect">
                <a:avLst>
                  <a:gd name="adj" fmla="val 1087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19" name="Google Shape;149;p1">
                <a:extLst>
                  <a:ext uri="{FF2B5EF4-FFF2-40B4-BE49-F238E27FC236}">
                    <a16:creationId xmlns:a16="http://schemas.microsoft.com/office/drawing/2014/main" id="{BA02814E-570C-3603-98B2-DCB705F43C5B}"/>
                  </a:ext>
                </a:extLst>
              </p:cNvPr>
              <p:cNvSpPr/>
              <p:nvPr/>
            </p:nvSpPr>
            <p:spPr>
              <a:xfrm>
                <a:off x="3500011" y="2567524"/>
                <a:ext cx="643180" cy="643180"/>
              </a:xfrm>
              <a:prstGeom prst="ellipse">
                <a:avLst/>
              </a:prstGeom>
              <a:solidFill>
                <a:srgbClr val="1A2E5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20" name="Google Shape;150;p1">
                <a:extLst>
                  <a:ext uri="{FF2B5EF4-FFF2-40B4-BE49-F238E27FC236}">
                    <a16:creationId xmlns:a16="http://schemas.microsoft.com/office/drawing/2014/main" id="{C60F3308-E1D3-D2D4-8F56-4F704B67C507}"/>
                  </a:ext>
                </a:extLst>
              </p:cNvPr>
              <p:cNvSpPr/>
              <p:nvPr/>
            </p:nvSpPr>
            <p:spPr>
              <a:xfrm rot="10800000">
                <a:off x="2103118" y="4499042"/>
                <a:ext cx="1712465" cy="403699"/>
              </a:xfrm>
              <a:prstGeom prst="rtTriangle">
                <a:avLst/>
              </a:prstGeom>
              <a:solidFill>
                <a:schemeClr val="dk1">
                  <a:alpha val="16078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21" name="Google Shape;151;p1">
                <a:extLst>
                  <a:ext uri="{FF2B5EF4-FFF2-40B4-BE49-F238E27FC236}">
                    <a16:creationId xmlns:a16="http://schemas.microsoft.com/office/drawing/2014/main" id="{413490A2-1BCC-65AF-B7C7-0B05B030D48B}"/>
                  </a:ext>
                </a:extLst>
              </p:cNvPr>
              <p:cNvSpPr/>
              <p:nvPr/>
            </p:nvSpPr>
            <p:spPr>
              <a:xfrm>
                <a:off x="3711164" y="2730501"/>
                <a:ext cx="208837" cy="317226"/>
              </a:xfrm>
              <a:prstGeom prst="chevron">
                <a:avLst>
                  <a:gd name="adj" fmla="val 57603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14" name="Google Shape;152;p1">
              <a:extLst>
                <a:ext uri="{FF2B5EF4-FFF2-40B4-BE49-F238E27FC236}">
                  <a16:creationId xmlns:a16="http://schemas.microsoft.com/office/drawing/2014/main" id="{F5360B2D-B3BE-EA2B-D893-944BB196AA6E}"/>
                </a:ext>
              </a:extLst>
            </p:cNvPr>
            <p:cNvSpPr txBox="1"/>
            <p:nvPr/>
          </p:nvSpPr>
          <p:spPr>
            <a:xfrm>
              <a:off x="3860964" y="3707324"/>
              <a:ext cx="1236291" cy="74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ar-SA" sz="2400" b="1" i="0" u="none" strike="noStrike" cap="none">
                  <a:solidFill>
                    <a:srgbClr val="1D3259"/>
                  </a:solidFill>
                  <a:latin typeface="Tajawal"/>
                  <a:ea typeface="Tajawal"/>
                  <a:cs typeface="+mn-cs"/>
                  <a:sym typeface="Tajawal"/>
                </a:rPr>
                <a:t>الكفاية</a:t>
              </a:r>
              <a:endPara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+mn-cs"/>
                <a:sym typeface="Arial"/>
              </a:endParaRPr>
            </a:p>
          </p:txBody>
        </p:sp>
        <p:sp>
          <p:nvSpPr>
            <p:cNvPr id="15" name="Google Shape;153;p1">
              <a:extLst>
                <a:ext uri="{FF2B5EF4-FFF2-40B4-BE49-F238E27FC236}">
                  <a16:creationId xmlns:a16="http://schemas.microsoft.com/office/drawing/2014/main" id="{A8FF8B83-F0FD-DD79-B652-495F53179966}"/>
                </a:ext>
              </a:extLst>
            </p:cNvPr>
            <p:cNvSpPr txBox="1"/>
            <p:nvPr/>
          </p:nvSpPr>
          <p:spPr>
            <a:xfrm>
              <a:off x="3670178" y="4519240"/>
              <a:ext cx="1706566" cy="74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ar-SA" sz="2000" b="0" i="0" u="none" strike="noStrike" cap="none" dirty="0">
                  <a:solidFill>
                    <a:schemeClr val="dk1"/>
                  </a:solidFill>
                  <a:latin typeface="Tajawal"/>
                  <a:ea typeface="Tajawal"/>
                  <a:cs typeface="+mn-cs"/>
                  <a:sym typeface="Tajawal"/>
                </a:rPr>
                <a:t>القراءة الجهرية والقراءة للفهم</a:t>
              </a:r>
            </a:p>
          </p:txBody>
        </p:sp>
      </p:grpSp>
      <p:grpSp>
        <p:nvGrpSpPr>
          <p:cNvPr id="22" name="Google Shape;154;p1">
            <a:extLst>
              <a:ext uri="{FF2B5EF4-FFF2-40B4-BE49-F238E27FC236}">
                <a16:creationId xmlns:a16="http://schemas.microsoft.com/office/drawing/2014/main" id="{5D4B4396-2F54-D9DA-023F-185D1E27AB53}"/>
              </a:ext>
            </a:extLst>
          </p:cNvPr>
          <p:cNvGrpSpPr/>
          <p:nvPr/>
        </p:nvGrpSpPr>
        <p:grpSpPr>
          <a:xfrm>
            <a:off x="1274812" y="3303103"/>
            <a:ext cx="2080390" cy="2729298"/>
            <a:chOff x="1274812" y="3303103"/>
            <a:chExt cx="2080390" cy="2729298"/>
          </a:xfrm>
        </p:grpSpPr>
        <p:grpSp>
          <p:nvGrpSpPr>
            <p:cNvPr id="23" name="Google Shape;155;p1">
              <a:extLst>
                <a:ext uri="{FF2B5EF4-FFF2-40B4-BE49-F238E27FC236}">
                  <a16:creationId xmlns:a16="http://schemas.microsoft.com/office/drawing/2014/main" id="{D8934332-5764-19C8-A676-8C7A71B1E719}"/>
                </a:ext>
              </a:extLst>
            </p:cNvPr>
            <p:cNvGrpSpPr/>
            <p:nvPr/>
          </p:nvGrpSpPr>
          <p:grpSpPr>
            <a:xfrm flipH="1">
              <a:off x="1274812" y="3303103"/>
              <a:ext cx="1961104" cy="2729298"/>
              <a:chOff x="1459149" y="1167319"/>
              <a:chExt cx="2684042" cy="3735422"/>
            </a:xfrm>
          </p:grpSpPr>
          <p:sp>
            <p:nvSpPr>
              <p:cNvPr id="26" name="Google Shape;156;p1">
                <a:extLst>
                  <a:ext uri="{FF2B5EF4-FFF2-40B4-BE49-F238E27FC236}">
                    <a16:creationId xmlns:a16="http://schemas.microsoft.com/office/drawing/2014/main" id="{B159EE0A-A954-0A68-17E3-56A2CC3EB91E}"/>
                  </a:ext>
                </a:extLst>
              </p:cNvPr>
              <p:cNvSpPr/>
              <p:nvPr/>
            </p:nvSpPr>
            <p:spPr>
              <a:xfrm>
                <a:off x="1459149" y="1167319"/>
                <a:ext cx="1828800" cy="3443592"/>
              </a:xfrm>
              <a:prstGeom prst="roundRect">
                <a:avLst>
                  <a:gd name="adj" fmla="val 10870"/>
                </a:avLst>
              </a:prstGeom>
              <a:noFill/>
              <a:ln w="12700" cap="flat" cmpd="sng">
                <a:solidFill>
                  <a:srgbClr val="0C0C0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27" name="Google Shape;157;p1">
                <a:extLst>
                  <a:ext uri="{FF2B5EF4-FFF2-40B4-BE49-F238E27FC236}">
                    <a16:creationId xmlns:a16="http://schemas.microsoft.com/office/drawing/2014/main" id="{55F50C1B-D29F-ECF6-6A8C-99358ABF73D9}"/>
                  </a:ext>
                </a:extLst>
              </p:cNvPr>
              <p:cNvSpPr/>
              <p:nvPr/>
            </p:nvSpPr>
            <p:spPr>
              <a:xfrm rot="-5400000">
                <a:off x="1204862" y="1882302"/>
                <a:ext cx="3219854" cy="2013626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111E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28" name="Google Shape;158;p1">
                <a:extLst>
                  <a:ext uri="{FF2B5EF4-FFF2-40B4-BE49-F238E27FC236}">
                    <a16:creationId xmlns:a16="http://schemas.microsoft.com/office/drawing/2014/main" id="{12B7C733-6F86-CA0B-D267-A31CD377CB98}"/>
                  </a:ext>
                </a:extLst>
              </p:cNvPr>
              <p:cNvSpPr/>
              <p:nvPr/>
            </p:nvSpPr>
            <p:spPr>
              <a:xfrm>
                <a:off x="1497942" y="1449792"/>
                <a:ext cx="2013600" cy="2859900"/>
              </a:xfrm>
              <a:prstGeom prst="roundRect">
                <a:avLst>
                  <a:gd name="adj" fmla="val 1087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29" name="Google Shape;159;p1">
                <a:extLst>
                  <a:ext uri="{FF2B5EF4-FFF2-40B4-BE49-F238E27FC236}">
                    <a16:creationId xmlns:a16="http://schemas.microsoft.com/office/drawing/2014/main" id="{BF1E8AD7-FD09-B67E-8813-42F079B2E118}"/>
                  </a:ext>
                </a:extLst>
              </p:cNvPr>
              <p:cNvSpPr/>
              <p:nvPr/>
            </p:nvSpPr>
            <p:spPr>
              <a:xfrm>
                <a:off x="3500011" y="2567524"/>
                <a:ext cx="643180" cy="643180"/>
              </a:xfrm>
              <a:prstGeom prst="ellipse">
                <a:avLst/>
              </a:prstGeom>
              <a:solidFill>
                <a:srgbClr val="111E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30" name="Google Shape;160;p1">
                <a:extLst>
                  <a:ext uri="{FF2B5EF4-FFF2-40B4-BE49-F238E27FC236}">
                    <a16:creationId xmlns:a16="http://schemas.microsoft.com/office/drawing/2014/main" id="{49521249-7E98-5CB0-CF6B-8477A483B015}"/>
                  </a:ext>
                </a:extLst>
              </p:cNvPr>
              <p:cNvSpPr/>
              <p:nvPr/>
            </p:nvSpPr>
            <p:spPr>
              <a:xfrm rot="10800000">
                <a:off x="2103118" y="4499042"/>
                <a:ext cx="1712465" cy="403699"/>
              </a:xfrm>
              <a:prstGeom prst="rtTriangle">
                <a:avLst/>
              </a:prstGeom>
              <a:solidFill>
                <a:schemeClr val="dk1">
                  <a:alpha val="16078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31" name="Google Shape;161;p1">
                <a:extLst>
                  <a:ext uri="{FF2B5EF4-FFF2-40B4-BE49-F238E27FC236}">
                    <a16:creationId xmlns:a16="http://schemas.microsoft.com/office/drawing/2014/main" id="{51A6C8D8-5877-E557-6E9F-96E20F3C3F60}"/>
                  </a:ext>
                </a:extLst>
              </p:cNvPr>
              <p:cNvSpPr/>
              <p:nvPr/>
            </p:nvSpPr>
            <p:spPr>
              <a:xfrm>
                <a:off x="3711164" y="2730501"/>
                <a:ext cx="208837" cy="317226"/>
              </a:xfrm>
              <a:prstGeom prst="chevron">
                <a:avLst>
                  <a:gd name="adj" fmla="val 57603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24" name="Google Shape;162;p1">
              <a:extLst>
                <a:ext uri="{FF2B5EF4-FFF2-40B4-BE49-F238E27FC236}">
                  <a16:creationId xmlns:a16="http://schemas.microsoft.com/office/drawing/2014/main" id="{4570A60F-CF6A-3C13-D853-D3C5B660B994}"/>
                </a:ext>
              </a:extLst>
            </p:cNvPr>
            <p:cNvSpPr txBox="1"/>
            <p:nvPr/>
          </p:nvSpPr>
          <p:spPr>
            <a:xfrm>
              <a:off x="1853696" y="3640184"/>
              <a:ext cx="1236300" cy="74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ar-SA" sz="2400" b="1" i="0" u="none" strike="noStrike" cap="none" dirty="0">
                  <a:solidFill>
                    <a:srgbClr val="1D3259"/>
                  </a:solidFill>
                  <a:latin typeface="Tajawal"/>
                  <a:ea typeface="Tajawal"/>
                  <a:cs typeface="+mn-cs"/>
                  <a:sym typeface="Tajawal"/>
                </a:rPr>
                <a:t>المعيار</a:t>
              </a: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+mn-cs"/>
                <a:sym typeface="Arial"/>
              </a:endParaRPr>
            </a:p>
          </p:txBody>
        </p:sp>
        <p:sp>
          <p:nvSpPr>
            <p:cNvPr id="25" name="Google Shape;163;p1">
              <a:extLst>
                <a:ext uri="{FF2B5EF4-FFF2-40B4-BE49-F238E27FC236}">
                  <a16:creationId xmlns:a16="http://schemas.microsoft.com/office/drawing/2014/main" id="{3010E46B-4A8F-F193-A8F1-74150D04641B}"/>
                </a:ext>
              </a:extLst>
            </p:cNvPr>
            <p:cNvSpPr txBox="1"/>
            <p:nvPr/>
          </p:nvSpPr>
          <p:spPr>
            <a:xfrm>
              <a:off x="1631656" y="4521138"/>
              <a:ext cx="1723546" cy="74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ar-SA" sz="1600" b="0" i="0" u="none" strike="noStrike" cap="none" dirty="0">
                  <a:solidFill>
                    <a:schemeClr val="dk1"/>
                  </a:solidFill>
                  <a:latin typeface="Tajawal"/>
                  <a:ea typeface="Tajawal"/>
                  <a:cs typeface="+mn-cs"/>
                  <a:sym typeface="Tajawal"/>
                </a:rPr>
                <a:t>(2-5)</a:t>
              </a:r>
            </a:p>
            <a:p>
              <a:pPr marL="0" marR="0" lvl="0" indent="0" algn="ctr" rtl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ar-SA" sz="1600" b="0" i="0" u="none" strike="noStrike" cap="none" dirty="0">
                  <a:solidFill>
                    <a:schemeClr val="dk1"/>
                  </a:solidFill>
                  <a:latin typeface="Tajawal"/>
                  <a:ea typeface="Tajawal"/>
                  <a:cs typeface="+mn-cs"/>
                  <a:sym typeface="Tajawal"/>
                </a:rPr>
                <a:t>(2-1)</a:t>
              </a:r>
            </a:p>
          </p:txBody>
        </p:sp>
      </p:grpSp>
      <p:grpSp>
        <p:nvGrpSpPr>
          <p:cNvPr id="32" name="Google Shape;164;p1">
            <a:extLst>
              <a:ext uri="{FF2B5EF4-FFF2-40B4-BE49-F238E27FC236}">
                <a16:creationId xmlns:a16="http://schemas.microsoft.com/office/drawing/2014/main" id="{03E1C2CF-E5E4-1955-A990-C242BD4B1439}"/>
              </a:ext>
            </a:extLst>
          </p:cNvPr>
          <p:cNvGrpSpPr/>
          <p:nvPr/>
        </p:nvGrpSpPr>
        <p:grpSpPr>
          <a:xfrm>
            <a:off x="2263249" y="1716445"/>
            <a:ext cx="4481129" cy="946868"/>
            <a:chOff x="2570632" y="1642313"/>
            <a:chExt cx="4481129" cy="946868"/>
          </a:xfrm>
        </p:grpSpPr>
        <p:sp>
          <p:nvSpPr>
            <p:cNvPr id="33" name="Google Shape;165;p1">
              <a:extLst>
                <a:ext uri="{FF2B5EF4-FFF2-40B4-BE49-F238E27FC236}">
                  <a16:creationId xmlns:a16="http://schemas.microsoft.com/office/drawing/2014/main" id="{5F96581C-0624-CD63-E75E-57C42DE180D1}"/>
                </a:ext>
              </a:extLst>
            </p:cNvPr>
            <p:cNvSpPr/>
            <p:nvPr/>
          </p:nvSpPr>
          <p:spPr>
            <a:xfrm flipH="1">
              <a:off x="2570632" y="1815604"/>
              <a:ext cx="4481129" cy="773577"/>
            </a:xfrm>
            <a:custGeom>
              <a:avLst/>
              <a:gdLst/>
              <a:ahLst/>
              <a:cxnLst/>
              <a:rect l="l" t="t" r="r" b="b"/>
              <a:pathLst>
                <a:path w="4481129" h="773577" extrusionOk="0">
                  <a:moveTo>
                    <a:pt x="4352197" y="0"/>
                  </a:moveTo>
                  <a:lnTo>
                    <a:pt x="2918660" y="0"/>
                  </a:lnTo>
                  <a:lnTo>
                    <a:pt x="1562469" y="0"/>
                  </a:lnTo>
                  <a:lnTo>
                    <a:pt x="128932" y="0"/>
                  </a:lnTo>
                  <a:cubicBezTo>
                    <a:pt x="57725" y="0"/>
                    <a:pt x="0" y="57725"/>
                    <a:pt x="0" y="128932"/>
                  </a:cubicBezTo>
                  <a:lnTo>
                    <a:pt x="0" y="644645"/>
                  </a:lnTo>
                  <a:cubicBezTo>
                    <a:pt x="0" y="715852"/>
                    <a:pt x="57725" y="773577"/>
                    <a:pt x="128932" y="773577"/>
                  </a:cubicBezTo>
                  <a:lnTo>
                    <a:pt x="1562469" y="773577"/>
                  </a:lnTo>
                  <a:lnTo>
                    <a:pt x="2918660" y="773577"/>
                  </a:lnTo>
                  <a:lnTo>
                    <a:pt x="4352197" y="773577"/>
                  </a:lnTo>
                  <a:cubicBezTo>
                    <a:pt x="4423404" y="773577"/>
                    <a:pt x="4481129" y="715852"/>
                    <a:pt x="4481129" y="644645"/>
                  </a:cubicBezTo>
                  <a:lnTo>
                    <a:pt x="4481129" y="128932"/>
                  </a:lnTo>
                  <a:cubicBezTo>
                    <a:pt x="4481129" y="57725"/>
                    <a:pt x="4423404" y="0"/>
                    <a:pt x="4352197" y="0"/>
                  </a:cubicBezTo>
                  <a:close/>
                </a:path>
              </a:pathLst>
            </a:custGeom>
            <a:solidFill>
              <a:srgbClr val="203864"/>
            </a:solidFill>
            <a:ln>
              <a:noFill/>
            </a:ln>
            <a:effectLst>
              <a:outerShdw blurRad="165100" dist="101600" dir="2700000" algn="tl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+mn-cs"/>
                <a:sym typeface="Calibri"/>
              </a:endParaRPr>
            </a:p>
          </p:txBody>
        </p:sp>
        <p:sp>
          <p:nvSpPr>
            <p:cNvPr id="34" name="Google Shape;166;p1">
              <a:extLst>
                <a:ext uri="{FF2B5EF4-FFF2-40B4-BE49-F238E27FC236}">
                  <a16:creationId xmlns:a16="http://schemas.microsoft.com/office/drawing/2014/main" id="{C6AFE9A0-4820-E995-CC78-B0E411FA0AEE}"/>
                </a:ext>
              </a:extLst>
            </p:cNvPr>
            <p:cNvSpPr/>
            <p:nvPr/>
          </p:nvSpPr>
          <p:spPr>
            <a:xfrm flipH="1">
              <a:off x="2706264" y="1674781"/>
              <a:ext cx="4183600" cy="773577"/>
            </a:xfrm>
            <a:custGeom>
              <a:avLst/>
              <a:gdLst/>
              <a:ahLst/>
              <a:cxnLst/>
              <a:rect l="l" t="t" r="r" b="b"/>
              <a:pathLst>
                <a:path w="4183600" h="773577" extrusionOk="0">
                  <a:moveTo>
                    <a:pt x="4069528" y="0"/>
                  </a:moveTo>
                  <a:lnTo>
                    <a:pt x="2933520" y="0"/>
                  </a:lnTo>
                  <a:lnTo>
                    <a:pt x="1250080" y="0"/>
                  </a:lnTo>
                  <a:lnTo>
                    <a:pt x="114072" y="0"/>
                  </a:lnTo>
                  <a:cubicBezTo>
                    <a:pt x="51072" y="0"/>
                    <a:pt x="0" y="57725"/>
                    <a:pt x="0" y="128932"/>
                  </a:cubicBezTo>
                  <a:cubicBezTo>
                    <a:pt x="30419" y="437824"/>
                    <a:pt x="331752" y="410962"/>
                    <a:pt x="461982" y="671505"/>
                  </a:cubicBezTo>
                  <a:cubicBezTo>
                    <a:pt x="502381" y="758829"/>
                    <a:pt x="590525" y="770891"/>
                    <a:pt x="653525" y="770891"/>
                  </a:cubicBezTo>
                  <a:lnTo>
                    <a:pt x="2933520" y="773577"/>
                  </a:lnTo>
                  <a:lnTo>
                    <a:pt x="2939355" y="772246"/>
                  </a:lnTo>
                  <a:lnTo>
                    <a:pt x="4069528" y="773577"/>
                  </a:lnTo>
                  <a:cubicBezTo>
                    <a:pt x="4132529" y="773577"/>
                    <a:pt x="4183600" y="715852"/>
                    <a:pt x="4183600" y="644645"/>
                  </a:cubicBezTo>
                  <a:lnTo>
                    <a:pt x="4183600" y="128932"/>
                  </a:lnTo>
                  <a:cubicBezTo>
                    <a:pt x="4183600" y="57725"/>
                    <a:pt x="4132529" y="0"/>
                    <a:pt x="4069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177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+mn-cs"/>
                <a:sym typeface="Calibri"/>
              </a:endParaRPr>
            </a:p>
          </p:txBody>
        </p:sp>
        <p:sp>
          <p:nvSpPr>
            <p:cNvPr id="35" name="Google Shape;167;p1">
              <a:extLst>
                <a:ext uri="{FF2B5EF4-FFF2-40B4-BE49-F238E27FC236}">
                  <a16:creationId xmlns:a16="http://schemas.microsoft.com/office/drawing/2014/main" id="{0E21D4A4-A742-8865-7695-02E2F79BB9F2}"/>
                </a:ext>
              </a:extLst>
            </p:cNvPr>
            <p:cNvSpPr txBox="1"/>
            <p:nvPr/>
          </p:nvSpPr>
          <p:spPr>
            <a:xfrm>
              <a:off x="2823882" y="1642313"/>
              <a:ext cx="3592520" cy="5280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ar-SA" sz="2000" b="1" i="0" u="none" strike="noStrike" cap="none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الوحدة التعليمية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+mn-cs"/>
                <a:sym typeface="Arial"/>
              </a:endParaRPr>
            </a:p>
          </p:txBody>
        </p:sp>
        <p:sp>
          <p:nvSpPr>
            <p:cNvPr id="36" name="Google Shape;168;p1">
              <a:extLst>
                <a:ext uri="{FF2B5EF4-FFF2-40B4-BE49-F238E27FC236}">
                  <a16:creationId xmlns:a16="http://schemas.microsoft.com/office/drawing/2014/main" id="{343D6AE8-8917-036A-63B0-6F0720A8730C}"/>
                </a:ext>
              </a:extLst>
            </p:cNvPr>
            <p:cNvSpPr txBox="1"/>
            <p:nvPr/>
          </p:nvSpPr>
          <p:spPr>
            <a:xfrm>
              <a:off x="2823882" y="1947199"/>
              <a:ext cx="3592520" cy="5280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ar-SA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+mn-cs"/>
                  <a:sym typeface="Arial"/>
                </a:rPr>
                <a:t>الأولى (تسابيح الكون)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>
          <a:extLst>
            <a:ext uri="{FF2B5EF4-FFF2-40B4-BE49-F238E27FC236}">
              <a16:creationId xmlns:a16="http://schemas.microsoft.com/office/drawing/2014/main" id="{6273359A-F775-2361-E9E6-9E1E6252A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84DAC64B-8459-080A-EA53-3E72DB9637F4}"/>
              </a:ext>
            </a:extLst>
          </p:cNvPr>
          <p:cNvGrpSpPr/>
          <p:nvPr/>
        </p:nvGrpSpPr>
        <p:grpSpPr>
          <a:xfrm>
            <a:off x="4710573" y="506286"/>
            <a:ext cx="2770854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A80AB103-E1BC-7A02-B93B-DA5B562EC18E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7F4B02D4-CCF7-C89F-BA09-739A5AE6DC83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AE3040A7-79D6-1836-ABAE-D69728A30671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4501D265-C9D6-7D3D-6060-6A9AD7015896}"/>
                </a:ext>
              </a:extLst>
            </p:cNvPr>
            <p:cNvSpPr txBox="1"/>
            <p:nvPr/>
          </p:nvSpPr>
          <p:spPr>
            <a:xfrm>
              <a:off x="2263346" y="370894"/>
              <a:ext cx="7665310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القراءة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7DD9A91C-CFF5-40F2-2819-3C8BD1F6C089}"/>
              </a:ext>
            </a:extLst>
          </p:cNvPr>
          <p:cNvGrpSpPr/>
          <p:nvPr/>
        </p:nvGrpSpPr>
        <p:grpSpPr>
          <a:xfrm>
            <a:off x="1690912" y="2028453"/>
            <a:ext cx="8810174" cy="3883355"/>
            <a:chOff x="18110" y="2470205"/>
            <a:chExt cx="6536028" cy="2880956"/>
          </a:xfrm>
        </p:grpSpPr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24630512-3D3C-7A41-90D8-644F208B27F4}"/>
                </a:ext>
              </a:extLst>
            </p:cNvPr>
            <p:cNvGrpSpPr/>
            <p:nvPr/>
          </p:nvGrpSpPr>
          <p:grpSpPr>
            <a:xfrm rot="16200000">
              <a:off x="1845646" y="642669"/>
              <a:ext cx="2880956" cy="6536028"/>
              <a:chOff x="2012414" y="193096"/>
              <a:chExt cx="2836867" cy="6436006"/>
            </a:xfrm>
          </p:grpSpPr>
          <p:sp>
            <p:nvSpPr>
              <p:cNvPr id="15" name="Rectangle: Rounded Corners 3">
                <a:extLst>
                  <a:ext uri="{FF2B5EF4-FFF2-40B4-BE49-F238E27FC236}">
                    <a16:creationId xmlns:a16="http://schemas.microsoft.com/office/drawing/2014/main" id="{1F20BB51-BAFC-DAEB-1462-89435AA14F25}"/>
                  </a:ext>
                </a:extLst>
              </p:cNvPr>
              <p:cNvSpPr/>
              <p:nvPr/>
            </p:nvSpPr>
            <p:spPr>
              <a:xfrm rot="5400000">
                <a:off x="212845" y="1992665"/>
                <a:ext cx="6436006" cy="2836867"/>
              </a:xfrm>
              <a:prstGeom prst="roundRect">
                <a:avLst>
                  <a:gd name="adj" fmla="val 5892"/>
                </a:avLst>
              </a:prstGeom>
              <a:solidFill>
                <a:schemeClr val="bg1">
                  <a:alpha val="6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92100" dist="152400" dir="5400000" sx="99000" sy="99000" algn="t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ar-SA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/>
                <a:endParaRPr lang="en-US" sz="1050" dirty="0"/>
              </a:p>
            </p:txBody>
          </p:sp>
          <p:sp>
            <p:nvSpPr>
              <p:cNvPr id="16" name="Rectangle: Rounded Corners 4">
                <a:extLst>
                  <a:ext uri="{FF2B5EF4-FFF2-40B4-BE49-F238E27FC236}">
                    <a16:creationId xmlns:a16="http://schemas.microsoft.com/office/drawing/2014/main" id="{6396058A-F4AE-0699-E5C1-8C218FD17DE2}"/>
                  </a:ext>
                </a:extLst>
              </p:cNvPr>
              <p:cNvSpPr/>
              <p:nvPr/>
            </p:nvSpPr>
            <p:spPr>
              <a:xfrm rot="5400000">
                <a:off x="516244" y="2239600"/>
                <a:ext cx="5817086" cy="2325740"/>
              </a:xfrm>
              <a:prstGeom prst="roundRect">
                <a:avLst>
                  <a:gd name="adj" fmla="val 48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ar-SA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/>
                <a:endParaRPr lang="id-ID" sz="1050" dirty="0"/>
              </a:p>
            </p:txBody>
          </p:sp>
        </p:grpSp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F3349A41-FACC-7690-4052-0BA00D1FE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897" b="1897"/>
            <a:stretch/>
          </p:blipFill>
          <p:spPr>
            <a:xfrm>
              <a:off x="394983" y="2780696"/>
              <a:ext cx="5782284" cy="2272283"/>
            </a:xfrm>
            <a:prstGeom prst="roundRect">
              <a:avLst>
                <a:gd name="adj" fmla="val 8538"/>
              </a:avLst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0796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>
          <a:extLst>
            <a:ext uri="{FF2B5EF4-FFF2-40B4-BE49-F238E27FC236}">
              <a16:creationId xmlns:a16="http://schemas.microsoft.com/office/drawing/2014/main" id="{A84AE57A-F27E-A7C6-D760-4C440E406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485D4527-B6AE-568C-82B0-7870DC4C6A2D}"/>
              </a:ext>
            </a:extLst>
          </p:cNvPr>
          <p:cNvGrpSpPr/>
          <p:nvPr/>
        </p:nvGrpSpPr>
        <p:grpSpPr>
          <a:xfrm>
            <a:off x="4710573" y="506286"/>
            <a:ext cx="2770854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33324E9F-FC04-F759-4BB7-CD145ABAB9F3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A1720026-7D48-6880-10E1-8241C1B441E4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9DB85D05-9CDD-D2CD-E1D4-0E9F0B9B1903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8D6AD4E7-D538-A992-ADF5-713ADE7CAF3F}"/>
                </a:ext>
              </a:extLst>
            </p:cNvPr>
            <p:cNvSpPr txBox="1"/>
            <p:nvPr/>
          </p:nvSpPr>
          <p:spPr>
            <a:xfrm>
              <a:off x="2263346" y="370894"/>
              <a:ext cx="7665310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القراءة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3902DF9-0B75-A3E8-CB64-AA99C1EC2E90}"/>
              </a:ext>
            </a:extLst>
          </p:cNvPr>
          <p:cNvGrpSpPr/>
          <p:nvPr/>
        </p:nvGrpSpPr>
        <p:grpSpPr>
          <a:xfrm>
            <a:off x="1690912" y="2028453"/>
            <a:ext cx="8810174" cy="3883355"/>
            <a:chOff x="18110" y="2470205"/>
            <a:chExt cx="6536028" cy="2880956"/>
          </a:xfrm>
        </p:grpSpPr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8519475D-B25C-FF8D-1C1E-DBB70ED6B6F1}"/>
                </a:ext>
              </a:extLst>
            </p:cNvPr>
            <p:cNvGrpSpPr/>
            <p:nvPr/>
          </p:nvGrpSpPr>
          <p:grpSpPr>
            <a:xfrm rot="16200000">
              <a:off x="1845646" y="642669"/>
              <a:ext cx="2880956" cy="6536028"/>
              <a:chOff x="2012414" y="193096"/>
              <a:chExt cx="2836867" cy="6436006"/>
            </a:xfrm>
          </p:grpSpPr>
          <p:sp>
            <p:nvSpPr>
              <p:cNvPr id="15" name="Rectangle: Rounded Corners 3">
                <a:extLst>
                  <a:ext uri="{FF2B5EF4-FFF2-40B4-BE49-F238E27FC236}">
                    <a16:creationId xmlns:a16="http://schemas.microsoft.com/office/drawing/2014/main" id="{6DDAF209-65B9-5D0A-2CFE-4EA44B0A4449}"/>
                  </a:ext>
                </a:extLst>
              </p:cNvPr>
              <p:cNvSpPr/>
              <p:nvPr/>
            </p:nvSpPr>
            <p:spPr>
              <a:xfrm rot="5400000">
                <a:off x="212845" y="1992665"/>
                <a:ext cx="6436006" cy="2836867"/>
              </a:xfrm>
              <a:prstGeom prst="roundRect">
                <a:avLst>
                  <a:gd name="adj" fmla="val 5892"/>
                </a:avLst>
              </a:prstGeom>
              <a:solidFill>
                <a:schemeClr val="bg1">
                  <a:alpha val="6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92100" dist="152400" dir="5400000" sx="99000" sy="99000" algn="t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ar-SA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/>
                <a:endParaRPr lang="en-US" sz="1050" dirty="0"/>
              </a:p>
            </p:txBody>
          </p:sp>
          <p:sp>
            <p:nvSpPr>
              <p:cNvPr id="16" name="Rectangle: Rounded Corners 4">
                <a:extLst>
                  <a:ext uri="{FF2B5EF4-FFF2-40B4-BE49-F238E27FC236}">
                    <a16:creationId xmlns:a16="http://schemas.microsoft.com/office/drawing/2014/main" id="{F5850BBA-05B4-846D-5623-C35DA5F1BF05}"/>
                  </a:ext>
                </a:extLst>
              </p:cNvPr>
              <p:cNvSpPr/>
              <p:nvPr/>
            </p:nvSpPr>
            <p:spPr>
              <a:xfrm rot="5400000">
                <a:off x="516244" y="2239600"/>
                <a:ext cx="5817086" cy="2325740"/>
              </a:xfrm>
              <a:prstGeom prst="roundRect">
                <a:avLst>
                  <a:gd name="adj" fmla="val 48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ar-SA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/>
                <a:endParaRPr lang="id-ID" sz="1050" dirty="0"/>
              </a:p>
            </p:txBody>
          </p:sp>
        </p:grpSp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5817C37A-0B4D-C7A6-80A7-17179EF4B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897" r="3086" b="1897"/>
            <a:stretch/>
          </p:blipFill>
          <p:spPr>
            <a:xfrm>
              <a:off x="394983" y="2780696"/>
              <a:ext cx="5782284" cy="2272283"/>
            </a:xfrm>
            <a:prstGeom prst="roundRect">
              <a:avLst>
                <a:gd name="adj" fmla="val 8538"/>
              </a:avLst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47434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813357EC-D7DC-7DF3-10B1-6D94AB49A8C0}"/>
              </a:ext>
            </a:extLst>
          </p:cNvPr>
          <p:cNvGrpSpPr/>
          <p:nvPr/>
        </p:nvGrpSpPr>
        <p:grpSpPr>
          <a:xfrm>
            <a:off x="4710573" y="506286"/>
            <a:ext cx="2770854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EE544AC8-7B33-501F-680F-62FE634BA413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E228045E-DC8E-36B9-E81A-2F30DE67591D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830BDDA4-AE0E-9052-9EC1-B2F7C55811BD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E97C5F5D-E79F-BBD3-8067-7F03986C07BA}"/>
                </a:ext>
              </a:extLst>
            </p:cNvPr>
            <p:cNvSpPr txBox="1"/>
            <p:nvPr/>
          </p:nvSpPr>
          <p:spPr>
            <a:xfrm>
              <a:off x="2263346" y="370894"/>
              <a:ext cx="7665310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القراءة</a:t>
              </a: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AAC786A7-DF4F-5BDB-0D58-949AE5F36A34}"/>
              </a:ext>
            </a:extLst>
          </p:cNvPr>
          <p:cNvGrpSpPr/>
          <p:nvPr/>
        </p:nvGrpSpPr>
        <p:grpSpPr>
          <a:xfrm>
            <a:off x="3550915" y="1679866"/>
            <a:ext cx="5090170" cy="4645161"/>
            <a:chOff x="3550915" y="1679866"/>
            <a:chExt cx="5090170" cy="4645161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3F8F6E47-A220-BBFC-0C46-9AA2B2E63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0915" y="1679866"/>
              <a:ext cx="5090170" cy="4645161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30BECD0F-062D-DE62-8ADC-06E340ABDAB4}"/>
                </a:ext>
              </a:extLst>
            </p:cNvPr>
            <p:cNvSpPr txBox="1"/>
            <p:nvPr/>
          </p:nvSpPr>
          <p:spPr>
            <a:xfrm>
              <a:off x="4154286" y="3019414"/>
              <a:ext cx="3568238" cy="19660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defRPr sz="2800">
                  <a:solidFill>
                    <a:schemeClr val="tx1"/>
                  </a:solidFill>
                  <a:latin typeface="Tajawal" panose="00000500000000000000" pitchFamily="2" charset="-78"/>
                  <a:ea typeface="+mj-ea"/>
                  <a:cs typeface="+mn-cs"/>
                </a:defRPr>
              </a:lvl1pPr>
            </a:lstStyle>
            <a:p>
              <a:r>
                <a:rPr lang="ar-SA" sz="3200" b="1" dirty="0">
                  <a:sym typeface="Tajawal"/>
                </a:rPr>
                <a:t>نحوط الكلمات الصعبة أو التي قد تعيق الفهم </a:t>
              </a:r>
              <a:endParaRPr lang="ar-SA" sz="3200" b="1" dirty="0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E6BBABAB-B1B9-2A94-6074-DAD452726E77}"/>
              </a:ext>
            </a:extLst>
          </p:cNvPr>
          <p:cNvGrpSpPr/>
          <p:nvPr/>
        </p:nvGrpSpPr>
        <p:grpSpPr>
          <a:xfrm>
            <a:off x="4710573" y="506286"/>
            <a:ext cx="2770854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D65FBC2F-30C0-4C08-01DF-58CA244364AA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BA26859C-A50E-EA34-3426-EA1ED1B450A6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10065DBA-3623-0800-56F8-E4BE20DCD6CF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4D968C10-5512-EF2B-AD90-6E0993049E9F}"/>
                </a:ext>
              </a:extLst>
            </p:cNvPr>
            <p:cNvSpPr txBox="1"/>
            <p:nvPr/>
          </p:nvSpPr>
          <p:spPr>
            <a:xfrm>
              <a:off x="2263346" y="370894"/>
              <a:ext cx="7665310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القراءة</a:t>
              </a:r>
            </a:p>
          </p:txBody>
        </p:sp>
      </p:grpSp>
      <p:grpSp>
        <p:nvGrpSpPr>
          <p:cNvPr id="7" name="Google Shape;220;p6">
            <a:extLst>
              <a:ext uri="{FF2B5EF4-FFF2-40B4-BE49-F238E27FC236}">
                <a16:creationId xmlns:a16="http://schemas.microsoft.com/office/drawing/2014/main" id="{FC1E391A-3381-0604-D291-58C36B2520A6}"/>
              </a:ext>
            </a:extLst>
          </p:cNvPr>
          <p:cNvGrpSpPr/>
          <p:nvPr/>
        </p:nvGrpSpPr>
        <p:grpSpPr>
          <a:xfrm>
            <a:off x="4093029" y="1432678"/>
            <a:ext cx="4005942" cy="562209"/>
            <a:chOff x="1472191" y="4803584"/>
            <a:chExt cx="1742798" cy="472127"/>
          </a:xfrm>
        </p:grpSpPr>
        <p:grpSp>
          <p:nvGrpSpPr>
            <p:cNvPr id="8" name="Google Shape;221;p6">
              <a:extLst>
                <a:ext uri="{FF2B5EF4-FFF2-40B4-BE49-F238E27FC236}">
                  <a16:creationId xmlns:a16="http://schemas.microsoft.com/office/drawing/2014/main" id="{F6E43B5E-F142-D0A5-3AF6-323088045435}"/>
                </a:ext>
              </a:extLst>
            </p:cNvPr>
            <p:cNvGrpSpPr/>
            <p:nvPr/>
          </p:nvGrpSpPr>
          <p:grpSpPr>
            <a:xfrm>
              <a:off x="1472191" y="4803584"/>
              <a:ext cx="1742798" cy="472127"/>
              <a:chOff x="1472191" y="4803584"/>
              <a:chExt cx="1742798" cy="472127"/>
            </a:xfrm>
          </p:grpSpPr>
          <p:sp>
            <p:nvSpPr>
              <p:cNvPr id="10" name="Google Shape;222;p6">
                <a:extLst>
                  <a:ext uri="{FF2B5EF4-FFF2-40B4-BE49-F238E27FC236}">
                    <a16:creationId xmlns:a16="http://schemas.microsoft.com/office/drawing/2014/main" id="{55D86355-0FE4-FB75-7539-AFDAA46512A8}"/>
                  </a:ext>
                </a:extLst>
              </p:cNvPr>
              <p:cNvSpPr/>
              <p:nvPr/>
            </p:nvSpPr>
            <p:spPr>
              <a:xfrm>
                <a:off x="1485059" y="4803584"/>
                <a:ext cx="1717064" cy="472127"/>
              </a:xfrm>
              <a:prstGeom prst="roundRect">
                <a:avLst>
                  <a:gd name="adj" fmla="val 50000"/>
                </a:avLst>
              </a:prstGeom>
              <a:solidFill>
                <a:srgbClr val="F5F7F9"/>
              </a:solidFill>
              <a:ln>
                <a:noFill/>
              </a:ln>
              <a:effectLst>
                <a:outerShdw blurRad="571500" dist="393700" dir="2700000" sx="96000" sy="96000" algn="br" rotWithShape="0">
                  <a:srgbClr val="0C0C0C">
                    <a:alpha val="1294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+mn-cs"/>
                  <a:sym typeface="Poppins"/>
                </a:endParaRPr>
              </a:p>
            </p:txBody>
          </p:sp>
          <p:sp>
            <p:nvSpPr>
              <p:cNvPr id="11" name="Google Shape;223;p6">
                <a:extLst>
                  <a:ext uri="{FF2B5EF4-FFF2-40B4-BE49-F238E27FC236}">
                    <a16:creationId xmlns:a16="http://schemas.microsoft.com/office/drawing/2014/main" id="{E9D7C321-483D-2A8B-B040-7FD5360099A7}"/>
                  </a:ext>
                </a:extLst>
              </p:cNvPr>
              <p:cNvSpPr/>
              <p:nvPr/>
            </p:nvSpPr>
            <p:spPr>
              <a:xfrm>
                <a:off x="1472191" y="4803584"/>
                <a:ext cx="1742798" cy="472127"/>
              </a:xfrm>
              <a:prstGeom prst="roundRect">
                <a:avLst>
                  <a:gd name="adj" fmla="val 50000"/>
                </a:avLst>
              </a:prstGeom>
              <a:solidFill>
                <a:srgbClr val="F5F7F9"/>
              </a:solidFill>
              <a:ln>
                <a:noFill/>
              </a:ln>
              <a:effectLst>
                <a:outerShdw blurRad="254000" dist="228600" dir="13500000" sx="98000" sy="98000" algn="br" rotWithShape="0">
                  <a:schemeClr val="lt1">
                    <a:alpha val="49019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+mn-cs"/>
                  <a:sym typeface="Poppins"/>
                </a:endParaRPr>
              </a:p>
            </p:txBody>
          </p:sp>
        </p:grpSp>
        <p:sp>
          <p:nvSpPr>
            <p:cNvPr id="9" name="Google Shape;224;p6">
              <a:extLst>
                <a:ext uri="{FF2B5EF4-FFF2-40B4-BE49-F238E27FC236}">
                  <a16:creationId xmlns:a16="http://schemas.microsoft.com/office/drawing/2014/main" id="{B2318510-352E-D3B3-C95C-A0D321347B3B}"/>
                </a:ext>
              </a:extLst>
            </p:cNvPr>
            <p:cNvSpPr/>
            <p:nvPr/>
          </p:nvSpPr>
          <p:spPr>
            <a:xfrm>
              <a:off x="1501825" y="4850426"/>
              <a:ext cx="1683531" cy="378443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1"/>
                <a:buFont typeface="Arial"/>
                <a:buNone/>
              </a:pPr>
              <a:r>
                <a:rPr lang="ar-SA" sz="18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+mn-cs"/>
                  <a:sym typeface="Arial"/>
                </a:rPr>
                <a:t>نتناقش مع مجموعاتنا لمعرفة معانيها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12368DCE-47A0-5B8C-DD7B-AF1E5EF88FC3}"/>
              </a:ext>
            </a:extLst>
          </p:cNvPr>
          <p:cNvGrpSpPr/>
          <p:nvPr/>
        </p:nvGrpSpPr>
        <p:grpSpPr>
          <a:xfrm>
            <a:off x="6266378" y="2704911"/>
            <a:ext cx="4968306" cy="2743456"/>
            <a:chOff x="6325727" y="2279851"/>
            <a:chExt cx="4968306" cy="2743456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94A7730C-81F4-E8C8-4EE8-30F9139FD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727" y="2279851"/>
              <a:ext cx="4946663" cy="2743456"/>
            </a:xfrm>
            <a:prstGeom prst="rect">
              <a:avLst/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590D11ED-271A-B028-10F8-190A143AC033}"/>
                </a:ext>
              </a:extLst>
            </p:cNvPr>
            <p:cNvSpPr txBox="1"/>
            <p:nvPr/>
          </p:nvSpPr>
          <p:spPr>
            <a:xfrm>
              <a:off x="6576918" y="3038220"/>
              <a:ext cx="4717115" cy="12658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 rtl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defRPr sz="4400" b="1">
                  <a:solidFill>
                    <a:srgbClr val="2B461A"/>
                  </a:solidFill>
                  <a:latin typeface="Tajawal" panose="00000500000000000000" pitchFamily="2" charset="-78"/>
                  <a:ea typeface="+mj-ea"/>
                  <a:cs typeface="Tajawal" panose="00000500000000000000" pitchFamily="2" charset="-78"/>
                </a:defRPr>
              </a:lvl1pPr>
            </a:lstStyle>
            <a:p>
              <a:pPr marL="0" marR="0" lvl="0" indent="0" algn="ctr" rtl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3200" b="0" i="0" u="none" strike="noStrike" cap="none" dirty="0">
                  <a:solidFill>
                    <a:schemeClr val="dk1"/>
                  </a:solidFill>
                  <a:latin typeface="Tajawal"/>
                  <a:ea typeface="Tajawal"/>
                  <a:cs typeface="+mn-cs"/>
                  <a:sym typeface="Tajawal"/>
                </a:rPr>
                <a:t>تنخفض</a:t>
              </a:r>
              <a:endParaRPr lang="ar-SA" sz="1100" dirty="0">
                <a:cs typeface="+mn-cs"/>
              </a:endParaRP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ED200585-B161-689A-B96F-6947ED2CD8AF}"/>
                </a:ext>
              </a:extLst>
            </p:cNvPr>
            <p:cNvSpPr txBox="1"/>
            <p:nvPr/>
          </p:nvSpPr>
          <p:spPr>
            <a:xfrm>
              <a:off x="9404761" y="4288141"/>
              <a:ext cx="1766968" cy="58177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 rtl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defRPr sz="4400" b="1">
                  <a:solidFill>
                    <a:srgbClr val="2B461A"/>
                  </a:solidFill>
                  <a:latin typeface="Tajawal" panose="00000500000000000000" pitchFamily="2" charset="-78"/>
                  <a:ea typeface="+mj-ea"/>
                  <a:cs typeface="Tajawal" panose="00000500000000000000" pitchFamily="2" charset="-78"/>
                </a:defRPr>
              </a:lvl1pPr>
            </a:lstStyle>
            <a:p>
              <a:pPr rtl="0">
                <a:lnSpc>
                  <a:spcPct val="100000"/>
                </a:lnSpc>
              </a:pPr>
              <a:r>
                <a:rPr lang="ar-SA" sz="2400" dirty="0">
                  <a:solidFill>
                    <a:schemeClr val="bg1"/>
                  </a:solidFill>
                  <a:cs typeface="+mn-cs"/>
                </a:rPr>
                <a:t> </a:t>
              </a: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F2E3D2E4-1184-D910-C3E4-706738F41049}"/>
              </a:ext>
            </a:extLst>
          </p:cNvPr>
          <p:cNvGrpSpPr/>
          <p:nvPr/>
        </p:nvGrpSpPr>
        <p:grpSpPr>
          <a:xfrm>
            <a:off x="1356748" y="2309427"/>
            <a:ext cx="4823977" cy="4357437"/>
            <a:chOff x="1416097" y="1884367"/>
            <a:chExt cx="4823977" cy="4357437"/>
          </a:xfrm>
        </p:grpSpPr>
        <p:pic>
          <p:nvPicPr>
            <p:cNvPr id="17" name="رسم 16">
              <a:extLst>
                <a:ext uri="{FF2B5EF4-FFF2-40B4-BE49-F238E27FC236}">
                  <a16:creationId xmlns:a16="http://schemas.microsoft.com/office/drawing/2014/main" id="{A55E4DDC-CFF2-0C1A-D6C5-8A8421FC8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16097" y="2447530"/>
              <a:ext cx="4823977" cy="3704372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F08B0628-7803-DDD4-2679-5070B0944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3236" y="2875087"/>
              <a:ext cx="3292093" cy="3140844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29459BDF-5B18-526D-DAD1-CCC3EBC11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2180" y="2963069"/>
              <a:ext cx="3548749" cy="3278735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7F680223-B53A-203B-7141-7EB551CD6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192" y="1884367"/>
              <a:ext cx="2354951" cy="1611804"/>
            </a:xfrm>
            <a:prstGeom prst="rect">
              <a:avLst/>
            </a:prstGeom>
          </p:spPr>
        </p:pic>
      </p:grp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00EC14F-ECF0-A5C0-64FF-0323EC971F85}"/>
              </a:ext>
            </a:extLst>
          </p:cNvPr>
          <p:cNvSpPr txBox="1"/>
          <p:nvPr/>
        </p:nvSpPr>
        <p:spPr>
          <a:xfrm>
            <a:off x="3383740" y="2283873"/>
            <a:ext cx="2003528" cy="12102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2B461A"/>
                </a:solidFill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3600" dirty="0">
                <a:solidFill>
                  <a:srgbClr val="000000"/>
                </a:solidFill>
                <a:latin typeface="Stardos Stencil"/>
                <a:ea typeface="Stardos Stencil"/>
                <a:cs typeface="+mn-cs"/>
                <a:sym typeface="Stardos Stencil"/>
              </a:rPr>
              <a:t>تَقِلُ</a:t>
            </a:r>
            <a:endParaRPr lang="ar-SA" sz="3600" dirty="0"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F6092EF7-5980-E70F-9847-F04FE58B6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EA3D5D35-01BC-499C-51AD-95FC3E7434F7}"/>
              </a:ext>
            </a:extLst>
          </p:cNvPr>
          <p:cNvGrpSpPr/>
          <p:nvPr/>
        </p:nvGrpSpPr>
        <p:grpSpPr>
          <a:xfrm>
            <a:off x="4710573" y="506286"/>
            <a:ext cx="2770854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CE1D8E66-EC0B-4620-FDDB-D469A5410BA3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B6156639-3C9D-467A-7DF9-35AA471F111B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CCF8D9AA-CF25-2CEA-C335-504AC30310D7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629B1B95-0A9E-FDAC-1E59-3610141696C5}"/>
                </a:ext>
              </a:extLst>
            </p:cNvPr>
            <p:cNvSpPr txBox="1"/>
            <p:nvPr/>
          </p:nvSpPr>
          <p:spPr>
            <a:xfrm>
              <a:off x="2263346" y="370894"/>
              <a:ext cx="7665310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القراءة</a:t>
              </a:r>
            </a:p>
          </p:txBody>
        </p:sp>
      </p:grpSp>
      <p:grpSp>
        <p:nvGrpSpPr>
          <p:cNvPr id="7" name="Google Shape;220;p6">
            <a:extLst>
              <a:ext uri="{FF2B5EF4-FFF2-40B4-BE49-F238E27FC236}">
                <a16:creationId xmlns:a16="http://schemas.microsoft.com/office/drawing/2014/main" id="{56D09790-5B7C-4057-2490-7A07823C00BC}"/>
              </a:ext>
            </a:extLst>
          </p:cNvPr>
          <p:cNvGrpSpPr/>
          <p:nvPr/>
        </p:nvGrpSpPr>
        <p:grpSpPr>
          <a:xfrm>
            <a:off x="4093029" y="1432678"/>
            <a:ext cx="4005942" cy="562209"/>
            <a:chOff x="1472191" y="4803584"/>
            <a:chExt cx="1742798" cy="472127"/>
          </a:xfrm>
        </p:grpSpPr>
        <p:grpSp>
          <p:nvGrpSpPr>
            <p:cNvPr id="8" name="Google Shape;221;p6">
              <a:extLst>
                <a:ext uri="{FF2B5EF4-FFF2-40B4-BE49-F238E27FC236}">
                  <a16:creationId xmlns:a16="http://schemas.microsoft.com/office/drawing/2014/main" id="{41A6502E-FBCA-CD91-12B6-A36FFB264A69}"/>
                </a:ext>
              </a:extLst>
            </p:cNvPr>
            <p:cNvGrpSpPr/>
            <p:nvPr/>
          </p:nvGrpSpPr>
          <p:grpSpPr>
            <a:xfrm>
              <a:off x="1472191" y="4803584"/>
              <a:ext cx="1742798" cy="472127"/>
              <a:chOff x="1472191" y="4803584"/>
              <a:chExt cx="1742798" cy="472127"/>
            </a:xfrm>
          </p:grpSpPr>
          <p:sp>
            <p:nvSpPr>
              <p:cNvPr id="10" name="Google Shape;222;p6">
                <a:extLst>
                  <a:ext uri="{FF2B5EF4-FFF2-40B4-BE49-F238E27FC236}">
                    <a16:creationId xmlns:a16="http://schemas.microsoft.com/office/drawing/2014/main" id="{3EDE6D69-82A4-1BD7-F03E-3EB72B405504}"/>
                  </a:ext>
                </a:extLst>
              </p:cNvPr>
              <p:cNvSpPr/>
              <p:nvPr/>
            </p:nvSpPr>
            <p:spPr>
              <a:xfrm>
                <a:off x="1485059" y="4803584"/>
                <a:ext cx="1717064" cy="472127"/>
              </a:xfrm>
              <a:prstGeom prst="roundRect">
                <a:avLst>
                  <a:gd name="adj" fmla="val 50000"/>
                </a:avLst>
              </a:prstGeom>
              <a:solidFill>
                <a:srgbClr val="F5F7F9"/>
              </a:solidFill>
              <a:ln>
                <a:noFill/>
              </a:ln>
              <a:effectLst>
                <a:outerShdw blurRad="571500" dist="393700" dir="2700000" sx="96000" sy="96000" algn="br" rotWithShape="0">
                  <a:srgbClr val="0C0C0C">
                    <a:alpha val="1294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+mn-cs"/>
                  <a:sym typeface="Poppins"/>
                </a:endParaRPr>
              </a:p>
            </p:txBody>
          </p:sp>
          <p:sp>
            <p:nvSpPr>
              <p:cNvPr id="11" name="Google Shape;223;p6">
                <a:extLst>
                  <a:ext uri="{FF2B5EF4-FFF2-40B4-BE49-F238E27FC236}">
                    <a16:creationId xmlns:a16="http://schemas.microsoft.com/office/drawing/2014/main" id="{9CD27118-5FF0-E0EA-01E3-636124F3FEBB}"/>
                  </a:ext>
                </a:extLst>
              </p:cNvPr>
              <p:cNvSpPr/>
              <p:nvPr/>
            </p:nvSpPr>
            <p:spPr>
              <a:xfrm>
                <a:off x="1472191" y="4803584"/>
                <a:ext cx="1742798" cy="472127"/>
              </a:xfrm>
              <a:prstGeom prst="roundRect">
                <a:avLst>
                  <a:gd name="adj" fmla="val 50000"/>
                </a:avLst>
              </a:prstGeom>
              <a:solidFill>
                <a:srgbClr val="F5F7F9"/>
              </a:solidFill>
              <a:ln>
                <a:noFill/>
              </a:ln>
              <a:effectLst>
                <a:outerShdw blurRad="254000" dist="228600" dir="13500000" sx="98000" sy="98000" algn="br" rotWithShape="0">
                  <a:schemeClr val="lt1">
                    <a:alpha val="49019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+mn-cs"/>
                  <a:sym typeface="Poppins"/>
                </a:endParaRPr>
              </a:p>
            </p:txBody>
          </p:sp>
        </p:grpSp>
        <p:sp>
          <p:nvSpPr>
            <p:cNvPr id="9" name="Google Shape;224;p6">
              <a:extLst>
                <a:ext uri="{FF2B5EF4-FFF2-40B4-BE49-F238E27FC236}">
                  <a16:creationId xmlns:a16="http://schemas.microsoft.com/office/drawing/2014/main" id="{B85BEA08-9688-B99A-F6F3-3A40D9AB2CF0}"/>
                </a:ext>
              </a:extLst>
            </p:cNvPr>
            <p:cNvSpPr/>
            <p:nvPr/>
          </p:nvSpPr>
          <p:spPr>
            <a:xfrm>
              <a:off x="1501825" y="4850426"/>
              <a:ext cx="1683531" cy="378443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1"/>
                <a:buFont typeface="Arial"/>
                <a:buNone/>
              </a:pPr>
              <a:r>
                <a:rPr lang="ar-SA" sz="18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+mn-cs"/>
                  <a:sym typeface="Arial"/>
                </a:rPr>
                <a:t>نتناقش مع مجموعاتنا لمعرفة معانيها</a:t>
              </a:r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3C56583C-1B96-FA86-003D-8C834B5CB5FF}"/>
              </a:ext>
            </a:extLst>
          </p:cNvPr>
          <p:cNvGrpSpPr/>
          <p:nvPr/>
        </p:nvGrpSpPr>
        <p:grpSpPr>
          <a:xfrm>
            <a:off x="6207876" y="2681866"/>
            <a:ext cx="5081108" cy="2743456"/>
            <a:chOff x="6291003" y="2384022"/>
            <a:chExt cx="5081108" cy="2743456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E8787D6C-92DB-3CB1-1036-40FA2DEB8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1003" y="2384022"/>
              <a:ext cx="4946663" cy="2743456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A6C8A70C-1DFF-8D78-1A16-D55B5BCAD0D2}"/>
                </a:ext>
              </a:extLst>
            </p:cNvPr>
            <p:cNvSpPr txBox="1"/>
            <p:nvPr/>
          </p:nvSpPr>
          <p:spPr>
            <a:xfrm>
              <a:off x="6425447" y="3118640"/>
              <a:ext cx="4946664" cy="12658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 rtl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defRPr sz="4400" b="1">
                  <a:solidFill>
                    <a:srgbClr val="2B461A"/>
                  </a:solidFill>
                  <a:latin typeface="Tajawal" panose="00000500000000000000" pitchFamily="2" charset="-78"/>
                  <a:ea typeface="+mj-ea"/>
                  <a:cs typeface="Tajawal" panose="00000500000000000000" pitchFamily="2" charset="-78"/>
                </a:defRPr>
              </a:lvl1pPr>
            </a:lstStyle>
            <a:p>
              <a:pPr marL="0" marR="0" lvl="0" indent="0" algn="ctr" rtl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3600" b="0" i="0" u="none" strike="noStrike" cap="none" dirty="0">
                  <a:solidFill>
                    <a:schemeClr val="dk1"/>
                  </a:solidFill>
                  <a:latin typeface="Tajawal"/>
                  <a:ea typeface="Tajawal"/>
                  <a:cs typeface="+mn-cs"/>
                  <a:sym typeface="Tajawal"/>
                </a:rPr>
                <a:t>تتجمد</a:t>
              </a:r>
              <a:endParaRPr lang="ar-SA" sz="1100" dirty="0">
                <a:cs typeface="+mn-cs"/>
              </a:endParaRPr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EF3DFAA2-C3F4-B13B-3803-99E58F4B4670}"/>
                </a:ext>
              </a:extLst>
            </p:cNvPr>
            <p:cNvSpPr txBox="1"/>
            <p:nvPr/>
          </p:nvSpPr>
          <p:spPr>
            <a:xfrm>
              <a:off x="9412655" y="4359140"/>
              <a:ext cx="1714821" cy="58177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ar-SA"/>
              </a:defPPr>
              <a:lvl1pPr algn="ctr" rtl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defRPr sz="2400" b="1">
                  <a:solidFill>
                    <a:schemeClr val="bg1"/>
                  </a:solidFill>
                  <a:latin typeface="Tajawal" panose="00000500000000000000" pitchFamily="2" charset="-78"/>
                  <a:ea typeface="+mj-ea"/>
                  <a:cs typeface="Tajawal" panose="00000500000000000000" pitchFamily="2" charset="-78"/>
                </a:defRPr>
              </a:lvl1pPr>
            </a:lstStyle>
            <a:p>
              <a:r>
                <a:rPr lang="ar-SA" dirty="0">
                  <a:cs typeface="+mn-cs"/>
                </a:rPr>
                <a:t> </a:t>
              </a:r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70369F20-4272-AF97-BA98-046B28687F8D}"/>
              </a:ext>
            </a:extLst>
          </p:cNvPr>
          <p:cNvGrpSpPr/>
          <p:nvPr/>
        </p:nvGrpSpPr>
        <p:grpSpPr>
          <a:xfrm>
            <a:off x="1328134" y="2319937"/>
            <a:ext cx="5108450" cy="4316825"/>
            <a:chOff x="1411261" y="2022093"/>
            <a:chExt cx="5108450" cy="4316825"/>
          </a:xfrm>
        </p:grpSpPr>
        <p:pic>
          <p:nvPicPr>
            <p:cNvPr id="27" name="رسم 16">
              <a:extLst>
                <a:ext uri="{FF2B5EF4-FFF2-40B4-BE49-F238E27FC236}">
                  <a16:creationId xmlns:a16="http://schemas.microsoft.com/office/drawing/2014/main" id="{707B9846-55B1-7C05-1A81-F72ACF623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11261" y="2777944"/>
              <a:ext cx="4598297" cy="3531070"/>
            </a:xfrm>
            <a:prstGeom prst="rect">
              <a:avLst/>
            </a:prstGeom>
          </p:spPr>
        </p:pic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108075E3-B4AC-DE35-774C-A6A0419D4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465" y="3077437"/>
              <a:ext cx="3180089" cy="3035400"/>
            </a:xfrm>
            <a:prstGeom prst="rect">
              <a:avLst/>
            </a:prstGeom>
          </p:spPr>
        </p:pic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E566BAFA-BD5E-FA13-9935-055589E06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5502" y="3117175"/>
              <a:ext cx="3410719" cy="3221743"/>
            </a:xfrm>
            <a:prstGeom prst="rect">
              <a:avLst/>
            </a:prstGeom>
          </p:spPr>
        </p:pic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8BA78C0A-98B2-47F8-7F13-59C35617B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6691" y="2022093"/>
              <a:ext cx="2033020" cy="1950724"/>
            </a:xfrm>
            <a:prstGeom prst="rect">
              <a:avLst/>
            </a:prstGeom>
          </p:spPr>
        </p:pic>
      </p:grp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379EE0BE-21A2-0E2F-48B7-2FBF66B4B4F5}"/>
              </a:ext>
            </a:extLst>
          </p:cNvPr>
          <p:cNvSpPr txBox="1"/>
          <p:nvPr/>
        </p:nvSpPr>
        <p:spPr>
          <a:xfrm>
            <a:off x="4660139" y="2702865"/>
            <a:ext cx="1574391" cy="808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ar-SA"/>
            </a:defPPr>
            <a:lvl1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defRPr sz="3600" b="1"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>
              <a:lnSpc>
                <a:spcPct val="100000"/>
              </a:lnSpc>
            </a:pPr>
            <a:r>
              <a:rPr lang="ar-SA" sz="3200" dirty="0">
                <a:cs typeface="+mn-cs"/>
              </a:rPr>
              <a:t>تتحول إلى جليد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162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CCE8E98C-4F6A-C99A-DB70-FF1B28E1E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D02D5561-F2B0-1012-2380-8DA662324254}"/>
              </a:ext>
            </a:extLst>
          </p:cNvPr>
          <p:cNvGrpSpPr/>
          <p:nvPr/>
        </p:nvGrpSpPr>
        <p:grpSpPr>
          <a:xfrm>
            <a:off x="4710573" y="506286"/>
            <a:ext cx="2770854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28DDEC1B-18C6-AB08-57B9-63429BF7E6AC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0646B68A-4EA5-CA79-E6D7-EC8EA288D297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250DCE7A-E4A8-F1E6-13B9-037E27C95E83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61BAC6A4-772B-B146-02DF-9F5C16BEE79C}"/>
                </a:ext>
              </a:extLst>
            </p:cNvPr>
            <p:cNvSpPr txBox="1"/>
            <p:nvPr/>
          </p:nvSpPr>
          <p:spPr>
            <a:xfrm>
              <a:off x="2263346" y="370894"/>
              <a:ext cx="7665310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القراءة</a:t>
              </a:r>
            </a:p>
          </p:txBody>
        </p:sp>
      </p:grpSp>
      <p:grpSp>
        <p:nvGrpSpPr>
          <p:cNvPr id="7" name="Google Shape;220;p6">
            <a:extLst>
              <a:ext uri="{FF2B5EF4-FFF2-40B4-BE49-F238E27FC236}">
                <a16:creationId xmlns:a16="http://schemas.microsoft.com/office/drawing/2014/main" id="{ED11FA18-9EE7-2E69-EF89-6E96DEB54281}"/>
              </a:ext>
            </a:extLst>
          </p:cNvPr>
          <p:cNvGrpSpPr/>
          <p:nvPr/>
        </p:nvGrpSpPr>
        <p:grpSpPr>
          <a:xfrm>
            <a:off x="4093029" y="1432678"/>
            <a:ext cx="4005942" cy="562209"/>
            <a:chOff x="1472191" y="4803584"/>
            <a:chExt cx="1742798" cy="472127"/>
          </a:xfrm>
        </p:grpSpPr>
        <p:grpSp>
          <p:nvGrpSpPr>
            <p:cNvPr id="8" name="Google Shape;221;p6">
              <a:extLst>
                <a:ext uri="{FF2B5EF4-FFF2-40B4-BE49-F238E27FC236}">
                  <a16:creationId xmlns:a16="http://schemas.microsoft.com/office/drawing/2014/main" id="{16F1A807-E4E5-2FA8-ADFB-03EE65A25404}"/>
                </a:ext>
              </a:extLst>
            </p:cNvPr>
            <p:cNvGrpSpPr/>
            <p:nvPr/>
          </p:nvGrpSpPr>
          <p:grpSpPr>
            <a:xfrm>
              <a:off x="1472191" y="4803584"/>
              <a:ext cx="1742798" cy="472127"/>
              <a:chOff x="1472191" y="4803584"/>
              <a:chExt cx="1742798" cy="472127"/>
            </a:xfrm>
          </p:grpSpPr>
          <p:sp>
            <p:nvSpPr>
              <p:cNvPr id="10" name="Google Shape;222;p6">
                <a:extLst>
                  <a:ext uri="{FF2B5EF4-FFF2-40B4-BE49-F238E27FC236}">
                    <a16:creationId xmlns:a16="http://schemas.microsoft.com/office/drawing/2014/main" id="{46D0DCA0-2A10-3E4D-B931-4789F0C8022B}"/>
                  </a:ext>
                </a:extLst>
              </p:cNvPr>
              <p:cNvSpPr/>
              <p:nvPr/>
            </p:nvSpPr>
            <p:spPr>
              <a:xfrm>
                <a:off x="1485059" y="4803584"/>
                <a:ext cx="1717064" cy="472127"/>
              </a:xfrm>
              <a:prstGeom prst="roundRect">
                <a:avLst>
                  <a:gd name="adj" fmla="val 50000"/>
                </a:avLst>
              </a:prstGeom>
              <a:solidFill>
                <a:srgbClr val="F5F7F9"/>
              </a:solidFill>
              <a:ln>
                <a:noFill/>
              </a:ln>
              <a:effectLst>
                <a:outerShdw blurRad="571500" dist="393700" dir="2700000" sx="96000" sy="96000" algn="br" rotWithShape="0">
                  <a:srgbClr val="0C0C0C">
                    <a:alpha val="1294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+mn-cs"/>
                  <a:sym typeface="Poppins"/>
                </a:endParaRPr>
              </a:p>
            </p:txBody>
          </p:sp>
          <p:sp>
            <p:nvSpPr>
              <p:cNvPr id="11" name="Google Shape;223;p6">
                <a:extLst>
                  <a:ext uri="{FF2B5EF4-FFF2-40B4-BE49-F238E27FC236}">
                    <a16:creationId xmlns:a16="http://schemas.microsoft.com/office/drawing/2014/main" id="{9799FCF5-C8A3-DB06-64D7-200A2E7511FB}"/>
                  </a:ext>
                </a:extLst>
              </p:cNvPr>
              <p:cNvSpPr/>
              <p:nvPr/>
            </p:nvSpPr>
            <p:spPr>
              <a:xfrm>
                <a:off x="1472191" y="4803584"/>
                <a:ext cx="1742798" cy="472127"/>
              </a:xfrm>
              <a:prstGeom prst="roundRect">
                <a:avLst>
                  <a:gd name="adj" fmla="val 50000"/>
                </a:avLst>
              </a:prstGeom>
              <a:solidFill>
                <a:srgbClr val="F5F7F9"/>
              </a:solidFill>
              <a:ln>
                <a:noFill/>
              </a:ln>
              <a:effectLst>
                <a:outerShdw blurRad="254000" dist="228600" dir="13500000" sx="98000" sy="98000" algn="br" rotWithShape="0">
                  <a:schemeClr val="lt1">
                    <a:alpha val="49019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+mn-cs"/>
                  <a:sym typeface="Poppins"/>
                </a:endParaRPr>
              </a:p>
            </p:txBody>
          </p:sp>
        </p:grpSp>
        <p:sp>
          <p:nvSpPr>
            <p:cNvPr id="9" name="Google Shape;224;p6">
              <a:extLst>
                <a:ext uri="{FF2B5EF4-FFF2-40B4-BE49-F238E27FC236}">
                  <a16:creationId xmlns:a16="http://schemas.microsoft.com/office/drawing/2014/main" id="{5C7D179C-41CC-BEF1-6CC8-531BDDB0E3B5}"/>
                </a:ext>
              </a:extLst>
            </p:cNvPr>
            <p:cNvSpPr/>
            <p:nvPr/>
          </p:nvSpPr>
          <p:spPr>
            <a:xfrm>
              <a:off x="1501825" y="4850426"/>
              <a:ext cx="1683531" cy="378443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1"/>
                <a:buFont typeface="Arial"/>
                <a:buNone/>
              </a:pPr>
              <a:r>
                <a:rPr lang="ar-SA" sz="18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+mn-cs"/>
                  <a:sym typeface="Arial"/>
                </a:rPr>
                <a:t>نتناقش مع مجموعاتنا لمعرفة معانيها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4923740-55EF-C05B-3342-695902ADE8DE}"/>
              </a:ext>
            </a:extLst>
          </p:cNvPr>
          <p:cNvGrpSpPr/>
          <p:nvPr/>
        </p:nvGrpSpPr>
        <p:grpSpPr>
          <a:xfrm>
            <a:off x="6281954" y="2698492"/>
            <a:ext cx="4946663" cy="2743456"/>
            <a:chOff x="6730841" y="2430321"/>
            <a:chExt cx="4946663" cy="2743456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FC0AE0BD-04B7-EB7A-E815-7D9D31654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0841" y="2430321"/>
              <a:ext cx="4946663" cy="2743456"/>
            </a:xfrm>
            <a:prstGeom prst="rect">
              <a:avLst/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A8D30819-730C-CCC4-253F-59A8EEB200CB}"/>
                </a:ext>
              </a:extLst>
            </p:cNvPr>
            <p:cNvSpPr txBox="1"/>
            <p:nvPr/>
          </p:nvSpPr>
          <p:spPr>
            <a:xfrm>
              <a:off x="7197771" y="3197348"/>
              <a:ext cx="4163073" cy="12658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 rtl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defRPr sz="4400" b="1">
                  <a:solidFill>
                    <a:srgbClr val="2B461A"/>
                  </a:solidFill>
                  <a:latin typeface="Tajawal" panose="00000500000000000000" pitchFamily="2" charset="-78"/>
                  <a:ea typeface="+mj-ea"/>
                  <a:cs typeface="Tajawal" panose="00000500000000000000" pitchFamily="2" charset="-78"/>
                </a:defRPr>
              </a:lvl1pPr>
            </a:lstStyle>
            <a:p>
              <a:pPr marL="0" marR="0" lvl="0" indent="0" algn="ctr" rtl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3600" b="0" i="0" u="none" strike="noStrike" cap="none" dirty="0">
                  <a:solidFill>
                    <a:schemeClr val="dk1"/>
                  </a:solidFill>
                  <a:latin typeface="Tajawal"/>
                  <a:ea typeface="Tajawal"/>
                  <a:cs typeface="+mn-cs"/>
                  <a:sym typeface="Tajawal"/>
                </a:rPr>
                <a:t>مدمراً</a:t>
              </a:r>
              <a:endParaRPr lang="ar-SA" sz="1100" dirty="0">
                <a:cs typeface="+mn-cs"/>
              </a:endParaRP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E52429BD-8A11-6269-6CFB-66DAB2D23DCE}"/>
                </a:ext>
              </a:extLst>
            </p:cNvPr>
            <p:cNvSpPr txBox="1"/>
            <p:nvPr/>
          </p:nvSpPr>
          <p:spPr>
            <a:xfrm>
              <a:off x="9739915" y="4418673"/>
              <a:ext cx="1787720" cy="58177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ar-SA"/>
              </a:defPPr>
              <a:lvl1pPr algn="ctr" rtl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defRPr sz="2400" b="1">
                  <a:solidFill>
                    <a:schemeClr val="bg1"/>
                  </a:solidFill>
                  <a:latin typeface="Tajawal" panose="00000500000000000000" pitchFamily="2" charset="-78"/>
                  <a:ea typeface="+mj-ea"/>
                  <a:cs typeface="Tajawal" panose="00000500000000000000" pitchFamily="2" charset="-78"/>
                </a:defRPr>
              </a:lvl1pPr>
            </a:lstStyle>
            <a:p>
              <a:r>
                <a:rPr lang="ar-SA" dirty="0">
                  <a:cs typeface="+mn-cs"/>
                </a:rPr>
                <a:t> </a:t>
              </a: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AB8A9A32-7414-E4D2-D9C3-71F60AEB0FE5}"/>
              </a:ext>
            </a:extLst>
          </p:cNvPr>
          <p:cNvGrpSpPr/>
          <p:nvPr/>
        </p:nvGrpSpPr>
        <p:grpSpPr>
          <a:xfrm>
            <a:off x="884805" y="2327894"/>
            <a:ext cx="5265451" cy="4319563"/>
            <a:chOff x="1333692" y="2059723"/>
            <a:chExt cx="5265451" cy="4319563"/>
          </a:xfrm>
        </p:grpSpPr>
        <p:pic>
          <p:nvPicPr>
            <p:cNvPr id="17" name="رسم 16">
              <a:extLst>
                <a:ext uri="{FF2B5EF4-FFF2-40B4-BE49-F238E27FC236}">
                  <a16:creationId xmlns:a16="http://schemas.microsoft.com/office/drawing/2014/main" id="{1BAA3DA3-51A3-13A1-29EB-C47EA4969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00846" y="2736862"/>
              <a:ext cx="4598297" cy="3531070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1CC58A68-F5A6-2EA2-1BCD-3790BE3EF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375" y="2942967"/>
              <a:ext cx="3509951" cy="3346856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ED3B9138-CB0C-DCB5-40C9-E6E3E93B7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2915880"/>
              <a:ext cx="3820035" cy="3463406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197199DB-283A-964A-3466-652B1365C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692" y="2059723"/>
              <a:ext cx="2266811" cy="1846952"/>
            </a:xfrm>
            <a:prstGeom prst="rect">
              <a:avLst/>
            </a:prstGeom>
          </p:spPr>
        </p:pic>
      </p:grp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92F58D1-ACC8-3442-B7D5-B09D06E8F6A0}"/>
              </a:ext>
            </a:extLst>
          </p:cNvPr>
          <p:cNvSpPr txBox="1"/>
          <p:nvPr/>
        </p:nvSpPr>
        <p:spPr>
          <a:xfrm>
            <a:off x="941819" y="2777558"/>
            <a:ext cx="2152782" cy="433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ar-SA"/>
            </a:defPPr>
            <a:lvl1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defRPr sz="3600" b="1"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ar-SA" dirty="0">
                <a:latin typeface="Tajawal"/>
                <a:ea typeface="Tajawal"/>
                <a:cs typeface="+mn-cs"/>
                <a:sym typeface="Tajawal"/>
              </a:rPr>
              <a:t>مخرباً مهلكاً</a:t>
            </a:r>
            <a:endParaRPr lang="ar-SA" dirty="0"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680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13309994-8942-8A05-116C-6C60C4B0C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AA757DE0-9F8D-BCE2-2BF6-F267BF582452}"/>
              </a:ext>
            </a:extLst>
          </p:cNvPr>
          <p:cNvGrpSpPr/>
          <p:nvPr/>
        </p:nvGrpSpPr>
        <p:grpSpPr>
          <a:xfrm>
            <a:off x="4710573" y="506286"/>
            <a:ext cx="2770854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289602B1-B420-F9B5-0210-612C2CC01988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AF15EE2F-DE92-B0D0-7621-AEC3597827B7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64D9B7B2-D324-0388-CF89-EEC86A6BD15F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2D3017D3-7CC0-11DE-FB0D-740397D05FD0}"/>
                </a:ext>
              </a:extLst>
            </p:cNvPr>
            <p:cNvSpPr txBox="1"/>
            <p:nvPr/>
          </p:nvSpPr>
          <p:spPr>
            <a:xfrm>
              <a:off x="2263346" y="370894"/>
              <a:ext cx="7665310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القراءة</a:t>
              </a:r>
            </a:p>
          </p:txBody>
        </p:sp>
      </p:grpSp>
      <p:grpSp>
        <p:nvGrpSpPr>
          <p:cNvPr id="7" name="Google Shape;220;p6">
            <a:extLst>
              <a:ext uri="{FF2B5EF4-FFF2-40B4-BE49-F238E27FC236}">
                <a16:creationId xmlns:a16="http://schemas.microsoft.com/office/drawing/2014/main" id="{8ED55A03-2414-F901-2C3B-6585FBF6A2FB}"/>
              </a:ext>
            </a:extLst>
          </p:cNvPr>
          <p:cNvGrpSpPr/>
          <p:nvPr/>
        </p:nvGrpSpPr>
        <p:grpSpPr>
          <a:xfrm>
            <a:off x="4093029" y="1432678"/>
            <a:ext cx="4005942" cy="562209"/>
            <a:chOff x="1472191" y="4803584"/>
            <a:chExt cx="1742798" cy="472127"/>
          </a:xfrm>
        </p:grpSpPr>
        <p:grpSp>
          <p:nvGrpSpPr>
            <p:cNvPr id="8" name="Google Shape;221;p6">
              <a:extLst>
                <a:ext uri="{FF2B5EF4-FFF2-40B4-BE49-F238E27FC236}">
                  <a16:creationId xmlns:a16="http://schemas.microsoft.com/office/drawing/2014/main" id="{447D9282-FA31-7F6B-9A87-D5A7E5AC7D97}"/>
                </a:ext>
              </a:extLst>
            </p:cNvPr>
            <p:cNvGrpSpPr/>
            <p:nvPr/>
          </p:nvGrpSpPr>
          <p:grpSpPr>
            <a:xfrm>
              <a:off x="1472191" y="4803584"/>
              <a:ext cx="1742798" cy="472127"/>
              <a:chOff x="1472191" y="4803584"/>
              <a:chExt cx="1742798" cy="472127"/>
            </a:xfrm>
          </p:grpSpPr>
          <p:sp>
            <p:nvSpPr>
              <p:cNvPr id="10" name="Google Shape;222;p6">
                <a:extLst>
                  <a:ext uri="{FF2B5EF4-FFF2-40B4-BE49-F238E27FC236}">
                    <a16:creationId xmlns:a16="http://schemas.microsoft.com/office/drawing/2014/main" id="{D04BCAA6-5D72-7D11-47B1-98CB28176E45}"/>
                  </a:ext>
                </a:extLst>
              </p:cNvPr>
              <p:cNvSpPr/>
              <p:nvPr/>
            </p:nvSpPr>
            <p:spPr>
              <a:xfrm>
                <a:off x="1485059" y="4803584"/>
                <a:ext cx="1717064" cy="472127"/>
              </a:xfrm>
              <a:prstGeom prst="roundRect">
                <a:avLst>
                  <a:gd name="adj" fmla="val 50000"/>
                </a:avLst>
              </a:prstGeom>
              <a:solidFill>
                <a:srgbClr val="F5F7F9"/>
              </a:solidFill>
              <a:ln>
                <a:noFill/>
              </a:ln>
              <a:effectLst>
                <a:outerShdw blurRad="571500" dist="393700" dir="2700000" sx="96000" sy="96000" algn="br" rotWithShape="0">
                  <a:srgbClr val="0C0C0C">
                    <a:alpha val="1294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+mn-cs"/>
                  <a:sym typeface="Poppins"/>
                </a:endParaRPr>
              </a:p>
            </p:txBody>
          </p:sp>
          <p:sp>
            <p:nvSpPr>
              <p:cNvPr id="11" name="Google Shape;223;p6">
                <a:extLst>
                  <a:ext uri="{FF2B5EF4-FFF2-40B4-BE49-F238E27FC236}">
                    <a16:creationId xmlns:a16="http://schemas.microsoft.com/office/drawing/2014/main" id="{9AAD560C-44AF-B757-2E62-84419DF3638F}"/>
                  </a:ext>
                </a:extLst>
              </p:cNvPr>
              <p:cNvSpPr/>
              <p:nvPr/>
            </p:nvSpPr>
            <p:spPr>
              <a:xfrm>
                <a:off x="1472191" y="4803584"/>
                <a:ext cx="1742798" cy="472127"/>
              </a:xfrm>
              <a:prstGeom prst="roundRect">
                <a:avLst>
                  <a:gd name="adj" fmla="val 50000"/>
                </a:avLst>
              </a:prstGeom>
              <a:solidFill>
                <a:srgbClr val="F5F7F9"/>
              </a:solidFill>
              <a:ln>
                <a:noFill/>
              </a:ln>
              <a:effectLst>
                <a:outerShdw blurRad="254000" dist="228600" dir="13500000" sx="98000" sy="98000" algn="br" rotWithShape="0">
                  <a:schemeClr val="lt1">
                    <a:alpha val="49019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+mn-cs"/>
                  <a:sym typeface="Poppins"/>
                </a:endParaRPr>
              </a:p>
            </p:txBody>
          </p:sp>
        </p:grpSp>
        <p:sp>
          <p:nvSpPr>
            <p:cNvPr id="9" name="Google Shape;224;p6">
              <a:extLst>
                <a:ext uri="{FF2B5EF4-FFF2-40B4-BE49-F238E27FC236}">
                  <a16:creationId xmlns:a16="http://schemas.microsoft.com/office/drawing/2014/main" id="{8CECF7D8-7932-219C-69DF-67777193213E}"/>
                </a:ext>
              </a:extLst>
            </p:cNvPr>
            <p:cNvSpPr/>
            <p:nvPr/>
          </p:nvSpPr>
          <p:spPr>
            <a:xfrm>
              <a:off x="1501825" y="4850426"/>
              <a:ext cx="1683531" cy="378443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1"/>
                <a:buFont typeface="Arial"/>
                <a:buNone/>
              </a:pPr>
              <a:r>
                <a:rPr lang="ar-SA" sz="18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+mn-cs"/>
                  <a:sym typeface="Arial"/>
                </a:rPr>
                <a:t>نتناقش مع مجموعاتنا لمعرفة معانيها</a:t>
              </a:r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15081889-8B59-840F-A95A-B7F922C64CC8}"/>
              </a:ext>
            </a:extLst>
          </p:cNvPr>
          <p:cNvGrpSpPr/>
          <p:nvPr/>
        </p:nvGrpSpPr>
        <p:grpSpPr>
          <a:xfrm>
            <a:off x="1643055" y="2388211"/>
            <a:ext cx="4261721" cy="4264297"/>
            <a:chOff x="2324700" y="2122203"/>
            <a:chExt cx="4261721" cy="4264297"/>
          </a:xfrm>
        </p:grpSpPr>
        <p:pic>
          <p:nvPicPr>
            <p:cNvPr id="23" name="رسم 22">
              <a:extLst>
                <a:ext uri="{FF2B5EF4-FFF2-40B4-BE49-F238E27FC236}">
                  <a16:creationId xmlns:a16="http://schemas.microsoft.com/office/drawing/2014/main" id="{3A7791D1-09E1-4057-1705-E24CA07AB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24700" y="2949749"/>
              <a:ext cx="4192406" cy="3219383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8448EF3C-DDF2-7798-32C5-D86A22EC6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182" y="3461077"/>
              <a:ext cx="2953215" cy="2815989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4428FAB4-5E9F-D09D-2B31-6ADCD2B55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1732" y="3390230"/>
              <a:ext cx="3184070" cy="2996270"/>
            </a:xfrm>
            <a:prstGeom prst="rect">
              <a:avLst/>
            </a:prstGeom>
          </p:spPr>
        </p:pic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52117A0F-134E-233F-1085-55D7531B3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981" y="2122203"/>
              <a:ext cx="2245440" cy="1753556"/>
            </a:xfrm>
            <a:prstGeom prst="rect">
              <a:avLst/>
            </a:prstGeom>
          </p:spPr>
        </p:pic>
      </p:grp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819E18D1-010B-2644-3934-CFC458920C4F}"/>
              </a:ext>
            </a:extLst>
          </p:cNvPr>
          <p:cNvSpPr txBox="1"/>
          <p:nvPr/>
        </p:nvSpPr>
        <p:spPr>
          <a:xfrm>
            <a:off x="3462352" y="2881665"/>
            <a:ext cx="2570350" cy="617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ar-SA"/>
            </a:defPPr>
            <a:lvl1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defRPr sz="3600" b="1"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3200" dirty="0">
                <a:solidFill>
                  <a:schemeClr val="dk1"/>
                </a:solidFill>
                <a:latin typeface="Tajawal"/>
                <a:ea typeface="Tajawal"/>
                <a:cs typeface="+mn-cs"/>
                <a:sym typeface="Tajawal"/>
              </a:rPr>
              <a:t>يتحول من بخار إلى ماء</a:t>
            </a:r>
            <a:endParaRPr lang="ar-SA" sz="3200" dirty="0">
              <a:cs typeface="+mn-cs"/>
            </a:endParaRPr>
          </a:p>
        </p:txBody>
      </p: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F65E8B91-C25B-C0BE-B961-D1CC01D5F532}"/>
              </a:ext>
            </a:extLst>
          </p:cNvPr>
          <p:cNvGrpSpPr/>
          <p:nvPr/>
        </p:nvGrpSpPr>
        <p:grpSpPr>
          <a:xfrm>
            <a:off x="6049196" y="2701290"/>
            <a:ext cx="4946663" cy="2743456"/>
            <a:chOff x="6730841" y="2435282"/>
            <a:chExt cx="4946663" cy="2743456"/>
          </a:xfrm>
        </p:grpSpPr>
        <p:grpSp>
          <p:nvGrpSpPr>
            <p:cNvPr id="29" name="مجموعة 28">
              <a:extLst>
                <a:ext uri="{FF2B5EF4-FFF2-40B4-BE49-F238E27FC236}">
                  <a16:creationId xmlns:a16="http://schemas.microsoft.com/office/drawing/2014/main" id="{2606A5EC-9814-E23C-8987-F775E7A902FE}"/>
                </a:ext>
              </a:extLst>
            </p:cNvPr>
            <p:cNvGrpSpPr/>
            <p:nvPr/>
          </p:nvGrpSpPr>
          <p:grpSpPr>
            <a:xfrm>
              <a:off x="6730841" y="2435282"/>
              <a:ext cx="4946663" cy="2743456"/>
              <a:chOff x="6730841" y="2435282"/>
              <a:chExt cx="4946663" cy="2743456"/>
            </a:xfrm>
          </p:grpSpPr>
          <p:pic>
            <p:nvPicPr>
              <p:cNvPr id="31" name="صورة 30">
                <a:extLst>
                  <a:ext uri="{FF2B5EF4-FFF2-40B4-BE49-F238E27FC236}">
                    <a16:creationId xmlns:a16="http://schemas.microsoft.com/office/drawing/2014/main" id="{5EF0EB11-09F5-03D9-BD20-359CDFF3F4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0841" y="2435282"/>
                <a:ext cx="4946663" cy="2743456"/>
              </a:xfrm>
              <a:prstGeom prst="rect">
                <a:avLst/>
              </a:prstGeom>
            </p:spPr>
          </p:pic>
          <p:sp>
            <p:nvSpPr>
              <p:cNvPr id="32" name="مربع نص 31">
                <a:extLst>
                  <a:ext uri="{FF2B5EF4-FFF2-40B4-BE49-F238E27FC236}">
                    <a16:creationId xmlns:a16="http://schemas.microsoft.com/office/drawing/2014/main" id="{0AD9B0D2-BA94-BE47-E212-BD302F882DD2}"/>
                  </a:ext>
                </a:extLst>
              </p:cNvPr>
              <p:cNvSpPr txBox="1"/>
              <p:nvPr/>
            </p:nvSpPr>
            <p:spPr>
              <a:xfrm>
                <a:off x="9867300" y="4423634"/>
                <a:ext cx="1532950" cy="58177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defPPr>
                  <a:defRPr lang="en-US"/>
                </a:defPPr>
                <a:lvl1pPr algn="ctr" rtl="1">
                  <a:lnSpc>
                    <a:spcPct val="120000"/>
                  </a:lnSpc>
                  <a:spcBef>
                    <a:spcPct val="0"/>
                  </a:spcBef>
                  <a:spcAft>
                    <a:spcPts val="600"/>
                  </a:spcAft>
                  <a:defRPr sz="4400" b="1">
                    <a:solidFill>
                      <a:srgbClr val="2B461A"/>
                    </a:solidFill>
                    <a:latin typeface="Tajawal" panose="00000500000000000000" pitchFamily="2" charset="-78"/>
                    <a:ea typeface="+mj-ea"/>
                    <a:cs typeface="Tajawal" panose="00000500000000000000" pitchFamily="2" charset="-78"/>
                  </a:defRPr>
                </a:lvl1pPr>
              </a:lstStyle>
              <a:p>
                <a:pPr rtl="0">
                  <a:lnSpc>
                    <a:spcPct val="100000"/>
                  </a:lnSpc>
                </a:pPr>
                <a:r>
                  <a:rPr lang="ar-SA" sz="2000" dirty="0">
                    <a:solidFill>
                      <a:schemeClr val="bg1"/>
                    </a:solidFill>
                    <a:cs typeface="+mn-cs"/>
                  </a:rPr>
                  <a:t> </a:t>
                </a:r>
              </a:p>
            </p:txBody>
          </p:sp>
        </p:grp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DF9EFB64-3C7D-40C2-0ABC-2151D2DB7635}"/>
                </a:ext>
              </a:extLst>
            </p:cNvPr>
            <p:cNvSpPr txBox="1"/>
            <p:nvPr/>
          </p:nvSpPr>
          <p:spPr>
            <a:xfrm>
              <a:off x="7258731" y="3202309"/>
              <a:ext cx="4163073" cy="12658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algn="ctr" rtl="1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defRPr sz="4400" b="1">
                  <a:solidFill>
                    <a:srgbClr val="2B461A"/>
                  </a:solidFill>
                  <a:latin typeface="Tajawal" panose="00000500000000000000" pitchFamily="2" charset="-78"/>
                  <a:ea typeface="+mj-ea"/>
                  <a:cs typeface="Tajawal" panose="00000500000000000000" pitchFamily="2" charset="-78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ar-SA" sz="3600" b="0" dirty="0">
                  <a:solidFill>
                    <a:schemeClr val="tx1"/>
                  </a:solidFill>
                  <a:cs typeface="+mn-cs"/>
                </a:rPr>
                <a:t>يتكثف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1950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decel="10000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89C2139B-38EB-91B6-FFB7-E581EFCE0662}"/>
              </a:ext>
            </a:extLst>
          </p:cNvPr>
          <p:cNvGrpSpPr/>
          <p:nvPr/>
        </p:nvGrpSpPr>
        <p:grpSpPr>
          <a:xfrm>
            <a:off x="4710573" y="506286"/>
            <a:ext cx="2770854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E776DFFC-63EB-C9DC-B5E7-C4FC11968FD5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ABC45898-41AA-72B6-D82D-859F16EC7C92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702558AD-377D-C511-404E-0E29FE3DA923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658AFBA2-561E-584C-1993-3D247F78345F}"/>
                </a:ext>
              </a:extLst>
            </p:cNvPr>
            <p:cNvSpPr txBox="1"/>
            <p:nvPr/>
          </p:nvSpPr>
          <p:spPr>
            <a:xfrm>
              <a:off x="2263346" y="370894"/>
              <a:ext cx="7665310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القراءة</a:t>
              </a:r>
            </a:p>
          </p:txBody>
        </p:sp>
      </p:grpSp>
      <p:grpSp>
        <p:nvGrpSpPr>
          <p:cNvPr id="7" name="Google Shape;220;p6">
            <a:extLst>
              <a:ext uri="{FF2B5EF4-FFF2-40B4-BE49-F238E27FC236}">
                <a16:creationId xmlns:a16="http://schemas.microsoft.com/office/drawing/2014/main" id="{012C2A1A-1800-ED7D-96F7-6B9A87384A71}"/>
              </a:ext>
            </a:extLst>
          </p:cNvPr>
          <p:cNvGrpSpPr/>
          <p:nvPr/>
        </p:nvGrpSpPr>
        <p:grpSpPr>
          <a:xfrm>
            <a:off x="4093029" y="1432678"/>
            <a:ext cx="4005942" cy="562209"/>
            <a:chOff x="1472191" y="4803584"/>
            <a:chExt cx="1742798" cy="472127"/>
          </a:xfrm>
        </p:grpSpPr>
        <p:grpSp>
          <p:nvGrpSpPr>
            <p:cNvPr id="8" name="Google Shape;221;p6">
              <a:extLst>
                <a:ext uri="{FF2B5EF4-FFF2-40B4-BE49-F238E27FC236}">
                  <a16:creationId xmlns:a16="http://schemas.microsoft.com/office/drawing/2014/main" id="{90B4BFCA-3D45-C30A-2606-54D1A443D491}"/>
                </a:ext>
              </a:extLst>
            </p:cNvPr>
            <p:cNvGrpSpPr/>
            <p:nvPr/>
          </p:nvGrpSpPr>
          <p:grpSpPr>
            <a:xfrm>
              <a:off x="1472191" y="4803584"/>
              <a:ext cx="1742798" cy="472127"/>
              <a:chOff x="1472191" y="4803584"/>
              <a:chExt cx="1742798" cy="472127"/>
            </a:xfrm>
          </p:grpSpPr>
          <p:sp>
            <p:nvSpPr>
              <p:cNvPr id="10" name="Google Shape;222;p6">
                <a:extLst>
                  <a:ext uri="{FF2B5EF4-FFF2-40B4-BE49-F238E27FC236}">
                    <a16:creationId xmlns:a16="http://schemas.microsoft.com/office/drawing/2014/main" id="{4FCE02E2-44AE-54C0-9875-81B0E72DB333}"/>
                  </a:ext>
                </a:extLst>
              </p:cNvPr>
              <p:cNvSpPr/>
              <p:nvPr/>
            </p:nvSpPr>
            <p:spPr>
              <a:xfrm>
                <a:off x="1485059" y="4803584"/>
                <a:ext cx="1717064" cy="472127"/>
              </a:xfrm>
              <a:prstGeom prst="roundRect">
                <a:avLst>
                  <a:gd name="adj" fmla="val 50000"/>
                </a:avLst>
              </a:prstGeom>
              <a:solidFill>
                <a:srgbClr val="F5F7F9"/>
              </a:solidFill>
              <a:ln>
                <a:noFill/>
              </a:ln>
              <a:effectLst>
                <a:outerShdw blurRad="571500" dist="393700" dir="2700000" sx="96000" sy="96000" algn="br" rotWithShape="0">
                  <a:srgbClr val="0C0C0C">
                    <a:alpha val="1294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+mn-cs"/>
                  <a:sym typeface="Poppins"/>
                </a:endParaRPr>
              </a:p>
            </p:txBody>
          </p:sp>
          <p:sp>
            <p:nvSpPr>
              <p:cNvPr id="11" name="Google Shape;223;p6">
                <a:extLst>
                  <a:ext uri="{FF2B5EF4-FFF2-40B4-BE49-F238E27FC236}">
                    <a16:creationId xmlns:a16="http://schemas.microsoft.com/office/drawing/2014/main" id="{7D4F8512-550D-5DDD-9EFC-85511DFCE109}"/>
                  </a:ext>
                </a:extLst>
              </p:cNvPr>
              <p:cNvSpPr/>
              <p:nvPr/>
            </p:nvSpPr>
            <p:spPr>
              <a:xfrm>
                <a:off x="1472191" y="4803584"/>
                <a:ext cx="1742798" cy="472127"/>
              </a:xfrm>
              <a:prstGeom prst="roundRect">
                <a:avLst>
                  <a:gd name="adj" fmla="val 50000"/>
                </a:avLst>
              </a:prstGeom>
              <a:solidFill>
                <a:srgbClr val="F5F7F9"/>
              </a:solidFill>
              <a:ln>
                <a:noFill/>
              </a:ln>
              <a:effectLst>
                <a:outerShdw blurRad="254000" dist="228600" dir="13500000" sx="98000" sy="98000" algn="br" rotWithShape="0">
                  <a:schemeClr val="lt1">
                    <a:alpha val="49019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+mn-cs"/>
                  <a:sym typeface="Poppins"/>
                </a:endParaRPr>
              </a:p>
            </p:txBody>
          </p:sp>
        </p:grpSp>
        <p:sp>
          <p:nvSpPr>
            <p:cNvPr id="9" name="Google Shape;224;p6">
              <a:extLst>
                <a:ext uri="{FF2B5EF4-FFF2-40B4-BE49-F238E27FC236}">
                  <a16:creationId xmlns:a16="http://schemas.microsoft.com/office/drawing/2014/main" id="{F72A9418-5D76-5D56-0FCB-3DBF7445C96C}"/>
                </a:ext>
              </a:extLst>
            </p:cNvPr>
            <p:cNvSpPr/>
            <p:nvPr/>
          </p:nvSpPr>
          <p:spPr>
            <a:xfrm>
              <a:off x="1501825" y="4850426"/>
              <a:ext cx="1683531" cy="378443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1"/>
                <a:buFont typeface="Arial"/>
                <a:buNone/>
              </a:pPr>
              <a:r>
                <a:rPr lang="ar-SA" sz="18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+mn-cs"/>
                  <a:sym typeface="Arial"/>
                </a:rPr>
                <a:t>نتناقش مع مجموعاتنا لمعرفة معانيها</a:t>
              </a:r>
            </a:p>
          </p:txBody>
        </p:sp>
      </p:grpSp>
      <p:grpSp>
        <p:nvGrpSpPr>
          <p:cNvPr id="12" name="رسم 80">
            <a:extLst>
              <a:ext uri="{FF2B5EF4-FFF2-40B4-BE49-F238E27FC236}">
                <a16:creationId xmlns:a16="http://schemas.microsoft.com/office/drawing/2014/main" id="{2DEF098D-9632-1556-EF99-9FF8938CC7A0}"/>
              </a:ext>
            </a:extLst>
          </p:cNvPr>
          <p:cNvGrpSpPr/>
          <p:nvPr/>
        </p:nvGrpSpPr>
        <p:grpSpPr>
          <a:xfrm flipH="1">
            <a:off x="3917909" y="3932424"/>
            <a:ext cx="6099368" cy="2132911"/>
            <a:chOff x="2065914" y="1856765"/>
            <a:chExt cx="10125936" cy="3609259"/>
          </a:xfrm>
        </p:grpSpPr>
        <p:sp>
          <p:nvSpPr>
            <p:cNvPr id="13" name="شكل حر: شكل 12">
              <a:extLst>
                <a:ext uri="{FF2B5EF4-FFF2-40B4-BE49-F238E27FC236}">
                  <a16:creationId xmlns:a16="http://schemas.microsoft.com/office/drawing/2014/main" id="{DD1420FF-152E-84D4-CF2D-4CA8A8638AA8}"/>
                </a:ext>
              </a:extLst>
            </p:cNvPr>
            <p:cNvSpPr/>
            <p:nvPr/>
          </p:nvSpPr>
          <p:spPr>
            <a:xfrm>
              <a:off x="6589332" y="3306978"/>
              <a:ext cx="3212177" cy="2117984"/>
            </a:xfrm>
            <a:custGeom>
              <a:avLst/>
              <a:gdLst>
                <a:gd name="connsiteX0" fmla="*/ 134007 w 3212177"/>
                <a:gd name="connsiteY0" fmla="*/ 942510 h 2117984"/>
                <a:gd name="connsiteX1" fmla="*/ 1804234 w 3212177"/>
                <a:gd name="connsiteY1" fmla="*/ 2024442 h 2117984"/>
                <a:gd name="connsiteX2" fmla="*/ 3202952 w 3212177"/>
                <a:gd name="connsiteY2" fmla="*/ 391771 h 2117984"/>
                <a:gd name="connsiteX3" fmla="*/ 134007 w 3212177"/>
                <a:gd name="connsiteY3" fmla="*/ 942510 h 211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2177" h="2117984">
                  <a:moveTo>
                    <a:pt x="134007" y="942510"/>
                  </a:moveTo>
                  <a:cubicBezTo>
                    <a:pt x="-369020" y="1526019"/>
                    <a:pt x="622454" y="2407897"/>
                    <a:pt x="1804234" y="2024442"/>
                  </a:cubicBezTo>
                  <a:cubicBezTo>
                    <a:pt x="2892666" y="1671276"/>
                    <a:pt x="3278874" y="838239"/>
                    <a:pt x="3202952" y="391771"/>
                  </a:cubicBezTo>
                  <a:cubicBezTo>
                    <a:pt x="3129690" y="-39034"/>
                    <a:pt x="1291727" y="-400597"/>
                    <a:pt x="134007" y="942510"/>
                  </a:cubicBezTo>
                  <a:close/>
                </a:path>
              </a:pathLst>
            </a:custGeom>
            <a:solidFill>
              <a:srgbClr val="FEC61B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14" name="شكل حر: شكل 13">
              <a:extLst>
                <a:ext uri="{FF2B5EF4-FFF2-40B4-BE49-F238E27FC236}">
                  <a16:creationId xmlns:a16="http://schemas.microsoft.com/office/drawing/2014/main" id="{D18501B9-746F-BCCB-EA82-9C62F577292C}"/>
                </a:ext>
              </a:extLst>
            </p:cNvPr>
            <p:cNvSpPr/>
            <p:nvPr/>
          </p:nvSpPr>
          <p:spPr>
            <a:xfrm>
              <a:off x="3682366" y="2126976"/>
              <a:ext cx="5260806" cy="2473616"/>
            </a:xfrm>
            <a:custGeom>
              <a:avLst/>
              <a:gdLst>
                <a:gd name="connsiteX0" fmla="*/ 5237159 w 5260806"/>
                <a:gd name="connsiteY0" fmla="*/ 916221 h 2473616"/>
                <a:gd name="connsiteX1" fmla="*/ 40189 w 5260806"/>
                <a:gd name="connsiteY1" fmla="*/ 1487679 h 2473616"/>
                <a:gd name="connsiteX2" fmla="*/ 5237159 w 5260806"/>
                <a:gd name="connsiteY2" fmla="*/ 916221 h 247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60806" h="2473616">
                  <a:moveTo>
                    <a:pt x="5237159" y="916221"/>
                  </a:moveTo>
                  <a:cubicBezTo>
                    <a:pt x="5647246" y="2478793"/>
                    <a:pt x="595396" y="3193431"/>
                    <a:pt x="40189" y="1487679"/>
                  </a:cubicBezTo>
                  <a:cubicBezTo>
                    <a:pt x="-515019" y="-218073"/>
                    <a:pt x="4859572" y="-522534"/>
                    <a:pt x="5237159" y="916221"/>
                  </a:cubicBezTo>
                  <a:close/>
                </a:path>
              </a:pathLst>
            </a:custGeom>
            <a:solidFill>
              <a:srgbClr val="F04C23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15" name="شكل حر: شكل 14">
              <a:extLst>
                <a:ext uri="{FF2B5EF4-FFF2-40B4-BE49-F238E27FC236}">
                  <a16:creationId xmlns:a16="http://schemas.microsoft.com/office/drawing/2014/main" id="{1D8EA7E9-EB6F-DEFA-895C-1ADA7815DF0D}"/>
                </a:ext>
              </a:extLst>
            </p:cNvPr>
            <p:cNvSpPr/>
            <p:nvPr/>
          </p:nvSpPr>
          <p:spPr>
            <a:xfrm>
              <a:off x="11651990" y="3527839"/>
              <a:ext cx="539860" cy="539887"/>
            </a:xfrm>
            <a:custGeom>
              <a:avLst/>
              <a:gdLst>
                <a:gd name="connsiteX0" fmla="*/ 531659 w 539860"/>
                <a:gd name="connsiteY0" fmla="*/ 335847 h 539887"/>
                <a:gd name="connsiteX1" fmla="*/ 204042 w 539860"/>
                <a:gd name="connsiteY1" fmla="*/ 531659 h 539887"/>
                <a:gd name="connsiteX2" fmla="*/ 8229 w 539860"/>
                <a:gd name="connsiteY2" fmla="*/ 204041 h 539887"/>
                <a:gd name="connsiteX3" fmla="*/ 335847 w 539860"/>
                <a:gd name="connsiteY3" fmla="*/ 8229 h 539887"/>
                <a:gd name="connsiteX4" fmla="*/ 531613 w 539860"/>
                <a:gd name="connsiteY4" fmla="*/ 335847 h 53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860" h="539887">
                  <a:moveTo>
                    <a:pt x="531659" y="335847"/>
                  </a:moveTo>
                  <a:cubicBezTo>
                    <a:pt x="495278" y="480381"/>
                    <a:pt x="348576" y="568041"/>
                    <a:pt x="204042" y="531659"/>
                  </a:cubicBezTo>
                  <a:cubicBezTo>
                    <a:pt x="59507" y="495277"/>
                    <a:pt x="-28153" y="348576"/>
                    <a:pt x="8229" y="204041"/>
                  </a:cubicBezTo>
                  <a:cubicBezTo>
                    <a:pt x="44656" y="59507"/>
                    <a:pt x="191357" y="-28153"/>
                    <a:pt x="335847" y="8229"/>
                  </a:cubicBezTo>
                  <a:cubicBezTo>
                    <a:pt x="480382" y="44656"/>
                    <a:pt x="568041" y="191312"/>
                    <a:pt x="531613" y="335847"/>
                  </a:cubicBezTo>
                  <a:close/>
                </a:path>
              </a:pathLst>
            </a:custGeom>
            <a:solidFill>
              <a:srgbClr val="F04C23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16" name="شكل حر: شكل 15">
              <a:extLst>
                <a:ext uri="{FF2B5EF4-FFF2-40B4-BE49-F238E27FC236}">
                  <a16:creationId xmlns:a16="http://schemas.microsoft.com/office/drawing/2014/main" id="{D8EFDDE7-ABC3-4A88-ACF7-85B3BD472873}"/>
                </a:ext>
              </a:extLst>
            </p:cNvPr>
            <p:cNvSpPr/>
            <p:nvPr/>
          </p:nvSpPr>
          <p:spPr>
            <a:xfrm>
              <a:off x="9468003" y="1856765"/>
              <a:ext cx="943769" cy="943772"/>
            </a:xfrm>
            <a:custGeom>
              <a:avLst/>
              <a:gdLst>
                <a:gd name="connsiteX0" fmla="*/ 929366 w 943769"/>
                <a:gd name="connsiteY0" fmla="*/ 587124 h 943772"/>
                <a:gd name="connsiteX1" fmla="*/ 356645 w 943769"/>
                <a:gd name="connsiteY1" fmla="*/ 929367 h 943772"/>
                <a:gd name="connsiteX2" fmla="*/ 14402 w 943769"/>
                <a:gd name="connsiteY2" fmla="*/ 356645 h 943772"/>
                <a:gd name="connsiteX3" fmla="*/ 587124 w 943769"/>
                <a:gd name="connsiteY3" fmla="*/ 14403 h 943772"/>
                <a:gd name="connsiteX4" fmla="*/ 929366 w 943769"/>
                <a:gd name="connsiteY4" fmla="*/ 587079 h 943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769" h="943772">
                  <a:moveTo>
                    <a:pt x="929366" y="587124"/>
                  </a:moveTo>
                  <a:cubicBezTo>
                    <a:pt x="865721" y="839811"/>
                    <a:pt x="609287" y="993013"/>
                    <a:pt x="356645" y="929367"/>
                  </a:cubicBezTo>
                  <a:cubicBezTo>
                    <a:pt x="104003" y="865721"/>
                    <a:pt x="-49243" y="609332"/>
                    <a:pt x="14402" y="356645"/>
                  </a:cubicBezTo>
                  <a:cubicBezTo>
                    <a:pt x="78049" y="104003"/>
                    <a:pt x="334481" y="-49243"/>
                    <a:pt x="587124" y="14403"/>
                  </a:cubicBezTo>
                  <a:cubicBezTo>
                    <a:pt x="839766" y="78048"/>
                    <a:pt x="993013" y="334482"/>
                    <a:pt x="929366" y="587079"/>
                  </a:cubicBezTo>
                  <a:close/>
                </a:path>
              </a:pathLst>
            </a:custGeom>
            <a:solidFill>
              <a:srgbClr val="864B9D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grpSp>
          <p:nvGrpSpPr>
            <p:cNvPr id="17" name="رسم 80">
              <a:extLst>
                <a:ext uri="{FF2B5EF4-FFF2-40B4-BE49-F238E27FC236}">
                  <a16:creationId xmlns:a16="http://schemas.microsoft.com/office/drawing/2014/main" id="{72AE8AE3-3C39-9EB5-D15A-D51A8C835FEA}"/>
                </a:ext>
              </a:extLst>
            </p:cNvPr>
            <p:cNvGrpSpPr/>
            <p:nvPr/>
          </p:nvGrpSpPr>
          <p:grpSpPr>
            <a:xfrm>
              <a:off x="8014381" y="1859071"/>
              <a:ext cx="856238" cy="383366"/>
              <a:chOff x="8014381" y="1859071"/>
              <a:chExt cx="856238" cy="383366"/>
            </a:xfrm>
            <a:solidFill>
              <a:srgbClr val="242425"/>
            </a:solidFill>
          </p:grpSpPr>
          <p:sp>
            <p:nvSpPr>
              <p:cNvPr id="31" name="شكل حر: شكل 30">
                <a:extLst>
                  <a:ext uri="{FF2B5EF4-FFF2-40B4-BE49-F238E27FC236}">
                    <a16:creationId xmlns:a16="http://schemas.microsoft.com/office/drawing/2014/main" id="{21B6FD6B-A5FB-1BD7-3DBE-BB2121A628F8}"/>
                  </a:ext>
                </a:extLst>
              </p:cNvPr>
              <p:cNvSpPr/>
              <p:nvPr/>
            </p:nvSpPr>
            <p:spPr>
              <a:xfrm>
                <a:off x="8014381" y="1938937"/>
                <a:ext cx="303535" cy="303500"/>
              </a:xfrm>
              <a:custGeom>
                <a:avLst/>
                <a:gdLst>
                  <a:gd name="connsiteX0" fmla="*/ 265616 w 303535"/>
                  <a:gd name="connsiteY0" fmla="*/ 51397 h 303500"/>
                  <a:gd name="connsiteX1" fmla="*/ 252119 w 303535"/>
                  <a:gd name="connsiteY1" fmla="*/ 265581 h 303500"/>
                  <a:gd name="connsiteX2" fmla="*/ 37936 w 303535"/>
                  <a:gd name="connsiteY2" fmla="*/ 252084 h 303500"/>
                  <a:gd name="connsiteX3" fmla="*/ 51432 w 303535"/>
                  <a:gd name="connsiteY3" fmla="*/ 37900 h 303500"/>
                  <a:gd name="connsiteX4" fmla="*/ 265616 w 303535"/>
                  <a:gd name="connsiteY4" fmla="*/ 51442 h 30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535" h="303500">
                    <a:moveTo>
                      <a:pt x="265616" y="51397"/>
                    </a:moveTo>
                    <a:cubicBezTo>
                      <a:pt x="321046" y="114275"/>
                      <a:pt x="314998" y="210150"/>
                      <a:pt x="252119" y="265581"/>
                    </a:cubicBezTo>
                    <a:cubicBezTo>
                      <a:pt x="189286" y="321011"/>
                      <a:pt x="93366" y="314962"/>
                      <a:pt x="37936" y="252084"/>
                    </a:cubicBezTo>
                    <a:cubicBezTo>
                      <a:pt x="-17495" y="189251"/>
                      <a:pt x="-11492" y="93286"/>
                      <a:pt x="51432" y="37900"/>
                    </a:cubicBezTo>
                    <a:cubicBezTo>
                      <a:pt x="114310" y="-17530"/>
                      <a:pt x="210186" y="-11437"/>
                      <a:pt x="265616" y="51442"/>
                    </a:cubicBezTo>
                    <a:close/>
                  </a:path>
                </a:pathLst>
              </a:custGeom>
              <a:solidFill>
                <a:srgbClr val="242425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32" name="شكل حر: شكل 31">
                <a:extLst>
                  <a:ext uri="{FF2B5EF4-FFF2-40B4-BE49-F238E27FC236}">
                    <a16:creationId xmlns:a16="http://schemas.microsoft.com/office/drawing/2014/main" id="{AD6DF6AB-8EAC-42FF-1965-79940D2CDB9B}"/>
                  </a:ext>
                </a:extLst>
              </p:cNvPr>
              <p:cNvSpPr/>
              <p:nvPr/>
            </p:nvSpPr>
            <p:spPr>
              <a:xfrm>
                <a:off x="8567077" y="1859071"/>
                <a:ext cx="303542" cy="303497"/>
              </a:xfrm>
              <a:custGeom>
                <a:avLst/>
                <a:gdLst>
                  <a:gd name="connsiteX0" fmla="*/ 265645 w 303542"/>
                  <a:gd name="connsiteY0" fmla="*/ 51412 h 303497"/>
                  <a:gd name="connsiteX1" fmla="*/ 252104 w 303542"/>
                  <a:gd name="connsiteY1" fmla="*/ 265596 h 303497"/>
                  <a:gd name="connsiteX2" fmla="*/ 37920 w 303542"/>
                  <a:gd name="connsiteY2" fmla="*/ 252099 h 303497"/>
                  <a:gd name="connsiteX3" fmla="*/ 51416 w 303542"/>
                  <a:gd name="connsiteY3" fmla="*/ 37916 h 303497"/>
                  <a:gd name="connsiteX4" fmla="*/ 265600 w 303542"/>
                  <a:gd name="connsiteY4" fmla="*/ 51457 h 303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542" h="303497">
                    <a:moveTo>
                      <a:pt x="265645" y="51412"/>
                    </a:moveTo>
                    <a:cubicBezTo>
                      <a:pt x="321031" y="114290"/>
                      <a:pt x="315027" y="210165"/>
                      <a:pt x="252104" y="265596"/>
                    </a:cubicBezTo>
                    <a:cubicBezTo>
                      <a:pt x="189225" y="320981"/>
                      <a:pt x="93305" y="314978"/>
                      <a:pt x="37920" y="252099"/>
                    </a:cubicBezTo>
                    <a:cubicBezTo>
                      <a:pt x="-17510" y="189221"/>
                      <a:pt x="-11462" y="93346"/>
                      <a:pt x="51416" y="37916"/>
                    </a:cubicBezTo>
                    <a:cubicBezTo>
                      <a:pt x="114295" y="-17515"/>
                      <a:pt x="210170" y="-11466"/>
                      <a:pt x="265600" y="51457"/>
                    </a:cubicBezTo>
                    <a:close/>
                  </a:path>
                </a:pathLst>
              </a:custGeom>
              <a:solidFill>
                <a:srgbClr val="242425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</p:grpSp>
        <p:sp>
          <p:nvSpPr>
            <p:cNvPr id="18" name="شكل حر: شكل 17">
              <a:extLst>
                <a:ext uri="{FF2B5EF4-FFF2-40B4-BE49-F238E27FC236}">
                  <a16:creationId xmlns:a16="http://schemas.microsoft.com/office/drawing/2014/main" id="{3974582A-6366-6076-2BF0-4A3262EBDA94}"/>
                </a:ext>
              </a:extLst>
            </p:cNvPr>
            <p:cNvSpPr/>
            <p:nvPr/>
          </p:nvSpPr>
          <p:spPr>
            <a:xfrm>
              <a:off x="3554644" y="2409048"/>
              <a:ext cx="257116" cy="257144"/>
            </a:xfrm>
            <a:custGeom>
              <a:avLst/>
              <a:gdLst>
                <a:gd name="connsiteX0" fmla="*/ 253223 w 257116"/>
                <a:gd name="connsiteY0" fmla="*/ 159966 h 257144"/>
                <a:gd name="connsiteX1" fmla="*/ 97178 w 257116"/>
                <a:gd name="connsiteY1" fmla="*/ 253223 h 257144"/>
                <a:gd name="connsiteX2" fmla="*/ 3921 w 257116"/>
                <a:gd name="connsiteY2" fmla="*/ 97178 h 257144"/>
                <a:gd name="connsiteX3" fmla="*/ 159966 w 257116"/>
                <a:gd name="connsiteY3" fmla="*/ 3921 h 257144"/>
                <a:gd name="connsiteX4" fmla="*/ 253178 w 257116"/>
                <a:gd name="connsiteY4" fmla="*/ 159966 h 25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16" h="257144">
                  <a:moveTo>
                    <a:pt x="253223" y="159966"/>
                  </a:moveTo>
                  <a:cubicBezTo>
                    <a:pt x="235890" y="228803"/>
                    <a:pt x="166015" y="270556"/>
                    <a:pt x="97178" y="253223"/>
                  </a:cubicBezTo>
                  <a:cubicBezTo>
                    <a:pt x="28341" y="235890"/>
                    <a:pt x="-13412" y="166015"/>
                    <a:pt x="3921" y="97178"/>
                  </a:cubicBezTo>
                  <a:cubicBezTo>
                    <a:pt x="21255" y="28341"/>
                    <a:pt x="91129" y="-13412"/>
                    <a:pt x="159966" y="3921"/>
                  </a:cubicBezTo>
                  <a:cubicBezTo>
                    <a:pt x="228803" y="21254"/>
                    <a:pt x="270556" y="91129"/>
                    <a:pt x="253178" y="159966"/>
                  </a:cubicBezTo>
                  <a:close/>
                </a:path>
              </a:pathLst>
            </a:custGeom>
            <a:solidFill>
              <a:srgbClr val="111011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grpSp>
          <p:nvGrpSpPr>
            <p:cNvPr id="19" name="رسم 80">
              <a:extLst>
                <a:ext uri="{FF2B5EF4-FFF2-40B4-BE49-F238E27FC236}">
                  <a16:creationId xmlns:a16="http://schemas.microsoft.com/office/drawing/2014/main" id="{A98208DB-5C82-BF00-FE46-05938BD7117A}"/>
                </a:ext>
              </a:extLst>
            </p:cNvPr>
            <p:cNvGrpSpPr/>
            <p:nvPr/>
          </p:nvGrpSpPr>
          <p:grpSpPr>
            <a:xfrm>
              <a:off x="3658277" y="5022806"/>
              <a:ext cx="1891858" cy="443218"/>
              <a:chOff x="3658277" y="5022806"/>
              <a:chExt cx="1891858" cy="443218"/>
            </a:xfrm>
            <a:solidFill>
              <a:srgbClr val="242425"/>
            </a:solidFill>
          </p:grpSpPr>
          <p:sp>
            <p:nvSpPr>
              <p:cNvPr id="28" name="شكل حر: شكل 27">
                <a:extLst>
                  <a:ext uri="{FF2B5EF4-FFF2-40B4-BE49-F238E27FC236}">
                    <a16:creationId xmlns:a16="http://schemas.microsoft.com/office/drawing/2014/main" id="{DA3C2E40-97AD-E3E5-BE79-124F187AA9EE}"/>
                  </a:ext>
                </a:extLst>
              </p:cNvPr>
              <p:cNvSpPr/>
              <p:nvPr/>
            </p:nvSpPr>
            <p:spPr>
              <a:xfrm>
                <a:off x="5030046" y="5070879"/>
                <a:ext cx="520089" cy="395145"/>
              </a:xfrm>
              <a:custGeom>
                <a:avLst/>
                <a:gdLst>
                  <a:gd name="connsiteX0" fmla="*/ 296788 w 520089"/>
                  <a:gd name="connsiteY0" fmla="*/ 395146 h 395145"/>
                  <a:gd name="connsiteX1" fmla="*/ 520090 w 520089"/>
                  <a:gd name="connsiteY1" fmla="*/ 8712 h 395145"/>
                  <a:gd name="connsiteX2" fmla="*/ 0 w 520089"/>
                  <a:gd name="connsiteY2" fmla="*/ 0 h 395145"/>
                  <a:gd name="connsiteX3" fmla="*/ 296788 w 520089"/>
                  <a:gd name="connsiteY3" fmla="*/ 395146 h 395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089" h="395145">
                    <a:moveTo>
                      <a:pt x="296788" y="395146"/>
                    </a:moveTo>
                    <a:lnTo>
                      <a:pt x="520090" y="8712"/>
                    </a:lnTo>
                    <a:lnTo>
                      <a:pt x="0" y="0"/>
                    </a:lnTo>
                    <a:lnTo>
                      <a:pt x="296788" y="395146"/>
                    </a:lnTo>
                    <a:close/>
                  </a:path>
                </a:pathLst>
              </a:custGeom>
              <a:solidFill>
                <a:srgbClr val="242425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9" name="شكل حر: شكل 28">
                <a:extLst>
                  <a:ext uri="{FF2B5EF4-FFF2-40B4-BE49-F238E27FC236}">
                    <a16:creationId xmlns:a16="http://schemas.microsoft.com/office/drawing/2014/main" id="{6CF5D645-3356-3157-8BB1-287921E5C2D4}"/>
                  </a:ext>
                </a:extLst>
              </p:cNvPr>
              <p:cNvSpPr/>
              <p:nvPr/>
            </p:nvSpPr>
            <p:spPr>
              <a:xfrm>
                <a:off x="4344116" y="5046820"/>
                <a:ext cx="520134" cy="395145"/>
              </a:xfrm>
              <a:custGeom>
                <a:avLst/>
                <a:gdLst>
                  <a:gd name="connsiteX0" fmla="*/ 296833 w 520134"/>
                  <a:gd name="connsiteY0" fmla="*/ 395145 h 395145"/>
                  <a:gd name="connsiteX1" fmla="*/ 520135 w 520134"/>
                  <a:gd name="connsiteY1" fmla="*/ 8757 h 395145"/>
                  <a:gd name="connsiteX2" fmla="*/ 0 w 520134"/>
                  <a:gd name="connsiteY2" fmla="*/ 0 h 395145"/>
                  <a:gd name="connsiteX3" fmla="*/ 296833 w 520134"/>
                  <a:gd name="connsiteY3" fmla="*/ 395145 h 395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134" h="395145">
                    <a:moveTo>
                      <a:pt x="296833" y="395145"/>
                    </a:moveTo>
                    <a:lnTo>
                      <a:pt x="520135" y="8757"/>
                    </a:lnTo>
                    <a:lnTo>
                      <a:pt x="0" y="0"/>
                    </a:lnTo>
                    <a:lnTo>
                      <a:pt x="296833" y="395145"/>
                    </a:lnTo>
                    <a:close/>
                  </a:path>
                </a:pathLst>
              </a:custGeom>
              <a:solidFill>
                <a:srgbClr val="242425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30" name="شكل حر: شكل 29">
                <a:extLst>
                  <a:ext uri="{FF2B5EF4-FFF2-40B4-BE49-F238E27FC236}">
                    <a16:creationId xmlns:a16="http://schemas.microsoft.com/office/drawing/2014/main" id="{427A6F5B-39AC-9954-4AA4-DFF3F75B819D}"/>
                  </a:ext>
                </a:extLst>
              </p:cNvPr>
              <p:cNvSpPr/>
              <p:nvPr/>
            </p:nvSpPr>
            <p:spPr>
              <a:xfrm>
                <a:off x="3658277" y="5022806"/>
                <a:ext cx="520044" cy="395145"/>
              </a:xfrm>
              <a:custGeom>
                <a:avLst/>
                <a:gdLst>
                  <a:gd name="connsiteX0" fmla="*/ 296743 w 520044"/>
                  <a:gd name="connsiteY0" fmla="*/ 395145 h 395145"/>
                  <a:gd name="connsiteX1" fmla="*/ 520044 w 520044"/>
                  <a:gd name="connsiteY1" fmla="*/ 8757 h 395145"/>
                  <a:gd name="connsiteX2" fmla="*/ 0 w 520044"/>
                  <a:gd name="connsiteY2" fmla="*/ 0 h 395145"/>
                  <a:gd name="connsiteX3" fmla="*/ 296743 w 520044"/>
                  <a:gd name="connsiteY3" fmla="*/ 395145 h 395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044" h="395145">
                    <a:moveTo>
                      <a:pt x="296743" y="395145"/>
                    </a:moveTo>
                    <a:lnTo>
                      <a:pt x="520044" y="8757"/>
                    </a:lnTo>
                    <a:lnTo>
                      <a:pt x="0" y="0"/>
                    </a:lnTo>
                    <a:lnTo>
                      <a:pt x="296743" y="395145"/>
                    </a:lnTo>
                    <a:close/>
                  </a:path>
                </a:pathLst>
              </a:custGeom>
              <a:solidFill>
                <a:srgbClr val="242425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</p:grpSp>
        <p:grpSp>
          <p:nvGrpSpPr>
            <p:cNvPr id="20" name="رسم 80">
              <a:extLst>
                <a:ext uri="{FF2B5EF4-FFF2-40B4-BE49-F238E27FC236}">
                  <a16:creationId xmlns:a16="http://schemas.microsoft.com/office/drawing/2014/main" id="{7F7CC2B4-072B-04F5-B350-4288C5CFA16D}"/>
                </a:ext>
              </a:extLst>
            </p:cNvPr>
            <p:cNvGrpSpPr/>
            <p:nvPr/>
          </p:nvGrpSpPr>
          <p:grpSpPr>
            <a:xfrm>
              <a:off x="4282231" y="2037685"/>
              <a:ext cx="1078411" cy="853936"/>
              <a:chOff x="4282231" y="2037685"/>
              <a:chExt cx="1078411" cy="853936"/>
            </a:xfrm>
            <a:solidFill>
              <a:srgbClr val="FEC61B"/>
            </a:solidFill>
          </p:grpSpPr>
          <p:sp>
            <p:nvSpPr>
              <p:cNvPr id="26" name="شكل حر: شكل 25">
                <a:extLst>
                  <a:ext uri="{FF2B5EF4-FFF2-40B4-BE49-F238E27FC236}">
                    <a16:creationId xmlns:a16="http://schemas.microsoft.com/office/drawing/2014/main" id="{3FB28A2B-8646-D43E-EB9B-A26B68290DD4}"/>
                  </a:ext>
                </a:extLst>
              </p:cNvPr>
              <p:cNvSpPr/>
              <p:nvPr/>
            </p:nvSpPr>
            <p:spPr>
              <a:xfrm>
                <a:off x="4282231" y="2102369"/>
                <a:ext cx="575158" cy="789252"/>
              </a:xfrm>
              <a:custGeom>
                <a:avLst/>
                <a:gdLst>
                  <a:gd name="connsiteX0" fmla="*/ 0 w 575158"/>
                  <a:gd name="connsiteY0" fmla="*/ 0 h 789252"/>
                  <a:gd name="connsiteX1" fmla="*/ 184618 w 575158"/>
                  <a:gd name="connsiteY1" fmla="*/ 789253 h 789252"/>
                  <a:gd name="connsiteX2" fmla="*/ 575159 w 575158"/>
                  <a:gd name="connsiteY2" fmla="*/ 683582 h 789252"/>
                  <a:gd name="connsiteX3" fmla="*/ 0 w 575158"/>
                  <a:gd name="connsiteY3" fmla="*/ 0 h 789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5158" h="789252">
                    <a:moveTo>
                      <a:pt x="0" y="0"/>
                    </a:moveTo>
                    <a:lnTo>
                      <a:pt x="184618" y="789253"/>
                    </a:lnTo>
                    <a:lnTo>
                      <a:pt x="575159" y="683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61B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" name="شكل حر: شكل 26">
                <a:extLst>
                  <a:ext uri="{FF2B5EF4-FFF2-40B4-BE49-F238E27FC236}">
                    <a16:creationId xmlns:a16="http://schemas.microsoft.com/office/drawing/2014/main" id="{1D5304E7-65A6-4901-7382-8DB5D7F9FEE0}"/>
                  </a:ext>
                </a:extLst>
              </p:cNvPr>
              <p:cNvSpPr/>
              <p:nvPr/>
            </p:nvSpPr>
            <p:spPr>
              <a:xfrm>
                <a:off x="4918778" y="2037685"/>
                <a:ext cx="441864" cy="733912"/>
              </a:xfrm>
              <a:custGeom>
                <a:avLst/>
                <a:gdLst>
                  <a:gd name="connsiteX0" fmla="*/ 0 w 441864"/>
                  <a:gd name="connsiteY0" fmla="*/ 0 h 733912"/>
                  <a:gd name="connsiteX1" fmla="*/ 80032 w 441864"/>
                  <a:gd name="connsiteY1" fmla="*/ 733912 h 733912"/>
                  <a:gd name="connsiteX2" fmla="*/ 441864 w 441864"/>
                  <a:gd name="connsiteY2" fmla="*/ 724614 h 733912"/>
                  <a:gd name="connsiteX3" fmla="*/ 0 w 441864"/>
                  <a:gd name="connsiteY3" fmla="*/ 0 h 73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1864" h="733912">
                    <a:moveTo>
                      <a:pt x="0" y="0"/>
                    </a:moveTo>
                    <a:lnTo>
                      <a:pt x="80032" y="733912"/>
                    </a:lnTo>
                    <a:lnTo>
                      <a:pt x="441864" y="7246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61B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</p:grpSp>
        <p:sp>
          <p:nvSpPr>
            <p:cNvPr id="21" name="شكل حر: شكل 20">
              <a:extLst>
                <a:ext uri="{FF2B5EF4-FFF2-40B4-BE49-F238E27FC236}">
                  <a16:creationId xmlns:a16="http://schemas.microsoft.com/office/drawing/2014/main" id="{1B8641A7-EF99-D430-E899-DE561422DE1E}"/>
                </a:ext>
              </a:extLst>
            </p:cNvPr>
            <p:cNvSpPr/>
            <p:nvPr/>
          </p:nvSpPr>
          <p:spPr>
            <a:xfrm>
              <a:off x="2065914" y="2004462"/>
              <a:ext cx="9747461" cy="3215691"/>
            </a:xfrm>
            <a:custGeom>
              <a:avLst/>
              <a:gdLst>
                <a:gd name="connsiteX0" fmla="*/ 0 w 9747461"/>
                <a:gd name="connsiteY0" fmla="*/ 925256 h 3215691"/>
                <a:gd name="connsiteX1" fmla="*/ 9747462 w 9747461"/>
                <a:gd name="connsiteY1" fmla="*/ 0 h 3215691"/>
                <a:gd name="connsiteX2" fmla="*/ 9645673 w 9747461"/>
                <a:gd name="connsiteY2" fmla="*/ 3215691 h 3215691"/>
                <a:gd name="connsiteX3" fmla="*/ 222489 w 9747461"/>
                <a:gd name="connsiteY3" fmla="*/ 2788271 h 3215691"/>
                <a:gd name="connsiteX4" fmla="*/ 0 w 9747461"/>
                <a:gd name="connsiteY4" fmla="*/ 925256 h 321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47461" h="3215691">
                  <a:moveTo>
                    <a:pt x="0" y="925256"/>
                  </a:moveTo>
                  <a:lnTo>
                    <a:pt x="9747462" y="0"/>
                  </a:lnTo>
                  <a:lnTo>
                    <a:pt x="9645673" y="3215691"/>
                  </a:lnTo>
                  <a:lnTo>
                    <a:pt x="222489" y="2788271"/>
                  </a:lnTo>
                  <a:lnTo>
                    <a:pt x="0" y="925256"/>
                  </a:lnTo>
                  <a:close/>
                </a:path>
              </a:pathLst>
            </a:custGeom>
            <a:solidFill>
              <a:srgbClr val="EDB9BF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grpSp>
          <p:nvGrpSpPr>
            <p:cNvPr id="22" name="رسم 80">
              <a:extLst>
                <a:ext uri="{FF2B5EF4-FFF2-40B4-BE49-F238E27FC236}">
                  <a16:creationId xmlns:a16="http://schemas.microsoft.com/office/drawing/2014/main" id="{63F78B01-90B2-C16D-45E5-F5B5B9FDB1B1}"/>
                </a:ext>
              </a:extLst>
            </p:cNvPr>
            <p:cNvGrpSpPr/>
            <p:nvPr/>
          </p:nvGrpSpPr>
          <p:grpSpPr>
            <a:xfrm>
              <a:off x="9308395" y="4590828"/>
              <a:ext cx="1999876" cy="853394"/>
              <a:chOff x="9308395" y="4590828"/>
              <a:chExt cx="1999876" cy="853394"/>
            </a:xfrm>
            <a:solidFill>
              <a:srgbClr val="FEC61B"/>
            </a:solidFill>
          </p:grpSpPr>
          <p:sp>
            <p:nvSpPr>
              <p:cNvPr id="23" name="شكل حر: شكل 22">
                <a:extLst>
                  <a:ext uri="{FF2B5EF4-FFF2-40B4-BE49-F238E27FC236}">
                    <a16:creationId xmlns:a16="http://schemas.microsoft.com/office/drawing/2014/main" id="{770BAD7D-384E-9F48-0089-12F3004E127B}"/>
                  </a:ext>
                </a:extLst>
              </p:cNvPr>
              <p:cNvSpPr/>
              <p:nvPr/>
            </p:nvSpPr>
            <p:spPr>
              <a:xfrm>
                <a:off x="10221734" y="4649598"/>
                <a:ext cx="1086536" cy="794624"/>
              </a:xfrm>
              <a:custGeom>
                <a:avLst/>
                <a:gdLst>
                  <a:gd name="connsiteX0" fmla="*/ 852853 w 1086536"/>
                  <a:gd name="connsiteY0" fmla="*/ 7628 h 794624"/>
                  <a:gd name="connsiteX1" fmla="*/ 0 w 1086536"/>
                  <a:gd name="connsiteY1" fmla="*/ 794624 h 794624"/>
                  <a:gd name="connsiteX2" fmla="*/ 233684 w 1086536"/>
                  <a:gd name="connsiteY2" fmla="*/ 787041 h 794624"/>
                  <a:gd name="connsiteX3" fmla="*/ 1086537 w 1086536"/>
                  <a:gd name="connsiteY3" fmla="*/ 0 h 794624"/>
                  <a:gd name="connsiteX4" fmla="*/ 852853 w 1086536"/>
                  <a:gd name="connsiteY4" fmla="*/ 7628 h 79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6536" h="794624">
                    <a:moveTo>
                      <a:pt x="852853" y="7628"/>
                    </a:moveTo>
                    <a:lnTo>
                      <a:pt x="0" y="794624"/>
                    </a:lnTo>
                    <a:lnTo>
                      <a:pt x="233684" y="787041"/>
                    </a:lnTo>
                    <a:lnTo>
                      <a:pt x="1086537" y="0"/>
                    </a:lnTo>
                    <a:lnTo>
                      <a:pt x="852853" y="7628"/>
                    </a:lnTo>
                    <a:close/>
                  </a:path>
                </a:pathLst>
              </a:custGeom>
              <a:solidFill>
                <a:srgbClr val="FEC61B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4" name="شكل حر: شكل 23">
                <a:extLst>
                  <a:ext uri="{FF2B5EF4-FFF2-40B4-BE49-F238E27FC236}">
                    <a16:creationId xmlns:a16="http://schemas.microsoft.com/office/drawing/2014/main" id="{B53A11F3-C4E4-3D48-C711-742DB255BB78}"/>
                  </a:ext>
                </a:extLst>
              </p:cNvPr>
              <p:cNvSpPr/>
              <p:nvPr/>
            </p:nvSpPr>
            <p:spPr>
              <a:xfrm>
                <a:off x="9765065" y="4620213"/>
                <a:ext cx="1086536" cy="794623"/>
              </a:xfrm>
              <a:custGeom>
                <a:avLst/>
                <a:gdLst>
                  <a:gd name="connsiteX0" fmla="*/ 852853 w 1086536"/>
                  <a:gd name="connsiteY0" fmla="*/ 7628 h 794623"/>
                  <a:gd name="connsiteX1" fmla="*/ 0 w 1086536"/>
                  <a:gd name="connsiteY1" fmla="*/ 794624 h 794623"/>
                  <a:gd name="connsiteX2" fmla="*/ 233684 w 1086536"/>
                  <a:gd name="connsiteY2" fmla="*/ 787041 h 794623"/>
                  <a:gd name="connsiteX3" fmla="*/ 1086537 w 1086536"/>
                  <a:gd name="connsiteY3" fmla="*/ 0 h 794623"/>
                  <a:gd name="connsiteX4" fmla="*/ 852853 w 1086536"/>
                  <a:gd name="connsiteY4" fmla="*/ 7628 h 79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6536" h="794623">
                    <a:moveTo>
                      <a:pt x="852853" y="7628"/>
                    </a:moveTo>
                    <a:lnTo>
                      <a:pt x="0" y="794624"/>
                    </a:lnTo>
                    <a:lnTo>
                      <a:pt x="233684" y="787041"/>
                    </a:lnTo>
                    <a:lnTo>
                      <a:pt x="1086537" y="0"/>
                    </a:lnTo>
                    <a:lnTo>
                      <a:pt x="852853" y="7628"/>
                    </a:lnTo>
                    <a:close/>
                  </a:path>
                </a:pathLst>
              </a:custGeom>
              <a:solidFill>
                <a:srgbClr val="FEC61B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5" name="شكل حر: شكل 24">
                <a:extLst>
                  <a:ext uri="{FF2B5EF4-FFF2-40B4-BE49-F238E27FC236}">
                    <a16:creationId xmlns:a16="http://schemas.microsoft.com/office/drawing/2014/main" id="{CD026868-38C1-9AB9-7C9C-43C694412322}"/>
                  </a:ext>
                </a:extLst>
              </p:cNvPr>
              <p:cNvSpPr/>
              <p:nvPr/>
            </p:nvSpPr>
            <p:spPr>
              <a:xfrm>
                <a:off x="9308395" y="4590828"/>
                <a:ext cx="1086536" cy="794624"/>
              </a:xfrm>
              <a:custGeom>
                <a:avLst/>
                <a:gdLst>
                  <a:gd name="connsiteX0" fmla="*/ 852854 w 1086536"/>
                  <a:gd name="connsiteY0" fmla="*/ 7628 h 794624"/>
                  <a:gd name="connsiteX1" fmla="*/ 0 w 1086536"/>
                  <a:gd name="connsiteY1" fmla="*/ 794624 h 794624"/>
                  <a:gd name="connsiteX2" fmla="*/ 233684 w 1086536"/>
                  <a:gd name="connsiteY2" fmla="*/ 787041 h 794624"/>
                  <a:gd name="connsiteX3" fmla="*/ 1086537 w 1086536"/>
                  <a:gd name="connsiteY3" fmla="*/ 0 h 794624"/>
                  <a:gd name="connsiteX4" fmla="*/ 852854 w 1086536"/>
                  <a:gd name="connsiteY4" fmla="*/ 7628 h 79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6536" h="794624">
                    <a:moveTo>
                      <a:pt x="852854" y="7628"/>
                    </a:moveTo>
                    <a:lnTo>
                      <a:pt x="0" y="794624"/>
                    </a:lnTo>
                    <a:lnTo>
                      <a:pt x="233684" y="787041"/>
                    </a:lnTo>
                    <a:lnTo>
                      <a:pt x="1086537" y="0"/>
                    </a:lnTo>
                    <a:lnTo>
                      <a:pt x="852854" y="7628"/>
                    </a:lnTo>
                    <a:close/>
                  </a:path>
                </a:pathLst>
              </a:custGeom>
              <a:solidFill>
                <a:srgbClr val="FEC61B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</p:grpSp>
      </p:grp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DFF7183C-2BBE-99BF-90D0-8AE2EA56FC30}"/>
              </a:ext>
            </a:extLst>
          </p:cNvPr>
          <p:cNvSpPr txBox="1"/>
          <p:nvPr/>
        </p:nvSpPr>
        <p:spPr>
          <a:xfrm>
            <a:off x="4093029" y="4388332"/>
            <a:ext cx="5098084" cy="1452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2B461A"/>
                </a:solidFill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>
              <a:lnSpc>
                <a:spcPct val="100000"/>
              </a:lnSpc>
            </a:pPr>
            <a:r>
              <a:rPr lang="ar-SA" sz="4800" b="0" dirty="0">
                <a:solidFill>
                  <a:schemeClr val="dk1"/>
                </a:solidFill>
                <a:latin typeface="Tajawal"/>
                <a:ea typeface="Tajawal"/>
                <a:cs typeface="+mn-cs"/>
                <a:sym typeface="Tajawal"/>
              </a:rPr>
              <a:t>صقيع</a:t>
            </a:r>
            <a:endParaRPr lang="ar-SA" sz="4800" b="0" dirty="0">
              <a:solidFill>
                <a:schemeClr val="tx1"/>
              </a:solidFill>
              <a:cs typeface="+mn-cs"/>
            </a:endParaRPr>
          </a:p>
        </p:txBody>
      </p:sp>
      <p:grpSp>
        <p:nvGrpSpPr>
          <p:cNvPr id="34" name="رسم 80">
            <a:extLst>
              <a:ext uri="{FF2B5EF4-FFF2-40B4-BE49-F238E27FC236}">
                <a16:creationId xmlns:a16="http://schemas.microsoft.com/office/drawing/2014/main" id="{3DF7F878-5AF5-77F5-3873-BD452D1B63EA}"/>
              </a:ext>
            </a:extLst>
          </p:cNvPr>
          <p:cNvGrpSpPr/>
          <p:nvPr/>
        </p:nvGrpSpPr>
        <p:grpSpPr>
          <a:xfrm flipH="1">
            <a:off x="9126451" y="3082318"/>
            <a:ext cx="2173727" cy="3558249"/>
            <a:chOff x="28" y="418236"/>
            <a:chExt cx="3608738" cy="6021181"/>
          </a:xfrm>
        </p:grpSpPr>
        <p:grpSp>
          <p:nvGrpSpPr>
            <p:cNvPr id="35" name="رسم 80">
              <a:extLst>
                <a:ext uri="{FF2B5EF4-FFF2-40B4-BE49-F238E27FC236}">
                  <a16:creationId xmlns:a16="http://schemas.microsoft.com/office/drawing/2014/main" id="{7A0FDF6C-F035-8CCC-1494-92131496BAB7}"/>
                </a:ext>
              </a:extLst>
            </p:cNvPr>
            <p:cNvGrpSpPr/>
            <p:nvPr/>
          </p:nvGrpSpPr>
          <p:grpSpPr>
            <a:xfrm>
              <a:off x="1102651" y="2999616"/>
              <a:ext cx="2506116" cy="3439801"/>
              <a:chOff x="1102651" y="2999616"/>
              <a:chExt cx="2506116" cy="3439801"/>
            </a:xfrm>
          </p:grpSpPr>
          <p:grpSp>
            <p:nvGrpSpPr>
              <p:cNvPr id="394" name="رسم 80">
                <a:extLst>
                  <a:ext uri="{FF2B5EF4-FFF2-40B4-BE49-F238E27FC236}">
                    <a16:creationId xmlns:a16="http://schemas.microsoft.com/office/drawing/2014/main" id="{1D56BACD-2958-FFC3-6CFC-AC651FC2307E}"/>
                  </a:ext>
                </a:extLst>
              </p:cNvPr>
              <p:cNvGrpSpPr/>
              <p:nvPr/>
            </p:nvGrpSpPr>
            <p:grpSpPr>
              <a:xfrm>
                <a:off x="2606316" y="2999616"/>
                <a:ext cx="1002450" cy="421709"/>
                <a:chOff x="2606316" y="2999616"/>
                <a:chExt cx="1002450" cy="421709"/>
              </a:xfrm>
            </p:grpSpPr>
            <p:sp>
              <p:nvSpPr>
                <p:cNvPr id="534" name="شكل حر: شكل 533">
                  <a:extLst>
                    <a:ext uri="{FF2B5EF4-FFF2-40B4-BE49-F238E27FC236}">
                      <a16:creationId xmlns:a16="http://schemas.microsoft.com/office/drawing/2014/main" id="{B241666F-98FF-8020-884C-531B10FA4CA2}"/>
                    </a:ext>
                  </a:extLst>
                </p:cNvPr>
                <p:cNvSpPr/>
                <p:nvPr/>
              </p:nvSpPr>
              <p:spPr>
                <a:xfrm>
                  <a:off x="3186711" y="2999616"/>
                  <a:ext cx="422055" cy="184504"/>
                </a:xfrm>
                <a:custGeom>
                  <a:avLst/>
                  <a:gdLst>
                    <a:gd name="connsiteX0" fmla="*/ 421958 w 422055"/>
                    <a:gd name="connsiteY0" fmla="*/ 136477 h 184504"/>
                    <a:gd name="connsiteX1" fmla="*/ 291100 w 422055"/>
                    <a:gd name="connsiteY1" fmla="*/ 136116 h 184504"/>
                    <a:gd name="connsiteX2" fmla="*/ 387788 w 422055"/>
                    <a:gd name="connsiteY2" fmla="*/ 81453 h 184504"/>
                    <a:gd name="connsiteX3" fmla="*/ 226552 w 422055"/>
                    <a:gd name="connsiteY3" fmla="*/ 99012 h 184504"/>
                    <a:gd name="connsiteX4" fmla="*/ 315791 w 422055"/>
                    <a:gd name="connsiteY4" fmla="*/ 26338 h 184504"/>
                    <a:gd name="connsiteX5" fmla="*/ 103865 w 422055"/>
                    <a:gd name="connsiteY5" fmla="*/ 82581 h 184504"/>
                    <a:gd name="connsiteX6" fmla="*/ 90910 w 422055"/>
                    <a:gd name="connsiteY6" fmla="*/ 86508 h 184504"/>
                    <a:gd name="connsiteX7" fmla="*/ 54979 w 422055"/>
                    <a:gd name="connsiteY7" fmla="*/ 203 h 184504"/>
                    <a:gd name="connsiteX8" fmla="*/ 0 w 422055"/>
                    <a:gd name="connsiteY8" fmla="*/ 114178 h 184504"/>
                    <a:gd name="connsiteX9" fmla="*/ 276791 w 422055"/>
                    <a:gd name="connsiteY9" fmla="*/ 184505 h 184504"/>
                    <a:gd name="connsiteX10" fmla="*/ 421913 w 422055"/>
                    <a:gd name="connsiteY10" fmla="*/ 136522 h 184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22055" h="184504">
                      <a:moveTo>
                        <a:pt x="421958" y="136477"/>
                      </a:moveTo>
                      <a:cubicBezTo>
                        <a:pt x="417941" y="106369"/>
                        <a:pt x="308975" y="131737"/>
                        <a:pt x="291100" y="136116"/>
                      </a:cubicBezTo>
                      <a:cubicBezTo>
                        <a:pt x="306718" y="132144"/>
                        <a:pt x="389142" y="109845"/>
                        <a:pt x="387788" y="81453"/>
                      </a:cubicBezTo>
                      <a:cubicBezTo>
                        <a:pt x="385395" y="32703"/>
                        <a:pt x="226552" y="99012"/>
                        <a:pt x="226552" y="99012"/>
                      </a:cubicBezTo>
                      <a:cubicBezTo>
                        <a:pt x="226552" y="99012"/>
                        <a:pt x="332718" y="54324"/>
                        <a:pt x="315791" y="26338"/>
                      </a:cubicBezTo>
                      <a:cubicBezTo>
                        <a:pt x="294666" y="-8599"/>
                        <a:pt x="103865" y="82581"/>
                        <a:pt x="103865" y="82581"/>
                      </a:cubicBezTo>
                      <a:lnTo>
                        <a:pt x="90910" y="86508"/>
                      </a:lnTo>
                      <a:cubicBezTo>
                        <a:pt x="89285" y="52790"/>
                        <a:pt x="82514" y="-3814"/>
                        <a:pt x="54979" y="203"/>
                      </a:cubicBezTo>
                      <a:cubicBezTo>
                        <a:pt x="27128" y="4265"/>
                        <a:pt x="8441" y="74366"/>
                        <a:pt x="0" y="114178"/>
                      </a:cubicBezTo>
                      <a:lnTo>
                        <a:pt x="276791" y="184505"/>
                      </a:lnTo>
                      <a:cubicBezTo>
                        <a:pt x="276791" y="184505"/>
                        <a:pt x="427330" y="176967"/>
                        <a:pt x="421913" y="136522"/>
                      </a:cubicBezTo>
                      <a:close/>
                    </a:path>
                  </a:pathLst>
                </a:custGeom>
                <a:solidFill>
                  <a:srgbClr val="EFAE8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535" name="شكل حر: شكل 534">
                  <a:extLst>
                    <a:ext uri="{FF2B5EF4-FFF2-40B4-BE49-F238E27FC236}">
                      <a16:creationId xmlns:a16="http://schemas.microsoft.com/office/drawing/2014/main" id="{0844603E-2C89-4D61-FC51-FEF6434556FC}"/>
                    </a:ext>
                  </a:extLst>
                </p:cNvPr>
                <p:cNvSpPr/>
                <p:nvPr/>
              </p:nvSpPr>
              <p:spPr>
                <a:xfrm>
                  <a:off x="2606316" y="3098290"/>
                  <a:ext cx="975536" cy="323035"/>
                </a:xfrm>
                <a:custGeom>
                  <a:avLst/>
                  <a:gdLst>
                    <a:gd name="connsiteX0" fmla="*/ 971162 w 975536"/>
                    <a:gd name="connsiteY0" fmla="*/ 52609 h 323035"/>
                    <a:gd name="connsiteX1" fmla="*/ 768940 w 975536"/>
                    <a:gd name="connsiteY1" fmla="*/ 58748 h 323035"/>
                    <a:gd name="connsiteX2" fmla="*/ 672749 w 975536"/>
                    <a:gd name="connsiteY2" fmla="*/ 2324 h 323035"/>
                    <a:gd name="connsiteX3" fmla="*/ 561166 w 975536"/>
                    <a:gd name="connsiteY3" fmla="*/ 21328 h 323035"/>
                    <a:gd name="connsiteX4" fmla="*/ 0 w 975536"/>
                    <a:gd name="connsiteY4" fmla="*/ 179810 h 323035"/>
                    <a:gd name="connsiteX5" fmla="*/ 19229 w 975536"/>
                    <a:gd name="connsiteY5" fmla="*/ 323036 h 323035"/>
                    <a:gd name="connsiteX6" fmla="*/ 668822 w 975536"/>
                    <a:gd name="connsiteY6" fmla="*/ 147085 h 323035"/>
                    <a:gd name="connsiteX7" fmla="*/ 971162 w 975536"/>
                    <a:gd name="connsiteY7" fmla="*/ 52609 h 323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75536" h="323035">
                      <a:moveTo>
                        <a:pt x="971162" y="52609"/>
                      </a:moveTo>
                      <a:cubicBezTo>
                        <a:pt x="946742" y="25526"/>
                        <a:pt x="861791" y="61050"/>
                        <a:pt x="768940" y="58748"/>
                      </a:cubicBezTo>
                      <a:cubicBezTo>
                        <a:pt x="745558" y="46696"/>
                        <a:pt x="715631" y="11126"/>
                        <a:pt x="672749" y="2324"/>
                      </a:cubicBezTo>
                      <a:cubicBezTo>
                        <a:pt x="620614" y="-8374"/>
                        <a:pt x="561166" y="21328"/>
                        <a:pt x="561166" y="21328"/>
                      </a:cubicBezTo>
                      <a:cubicBezTo>
                        <a:pt x="458114" y="57935"/>
                        <a:pt x="152930" y="135710"/>
                        <a:pt x="0" y="179810"/>
                      </a:cubicBezTo>
                      <a:cubicBezTo>
                        <a:pt x="0" y="179810"/>
                        <a:pt x="24104" y="267966"/>
                        <a:pt x="19229" y="323036"/>
                      </a:cubicBezTo>
                      <a:cubicBezTo>
                        <a:pt x="215312" y="276768"/>
                        <a:pt x="405347" y="227070"/>
                        <a:pt x="668822" y="147085"/>
                      </a:cubicBezTo>
                      <a:cubicBezTo>
                        <a:pt x="889867" y="122123"/>
                        <a:pt x="999419" y="84025"/>
                        <a:pt x="971162" y="52609"/>
                      </a:cubicBezTo>
                      <a:close/>
                    </a:path>
                  </a:pathLst>
                </a:custGeom>
                <a:solidFill>
                  <a:srgbClr val="FCC7A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  <p:grpSp>
            <p:nvGrpSpPr>
              <p:cNvPr id="395" name="رسم 80">
                <a:extLst>
                  <a:ext uri="{FF2B5EF4-FFF2-40B4-BE49-F238E27FC236}">
                    <a16:creationId xmlns:a16="http://schemas.microsoft.com/office/drawing/2014/main" id="{425ACBBF-C216-A4DD-0ED4-FE4FD35BBA62}"/>
                  </a:ext>
                </a:extLst>
              </p:cNvPr>
              <p:cNvGrpSpPr/>
              <p:nvPr/>
            </p:nvGrpSpPr>
            <p:grpSpPr>
              <a:xfrm>
                <a:off x="1543567" y="3144489"/>
                <a:ext cx="592755" cy="564892"/>
                <a:chOff x="1543567" y="3144489"/>
                <a:chExt cx="592755" cy="564892"/>
              </a:xfrm>
            </p:grpSpPr>
            <p:sp>
              <p:nvSpPr>
                <p:cNvPr id="532" name="شكل حر: شكل 531">
                  <a:extLst>
                    <a:ext uri="{FF2B5EF4-FFF2-40B4-BE49-F238E27FC236}">
                      <a16:creationId xmlns:a16="http://schemas.microsoft.com/office/drawing/2014/main" id="{7BD23F90-FCDA-41E2-9A93-ECE53EBE075F}"/>
                    </a:ext>
                  </a:extLst>
                </p:cNvPr>
                <p:cNvSpPr/>
                <p:nvPr/>
              </p:nvSpPr>
              <p:spPr>
                <a:xfrm>
                  <a:off x="1543567" y="3144489"/>
                  <a:ext cx="592755" cy="564892"/>
                </a:xfrm>
                <a:custGeom>
                  <a:avLst/>
                  <a:gdLst>
                    <a:gd name="connsiteX0" fmla="*/ 0 w 592755"/>
                    <a:gd name="connsiteY0" fmla="*/ 300489 h 564892"/>
                    <a:gd name="connsiteX1" fmla="*/ 188906 w 592755"/>
                    <a:gd name="connsiteY1" fmla="*/ 213958 h 564892"/>
                    <a:gd name="connsiteX2" fmla="*/ 143135 w 592755"/>
                    <a:gd name="connsiteY2" fmla="*/ 47215 h 564892"/>
                    <a:gd name="connsiteX3" fmla="*/ 285864 w 592755"/>
                    <a:gd name="connsiteY3" fmla="*/ 0 h 564892"/>
                    <a:gd name="connsiteX4" fmla="*/ 336104 w 592755"/>
                    <a:gd name="connsiteY4" fmla="*/ 180420 h 564892"/>
                    <a:gd name="connsiteX5" fmla="*/ 534715 w 592755"/>
                    <a:gd name="connsiteY5" fmla="*/ 186965 h 564892"/>
                    <a:gd name="connsiteX6" fmla="*/ 369507 w 592755"/>
                    <a:gd name="connsiteY6" fmla="*/ 563197 h 564892"/>
                    <a:gd name="connsiteX7" fmla="*/ 0 w 592755"/>
                    <a:gd name="connsiteY7" fmla="*/ 300534 h 564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2755" h="564892">
                      <a:moveTo>
                        <a:pt x="0" y="300489"/>
                      </a:moveTo>
                      <a:cubicBezTo>
                        <a:pt x="0" y="300489"/>
                        <a:pt x="115826" y="254312"/>
                        <a:pt x="188906" y="213958"/>
                      </a:cubicBezTo>
                      <a:cubicBezTo>
                        <a:pt x="178614" y="132753"/>
                        <a:pt x="143135" y="47215"/>
                        <a:pt x="143135" y="47215"/>
                      </a:cubicBezTo>
                      <a:lnTo>
                        <a:pt x="285864" y="0"/>
                      </a:lnTo>
                      <a:cubicBezTo>
                        <a:pt x="285864" y="0"/>
                        <a:pt x="326354" y="127788"/>
                        <a:pt x="336104" y="180420"/>
                      </a:cubicBezTo>
                      <a:cubicBezTo>
                        <a:pt x="448229" y="184302"/>
                        <a:pt x="534715" y="186965"/>
                        <a:pt x="534715" y="186965"/>
                      </a:cubicBezTo>
                      <a:cubicBezTo>
                        <a:pt x="534715" y="186965"/>
                        <a:pt x="743347" y="495670"/>
                        <a:pt x="369507" y="563197"/>
                      </a:cubicBezTo>
                      <a:cubicBezTo>
                        <a:pt x="271104" y="581027"/>
                        <a:pt x="16611" y="455812"/>
                        <a:pt x="0" y="300534"/>
                      </a:cubicBezTo>
                      <a:close/>
                    </a:path>
                  </a:pathLst>
                </a:custGeom>
                <a:solidFill>
                  <a:srgbClr val="FCC7A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533" name="شكل حر: شكل 532">
                  <a:extLst>
                    <a:ext uri="{FF2B5EF4-FFF2-40B4-BE49-F238E27FC236}">
                      <a16:creationId xmlns:a16="http://schemas.microsoft.com/office/drawing/2014/main" id="{B07871E7-68FD-7C68-C976-B8468984939B}"/>
                    </a:ext>
                  </a:extLst>
                </p:cNvPr>
                <p:cNvSpPr/>
                <p:nvPr/>
              </p:nvSpPr>
              <p:spPr>
                <a:xfrm>
                  <a:off x="1719834" y="3205742"/>
                  <a:ext cx="162093" cy="166517"/>
                </a:xfrm>
                <a:custGeom>
                  <a:avLst/>
                  <a:gdLst>
                    <a:gd name="connsiteX0" fmla="*/ 0 w 162093"/>
                    <a:gd name="connsiteY0" fmla="*/ 55566 h 166517"/>
                    <a:gd name="connsiteX1" fmla="*/ 19996 w 162093"/>
                    <a:gd name="connsiteY1" fmla="*/ 166517 h 166517"/>
                    <a:gd name="connsiteX2" fmla="*/ 162094 w 162093"/>
                    <a:gd name="connsiteY2" fmla="*/ 141556 h 166517"/>
                    <a:gd name="connsiteX3" fmla="*/ 116774 w 162093"/>
                    <a:gd name="connsiteY3" fmla="*/ 0 h 166517"/>
                    <a:gd name="connsiteX4" fmla="*/ 45 w 162093"/>
                    <a:gd name="connsiteY4" fmla="*/ 55566 h 166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093" h="166517">
                      <a:moveTo>
                        <a:pt x="0" y="55566"/>
                      </a:moveTo>
                      <a:lnTo>
                        <a:pt x="19996" y="166517"/>
                      </a:lnTo>
                      <a:cubicBezTo>
                        <a:pt x="19996" y="166517"/>
                        <a:pt x="84816" y="120430"/>
                        <a:pt x="162094" y="141556"/>
                      </a:cubicBezTo>
                      <a:cubicBezTo>
                        <a:pt x="132257" y="40399"/>
                        <a:pt x="116774" y="0"/>
                        <a:pt x="116774" y="0"/>
                      </a:cubicBezTo>
                      <a:lnTo>
                        <a:pt x="45" y="55566"/>
                      </a:lnTo>
                      <a:close/>
                    </a:path>
                  </a:pathLst>
                </a:custGeom>
                <a:solidFill>
                  <a:srgbClr val="EFAE8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  <p:grpSp>
            <p:nvGrpSpPr>
              <p:cNvPr id="396" name="رسم 80">
                <a:extLst>
                  <a:ext uri="{FF2B5EF4-FFF2-40B4-BE49-F238E27FC236}">
                    <a16:creationId xmlns:a16="http://schemas.microsoft.com/office/drawing/2014/main" id="{A3737D16-52FF-1B95-C769-B5166D63BD7B}"/>
                  </a:ext>
                </a:extLst>
              </p:cNvPr>
              <p:cNvGrpSpPr/>
              <p:nvPr/>
            </p:nvGrpSpPr>
            <p:grpSpPr>
              <a:xfrm>
                <a:off x="1102651" y="3237069"/>
                <a:ext cx="1611275" cy="1256041"/>
                <a:chOff x="1102651" y="3237069"/>
                <a:chExt cx="1611275" cy="1256041"/>
              </a:xfrm>
            </p:grpSpPr>
            <p:grpSp>
              <p:nvGrpSpPr>
                <p:cNvPr id="527" name="رسم 80">
                  <a:extLst>
                    <a:ext uri="{FF2B5EF4-FFF2-40B4-BE49-F238E27FC236}">
                      <a16:creationId xmlns:a16="http://schemas.microsoft.com/office/drawing/2014/main" id="{9FAC221C-F0BD-C17D-4A9B-B5BC885EFE31}"/>
                    </a:ext>
                  </a:extLst>
                </p:cNvPr>
                <p:cNvGrpSpPr/>
                <p:nvPr/>
              </p:nvGrpSpPr>
              <p:grpSpPr>
                <a:xfrm>
                  <a:off x="1126665" y="3268124"/>
                  <a:ext cx="1518629" cy="1224986"/>
                  <a:chOff x="1126665" y="3268124"/>
                  <a:chExt cx="1518629" cy="1224986"/>
                </a:xfrm>
              </p:grpSpPr>
              <p:sp>
                <p:nvSpPr>
                  <p:cNvPr id="530" name="شكل حر: شكل 529">
                    <a:extLst>
                      <a:ext uri="{FF2B5EF4-FFF2-40B4-BE49-F238E27FC236}">
                        <a16:creationId xmlns:a16="http://schemas.microsoft.com/office/drawing/2014/main" id="{F98FD07D-14E8-4A87-449B-60E3EC1E2234}"/>
                      </a:ext>
                    </a:extLst>
                  </p:cNvPr>
                  <p:cNvSpPr/>
                  <p:nvPr/>
                </p:nvSpPr>
                <p:spPr>
                  <a:xfrm>
                    <a:off x="1126665" y="3268124"/>
                    <a:ext cx="1518629" cy="1224986"/>
                  </a:xfrm>
                  <a:custGeom>
                    <a:avLst/>
                    <a:gdLst>
                      <a:gd name="connsiteX0" fmla="*/ 933200 w 1518629"/>
                      <a:gd name="connsiteY0" fmla="*/ 57191 h 1224986"/>
                      <a:gd name="connsiteX1" fmla="*/ 412253 w 1518629"/>
                      <a:gd name="connsiteY1" fmla="*/ 182451 h 1224986"/>
                      <a:gd name="connsiteX2" fmla="*/ 0 w 1518629"/>
                      <a:gd name="connsiteY2" fmla="*/ 651128 h 1224986"/>
                      <a:gd name="connsiteX3" fmla="*/ 310646 w 1518629"/>
                      <a:gd name="connsiteY3" fmla="*/ 738110 h 1224986"/>
                      <a:gd name="connsiteX4" fmla="*/ 344184 w 1518629"/>
                      <a:gd name="connsiteY4" fmla="*/ 666114 h 1224986"/>
                      <a:gd name="connsiteX5" fmla="*/ 360118 w 1518629"/>
                      <a:gd name="connsiteY5" fmla="*/ 1207825 h 1224986"/>
                      <a:gd name="connsiteX6" fmla="*/ 1393707 w 1518629"/>
                      <a:gd name="connsiteY6" fmla="*/ 1126169 h 1224986"/>
                      <a:gd name="connsiteX7" fmla="*/ 1273096 w 1518629"/>
                      <a:gd name="connsiteY7" fmla="*/ 385441 h 1224986"/>
                      <a:gd name="connsiteX8" fmla="*/ 1514905 w 1518629"/>
                      <a:gd name="connsiteY8" fmla="*/ 327257 h 1224986"/>
                      <a:gd name="connsiteX9" fmla="*/ 1442186 w 1518629"/>
                      <a:gd name="connsiteY9" fmla="*/ 0 h 1224986"/>
                      <a:gd name="connsiteX10" fmla="*/ 933200 w 1518629"/>
                      <a:gd name="connsiteY10" fmla="*/ 57236 h 1224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18629" h="1224986">
                        <a:moveTo>
                          <a:pt x="933200" y="57191"/>
                        </a:moveTo>
                        <a:cubicBezTo>
                          <a:pt x="1142690" y="450937"/>
                          <a:pt x="470031" y="584593"/>
                          <a:pt x="412253" y="182451"/>
                        </a:cubicBezTo>
                        <a:cubicBezTo>
                          <a:pt x="352534" y="190712"/>
                          <a:pt x="28979" y="398441"/>
                          <a:pt x="0" y="651128"/>
                        </a:cubicBezTo>
                        <a:cubicBezTo>
                          <a:pt x="19274" y="696628"/>
                          <a:pt x="266906" y="734635"/>
                          <a:pt x="310646" y="738110"/>
                        </a:cubicBezTo>
                        <a:cubicBezTo>
                          <a:pt x="338632" y="706604"/>
                          <a:pt x="343777" y="704978"/>
                          <a:pt x="344184" y="666114"/>
                        </a:cubicBezTo>
                        <a:cubicBezTo>
                          <a:pt x="365173" y="828839"/>
                          <a:pt x="374743" y="1171218"/>
                          <a:pt x="360118" y="1207825"/>
                        </a:cubicBezTo>
                        <a:cubicBezTo>
                          <a:pt x="360118" y="1207825"/>
                          <a:pt x="828343" y="1280679"/>
                          <a:pt x="1393707" y="1126169"/>
                        </a:cubicBezTo>
                        <a:cubicBezTo>
                          <a:pt x="1393887" y="1126079"/>
                          <a:pt x="1318596" y="525416"/>
                          <a:pt x="1273096" y="385441"/>
                        </a:cubicBezTo>
                        <a:cubicBezTo>
                          <a:pt x="1346943" y="371583"/>
                          <a:pt x="1484120" y="333395"/>
                          <a:pt x="1514905" y="327257"/>
                        </a:cubicBezTo>
                        <a:cubicBezTo>
                          <a:pt x="1533366" y="253364"/>
                          <a:pt x="1479110" y="117000"/>
                          <a:pt x="1442186" y="0"/>
                        </a:cubicBezTo>
                        <a:cubicBezTo>
                          <a:pt x="1355971" y="6184"/>
                          <a:pt x="1000502" y="45455"/>
                          <a:pt x="933200" y="57236"/>
                        </a:cubicBezTo>
                        <a:close/>
                      </a:path>
                    </a:pathLst>
                  </a:custGeom>
                  <a:solidFill>
                    <a:srgbClr val="24242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531" name="شكل حر: شكل 530">
                    <a:extLst>
                      <a:ext uri="{FF2B5EF4-FFF2-40B4-BE49-F238E27FC236}">
                        <a16:creationId xmlns:a16="http://schemas.microsoft.com/office/drawing/2014/main" id="{94DB06D5-7E46-C80E-B2F1-E9688D729533}"/>
                      </a:ext>
                    </a:extLst>
                  </p:cNvPr>
                  <p:cNvSpPr/>
                  <p:nvPr/>
                </p:nvSpPr>
                <p:spPr>
                  <a:xfrm>
                    <a:off x="1502310" y="3314482"/>
                    <a:ext cx="646761" cy="415749"/>
                  </a:xfrm>
                  <a:custGeom>
                    <a:avLst/>
                    <a:gdLst>
                      <a:gd name="connsiteX0" fmla="*/ 517427 w 646761"/>
                      <a:gd name="connsiteY0" fmla="*/ 45 h 415749"/>
                      <a:gd name="connsiteX1" fmla="*/ 380882 w 646761"/>
                      <a:gd name="connsiteY1" fmla="*/ 299541 h 415749"/>
                      <a:gd name="connsiteX2" fmla="*/ 110229 w 646761"/>
                      <a:gd name="connsiteY2" fmla="*/ 94746 h 415749"/>
                      <a:gd name="connsiteX3" fmla="*/ 0 w 646761"/>
                      <a:gd name="connsiteY3" fmla="*/ 138486 h 415749"/>
                      <a:gd name="connsiteX4" fmla="*/ 414600 w 646761"/>
                      <a:gd name="connsiteY4" fmla="*/ 406430 h 415749"/>
                      <a:gd name="connsiteX5" fmla="*/ 628242 w 646761"/>
                      <a:gd name="connsiteY5" fmla="*/ 5462 h 415749"/>
                      <a:gd name="connsiteX6" fmla="*/ 517381 w 646761"/>
                      <a:gd name="connsiteY6" fmla="*/ 0 h 4157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6761" h="415749">
                        <a:moveTo>
                          <a:pt x="517427" y="45"/>
                        </a:moveTo>
                        <a:cubicBezTo>
                          <a:pt x="556742" y="115239"/>
                          <a:pt x="561708" y="273902"/>
                          <a:pt x="380882" y="299541"/>
                        </a:cubicBezTo>
                        <a:cubicBezTo>
                          <a:pt x="221587" y="322156"/>
                          <a:pt x="150493" y="220729"/>
                          <a:pt x="110229" y="94746"/>
                        </a:cubicBezTo>
                        <a:cubicBezTo>
                          <a:pt x="71680" y="115826"/>
                          <a:pt x="0" y="138486"/>
                          <a:pt x="0" y="138486"/>
                        </a:cubicBezTo>
                        <a:cubicBezTo>
                          <a:pt x="0" y="138486"/>
                          <a:pt x="72177" y="475447"/>
                          <a:pt x="414600" y="406430"/>
                        </a:cubicBezTo>
                        <a:cubicBezTo>
                          <a:pt x="739961" y="340889"/>
                          <a:pt x="628242" y="5462"/>
                          <a:pt x="628242" y="5462"/>
                        </a:cubicBezTo>
                        <a:lnTo>
                          <a:pt x="517381" y="0"/>
                        </a:lnTo>
                        <a:close/>
                      </a:path>
                    </a:pathLst>
                  </a:custGeom>
                  <a:solidFill>
                    <a:srgbClr val="F04C2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</p:grpSp>
            <p:sp>
              <p:nvSpPr>
                <p:cNvPr id="528" name="شكل حر: شكل 527">
                  <a:extLst>
                    <a:ext uri="{FF2B5EF4-FFF2-40B4-BE49-F238E27FC236}">
                      <a16:creationId xmlns:a16="http://schemas.microsoft.com/office/drawing/2014/main" id="{916DAC4D-F9D6-8A83-819C-FDD8350FA527}"/>
                    </a:ext>
                  </a:extLst>
                </p:cNvPr>
                <p:cNvSpPr/>
                <p:nvPr/>
              </p:nvSpPr>
              <p:spPr>
                <a:xfrm>
                  <a:off x="2528316" y="3237069"/>
                  <a:ext cx="185609" cy="371492"/>
                </a:xfrm>
                <a:custGeom>
                  <a:avLst/>
                  <a:gdLst>
                    <a:gd name="connsiteX0" fmla="*/ 98628 w 185609"/>
                    <a:gd name="connsiteY0" fmla="*/ 0 h 371492"/>
                    <a:gd name="connsiteX1" fmla="*/ 183399 w 185609"/>
                    <a:gd name="connsiteY1" fmla="*/ 350232 h 371492"/>
                    <a:gd name="connsiteX2" fmla="*/ 95243 w 185609"/>
                    <a:gd name="connsiteY2" fmla="*/ 371493 h 371492"/>
                    <a:gd name="connsiteX3" fmla="*/ 0 w 185609"/>
                    <a:gd name="connsiteY3" fmla="*/ 25774 h 371492"/>
                    <a:gd name="connsiteX4" fmla="*/ 98673 w 185609"/>
                    <a:gd name="connsiteY4" fmla="*/ 0 h 3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5609" h="371492">
                      <a:moveTo>
                        <a:pt x="98628" y="0"/>
                      </a:moveTo>
                      <a:cubicBezTo>
                        <a:pt x="98628" y="0"/>
                        <a:pt x="201861" y="205608"/>
                        <a:pt x="183399" y="350232"/>
                      </a:cubicBezTo>
                      <a:cubicBezTo>
                        <a:pt x="145121" y="362239"/>
                        <a:pt x="95243" y="371493"/>
                        <a:pt x="95243" y="371493"/>
                      </a:cubicBezTo>
                      <a:cubicBezTo>
                        <a:pt x="95243" y="371493"/>
                        <a:pt x="71094" y="179382"/>
                        <a:pt x="0" y="25774"/>
                      </a:cubicBezTo>
                      <a:cubicBezTo>
                        <a:pt x="57507" y="9073"/>
                        <a:pt x="98673" y="0"/>
                        <a:pt x="98673" y="0"/>
                      </a:cubicBezTo>
                      <a:close/>
                    </a:path>
                  </a:pathLst>
                </a:custGeom>
                <a:solidFill>
                  <a:srgbClr val="F04C2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529" name="شكل حر: شكل 528">
                  <a:extLst>
                    <a:ext uri="{FF2B5EF4-FFF2-40B4-BE49-F238E27FC236}">
                      <a16:creationId xmlns:a16="http://schemas.microsoft.com/office/drawing/2014/main" id="{097ACD79-F29E-7EAE-5A32-C7B7325E3F3E}"/>
                    </a:ext>
                  </a:extLst>
                </p:cNvPr>
                <p:cNvSpPr/>
                <p:nvPr/>
              </p:nvSpPr>
              <p:spPr>
                <a:xfrm>
                  <a:off x="1102651" y="3873255"/>
                  <a:ext cx="392211" cy="162003"/>
                </a:xfrm>
                <a:custGeom>
                  <a:avLst/>
                  <a:gdLst>
                    <a:gd name="connsiteX0" fmla="*/ 388149 w 392211"/>
                    <a:gd name="connsiteY0" fmla="*/ 162003 h 162003"/>
                    <a:gd name="connsiteX1" fmla="*/ 0 w 392211"/>
                    <a:gd name="connsiteY1" fmla="*/ 100163 h 162003"/>
                    <a:gd name="connsiteX2" fmla="*/ 16657 w 392211"/>
                    <a:gd name="connsiteY2" fmla="*/ 0 h 162003"/>
                    <a:gd name="connsiteX3" fmla="*/ 392212 w 392211"/>
                    <a:gd name="connsiteY3" fmla="*/ 49788 h 162003"/>
                    <a:gd name="connsiteX4" fmla="*/ 388149 w 392211"/>
                    <a:gd name="connsiteY4" fmla="*/ 162003 h 16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2211" h="162003">
                      <a:moveTo>
                        <a:pt x="388149" y="162003"/>
                      </a:moveTo>
                      <a:cubicBezTo>
                        <a:pt x="388149" y="162003"/>
                        <a:pt x="136545" y="151260"/>
                        <a:pt x="0" y="100163"/>
                      </a:cubicBezTo>
                      <a:cubicBezTo>
                        <a:pt x="-90" y="60621"/>
                        <a:pt x="16657" y="0"/>
                        <a:pt x="16657" y="0"/>
                      </a:cubicBezTo>
                      <a:cubicBezTo>
                        <a:pt x="76782" y="27490"/>
                        <a:pt x="213913" y="56740"/>
                        <a:pt x="392212" y="49788"/>
                      </a:cubicBezTo>
                      <a:cubicBezTo>
                        <a:pt x="389413" y="97545"/>
                        <a:pt x="388149" y="162003"/>
                        <a:pt x="388149" y="162003"/>
                      </a:cubicBezTo>
                      <a:close/>
                    </a:path>
                  </a:pathLst>
                </a:custGeom>
                <a:solidFill>
                  <a:srgbClr val="F04C2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  <p:sp>
            <p:nvSpPr>
              <p:cNvPr id="397" name="شكل حر: شكل 396">
                <a:extLst>
                  <a:ext uri="{FF2B5EF4-FFF2-40B4-BE49-F238E27FC236}">
                    <a16:creationId xmlns:a16="http://schemas.microsoft.com/office/drawing/2014/main" id="{28787BC7-8B3B-C37B-530A-F26A2D04D565}"/>
                  </a:ext>
                </a:extLst>
              </p:cNvPr>
              <p:cNvSpPr/>
              <p:nvPr/>
            </p:nvSpPr>
            <p:spPr>
              <a:xfrm>
                <a:off x="2087219" y="5745118"/>
                <a:ext cx="172565" cy="375782"/>
              </a:xfrm>
              <a:custGeom>
                <a:avLst/>
                <a:gdLst>
                  <a:gd name="connsiteX0" fmla="*/ 160198 w 172565"/>
                  <a:gd name="connsiteY0" fmla="*/ 19003 h 375782"/>
                  <a:gd name="connsiteX1" fmla="*/ 172566 w 172565"/>
                  <a:gd name="connsiteY1" fmla="*/ 364947 h 375782"/>
                  <a:gd name="connsiteX2" fmla="*/ 41347 w 172565"/>
                  <a:gd name="connsiteY2" fmla="*/ 370410 h 375782"/>
                  <a:gd name="connsiteX3" fmla="*/ 0 w 172565"/>
                  <a:gd name="connsiteY3" fmla="*/ 0 h 375782"/>
                  <a:gd name="connsiteX4" fmla="*/ 160198 w 172565"/>
                  <a:gd name="connsiteY4" fmla="*/ 19003 h 375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565" h="375782">
                    <a:moveTo>
                      <a:pt x="160198" y="19003"/>
                    </a:moveTo>
                    <a:cubicBezTo>
                      <a:pt x="160198" y="19003"/>
                      <a:pt x="165795" y="243118"/>
                      <a:pt x="172566" y="364947"/>
                    </a:cubicBezTo>
                    <a:cubicBezTo>
                      <a:pt x="92038" y="385576"/>
                      <a:pt x="41347" y="370410"/>
                      <a:pt x="41347" y="370410"/>
                    </a:cubicBezTo>
                    <a:lnTo>
                      <a:pt x="0" y="0"/>
                    </a:lnTo>
                    <a:lnTo>
                      <a:pt x="160198" y="19003"/>
                    </a:lnTo>
                    <a:close/>
                  </a:path>
                </a:pathLst>
              </a:custGeom>
              <a:solidFill>
                <a:srgbClr val="FCC7A5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grpSp>
            <p:nvGrpSpPr>
              <p:cNvPr id="398" name="رسم 80">
                <a:extLst>
                  <a:ext uri="{FF2B5EF4-FFF2-40B4-BE49-F238E27FC236}">
                    <a16:creationId xmlns:a16="http://schemas.microsoft.com/office/drawing/2014/main" id="{20629E60-EA19-B0DF-4A23-8FFDFBD7CEB2}"/>
                  </a:ext>
                </a:extLst>
              </p:cNvPr>
              <p:cNvGrpSpPr/>
              <p:nvPr/>
            </p:nvGrpSpPr>
            <p:grpSpPr>
              <a:xfrm>
                <a:off x="2094607" y="6024618"/>
                <a:ext cx="422704" cy="414799"/>
                <a:chOff x="2094607" y="6024618"/>
                <a:chExt cx="422704" cy="414799"/>
              </a:xfrm>
            </p:grpSpPr>
            <p:grpSp>
              <p:nvGrpSpPr>
                <p:cNvPr id="523" name="رسم 80">
                  <a:extLst>
                    <a:ext uri="{FF2B5EF4-FFF2-40B4-BE49-F238E27FC236}">
                      <a16:creationId xmlns:a16="http://schemas.microsoft.com/office/drawing/2014/main" id="{B47EF349-3729-9B89-1BB9-FFE9EEDA87DE}"/>
                    </a:ext>
                  </a:extLst>
                </p:cNvPr>
                <p:cNvGrpSpPr/>
                <p:nvPr/>
              </p:nvGrpSpPr>
              <p:grpSpPr>
                <a:xfrm>
                  <a:off x="2094607" y="6024618"/>
                  <a:ext cx="422704" cy="414799"/>
                  <a:chOff x="2094607" y="6024618"/>
                  <a:chExt cx="422704" cy="414799"/>
                </a:xfrm>
              </p:grpSpPr>
              <p:sp>
                <p:nvSpPr>
                  <p:cNvPr id="525" name="شكل حر: شكل 524">
                    <a:extLst>
                      <a:ext uri="{FF2B5EF4-FFF2-40B4-BE49-F238E27FC236}">
                        <a16:creationId xmlns:a16="http://schemas.microsoft.com/office/drawing/2014/main" id="{B8D29E0E-DA5E-7E5D-AC89-8E302EEF396D}"/>
                      </a:ext>
                    </a:extLst>
                  </p:cNvPr>
                  <p:cNvSpPr/>
                  <p:nvPr/>
                </p:nvSpPr>
                <p:spPr>
                  <a:xfrm>
                    <a:off x="2094607" y="6171138"/>
                    <a:ext cx="422704" cy="268278"/>
                  </a:xfrm>
                  <a:custGeom>
                    <a:avLst/>
                    <a:gdLst>
                      <a:gd name="connsiteX0" fmla="*/ 9359 w 422704"/>
                      <a:gd name="connsiteY0" fmla="*/ 0 h 268278"/>
                      <a:gd name="connsiteX1" fmla="*/ 70297 w 422704"/>
                      <a:gd name="connsiteY1" fmla="*/ 167736 h 268278"/>
                      <a:gd name="connsiteX2" fmla="*/ 355394 w 422704"/>
                      <a:gd name="connsiteY2" fmla="*/ 253906 h 268278"/>
                      <a:gd name="connsiteX3" fmla="*/ 413848 w 422704"/>
                      <a:gd name="connsiteY3" fmla="*/ 100208 h 268278"/>
                      <a:gd name="connsiteX4" fmla="*/ 9359 w 422704"/>
                      <a:gd name="connsiteY4" fmla="*/ 0 h 268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704" h="268278">
                        <a:moveTo>
                          <a:pt x="9359" y="0"/>
                        </a:moveTo>
                        <a:cubicBezTo>
                          <a:pt x="-6440" y="35073"/>
                          <a:pt x="-11314" y="97996"/>
                          <a:pt x="70297" y="167736"/>
                        </a:cubicBezTo>
                        <a:cubicBezTo>
                          <a:pt x="151817" y="237566"/>
                          <a:pt x="232661" y="296472"/>
                          <a:pt x="355394" y="253906"/>
                        </a:cubicBezTo>
                        <a:cubicBezTo>
                          <a:pt x="456279" y="218878"/>
                          <a:pt x="413848" y="100208"/>
                          <a:pt x="413848" y="100208"/>
                        </a:cubicBez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DEDEDE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526" name="شكل حر: شكل 525">
                    <a:extLst>
                      <a:ext uri="{FF2B5EF4-FFF2-40B4-BE49-F238E27FC236}">
                        <a16:creationId xmlns:a16="http://schemas.microsoft.com/office/drawing/2014/main" id="{8836566E-5498-AD1B-BE7D-2A75F1CD0486}"/>
                      </a:ext>
                    </a:extLst>
                  </p:cNvPr>
                  <p:cNvSpPr/>
                  <p:nvPr/>
                </p:nvSpPr>
                <p:spPr>
                  <a:xfrm>
                    <a:off x="2097274" y="6024618"/>
                    <a:ext cx="412611" cy="337376"/>
                  </a:xfrm>
                  <a:custGeom>
                    <a:avLst/>
                    <a:gdLst>
                      <a:gd name="connsiteX0" fmla="*/ 20053 w 412611"/>
                      <a:gd name="connsiteY0" fmla="*/ 45 h 337376"/>
                      <a:gd name="connsiteX1" fmla="*/ 40952 w 412611"/>
                      <a:gd name="connsiteY1" fmla="*/ 208812 h 337376"/>
                      <a:gd name="connsiteX2" fmla="*/ 352681 w 412611"/>
                      <a:gd name="connsiteY2" fmla="*/ 326895 h 337376"/>
                      <a:gd name="connsiteX3" fmla="*/ 338011 w 412611"/>
                      <a:gd name="connsiteY3" fmla="*/ 151034 h 337376"/>
                      <a:gd name="connsiteX4" fmla="*/ 160074 w 412611"/>
                      <a:gd name="connsiteY4" fmla="*/ 3024 h 337376"/>
                      <a:gd name="connsiteX5" fmla="*/ 20008 w 412611"/>
                      <a:gd name="connsiteY5" fmla="*/ 0 h 337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611" h="337376">
                        <a:moveTo>
                          <a:pt x="20053" y="45"/>
                        </a:moveTo>
                        <a:cubicBezTo>
                          <a:pt x="327" y="31688"/>
                          <a:pt x="-20662" y="154691"/>
                          <a:pt x="40952" y="208812"/>
                        </a:cubicBezTo>
                        <a:cubicBezTo>
                          <a:pt x="102296" y="262889"/>
                          <a:pt x="232070" y="371447"/>
                          <a:pt x="352681" y="326895"/>
                        </a:cubicBezTo>
                        <a:cubicBezTo>
                          <a:pt x="462549" y="286315"/>
                          <a:pt x="399219" y="190170"/>
                          <a:pt x="338011" y="151034"/>
                        </a:cubicBezTo>
                        <a:cubicBezTo>
                          <a:pt x="276848" y="111854"/>
                          <a:pt x="160074" y="3024"/>
                          <a:pt x="160074" y="3024"/>
                        </a:cubicBezTo>
                        <a:cubicBezTo>
                          <a:pt x="160074" y="3024"/>
                          <a:pt x="143508" y="70777"/>
                          <a:pt x="20008" y="0"/>
                        </a:cubicBezTo>
                        <a:close/>
                      </a:path>
                    </a:pathLst>
                  </a:custGeom>
                  <a:solidFill>
                    <a:srgbClr val="F04C2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</p:grpSp>
            <p:sp>
              <p:nvSpPr>
                <p:cNvPr id="524" name="شكل حر: شكل 523">
                  <a:extLst>
                    <a:ext uri="{FF2B5EF4-FFF2-40B4-BE49-F238E27FC236}">
                      <a16:creationId xmlns:a16="http://schemas.microsoft.com/office/drawing/2014/main" id="{C293BCE3-1518-7F20-CF55-296CD2F722FC}"/>
                    </a:ext>
                  </a:extLst>
                </p:cNvPr>
                <p:cNvSpPr/>
                <p:nvPr/>
              </p:nvSpPr>
              <p:spPr>
                <a:xfrm>
                  <a:off x="2184536" y="6079893"/>
                  <a:ext cx="198100" cy="100523"/>
                </a:xfrm>
                <a:custGeom>
                  <a:avLst/>
                  <a:gdLst>
                    <a:gd name="connsiteX0" fmla="*/ 140475 w 198100"/>
                    <a:gd name="connsiteY0" fmla="*/ 4172 h 100523"/>
                    <a:gd name="connsiteX1" fmla="*/ 8353 w 198100"/>
                    <a:gd name="connsiteY1" fmla="*/ 44481 h 100523"/>
                    <a:gd name="connsiteX2" fmla="*/ 32051 w 198100"/>
                    <a:gd name="connsiteY2" fmla="*/ 100454 h 100523"/>
                    <a:gd name="connsiteX3" fmla="*/ 169634 w 198100"/>
                    <a:gd name="connsiteY3" fmla="*/ 64794 h 100523"/>
                    <a:gd name="connsiteX4" fmla="*/ 140475 w 198100"/>
                    <a:gd name="connsiteY4" fmla="*/ 4172 h 10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100" h="100523">
                      <a:moveTo>
                        <a:pt x="140475" y="4172"/>
                      </a:moveTo>
                      <a:cubicBezTo>
                        <a:pt x="94614" y="-9595"/>
                        <a:pt x="30697" y="12478"/>
                        <a:pt x="8353" y="44481"/>
                      </a:cubicBezTo>
                      <a:cubicBezTo>
                        <a:pt x="-13765" y="76530"/>
                        <a:pt x="12912" y="102033"/>
                        <a:pt x="32051" y="100454"/>
                      </a:cubicBezTo>
                      <a:cubicBezTo>
                        <a:pt x="51235" y="98918"/>
                        <a:pt x="106846" y="72603"/>
                        <a:pt x="169634" y="64794"/>
                      </a:cubicBezTo>
                      <a:cubicBezTo>
                        <a:pt x="232332" y="57210"/>
                        <a:pt x="177173" y="14960"/>
                        <a:pt x="140475" y="4172"/>
                      </a:cubicBezTo>
                      <a:close/>
                    </a:path>
                  </a:pathLst>
                </a:custGeom>
                <a:solidFill>
                  <a:srgbClr val="DEDED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  <p:sp>
            <p:nvSpPr>
              <p:cNvPr id="399" name="شكل حر: شكل 398">
                <a:extLst>
                  <a:ext uri="{FF2B5EF4-FFF2-40B4-BE49-F238E27FC236}">
                    <a16:creationId xmlns:a16="http://schemas.microsoft.com/office/drawing/2014/main" id="{BB964A48-17DE-1155-81C8-6A21365C7FDA}"/>
                  </a:ext>
                </a:extLst>
              </p:cNvPr>
              <p:cNvSpPr/>
              <p:nvPr/>
            </p:nvSpPr>
            <p:spPr>
              <a:xfrm>
                <a:off x="1645310" y="5745118"/>
                <a:ext cx="172565" cy="375782"/>
              </a:xfrm>
              <a:custGeom>
                <a:avLst/>
                <a:gdLst>
                  <a:gd name="connsiteX0" fmla="*/ 12368 w 172565"/>
                  <a:gd name="connsiteY0" fmla="*/ 19003 h 375782"/>
                  <a:gd name="connsiteX1" fmla="*/ 0 w 172565"/>
                  <a:gd name="connsiteY1" fmla="*/ 364947 h 375782"/>
                  <a:gd name="connsiteX2" fmla="*/ 131219 w 172565"/>
                  <a:gd name="connsiteY2" fmla="*/ 370410 h 375782"/>
                  <a:gd name="connsiteX3" fmla="*/ 172566 w 172565"/>
                  <a:gd name="connsiteY3" fmla="*/ 0 h 375782"/>
                  <a:gd name="connsiteX4" fmla="*/ 12368 w 172565"/>
                  <a:gd name="connsiteY4" fmla="*/ 19003 h 375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565" h="375782">
                    <a:moveTo>
                      <a:pt x="12368" y="19003"/>
                    </a:moveTo>
                    <a:cubicBezTo>
                      <a:pt x="12368" y="19003"/>
                      <a:pt x="6771" y="243118"/>
                      <a:pt x="0" y="364947"/>
                    </a:cubicBezTo>
                    <a:cubicBezTo>
                      <a:pt x="80528" y="385576"/>
                      <a:pt x="131219" y="370410"/>
                      <a:pt x="131219" y="370410"/>
                    </a:cubicBezTo>
                    <a:lnTo>
                      <a:pt x="172566" y="0"/>
                    </a:lnTo>
                    <a:lnTo>
                      <a:pt x="12368" y="19003"/>
                    </a:lnTo>
                    <a:close/>
                  </a:path>
                </a:pathLst>
              </a:custGeom>
              <a:solidFill>
                <a:srgbClr val="FCC7A5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grpSp>
            <p:nvGrpSpPr>
              <p:cNvPr id="400" name="رسم 80">
                <a:extLst>
                  <a:ext uri="{FF2B5EF4-FFF2-40B4-BE49-F238E27FC236}">
                    <a16:creationId xmlns:a16="http://schemas.microsoft.com/office/drawing/2014/main" id="{4543BEAE-3092-5ECE-D87F-323F965BFDFE}"/>
                  </a:ext>
                </a:extLst>
              </p:cNvPr>
              <p:cNvGrpSpPr/>
              <p:nvPr/>
            </p:nvGrpSpPr>
            <p:grpSpPr>
              <a:xfrm>
                <a:off x="1377702" y="6024618"/>
                <a:ext cx="431547" cy="410877"/>
                <a:chOff x="1377702" y="6024618"/>
                <a:chExt cx="431547" cy="410877"/>
              </a:xfrm>
            </p:grpSpPr>
            <p:grpSp>
              <p:nvGrpSpPr>
                <p:cNvPr id="519" name="رسم 80">
                  <a:extLst>
                    <a:ext uri="{FF2B5EF4-FFF2-40B4-BE49-F238E27FC236}">
                      <a16:creationId xmlns:a16="http://schemas.microsoft.com/office/drawing/2014/main" id="{8DC4FAE9-7C32-3745-5680-A558C46FF364}"/>
                    </a:ext>
                  </a:extLst>
                </p:cNvPr>
                <p:cNvGrpSpPr/>
                <p:nvPr/>
              </p:nvGrpSpPr>
              <p:grpSpPr>
                <a:xfrm>
                  <a:off x="1377702" y="6024618"/>
                  <a:ext cx="431547" cy="410877"/>
                  <a:chOff x="1377702" y="6024618"/>
                  <a:chExt cx="431547" cy="410877"/>
                </a:xfrm>
              </p:grpSpPr>
              <p:sp>
                <p:nvSpPr>
                  <p:cNvPr id="521" name="شكل حر: شكل 520">
                    <a:extLst>
                      <a:ext uri="{FF2B5EF4-FFF2-40B4-BE49-F238E27FC236}">
                        <a16:creationId xmlns:a16="http://schemas.microsoft.com/office/drawing/2014/main" id="{81269390-6ED5-D3B0-4367-0FAD59453B27}"/>
                      </a:ext>
                    </a:extLst>
                  </p:cNvPr>
                  <p:cNvSpPr/>
                  <p:nvPr/>
                </p:nvSpPr>
                <p:spPr>
                  <a:xfrm>
                    <a:off x="1377702" y="6171138"/>
                    <a:ext cx="431547" cy="264356"/>
                  </a:xfrm>
                  <a:custGeom>
                    <a:avLst/>
                    <a:gdLst>
                      <a:gd name="connsiteX0" fmla="*/ 423428 w 431547"/>
                      <a:gd name="connsiteY0" fmla="*/ 0 h 264356"/>
                      <a:gd name="connsiteX1" fmla="*/ 357345 w 431547"/>
                      <a:gd name="connsiteY1" fmla="*/ 172837 h 264356"/>
                      <a:gd name="connsiteX2" fmla="*/ 59564 w 431547"/>
                      <a:gd name="connsiteY2" fmla="*/ 248850 h 264356"/>
                      <a:gd name="connsiteX3" fmla="*/ 18894 w 431547"/>
                      <a:gd name="connsiteY3" fmla="*/ 100208 h 264356"/>
                      <a:gd name="connsiteX4" fmla="*/ 423383 w 431547"/>
                      <a:gd name="connsiteY4" fmla="*/ 0 h 264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47" h="264356">
                        <a:moveTo>
                          <a:pt x="423428" y="0"/>
                        </a:moveTo>
                        <a:cubicBezTo>
                          <a:pt x="439226" y="35073"/>
                          <a:pt x="438956" y="103052"/>
                          <a:pt x="357345" y="172837"/>
                        </a:cubicBezTo>
                        <a:cubicBezTo>
                          <a:pt x="275824" y="242621"/>
                          <a:pt x="182612" y="290468"/>
                          <a:pt x="59564" y="248850"/>
                        </a:cubicBezTo>
                        <a:cubicBezTo>
                          <a:pt x="-43940" y="213823"/>
                          <a:pt x="18894" y="100208"/>
                          <a:pt x="18894" y="100208"/>
                        </a:cubicBezTo>
                        <a:lnTo>
                          <a:pt x="423383" y="0"/>
                        </a:lnTo>
                        <a:close/>
                      </a:path>
                    </a:pathLst>
                  </a:custGeom>
                  <a:solidFill>
                    <a:srgbClr val="DEDEDE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522" name="شكل حر: شكل 521">
                    <a:extLst>
                      <a:ext uri="{FF2B5EF4-FFF2-40B4-BE49-F238E27FC236}">
                        <a16:creationId xmlns:a16="http://schemas.microsoft.com/office/drawing/2014/main" id="{415D2B7A-D3FB-3449-A50A-6EB9D493FA7D}"/>
                      </a:ext>
                    </a:extLst>
                  </p:cNvPr>
                  <p:cNvSpPr/>
                  <p:nvPr/>
                </p:nvSpPr>
                <p:spPr>
                  <a:xfrm>
                    <a:off x="1387286" y="6024618"/>
                    <a:ext cx="420535" cy="330145"/>
                  </a:xfrm>
                  <a:custGeom>
                    <a:avLst/>
                    <a:gdLst>
                      <a:gd name="connsiteX0" fmla="*/ 400482 w 420535"/>
                      <a:gd name="connsiteY0" fmla="*/ 45 h 330145"/>
                      <a:gd name="connsiteX1" fmla="*/ 379583 w 420535"/>
                      <a:gd name="connsiteY1" fmla="*/ 208812 h 330145"/>
                      <a:gd name="connsiteX2" fmla="*/ 60135 w 420535"/>
                      <a:gd name="connsiteY2" fmla="*/ 320576 h 330145"/>
                      <a:gd name="connsiteX3" fmla="*/ 82524 w 420535"/>
                      <a:gd name="connsiteY3" fmla="*/ 151034 h 330145"/>
                      <a:gd name="connsiteX4" fmla="*/ 260416 w 420535"/>
                      <a:gd name="connsiteY4" fmla="*/ 3024 h 330145"/>
                      <a:gd name="connsiteX5" fmla="*/ 400482 w 420535"/>
                      <a:gd name="connsiteY5" fmla="*/ 0 h 330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0535" h="330145">
                        <a:moveTo>
                          <a:pt x="400482" y="45"/>
                        </a:moveTo>
                        <a:cubicBezTo>
                          <a:pt x="420208" y="31688"/>
                          <a:pt x="441197" y="154691"/>
                          <a:pt x="379583" y="208812"/>
                        </a:cubicBezTo>
                        <a:cubicBezTo>
                          <a:pt x="318239" y="262889"/>
                          <a:pt x="208416" y="361156"/>
                          <a:pt x="60135" y="320576"/>
                        </a:cubicBezTo>
                        <a:cubicBezTo>
                          <a:pt x="-56097" y="288798"/>
                          <a:pt x="21316" y="190170"/>
                          <a:pt x="82524" y="151034"/>
                        </a:cubicBezTo>
                        <a:cubicBezTo>
                          <a:pt x="143687" y="111854"/>
                          <a:pt x="260416" y="3024"/>
                          <a:pt x="260416" y="3024"/>
                        </a:cubicBezTo>
                        <a:cubicBezTo>
                          <a:pt x="260416" y="3024"/>
                          <a:pt x="276982" y="70777"/>
                          <a:pt x="400482" y="0"/>
                        </a:cubicBezTo>
                        <a:close/>
                      </a:path>
                    </a:pathLst>
                  </a:custGeom>
                  <a:solidFill>
                    <a:srgbClr val="F04C2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</p:grpSp>
            <p:sp>
              <p:nvSpPr>
                <p:cNvPr id="520" name="شكل حر: شكل 519">
                  <a:extLst>
                    <a:ext uri="{FF2B5EF4-FFF2-40B4-BE49-F238E27FC236}">
                      <a16:creationId xmlns:a16="http://schemas.microsoft.com/office/drawing/2014/main" id="{7CC62BFD-8F5B-BCAC-B86D-7F82305A7DB1}"/>
                    </a:ext>
                  </a:extLst>
                </p:cNvPr>
                <p:cNvSpPr/>
                <p:nvPr/>
              </p:nvSpPr>
              <p:spPr>
                <a:xfrm>
                  <a:off x="1522502" y="6079893"/>
                  <a:ext cx="198102" cy="100523"/>
                </a:xfrm>
                <a:custGeom>
                  <a:avLst/>
                  <a:gdLst>
                    <a:gd name="connsiteX0" fmla="*/ 57628 w 198102"/>
                    <a:gd name="connsiteY0" fmla="*/ 4172 h 100523"/>
                    <a:gd name="connsiteX1" fmla="*/ 189749 w 198102"/>
                    <a:gd name="connsiteY1" fmla="*/ 44481 h 100523"/>
                    <a:gd name="connsiteX2" fmla="*/ 166051 w 198102"/>
                    <a:gd name="connsiteY2" fmla="*/ 100454 h 100523"/>
                    <a:gd name="connsiteX3" fmla="*/ 28468 w 198102"/>
                    <a:gd name="connsiteY3" fmla="*/ 64794 h 100523"/>
                    <a:gd name="connsiteX4" fmla="*/ 57582 w 198102"/>
                    <a:gd name="connsiteY4" fmla="*/ 4172 h 10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102" h="100523">
                      <a:moveTo>
                        <a:pt x="57628" y="4172"/>
                      </a:moveTo>
                      <a:cubicBezTo>
                        <a:pt x="103489" y="-9595"/>
                        <a:pt x="167405" y="12478"/>
                        <a:pt x="189749" y="44481"/>
                      </a:cubicBezTo>
                      <a:cubicBezTo>
                        <a:pt x="211867" y="76530"/>
                        <a:pt x="185190" y="102033"/>
                        <a:pt x="166051" y="100454"/>
                      </a:cubicBezTo>
                      <a:cubicBezTo>
                        <a:pt x="146867" y="98918"/>
                        <a:pt x="91256" y="72603"/>
                        <a:pt x="28468" y="64794"/>
                      </a:cubicBezTo>
                      <a:cubicBezTo>
                        <a:pt x="-34230" y="57210"/>
                        <a:pt x="20930" y="14960"/>
                        <a:pt x="57582" y="4172"/>
                      </a:cubicBezTo>
                      <a:close/>
                    </a:path>
                  </a:pathLst>
                </a:custGeom>
                <a:solidFill>
                  <a:srgbClr val="DEDED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  <p:sp>
            <p:nvSpPr>
              <p:cNvPr id="401" name="شكل حر: شكل 400">
                <a:extLst>
                  <a:ext uri="{FF2B5EF4-FFF2-40B4-BE49-F238E27FC236}">
                    <a16:creationId xmlns:a16="http://schemas.microsoft.com/office/drawing/2014/main" id="{ABB197BC-477F-7F6F-84C4-0B8400A7CCAD}"/>
                  </a:ext>
                </a:extLst>
              </p:cNvPr>
              <p:cNvSpPr/>
              <p:nvPr/>
            </p:nvSpPr>
            <p:spPr>
              <a:xfrm>
                <a:off x="1493872" y="4256665"/>
                <a:ext cx="1022443" cy="1585320"/>
              </a:xfrm>
              <a:custGeom>
                <a:avLst/>
                <a:gdLst>
                  <a:gd name="connsiteX0" fmla="*/ 4150 w 1022443"/>
                  <a:gd name="connsiteY0" fmla="*/ 118625 h 1585320"/>
                  <a:gd name="connsiteX1" fmla="*/ 35025 w 1022443"/>
                  <a:gd name="connsiteY1" fmla="*/ 1555665 h 1585320"/>
                  <a:gd name="connsiteX2" fmla="*/ 390313 w 1022443"/>
                  <a:gd name="connsiteY2" fmla="*/ 1585321 h 1585320"/>
                  <a:gd name="connsiteX3" fmla="*/ 520809 w 1022443"/>
                  <a:gd name="connsiteY3" fmla="*/ 735537 h 1585320"/>
                  <a:gd name="connsiteX4" fmla="*/ 500090 w 1022443"/>
                  <a:gd name="connsiteY4" fmla="*/ 1547856 h 1585320"/>
                  <a:gd name="connsiteX5" fmla="*/ 844139 w 1022443"/>
                  <a:gd name="connsiteY5" fmla="*/ 1552731 h 1585320"/>
                  <a:gd name="connsiteX6" fmla="*/ 991201 w 1022443"/>
                  <a:gd name="connsiteY6" fmla="*/ 0 h 1585320"/>
                  <a:gd name="connsiteX7" fmla="*/ 4195 w 1022443"/>
                  <a:gd name="connsiteY7" fmla="*/ 118625 h 158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2443" h="1585320">
                    <a:moveTo>
                      <a:pt x="4150" y="118625"/>
                    </a:moveTo>
                    <a:cubicBezTo>
                      <a:pt x="-19006" y="450847"/>
                      <a:pt x="63598" y="1103871"/>
                      <a:pt x="35025" y="1555665"/>
                    </a:cubicBezTo>
                    <a:cubicBezTo>
                      <a:pt x="110046" y="1563384"/>
                      <a:pt x="168997" y="1573495"/>
                      <a:pt x="390313" y="1585321"/>
                    </a:cubicBezTo>
                    <a:cubicBezTo>
                      <a:pt x="451386" y="1285554"/>
                      <a:pt x="485826" y="875919"/>
                      <a:pt x="520809" y="735537"/>
                    </a:cubicBezTo>
                    <a:cubicBezTo>
                      <a:pt x="528212" y="984253"/>
                      <a:pt x="501941" y="1349922"/>
                      <a:pt x="500090" y="1547856"/>
                    </a:cubicBezTo>
                    <a:cubicBezTo>
                      <a:pt x="701545" y="1555575"/>
                      <a:pt x="844139" y="1552731"/>
                      <a:pt x="844139" y="1552731"/>
                    </a:cubicBezTo>
                    <a:cubicBezTo>
                      <a:pt x="844139" y="1552731"/>
                      <a:pt x="1111857" y="421191"/>
                      <a:pt x="991201" y="0"/>
                    </a:cubicBezTo>
                    <a:cubicBezTo>
                      <a:pt x="877180" y="68837"/>
                      <a:pt x="697482" y="265868"/>
                      <a:pt x="4195" y="118625"/>
                    </a:cubicBezTo>
                    <a:close/>
                  </a:path>
                </a:pathLst>
              </a:custGeom>
              <a:solidFill>
                <a:srgbClr val="00ABBE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402" name="شكل حر: شكل 401">
                <a:extLst>
                  <a:ext uri="{FF2B5EF4-FFF2-40B4-BE49-F238E27FC236}">
                    <a16:creationId xmlns:a16="http://schemas.microsoft.com/office/drawing/2014/main" id="{C3ED1763-F774-4DCB-F7F8-8FF330E14F19}"/>
                  </a:ext>
                </a:extLst>
              </p:cNvPr>
              <p:cNvSpPr/>
              <p:nvPr/>
            </p:nvSpPr>
            <p:spPr>
              <a:xfrm>
                <a:off x="1504116" y="4618769"/>
                <a:ext cx="236527" cy="259999"/>
              </a:xfrm>
              <a:custGeom>
                <a:avLst/>
                <a:gdLst>
                  <a:gd name="connsiteX0" fmla="*/ 138892 w 236527"/>
                  <a:gd name="connsiteY0" fmla="*/ 0 h 259999"/>
                  <a:gd name="connsiteX1" fmla="*/ 0 w 236527"/>
                  <a:gd name="connsiteY1" fmla="*/ 181458 h 259999"/>
                  <a:gd name="connsiteX2" fmla="*/ 43965 w 236527"/>
                  <a:gd name="connsiteY2" fmla="*/ 260000 h 259999"/>
                  <a:gd name="connsiteX3" fmla="*/ 236527 w 236527"/>
                  <a:gd name="connsiteY3" fmla="*/ 19680 h 259999"/>
                  <a:gd name="connsiteX4" fmla="*/ 138847 w 236527"/>
                  <a:gd name="connsiteY4" fmla="*/ 0 h 25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527" h="259999">
                    <a:moveTo>
                      <a:pt x="138892" y="0"/>
                    </a:moveTo>
                    <a:cubicBezTo>
                      <a:pt x="138892" y="0"/>
                      <a:pt x="88698" y="122552"/>
                      <a:pt x="0" y="181458"/>
                    </a:cubicBezTo>
                    <a:cubicBezTo>
                      <a:pt x="14535" y="210934"/>
                      <a:pt x="43965" y="260000"/>
                      <a:pt x="43965" y="260000"/>
                    </a:cubicBezTo>
                    <a:cubicBezTo>
                      <a:pt x="43965" y="260000"/>
                      <a:pt x="213191" y="144083"/>
                      <a:pt x="236527" y="19680"/>
                    </a:cubicBezTo>
                    <a:cubicBezTo>
                      <a:pt x="177486" y="19500"/>
                      <a:pt x="138847" y="0"/>
                      <a:pt x="138847" y="0"/>
                    </a:cubicBezTo>
                    <a:close/>
                  </a:path>
                </a:pathLst>
              </a:custGeom>
              <a:solidFill>
                <a:srgbClr val="03717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403" name="شكل حر: شكل 402">
                <a:extLst>
                  <a:ext uri="{FF2B5EF4-FFF2-40B4-BE49-F238E27FC236}">
                    <a16:creationId xmlns:a16="http://schemas.microsoft.com/office/drawing/2014/main" id="{E84605B2-D62B-789F-CDD8-BB68B471B2FC}"/>
                  </a:ext>
                </a:extLst>
              </p:cNvPr>
              <p:cNvSpPr/>
              <p:nvPr/>
            </p:nvSpPr>
            <p:spPr>
              <a:xfrm>
                <a:off x="2268136" y="4592182"/>
                <a:ext cx="235805" cy="260541"/>
              </a:xfrm>
              <a:custGeom>
                <a:avLst/>
                <a:gdLst>
                  <a:gd name="connsiteX0" fmla="*/ 97951 w 235805"/>
                  <a:gd name="connsiteY0" fmla="*/ 0 h 260541"/>
                  <a:gd name="connsiteX1" fmla="*/ 235805 w 235805"/>
                  <a:gd name="connsiteY1" fmla="*/ 182225 h 260541"/>
                  <a:gd name="connsiteX2" fmla="*/ 191253 w 235805"/>
                  <a:gd name="connsiteY2" fmla="*/ 260541 h 260541"/>
                  <a:gd name="connsiteX3" fmla="*/ 0 w 235805"/>
                  <a:gd name="connsiteY3" fmla="*/ 19274 h 260541"/>
                  <a:gd name="connsiteX4" fmla="*/ 97951 w 235805"/>
                  <a:gd name="connsiteY4" fmla="*/ 0 h 260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805" h="260541">
                    <a:moveTo>
                      <a:pt x="97951" y="0"/>
                    </a:moveTo>
                    <a:cubicBezTo>
                      <a:pt x="97951" y="0"/>
                      <a:pt x="147378" y="122913"/>
                      <a:pt x="235805" y="182225"/>
                    </a:cubicBezTo>
                    <a:cubicBezTo>
                      <a:pt x="220955" y="211746"/>
                      <a:pt x="191253" y="260541"/>
                      <a:pt x="191253" y="260541"/>
                    </a:cubicBezTo>
                    <a:cubicBezTo>
                      <a:pt x="191253" y="260541"/>
                      <a:pt x="22750" y="143812"/>
                      <a:pt x="0" y="19274"/>
                    </a:cubicBezTo>
                    <a:cubicBezTo>
                      <a:pt x="59087" y="19455"/>
                      <a:pt x="97951" y="0"/>
                      <a:pt x="97951" y="0"/>
                    </a:cubicBezTo>
                    <a:close/>
                  </a:path>
                </a:pathLst>
              </a:custGeom>
              <a:solidFill>
                <a:srgbClr val="03717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512" name="شكل حر: شكل 511">
                <a:extLst>
                  <a:ext uri="{FF2B5EF4-FFF2-40B4-BE49-F238E27FC236}">
                    <a16:creationId xmlns:a16="http://schemas.microsoft.com/office/drawing/2014/main" id="{3A5D5CFF-6985-6D0F-093E-08DB580286A8}"/>
                  </a:ext>
                </a:extLst>
              </p:cNvPr>
              <p:cNvSpPr/>
              <p:nvPr/>
            </p:nvSpPr>
            <p:spPr>
              <a:xfrm>
                <a:off x="1517387" y="5693344"/>
                <a:ext cx="397808" cy="230642"/>
              </a:xfrm>
              <a:custGeom>
                <a:avLst/>
                <a:gdLst>
                  <a:gd name="connsiteX0" fmla="*/ 397763 w 397808"/>
                  <a:gd name="connsiteY0" fmla="*/ 19500 h 230642"/>
                  <a:gd name="connsiteX1" fmla="*/ 11510 w 397808"/>
                  <a:gd name="connsiteY1" fmla="*/ 0 h 230642"/>
                  <a:gd name="connsiteX2" fmla="*/ 0 w 397808"/>
                  <a:gd name="connsiteY2" fmla="*/ 202899 h 230642"/>
                  <a:gd name="connsiteX3" fmla="*/ 364225 w 397808"/>
                  <a:gd name="connsiteY3" fmla="*/ 209354 h 230642"/>
                  <a:gd name="connsiteX4" fmla="*/ 397809 w 397808"/>
                  <a:gd name="connsiteY4" fmla="*/ 19500 h 230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808" h="230642">
                    <a:moveTo>
                      <a:pt x="397763" y="19500"/>
                    </a:moveTo>
                    <a:cubicBezTo>
                      <a:pt x="397763" y="19500"/>
                      <a:pt x="178614" y="74073"/>
                      <a:pt x="11510" y="0"/>
                    </a:cubicBezTo>
                    <a:cubicBezTo>
                      <a:pt x="2573" y="84094"/>
                      <a:pt x="5146" y="183535"/>
                      <a:pt x="0" y="202899"/>
                    </a:cubicBezTo>
                    <a:cubicBezTo>
                      <a:pt x="0" y="202899"/>
                      <a:pt x="241132" y="260767"/>
                      <a:pt x="364225" y="209354"/>
                    </a:cubicBezTo>
                    <a:cubicBezTo>
                      <a:pt x="378399" y="167736"/>
                      <a:pt x="385756" y="82739"/>
                      <a:pt x="397809" y="19500"/>
                    </a:cubicBezTo>
                    <a:close/>
                  </a:path>
                </a:pathLst>
              </a:custGeom>
              <a:solidFill>
                <a:srgbClr val="03717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513" name="شكل حر: شكل 512">
                <a:extLst>
                  <a:ext uri="{FF2B5EF4-FFF2-40B4-BE49-F238E27FC236}">
                    <a16:creationId xmlns:a16="http://schemas.microsoft.com/office/drawing/2014/main" id="{342131BA-DFD3-E91D-583D-244DD8A31C5B}"/>
                  </a:ext>
                </a:extLst>
              </p:cNvPr>
              <p:cNvSpPr/>
              <p:nvPr/>
            </p:nvSpPr>
            <p:spPr>
              <a:xfrm>
                <a:off x="1970716" y="5693344"/>
                <a:ext cx="397763" cy="230642"/>
              </a:xfrm>
              <a:custGeom>
                <a:avLst/>
                <a:gdLst>
                  <a:gd name="connsiteX0" fmla="*/ 397764 w 397763"/>
                  <a:gd name="connsiteY0" fmla="*/ 19500 h 230642"/>
                  <a:gd name="connsiteX1" fmla="*/ 11510 w 397763"/>
                  <a:gd name="connsiteY1" fmla="*/ 0 h 230642"/>
                  <a:gd name="connsiteX2" fmla="*/ 0 w 397763"/>
                  <a:gd name="connsiteY2" fmla="*/ 202899 h 230642"/>
                  <a:gd name="connsiteX3" fmla="*/ 364180 w 397763"/>
                  <a:gd name="connsiteY3" fmla="*/ 209354 h 230642"/>
                  <a:gd name="connsiteX4" fmla="*/ 397764 w 397763"/>
                  <a:gd name="connsiteY4" fmla="*/ 19500 h 230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763" h="230642">
                    <a:moveTo>
                      <a:pt x="397764" y="19500"/>
                    </a:moveTo>
                    <a:cubicBezTo>
                      <a:pt x="397764" y="19500"/>
                      <a:pt x="178614" y="74073"/>
                      <a:pt x="11510" y="0"/>
                    </a:cubicBezTo>
                    <a:cubicBezTo>
                      <a:pt x="2573" y="84094"/>
                      <a:pt x="5146" y="183535"/>
                      <a:pt x="0" y="202899"/>
                    </a:cubicBezTo>
                    <a:cubicBezTo>
                      <a:pt x="0" y="202899"/>
                      <a:pt x="241132" y="260767"/>
                      <a:pt x="364180" y="209354"/>
                    </a:cubicBezTo>
                    <a:cubicBezTo>
                      <a:pt x="378354" y="167736"/>
                      <a:pt x="385711" y="82739"/>
                      <a:pt x="397764" y="19500"/>
                    </a:cubicBezTo>
                    <a:close/>
                  </a:path>
                </a:pathLst>
              </a:custGeom>
              <a:solidFill>
                <a:srgbClr val="03717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514" name="شكل حر: شكل 513">
                <a:extLst>
                  <a:ext uri="{FF2B5EF4-FFF2-40B4-BE49-F238E27FC236}">
                    <a16:creationId xmlns:a16="http://schemas.microsoft.com/office/drawing/2014/main" id="{C86A444B-547A-E183-3ED9-8E2DE7EBB328}"/>
                  </a:ext>
                </a:extLst>
              </p:cNvPr>
              <p:cNvSpPr/>
              <p:nvPr/>
            </p:nvSpPr>
            <p:spPr>
              <a:xfrm>
                <a:off x="1482043" y="4226738"/>
                <a:ext cx="1056203" cy="388195"/>
              </a:xfrm>
              <a:custGeom>
                <a:avLst/>
                <a:gdLst>
                  <a:gd name="connsiteX0" fmla="*/ 0 w 1056203"/>
                  <a:gd name="connsiteY0" fmla="*/ 131173 h 388195"/>
                  <a:gd name="connsiteX1" fmla="*/ 2889 w 1056203"/>
                  <a:gd name="connsiteY1" fmla="*/ 315069 h 388195"/>
                  <a:gd name="connsiteX2" fmla="*/ 1056204 w 1056203"/>
                  <a:gd name="connsiteY2" fmla="*/ 227093 h 388195"/>
                  <a:gd name="connsiteX3" fmla="*/ 1011877 w 1056203"/>
                  <a:gd name="connsiteY3" fmla="*/ 0 h 388195"/>
                  <a:gd name="connsiteX4" fmla="*/ 0 w 1056203"/>
                  <a:gd name="connsiteY4" fmla="*/ 131173 h 388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6203" h="388195">
                    <a:moveTo>
                      <a:pt x="0" y="131173"/>
                    </a:moveTo>
                    <a:lnTo>
                      <a:pt x="2889" y="315069"/>
                    </a:lnTo>
                    <a:cubicBezTo>
                      <a:pt x="2889" y="315069"/>
                      <a:pt x="503704" y="528034"/>
                      <a:pt x="1056204" y="227093"/>
                    </a:cubicBezTo>
                    <a:cubicBezTo>
                      <a:pt x="1034221" y="57462"/>
                      <a:pt x="1011877" y="0"/>
                      <a:pt x="1011877" y="0"/>
                    </a:cubicBezTo>
                    <a:cubicBezTo>
                      <a:pt x="1011877" y="0"/>
                      <a:pt x="737343" y="295389"/>
                      <a:pt x="0" y="131173"/>
                    </a:cubicBezTo>
                    <a:close/>
                  </a:path>
                </a:pathLst>
              </a:custGeom>
              <a:solidFill>
                <a:srgbClr val="03717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515" name="شكل حر: شكل 514">
                <a:extLst>
                  <a:ext uri="{FF2B5EF4-FFF2-40B4-BE49-F238E27FC236}">
                    <a16:creationId xmlns:a16="http://schemas.microsoft.com/office/drawing/2014/main" id="{55CA2BD2-7A16-AB07-3EC1-678F35393273}"/>
                  </a:ext>
                </a:extLst>
              </p:cNvPr>
              <p:cNvSpPr/>
              <p:nvPr/>
            </p:nvSpPr>
            <p:spPr>
              <a:xfrm>
                <a:off x="1959494" y="4443060"/>
                <a:ext cx="113083" cy="113038"/>
              </a:xfrm>
              <a:custGeom>
                <a:avLst/>
                <a:gdLst>
                  <a:gd name="connsiteX0" fmla="*/ 112649 w 113083"/>
                  <a:gd name="connsiteY0" fmla="*/ 63449 h 113038"/>
                  <a:gd name="connsiteX1" fmla="*/ 49590 w 113083"/>
                  <a:gd name="connsiteY1" fmla="*/ 112605 h 113038"/>
                  <a:gd name="connsiteX2" fmla="*/ 49590 w 113083"/>
                  <a:gd name="connsiteY2" fmla="*/ 112605 h 113038"/>
                  <a:gd name="connsiteX3" fmla="*/ 434 w 113083"/>
                  <a:gd name="connsiteY3" fmla="*/ 49591 h 113038"/>
                  <a:gd name="connsiteX4" fmla="*/ 434 w 113083"/>
                  <a:gd name="connsiteY4" fmla="*/ 49591 h 113038"/>
                  <a:gd name="connsiteX5" fmla="*/ 63493 w 113083"/>
                  <a:gd name="connsiteY5" fmla="*/ 435 h 113038"/>
                  <a:gd name="connsiteX6" fmla="*/ 63493 w 113083"/>
                  <a:gd name="connsiteY6" fmla="*/ 435 h 113038"/>
                  <a:gd name="connsiteX7" fmla="*/ 112649 w 113083"/>
                  <a:gd name="connsiteY7" fmla="*/ 63449 h 113038"/>
                  <a:gd name="connsiteX8" fmla="*/ 112649 w 113083"/>
                  <a:gd name="connsiteY8" fmla="*/ 63449 h 113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083" h="113038">
                    <a:moveTo>
                      <a:pt x="112649" y="63449"/>
                    </a:moveTo>
                    <a:cubicBezTo>
                      <a:pt x="108812" y="94414"/>
                      <a:pt x="80601" y="116442"/>
                      <a:pt x="49590" y="112605"/>
                    </a:cubicBezTo>
                    <a:lnTo>
                      <a:pt x="49590" y="112605"/>
                    </a:lnTo>
                    <a:cubicBezTo>
                      <a:pt x="18625" y="108813"/>
                      <a:pt x="-3403" y="80556"/>
                      <a:pt x="434" y="49591"/>
                    </a:cubicBezTo>
                    <a:lnTo>
                      <a:pt x="434" y="49591"/>
                    </a:lnTo>
                    <a:cubicBezTo>
                      <a:pt x="4271" y="18581"/>
                      <a:pt x="32483" y="-3402"/>
                      <a:pt x="63493" y="435"/>
                    </a:cubicBezTo>
                    <a:lnTo>
                      <a:pt x="63493" y="435"/>
                    </a:lnTo>
                    <a:cubicBezTo>
                      <a:pt x="94503" y="4271"/>
                      <a:pt x="116486" y="32438"/>
                      <a:pt x="112649" y="63449"/>
                    </a:cubicBezTo>
                    <a:lnTo>
                      <a:pt x="112649" y="63449"/>
                    </a:lnTo>
                    <a:close/>
                  </a:path>
                </a:pathLst>
              </a:custGeom>
              <a:solidFill>
                <a:srgbClr val="00ABBE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grpSp>
            <p:nvGrpSpPr>
              <p:cNvPr id="516" name="رسم 80">
                <a:extLst>
                  <a:ext uri="{FF2B5EF4-FFF2-40B4-BE49-F238E27FC236}">
                    <a16:creationId xmlns:a16="http://schemas.microsoft.com/office/drawing/2014/main" id="{B7A21298-ADC3-53A0-7C20-B9DC48F7286E}"/>
                  </a:ext>
                </a:extLst>
              </p:cNvPr>
              <p:cNvGrpSpPr/>
              <p:nvPr/>
            </p:nvGrpSpPr>
            <p:grpSpPr>
              <a:xfrm>
                <a:off x="1240176" y="3856328"/>
                <a:ext cx="1217229" cy="327273"/>
                <a:chOff x="1240176" y="3856328"/>
                <a:chExt cx="1217229" cy="327273"/>
              </a:xfrm>
            </p:grpSpPr>
            <p:sp>
              <p:nvSpPr>
                <p:cNvPr id="517" name="شكل حر: شكل 516">
                  <a:extLst>
                    <a:ext uri="{FF2B5EF4-FFF2-40B4-BE49-F238E27FC236}">
                      <a16:creationId xmlns:a16="http://schemas.microsoft.com/office/drawing/2014/main" id="{700FD5D1-CC49-B3C4-4375-EE79310257C7}"/>
                    </a:ext>
                  </a:extLst>
                </p:cNvPr>
                <p:cNvSpPr/>
                <p:nvPr/>
              </p:nvSpPr>
              <p:spPr>
                <a:xfrm>
                  <a:off x="2043841" y="3918087"/>
                  <a:ext cx="413564" cy="165593"/>
                </a:xfrm>
                <a:custGeom>
                  <a:avLst/>
                  <a:gdLst>
                    <a:gd name="connsiteX0" fmla="*/ 413562 w 413564"/>
                    <a:gd name="connsiteY0" fmla="*/ 137439 h 165593"/>
                    <a:gd name="connsiteX1" fmla="*/ 284284 w 413564"/>
                    <a:gd name="connsiteY1" fmla="*/ 117037 h 165593"/>
                    <a:gd name="connsiteX2" fmla="*/ 388194 w 413564"/>
                    <a:gd name="connsiteY2" fmla="*/ 77811 h 165593"/>
                    <a:gd name="connsiteX3" fmla="*/ 226191 w 413564"/>
                    <a:gd name="connsiteY3" fmla="*/ 70498 h 165593"/>
                    <a:gd name="connsiteX4" fmla="*/ 325541 w 413564"/>
                    <a:gd name="connsiteY4" fmla="*/ 12360 h 165593"/>
                    <a:gd name="connsiteX5" fmla="*/ 107476 w 413564"/>
                    <a:gd name="connsiteY5" fmla="*/ 35471 h 165593"/>
                    <a:gd name="connsiteX6" fmla="*/ 0 w 413564"/>
                    <a:gd name="connsiteY6" fmla="*/ 50818 h 165593"/>
                    <a:gd name="connsiteX7" fmla="*/ 262798 w 413564"/>
                    <a:gd name="connsiteY7" fmla="*/ 162672 h 165593"/>
                    <a:gd name="connsiteX8" fmla="*/ 413562 w 413564"/>
                    <a:gd name="connsiteY8" fmla="*/ 137484 h 165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3564" h="165593">
                      <a:moveTo>
                        <a:pt x="413562" y="137439"/>
                      </a:moveTo>
                      <a:cubicBezTo>
                        <a:pt x="414194" y="107061"/>
                        <a:pt x="302656" y="115456"/>
                        <a:pt x="284284" y="117037"/>
                      </a:cubicBezTo>
                      <a:cubicBezTo>
                        <a:pt x="300354" y="115502"/>
                        <a:pt x="385215" y="106068"/>
                        <a:pt x="388194" y="77811"/>
                      </a:cubicBezTo>
                      <a:cubicBezTo>
                        <a:pt x="393249" y="29287"/>
                        <a:pt x="226191" y="70498"/>
                        <a:pt x="226191" y="70498"/>
                      </a:cubicBezTo>
                      <a:cubicBezTo>
                        <a:pt x="226191" y="70498"/>
                        <a:pt x="337954" y="42602"/>
                        <a:pt x="325541" y="12360"/>
                      </a:cubicBezTo>
                      <a:cubicBezTo>
                        <a:pt x="310013" y="-25422"/>
                        <a:pt x="107476" y="35471"/>
                        <a:pt x="107476" y="35471"/>
                      </a:cubicBezTo>
                      <a:cubicBezTo>
                        <a:pt x="107476" y="35471"/>
                        <a:pt x="135" y="54564"/>
                        <a:pt x="0" y="50818"/>
                      </a:cubicBezTo>
                      <a:lnTo>
                        <a:pt x="262798" y="162672"/>
                      </a:lnTo>
                      <a:cubicBezTo>
                        <a:pt x="262798" y="162672"/>
                        <a:pt x="412704" y="178245"/>
                        <a:pt x="413562" y="137484"/>
                      </a:cubicBezTo>
                      <a:close/>
                    </a:path>
                  </a:pathLst>
                </a:custGeom>
                <a:solidFill>
                  <a:srgbClr val="EFAE8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518" name="شكل حر: شكل 517">
                  <a:extLst>
                    <a:ext uri="{FF2B5EF4-FFF2-40B4-BE49-F238E27FC236}">
                      <a16:creationId xmlns:a16="http://schemas.microsoft.com/office/drawing/2014/main" id="{CF503B9B-EF49-B7AF-30A2-4C28515196C4}"/>
                    </a:ext>
                  </a:extLst>
                </p:cNvPr>
                <p:cNvSpPr/>
                <p:nvPr/>
              </p:nvSpPr>
              <p:spPr>
                <a:xfrm>
                  <a:off x="1240176" y="3856328"/>
                  <a:ext cx="1187032" cy="327273"/>
                </a:xfrm>
                <a:custGeom>
                  <a:avLst/>
                  <a:gdLst>
                    <a:gd name="connsiteX0" fmla="*/ 1184141 w 1187032"/>
                    <a:gd name="connsiteY0" fmla="*/ 209039 h 327273"/>
                    <a:gd name="connsiteX1" fmla="*/ 983363 w 1187032"/>
                    <a:gd name="connsiteY1" fmla="*/ 184122 h 327273"/>
                    <a:gd name="connsiteX2" fmla="*/ 913669 w 1187032"/>
                    <a:gd name="connsiteY2" fmla="*/ 121695 h 327273"/>
                    <a:gd name="connsiteX3" fmla="*/ 903377 w 1187032"/>
                    <a:gd name="connsiteY3" fmla="*/ 1 h 327273"/>
                    <a:gd name="connsiteX4" fmla="*/ 822849 w 1187032"/>
                    <a:gd name="connsiteY4" fmla="*/ 107431 h 327273"/>
                    <a:gd name="connsiteX5" fmla="*/ 783714 w 1187032"/>
                    <a:gd name="connsiteY5" fmla="*/ 115375 h 327273"/>
                    <a:gd name="connsiteX6" fmla="*/ 225392 w 1187032"/>
                    <a:gd name="connsiteY6" fmla="*/ 173243 h 327273"/>
                    <a:gd name="connsiteX7" fmla="*/ 871 w 1187032"/>
                    <a:gd name="connsiteY7" fmla="*/ 151396 h 327273"/>
                    <a:gd name="connsiteX8" fmla="*/ 234194 w 1187032"/>
                    <a:gd name="connsiteY8" fmla="*/ 326986 h 327273"/>
                    <a:gd name="connsiteX9" fmla="*/ 870832 w 1187032"/>
                    <a:gd name="connsiteY9" fmla="*/ 256118 h 327273"/>
                    <a:gd name="connsiteX10" fmla="*/ 1184095 w 1187032"/>
                    <a:gd name="connsiteY10" fmla="*/ 209039 h 327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87032" h="327273">
                      <a:moveTo>
                        <a:pt x="1184141" y="209039"/>
                      </a:moveTo>
                      <a:cubicBezTo>
                        <a:pt x="1164189" y="178525"/>
                        <a:pt x="1074769" y="200643"/>
                        <a:pt x="983363" y="184122"/>
                      </a:cubicBezTo>
                      <a:cubicBezTo>
                        <a:pt x="965172" y="170896"/>
                        <a:pt x="944860" y="139931"/>
                        <a:pt x="913669" y="121695"/>
                      </a:cubicBezTo>
                      <a:cubicBezTo>
                        <a:pt x="917776" y="85584"/>
                        <a:pt x="930234" y="226"/>
                        <a:pt x="903377" y="1"/>
                      </a:cubicBezTo>
                      <a:cubicBezTo>
                        <a:pt x="877332" y="-225"/>
                        <a:pt x="839776" y="67212"/>
                        <a:pt x="822849" y="107431"/>
                      </a:cubicBezTo>
                      <a:cubicBezTo>
                        <a:pt x="800144" y="110139"/>
                        <a:pt x="783714" y="115375"/>
                        <a:pt x="783714" y="115375"/>
                      </a:cubicBezTo>
                      <a:cubicBezTo>
                        <a:pt x="677638" y="135553"/>
                        <a:pt x="363065" y="173650"/>
                        <a:pt x="225392" y="173243"/>
                      </a:cubicBezTo>
                      <a:lnTo>
                        <a:pt x="871" y="151396"/>
                      </a:lnTo>
                      <a:cubicBezTo>
                        <a:pt x="871" y="151396"/>
                        <a:pt x="-27115" y="335518"/>
                        <a:pt x="234194" y="326986"/>
                      </a:cubicBezTo>
                      <a:cubicBezTo>
                        <a:pt x="382384" y="325813"/>
                        <a:pt x="621304" y="291552"/>
                        <a:pt x="870832" y="256118"/>
                      </a:cubicBezTo>
                      <a:cubicBezTo>
                        <a:pt x="1093095" y="265327"/>
                        <a:pt x="1207206" y="244427"/>
                        <a:pt x="1184095" y="209039"/>
                      </a:cubicBezTo>
                      <a:close/>
                    </a:path>
                  </a:pathLst>
                </a:custGeom>
                <a:solidFill>
                  <a:srgbClr val="FCC7A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</p:grpSp>
        <p:grpSp>
          <p:nvGrpSpPr>
            <p:cNvPr id="36" name="رسم 80">
              <a:extLst>
                <a:ext uri="{FF2B5EF4-FFF2-40B4-BE49-F238E27FC236}">
                  <a16:creationId xmlns:a16="http://schemas.microsoft.com/office/drawing/2014/main" id="{A98F8D5B-1346-3123-9BCE-A138539B1911}"/>
                </a:ext>
              </a:extLst>
            </p:cNvPr>
            <p:cNvGrpSpPr/>
            <p:nvPr/>
          </p:nvGrpSpPr>
          <p:grpSpPr>
            <a:xfrm>
              <a:off x="28" y="418236"/>
              <a:ext cx="2927151" cy="2921261"/>
              <a:chOff x="28" y="418236"/>
              <a:chExt cx="2927151" cy="2921261"/>
            </a:xfrm>
          </p:grpSpPr>
          <p:sp>
            <p:nvSpPr>
              <p:cNvPr id="37" name="شكل حر: شكل 36">
                <a:extLst>
                  <a:ext uri="{FF2B5EF4-FFF2-40B4-BE49-F238E27FC236}">
                    <a16:creationId xmlns:a16="http://schemas.microsoft.com/office/drawing/2014/main" id="{CA4B4A3F-BF95-CA50-C205-751F289000D5}"/>
                  </a:ext>
                </a:extLst>
              </p:cNvPr>
              <p:cNvSpPr/>
              <p:nvPr/>
            </p:nvSpPr>
            <p:spPr>
              <a:xfrm>
                <a:off x="28" y="418236"/>
                <a:ext cx="2927151" cy="2200753"/>
              </a:xfrm>
              <a:custGeom>
                <a:avLst/>
                <a:gdLst>
                  <a:gd name="connsiteX0" fmla="*/ 2879875 w 2927151"/>
                  <a:gd name="connsiteY0" fmla="*/ 943721 h 2200753"/>
                  <a:gd name="connsiteX1" fmla="*/ 2353827 w 2927151"/>
                  <a:gd name="connsiteY1" fmla="*/ 642599 h 2200753"/>
                  <a:gd name="connsiteX2" fmla="*/ 2610983 w 2927151"/>
                  <a:gd name="connsiteY2" fmla="*/ 431485 h 2200753"/>
                  <a:gd name="connsiteX3" fmla="*/ 1757723 w 2927151"/>
                  <a:gd name="connsiteY3" fmla="*/ 344593 h 2200753"/>
                  <a:gd name="connsiteX4" fmla="*/ 1742737 w 2927151"/>
                  <a:gd name="connsiteY4" fmla="*/ 1763 h 2200753"/>
                  <a:gd name="connsiteX5" fmla="*/ 1201523 w 2927151"/>
                  <a:gd name="connsiteY5" fmla="*/ 339402 h 2200753"/>
                  <a:gd name="connsiteX6" fmla="*/ 580141 w 2927151"/>
                  <a:gd name="connsiteY6" fmla="*/ 288621 h 2200753"/>
                  <a:gd name="connsiteX7" fmla="*/ 622843 w 2927151"/>
                  <a:gd name="connsiteY7" fmla="*/ 615155 h 2200753"/>
                  <a:gd name="connsiteX8" fmla="*/ 25024 w 2927151"/>
                  <a:gd name="connsiteY8" fmla="*/ 1017387 h 2200753"/>
                  <a:gd name="connsiteX9" fmla="*/ 317117 w 2927151"/>
                  <a:gd name="connsiteY9" fmla="*/ 1212297 h 2200753"/>
                  <a:gd name="connsiteX10" fmla="*/ 3177 w 2927151"/>
                  <a:gd name="connsiteY10" fmla="*/ 1595525 h 2200753"/>
                  <a:gd name="connsiteX11" fmla="*/ 249725 w 2927151"/>
                  <a:gd name="connsiteY11" fmla="*/ 1851733 h 2200753"/>
                  <a:gd name="connsiteX12" fmla="*/ 568676 w 2927151"/>
                  <a:gd name="connsiteY12" fmla="*/ 2191313 h 2200753"/>
                  <a:gd name="connsiteX13" fmla="*/ 1584796 w 2927151"/>
                  <a:gd name="connsiteY13" fmla="*/ 1901837 h 2200753"/>
                  <a:gd name="connsiteX14" fmla="*/ 2626420 w 2927151"/>
                  <a:gd name="connsiteY14" fmla="*/ 1725029 h 2200753"/>
                  <a:gd name="connsiteX15" fmla="*/ 2767840 w 2927151"/>
                  <a:gd name="connsiteY15" fmla="*/ 1281133 h 2200753"/>
                  <a:gd name="connsiteX16" fmla="*/ 2879875 w 2927151"/>
                  <a:gd name="connsiteY16" fmla="*/ 943675 h 2200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27151" h="2200753">
                    <a:moveTo>
                      <a:pt x="2879875" y="943721"/>
                    </a:moveTo>
                    <a:cubicBezTo>
                      <a:pt x="2745632" y="744839"/>
                      <a:pt x="2353827" y="642599"/>
                      <a:pt x="2353827" y="642599"/>
                    </a:cubicBezTo>
                    <a:cubicBezTo>
                      <a:pt x="2353827" y="642599"/>
                      <a:pt x="2757052" y="646617"/>
                      <a:pt x="2610983" y="431485"/>
                    </a:cubicBezTo>
                    <a:cubicBezTo>
                      <a:pt x="2419820" y="149999"/>
                      <a:pt x="1757723" y="344593"/>
                      <a:pt x="1757723" y="344593"/>
                    </a:cubicBezTo>
                    <a:cubicBezTo>
                      <a:pt x="1757723" y="344593"/>
                      <a:pt x="2011449" y="21128"/>
                      <a:pt x="1742737" y="1763"/>
                    </a:cubicBezTo>
                    <a:cubicBezTo>
                      <a:pt x="1427533" y="-20942"/>
                      <a:pt x="1249505" y="180242"/>
                      <a:pt x="1201523" y="339402"/>
                    </a:cubicBezTo>
                    <a:cubicBezTo>
                      <a:pt x="1089623" y="216444"/>
                      <a:pt x="803669" y="136322"/>
                      <a:pt x="580141" y="288621"/>
                    </a:cubicBezTo>
                    <a:cubicBezTo>
                      <a:pt x="357471" y="440332"/>
                      <a:pt x="622843" y="615155"/>
                      <a:pt x="622843" y="615155"/>
                    </a:cubicBezTo>
                    <a:cubicBezTo>
                      <a:pt x="622843" y="615155"/>
                      <a:pt x="76166" y="680967"/>
                      <a:pt x="25024" y="1017387"/>
                    </a:cubicBezTo>
                    <a:cubicBezTo>
                      <a:pt x="-14066" y="1274498"/>
                      <a:pt x="317117" y="1212297"/>
                      <a:pt x="317117" y="1212297"/>
                    </a:cubicBezTo>
                    <a:cubicBezTo>
                      <a:pt x="317117" y="1212297"/>
                      <a:pt x="38565" y="1358230"/>
                      <a:pt x="3177" y="1595525"/>
                    </a:cubicBezTo>
                    <a:cubicBezTo>
                      <a:pt x="-19032" y="1744393"/>
                      <a:pt x="76482" y="1891004"/>
                      <a:pt x="249725" y="1851733"/>
                    </a:cubicBezTo>
                    <a:cubicBezTo>
                      <a:pt x="92732" y="1948556"/>
                      <a:pt x="290937" y="2258480"/>
                      <a:pt x="568676" y="2191313"/>
                    </a:cubicBezTo>
                    <a:cubicBezTo>
                      <a:pt x="568676" y="2191313"/>
                      <a:pt x="1218946" y="2015723"/>
                      <a:pt x="1584796" y="1901837"/>
                    </a:cubicBezTo>
                    <a:cubicBezTo>
                      <a:pt x="1964008" y="1846904"/>
                      <a:pt x="2626420" y="1725029"/>
                      <a:pt x="2626420" y="1725029"/>
                    </a:cubicBezTo>
                    <a:cubicBezTo>
                      <a:pt x="2906010" y="1665942"/>
                      <a:pt x="2951239" y="1300859"/>
                      <a:pt x="2767840" y="1281133"/>
                    </a:cubicBezTo>
                    <a:cubicBezTo>
                      <a:pt x="2941083" y="1241863"/>
                      <a:pt x="2964104" y="1068439"/>
                      <a:pt x="2879875" y="943675"/>
                    </a:cubicBezTo>
                    <a:close/>
                  </a:path>
                </a:pathLst>
              </a:custGeom>
              <a:solidFill>
                <a:srgbClr val="F89621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38" name="شكل حر: شكل 37">
                <a:extLst>
                  <a:ext uri="{FF2B5EF4-FFF2-40B4-BE49-F238E27FC236}">
                    <a16:creationId xmlns:a16="http://schemas.microsoft.com/office/drawing/2014/main" id="{04FDBB88-0AEF-E61F-07B0-A102DD5A0810}"/>
                  </a:ext>
                </a:extLst>
              </p:cNvPr>
              <p:cNvSpPr/>
              <p:nvPr/>
            </p:nvSpPr>
            <p:spPr>
              <a:xfrm>
                <a:off x="538713" y="1285964"/>
                <a:ext cx="2079132" cy="2053532"/>
              </a:xfrm>
              <a:custGeom>
                <a:avLst/>
                <a:gdLst>
                  <a:gd name="connsiteX0" fmla="*/ 27689 w 2079132"/>
                  <a:gd name="connsiteY0" fmla="*/ 1286074 h 2053532"/>
                  <a:gd name="connsiteX1" fmla="*/ 1259302 w 2079132"/>
                  <a:gd name="connsiteY1" fmla="*/ 2023733 h 2053532"/>
                  <a:gd name="connsiteX2" fmla="*/ 2052211 w 2079132"/>
                  <a:gd name="connsiteY2" fmla="*/ 826922 h 2053532"/>
                  <a:gd name="connsiteX3" fmla="*/ 806244 w 2079132"/>
                  <a:gd name="connsiteY3" fmla="*/ 26069 h 2053532"/>
                  <a:gd name="connsiteX4" fmla="*/ 27689 w 2079132"/>
                  <a:gd name="connsiteY4" fmla="*/ 1286119 h 2053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9132" h="2053532">
                    <a:moveTo>
                      <a:pt x="27689" y="1286074"/>
                    </a:moveTo>
                    <a:cubicBezTo>
                      <a:pt x="159359" y="1866740"/>
                      <a:pt x="700167" y="2150528"/>
                      <a:pt x="1259302" y="2023733"/>
                    </a:cubicBezTo>
                    <a:cubicBezTo>
                      <a:pt x="1818437" y="1896938"/>
                      <a:pt x="2183926" y="1407633"/>
                      <a:pt x="2052211" y="826922"/>
                    </a:cubicBezTo>
                    <a:cubicBezTo>
                      <a:pt x="1920541" y="246301"/>
                      <a:pt x="1365379" y="-100772"/>
                      <a:pt x="806244" y="26069"/>
                    </a:cubicBezTo>
                    <a:cubicBezTo>
                      <a:pt x="247109" y="152818"/>
                      <a:pt x="-104026" y="705498"/>
                      <a:pt x="27689" y="1286119"/>
                    </a:cubicBezTo>
                    <a:close/>
                  </a:path>
                </a:pathLst>
              </a:custGeom>
              <a:solidFill>
                <a:srgbClr val="FCC7A5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grpSp>
            <p:nvGrpSpPr>
              <p:cNvPr id="39" name="رسم 80">
                <a:extLst>
                  <a:ext uri="{FF2B5EF4-FFF2-40B4-BE49-F238E27FC236}">
                    <a16:creationId xmlns:a16="http://schemas.microsoft.com/office/drawing/2014/main" id="{C269DF43-0C5A-01BD-B9A1-F69C7EAD9C24}"/>
                  </a:ext>
                </a:extLst>
              </p:cNvPr>
              <p:cNvGrpSpPr/>
              <p:nvPr/>
            </p:nvGrpSpPr>
            <p:grpSpPr>
              <a:xfrm>
                <a:off x="284483" y="1941314"/>
                <a:ext cx="2614946" cy="911134"/>
                <a:chOff x="284483" y="1941314"/>
                <a:chExt cx="2614946" cy="911134"/>
              </a:xfrm>
            </p:grpSpPr>
            <p:grpSp>
              <p:nvGrpSpPr>
                <p:cNvPr id="388" name="رسم 80">
                  <a:extLst>
                    <a:ext uri="{FF2B5EF4-FFF2-40B4-BE49-F238E27FC236}">
                      <a16:creationId xmlns:a16="http://schemas.microsoft.com/office/drawing/2014/main" id="{F735554C-61C8-3728-9BCE-48D79E33D578}"/>
                    </a:ext>
                  </a:extLst>
                </p:cNvPr>
                <p:cNvGrpSpPr/>
                <p:nvPr/>
              </p:nvGrpSpPr>
              <p:grpSpPr>
                <a:xfrm>
                  <a:off x="284483" y="2463269"/>
                  <a:ext cx="372828" cy="389178"/>
                  <a:chOff x="284483" y="2463269"/>
                  <a:chExt cx="372828" cy="389178"/>
                </a:xfrm>
              </p:grpSpPr>
              <p:sp>
                <p:nvSpPr>
                  <p:cNvPr id="392" name="شكل حر: شكل 391">
                    <a:extLst>
                      <a:ext uri="{FF2B5EF4-FFF2-40B4-BE49-F238E27FC236}">
                        <a16:creationId xmlns:a16="http://schemas.microsoft.com/office/drawing/2014/main" id="{C87D508C-690E-08F7-C029-40BC09F2725B}"/>
                      </a:ext>
                    </a:extLst>
                  </p:cNvPr>
                  <p:cNvSpPr/>
                  <p:nvPr/>
                </p:nvSpPr>
                <p:spPr>
                  <a:xfrm>
                    <a:off x="284483" y="2463269"/>
                    <a:ext cx="372828" cy="389178"/>
                  </a:xfrm>
                  <a:custGeom>
                    <a:avLst/>
                    <a:gdLst>
                      <a:gd name="connsiteX0" fmla="*/ 323266 w 372828"/>
                      <a:gd name="connsiteY0" fmla="*/ 103984 h 389178"/>
                      <a:gd name="connsiteX1" fmla="*/ 135939 w 372828"/>
                      <a:gd name="connsiteY1" fmla="*/ 842 h 389178"/>
                      <a:gd name="connsiteX2" fmla="*/ 64981 w 372828"/>
                      <a:gd name="connsiteY2" fmla="*/ 326518 h 389178"/>
                      <a:gd name="connsiteX3" fmla="*/ 372828 w 372828"/>
                      <a:gd name="connsiteY3" fmla="*/ 294064 h 389178"/>
                      <a:gd name="connsiteX4" fmla="*/ 323266 w 372828"/>
                      <a:gd name="connsiteY4" fmla="*/ 103939 h 389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2828" h="389178">
                        <a:moveTo>
                          <a:pt x="323266" y="103984"/>
                        </a:moveTo>
                        <a:cubicBezTo>
                          <a:pt x="323266" y="103984"/>
                          <a:pt x="282911" y="-10894"/>
                          <a:pt x="135939" y="842"/>
                        </a:cubicBezTo>
                        <a:cubicBezTo>
                          <a:pt x="-19022" y="13345"/>
                          <a:pt x="-39831" y="224053"/>
                          <a:pt x="64981" y="326518"/>
                        </a:cubicBezTo>
                        <a:cubicBezTo>
                          <a:pt x="169794" y="428758"/>
                          <a:pt x="338838" y="397296"/>
                          <a:pt x="372828" y="294064"/>
                        </a:cubicBezTo>
                        <a:lnTo>
                          <a:pt x="323266" y="103939"/>
                        </a:lnTo>
                        <a:close/>
                      </a:path>
                    </a:pathLst>
                  </a:custGeom>
                  <a:solidFill>
                    <a:srgbClr val="FCC7A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393" name="شكل حر: شكل 392">
                    <a:extLst>
                      <a:ext uri="{FF2B5EF4-FFF2-40B4-BE49-F238E27FC236}">
                        <a16:creationId xmlns:a16="http://schemas.microsoft.com/office/drawing/2014/main" id="{B6A00303-B4E2-72B9-A978-2B8A9AE3D172}"/>
                      </a:ext>
                    </a:extLst>
                  </p:cNvPr>
                  <p:cNvSpPr/>
                  <p:nvPr/>
                </p:nvSpPr>
                <p:spPr>
                  <a:xfrm>
                    <a:off x="401103" y="2516533"/>
                    <a:ext cx="140991" cy="243192"/>
                  </a:xfrm>
                  <a:custGeom>
                    <a:avLst/>
                    <a:gdLst>
                      <a:gd name="connsiteX0" fmla="*/ 0 w 140991"/>
                      <a:gd name="connsiteY0" fmla="*/ 5221 h 243192"/>
                      <a:gd name="connsiteX1" fmla="*/ 91135 w 140991"/>
                      <a:gd name="connsiteY1" fmla="*/ 243192 h 243192"/>
                      <a:gd name="connsiteX2" fmla="*/ 5146 w 140991"/>
                      <a:gd name="connsiteY2" fmla="*/ 149484 h 243192"/>
                      <a:gd name="connsiteX3" fmla="*/ 78542 w 140991"/>
                      <a:gd name="connsiteY3" fmla="*/ 72568 h 243192"/>
                      <a:gd name="connsiteX4" fmla="*/ 0 w 140991"/>
                      <a:gd name="connsiteY4" fmla="*/ 5221 h 243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0991" h="243192">
                        <a:moveTo>
                          <a:pt x="0" y="5221"/>
                        </a:moveTo>
                        <a:cubicBezTo>
                          <a:pt x="95424" y="-30845"/>
                          <a:pt x="207909" y="127682"/>
                          <a:pt x="91135" y="243192"/>
                        </a:cubicBezTo>
                        <a:cubicBezTo>
                          <a:pt x="124538" y="109852"/>
                          <a:pt x="64955" y="77533"/>
                          <a:pt x="5146" y="149484"/>
                        </a:cubicBezTo>
                        <a:cubicBezTo>
                          <a:pt x="-1580" y="109311"/>
                          <a:pt x="18236" y="79429"/>
                          <a:pt x="78542" y="72568"/>
                        </a:cubicBezTo>
                        <a:cubicBezTo>
                          <a:pt x="63962" y="20478"/>
                          <a:pt x="0" y="5221"/>
                          <a:pt x="0" y="5221"/>
                        </a:cubicBezTo>
                        <a:close/>
                      </a:path>
                    </a:pathLst>
                  </a:custGeom>
                  <a:solidFill>
                    <a:srgbClr val="D48566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</p:grpSp>
            <p:grpSp>
              <p:nvGrpSpPr>
                <p:cNvPr id="389" name="رسم 80">
                  <a:extLst>
                    <a:ext uri="{FF2B5EF4-FFF2-40B4-BE49-F238E27FC236}">
                      <a16:creationId xmlns:a16="http://schemas.microsoft.com/office/drawing/2014/main" id="{2D3679C1-FC74-EB42-21C3-E6D4FB0A92C9}"/>
                    </a:ext>
                  </a:extLst>
                </p:cNvPr>
                <p:cNvGrpSpPr/>
                <p:nvPr/>
              </p:nvGrpSpPr>
              <p:grpSpPr>
                <a:xfrm>
                  <a:off x="2557635" y="1941314"/>
                  <a:ext cx="341794" cy="415574"/>
                  <a:chOff x="2557635" y="1941314"/>
                  <a:chExt cx="341794" cy="415574"/>
                </a:xfrm>
              </p:grpSpPr>
              <p:sp>
                <p:nvSpPr>
                  <p:cNvPr id="390" name="شكل حر: شكل 389">
                    <a:extLst>
                      <a:ext uri="{FF2B5EF4-FFF2-40B4-BE49-F238E27FC236}">
                        <a16:creationId xmlns:a16="http://schemas.microsoft.com/office/drawing/2014/main" id="{4DC59D9C-5E51-672B-31AB-81D11E809BB7}"/>
                      </a:ext>
                    </a:extLst>
                  </p:cNvPr>
                  <p:cNvSpPr/>
                  <p:nvPr/>
                </p:nvSpPr>
                <p:spPr>
                  <a:xfrm>
                    <a:off x="2557635" y="1941314"/>
                    <a:ext cx="341794" cy="415574"/>
                  </a:xfrm>
                  <a:custGeom>
                    <a:avLst/>
                    <a:gdLst>
                      <a:gd name="connsiteX0" fmla="*/ 337 w 341794"/>
                      <a:gd name="connsiteY0" fmla="*/ 184076 h 415574"/>
                      <a:gd name="connsiteX1" fmla="*/ 124830 w 341794"/>
                      <a:gd name="connsiteY1" fmla="*/ 10291 h 415574"/>
                      <a:gd name="connsiteX2" fmla="*/ 329400 w 341794"/>
                      <a:gd name="connsiteY2" fmla="*/ 273451 h 415574"/>
                      <a:gd name="connsiteX3" fmla="*/ 37667 w 341794"/>
                      <a:gd name="connsiteY3" fmla="*/ 376999 h 415574"/>
                      <a:gd name="connsiteX4" fmla="*/ 337 w 341794"/>
                      <a:gd name="connsiteY4" fmla="*/ 184076 h 415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1794" h="415574">
                        <a:moveTo>
                          <a:pt x="337" y="184076"/>
                        </a:moveTo>
                        <a:cubicBezTo>
                          <a:pt x="337" y="184076"/>
                          <a:pt x="-12798" y="63058"/>
                          <a:pt x="124830" y="10291"/>
                        </a:cubicBezTo>
                        <a:cubicBezTo>
                          <a:pt x="270087" y="-45275"/>
                          <a:pt x="379684" y="135867"/>
                          <a:pt x="329400" y="273451"/>
                        </a:cubicBezTo>
                        <a:cubicBezTo>
                          <a:pt x="278934" y="410943"/>
                          <a:pt x="112869" y="455450"/>
                          <a:pt x="37667" y="376999"/>
                        </a:cubicBezTo>
                        <a:lnTo>
                          <a:pt x="337" y="184076"/>
                        </a:lnTo>
                        <a:close/>
                      </a:path>
                    </a:pathLst>
                  </a:custGeom>
                  <a:solidFill>
                    <a:srgbClr val="FCC7A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391" name="شكل حر: شكل 390">
                    <a:extLst>
                      <a:ext uri="{FF2B5EF4-FFF2-40B4-BE49-F238E27FC236}">
                        <a16:creationId xmlns:a16="http://schemas.microsoft.com/office/drawing/2014/main" id="{C1DD08F4-57FA-91CD-FAAD-D680F6165B47}"/>
                      </a:ext>
                    </a:extLst>
                  </p:cNvPr>
                  <p:cNvSpPr/>
                  <p:nvPr/>
                </p:nvSpPr>
                <p:spPr>
                  <a:xfrm>
                    <a:off x="2638650" y="1995209"/>
                    <a:ext cx="143707" cy="254041"/>
                  </a:xfrm>
                  <a:custGeom>
                    <a:avLst/>
                    <a:gdLst>
                      <a:gd name="connsiteX0" fmla="*/ 86155 w 143707"/>
                      <a:gd name="connsiteY0" fmla="*/ 45 h 254041"/>
                      <a:gd name="connsiteX1" fmla="*/ 106558 w 143707"/>
                      <a:gd name="connsiteY1" fmla="*/ 254042 h 254041"/>
                      <a:gd name="connsiteX2" fmla="*/ 143707 w 143707"/>
                      <a:gd name="connsiteY2" fmla="*/ 132392 h 254041"/>
                      <a:gd name="connsiteX3" fmla="*/ 44357 w 143707"/>
                      <a:gd name="connsiteY3" fmla="*/ 94611 h 254041"/>
                      <a:gd name="connsiteX4" fmla="*/ 86155 w 143707"/>
                      <a:gd name="connsiteY4" fmla="*/ 0 h 2540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707" h="254041">
                        <a:moveTo>
                          <a:pt x="86155" y="45"/>
                        </a:moveTo>
                        <a:cubicBezTo>
                          <a:pt x="-15497" y="8667"/>
                          <a:pt x="-48584" y="200236"/>
                          <a:pt x="106558" y="254042"/>
                        </a:cubicBezTo>
                        <a:cubicBezTo>
                          <a:pt x="18898" y="148191"/>
                          <a:pt x="58756" y="93302"/>
                          <a:pt x="143707" y="132392"/>
                        </a:cubicBezTo>
                        <a:cubicBezTo>
                          <a:pt x="132468" y="93212"/>
                          <a:pt x="101728" y="74840"/>
                          <a:pt x="44357" y="94611"/>
                        </a:cubicBezTo>
                        <a:cubicBezTo>
                          <a:pt x="35103" y="41347"/>
                          <a:pt x="86155" y="0"/>
                          <a:pt x="86155" y="0"/>
                        </a:cubicBezTo>
                        <a:close/>
                      </a:path>
                    </a:pathLst>
                  </a:custGeom>
                  <a:solidFill>
                    <a:srgbClr val="D48566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</p:grpSp>
          </p:grpSp>
          <p:sp>
            <p:nvSpPr>
              <p:cNvPr id="40" name="شكل حر: شكل 39">
                <a:extLst>
                  <a:ext uri="{FF2B5EF4-FFF2-40B4-BE49-F238E27FC236}">
                    <a16:creationId xmlns:a16="http://schemas.microsoft.com/office/drawing/2014/main" id="{AFAE4E59-60B3-266A-2E2B-14CC0AE7C3BA}"/>
                  </a:ext>
                </a:extLst>
              </p:cNvPr>
              <p:cNvSpPr/>
              <p:nvPr/>
            </p:nvSpPr>
            <p:spPr>
              <a:xfrm>
                <a:off x="1512015" y="2308788"/>
                <a:ext cx="161977" cy="219524"/>
              </a:xfrm>
              <a:custGeom>
                <a:avLst/>
                <a:gdLst>
                  <a:gd name="connsiteX0" fmla="*/ 0 w 161977"/>
                  <a:gd name="connsiteY0" fmla="*/ 0 h 219524"/>
                  <a:gd name="connsiteX1" fmla="*/ 155548 w 161977"/>
                  <a:gd name="connsiteY1" fmla="*/ 179923 h 219524"/>
                  <a:gd name="connsiteX2" fmla="*/ 23427 w 161977"/>
                  <a:gd name="connsiteY2" fmla="*/ 148868 h 219524"/>
                  <a:gd name="connsiteX3" fmla="*/ 45 w 161977"/>
                  <a:gd name="connsiteY3" fmla="*/ 0 h 219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77" h="219524">
                    <a:moveTo>
                      <a:pt x="0" y="0"/>
                    </a:moveTo>
                    <a:cubicBezTo>
                      <a:pt x="23653" y="58545"/>
                      <a:pt x="197212" y="92851"/>
                      <a:pt x="155548" y="179923"/>
                    </a:cubicBezTo>
                    <a:cubicBezTo>
                      <a:pt x="129774" y="233819"/>
                      <a:pt x="44281" y="240996"/>
                      <a:pt x="23427" y="148868"/>
                    </a:cubicBezTo>
                    <a:cubicBezTo>
                      <a:pt x="11330" y="95514"/>
                      <a:pt x="45" y="0"/>
                      <a:pt x="45" y="0"/>
                    </a:cubicBezTo>
                    <a:close/>
                  </a:path>
                </a:pathLst>
              </a:custGeom>
              <a:solidFill>
                <a:srgbClr val="F47D65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grpSp>
            <p:nvGrpSpPr>
              <p:cNvPr id="41" name="رسم 80">
                <a:extLst>
                  <a:ext uri="{FF2B5EF4-FFF2-40B4-BE49-F238E27FC236}">
                    <a16:creationId xmlns:a16="http://schemas.microsoft.com/office/drawing/2014/main" id="{EBA83C23-3CF5-1A4D-B992-2CA06376BE37}"/>
                  </a:ext>
                </a:extLst>
              </p:cNvPr>
              <p:cNvGrpSpPr/>
              <p:nvPr/>
            </p:nvGrpSpPr>
            <p:grpSpPr>
              <a:xfrm>
                <a:off x="874821" y="2417241"/>
                <a:ext cx="1553751" cy="494799"/>
                <a:chOff x="874821" y="2417241"/>
                <a:chExt cx="1553751" cy="494799"/>
              </a:xfrm>
              <a:solidFill>
                <a:srgbClr val="F47D65"/>
              </a:solidFill>
            </p:grpSpPr>
            <p:sp>
              <p:nvSpPr>
                <p:cNvPr id="386" name="شكل حر: شكل 385">
                  <a:extLst>
                    <a:ext uri="{FF2B5EF4-FFF2-40B4-BE49-F238E27FC236}">
                      <a16:creationId xmlns:a16="http://schemas.microsoft.com/office/drawing/2014/main" id="{B33D72B0-6F17-F5D0-B2C8-D2A2D5E85B2B}"/>
                    </a:ext>
                  </a:extLst>
                </p:cNvPr>
                <p:cNvSpPr/>
                <p:nvPr/>
              </p:nvSpPr>
              <p:spPr>
                <a:xfrm>
                  <a:off x="874821" y="2677150"/>
                  <a:ext cx="406819" cy="234889"/>
                </a:xfrm>
                <a:custGeom>
                  <a:avLst/>
                  <a:gdLst>
                    <a:gd name="connsiteX0" fmla="*/ 405316 w 406819"/>
                    <a:gd name="connsiteY0" fmla="*/ 71697 h 234889"/>
                    <a:gd name="connsiteX1" fmla="*/ 227920 w 406819"/>
                    <a:gd name="connsiteY1" fmla="*/ 225575 h 234889"/>
                    <a:gd name="connsiteX2" fmla="*/ 1503 w 406819"/>
                    <a:gd name="connsiteY2" fmla="*/ 163193 h 234889"/>
                    <a:gd name="connsiteX3" fmla="*/ 178944 w 406819"/>
                    <a:gd name="connsiteY3" fmla="*/ 9315 h 234889"/>
                    <a:gd name="connsiteX4" fmla="*/ 405361 w 406819"/>
                    <a:gd name="connsiteY4" fmla="*/ 71697 h 234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6819" h="234889">
                      <a:moveTo>
                        <a:pt x="405316" y="71697"/>
                      </a:moveTo>
                      <a:cubicBezTo>
                        <a:pt x="418857" y="131415"/>
                        <a:pt x="339413" y="200297"/>
                        <a:pt x="227920" y="225575"/>
                      </a:cubicBezTo>
                      <a:cubicBezTo>
                        <a:pt x="116382" y="250853"/>
                        <a:pt x="15045" y="222912"/>
                        <a:pt x="1503" y="163193"/>
                      </a:cubicBezTo>
                      <a:cubicBezTo>
                        <a:pt x="-12038" y="103474"/>
                        <a:pt x="67406" y="34593"/>
                        <a:pt x="178944" y="9315"/>
                      </a:cubicBezTo>
                      <a:cubicBezTo>
                        <a:pt x="290437" y="-15963"/>
                        <a:pt x="391819" y="11978"/>
                        <a:pt x="405361" y="71697"/>
                      </a:cubicBezTo>
                      <a:close/>
                    </a:path>
                  </a:pathLst>
                </a:custGeom>
                <a:solidFill>
                  <a:srgbClr val="F47D6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387" name="شكل حر: شكل 386">
                  <a:extLst>
                    <a:ext uri="{FF2B5EF4-FFF2-40B4-BE49-F238E27FC236}">
                      <a16:creationId xmlns:a16="http://schemas.microsoft.com/office/drawing/2014/main" id="{A673CF42-6677-47B2-CB32-EE0755EF4476}"/>
                    </a:ext>
                  </a:extLst>
                </p:cNvPr>
                <p:cNvSpPr/>
                <p:nvPr/>
              </p:nvSpPr>
              <p:spPr>
                <a:xfrm>
                  <a:off x="2021709" y="2417241"/>
                  <a:ext cx="406864" cy="234889"/>
                </a:xfrm>
                <a:custGeom>
                  <a:avLst/>
                  <a:gdLst>
                    <a:gd name="connsiteX0" fmla="*/ 405361 w 406864"/>
                    <a:gd name="connsiteY0" fmla="*/ 71697 h 234889"/>
                    <a:gd name="connsiteX1" fmla="*/ 227920 w 406864"/>
                    <a:gd name="connsiteY1" fmla="*/ 225575 h 234889"/>
                    <a:gd name="connsiteX2" fmla="*/ 1503 w 406864"/>
                    <a:gd name="connsiteY2" fmla="*/ 163193 h 234889"/>
                    <a:gd name="connsiteX3" fmla="*/ 178899 w 406864"/>
                    <a:gd name="connsiteY3" fmla="*/ 9315 h 234889"/>
                    <a:gd name="connsiteX4" fmla="*/ 405315 w 406864"/>
                    <a:gd name="connsiteY4" fmla="*/ 71697 h 234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6864" h="234889">
                      <a:moveTo>
                        <a:pt x="405361" y="71697"/>
                      </a:moveTo>
                      <a:cubicBezTo>
                        <a:pt x="418902" y="131415"/>
                        <a:pt x="339458" y="200297"/>
                        <a:pt x="227920" y="225575"/>
                      </a:cubicBezTo>
                      <a:cubicBezTo>
                        <a:pt x="116427" y="250853"/>
                        <a:pt x="15045" y="222912"/>
                        <a:pt x="1503" y="163193"/>
                      </a:cubicBezTo>
                      <a:cubicBezTo>
                        <a:pt x="-12038" y="103474"/>
                        <a:pt x="67406" y="34592"/>
                        <a:pt x="178899" y="9315"/>
                      </a:cubicBezTo>
                      <a:cubicBezTo>
                        <a:pt x="290437" y="-15963"/>
                        <a:pt x="391819" y="11978"/>
                        <a:pt x="405315" y="71697"/>
                      </a:cubicBezTo>
                      <a:close/>
                    </a:path>
                  </a:pathLst>
                </a:custGeom>
                <a:solidFill>
                  <a:srgbClr val="F47D6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  <p:grpSp>
            <p:nvGrpSpPr>
              <p:cNvPr id="42" name="رسم 80">
                <a:extLst>
                  <a:ext uri="{FF2B5EF4-FFF2-40B4-BE49-F238E27FC236}">
                    <a16:creationId xmlns:a16="http://schemas.microsoft.com/office/drawing/2014/main" id="{D513A0CC-811A-A091-04DC-053D890B6BE6}"/>
                  </a:ext>
                </a:extLst>
              </p:cNvPr>
              <p:cNvGrpSpPr/>
              <p:nvPr/>
            </p:nvGrpSpPr>
            <p:grpSpPr>
              <a:xfrm>
                <a:off x="1356434" y="2612053"/>
                <a:ext cx="637935" cy="456084"/>
                <a:chOff x="1356434" y="2612053"/>
                <a:chExt cx="637935" cy="456084"/>
              </a:xfrm>
            </p:grpSpPr>
            <p:sp>
              <p:nvSpPr>
                <p:cNvPr id="63" name="شكل حر: شكل 62">
                  <a:extLst>
                    <a:ext uri="{FF2B5EF4-FFF2-40B4-BE49-F238E27FC236}">
                      <a16:creationId xmlns:a16="http://schemas.microsoft.com/office/drawing/2014/main" id="{C6F5EEC6-93E5-0887-137B-41C609D9DC94}"/>
                    </a:ext>
                  </a:extLst>
                </p:cNvPr>
                <p:cNvSpPr/>
                <p:nvPr/>
              </p:nvSpPr>
              <p:spPr>
                <a:xfrm>
                  <a:off x="1356434" y="2612053"/>
                  <a:ext cx="637935" cy="456074"/>
                </a:xfrm>
                <a:custGeom>
                  <a:avLst/>
                  <a:gdLst>
                    <a:gd name="connsiteX0" fmla="*/ 587334 w 637935"/>
                    <a:gd name="connsiteY0" fmla="*/ 7878 h 456074"/>
                    <a:gd name="connsiteX1" fmla="*/ 309595 w 637935"/>
                    <a:gd name="connsiteY1" fmla="*/ 101857 h 456074"/>
                    <a:gd name="connsiteX2" fmla="*/ 13574 w 637935"/>
                    <a:gd name="connsiteY2" fmla="*/ 147808 h 456074"/>
                    <a:gd name="connsiteX3" fmla="*/ 380057 w 637935"/>
                    <a:gd name="connsiteY3" fmla="*/ 445589 h 456074"/>
                    <a:gd name="connsiteX4" fmla="*/ 587334 w 637935"/>
                    <a:gd name="connsiteY4" fmla="*/ 7878 h 456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7935" h="456074">
                      <a:moveTo>
                        <a:pt x="587334" y="7878"/>
                      </a:moveTo>
                      <a:cubicBezTo>
                        <a:pt x="496786" y="-26925"/>
                        <a:pt x="485862" y="62541"/>
                        <a:pt x="309595" y="101857"/>
                      </a:cubicBezTo>
                      <a:cubicBezTo>
                        <a:pt x="129626" y="141985"/>
                        <a:pt x="85029" y="61141"/>
                        <a:pt x="13574" y="147808"/>
                      </a:cubicBezTo>
                      <a:cubicBezTo>
                        <a:pt x="-44700" y="218495"/>
                        <a:pt x="85977" y="515148"/>
                        <a:pt x="380057" y="445589"/>
                      </a:cubicBezTo>
                      <a:cubicBezTo>
                        <a:pt x="676303" y="375308"/>
                        <a:pt x="673504" y="40964"/>
                        <a:pt x="587334" y="7878"/>
                      </a:cubicBezTo>
                      <a:close/>
                    </a:path>
                  </a:pathLst>
                </a:custGeom>
                <a:solidFill>
                  <a:srgbClr val="612C2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384" name="شكل حر: شكل 383">
                  <a:extLst>
                    <a:ext uri="{FF2B5EF4-FFF2-40B4-BE49-F238E27FC236}">
                      <a16:creationId xmlns:a16="http://schemas.microsoft.com/office/drawing/2014/main" id="{CCDD039A-7A5B-CBE3-4CB2-4C4945091F24}"/>
                    </a:ext>
                  </a:extLst>
                </p:cNvPr>
                <p:cNvSpPr/>
                <p:nvPr/>
              </p:nvSpPr>
              <p:spPr>
                <a:xfrm>
                  <a:off x="1518786" y="2948775"/>
                  <a:ext cx="398937" cy="119362"/>
                </a:xfrm>
                <a:custGeom>
                  <a:avLst/>
                  <a:gdLst>
                    <a:gd name="connsiteX0" fmla="*/ 0 w 398937"/>
                    <a:gd name="connsiteY0" fmla="*/ 89682 h 119362"/>
                    <a:gd name="connsiteX1" fmla="*/ 217705 w 398937"/>
                    <a:gd name="connsiteY1" fmla="*/ 108866 h 119362"/>
                    <a:gd name="connsiteX2" fmla="*/ 398937 w 398937"/>
                    <a:gd name="connsiteY2" fmla="*/ 2429 h 119362"/>
                    <a:gd name="connsiteX3" fmla="*/ 188906 w 398937"/>
                    <a:gd name="connsiteY3" fmla="*/ 19717 h 119362"/>
                    <a:gd name="connsiteX4" fmla="*/ 0 w 398937"/>
                    <a:gd name="connsiteY4" fmla="*/ 89637 h 119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8937" h="119362">
                      <a:moveTo>
                        <a:pt x="0" y="89682"/>
                      </a:moveTo>
                      <a:cubicBezTo>
                        <a:pt x="57778" y="117939"/>
                        <a:pt x="130587" y="129495"/>
                        <a:pt x="217705" y="108866"/>
                      </a:cubicBezTo>
                      <a:cubicBezTo>
                        <a:pt x="299316" y="89502"/>
                        <a:pt x="358222" y="50096"/>
                        <a:pt x="398937" y="2429"/>
                      </a:cubicBezTo>
                      <a:cubicBezTo>
                        <a:pt x="345177" y="-3213"/>
                        <a:pt x="275528" y="353"/>
                        <a:pt x="188906" y="19717"/>
                      </a:cubicBezTo>
                      <a:cubicBezTo>
                        <a:pt x="106302" y="38224"/>
                        <a:pt x="44507" y="63141"/>
                        <a:pt x="0" y="89637"/>
                      </a:cubicBezTo>
                      <a:close/>
                    </a:path>
                  </a:pathLst>
                </a:custGeom>
                <a:solidFill>
                  <a:srgbClr val="ED756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385" name="شكل حر: شكل 384">
                  <a:extLst>
                    <a:ext uri="{FF2B5EF4-FFF2-40B4-BE49-F238E27FC236}">
                      <a16:creationId xmlns:a16="http://schemas.microsoft.com/office/drawing/2014/main" id="{45BC1334-2D42-B994-1643-7B870353A24B}"/>
                    </a:ext>
                  </a:extLst>
                </p:cNvPr>
                <p:cNvSpPr/>
                <p:nvPr/>
              </p:nvSpPr>
              <p:spPr>
                <a:xfrm>
                  <a:off x="1398536" y="2612091"/>
                  <a:ext cx="515488" cy="218413"/>
                </a:xfrm>
                <a:custGeom>
                  <a:avLst/>
                  <a:gdLst>
                    <a:gd name="connsiteX0" fmla="*/ 513319 w 515488"/>
                    <a:gd name="connsiteY0" fmla="*/ 211 h 218413"/>
                    <a:gd name="connsiteX1" fmla="*/ 267493 w 515488"/>
                    <a:gd name="connsiteY1" fmla="*/ 101818 h 218413"/>
                    <a:gd name="connsiteX2" fmla="*/ 0 w 515488"/>
                    <a:gd name="connsiteY2" fmla="*/ 120777 h 218413"/>
                    <a:gd name="connsiteX3" fmla="*/ 289069 w 515488"/>
                    <a:gd name="connsiteY3" fmla="*/ 207804 h 218413"/>
                    <a:gd name="connsiteX4" fmla="*/ 513319 w 515488"/>
                    <a:gd name="connsiteY4" fmla="*/ 211 h 218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5488" h="218413">
                      <a:moveTo>
                        <a:pt x="513319" y="211"/>
                      </a:moveTo>
                      <a:cubicBezTo>
                        <a:pt x="449041" y="-4394"/>
                        <a:pt x="420739" y="67648"/>
                        <a:pt x="267493" y="101818"/>
                      </a:cubicBezTo>
                      <a:cubicBezTo>
                        <a:pt x="112351" y="136440"/>
                        <a:pt x="57823" y="81235"/>
                        <a:pt x="0" y="120777"/>
                      </a:cubicBezTo>
                      <a:cubicBezTo>
                        <a:pt x="20132" y="204690"/>
                        <a:pt x="164757" y="237190"/>
                        <a:pt x="289069" y="207804"/>
                      </a:cubicBezTo>
                      <a:cubicBezTo>
                        <a:pt x="412253" y="178554"/>
                        <a:pt x="533270" y="83356"/>
                        <a:pt x="513319" y="21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  <p:grpSp>
            <p:nvGrpSpPr>
              <p:cNvPr id="43" name="رسم 80">
                <a:extLst>
                  <a:ext uri="{FF2B5EF4-FFF2-40B4-BE49-F238E27FC236}">
                    <a16:creationId xmlns:a16="http://schemas.microsoft.com/office/drawing/2014/main" id="{0FBECB4B-CBFF-E1F4-93BB-10F8D69C5EF8}"/>
                  </a:ext>
                </a:extLst>
              </p:cNvPr>
              <p:cNvGrpSpPr/>
              <p:nvPr/>
            </p:nvGrpSpPr>
            <p:grpSpPr>
              <a:xfrm>
                <a:off x="833488" y="1983836"/>
                <a:ext cx="1453007" cy="645703"/>
                <a:chOff x="833488" y="1983836"/>
                <a:chExt cx="1453007" cy="645703"/>
              </a:xfrm>
            </p:grpSpPr>
            <p:grpSp>
              <p:nvGrpSpPr>
                <p:cNvPr id="49" name="رسم 80">
                  <a:extLst>
                    <a:ext uri="{FF2B5EF4-FFF2-40B4-BE49-F238E27FC236}">
                      <a16:creationId xmlns:a16="http://schemas.microsoft.com/office/drawing/2014/main" id="{E01F1998-5E00-FF95-02C0-D1D89CA8D91E}"/>
                    </a:ext>
                  </a:extLst>
                </p:cNvPr>
                <p:cNvGrpSpPr/>
                <p:nvPr/>
              </p:nvGrpSpPr>
              <p:grpSpPr>
                <a:xfrm>
                  <a:off x="833488" y="2226276"/>
                  <a:ext cx="396884" cy="403262"/>
                  <a:chOff x="833488" y="2226276"/>
                  <a:chExt cx="396884" cy="403262"/>
                </a:xfrm>
              </p:grpSpPr>
              <p:grpSp>
                <p:nvGrpSpPr>
                  <p:cNvPr id="57" name="رسم 80">
                    <a:extLst>
                      <a:ext uri="{FF2B5EF4-FFF2-40B4-BE49-F238E27FC236}">
                        <a16:creationId xmlns:a16="http://schemas.microsoft.com/office/drawing/2014/main" id="{696D618B-9423-3C5F-0867-94645AF3CE0D}"/>
                      </a:ext>
                    </a:extLst>
                  </p:cNvPr>
                  <p:cNvGrpSpPr/>
                  <p:nvPr/>
                </p:nvGrpSpPr>
                <p:grpSpPr>
                  <a:xfrm>
                    <a:off x="856779" y="2247449"/>
                    <a:ext cx="373593" cy="382089"/>
                    <a:chOff x="856779" y="2247449"/>
                    <a:chExt cx="373593" cy="382089"/>
                  </a:xfrm>
                </p:grpSpPr>
                <p:sp>
                  <p:nvSpPr>
                    <p:cNvPr id="59" name="شكل حر: شكل 58">
                      <a:extLst>
                        <a:ext uri="{FF2B5EF4-FFF2-40B4-BE49-F238E27FC236}">
                          <a16:creationId xmlns:a16="http://schemas.microsoft.com/office/drawing/2014/main" id="{96A1651F-7F96-998B-4BAA-CD6733A64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6779" y="2247449"/>
                      <a:ext cx="373593" cy="382089"/>
                    </a:xfrm>
                    <a:custGeom>
                      <a:avLst/>
                      <a:gdLst>
                        <a:gd name="connsiteX0" fmla="*/ 339535 w 373593"/>
                        <a:gd name="connsiteY0" fmla="*/ 89506 h 382089"/>
                        <a:gd name="connsiteX1" fmla="*/ 294396 w 373593"/>
                        <a:gd name="connsiteY1" fmla="*/ 352846 h 382089"/>
                        <a:gd name="connsiteX2" fmla="*/ 34081 w 373593"/>
                        <a:gd name="connsiteY2" fmla="*/ 292585 h 382089"/>
                        <a:gd name="connsiteX3" fmla="*/ 79175 w 373593"/>
                        <a:gd name="connsiteY3" fmla="*/ 29200 h 382089"/>
                        <a:gd name="connsiteX4" fmla="*/ 339535 w 373593"/>
                        <a:gd name="connsiteY4" fmla="*/ 89506 h 3820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73593" h="382089">
                          <a:moveTo>
                            <a:pt x="339535" y="89506"/>
                          </a:moveTo>
                          <a:cubicBezTo>
                            <a:pt x="398893" y="178835"/>
                            <a:pt x="378671" y="296738"/>
                            <a:pt x="294396" y="352846"/>
                          </a:cubicBezTo>
                          <a:cubicBezTo>
                            <a:pt x="210032" y="408908"/>
                            <a:pt x="93484" y="381960"/>
                            <a:pt x="34081" y="292585"/>
                          </a:cubicBezTo>
                          <a:cubicBezTo>
                            <a:pt x="-25322" y="203120"/>
                            <a:pt x="-5055" y="85308"/>
                            <a:pt x="79175" y="29200"/>
                          </a:cubicBezTo>
                          <a:cubicBezTo>
                            <a:pt x="163629" y="-26817"/>
                            <a:pt x="280133" y="176"/>
                            <a:pt x="339535" y="8950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>
                        <a:cs typeface="+mn-cs"/>
                      </a:endParaRPr>
                    </a:p>
                  </p:txBody>
                </p:sp>
                <p:sp>
                  <p:nvSpPr>
                    <p:cNvPr id="60" name="شكل حر: شكل 59">
                      <a:extLst>
                        <a:ext uri="{FF2B5EF4-FFF2-40B4-BE49-F238E27FC236}">
                          <a16:creationId xmlns:a16="http://schemas.microsoft.com/office/drawing/2014/main" id="{A8531E0E-087B-00FD-9AF8-5FBBC57AF5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8375" y="2320664"/>
                      <a:ext cx="230402" cy="235649"/>
                    </a:xfrm>
                    <a:custGeom>
                      <a:avLst/>
                      <a:gdLst>
                        <a:gd name="connsiteX0" fmla="*/ 209395 w 230402"/>
                        <a:gd name="connsiteY0" fmla="*/ 55201 h 235649"/>
                        <a:gd name="connsiteX1" fmla="*/ 181544 w 230402"/>
                        <a:gd name="connsiteY1" fmla="*/ 217610 h 235649"/>
                        <a:gd name="connsiteX2" fmla="*/ 21030 w 230402"/>
                        <a:gd name="connsiteY2" fmla="*/ 180461 h 235649"/>
                        <a:gd name="connsiteX3" fmla="*/ 48836 w 230402"/>
                        <a:gd name="connsiteY3" fmla="*/ 18006 h 235649"/>
                        <a:gd name="connsiteX4" fmla="*/ 209395 w 230402"/>
                        <a:gd name="connsiteY4" fmla="*/ 55201 h 235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0402" h="235649">
                          <a:moveTo>
                            <a:pt x="209395" y="55201"/>
                          </a:moveTo>
                          <a:cubicBezTo>
                            <a:pt x="246002" y="110270"/>
                            <a:pt x="233544" y="182989"/>
                            <a:pt x="181544" y="217610"/>
                          </a:cubicBezTo>
                          <a:cubicBezTo>
                            <a:pt x="129544" y="252186"/>
                            <a:pt x="57638" y="235575"/>
                            <a:pt x="21030" y="180461"/>
                          </a:cubicBezTo>
                          <a:cubicBezTo>
                            <a:pt x="-15623" y="125301"/>
                            <a:pt x="-3119" y="52628"/>
                            <a:pt x="48836" y="18006"/>
                          </a:cubicBezTo>
                          <a:cubicBezTo>
                            <a:pt x="100881" y="-16525"/>
                            <a:pt x="172742" y="86"/>
                            <a:pt x="209395" y="55201"/>
                          </a:cubicBezTo>
                          <a:close/>
                        </a:path>
                      </a:pathLst>
                    </a:custGeom>
                    <a:solidFill>
                      <a:srgbClr val="231F20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>
                        <a:cs typeface="+mn-cs"/>
                      </a:endParaRPr>
                    </a:p>
                  </p:txBody>
                </p:sp>
                <p:sp>
                  <p:nvSpPr>
                    <p:cNvPr id="61" name="شكل حر: شكل 60">
                      <a:extLst>
                        <a:ext uri="{FF2B5EF4-FFF2-40B4-BE49-F238E27FC236}">
                          <a16:creationId xmlns:a16="http://schemas.microsoft.com/office/drawing/2014/main" id="{72D8ED1F-70C9-CF37-52AF-D33C4E9BF4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788" y="2382442"/>
                      <a:ext cx="66219" cy="69795"/>
                    </a:xfrm>
                    <a:custGeom>
                      <a:avLst/>
                      <a:gdLst>
                        <a:gd name="connsiteX0" fmla="*/ 65446 w 66219"/>
                        <a:gd name="connsiteY0" fmla="*/ 28270 h 69795"/>
                        <a:gd name="connsiteX1" fmla="*/ 40169 w 66219"/>
                        <a:gd name="connsiteY1" fmla="*/ 69166 h 69795"/>
                        <a:gd name="connsiteX2" fmla="*/ 762 w 66219"/>
                        <a:gd name="connsiteY2" fmla="*/ 41586 h 69795"/>
                        <a:gd name="connsiteX3" fmla="*/ 25950 w 66219"/>
                        <a:gd name="connsiteY3" fmla="*/ 600 h 69795"/>
                        <a:gd name="connsiteX4" fmla="*/ 65446 w 66219"/>
                        <a:gd name="connsiteY4" fmla="*/ 28315 h 69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219" h="69795">
                          <a:moveTo>
                            <a:pt x="65446" y="28270"/>
                          </a:moveTo>
                          <a:cubicBezTo>
                            <a:pt x="69373" y="47274"/>
                            <a:pt x="57953" y="65555"/>
                            <a:pt x="40169" y="69166"/>
                          </a:cubicBezTo>
                          <a:cubicBezTo>
                            <a:pt x="22339" y="72777"/>
                            <a:pt x="4780" y="60499"/>
                            <a:pt x="762" y="41586"/>
                          </a:cubicBezTo>
                          <a:cubicBezTo>
                            <a:pt x="-3120" y="22718"/>
                            <a:pt x="8210" y="4392"/>
                            <a:pt x="25950" y="600"/>
                          </a:cubicBezTo>
                          <a:cubicBezTo>
                            <a:pt x="43870" y="-2921"/>
                            <a:pt x="61609" y="9402"/>
                            <a:pt x="65446" y="2831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>
                        <a:cs typeface="+mn-cs"/>
                      </a:endParaRPr>
                    </a:p>
                  </p:txBody>
                </p:sp>
                <p:sp>
                  <p:nvSpPr>
                    <p:cNvPr id="62" name="شكل حر: شكل 61">
                      <a:extLst>
                        <a:ext uri="{FF2B5EF4-FFF2-40B4-BE49-F238E27FC236}">
                          <a16:creationId xmlns:a16="http://schemas.microsoft.com/office/drawing/2014/main" id="{0E40763E-44E1-FE28-C8B8-16F51F677E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1301" y="2452103"/>
                      <a:ext cx="41082" cy="43322"/>
                    </a:xfrm>
                    <a:custGeom>
                      <a:avLst/>
                      <a:gdLst>
                        <a:gd name="connsiteX0" fmla="*/ 40600 w 41082"/>
                        <a:gd name="connsiteY0" fmla="*/ 17516 h 43322"/>
                        <a:gd name="connsiteX1" fmla="*/ 24847 w 41082"/>
                        <a:gd name="connsiteY1" fmla="*/ 42929 h 43322"/>
                        <a:gd name="connsiteX2" fmla="*/ 427 w 41082"/>
                        <a:gd name="connsiteY2" fmla="*/ 25731 h 43322"/>
                        <a:gd name="connsiteX3" fmla="*/ 16180 w 41082"/>
                        <a:gd name="connsiteY3" fmla="*/ 408 h 43322"/>
                        <a:gd name="connsiteX4" fmla="*/ 40600 w 41082"/>
                        <a:gd name="connsiteY4" fmla="*/ 17516 h 433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082" h="43322">
                          <a:moveTo>
                            <a:pt x="40600" y="17516"/>
                          </a:moveTo>
                          <a:cubicBezTo>
                            <a:pt x="43038" y="29297"/>
                            <a:pt x="35996" y="40582"/>
                            <a:pt x="24847" y="42929"/>
                          </a:cubicBezTo>
                          <a:cubicBezTo>
                            <a:pt x="13833" y="45186"/>
                            <a:pt x="2819" y="37512"/>
                            <a:pt x="427" y="25731"/>
                          </a:cubicBezTo>
                          <a:cubicBezTo>
                            <a:pt x="-1830" y="14040"/>
                            <a:pt x="5076" y="2665"/>
                            <a:pt x="16180" y="408"/>
                          </a:cubicBezTo>
                          <a:cubicBezTo>
                            <a:pt x="27239" y="-1894"/>
                            <a:pt x="38208" y="5779"/>
                            <a:pt x="40600" y="1751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>
                        <a:cs typeface="+mn-cs"/>
                      </a:endParaRPr>
                    </a:p>
                  </p:txBody>
                </p:sp>
              </p:grpSp>
              <p:sp>
                <p:nvSpPr>
                  <p:cNvPr id="58" name="شكل حر: شكل 57">
                    <a:extLst>
                      <a:ext uri="{FF2B5EF4-FFF2-40B4-BE49-F238E27FC236}">
                        <a16:creationId xmlns:a16="http://schemas.microsoft.com/office/drawing/2014/main" id="{15A12707-F028-066D-1A97-941625DE6C6E}"/>
                      </a:ext>
                    </a:extLst>
                  </p:cNvPr>
                  <p:cNvSpPr/>
                  <p:nvPr/>
                </p:nvSpPr>
                <p:spPr>
                  <a:xfrm>
                    <a:off x="833488" y="2226276"/>
                    <a:ext cx="328971" cy="174911"/>
                  </a:xfrm>
                  <a:custGeom>
                    <a:avLst/>
                    <a:gdLst>
                      <a:gd name="connsiteX0" fmla="*/ 0 w 328971"/>
                      <a:gd name="connsiteY0" fmla="*/ 174911 h 174911"/>
                      <a:gd name="connsiteX1" fmla="*/ 328972 w 328971"/>
                      <a:gd name="connsiteY1" fmla="*/ 51050 h 174911"/>
                      <a:gd name="connsiteX2" fmla="*/ 0 w 328971"/>
                      <a:gd name="connsiteY2" fmla="*/ 174911 h 174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8971" h="174911">
                        <a:moveTo>
                          <a:pt x="0" y="174911"/>
                        </a:moveTo>
                        <a:cubicBezTo>
                          <a:pt x="0" y="174911"/>
                          <a:pt x="105851" y="-23429"/>
                          <a:pt x="328972" y="51050"/>
                        </a:cubicBezTo>
                        <a:cubicBezTo>
                          <a:pt x="89736" y="-114293"/>
                          <a:pt x="0" y="174911"/>
                          <a:pt x="0" y="174911"/>
                        </a:cubicBezTo>
                        <a:close/>
                      </a:path>
                    </a:pathLst>
                  </a:custGeom>
                  <a:solidFill>
                    <a:srgbClr val="734431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</p:grpSp>
            <p:grpSp>
              <p:nvGrpSpPr>
                <p:cNvPr id="50" name="رسم 80">
                  <a:extLst>
                    <a:ext uri="{FF2B5EF4-FFF2-40B4-BE49-F238E27FC236}">
                      <a16:creationId xmlns:a16="http://schemas.microsoft.com/office/drawing/2014/main" id="{F46888BB-3C78-2557-4871-7A650739268C}"/>
                    </a:ext>
                  </a:extLst>
                </p:cNvPr>
                <p:cNvGrpSpPr/>
                <p:nvPr/>
              </p:nvGrpSpPr>
              <p:grpSpPr>
                <a:xfrm>
                  <a:off x="1919234" y="1983836"/>
                  <a:ext cx="367261" cy="408754"/>
                  <a:chOff x="1919234" y="1983836"/>
                  <a:chExt cx="367261" cy="408754"/>
                </a:xfrm>
              </p:grpSpPr>
              <p:grpSp>
                <p:nvGrpSpPr>
                  <p:cNvPr id="51" name="رسم 80">
                    <a:extLst>
                      <a:ext uri="{FF2B5EF4-FFF2-40B4-BE49-F238E27FC236}">
                        <a16:creationId xmlns:a16="http://schemas.microsoft.com/office/drawing/2014/main" id="{FB8E20ED-EBBA-E9B9-442C-2758D31E2F80}"/>
                      </a:ext>
                    </a:extLst>
                  </p:cNvPr>
                  <p:cNvGrpSpPr/>
                  <p:nvPr/>
                </p:nvGrpSpPr>
                <p:grpSpPr>
                  <a:xfrm>
                    <a:off x="1919234" y="2004369"/>
                    <a:ext cx="367261" cy="388221"/>
                    <a:chOff x="1919234" y="2004369"/>
                    <a:chExt cx="367261" cy="388221"/>
                  </a:xfrm>
                </p:grpSpPr>
                <p:sp>
                  <p:nvSpPr>
                    <p:cNvPr id="53" name="شكل حر: شكل 52">
                      <a:extLst>
                        <a:ext uri="{FF2B5EF4-FFF2-40B4-BE49-F238E27FC236}">
                          <a16:creationId xmlns:a16="http://schemas.microsoft.com/office/drawing/2014/main" id="{B5D76D24-8133-BBBA-AB52-47FFC0BA51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19234" y="2004369"/>
                      <a:ext cx="367261" cy="388221"/>
                    </a:xfrm>
                    <a:custGeom>
                      <a:avLst/>
                      <a:gdLst>
                        <a:gd name="connsiteX0" fmla="*/ 2055 w 367261"/>
                        <a:gd name="connsiteY0" fmla="*/ 168326 h 388221"/>
                        <a:gd name="connsiteX1" fmla="*/ 156294 w 367261"/>
                        <a:gd name="connsiteY1" fmla="*/ 386482 h 388221"/>
                        <a:gd name="connsiteX2" fmla="*/ 365196 w 367261"/>
                        <a:gd name="connsiteY2" fmla="*/ 219920 h 388221"/>
                        <a:gd name="connsiteX3" fmla="*/ 210957 w 367261"/>
                        <a:gd name="connsiteY3" fmla="*/ 1719 h 388221"/>
                        <a:gd name="connsiteX4" fmla="*/ 2009 w 367261"/>
                        <a:gd name="connsiteY4" fmla="*/ 168326 h 3882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7261" h="388221">
                          <a:moveTo>
                            <a:pt x="2055" y="168326"/>
                          </a:moveTo>
                          <a:cubicBezTo>
                            <a:pt x="-12977" y="274493"/>
                            <a:pt x="56086" y="372173"/>
                            <a:pt x="156294" y="386482"/>
                          </a:cubicBezTo>
                          <a:cubicBezTo>
                            <a:pt x="256592" y="400701"/>
                            <a:pt x="350120" y="326177"/>
                            <a:pt x="365196" y="219920"/>
                          </a:cubicBezTo>
                          <a:cubicBezTo>
                            <a:pt x="380273" y="113573"/>
                            <a:pt x="311165" y="16028"/>
                            <a:pt x="210957" y="1719"/>
                          </a:cubicBezTo>
                          <a:cubicBezTo>
                            <a:pt x="110613" y="-12410"/>
                            <a:pt x="17131" y="62114"/>
                            <a:pt x="2009" y="16832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>
                        <a:cs typeface="+mn-cs"/>
                      </a:endParaRPr>
                    </a:p>
                  </p:txBody>
                </p:sp>
                <p:sp>
                  <p:nvSpPr>
                    <p:cNvPr id="54" name="شكل حر: شكل 53">
                      <a:extLst>
                        <a:ext uri="{FF2B5EF4-FFF2-40B4-BE49-F238E27FC236}">
                          <a16:creationId xmlns:a16="http://schemas.microsoft.com/office/drawing/2014/main" id="{70281C9C-7590-68F6-1A6E-91942751F9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89619" y="2078775"/>
                      <a:ext cx="226526" cy="239434"/>
                    </a:xfrm>
                    <a:custGeom>
                      <a:avLst/>
                      <a:gdLst>
                        <a:gd name="connsiteX0" fmla="*/ 1274 w 226526"/>
                        <a:gd name="connsiteY0" fmla="*/ 103805 h 239434"/>
                        <a:gd name="connsiteX1" fmla="*/ 96381 w 226526"/>
                        <a:gd name="connsiteY1" fmla="*/ 238364 h 239434"/>
                        <a:gd name="connsiteX2" fmla="*/ 225253 w 226526"/>
                        <a:gd name="connsiteY2" fmla="*/ 135628 h 239434"/>
                        <a:gd name="connsiteX3" fmla="*/ 130100 w 226526"/>
                        <a:gd name="connsiteY3" fmla="*/ 1069 h 239434"/>
                        <a:gd name="connsiteX4" fmla="*/ 1274 w 226526"/>
                        <a:gd name="connsiteY4" fmla="*/ 103805 h 2394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6526" h="239434">
                          <a:moveTo>
                            <a:pt x="1274" y="103805"/>
                          </a:moveTo>
                          <a:cubicBezTo>
                            <a:pt x="-8025" y="169302"/>
                            <a:pt x="34586" y="229517"/>
                            <a:pt x="96381" y="238364"/>
                          </a:cubicBezTo>
                          <a:cubicBezTo>
                            <a:pt x="158222" y="247121"/>
                            <a:pt x="215954" y="201170"/>
                            <a:pt x="225253" y="135628"/>
                          </a:cubicBezTo>
                          <a:cubicBezTo>
                            <a:pt x="234551" y="70041"/>
                            <a:pt x="191940" y="9871"/>
                            <a:pt x="130100" y="1069"/>
                          </a:cubicBezTo>
                          <a:cubicBezTo>
                            <a:pt x="68215" y="-7688"/>
                            <a:pt x="10572" y="38309"/>
                            <a:pt x="1274" y="103805"/>
                          </a:cubicBezTo>
                          <a:close/>
                        </a:path>
                      </a:pathLst>
                    </a:custGeom>
                    <a:solidFill>
                      <a:srgbClr val="231F20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>
                        <a:cs typeface="+mn-cs"/>
                      </a:endParaRPr>
                    </a:p>
                  </p:txBody>
                </p:sp>
                <p:sp>
                  <p:nvSpPr>
                    <p:cNvPr id="55" name="شكل حر: شكل 54">
                      <a:extLst>
                        <a:ext uri="{FF2B5EF4-FFF2-40B4-BE49-F238E27FC236}">
                          <a16:creationId xmlns:a16="http://schemas.microsoft.com/office/drawing/2014/main" id="{13375ADA-BB25-A67C-C2F4-320013F45C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11798" y="2120006"/>
                      <a:ext cx="66262" cy="69820"/>
                    </a:xfrm>
                    <a:custGeom>
                      <a:avLst/>
                      <a:gdLst>
                        <a:gd name="connsiteX0" fmla="*/ 1106 w 66262"/>
                        <a:gd name="connsiteY0" fmla="*/ 42894 h 69820"/>
                        <a:gd name="connsiteX1" fmla="*/ 41550 w 66262"/>
                        <a:gd name="connsiteY1" fmla="*/ 68894 h 69820"/>
                        <a:gd name="connsiteX2" fmla="*/ 65203 w 66262"/>
                        <a:gd name="connsiteY2" fmla="*/ 27005 h 69820"/>
                        <a:gd name="connsiteX3" fmla="*/ 24804 w 66262"/>
                        <a:gd name="connsiteY3" fmla="*/ 870 h 69820"/>
                        <a:gd name="connsiteX4" fmla="*/ 1106 w 66262"/>
                        <a:gd name="connsiteY4" fmla="*/ 42894 h 698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262" h="69820">
                          <a:moveTo>
                            <a:pt x="1106" y="42894"/>
                          </a:moveTo>
                          <a:cubicBezTo>
                            <a:pt x="5755" y="61717"/>
                            <a:pt x="23901" y="73272"/>
                            <a:pt x="41550" y="68894"/>
                          </a:cubicBezTo>
                          <a:cubicBezTo>
                            <a:pt x="59199" y="64470"/>
                            <a:pt x="69762" y="45828"/>
                            <a:pt x="65203" y="27005"/>
                          </a:cubicBezTo>
                          <a:cubicBezTo>
                            <a:pt x="60554" y="8318"/>
                            <a:pt x="42453" y="-3373"/>
                            <a:pt x="24804" y="870"/>
                          </a:cubicBezTo>
                          <a:cubicBezTo>
                            <a:pt x="7109" y="5429"/>
                            <a:pt x="-3589" y="24206"/>
                            <a:pt x="1106" y="4289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>
                        <a:cs typeface="+mn-cs"/>
                      </a:endParaRPr>
                    </a:p>
                  </p:txBody>
                </p:sp>
                <p:sp>
                  <p:nvSpPr>
                    <p:cNvPr id="56" name="شكل حر: شكل 55">
                      <a:extLst>
                        <a:ext uri="{FF2B5EF4-FFF2-40B4-BE49-F238E27FC236}">
                          <a16:creationId xmlns:a16="http://schemas.microsoft.com/office/drawing/2014/main" id="{25DAA60C-9EC8-FCB4-255C-2F3B095758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35894" y="2238062"/>
                      <a:ext cx="41187" cy="43252"/>
                    </a:xfrm>
                    <a:custGeom>
                      <a:avLst/>
                      <a:gdLst>
                        <a:gd name="connsiteX0" fmla="*/ 725 w 41187"/>
                        <a:gd name="connsiteY0" fmla="*/ 26536 h 43252"/>
                        <a:gd name="connsiteX1" fmla="*/ 25867 w 41187"/>
                        <a:gd name="connsiteY1" fmla="*/ 42695 h 43252"/>
                        <a:gd name="connsiteX2" fmla="*/ 40492 w 41187"/>
                        <a:gd name="connsiteY2" fmla="*/ 16650 h 43252"/>
                        <a:gd name="connsiteX3" fmla="*/ 15350 w 41187"/>
                        <a:gd name="connsiteY3" fmla="*/ 581 h 43252"/>
                        <a:gd name="connsiteX4" fmla="*/ 680 w 41187"/>
                        <a:gd name="connsiteY4" fmla="*/ 26536 h 432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187" h="43252">
                          <a:moveTo>
                            <a:pt x="725" y="26536"/>
                          </a:moveTo>
                          <a:cubicBezTo>
                            <a:pt x="3569" y="38227"/>
                            <a:pt x="14808" y="45359"/>
                            <a:pt x="25867" y="42695"/>
                          </a:cubicBezTo>
                          <a:cubicBezTo>
                            <a:pt x="36791" y="39987"/>
                            <a:pt x="43426" y="28341"/>
                            <a:pt x="40492" y="16650"/>
                          </a:cubicBezTo>
                          <a:cubicBezTo>
                            <a:pt x="37468" y="5140"/>
                            <a:pt x="26409" y="-2173"/>
                            <a:pt x="15350" y="581"/>
                          </a:cubicBezTo>
                          <a:cubicBezTo>
                            <a:pt x="4381" y="3289"/>
                            <a:pt x="-2209" y="14935"/>
                            <a:pt x="680" y="2653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>
                        <a:cs typeface="+mn-cs"/>
                      </a:endParaRPr>
                    </a:p>
                  </p:txBody>
                </p:sp>
              </p:grpSp>
              <p:sp>
                <p:nvSpPr>
                  <p:cNvPr id="52" name="شكل حر: شكل 51">
                    <a:extLst>
                      <a:ext uri="{FF2B5EF4-FFF2-40B4-BE49-F238E27FC236}">
                        <a16:creationId xmlns:a16="http://schemas.microsoft.com/office/drawing/2014/main" id="{74119F2D-5232-9489-28FC-BC3BB814596A}"/>
                      </a:ext>
                    </a:extLst>
                  </p:cNvPr>
                  <p:cNvSpPr/>
                  <p:nvPr/>
                </p:nvSpPr>
                <p:spPr>
                  <a:xfrm>
                    <a:off x="1926209" y="1983836"/>
                    <a:ext cx="350187" cy="120473"/>
                  </a:xfrm>
                  <a:custGeom>
                    <a:avLst/>
                    <a:gdLst>
                      <a:gd name="connsiteX0" fmla="*/ 350187 w 350187"/>
                      <a:gd name="connsiteY0" fmla="*/ 90456 h 120473"/>
                      <a:gd name="connsiteX1" fmla="*/ 0 w 350187"/>
                      <a:gd name="connsiteY1" fmla="*/ 120474 h 120473"/>
                      <a:gd name="connsiteX2" fmla="*/ 350187 w 350187"/>
                      <a:gd name="connsiteY2" fmla="*/ 90456 h 120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0187" h="120473">
                        <a:moveTo>
                          <a:pt x="350187" y="90456"/>
                        </a:moveTo>
                        <a:cubicBezTo>
                          <a:pt x="350187" y="90456"/>
                          <a:pt x="169180" y="-42884"/>
                          <a:pt x="0" y="120474"/>
                        </a:cubicBezTo>
                        <a:cubicBezTo>
                          <a:pt x="144580" y="-131807"/>
                          <a:pt x="350187" y="90456"/>
                          <a:pt x="350187" y="90456"/>
                        </a:cubicBezTo>
                        <a:close/>
                      </a:path>
                    </a:pathLst>
                  </a:custGeom>
                  <a:solidFill>
                    <a:srgbClr val="734431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</p:grpSp>
          </p:grpSp>
          <p:grpSp>
            <p:nvGrpSpPr>
              <p:cNvPr id="44" name="رسم 80">
                <a:extLst>
                  <a:ext uri="{FF2B5EF4-FFF2-40B4-BE49-F238E27FC236}">
                    <a16:creationId xmlns:a16="http://schemas.microsoft.com/office/drawing/2014/main" id="{1DB82AD2-3214-95A9-90B8-C90E1DBDA3D2}"/>
                  </a:ext>
                </a:extLst>
              </p:cNvPr>
              <p:cNvGrpSpPr/>
              <p:nvPr/>
            </p:nvGrpSpPr>
            <p:grpSpPr>
              <a:xfrm>
                <a:off x="775665" y="1785345"/>
                <a:ext cx="1478928" cy="444179"/>
                <a:chOff x="775665" y="1785345"/>
                <a:chExt cx="1478928" cy="444179"/>
              </a:xfrm>
              <a:solidFill>
                <a:srgbClr val="F89621"/>
              </a:solidFill>
            </p:grpSpPr>
            <p:sp>
              <p:nvSpPr>
                <p:cNvPr id="47" name="شكل حر: شكل 46">
                  <a:extLst>
                    <a:ext uri="{FF2B5EF4-FFF2-40B4-BE49-F238E27FC236}">
                      <a16:creationId xmlns:a16="http://schemas.microsoft.com/office/drawing/2014/main" id="{CE765D9A-FB84-7782-3358-DC0D88C7E934}"/>
                    </a:ext>
                  </a:extLst>
                </p:cNvPr>
                <p:cNvSpPr/>
                <p:nvPr/>
              </p:nvSpPr>
              <p:spPr>
                <a:xfrm>
                  <a:off x="1957987" y="1785345"/>
                  <a:ext cx="296607" cy="109113"/>
                </a:xfrm>
                <a:custGeom>
                  <a:avLst/>
                  <a:gdLst>
                    <a:gd name="connsiteX0" fmla="*/ 0 w 296607"/>
                    <a:gd name="connsiteY0" fmla="*/ 89298 h 109113"/>
                    <a:gd name="connsiteX1" fmla="*/ 296607 w 296607"/>
                    <a:gd name="connsiteY1" fmla="*/ 109114 h 109113"/>
                    <a:gd name="connsiteX2" fmla="*/ 0 w 296607"/>
                    <a:gd name="connsiteY2" fmla="*/ 89298 h 109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6607" h="109113">
                      <a:moveTo>
                        <a:pt x="0" y="89298"/>
                      </a:moveTo>
                      <a:cubicBezTo>
                        <a:pt x="6816" y="-17320"/>
                        <a:pt x="196805" y="-48692"/>
                        <a:pt x="296607" y="109114"/>
                      </a:cubicBezTo>
                      <a:cubicBezTo>
                        <a:pt x="192923" y="37388"/>
                        <a:pt x="0" y="89298"/>
                        <a:pt x="0" y="89298"/>
                      </a:cubicBezTo>
                      <a:close/>
                    </a:path>
                  </a:pathLst>
                </a:custGeom>
                <a:solidFill>
                  <a:srgbClr val="F8962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48" name="شكل حر: شكل 47">
                  <a:extLst>
                    <a:ext uri="{FF2B5EF4-FFF2-40B4-BE49-F238E27FC236}">
                      <a16:creationId xmlns:a16="http://schemas.microsoft.com/office/drawing/2014/main" id="{7AE70880-6E17-91F2-F9C7-7448F8DA91AB}"/>
                    </a:ext>
                  </a:extLst>
                </p:cNvPr>
                <p:cNvSpPr/>
                <p:nvPr/>
              </p:nvSpPr>
              <p:spPr>
                <a:xfrm>
                  <a:off x="775665" y="2038882"/>
                  <a:ext cx="259096" cy="190642"/>
                </a:xfrm>
                <a:custGeom>
                  <a:avLst/>
                  <a:gdLst>
                    <a:gd name="connsiteX0" fmla="*/ 259097 w 259096"/>
                    <a:gd name="connsiteY0" fmla="*/ 44934 h 190642"/>
                    <a:gd name="connsiteX1" fmla="*/ 0 w 259096"/>
                    <a:gd name="connsiteY1" fmla="*/ 190643 h 190642"/>
                    <a:gd name="connsiteX2" fmla="*/ 259097 w 259096"/>
                    <a:gd name="connsiteY2" fmla="*/ 44934 h 190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9096" h="190642">
                      <a:moveTo>
                        <a:pt x="259097" y="44934"/>
                      </a:moveTo>
                      <a:cubicBezTo>
                        <a:pt x="207007" y="-48367"/>
                        <a:pt x="22028" y="5258"/>
                        <a:pt x="0" y="190643"/>
                      </a:cubicBezTo>
                      <a:cubicBezTo>
                        <a:pt x="62653" y="81226"/>
                        <a:pt x="259097" y="44934"/>
                        <a:pt x="259097" y="44934"/>
                      </a:cubicBezTo>
                      <a:close/>
                    </a:path>
                  </a:pathLst>
                </a:custGeom>
                <a:solidFill>
                  <a:srgbClr val="F8962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  <p:sp>
            <p:nvSpPr>
              <p:cNvPr id="45" name="شكل حر: شكل 44">
                <a:extLst>
                  <a:ext uri="{FF2B5EF4-FFF2-40B4-BE49-F238E27FC236}">
                    <a16:creationId xmlns:a16="http://schemas.microsoft.com/office/drawing/2014/main" id="{E4235C0B-CB02-6CD0-04A8-413506CACF1D}"/>
                  </a:ext>
                </a:extLst>
              </p:cNvPr>
              <p:cNvSpPr/>
              <p:nvPr/>
            </p:nvSpPr>
            <p:spPr>
              <a:xfrm>
                <a:off x="640539" y="1196234"/>
                <a:ext cx="1523059" cy="768303"/>
              </a:xfrm>
              <a:custGeom>
                <a:avLst/>
                <a:gdLst>
                  <a:gd name="connsiteX0" fmla="*/ 84751 w 1523059"/>
                  <a:gd name="connsiteY0" fmla="*/ 462871 h 768303"/>
                  <a:gd name="connsiteX1" fmla="*/ 112918 w 1523059"/>
                  <a:gd name="connsiteY1" fmla="*/ 755822 h 768303"/>
                  <a:gd name="connsiteX2" fmla="*/ 302275 w 1523059"/>
                  <a:gd name="connsiteY2" fmla="*/ 439083 h 768303"/>
                  <a:gd name="connsiteX3" fmla="*/ 506438 w 1523059"/>
                  <a:gd name="connsiteY3" fmla="*/ 609346 h 768303"/>
                  <a:gd name="connsiteX4" fmla="*/ 723917 w 1523059"/>
                  <a:gd name="connsiteY4" fmla="*/ 248010 h 768303"/>
                  <a:gd name="connsiteX5" fmla="*/ 1156799 w 1523059"/>
                  <a:gd name="connsiteY5" fmla="*/ 500201 h 768303"/>
                  <a:gd name="connsiteX6" fmla="*/ 1097532 w 1523059"/>
                  <a:gd name="connsiteY6" fmla="*/ 182468 h 768303"/>
                  <a:gd name="connsiteX7" fmla="*/ 1489743 w 1523059"/>
                  <a:gd name="connsiteY7" fmla="*/ 367447 h 768303"/>
                  <a:gd name="connsiteX8" fmla="*/ 635400 w 1523059"/>
                  <a:gd name="connsiteY8" fmla="*/ 26062 h 768303"/>
                  <a:gd name="connsiteX9" fmla="*/ 84797 w 1523059"/>
                  <a:gd name="connsiteY9" fmla="*/ 462871 h 768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23059" h="768303">
                    <a:moveTo>
                      <a:pt x="84751" y="462871"/>
                    </a:moveTo>
                    <a:cubicBezTo>
                      <a:pt x="-71790" y="727610"/>
                      <a:pt x="19120" y="801096"/>
                      <a:pt x="112918" y="755822"/>
                    </a:cubicBezTo>
                    <a:cubicBezTo>
                      <a:pt x="262192" y="683780"/>
                      <a:pt x="302275" y="439083"/>
                      <a:pt x="302275" y="439083"/>
                    </a:cubicBezTo>
                    <a:cubicBezTo>
                      <a:pt x="302275" y="439083"/>
                      <a:pt x="267112" y="733659"/>
                      <a:pt x="506438" y="609346"/>
                    </a:cubicBezTo>
                    <a:cubicBezTo>
                      <a:pt x="745765" y="485079"/>
                      <a:pt x="723917" y="248010"/>
                      <a:pt x="723917" y="248010"/>
                    </a:cubicBezTo>
                    <a:cubicBezTo>
                      <a:pt x="723917" y="248010"/>
                      <a:pt x="893820" y="604381"/>
                      <a:pt x="1156799" y="500201"/>
                    </a:cubicBezTo>
                    <a:cubicBezTo>
                      <a:pt x="1305261" y="441385"/>
                      <a:pt x="1097532" y="182468"/>
                      <a:pt x="1097532" y="182468"/>
                    </a:cubicBezTo>
                    <a:cubicBezTo>
                      <a:pt x="1097532" y="182468"/>
                      <a:pt x="1364167" y="497944"/>
                      <a:pt x="1489743" y="367447"/>
                    </a:cubicBezTo>
                    <a:cubicBezTo>
                      <a:pt x="1685646" y="163826"/>
                      <a:pt x="967757" y="-81097"/>
                      <a:pt x="635400" y="26062"/>
                    </a:cubicBezTo>
                    <a:cubicBezTo>
                      <a:pt x="303043" y="133222"/>
                      <a:pt x="84797" y="462871"/>
                      <a:pt x="84797" y="462871"/>
                    </a:cubicBezTo>
                    <a:close/>
                  </a:path>
                </a:pathLst>
              </a:custGeom>
              <a:solidFill>
                <a:srgbClr val="F89621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46" name="شكل حر: شكل 45">
                <a:extLst>
                  <a:ext uri="{FF2B5EF4-FFF2-40B4-BE49-F238E27FC236}">
                    <a16:creationId xmlns:a16="http://schemas.microsoft.com/office/drawing/2014/main" id="{1E35D762-9B80-6A93-469C-70C543192FBD}"/>
                  </a:ext>
                </a:extLst>
              </p:cNvPr>
              <p:cNvSpPr/>
              <p:nvPr/>
            </p:nvSpPr>
            <p:spPr>
              <a:xfrm>
                <a:off x="355598" y="1493815"/>
                <a:ext cx="2391599" cy="1415417"/>
              </a:xfrm>
              <a:custGeom>
                <a:avLst/>
                <a:gdLst>
                  <a:gd name="connsiteX0" fmla="*/ 14089 w 2391599"/>
                  <a:gd name="connsiteY0" fmla="*/ 976209 h 1415417"/>
                  <a:gd name="connsiteX1" fmla="*/ 689185 w 2391599"/>
                  <a:gd name="connsiteY1" fmla="*/ 1401327 h 1415417"/>
                  <a:gd name="connsiteX2" fmla="*/ 1128160 w 2391599"/>
                  <a:gd name="connsiteY2" fmla="*/ 856681 h 1415417"/>
                  <a:gd name="connsiteX3" fmla="*/ 1321084 w 2391599"/>
                  <a:gd name="connsiteY3" fmla="*/ 812851 h 1415417"/>
                  <a:gd name="connsiteX4" fmla="*/ 1952350 w 2391599"/>
                  <a:gd name="connsiteY4" fmla="*/ 1114289 h 1415417"/>
                  <a:gd name="connsiteX5" fmla="*/ 2377513 w 2391599"/>
                  <a:gd name="connsiteY5" fmla="*/ 439192 h 1415417"/>
                  <a:gd name="connsiteX6" fmla="*/ 1702416 w 2391599"/>
                  <a:gd name="connsiteY6" fmla="*/ 14075 h 1415417"/>
                  <a:gd name="connsiteX7" fmla="*/ 1277299 w 2391599"/>
                  <a:gd name="connsiteY7" fmla="*/ 689216 h 1415417"/>
                  <a:gd name="connsiteX8" fmla="*/ 1288358 w 2391599"/>
                  <a:gd name="connsiteY8" fmla="*/ 730022 h 1415417"/>
                  <a:gd name="connsiteX9" fmla="*/ 1121976 w 2391599"/>
                  <a:gd name="connsiteY9" fmla="*/ 767848 h 1415417"/>
                  <a:gd name="connsiteX10" fmla="*/ 1114303 w 2391599"/>
                  <a:gd name="connsiteY10" fmla="*/ 726230 h 1415417"/>
                  <a:gd name="connsiteX11" fmla="*/ 439206 w 2391599"/>
                  <a:gd name="connsiteY11" fmla="*/ 301112 h 1415417"/>
                  <a:gd name="connsiteX12" fmla="*/ 14089 w 2391599"/>
                  <a:gd name="connsiteY12" fmla="*/ 976209 h 1415417"/>
                  <a:gd name="connsiteX13" fmla="*/ 99943 w 2391599"/>
                  <a:gd name="connsiteY13" fmla="*/ 956754 h 1415417"/>
                  <a:gd name="connsiteX14" fmla="*/ 458706 w 2391599"/>
                  <a:gd name="connsiteY14" fmla="*/ 387012 h 1415417"/>
                  <a:gd name="connsiteX15" fmla="*/ 1028448 w 2391599"/>
                  <a:gd name="connsiteY15" fmla="*/ 745775 h 1415417"/>
                  <a:gd name="connsiteX16" fmla="*/ 669640 w 2391599"/>
                  <a:gd name="connsiteY16" fmla="*/ 1315518 h 1415417"/>
                  <a:gd name="connsiteX17" fmla="*/ 99897 w 2391599"/>
                  <a:gd name="connsiteY17" fmla="*/ 956754 h 1415417"/>
                  <a:gd name="connsiteX18" fmla="*/ 1363153 w 2391599"/>
                  <a:gd name="connsiteY18" fmla="*/ 669716 h 1415417"/>
                  <a:gd name="connsiteX19" fmla="*/ 1721916 w 2391599"/>
                  <a:gd name="connsiteY19" fmla="*/ 99929 h 1415417"/>
                  <a:gd name="connsiteX20" fmla="*/ 2291659 w 2391599"/>
                  <a:gd name="connsiteY20" fmla="*/ 458692 h 1415417"/>
                  <a:gd name="connsiteX21" fmla="*/ 1932850 w 2391599"/>
                  <a:gd name="connsiteY21" fmla="*/ 1028480 h 1415417"/>
                  <a:gd name="connsiteX22" fmla="*/ 1363153 w 2391599"/>
                  <a:gd name="connsiteY22" fmla="*/ 669716 h 1415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391599" h="1415417">
                    <a:moveTo>
                      <a:pt x="14089" y="976209"/>
                    </a:moveTo>
                    <a:cubicBezTo>
                      <a:pt x="83015" y="1279587"/>
                      <a:pt x="385852" y="1470254"/>
                      <a:pt x="689185" y="1401327"/>
                    </a:cubicBezTo>
                    <a:cubicBezTo>
                      <a:pt x="948778" y="1342330"/>
                      <a:pt x="1125723" y="1112032"/>
                      <a:pt x="1128160" y="856681"/>
                    </a:cubicBezTo>
                    <a:lnTo>
                      <a:pt x="1321084" y="812851"/>
                    </a:lnTo>
                    <a:cubicBezTo>
                      <a:pt x="1433660" y="1042021"/>
                      <a:pt x="1692757" y="1173240"/>
                      <a:pt x="1952350" y="1114289"/>
                    </a:cubicBezTo>
                    <a:cubicBezTo>
                      <a:pt x="2255683" y="1045362"/>
                      <a:pt x="2446440" y="742480"/>
                      <a:pt x="2377513" y="439192"/>
                    </a:cubicBezTo>
                    <a:cubicBezTo>
                      <a:pt x="2308586" y="135859"/>
                      <a:pt x="2005750" y="-54807"/>
                      <a:pt x="1702416" y="14075"/>
                    </a:cubicBezTo>
                    <a:cubicBezTo>
                      <a:pt x="1399084" y="82957"/>
                      <a:pt x="1208327" y="385793"/>
                      <a:pt x="1277299" y="689216"/>
                    </a:cubicBezTo>
                    <a:cubicBezTo>
                      <a:pt x="1280414" y="703074"/>
                      <a:pt x="1284250" y="716616"/>
                      <a:pt x="1288358" y="730022"/>
                    </a:cubicBezTo>
                    <a:lnTo>
                      <a:pt x="1121976" y="767848"/>
                    </a:lnTo>
                    <a:cubicBezTo>
                      <a:pt x="1119900" y="753991"/>
                      <a:pt x="1117462" y="740088"/>
                      <a:pt x="1114303" y="726230"/>
                    </a:cubicBezTo>
                    <a:cubicBezTo>
                      <a:pt x="1045330" y="422897"/>
                      <a:pt x="742494" y="232185"/>
                      <a:pt x="439206" y="301112"/>
                    </a:cubicBezTo>
                    <a:cubicBezTo>
                      <a:pt x="135873" y="370040"/>
                      <a:pt x="-54839" y="672876"/>
                      <a:pt x="14089" y="976209"/>
                    </a:cubicBezTo>
                    <a:close/>
                    <a:moveTo>
                      <a:pt x="99943" y="956754"/>
                    </a:moveTo>
                    <a:cubicBezTo>
                      <a:pt x="41759" y="700772"/>
                      <a:pt x="202724" y="445151"/>
                      <a:pt x="458706" y="387012"/>
                    </a:cubicBezTo>
                    <a:cubicBezTo>
                      <a:pt x="714734" y="328783"/>
                      <a:pt x="970310" y="489793"/>
                      <a:pt x="1028448" y="745775"/>
                    </a:cubicBezTo>
                    <a:cubicBezTo>
                      <a:pt x="1086633" y="1001758"/>
                      <a:pt x="925712" y="1257334"/>
                      <a:pt x="669640" y="1315518"/>
                    </a:cubicBezTo>
                    <a:cubicBezTo>
                      <a:pt x="413703" y="1373702"/>
                      <a:pt x="158036" y="1212737"/>
                      <a:pt x="99897" y="956754"/>
                    </a:cubicBezTo>
                    <a:close/>
                    <a:moveTo>
                      <a:pt x="1363153" y="669716"/>
                    </a:moveTo>
                    <a:cubicBezTo>
                      <a:pt x="1304969" y="413689"/>
                      <a:pt x="1465934" y="158113"/>
                      <a:pt x="1721916" y="99929"/>
                    </a:cubicBezTo>
                    <a:cubicBezTo>
                      <a:pt x="1977899" y="41790"/>
                      <a:pt x="2233520" y="202710"/>
                      <a:pt x="2291659" y="458692"/>
                    </a:cubicBezTo>
                    <a:cubicBezTo>
                      <a:pt x="2349798" y="714720"/>
                      <a:pt x="2188878" y="970296"/>
                      <a:pt x="1932850" y="1028480"/>
                    </a:cubicBezTo>
                    <a:cubicBezTo>
                      <a:pt x="1676868" y="1086619"/>
                      <a:pt x="1421247" y="925744"/>
                      <a:pt x="1363153" y="669716"/>
                    </a:cubicBezTo>
                    <a:close/>
                  </a:path>
                </a:pathLst>
              </a:custGeom>
              <a:solidFill>
                <a:srgbClr val="242425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</p:grpSp>
      </p:grpSp>
      <p:pic>
        <p:nvPicPr>
          <p:cNvPr id="536" name="صورة 535">
            <a:extLst>
              <a:ext uri="{FF2B5EF4-FFF2-40B4-BE49-F238E27FC236}">
                <a16:creationId xmlns:a16="http://schemas.microsoft.com/office/drawing/2014/main" id="{C5D502F5-428A-3E4D-867F-EA091506C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36" y="2295648"/>
            <a:ext cx="2977067" cy="2533900"/>
          </a:xfrm>
          <a:prstGeom prst="rect">
            <a:avLst/>
          </a:prstGeom>
        </p:spPr>
      </p:pic>
      <p:sp>
        <p:nvSpPr>
          <p:cNvPr id="537" name="مربع نص 536">
            <a:extLst>
              <a:ext uri="{FF2B5EF4-FFF2-40B4-BE49-F238E27FC236}">
                <a16:creationId xmlns:a16="http://schemas.microsoft.com/office/drawing/2014/main" id="{66DA18BC-7855-A89C-36B7-F47E7A36A611}"/>
              </a:ext>
            </a:extLst>
          </p:cNvPr>
          <p:cNvSpPr txBox="1"/>
          <p:nvPr/>
        </p:nvSpPr>
        <p:spPr>
          <a:xfrm>
            <a:off x="1826223" y="2829104"/>
            <a:ext cx="2003528" cy="12102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2B461A"/>
                </a:solidFill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4800" dirty="0">
                <a:solidFill>
                  <a:schemeClr val="dk1"/>
                </a:solidFill>
                <a:latin typeface="Tajawal"/>
                <a:ea typeface="Tajawal"/>
                <a:cs typeface="+mn-cs"/>
                <a:sym typeface="Tajawal"/>
              </a:rPr>
              <a:t>جليد</a:t>
            </a:r>
            <a:endParaRPr lang="ar-SA" sz="4800" dirty="0"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>
          <a:extLst>
            <a:ext uri="{FF2B5EF4-FFF2-40B4-BE49-F238E27FC236}">
              <a16:creationId xmlns:a16="http://schemas.microsoft.com/office/drawing/2014/main" id="{863D921C-FCEE-2F8C-6D81-D0BB0902F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F807C4CF-B1F1-8855-9A5D-3B703E18B855}"/>
              </a:ext>
            </a:extLst>
          </p:cNvPr>
          <p:cNvGrpSpPr/>
          <p:nvPr/>
        </p:nvGrpSpPr>
        <p:grpSpPr>
          <a:xfrm>
            <a:off x="4710573" y="506286"/>
            <a:ext cx="2770854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7F992A76-1F3F-669D-E43A-81F028FEAE5F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82102E50-9DAF-9020-92CA-AE69B8D21A01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96F4B229-1CB4-BE70-D81E-CEDDE2C63985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40452E63-C479-16DC-8317-582F7629DBD1}"/>
                </a:ext>
              </a:extLst>
            </p:cNvPr>
            <p:cNvSpPr txBox="1"/>
            <p:nvPr/>
          </p:nvSpPr>
          <p:spPr>
            <a:xfrm>
              <a:off x="2263346" y="370894"/>
              <a:ext cx="7665310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القراءة</a:t>
              </a:r>
            </a:p>
          </p:txBody>
        </p:sp>
      </p:grpSp>
      <p:grpSp>
        <p:nvGrpSpPr>
          <p:cNvPr id="7" name="Google Shape;220;p6">
            <a:extLst>
              <a:ext uri="{FF2B5EF4-FFF2-40B4-BE49-F238E27FC236}">
                <a16:creationId xmlns:a16="http://schemas.microsoft.com/office/drawing/2014/main" id="{BB5D8219-079C-026F-8DD7-297981940074}"/>
              </a:ext>
            </a:extLst>
          </p:cNvPr>
          <p:cNvGrpSpPr/>
          <p:nvPr/>
        </p:nvGrpSpPr>
        <p:grpSpPr>
          <a:xfrm>
            <a:off x="4093029" y="1432678"/>
            <a:ext cx="4005942" cy="562209"/>
            <a:chOff x="1472191" y="4803584"/>
            <a:chExt cx="1742798" cy="472127"/>
          </a:xfrm>
        </p:grpSpPr>
        <p:grpSp>
          <p:nvGrpSpPr>
            <p:cNvPr id="8" name="Google Shape;221;p6">
              <a:extLst>
                <a:ext uri="{FF2B5EF4-FFF2-40B4-BE49-F238E27FC236}">
                  <a16:creationId xmlns:a16="http://schemas.microsoft.com/office/drawing/2014/main" id="{10F1D676-4A05-C698-103C-AD822844314C}"/>
                </a:ext>
              </a:extLst>
            </p:cNvPr>
            <p:cNvGrpSpPr/>
            <p:nvPr/>
          </p:nvGrpSpPr>
          <p:grpSpPr>
            <a:xfrm>
              <a:off x="1472191" y="4803584"/>
              <a:ext cx="1742798" cy="472127"/>
              <a:chOff x="1472191" y="4803584"/>
              <a:chExt cx="1742798" cy="472127"/>
            </a:xfrm>
          </p:grpSpPr>
          <p:sp>
            <p:nvSpPr>
              <p:cNvPr id="10" name="Google Shape;222;p6">
                <a:extLst>
                  <a:ext uri="{FF2B5EF4-FFF2-40B4-BE49-F238E27FC236}">
                    <a16:creationId xmlns:a16="http://schemas.microsoft.com/office/drawing/2014/main" id="{C0676F0C-E3B3-CB63-E3C1-BE0DD22E6E35}"/>
                  </a:ext>
                </a:extLst>
              </p:cNvPr>
              <p:cNvSpPr/>
              <p:nvPr/>
            </p:nvSpPr>
            <p:spPr>
              <a:xfrm>
                <a:off x="1485059" y="4803584"/>
                <a:ext cx="1717064" cy="472127"/>
              </a:xfrm>
              <a:prstGeom prst="roundRect">
                <a:avLst>
                  <a:gd name="adj" fmla="val 50000"/>
                </a:avLst>
              </a:prstGeom>
              <a:solidFill>
                <a:srgbClr val="F5F7F9"/>
              </a:solidFill>
              <a:ln>
                <a:noFill/>
              </a:ln>
              <a:effectLst>
                <a:outerShdw blurRad="571500" dist="393700" dir="2700000" sx="96000" sy="96000" algn="br" rotWithShape="0">
                  <a:srgbClr val="0C0C0C">
                    <a:alpha val="1294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+mn-cs"/>
                  <a:sym typeface="Poppins"/>
                </a:endParaRPr>
              </a:p>
            </p:txBody>
          </p:sp>
          <p:sp>
            <p:nvSpPr>
              <p:cNvPr id="11" name="Google Shape;223;p6">
                <a:extLst>
                  <a:ext uri="{FF2B5EF4-FFF2-40B4-BE49-F238E27FC236}">
                    <a16:creationId xmlns:a16="http://schemas.microsoft.com/office/drawing/2014/main" id="{AD0AC48A-E2EE-8345-5DC8-9DDD7F3FF0F6}"/>
                  </a:ext>
                </a:extLst>
              </p:cNvPr>
              <p:cNvSpPr/>
              <p:nvPr/>
            </p:nvSpPr>
            <p:spPr>
              <a:xfrm>
                <a:off x="1472191" y="4803584"/>
                <a:ext cx="1742798" cy="472127"/>
              </a:xfrm>
              <a:prstGeom prst="roundRect">
                <a:avLst>
                  <a:gd name="adj" fmla="val 50000"/>
                </a:avLst>
              </a:prstGeom>
              <a:solidFill>
                <a:srgbClr val="F5F7F9"/>
              </a:solidFill>
              <a:ln>
                <a:noFill/>
              </a:ln>
              <a:effectLst>
                <a:outerShdw blurRad="254000" dist="228600" dir="13500000" sx="98000" sy="98000" algn="br" rotWithShape="0">
                  <a:schemeClr val="lt1">
                    <a:alpha val="49019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+mn-cs"/>
                  <a:sym typeface="Poppins"/>
                </a:endParaRPr>
              </a:p>
            </p:txBody>
          </p:sp>
        </p:grpSp>
        <p:sp>
          <p:nvSpPr>
            <p:cNvPr id="9" name="Google Shape;224;p6">
              <a:extLst>
                <a:ext uri="{FF2B5EF4-FFF2-40B4-BE49-F238E27FC236}">
                  <a16:creationId xmlns:a16="http://schemas.microsoft.com/office/drawing/2014/main" id="{07B0D231-6060-0D26-8E1F-92208BB6737C}"/>
                </a:ext>
              </a:extLst>
            </p:cNvPr>
            <p:cNvSpPr/>
            <p:nvPr/>
          </p:nvSpPr>
          <p:spPr>
            <a:xfrm>
              <a:off x="1501825" y="4850426"/>
              <a:ext cx="1683531" cy="378443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1"/>
                <a:buFont typeface="Arial"/>
                <a:buNone/>
              </a:pPr>
              <a:r>
                <a:rPr lang="ar-SA" sz="18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+mn-cs"/>
                  <a:sym typeface="Arial"/>
                </a:rPr>
                <a:t>نتناقش مع مجموعاتنا لمعرفة معانيها</a:t>
              </a:r>
            </a:p>
          </p:txBody>
        </p:sp>
      </p:grpSp>
      <p:pic>
        <p:nvPicPr>
          <p:cNvPr id="538" name="صورة 537">
            <a:extLst>
              <a:ext uri="{FF2B5EF4-FFF2-40B4-BE49-F238E27FC236}">
                <a16:creationId xmlns:a16="http://schemas.microsoft.com/office/drawing/2014/main" id="{9B1BE86E-5635-162A-A790-53834B32C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69" y="1589315"/>
            <a:ext cx="3703395" cy="3273800"/>
          </a:xfrm>
          <a:prstGeom prst="rect">
            <a:avLst/>
          </a:prstGeom>
        </p:spPr>
      </p:pic>
      <p:grpSp>
        <p:nvGrpSpPr>
          <p:cNvPr id="539" name="رسم 80">
            <a:extLst>
              <a:ext uri="{FF2B5EF4-FFF2-40B4-BE49-F238E27FC236}">
                <a16:creationId xmlns:a16="http://schemas.microsoft.com/office/drawing/2014/main" id="{BE52D53A-7CC1-FC05-CEC7-F0B6B2588FB3}"/>
              </a:ext>
            </a:extLst>
          </p:cNvPr>
          <p:cNvGrpSpPr/>
          <p:nvPr/>
        </p:nvGrpSpPr>
        <p:grpSpPr>
          <a:xfrm flipH="1">
            <a:off x="3961346" y="3872975"/>
            <a:ext cx="6099368" cy="2132911"/>
            <a:chOff x="2065914" y="1856765"/>
            <a:chExt cx="10125936" cy="3609259"/>
          </a:xfrm>
        </p:grpSpPr>
        <p:sp>
          <p:nvSpPr>
            <p:cNvPr id="540" name="شكل حر: شكل 539">
              <a:extLst>
                <a:ext uri="{FF2B5EF4-FFF2-40B4-BE49-F238E27FC236}">
                  <a16:creationId xmlns:a16="http://schemas.microsoft.com/office/drawing/2014/main" id="{264413E9-2041-3F3B-A561-665ACB9F92C5}"/>
                </a:ext>
              </a:extLst>
            </p:cNvPr>
            <p:cNvSpPr/>
            <p:nvPr/>
          </p:nvSpPr>
          <p:spPr>
            <a:xfrm>
              <a:off x="6589332" y="3306978"/>
              <a:ext cx="3212177" cy="2117984"/>
            </a:xfrm>
            <a:custGeom>
              <a:avLst/>
              <a:gdLst>
                <a:gd name="connsiteX0" fmla="*/ 134007 w 3212177"/>
                <a:gd name="connsiteY0" fmla="*/ 942510 h 2117984"/>
                <a:gd name="connsiteX1" fmla="*/ 1804234 w 3212177"/>
                <a:gd name="connsiteY1" fmla="*/ 2024442 h 2117984"/>
                <a:gd name="connsiteX2" fmla="*/ 3202952 w 3212177"/>
                <a:gd name="connsiteY2" fmla="*/ 391771 h 2117984"/>
                <a:gd name="connsiteX3" fmla="*/ 134007 w 3212177"/>
                <a:gd name="connsiteY3" fmla="*/ 942510 h 211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2177" h="2117984">
                  <a:moveTo>
                    <a:pt x="134007" y="942510"/>
                  </a:moveTo>
                  <a:cubicBezTo>
                    <a:pt x="-369020" y="1526019"/>
                    <a:pt x="622454" y="2407897"/>
                    <a:pt x="1804234" y="2024442"/>
                  </a:cubicBezTo>
                  <a:cubicBezTo>
                    <a:pt x="2892666" y="1671276"/>
                    <a:pt x="3278874" y="838239"/>
                    <a:pt x="3202952" y="391771"/>
                  </a:cubicBezTo>
                  <a:cubicBezTo>
                    <a:pt x="3129690" y="-39034"/>
                    <a:pt x="1291727" y="-400597"/>
                    <a:pt x="134007" y="942510"/>
                  </a:cubicBezTo>
                  <a:close/>
                </a:path>
              </a:pathLst>
            </a:custGeom>
            <a:solidFill>
              <a:srgbClr val="FEC61B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541" name="شكل حر: شكل 540">
              <a:extLst>
                <a:ext uri="{FF2B5EF4-FFF2-40B4-BE49-F238E27FC236}">
                  <a16:creationId xmlns:a16="http://schemas.microsoft.com/office/drawing/2014/main" id="{40C5C496-63D6-B428-FD07-7639C522AAD9}"/>
                </a:ext>
              </a:extLst>
            </p:cNvPr>
            <p:cNvSpPr/>
            <p:nvPr/>
          </p:nvSpPr>
          <p:spPr>
            <a:xfrm>
              <a:off x="3682366" y="2126976"/>
              <a:ext cx="5260806" cy="2473616"/>
            </a:xfrm>
            <a:custGeom>
              <a:avLst/>
              <a:gdLst>
                <a:gd name="connsiteX0" fmla="*/ 5237159 w 5260806"/>
                <a:gd name="connsiteY0" fmla="*/ 916221 h 2473616"/>
                <a:gd name="connsiteX1" fmla="*/ 40189 w 5260806"/>
                <a:gd name="connsiteY1" fmla="*/ 1487679 h 2473616"/>
                <a:gd name="connsiteX2" fmla="*/ 5237159 w 5260806"/>
                <a:gd name="connsiteY2" fmla="*/ 916221 h 247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60806" h="2473616">
                  <a:moveTo>
                    <a:pt x="5237159" y="916221"/>
                  </a:moveTo>
                  <a:cubicBezTo>
                    <a:pt x="5647246" y="2478793"/>
                    <a:pt x="595396" y="3193431"/>
                    <a:pt x="40189" y="1487679"/>
                  </a:cubicBezTo>
                  <a:cubicBezTo>
                    <a:pt x="-515019" y="-218073"/>
                    <a:pt x="4859572" y="-522534"/>
                    <a:pt x="5237159" y="916221"/>
                  </a:cubicBezTo>
                  <a:close/>
                </a:path>
              </a:pathLst>
            </a:custGeom>
            <a:solidFill>
              <a:srgbClr val="F04C23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542" name="شكل حر: شكل 541">
              <a:extLst>
                <a:ext uri="{FF2B5EF4-FFF2-40B4-BE49-F238E27FC236}">
                  <a16:creationId xmlns:a16="http://schemas.microsoft.com/office/drawing/2014/main" id="{4143624F-93AC-F509-A54D-30E4A8DD2CA7}"/>
                </a:ext>
              </a:extLst>
            </p:cNvPr>
            <p:cNvSpPr/>
            <p:nvPr/>
          </p:nvSpPr>
          <p:spPr>
            <a:xfrm>
              <a:off x="11651990" y="3527839"/>
              <a:ext cx="539860" cy="539887"/>
            </a:xfrm>
            <a:custGeom>
              <a:avLst/>
              <a:gdLst>
                <a:gd name="connsiteX0" fmla="*/ 531659 w 539860"/>
                <a:gd name="connsiteY0" fmla="*/ 335847 h 539887"/>
                <a:gd name="connsiteX1" fmla="*/ 204042 w 539860"/>
                <a:gd name="connsiteY1" fmla="*/ 531659 h 539887"/>
                <a:gd name="connsiteX2" fmla="*/ 8229 w 539860"/>
                <a:gd name="connsiteY2" fmla="*/ 204041 h 539887"/>
                <a:gd name="connsiteX3" fmla="*/ 335847 w 539860"/>
                <a:gd name="connsiteY3" fmla="*/ 8229 h 539887"/>
                <a:gd name="connsiteX4" fmla="*/ 531613 w 539860"/>
                <a:gd name="connsiteY4" fmla="*/ 335847 h 53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860" h="539887">
                  <a:moveTo>
                    <a:pt x="531659" y="335847"/>
                  </a:moveTo>
                  <a:cubicBezTo>
                    <a:pt x="495278" y="480381"/>
                    <a:pt x="348576" y="568041"/>
                    <a:pt x="204042" y="531659"/>
                  </a:cubicBezTo>
                  <a:cubicBezTo>
                    <a:pt x="59507" y="495277"/>
                    <a:pt x="-28153" y="348576"/>
                    <a:pt x="8229" y="204041"/>
                  </a:cubicBezTo>
                  <a:cubicBezTo>
                    <a:pt x="44656" y="59507"/>
                    <a:pt x="191357" y="-28153"/>
                    <a:pt x="335847" y="8229"/>
                  </a:cubicBezTo>
                  <a:cubicBezTo>
                    <a:pt x="480382" y="44656"/>
                    <a:pt x="568041" y="191312"/>
                    <a:pt x="531613" y="335847"/>
                  </a:cubicBezTo>
                  <a:close/>
                </a:path>
              </a:pathLst>
            </a:custGeom>
            <a:solidFill>
              <a:srgbClr val="F04C23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543" name="شكل حر: شكل 542">
              <a:extLst>
                <a:ext uri="{FF2B5EF4-FFF2-40B4-BE49-F238E27FC236}">
                  <a16:creationId xmlns:a16="http://schemas.microsoft.com/office/drawing/2014/main" id="{0F05375B-7DBE-B80B-7BC9-2D26CA418261}"/>
                </a:ext>
              </a:extLst>
            </p:cNvPr>
            <p:cNvSpPr/>
            <p:nvPr/>
          </p:nvSpPr>
          <p:spPr>
            <a:xfrm>
              <a:off x="9468003" y="1856765"/>
              <a:ext cx="943769" cy="943772"/>
            </a:xfrm>
            <a:custGeom>
              <a:avLst/>
              <a:gdLst>
                <a:gd name="connsiteX0" fmla="*/ 929366 w 943769"/>
                <a:gd name="connsiteY0" fmla="*/ 587124 h 943772"/>
                <a:gd name="connsiteX1" fmla="*/ 356645 w 943769"/>
                <a:gd name="connsiteY1" fmla="*/ 929367 h 943772"/>
                <a:gd name="connsiteX2" fmla="*/ 14402 w 943769"/>
                <a:gd name="connsiteY2" fmla="*/ 356645 h 943772"/>
                <a:gd name="connsiteX3" fmla="*/ 587124 w 943769"/>
                <a:gd name="connsiteY3" fmla="*/ 14403 h 943772"/>
                <a:gd name="connsiteX4" fmla="*/ 929366 w 943769"/>
                <a:gd name="connsiteY4" fmla="*/ 587079 h 943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769" h="943772">
                  <a:moveTo>
                    <a:pt x="929366" y="587124"/>
                  </a:moveTo>
                  <a:cubicBezTo>
                    <a:pt x="865721" y="839811"/>
                    <a:pt x="609287" y="993013"/>
                    <a:pt x="356645" y="929367"/>
                  </a:cubicBezTo>
                  <a:cubicBezTo>
                    <a:pt x="104003" y="865721"/>
                    <a:pt x="-49243" y="609332"/>
                    <a:pt x="14402" y="356645"/>
                  </a:cubicBezTo>
                  <a:cubicBezTo>
                    <a:pt x="78049" y="104003"/>
                    <a:pt x="334481" y="-49243"/>
                    <a:pt x="587124" y="14403"/>
                  </a:cubicBezTo>
                  <a:cubicBezTo>
                    <a:pt x="839766" y="78048"/>
                    <a:pt x="993013" y="334482"/>
                    <a:pt x="929366" y="587079"/>
                  </a:cubicBezTo>
                  <a:close/>
                </a:path>
              </a:pathLst>
            </a:custGeom>
            <a:solidFill>
              <a:srgbClr val="864B9D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grpSp>
          <p:nvGrpSpPr>
            <p:cNvPr id="544" name="رسم 80">
              <a:extLst>
                <a:ext uri="{FF2B5EF4-FFF2-40B4-BE49-F238E27FC236}">
                  <a16:creationId xmlns:a16="http://schemas.microsoft.com/office/drawing/2014/main" id="{6738898B-1DB4-2A53-858D-21E49DD9DAA6}"/>
                </a:ext>
              </a:extLst>
            </p:cNvPr>
            <p:cNvGrpSpPr/>
            <p:nvPr/>
          </p:nvGrpSpPr>
          <p:grpSpPr>
            <a:xfrm>
              <a:off x="8014381" y="1859071"/>
              <a:ext cx="856238" cy="383366"/>
              <a:chOff x="8014381" y="1859071"/>
              <a:chExt cx="856238" cy="383366"/>
            </a:xfrm>
            <a:solidFill>
              <a:srgbClr val="242425"/>
            </a:solidFill>
          </p:grpSpPr>
          <p:sp>
            <p:nvSpPr>
              <p:cNvPr id="558" name="شكل حر: شكل 557">
                <a:extLst>
                  <a:ext uri="{FF2B5EF4-FFF2-40B4-BE49-F238E27FC236}">
                    <a16:creationId xmlns:a16="http://schemas.microsoft.com/office/drawing/2014/main" id="{7587916F-6D85-A1B2-C745-92FD75F49789}"/>
                  </a:ext>
                </a:extLst>
              </p:cNvPr>
              <p:cNvSpPr/>
              <p:nvPr/>
            </p:nvSpPr>
            <p:spPr>
              <a:xfrm>
                <a:off x="8014381" y="1938937"/>
                <a:ext cx="303535" cy="303500"/>
              </a:xfrm>
              <a:custGeom>
                <a:avLst/>
                <a:gdLst>
                  <a:gd name="connsiteX0" fmla="*/ 265616 w 303535"/>
                  <a:gd name="connsiteY0" fmla="*/ 51397 h 303500"/>
                  <a:gd name="connsiteX1" fmla="*/ 252119 w 303535"/>
                  <a:gd name="connsiteY1" fmla="*/ 265581 h 303500"/>
                  <a:gd name="connsiteX2" fmla="*/ 37936 w 303535"/>
                  <a:gd name="connsiteY2" fmla="*/ 252084 h 303500"/>
                  <a:gd name="connsiteX3" fmla="*/ 51432 w 303535"/>
                  <a:gd name="connsiteY3" fmla="*/ 37900 h 303500"/>
                  <a:gd name="connsiteX4" fmla="*/ 265616 w 303535"/>
                  <a:gd name="connsiteY4" fmla="*/ 51442 h 30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535" h="303500">
                    <a:moveTo>
                      <a:pt x="265616" y="51397"/>
                    </a:moveTo>
                    <a:cubicBezTo>
                      <a:pt x="321046" y="114275"/>
                      <a:pt x="314998" y="210150"/>
                      <a:pt x="252119" y="265581"/>
                    </a:cubicBezTo>
                    <a:cubicBezTo>
                      <a:pt x="189286" y="321011"/>
                      <a:pt x="93366" y="314962"/>
                      <a:pt x="37936" y="252084"/>
                    </a:cubicBezTo>
                    <a:cubicBezTo>
                      <a:pt x="-17495" y="189251"/>
                      <a:pt x="-11492" y="93286"/>
                      <a:pt x="51432" y="37900"/>
                    </a:cubicBezTo>
                    <a:cubicBezTo>
                      <a:pt x="114310" y="-17530"/>
                      <a:pt x="210186" y="-11437"/>
                      <a:pt x="265616" y="51442"/>
                    </a:cubicBezTo>
                    <a:close/>
                  </a:path>
                </a:pathLst>
              </a:custGeom>
              <a:solidFill>
                <a:srgbClr val="242425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559" name="شكل حر: شكل 558">
                <a:extLst>
                  <a:ext uri="{FF2B5EF4-FFF2-40B4-BE49-F238E27FC236}">
                    <a16:creationId xmlns:a16="http://schemas.microsoft.com/office/drawing/2014/main" id="{022DA5A3-8726-BC2F-BC74-CD4F040F8730}"/>
                  </a:ext>
                </a:extLst>
              </p:cNvPr>
              <p:cNvSpPr/>
              <p:nvPr/>
            </p:nvSpPr>
            <p:spPr>
              <a:xfrm>
                <a:off x="8567077" y="1859071"/>
                <a:ext cx="303542" cy="303497"/>
              </a:xfrm>
              <a:custGeom>
                <a:avLst/>
                <a:gdLst>
                  <a:gd name="connsiteX0" fmla="*/ 265645 w 303542"/>
                  <a:gd name="connsiteY0" fmla="*/ 51412 h 303497"/>
                  <a:gd name="connsiteX1" fmla="*/ 252104 w 303542"/>
                  <a:gd name="connsiteY1" fmla="*/ 265596 h 303497"/>
                  <a:gd name="connsiteX2" fmla="*/ 37920 w 303542"/>
                  <a:gd name="connsiteY2" fmla="*/ 252099 h 303497"/>
                  <a:gd name="connsiteX3" fmla="*/ 51416 w 303542"/>
                  <a:gd name="connsiteY3" fmla="*/ 37916 h 303497"/>
                  <a:gd name="connsiteX4" fmla="*/ 265600 w 303542"/>
                  <a:gd name="connsiteY4" fmla="*/ 51457 h 303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542" h="303497">
                    <a:moveTo>
                      <a:pt x="265645" y="51412"/>
                    </a:moveTo>
                    <a:cubicBezTo>
                      <a:pt x="321031" y="114290"/>
                      <a:pt x="315027" y="210165"/>
                      <a:pt x="252104" y="265596"/>
                    </a:cubicBezTo>
                    <a:cubicBezTo>
                      <a:pt x="189225" y="320981"/>
                      <a:pt x="93305" y="314978"/>
                      <a:pt x="37920" y="252099"/>
                    </a:cubicBezTo>
                    <a:cubicBezTo>
                      <a:pt x="-17510" y="189221"/>
                      <a:pt x="-11462" y="93346"/>
                      <a:pt x="51416" y="37916"/>
                    </a:cubicBezTo>
                    <a:cubicBezTo>
                      <a:pt x="114295" y="-17515"/>
                      <a:pt x="210170" y="-11466"/>
                      <a:pt x="265600" y="51457"/>
                    </a:cubicBezTo>
                    <a:close/>
                  </a:path>
                </a:pathLst>
              </a:custGeom>
              <a:solidFill>
                <a:srgbClr val="242425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</p:grpSp>
        <p:sp>
          <p:nvSpPr>
            <p:cNvPr id="545" name="شكل حر: شكل 544">
              <a:extLst>
                <a:ext uri="{FF2B5EF4-FFF2-40B4-BE49-F238E27FC236}">
                  <a16:creationId xmlns:a16="http://schemas.microsoft.com/office/drawing/2014/main" id="{254F01C1-B3CB-514A-EC60-0CA62D62B460}"/>
                </a:ext>
              </a:extLst>
            </p:cNvPr>
            <p:cNvSpPr/>
            <p:nvPr/>
          </p:nvSpPr>
          <p:spPr>
            <a:xfrm>
              <a:off x="3554644" y="2409048"/>
              <a:ext cx="257116" cy="257144"/>
            </a:xfrm>
            <a:custGeom>
              <a:avLst/>
              <a:gdLst>
                <a:gd name="connsiteX0" fmla="*/ 253223 w 257116"/>
                <a:gd name="connsiteY0" fmla="*/ 159966 h 257144"/>
                <a:gd name="connsiteX1" fmla="*/ 97178 w 257116"/>
                <a:gd name="connsiteY1" fmla="*/ 253223 h 257144"/>
                <a:gd name="connsiteX2" fmla="*/ 3921 w 257116"/>
                <a:gd name="connsiteY2" fmla="*/ 97178 h 257144"/>
                <a:gd name="connsiteX3" fmla="*/ 159966 w 257116"/>
                <a:gd name="connsiteY3" fmla="*/ 3921 h 257144"/>
                <a:gd name="connsiteX4" fmla="*/ 253178 w 257116"/>
                <a:gd name="connsiteY4" fmla="*/ 159966 h 25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16" h="257144">
                  <a:moveTo>
                    <a:pt x="253223" y="159966"/>
                  </a:moveTo>
                  <a:cubicBezTo>
                    <a:pt x="235890" y="228803"/>
                    <a:pt x="166015" y="270556"/>
                    <a:pt x="97178" y="253223"/>
                  </a:cubicBezTo>
                  <a:cubicBezTo>
                    <a:pt x="28341" y="235890"/>
                    <a:pt x="-13412" y="166015"/>
                    <a:pt x="3921" y="97178"/>
                  </a:cubicBezTo>
                  <a:cubicBezTo>
                    <a:pt x="21255" y="28341"/>
                    <a:pt x="91129" y="-13412"/>
                    <a:pt x="159966" y="3921"/>
                  </a:cubicBezTo>
                  <a:cubicBezTo>
                    <a:pt x="228803" y="21254"/>
                    <a:pt x="270556" y="91129"/>
                    <a:pt x="253178" y="159966"/>
                  </a:cubicBezTo>
                  <a:close/>
                </a:path>
              </a:pathLst>
            </a:custGeom>
            <a:solidFill>
              <a:srgbClr val="111011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grpSp>
          <p:nvGrpSpPr>
            <p:cNvPr id="546" name="رسم 80">
              <a:extLst>
                <a:ext uri="{FF2B5EF4-FFF2-40B4-BE49-F238E27FC236}">
                  <a16:creationId xmlns:a16="http://schemas.microsoft.com/office/drawing/2014/main" id="{A8D57581-8FDC-5A49-0462-F7D4DF0DB9D2}"/>
                </a:ext>
              </a:extLst>
            </p:cNvPr>
            <p:cNvGrpSpPr/>
            <p:nvPr/>
          </p:nvGrpSpPr>
          <p:grpSpPr>
            <a:xfrm>
              <a:off x="3658277" y="5022806"/>
              <a:ext cx="1891858" cy="443218"/>
              <a:chOff x="3658277" y="5022806"/>
              <a:chExt cx="1891858" cy="443218"/>
            </a:xfrm>
            <a:solidFill>
              <a:srgbClr val="242425"/>
            </a:solidFill>
          </p:grpSpPr>
          <p:sp>
            <p:nvSpPr>
              <p:cNvPr id="555" name="شكل حر: شكل 554">
                <a:extLst>
                  <a:ext uri="{FF2B5EF4-FFF2-40B4-BE49-F238E27FC236}">
                    <a16:creationId xmlns:a16="http://schemas.microsoft.com/office/drawing/2014/main" id="{6388C4D5-EA0B-9914-FD61-135DBFD1CC1D}"/>
                  </a:ext>
                </a:extLst>
              </p:cNvPr>
              <p:cNvSpPr/>
              <p:nvPr/>
            </p:nvSpPr>
            <p:spPr>
              <a:xfrm>
                <a:off x="5030046" y="5070879"/>
                <a:ext cx="520089" cy="395145"/>
              </a:xfrm>
              <a:custGeom>
                <a:avLst/>
                <a:gdLst>
                  <a:gd name="connsiteX0" fmla="*/ 296788 w 520089"/>
                  <a:gd name="connsiteY0" fmla="*/ 395146 h 395145"/>
                  <a:gd name="connsiteX1" fmla="*/ 520090 w 520089"/>
                  <a:gd name="connsiteY1" fmla="*/ 8712 h 395145"/>
                  <a:gd name="connsiteX2" fmla="*/ 0 w 520089"/>
                  <a:gd name="connsiteY2" fmla="*/ 0 h 395145"/>
                  <a:gd name="connsiteX3" fmla="*/ 296788 w 520089"/>
                  <a:gd name="connsiteY3" fmla="*/ 395146 h 395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089" h="395145">
                    <a:moveTo>
                      <a:pt x="296788" y="395146"/>
                    </a:moveTo>
                    <a:lnTo>
                      <a:pt x="520090" y="8712"/>
                    </a:lnTo>
                    <a:lnTo>
                      <a:pt x="0" y="0"/>
                    </a:lnTo>
                    <a:lnTo>
                      <a:pt x="296788" y="395146"/>
                    </a:lnTo>
                    <a:close/>
                  </a:path>
                </a:pathLst>
              </a:custGeom>
              <a:solidFill>
                <a:srgbClr val="242425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556" name="شكل حر: شكل 555">
                <a:extLst>
                  <a:ext uri="{FF2B5EF4-FFF2-40B4-BE49-F238E27FC236}">
                    <a16:creationId xmlns:a16="http://schemas.microsoft.com/office/drawing/2014/main" id="{BB0DCB44-D42A-AC28-33B3-F0C0553ADF94}"/>
                  </a:ext>
                </a:extLst>
              </p:cNvPr>
              <p:cNvSpPr/>
              <p:nvPr/>
            </p:nvSpPr>
            <p:spPr>
              <a:xfrm>
                <a:off x="4344116" y="5046820"/>
                <a:ext cx="520134" cy="395145"/>
              </a:xfrm>
              <a:custGeom>
                <a:avLst/>
                <a:gdLst>
                  <a:gd name="connsiteX0" fmla="*/ 296833 w 520134"/>
                  <a:gd name="connsiteY0" fmla="*/ 395145 h 395145"/>
                  <a:gd name="connsiteX1" fmla="*/ 520135 w 520134"/>
                  <a:gd name="connsiteY1" fmla="*/ 8757 h 395145"/>
                  <a:gd name="connsiteX2" fmla="*/ 0 w 520134"/>
                  <a:gd name="connsiteY2" fmla="*/ 0 h 395145"/>
                  <a:gd name="connsiteX3" fmla="*/ 296833 w 520134"/>
                  <a:gd name="connsiteY3" fmla="*/ 395145 h 395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134" h="395145">
                    <a:moveTo>
                      <a:pt x="296833" y="395145"/>
                    </a:moveTo>
                    <a:lnTo>
                      <a:pt x="520135" y="8757"/>
                    </a:lnTo>
                    <a:lnTo>
                      <a:pt x="0" y="0"/>
                    </a:lnTo>
                    <a:lnTo>
                      <a:pt x="296833" y="395145"/>
                    </a:lnTo>
                    <a:close/>
                  </a:path>
                </a:pathLst>
              </a:custGeom>
              <a:solidFill>
                <a:srgbClr val="242425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557" name="شكل حر: شكل 556">
                <a:extLst>
                  <a:ext uri="{FF2B5EF4-FFF2-40B4-BE49-F238E27FC236}">
                    <a16:creationId xmlns:a16="http://schemas.microsoft.com/office/drawing/2014/main" id="{EA4F0D99-3806-16D7-A30A-9F4663B35621}"/>
                  </a:ext>
                </a:extLst>
              </p:cNvPr>
              <p:cNvSpPr/>
              <p:nvPr/>
            </p:nvSpPr>
            <p:spPr>
              <a:xfrm>
                <a:off x="3658277" y="5022806"/>
                <a:ext cx="520044" cy="395145"/>
              </a:xfrm>
              <a:custGeom>
                <a:avLst/>
                <a:gdLst>
                  <a:gd name="connsiteX0" fmla="*/ 296743 w 520044"/>
                  <a:gd name="connsiteY0" fmla="*/ 395145 h 395145"/>
                  <a:gd name="connsiteX1" fmla="*/ 520044 w 520044"/>
                  <a:gd name="connsiteY1" fmla="*/ 8757 h 395145"/>
                  <a:gd name="connsiteX2" fmla="*/ 0 w 520044"/>
                  <a:gd name="connsiteY2" fmla="*/ 0 h 395145"/>
                  <a:gd name="connsiteX3" fmla="*/ 296743 w 520044"/>
                  <a:gd name="connsiteY3" fmla="*/ 395145 h 395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0044" h="395145">
                    <a:moveTo>
                      <a:pt x="296743" y="395145"/>
                    </a:moveTo>
                    <a:lnTo>
                      <a:pt x="520044" y="8757"/>
                    </a:lnTo>
                    <a:lnTo>
                      <a:pt x="0" y="0"/>
                    </a:lnTo>
                    <a:lnTo>
                      <a:pt x="296743" y="395145"/>
                    </a:lnTo>
                    <a:close/>
                  </a:path>
                </a:pathLst>
              </a:custGeom>
              <a:solidFill>
                <a:srgbClr val="242425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</p:grpSp>
        <p:grpSp>
          <p:nvGrpSpPr>
            <p:cNvPr id="547" name="رسم 80">
              <a:extLst>
                <a:ext uri="{FF2B5EF4-FFF2-40B4-BE49-F238E27FC236}">
                  <a16:creationId xmlns:a16="http://schemas.microsoft.com/office/drawing/2014/main" id="{351796B6-DA15-B44A-3C06-5D33B5651303}"/>
                </a:ext>
              </a:extLst>
            </p:cNvPr>
            <p:cNvGrpSpPr/>
            <p:nvPr/>
          </p:nvGrpSpPr>
          <p:grpSpPr>
            <a:xfrm>
              <a:off x="4282231" y="2037685"/>
              <a:ext cx="1078411" cy="853936"/>
              <a:chOff x="4282231" y="2037685"/>
              <a:chExt cx="1078411" cy="853936"/>
            </a:xfrm>
            <a:solidFill>
              <a:srgbClr val="FEC61B"/>
            </a:solidFill>
          </p:grpSpPr>
          <p:sp>
            <p:nvSpPr>
              <p:cNvPr id="553" name="شكل حر: شكل 552">
                <a:extLst>
                  <a:ext uri="{FF2B5EF4-FFF2-40B4-BE49-F238E27FC236}">
                    <a16:creationId xmlns:a16="http://schemas.microsoft.com/office/drawing/2014/main" id="{A62E04BD-9181-D48E-1CD2-3F7761ADFFC9}"/>
                  </a:ext>
                </a:extLst>
              </p:cNvPr>
              <p:cNvSpPr/>
              <p:nvPr/>
            </p:nvSpPr>
            <p:spPr>
              <a:xfrm>
                <a:off x="4282231" y="2102369"/>
                <a:ext cx="575158" cy="789252"/>
              </a:xfrm>
              <a:custGeom>
                <a:avLst/>
                <a:gdLst>
                  <a:gd name="connsiteX0" fmla="*/ 0 w 575158"/>
                  <a:gd name="connsiteY0" fmla="*/ 0 h 789252"/>
                  <a:gd name="connsiteX1" fmla="*/ 184618 w 575158"/>
                  <a:gd name="connsiteY1" fmla="*/ 789253 h 789252"/>
                  <a:gd name="connsiteX2" fmla="*/ 575159 w 575158"/>
                  <a:gd name="connsiteY2" fmla="*/ 683582 h 789252"/>
                  <a:gd name="connsiteX3" fmla="*/ 0 w 575158"/>
                  <a:gd name="connsiteY3" fmla="*/ 0 h 789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5158" h="789252">
                    <a:moveTo>
                      <a:pt x="0" y="0"/>
                    </a:moveTo>
                    <a:lnTo>
                      <a:pt x="184618" y="789253"/>
                    </a:lnTo>
                    <a:lnTo>
                      <a:pt x="575159" y="683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61B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554" name="شكل حر: شكل 553">
                <a:extLst>
                  <a:ext uri="{FF2B5EF4-FFF2-40B4-BE49-F238E27FC236}">
                    <a16:creationId xmlns:a16="http://schemas.microsoft.com/office/drawing/2014/main" id="{32647F95-B3C2-F313-D9B7-96F2C1CF1379}"/>
                  </a:ext>
                </a:extLst>
              </p:cNvPr>
              <p:cNvSpPr/>
              <p:nvPr/>
            </p:nvSpPr>
            <p:spPr>
              <a:xfrm>
                <a:off x="4918778" y="2037685"/>
                <a:ext cx="441864" cy="733912"/>
              </a:xfrm>
              <a:custGeom>
                <a:avLst/>
                <a:gdLst>
                  <a:gd name="connsiteX0" fmla="*/ 0 w 441864"/>
                  <a:gd name="connsiteY0" fmla="*/ 0 h 733912"/>
                  <a:gd name="connsiteX1" fmla="*/ 80032 w 441864"/>
                  <a:gd name="connsiteY1" fmla="*/ 733912 h 733912"/>
                  <a:gd name="connsiteX2" fmla="*/ 441864 w 441864"/>
                  <a:gd name="connsiteY2" fmla="*/ 724614 h 733912"/>
                  <a:gd name="connsiteX3" fmla="*/ 0 w 441864"/>
                  <a:gd name="connsiteY3" fmla="*/ 0 h 73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1864" h="733912">
                    <a:moveTo>
                      <a:pt x="0" y="0"/>
                    </a:moveTo>
                    <a:lnTo>
                      <a:pt x="80032" y="733912"/>
                    </a:lnTo>
                    <a:lnTo>
                      <a:pt x="441864" y="7246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61B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</p:grpSp>
        <p:sp>
          <p:nvSpPr>
            <p:cNvPr id="548" name="شكل حر: شكل 547">
              <a:extLst>
                <a:ext uri="{FF2B5EF4-FFF2-40B4-BE49-F238E27FC236}">
                  <a16:creationId xmlns:a16="http://schemas.microsoft.com/office/drawing/2014/main" id="{2EEDB63A-E7EB-A4BB-226C-66BE1FD3C86A}"/>
                </a:ext>
              </a:extLst>
            </p:cNvPr>
            <p:cNvSpPr/>
            <p:nvPr/>
          </p:nvSpPr>
          <p:spPr>
            <a:xfrm>
              <a:off x="2065914" y="2004462"/>
              <a:ext cx="9747461" cy="3215691"/>
            </a:xfrm>
            <a:custGeom>
              <a:avLst/>
              <a:gdLst>
                <a:gd name="connsiteX0" fmla="*/ 0 w 9747461"/>
                <a:gd name="connsiteY0" fmla="*/ 925256 h 3215691"/>
                <a:gd name="connsiteX1" fmla="*/ 9747462 w 9747461"/>
                <a:gd name="connsiteY1" fmla="*/ 0 h 3215691"/>
                <a:gd name="connsiteX2" fmla="*/ 9645673 w 9747461"/>
                <a:gd name="connsiteY2" fmla="*/ 3215691 h 3215691"/>
                <a:gd name="connsiteX3" fmla="*/ 222489 w 9747461"/>
                <a:gd name="connsiteY3" fmla="*/ 2788271 h 3215691"/>
                <a:gd name="connsiteX4" fmla="*/ 0 w 9747461"/>
                <a:gd name="connsiteY4" fmla="*/ 925256 h 321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47461" h="3215691">
                  <a:moveTo>
                    <a:pt x="0" y="925256"/>
                  </a:moveTo>
                  <a:lnTo>
                    <a:pt x="9747462" y="0"/>
                  </a:lnTo>
                  <a:lnTo>
                    <a:pt x="9645673" y="3215691"/>
                  </a:lnTo>
                  <a:lnTo>
                    <a:pt x="222489" y="2788271"/>
                  </a:lnTo>
                  <a:lnTo>
                    <a:pt x="0" y="925256"/>
                  </a:lnTo>
                  <a:close/>
                </a:path>
              </a:pathLst>
            </a:custGeom>
            <a:solidFill>
              <a:srgbClr val="FFE59B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grpSp>
          <p:nvGrpSpPr>
            <p:cNvPr id="549" name="رسم 80">
              <a:extLst>
                <a:ext uri="{FF2B5EF4-FFF2-40B4-BE49-F238E27FC236}">
                  <a16:creationId xmlns:a16="http://schemas.microsoft.com/office/drawing/2014/main" id="{7C85390D-CD1D-AFFF-7ADE-7405C329508A}"/>
                </a:ext>
              </a:extLst>
            </p:cNvPr>
            <p:cNvGrpSpPr/>
            <p:nvPr/>
          </p:nvGrpSpPr>
          <p:grpSpPr>
            <a:xfrm>
              <a:off x="9308395" y="4590828"/>
              <a:ext cx="1999876" cy="853394"/>
              <a:chOff x="9308395" y="4590828"/>
              <a:chExt cx="1999876" cy="853394"/>
            </a:xfrm>
            <a:solidFill>
              <a:srgbClr val="FEC61B"/>
            </a:solidFill>
          </p:grpSpPr>
          <p:sp>
            <p:nvSpPr>
              <p:cNvPr id="550" name="شكل حر: شكل 549">
                <a:extLst>
                  <a:ext uri="{FF2B5EF4-FFF2-40B4-BE49-F238E27FC236}">
                    <a16:creationId xmlns:a16="http://schemas.microsoft.com/office/drawing/2014/main" id="{4E0A93F0-AF4A-09BE-A10B-36967BAC23C7}"/>
                  </a:ext>
                </a:extLst>
              </p:cNvPr>
              <p:cNvSpPr/>
              <p:nvPr/>
            </p:nvSpPr>
            <p:spPr>
              <a:xfrm>
                <a:off x="10221734" y="4649598"/>
                <a:ext cx="1086536" cy="794624"/>
              </a:xfrm>
              <a:custGeom>
                <a:avLst/>
                <a:gdLst>
                  <a:gd name="connsiteX0" fmla="*/ 852853 w 1086536"/>
                  <a:gd name="connsiteY0" fmla="*/ 7628 h 794624"/>
                  <a:gd name="connsiteX1" fmla="*/ 0 w 1086536"/>
                  <a:gd name="connsiteY1" fmla="*/ 794624 h 794624"/>
                  <a:gd name="connsiteX2" fmla="*/ 233684 w 1086536"/>
                  <a:gd name="connsiteY2" fmla="*/ 787041 h 794624"/>
                  <a:gd name="connsiteX3" fmla="*/ 1086537 w 1086536"/>
                  <a:gd name="connsiteY3" fmla="*/ 0 h 794624"/>
                  <a:gd name="connsiteX4" fmla="*/ 852853 w 1086536"/>
                  <a:gd name="connsiteY4" fmla="*/ 7628 h 79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6536" h="794624">
                    <a:moveTo>
                      <a:pt x="852853" y="7628"/>
                    </a:moveTo>
                    <a:lnTo>
                      <a:pt x="0" y="794624"/>
                    </a:lnTo>
                    <a:lnTo>
                      <a:pt x="233684" y="787041"/>
                    </a:lnTo>
                    <a:lnTo>
                      <a:pt x="1086537" y="0"/>
                    </a:lnTo>
                    <a:lnTo>
                      <a:pt x="852853" y="7628"/>
                    </a:lnTo>
                    <a:close/>
                  </a:path>
                </a:pathLst>
              </a:custGeom>
              <a:solidFill>
                <a:srgbClr val="FEC61B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551" name="شكل حر: شكل 550">
                <a:extLst>
                  <a:ext uri="{FF2B5EF4-FFF2-40B4-BE49-F238E27FC236}">
                    <a16:creationId xmlns:a16="http://schemas.microsoft.com/office/drawing/2014/main" id="{8355A445-20F6-E5DC-7442-A4D5A542CE71}"/>
                  </a:ext>
                </a:extLst>
              </p:cNvPr>
              <p:cNvSpPr/>
              <p:nvPr/>
            </p:nvSpPr>
            <p:spPr>
              <a:xfrm>
                <a:off x="9765065" y="4620213"/>
                <a:ext cx="1086536" cy="794623"/>
              </a:xfrm>
              <a:custGeom>
                <a:avLst/>
                <a:gdLst>
                  <a:gd name="connsiteX0" fmla="*/ 852853 w 1086536"/>
                  <a:gd name="connsiteY0" fmla="*/ 7628 h 794623"/>
                  <a:gd name="connsiteX1" fmla="*/ 0 w 1086536"/>
                  <a:gd name="connsiteY1" fmla="*/ 794624 h 794623"/>
                  <a:gd name="connsiteX2" fmla="*/ 233684 w 1086536"/>
                  <a:gd name="connsiteY2" fmla="*/ 787041 h 794623"/>
                  <a:gd name="connsiteX3" fmla="*/ 1086537 w 1086536"/>
                  <a:gd name="connsiteY3" fmla="*/ 0 h 794623"/>
                  <a:gd name="connsiteX4" fmla="*/ 852853 w 1086536"/>
                  <a:gd name="connsiteY4" fmla="*/ 7628 h 79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6536" h="794623">
                    <a:moveTo>
                      <a:pt x="852853" y="7628"/>
                    </a:moveTo>
                    <a:lnTo>
                      <a:pt x="0" y="794624"/>
                    </a:lnTo>
                    <a:lnTo>
                      <a:pt x="233684" y="787041"/>
                    </a:lnTo>
                    <a:lnTo>
                      <a:pt x="1086537" y="0"/>
                    </a:lnTo>
                    <a:lnTo>
                      <a:pt x="852853" y="7628"/>
                    </a:lnTo>
                    <a:close/>
                  </a:path>
                </a:pathLst>
              </a:custGeom>
              <a:solidFill>
                <a:srgbClr val="FEC61B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552" name="شكل حر: شكل 551">
                <a:extLst>
                  <a:ext uri="{FF2B5EF4-FFF2-40B4-BE49-F238E27FC236}">
                    <a16:creationId xmlns:a16="http://schemas.microsoft.com/office/drawing/2014/main" id="{89399E23-CDCE-16ED-3A98-7041FB026A0A}"/>
                  </a:ext>
                </a:extLst>
              </p:cNvPr>
              <p:cNvSpPr/>
              <p:nvPr/>
            </p:nvSpPr>
            <p:spPr>
              <a:xfrm>
                <a:off x="9308395" y="4590828"/>
                <a:ext cx="1086536" cy="794624"/>
              </a:xfrm>
              <a:custGeom>
                <a:avLst/>
                <a:gdLst>
                  <a:gd name="connsiteX0" fmla="*/ 852854 w 1086536"/>
                  <a:gd name="connsiteY0" fmla="*/ 7628 h 794624"/>
                  <a:gd name="connsiteX1" fmla="*/ 0 w 1086536"/>
                  <a:gd name="connsiteY1" fmla="*/ 794624 h 794624"/>
                  <a:gd name="connsiteX2" fmla="*/ 233684 w 1086536"/>
                  <a:gd name="connsiteY2" fmla="*/ 787041 h 794624"/>
                  <a:gd name="connsiteX3" fmla="*/ 1086537 w 1086536"/>
                  <a:gd name="connsiteY3" fmla="*/ 0 h 794624"/>
                  <a:gd name="connsiteX4" fmla="*/ 852854 w 1086536"/>
                  <a:gd name="connsiteY4" fmla="*/ 7628 h 79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6536" h="794624">
                    <a:moveTo>
                      <a:pt x="852854" y="7628"/>
                    </a:moveTo>
                    <a:lnTo>
                      <a:pt x="0" y="794624"/>
                    </a:lnTo>
                    <a:lnTo>
                      <a:pt x="233684" y="787041"/>
                    </a:lnTo>
                    <a:lnTo>
                      <a:pt x="1086537" y="0"/>
                    </a:lnTo>
                    <a:lnTo>
                      <a:pt x="852854" y="7628"/>
                    </a:lnTo>
                    <a:close/>
                  </a:path>
                </a:pathLst>
              </a:custGeom>
              <a:solidFill>
                <a:srgbClr val="FEC61B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</p:grpSp>
      </p:grpSp>
      <p:sp>
        <p:nvSpPr>
          <p:cNvPr id="560" name="مربع نص 559">
            <a:extLst>
              <a:ext uri="{FF2B5EF4-FFF2-40B4-BE49-F238E27FC236}">
                <a16:creationId xmlns:a16="http://schemas.microsoft.com/office/drawing/2014/main" id="{9EC7B72F-207A-C8A1-B900-1EAB4E216857}"/>
              </a:ext>
            </a:extLst>
          </p:cNvPr>
          <p:cNvSpPr txBox="1"/>
          <p:nvPr/>
        </p:nvSpPr>
        <p:spPr>
          <a:xfrm>
            <a:off x="4223715" y="4317114"/>
            <a:ext cx="5108567" cy="1452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2B461A"/>
                </a:solidFill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4000" b="0" dirty="0">
                <a:solidFill>
                  <a:schemeClr val="dk1"/>
                </a:solidFill>
                <a:latin typeface="Tajawal"/>
                <a:ea typeface="Tajawal"/>
                <a:cs typeface="+mn-cs"/>
                <a:sym typeface="Tajawal"/>
              </a:rPr>
              <a:t>القيّمة</a:t>
            </a:r>
            <a:endParaRPr lang="ar-SA" sz="4000" dirty="0">
              <a:cs typeface="+mn-cs"/>
            </a:endParaRPr>
          </a:p>
        </p:txBody>
      </p:sp>
      <p:grpSp>
        <p:nvGrpSpPr>
          <p:cNvPr id="561" name="رسم 80">
            <a:extLst>
              <a:ext uri="{FF2B5EF4-FFF2-40B4-BE49-F238E27FC236}">
                <a16:creationId xmlns:a16="http://schemas.microsoft.com/office/drawing/2014/main" id="{59C99C67-B817-497A-17AA-CF157C8F7B1D}"/>
              </a:ext>
            </a:extLst>
          </p:cNvPr>
          <p:cNvGrpSpPr/>
          <p:nvPr/>
        </p:nvGrpSpPr>
        <p:grpSpPr>
          <a:xfrm flipH="1">
            <a:off x="9169888" y="3022869"/>
            <a:ext cx="2173727" cy="3558249"/>
            <a:chOff x="28" y="418236"/>
            <a:chExt cx="3608738" cy="6021181"/>
          </a:xfrm>
        </p:grpSpPr>
        <p:grpSp>
          <p:nvGrpSpPr>
            <p:cNvPr id="562" name="رسم 80">
              <a:extLst>
                <a:ext uri="{FF2B5EF4-FFF2-40B4-BE49-F238E27FC236}">
                  <a16:creationId xmlns:a16="http://schemas.microsoft.com/office/drawing/2014/main" id="{5A1FFC91-211C-C041-EE2D-EBB3BB6D175B}"/>
                </a:ext>
              </a:extLst>
            </p:cNvPr>
            <p:cNvGrpSpPr/>
            <p:nvPr/>
          </p:nvGrpSpPr>
          <p:grpSpPr>
            <a:xfrm>
              <a:off x="1102651" y="2999616"/>
              <a:ext cx="2506116" cy="3439801"/>
              <a:chOff x="1102651" y="2999616"/>
              <a:chExt cx="2506116" cy="3439801"/>
            </a:xfrm>
          </p:grpSpPr>
          <p:grpSp>
            <p:nvGrpSpPr>
              <p:cNvPr id="429" name="رسم 80">
                <a:extLst>
                  <a:ext uri="{FF2B5EF4-FFF2-40B4-BE49-F238E27FC236}">
                    <a16:creationId xmlns:a16="http://schemas.microsoft.com/office/drawing/2014/main" id="{5A3080BE-61E9-10A4-5976-59E70427F19B}"/>
                  </a:ext>
                </a:extLst>
              </p:cNvPr>
              <p:cNvGrpSpPr/>
              <p:nvPr/>
            </p:nvGrpSpPr>
            <p:grpSpPr>
              <a:xfrm>
                <a:off x="2606316" y="2999616"/>
                <a:ext cx="1002450" cy="421709"/>
                <a:chOff x="2606316" y="2999616"/>
                <a:chExt cx="1002450" cy="421709"/>
              </a:xfrm>
            </p:grpSpPr>
            <p:sp>
              <p:nvSpPr>
                <p:cNvPr id="589" name="شكل حر: شكل 588">
                  <a:extLst>
                    <a:ext uri="{FF2B5EF4-FFF2-40B4-BE49-F238E27FC236}">
                      <a16:creationId xmlns:a16="http://schemas.microsoft.com/office/drawing/2014/main" id="{FF03AFEE-F18B-86CF-89FC-D118AEDC67D7}"/>
                    </a:ext>
                  </a:extLst>
                </p:cNvPr>
                <p:cNvSpPr/>
                <p:nvPr/>
              </p:nvSpPr>
              <p:spPr>
                <a:xfrm>
                  <a:off x="3186711" y="2999616"/>
                  <a:ext cx="422055" cy="184504"/>
                </a:xfrm>
                <a:custGeom>
                  <a:avLst/>
                  <a:gdLst>
                    <a:gd name="connsiteX0" fmla="*/ 421958 w 422055"/>
                    <a:gd name="connsiteY0" fmla="*/ 136477 h 184504"/>
                    <a:gd name="connsiteX1" fmla="*/ 291100 w 422055"/>
                    <a:gd name="connsiteY1" fmla="*/ 136116 h 184504"/>
                    <a:gd name="connsiteX2" fmla="*/ 387788 w 422055"/>
                    <a:gd name="connsiteY2" fmla="*/ 81453 h 184504"/>
                    <a:gd name="connsiteX3" fmla="*/ 226552 w 422055"/>
                    <a:gd name="connsiteY3" fmla="*/ 99012 h 184504"/>
                    <a:gd name="connsiteX4" fmla="*/ 315791 w 422055"/>
                    <a:gd name="connsiteY4" fmla="*/ 26338 h 184504"/>
                    <a:gd name="connsiteX5" fmla="*/ 103865 w 422055"/>
                    <a:gd name="connsiteY5" fmla="*/ 82581 h 184504"/>
                    <a:gd name="connsiteX6" fmla="*/ 90910 w 422055"/>
                    <a:gd name="connsiteY6" fmla="*/ 86508 h 184504"/>
                    <a:gd name="connsiteX7" fmla="*/ 54979 w 422055"/>
                    <a:gd name="connsiteY7" fmla="*/ 203 h 184504"/>
                    <a:gd name="connsiteX8" fmla="*/ 0 w 422055"/>
                    <a:gd name="connsiteY8" fmla="*/ 114178 h 184504"/>
                    <a:gd name="connsiteX9" fmla="*/ 276791 w 422055"/>
                    <a:gd name="connsiteY9" fmla="*/ 184505 h 184504"/>
                    <a:gd name="connsiteX10" fmla="*/ 421913 w 422055"/>
                    <a:gd name="connsiteY10" fmla="*/ 136522 h 184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22055" h="184504">
                      <a:moveTo>
                        <a:pt x="421958" y="136477"/>
                      </a:moveTo>
                      <a:cubicBezTo>
                        <a:pt x="417941" y="106369"/>
                        <a:pt x="308975" y="131737"/>
                        <a:pt x="291100" y="136116"/>
                      </a:cubicBezTo>
                      <a:cubicBezTo>
                        <a:pt x="306718" y="132144"/>
                        <a:pt x="389142" y="109845"/>
                        <a:pt x="387788" y="81453"/>
                      </a:cubicBezTo>
                      <a:cubicBezTo>
                        <a:pt x="385395" y="32703"/>
                        <a:pt x="226552" y="99012"/>
                        <a:pt x="226552" y="99012"/>
                      </a:cubicBezTo>
                      <a:cubicBezTo>
                        <a:pt x="226552" y="99012"/>
                        <a:pt x="332718" y="54324"/>
                        <a:pt x="315791" y="26338"/>
                      </a:cubicBezTo>
                      <a:cubicBezTo>
                        <a:pt x="294666" y="-8599"/>
                        <a:pt x="103865" y="82581"/>
                        <a:pt x="103865" y="82581"/>
                      </a:cubicBezTo>
                      <a:lnTo>
                        <a:pt x="90910" y="86508"/>
                      </a:lnTo>
                      <a:cubicBezTo>
                        <a:pt x="89285" y="52790"/>
                        <a:pt x="82514" y="-3814"/>
                        <a:pt x="54979" y="203"/>
                      </a:cubicBezTo>
                      <a:cubicBezTo>
                        <a:pt x="27128" y="4265"/>
                        <a:pt x="8441" y="74366"/>
                        <a:pt x="0" y="114178"/>
                      </a:cubicBezTo>
                      <a:lnTo>
                        <a:pt x="276791" y="184505"/>
                      </a:lnTo>
                      <a:cubicBezTo>
                        <a:pt x="276791" y="184505"/>
                        <a:pt x="427330" y="176967"/>
                        <a:pt x="421913" y="136522"/>
                      </a:cubicBezTo>
                      <a:close/>
                    </a:path>
                  </a:pathLst>
                </a:custGeom>
                <a:solidFill>
                  <a:srgbClr val="EFAE8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590" name="شكل حر: شكل 589">
                  <a:extLst>
                    <a:ext uri="{FF2B5EF4-FFF2-40B4-BE49-F238E27FC236}">
                      <a16:creationId xmlns:a16="http://schemas.microsoft.com/office/drawing/2014/main" id="{84E7333B-9EB2-51C9-F19E-09BC23575125}"/>
                    </a:ext>
                  </a:extLst>
                </p:cNvPr>
                <p:cNvSpPr/>
                <p:nvPr/>
              </p:nvSpPr>
              <p:spPr>
                <a:xfrm>
                  <a:off x="2606316" y="3098290"/>
                  <a:ext cx="975536" cy="323035"/>
                </a:xfrm>
                <a:custGeom>
                  <a:avLst/>
                  <a:gdLst>
                    <a:gd name="connsiteX0" fmla="*/ 971162 w 975536"/>
                    <a:gd name="connsiteY0" fmla="*/ 52609 h 323035"/>
                    <a:gd name="connsiteX1" fmla="*/ 768940 w 975536"/>
                    <a:gd name="connsiteY1" fmla="*/ 58748 h 323035"/>
                    <a:gd name="connsiteX2" fmla="*/ 672749 w 975536"/>
                    <a:gd name="connsiteY2" fmla="*/ 2324 h 323035"/>
                    <a:gd name="connsiteX3" fmla="*/ 561166 w 975536"/>
                    <a:gd name="connsiteY3" fmla="*/ 21328 h 323035"/>
                    <a:gd name="connsiteX4" fmla="*/ 0 w 975536"/>
                    <a:gd name="connsiteY4" fmla="*/ 179810 h 323035"/>
                    <a:gd name="connsiteX5" fmla="*/ 19229 w 975536"/>
                    <a:gd name="connsiteY5" fmla="*/ 323036 h 323035"/>
                    <a:gd name="connsiteX6" fmla="*/ 668822 w 975536"/>
                    <a:gd name="connsiteY6" fmla="*/ 147085 h 323035"/>
                    <a:gd name="connsiteX7" fmla="*/ 971162 w 975536"/>
                    <a:gd name="connsiteY7" fmla="*/ 52609 h 323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75536" h="323035">
                      <a:moveTo>
                        <a:pt x="971162" y="52609"/>
                      </a:moveTo>
                      <a:cubicBezTo>
                        <a:pt x="946742" y="25526"/>
                        <a:pt x="861791" y="61050"/>
                        <a:pt x="768940" y="58748"/>
                      </a:cubicBezTo>
                      <a:cubicBezTo>
                        <a:pt x="745558" y="46696"/>
                        <a:pt x="715631" y="11126"/>
                        <a:pt x="672749" y="2324"/>
                      </a:cubicBezTo>
                      <a:cubicBezTo>
                        <a:pt x="620614" y="-8374"/>
                        <a:pt x="561166" y="21328"/>
                        <a:pt x="561166" y="21328"/>
                      </a:cubicBezTo>
                      <a:cubicBezTo>
                        <a:pt x="458114" y="57935"/>
                        <a:pt x="152930" y="135710"/>
                        <a:pt x="0" y="179810"/>
                      </a:cubicBezTo>
                      <a:cubicBezTo>
                        <a:pt x="0" y="179810"/>
                        <a:pt x="24104" y="267966"/>
                        <a:pt x="19229" y="323036"/>
                      </a:cubicBezTo>
                      <a:cubicBezTo>
                        <a:pt x="215312" y="276768"/>
                        <a:pt x="405347" y="227070"/>
                        <a:pt x="668822" y="147085"/>
                      </a:cubicBezTo>
                      <a:cubicBezTo>
                        <a:pt x="889867" y="122123"/>
                        <a:pt x="999419" y="84025"/>
                        <a:pt x="971162" y="52609"/>
                      </a:cubicBezTo>
                      <a:close/>
                    </a:path>
                  </a:pathLst>
                </a:custGeom>
                <a:solidFill>
                  <a:srgbClr val="FCC7A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  <p:grpSp>
            <p:nvGrpSpPr>
              <p:cNvPr id="430" name="رسم 80">
                <a:extLst>
                  <a:ext uri="{FF2B5EF4-FFF2-40B4-BE49-F238E27FC236}">
                    <a16:creationId xmlns:a16="http://schemas.microsoft.com/office/drawing/2014/main" id="{F83184A0-51BA-1FFC-17A8-AB8D6C9671CA}"/>
                  </a:ext>
                </a:extLst>
              </p:cNvPr>
              <p:cNvGrpSpPr/>
              <p:nvPr/>
            </p:nvGrpSpPr>
            <p:grpSpPr>
              <a:xfrm>
                <a:off x="1543567" y="3144489"/>
                <a:ext cx="592755" cy="564892"/>
                <a:chOff x="1543567" y="3144489"/>
                <a:chExt cx="592755" cy="564892"/>
              </a:xfrm>
            </p:grpSpPr>
            <p:sp>
              <p:nvSpPr>
                <p:cNvPr id="587" name="شكل حر: شكل 586">
                  <a:extLst>
                    <a:ext uri="{FF2B5EF4-FFF2-40B4-BE49-F238E27FC236}">
                      <a16:creationId xmlns:a16="http://schemas.microsoft.com/office/drawing/2014/main" id="{F17D2A9E-17D6-BE6E-E692-67C237F1A56B}"/>
                    </a:ext>
                  </a:extLst>
                </p:cNvPr>
                <p:cNvSpPr/>
                <p:nvPr/>
              </p:nvSpPr>
              <p:spPr>
                <a:xfrm>
                  <a:off x="1543567" y="3144489"/>
                  <a:ext cx="592755" cy="564892"/>
                </a:xfrm>
                <a:custGeom>
                  <a:avLst/>
                  <a:gdLst>
                    <a:gd name="connsiteX0" fmla="*/ 0 w 592755"/>
                    <a:gd name="connsiteY0" fmla="*/ 300489 h 564892"/>
                    <a:gd name="connsiteX1" fmla="*/ 188906 w 592755"/>
                    <a:gd name="connsiteY1" fmla="*/ 213958 h 564892"/>
                    <a:gd name="connsiteX2" fmla="*/ 143135 w 592755"/>
                    <a:gd name="connsiteY2" fmla="*/ 47215 h 564892"/>
                    <a:gd name="connsiteX3" fmla="*/ 285864 w 592755"/>
                    <a:gd name="connsiteY3" fmla="*/ 0 h 564892"/>
                    <a:gd name="connsiteX4" fmla="*/ 336104 w 592755"/>
                    <a:gd name="connsiteY4" fmla="*/ 180420 h 564892"/>
                    <a:gd name="connsiteX5" fmla="*/ 534715 w 592755"/>
                    <a:gd name="connsiteY5" fmla="*/ 186965 h 564892"/>
                    <a:gd name="connsiteX6" fmla="*/ 369507 w 592755"/>
                    <a:gd name="connsiteY6" fmla="*/ 563197 h 564892"/>
                    <a:gd name="connsiteX7" fmla="*/ 0 w 592755"/>
                    <a:gd name="connsiteY7" fmla="*/ 300534 h 564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2755" h="564892">
                      <a:moveTo>
                        <a:pt x="0" y="300489"/>
                      </a:moveTo>
                      <a:cubicBezTo>
                        <a:pt x="0" y="300489"/>
                        <a:pt x="115826" y="254312"/>
                        <a:pt x="188906" y="213958"/>
                      </a:cubicBezTo>
                      <a:cubicBezTo>
                        <a:pt x="178614" y="132753"/>
                        <a:pt x="143135" y="47215"/>
                        <a:pt x="143135" y="47215"/>
                      </a:cubicBezTo>
                      <a:lnTo>
                        <a:pt x="285864" y="0"/>
                      </a:lnTo>
                      <a:cubicBezTo>
                        <a:pt x="285864" y="0"/>
                        <a:pt x="326354" y="127788"/>
                        <a:pt x="336104" y="180420"/>
                      </a:cubicBezTo>
                      <a:cubicBezTo>
                        <a:pt x="448229" y="184302"/>
                        <a:pt x="534715" y="186965"/>
                        <a:pt x="534715" y="186965"/>
                      </a:cubicBezTo>
                      <a:cubicBezTo>
                        <a:pt x="534715" y="186965"/>
                        <a:pt x="743347" y="495670"/>
                        <a:pt x="369507" y="563197"/>
                      </a:cubicBezTo>
                      <a:cubicBezTo>
                        <a:pt x="271104" y="581027"/>
                        <a:pt x="16611" y="455812"/>
                        <a:pt x="0" y="300534"/>
                      </a:cubicBezTo>
                      <a:close/>
                    </a:path>
                  </a:pathLst>
                </a:custGeom>
                <a:solidFill>
                  <a:srgbClr val="FCC7A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588" name="شكل حر: شكل 587">
                  <a:extLst>
                    <a:ext uri="{FF2B5EF4-FFF2-40B4-BE49-F238E27FC236}">
                      <a16:creationId xmlns:a16="http://schemas.microsoft.com/office/drawing/2014/main" id="{7A59E6FA-5EE7-5B6F-3D5E-5F20D312CE3C}"/>
                    </a:ext>
                  </a:extLst>
                </p:cNvPr>
                <p:cNvSpPr/>
                <p:nvPr/>
              </p:nvSpPr>
              <p:spPr>
                <a:xfrm>
                  <a:off x="1719834" y="3205742"/>
                  <a:ext cx="162093" cy="166517"/>
                </a:xfrm>
                <a:custGeom>
                  <a:avLst/>
                  <a:gdLst>
                    <a:gd name="connsiteX0" fmla="*/ 0 w 162093"/>
                    <a:gd name="connsiteY0" fmla="*/ 55566 h 166517"/>
                    <a:gd name="connsiteX1" fmla="*/ 19996 w 162093"/>
                    <a:gd name="connsiteY1" fmla="*/ 166517 h 166517"/>
                    <a:gd name="connsiteX2" fmla="*/ 162094 w 162093"/>
                    <a:gd name="connsiteY2" fmla="*/ 141556 h 166517"/>
                    <a:gd name="connsiteX3" fmla="*/ 116774 w 162093"/>
                    <a:gd name="connsiteY3" fmla="*/ 0 h 166517"/>
                    <a:gd name="connsiteX4" fmla="*/ 45 w 162093"/>
                    <a:gd name="connsiteY4" fmla="*/ 55566 h 166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093" h="166517">
                      <a:moveTo>
                        <a:pt x="0" y="55566"/>
                      </a:moveTo>
                      <a:lnTo>
                        <a:pt x="19996" y="166517"/>
                      </a:lnTo>
                      <a:cubicBezTo>
                        <a:pt x="19996" y="166517"/>
                        <a:pt x="84816" y="120430"/>
                        <a:pt x="162094" y="141556"/>
                      </a:cubicBezTo>
                      <a:cubicBezTo>
                        <a:pt x="132257" y="40399"/>
                        <a:pt x="116774" y="0"/>
                        <a:pt x="116774" y="0"/>
                      </a:cubicBezTo>
                      <a:lnTo>
                        <a:pt x="45" y="55566"/>
                      </a:lnTo>
                      <a:close/>
                    </a:path>
                  </a:pathLst>
                </a:custGeom>
                <a:solidFill>
                  <a:srgbClr val="EFAE8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  <p:grpSp>
            <p:nvGrpSpPr>
              <p:cNvPr id="431" name="رسم 80">
                <a:extLst>
                  <a:ext uri="{FF2B5EF4-FFF2-40B4-BE49-F238E27FC236}">
                    <a16:creationId xmlns:a16="http://schemas.microsoft.com/office/drawing/2014/main" id="{D43F5961-53B7-789E-1ECD-C2C84F0DC36E}"/>
                  </a:ext>
                </a:extLst>
              </p:cNvPr>
              <p:cNvGrpSpPr/>
              <p:nvPr/>
            </p:nvGrpSpPr>
            <p:grpSpPr>
              <a:xfrm>
                <a:off x="1102651" y="3237069"/>
                <a:ext cx="1611275" cy="1256041"/>
                <a:chOff x="1102651" y="3237069"/>
                <a:chExt cx="1611275" cy="1256041"/>
              </a:xfrm>
            </p:grpSpPr>
            <p:grpSp>
              <p:nvGrpSpPr>
                <p:cNvPr id="582" name="رسم 80">
                  <a:extLst>
                    <a:ext uri="{FF2B5EF4-FFF2-40B4-BE49-F238E27FC236}">
                      <a16:creationId xmlns:a16="http://schemas.microsoft.com/office/drawing/2014/main" id="{E135A760-3CA3-BF81-F253-F859ECBC95AD}"/>
                    </a:ext>
                  </a:extLst>
                </p:cNvPr>
                <p:cNvGrpSpPr/>
                <p:nvPr/>
              </p:nvGrpSpPr>
              <p:grpSpPr>
                <a:xfrm>
                  <a:off x="1126665" y="3268124"/>
                  <a:ext cx="1518629" cy="1224986"/>
                  <a:chOff x="1126665" y="3268124"/>
                  <a:chExt cx="1518629" cy="1224986"/>
                </a:xfrm>
              </p:grpSpPr>
              <p:sp>
                <p:nvSpPr>
                  <p:cNvPr id="585" name="شكل حر: شكل 584">
                    <a:extLst>
                      <a:ext uri="{FF2B5EF4-FFF2-40B4-BE49-F238E27FC236}">
                        <a16:creationId xmlns:a16="http://schemas.microsoft.com/office/drawing/2014/main" id="{09CECD05-3076-B7F6-E04F-6A534B52A94A}"/>
                      </a:ext>
                    </a:extLst>
                  </p:cNvPr>
                  <p:cNvSpPr/>
                  <p:nvPr/>
                </p:nvSpPr>
                <p:spPr>
                  <a:xfrm>
                    <a:off x="1126665" y="3268124"/>
                    <a:ext cx="1518629" cy="1224986"/>
                  </a:xfrm>
                  <a:custGeom>
                    <a:avLst/>
                    <a:gdLst>
                      <a:gd name="connsiteX0" fmla="*/ 933200 w 1518629"/>
                      <a:gd name="connsiteY0" fmla="*/ 57191 h 1224986"/>
                      <a:gd name="connsiteX1" fmla="*/ 412253 w 1518629"/>
                      <a:gd name="connsiteY1" fmla="*/ 182451 h 1224986"/>
                      <a:gd name="connsiteX2" fmla="*/ 0 w 1518629"/>
                      <a:gd name="connsiteY2" fmla="*/ 651128 h 1224986"/>
                      <a:gd name="connsiteX3" fmla="*/ 310646 w 1518629"/>
                      <a:gd name="connsiteY3" fmla="*/ 738110 h 1224986"/>
                      <a:gd name="connsiteX4" fmla="*/ 344184 w 1518629"/>
                      <a:gd name="connsiteY4" fmla="*/ 666114 h 1224986"/>
                      <a:gd name="connsiteX5" fmla="*/ 360118 w 1518629"/>
                      <a:gd name="connsiteY5" fmla="*/ 1207825 h 1224986"/>
                      <a:gd name="connsiteX6" fmla="*/ 1393707 w 1518629"/>
                      <a:gd name="connsiteY6" fmla="*/ 1126169 h 1224986"/>
                      <a:gd name="connsiteX7" fmla="*/ 1273096 w 1518629"/>
                      <a:gd name="connsiteY7" fmla="*/ 385441 h 1224986"/>
                      <a:gd name="connsiteX8" fmla="*/ 1514905 w 1518629"/>
                      <a:gd name="connsiteY8" fmla="*/ 327257 h 1224986"/>
                      <a:gd name="connsiteX9" fmla="*/ 1442186 w 1518629"/>
                      <a:gd name="connsiteY9" fmla="*/ 0 h 1224986"/>
                      <a:gd name="connsiteX10" fmla="*/ 933200 w 1518629"/>
                      <a:gd name="connsiteY10" fmla="*/ 57236 h 1224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18629" h="1224986">
                        <a:moveTo>
                          <a:pt x="933200" y="57191"/>
                        </a:moveTo>
                        <a:cubicBezTo>
                          <a:pt x="1142690" y="450937"/>
                          <a:pt x="470031" y="584593"/>
                          <a:pt x="412253" y="182451"/>
                        </a:cubicBezTo>
                        <a:cubicBezTo>
                          <a:pt x="352534" y="190712"/>
                          <a:pt x="28979" y="398441"/>
                          <a:pt x="0" y="651128"/>
                        </a:cubicBezTo>
                        <a:cubicBezTo>
                          <a:pt x="19274" y="696628"/>
                          <a:pt x="266906" y="734635"/>
                          <a:pt x="310646" y="738110"/>
                        </a:cubicBezTo>
                        <a:cubicBezTo>
                          <a:pt x="338632" y="706604"/>
                          <a:pt x="343777" y="704978"/>
                          <a:pt x="344184" y="666114"/>
                        </a:cubicBezTo>
                        <a:cubicBezTo>
                          <a:pt x="365173" y="828839"/>
                          <a:pt x="374743" y="1171218"/>
                          <a:pt x="360118" y="1207825"/>
                        </a:cubicBezTo>
                        <a:cubicBezTo>
                          <a:pt x="360118" y="1207825"/>
                          <a:pt x="828343" y="1280679"/>
                          <a:pt x="1393707" y="1126169"/>
                        </a:cubicBezTo>
                        <a:cubicBezTo>
                          <a:pt x="1393887" y="1126079"/>
                          <a:pt x="1318596" y="525416"/>
                          <a:pt x="1273096" y="385441"/>
                        </a:cubicBezTo>
                        <a:cubicBezTo>
                          <a:pt x="1346943" y="371583"/>
                          <a:pt x="1484120" y="333395"/>
                          <a:pt x="1514905" y="327257"/>
                        </a:cubicBezTo>
                        <a:cubicBezTo>
                          <a:pt x="1533366" y="253364"/>
                          <a:pt x="1479110" y="117000"/>
                          <a:pt x="1442186" y="0"/>
                        </a:cubicBezTo>
                        <a:cubicBezTo>
                          <a:pt x="1355971" y="6184"/>
                          <a:pt x="1000502" y="45455"/>
                          <a:pt x="933200" y="57236"/>
                        </a:cubicBezTo>
                        <a:close/>
                      </a:path>
                    </a:pathLst>
                  </a:custGeom>
                  <a:solidFill>
                    <a:srgbClr val="24242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586" name="شكل حر: شكل 585">
                    <a:extLst>
                      <a:ext uri="{FF2B5EF4-FFF2-40B4-BE49-F238E27FC236}">
                        <a16:creationId xmlns:a16="http://schemas.microsoft.com/office/drawing/2014/main" id="{829E20AB-A861-6995-BDEC-FCBA35DC8226}"/>
                      </a:ext>
                    </a:extLst>
                  </p:cNvPr>
                  <p:cNvSpPr/>
                  <p:nvPr/>
                </p:nvSpPr>
                <p:spPr>
                  <a:xfrm>
                    <a:off x="1502310" y="3314482"/>
                    <a:ext cx="646761" cy="415749"/>
                  </a:xfrm>
                  <a:custGeom>
                    <a:avLst/>
                    <a:gdLst>
                      <a:gd name="connsiteX0" fmla="*/ 517427 w 646761"/>
                      <a:gd name="connsiteY0" fmla="*/ 45 h 415749"/>
                      <a:gd name="connsiteX1" fmla="*/ 380882 w 646761"/>
                      <a:gd name="connsiteY1" fmla="*/ 299541 h 415749"/>
                      <a:gd name="connsiteX2" fmla="*/ 110229 w 646761"/>
                      <a:gd name="connsiteY2" fmla="*/ 94746 h 415749"/>
                      <a:gd name="connsiteX3" fmla="*/ 0 w 646761"/>
                      <a:gd name="connsiteY3" fmla="*/ 138486 h 415749"/>
                      <a:gd name="connsiteX4" fmla="*/ 414600 w 646761"/>
                      <a:gd name="connsiteY4" fmla="*/ 406430 h 415749"/>
                      <a:gd name="connsiteX5" fmla="*/ 628242 w 646761"/>
                      <a:gd name="connsiteY5" fmla="*/ 5462 h 415749"/>
                      <a:gd name="connsiteX6" fmla="*/ 517381 w 646761"/>
                      <a:gd name="connsiteY6" fmla="*/ 0 h 4157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6761" h="415749">
                        <a:moveTo>
                          <a:pt x="517427" y="45"/>
                        </a:moveTo>
                        <a:cubicBezTo>
                          <a:pt x="556742" y="115239"/>
                          <a:pt x="561708" y="273902"/>
                          <a:pt x="380882" y="299541"/>
                        </a:cubicBezTo>
                        <a:cubicBezTo>
                          <a:pt x="221587" y="322156"/>
                          <a:pt x="150493" y="220729"/>
                          <a:pt x="110229" y="94746"/>
                        </a:cubicBezTo>
                        <a:cubicBezTo>
                          <a:pt x="71680" y="115826"/>
                          <a:pt x="0" y="138486"/>
                          <a:pt x="0" y="138486"/>
                        </a:cubicBezTo>
                        <a:cubicBezTo>
                          <a:pt x="0" y="138486"/>
                          <a:pt x="72177" y="475447"/>
                          <a:pt x="414600" y="406430"/>
                        </a:cubicBezTo>
                        <a:cubicBezTo>
                          <a:pt x="739961" y="340889"/>
                          <a:pt x="628242" y="5462"/>
                          <a:pt x="628242" y="5462"/>
                        </a:cubicBezTo>
                        <a:lnTo>
                          <a:pt x="517381" y="0"/>
                        </a:lnTo>
                        <a:close/>
                      </a:path>
                    </a:pathLst>
                  </a:custGeom>
                  <a:solidFill>
                    <a:srgbClr val="F04C2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</p:grpSp>
            <p:sp>
              <p:nvSpPr>
                <p:cNvPr id="583" name="شكل حر: شكل 582">
                  <a:extLst>
                    <a:ext uri="{FF2B5EF4-FFF2-40B4-BE49-F238E27FC236}">
                      <a16:creationId xmlns:a16="http://schemas.microsoft.com/office/drawing/2014/main" id="{2E7E6120-5A9F-5072-6D21-34192A6913EE}"/>
                    </a:ext>
                  </a:extLst>
                </p:cNvPr>
                <p:cNvSpPr/>
                <p:nvPr/>
              </p:nvSpPr>
              <p:spPr>
                <a:xfrm>
                  <a:off x="2528316" y="3237069"/>
                  <a:ext cx="185609" cy="371492"/>
                </a:xfrm>
                <a:custGeom>
                  <a:avLst/>
                  <a:gdLst>
                    <a:gd name="connsiteX0" fmla="*/ 98628 w 185609"/>
                    <a:gd name="connsiteY0" fmla="*/ 0 h 371492"/>
                    <a:gd name="connsiteX1" fmla="*/ 183399 w 185609"/>
                    <a:gd name="connsiteY1" fmla="*/ 350232 h 371492"/>
                    <a:gd name="connsiteX2" fmla="*/ 95243 w 185609"/>
                    <a:gd name="connsiteY2" fmla="*/ 371493 h 371492"/>
                    <a:gd name="connsiteX3" fmla="*/ 0 w 185609"/>
                    <a:gd name="connsiteY3" fmla="*/ 25774 h 371492"/>
                    <a:gd name="connsiteX4" fmla="*/ 98673 w 185609"/>
                    <a:gd name="connsiteY4" fmla="*/ 0 h 371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5609" h="371492">
                      <a:moveTo>
                        <a:pt x="98628" y="0"/>
                      </a:moveTo>
                      <a:cubicBezTo>
                        <a:pt x="98628" y="0"/>
                        <a:pt x="201861" y="205608"/>
                        <a:pt x="183399" y="350232"/>
                      </a:cubicBezTo>
                      <a:cubicBezTo>
                        <a:pt x="145121" y="362239"/>
                        <a:pt x="95243" y="371493"/>
                        <a:pt x="95243" y="371493"/>
                      </a:cubicBezTo>
                      <a:cubicBezTo>
                        <a:pt x="95243" y="371493"/>
                        <a:pt x="71094" y="179382"/>
                        <a:pt x="0" y="25774"/>
                      </a:cubicBezTo>
                      <a:cubicBezTo>
                        <a:pt x="57507" y="9073"/>
                        <a:pt x="98673" y="0"/>
                        <a:pt x="98673" y="0"/>
                      </a:cubicBezTo>
                      <a:close/>
                    </a:path>
                  </a:pathLst>
                </a:custGeom>
                <a:solidFill>
                  <a:srgbClr val="F04C2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584" name="شكل حر: شكل 583">
                  <a:extLst>
                    <a:ext uri="{FF2B5EF4-FFF2-40B4-BE49-F238E27FC236}">
                      <a16:creationId xmlns:a16="http://schemas.microsoft.com/office/drawing/2014/main" id="{39ACEF18-B17E-5221-9CA6-CE36D6370F9D}"/>
                    </a:ext>
                  </a:extLst>
                </p:cNvPr>
                <p:cNvSpPr/>
                <p:nvPr/>
              </p:nvSpPr>
              <p:spPr>
                <a:xfrm>
                  <a:off x="1102651" y="3873255"/>
                  <a:ext cx="392211" cy="162003"/>
                </a:xfrm>
                <a:custGeom>
                  <a:avLst/>
                  <a:gdLst>
                    <a:gd name="connsiteX0" fmla="*/ 388149 w 392211"/>
                    <a:gd name="connsiteY0" fmla="*/ 162003 h 162003"/>
                    <a:gd name="connsiteX1" fmla="*/ 0 w 392211"/>
                    <a:gd name="connsiteY1" fmla="*/ 100163 h 162003"/>
                    <a:gd name="connsiteX2" fmla="*/ 16657 w 392211"/>
                    <a:gd name="connsiteY2" fmla="*/ 0 h 162003"/>
                    <a:gd name="connsiteX3" fmla="*/ 392212 w 392211"/>
                    <a:gd name="connsiteY3" fmla="*/ 49788 h 162003"/>
                    <a:gd name="connsiteX4" fmla="*/ 388149 w 392211"/>
                    <a:gd name="connsiteY4" fmla="*/ 162003 h 16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2211" h="162003">
                      <a:moveTo>
                        <a:pt x="388149" y="162003"/>
                      </a:moveTo>
                      <a:cubicBezTo>
                        <a:pt x="388149" y="162003"/>
                        <a:pt x="136545" y="151260"/>
                        <a:pt x="0" y="100163"/>
                      </a:cubicBezTo>
                      <a:cubicBezTo>
                        <a:pt x="-90" y="60621"/>
                        <a:pt x="16657" y="0"/>
                        <a:pt x="16657" y="0"/>
                      </a:cubicBezTo>
                      <a:cubicBezTo>
                        <a:pt x="76782" y="27490"/>
                        <a:pt x="213913" y="56740"/>
                        <a:pt x="392212" y="49788"/>
                      </a:cubicBezTo>
                      <a:cubicBezTo>
                        <a:pt x="389413" y="97545"/>
                        <a:pt x="388149" y="162003"/>
                        <a:pt x="388149" y="162003"/>
                      </a:cubicBezTo>
                      <a:close/>
                    </a:path>
                  </a:pathLst>
                </a:custGeom>
                <a:solidFill>
                  <a:srgbClr val="F04C2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  <p:sp>
            <p:nvSpPr>
              <p:cNvPr id="432" name="شكل حر: شكل 431">
                <a:extLst>
                  <a:ext uri="{FF2B5EF4-FFF2-40B4-BE49-F238E27FC236}">
                    <a16:creationId xmlns:a16="http://schemas.microsoft.com/office/drawing/2014/main" id="{A1164965-34F9-13A7-1840-0FF761626B1B}"/>
                  </a:ext>
                </a:extLst>
              </p:cNvPr>
              <p:cNvSpPr/>
              <p:nvPr/>
            </p:nvSpPr>
            <p:spPr>
              <a:xfrm>
                <a:off x="2087219" y="5745118"/>
                <a:ext cx="172565" cy="375782"/>
              </a:xfrm>
              <a:custGeom>
                <a:avLst/>
                <a:gdLst>
                  <a:gd name="connsiteX0" fmla="*/ 160198 w 172565"/>
                  <a:gd name="connsiteY0" fmla="*/ 19003 h 375782"/>
                  <a:gd name="connsiteX1" fmla="*/ 172566 w 172565"/>
                  <a:gd name="connsiteY1" fmla="*/ 364947 h 375782"/>
                  <a:gd name="connsiteX2" fmla="*/ 41347 w 172565"/>
                  <a:gd name="connsiteY2" fmla="*/ 370410 h 375782"/>
                  <a:gd name="connsiteX3" fmla="*/ 0 w 172565"/>
                  <a:gd name="connsiteY3" fmla="*/ 0 h 375782"/>
                  <a:gd name="connsiteX4" fmla="*/ 160198 w 172565"/>
                  <a:gd name="connsiteY4" fmla="*/ 19003 h 375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565" h="375782">
                    <a:moveTo>
                      <a:pt x="160198" y="19003"/>
                    </a:moveTo>
                    <a:cubicBezTo>
                      <a:pt x="160198" y="19003"/>
                      <a:pt x="165795" y="243118"/>
                      <a:pt x="172566" y="364947"/>
                    </a:cubicBezTo>
                    <a:cubicBezTo>
                      <a:pt x="92038" y="385576"/>
                      <a:pt x="41347" y="370410"/>
                      <a:pt x="41347" y="370410"/>
                    </a:cubicBezTo>
                    <a:lnTo>
                      <a:pt x="0" y="0"/>
                    </a:lnTo>
                    <a:lnTo>
                      <a:pt x="160198" y="19003"/>
                    </a:lnTo>
                    <a:close/>
                  </a:path>
                </a:pathLst>
              </a:custGeom>
              <a:solidFill>
                <a:srgbClr val="FCC7A5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grpSp>
            <p:nvGrpSpPr>
              <p:cNvPr id="433" name="رسم 80">
                <a:extLst>
                  <a:ext uri="{FF2B5EF4-FFF2-40B4-BE49-F238E27FC236}">
                    <a16:creationId xmlns:a16="http://schemas.microsoft.com/office/drawing/2014/main" id="{C442698A-2DA9-64E3-95C3-18FA1CB4C3A9}"/>
                  </a:ext>
                </a:extLst>
              </p:cNvPr>
              <p:cNvGrpSpPr/>
              <p:nvPr/>
            </p:nvGrpSpPr>
            <p:grpSpPr>
              <a:xfrm>
                <a:off x="2094607" y="6024618"/>
                <a:ext cx="422704" cy="414799"/>
                <a:chOff x="2094607" y="6024618"/>
                <a:chExt cx="422704" cy="414799"/>
              </a:xfrm>
            </p:grpSpPr>
            <p:grpSp>
              <p:nvGrpSpPr>
                <p:cNvPr id="578" name="رسم 80">
                  <a:extLst>
                    <a:ext uri="{FF2B5EF4-FFF2-40B4-BE49-F238E27FC236}">
                      <a16:creationId xmlns:a16="http://schemas.microsoft.com/office/drawing/2014/main" id="{EDE4D47E-44E2-C20E-7523-347461571EE1}"/>
                    </a:ext>
                  </a:extLst>
                </p:cNvPr>
                <p:cNvGrpSpPr/>
                <p:nvPr/>
              </p:nvGrpSpPr>
              <p:grpSpPr>
                <a:xfrm>
                  <a:off x="2094607" y="6024618"/>
                  <a:ext cx="422704" cy="414799"/>
                  <a:chOff x="2094607" y="6024618"/>
                  <a:chExt cx="422704" cy="414799"/>
                </a:xfrm>
              </p:grpSpPr>
              <p:sp>
                <p:nvSpPr>
                  <p:cNvPr id="580" name="شكل حر: شكل 579">
                    <a:extLst>
                      <a:ext uri="{FF2B5EF4-FFF2-40B4-BE49-F238E27FC236}">
                        <a16:creationId xmlns:a16="http://schemas.microsoft.com/office/drawing/2014/main" id="{A986D733-8A7E-0297-4DCA-99D88778089A}"/>
                      </a:ext>
                    </a:extLst>
                  </p:cNvPr>
                  <p:cNvSpPr/>
                  <p:nvPr/>
                </p:nvSpPr>
                <p:spPr>
                  <a:xfrm>
                    <a:off x="2094607" y="6171138"/>
                    <a:ext cx="422704" cy="268278"/>
                  </a:xfrm>
                  <a:custGeom>
                    <a:avLst/>
                    <a:gdLst>
                      <a:gd name="connsiteX0" fmla="*/ 9359 w 422704"/>
                      <a:gd name="connsiteY0" fmla="*/ 0 h 268278"/>
                      <a:gd name="connsiteX1" fmla="*/ 70297 w 422704"/>
                      <a:gd name="connsiteY1" fmla="*/ 167736 h 268278"/>
                      <a:gd name="connsiteX2" fmla="*/ 355394 w 422704"/>
                      <a:gd name="connsiteY2" fmla="*/ 253906 h 268278"/>
                      <a:gd name="connsiteX3" fmla="*/ 413848 w 422704"/>
                      <a:gd name="connsiteY3" fmla="*/ 100208 h 268278"/>
                      <a:gd name="connsiteX4" fmla="*/ 9359 w 422704"/>
                      <a:gd name="connsiteY4" fmla="*/ 0 h 268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704" h="268278">
                        <a:moveTo>
                          <a:pt x="9359" y="0"/>
                        </a:moveTo>
                        <a:cubicBezTo>
                          <a:pt x="-6440" y="35073"/>
                          <a:pt x="-11314" y="97996"/>
                          <a:pt x="70297" y="167736"/>
                        </a:cubicBezTo>
                        <a:cubicBezTo>
                          <a:pt x="151817" y="237566"/>
                          <a:pt x="232661" y="296472"/>
                          <a:pt x="355394" y="253906"/>
                        </a:cubicBezTo>
                        <a:cubicBezTo>
                          <a:pt x="456279" y="218878"/>
                          <a:pt x="413848" y="100208"/>
                          <a:pt x="413848" y="100208"/>
                        </a:cubicBezTo>
                        <a:lnTo>
                          <a:pt x="9359" y="0"/>
                        </a:lnTo>
                        <a:close/>
                      </a:path>
                    </a:pathLst>
                  </a:custGeom>
                  <a:solidFill>
                    <a:srgbClr val="DEDEDE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581" name="شكل حر: شكل 580">
                    <a:extLst>
                      <a:ext uri="{FF2B5EF4-FFF2-40B4-BE49-F238E27FC236}">
                        <a16:creationId xmlns:a16="http://schemas.microsoft.com/office/drawing/2014/main" id="{FA8AD070-34F9-7902-F9AF-DA7EBD1EA471}"/>
                      </a:ext>
                    </a:extLst>
                  </p:cNvPr>
                  <p:cNvSpPr/>
                  <p:nvPr/>
                </p:nvSpPr>
                <p:spPr>
                  <a:xfrm>
                    <a:off x="2097274" y="6024618"/>
                    <a:ext cx="412611" cy="337376"/>
                  </a:xfrm>
                  <a:custGeom>
                    <a:avLst/>
                    <a:gdLst>
                      <a:gd name="connsiteX0" fmla="*/ 20053 w 412611"/>
                      <a:gd name="connsiteY0" fmla="*/ 45 h 337376"/>
                      <a:gd name="connsiteX1" fmla="*/ 40952 w 412611"/>
                      <a:gd name="connsiteY1" fmla="*/ 208812 h 337376"/>
                      <a:gd name="connsiteX2" fmla="*/ 352681 w 412611"/>
                      <a:gd name="connsiteY2" fmla="*/ 326895 h 337376"/>
                      <a:gd name="connsiteX3" fmla="*/ 338011 w 412611"/>
                      <a:gd name="connsiteY3" fmla="*/ 151034 h 337376"/>
                      <a:gd name="connsiteX4" fmla="*/ 160074 w 412611"/>
                      <a:gd name="connsiteY4" fmla="*/ 3024 h 337376"/>
                      <a:gd name="connsiteX5" fmla="*/ 20008 w 412611"/>
                      <a:gd name="connsiteY5" fmla="*/ 0 h 337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611" h="337376">
                        <a:moveTo>
                          <a:pt x="20053" y="45"/>
                        </a:moveTo>
                        <a:cubicBezTo>
                          <a:pt x="327" y="31688"/>
                          <a:pt x="-20662" y="154691"/>
                          <a:pt x="40952" y="208812"/>
                        </a:cubicBezTo>
                        <a:cubicBezTo>
                          <a:pt x="102296" y="262889"/>
                          <a:pt x="232070" y="371447"/>
                          <a:pt x="352681" y="326895"/>
                        </a:cubicBezTo>
                        <a:cubicBezTo>
                          <a:pt x="462549" y="286315"/>
                          <a:pt x="399219" y="190170"/>
                          <a:pt x="338011" y="151034"/>
                        </a:cubicBezTo>
                        <a:cubicBezTo>
                          <a:pt x="276848" y="111854"/>
                          <a:pt x="160074" y="3024"/>
                          <a:pt x="160074" y="3024"/>
                        </a:cubicBezTo>
                        <a:cubicBezTo>
                          <a:pt x="160074" y="3024"/>
                          <a:pt x="143508" y="70777"/>
                          <a:pt x="20008" y="0"/>
                        </a:cubicBezTo>
                        <a:close/>
                      </a:path>
                    </a:pathLst>
                  </a:custGeom>
                  <a:solidFill>
                    <a:srgbClr val="F04C2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</p:grpSp>
            <p:sp>
              <p:nvSpPr>
                <p:cNvPr id="579" name="شكل حر: شكل 578">
                  <a:extLst>
                    <a:ext uri="{FF2B5EF4-FFF2-40B4-BE49-F238E27FC236}">
                      <a16:creationId xmlns:a16="http://schemas.microsoft.com/office/drawing/2014/main" id="{F92AE23E-44DB-CD68-DEA2-4929830EBB88}"/>
                    </a:ext>
                  </a:extLst>
                </p:cNvPr>
                <p:cNvSpPr/>
                <p:nvPr/>
              </p:nvSpPr>
              <p:spPr>
                <a:xfrm>
                  <a:off x="2184536" y="6079893"/>
                  <a:ext cx="198100" cy="100523"/>
                </a:xfrm>
                <a:custGeom>
                  <a:avLst/>
                  <a:gdLst>
                    <a:gd name="connsiteX0" fmla="*/ 140475 w 198100"/>
                    <a:gd name="connsiteY0" fmla="*/ 4172 h 100523"/>
                    <a:gd name="connsiteX1" fmla="*/ 8353 w 198100"/>
                    <a:gd name="connsiteY1" fmla="*/ 44481 h 100523"/>
                    <a:gd name="connsiteX2" fmla="*/ 32051 w 198100"/>
                    <a:gd name="connsiteY2" fmla="*/ 100454 h 100523"/>
                    <a:gd name="connsiteX3" fmla="*/ 169634 w 198100"/>
                    <a:gd name="connsiteY3" fmla="*/ 64794 h 100523"/>
                    <a:gd name="connsiteX4" fmla="*/ 140475 w 198100"/>
                    <a:gd name="connsiteY4" fmla="*/ 4172 h 10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100" h="100523">
                      <a:moveTo>
                        <a:pt x="140475" y="4172"/>
                      </a:moveTo>
                      <a:cubicBezTo>
                        <a:pt x="94614" y="-9595"/>
                        <a:pt x="30697" y="12478"/>
                        <a:pt x="8353" y="44481"/>
                      </a:cubicBezTo>
                      <a:cubicBezTo>
                        <a:pt x="-13765" y="76530"/>
                        <a:pt x="12912" y="102033"/>
                        <a:pt x="32051" y="100454"/>
                      </a:cubicBezTo>
                      <a:cubicBezTo>
                        <a:pt x="51235" y="98918"/>
                        <a:pt x="106846" y="72603"/>
                        <a:pt x="169634" y="64794"/>
                      </a:cubicBezTo>
                      <a:cubicBezTo>
                        <a:pt x="232332" y="57210"/>
                        <a:pt x="177173" y="14960"/>
                        <a:pt x="140475" y="4172"/>
                      </a:cubicBezTo>
                      <a:close/>
                    </a:path>
                  </a:pathLst>
                </a:custGeom>
                <a:solidFill>
                  <a:srgbClr val="DEDED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  <p:sp>
            <p:nvSpPr>
              <p:cNvPr id="434" name="شكل حر: شكل 433">
                <a:extLst>
                  <a:ext uri="{FF2B5EF4-FFF2-40B4-BE49-F238E27FC236}">
                    <a16:creationId xmlns:a16="http://schemas.microsoft.com/office/drawing/2014/main" id="{911B8369-A9E9-CDCF-3744-FF22AED0436B}"/>
                  </a:ext>
                </a:extLst>
              </p:cNvPr>
              <p:cNvSpPr/>
              <p:nvPr/>
            </p:nvSpPr>
            <p:spPr>
              <a:xfrm>
                <a:off x="1645310" y="5745118"/>
                <a:ext cx="172565" cy="375782"/>
              </a:xfrm>
              <a:custGeom>
                <a:avLst/>
                <a:gdLst>
                  <a:gd name="connsiteX0" fmla="*/ 12368 w 172565"/>
                  <a:gd name="connsiteY0" fmla="*/ 19003 h 375782"/>
                  <a:gd name="connsiteX1" fmla="*/ 0 w 172565"/>
                  <a:gd name="connsiteY1" fmla="*/ 364947 h 375782"/>
                  <a:gd name="connsiteX2" fmla="*/ 131219 w 172565"/>
                  <a:gd name="connsiteY2" fmla="*/ 370410 h 375782"/>
                  <a:gd name="connsiteX3" fmla="*/ 172566 w 172565"/>
                  <a:gd name="connsiteY3" fmla="*/ 0 h 375782"/>
                  <a:gd name="connsiteX4" fmla="*/ 12368 w 172565"/>
                  <a:gd name="connsiteY4" fmla="*/ 19003 h 375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565" h="375782">
                    <a:moveTo>
                      <a:pt x="12368" y="19003"/>
                    </a:moveTo>
                    <a:cubicBezTo>
                      <a:pt x="12368" y="19003"/>
                      <a:pt x="6771" y="243118"/>
                      <a:pt x="0" y="364947"/>
                    </a:cubicBezTo>
                    <a:cubicBezTo>
                      <a:pt x="80528" y="385576"/>
                      <a:pt x="131219" y="370410"/>
                      <a:pt x="131219" y="370410"/>
                    </a:cubicBezTo>
                    <a:lnTo>
                      <a:pt x="172566" y="0"/>
                    </a:lnTo>
                    <a:lnTo>
                      <a:pt x="12368" y="19003"/>
                    </a:lnTo>
                    <a:close/>
                  </a:path>
                </a:pathLst>
              </a:custGeom>
              <a:solidFill>
                <a:srgbClr val="FCC7A5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grpSp>
            <p:nvGrpSpPr>
              <p:cNvPr id="435" name="رسم 80">
                <a:extLst>
                  <a:ext uri="{FF2B5EF4-FFF2-40B4-BE49-F238E27FC236}">
                    <a16:creationId xmlns:a16="http://schemas.microsoft.com/office/drawing/2014/main" id="{8C77AD3F-2A22-58A1-D1C8-4D59B43DDDB6}"/>
                  </a:ext>
                </a:extLst>
              </p:cNvPr>
              <p:cNvGrpSpPr/>
              <p:nvPr/>
            </p:nvGrpSpPr>
            <p:grpSpPr>
              <a:xfrm>
                <a:off x="1377702" y="6024618"/>
                <a:ext cx="431547" cy="410877"/>
                <a:chOff x="1377702" y="6024618"/>
                <a:chExt cx="431547" cy="410877"/>
              </a:xfrm>
            </p:grpSpPr>
            <p:grpSp>
              <p:nvGrpSpPr>
                <p:cNvPr id="446" name="رسم 80">
                  <a:extLst>
                    <a:ext uri="{FF2B5EF4-FFF2-40B4-BE49-F238E27FC236}">
                      <a16:creationId xmlns:a16="http://schemas.microsoft.com/office/drawing/2014/main" id="{2E25ABE0-5FD7-112C-95D7-E9B4BE0FD10B}"/>
                    </a:ext>
                  </a:extLst>
                </p:cNvPr>
                <p:cNvGrpSpPr/>
                <p:nvPr/>
              </p:nvGrpSpPr>
              <p:grpSpPr>
                <a:xfrm>
                  <a:off x="1377702" y="6024618"/>
                  <a:ext cx="431547" cy="410877"/>
                  <a:chOff x="1377702" y="6024618"/>
                  <a:chExt cx="431547" cy="410877"/>
                </a:xfrm>
              </p:grpSpPr>
              <p:sp>
                <p:nvSpPr>
                  <p:cNvPr id="576" name="شكل حر: شكل 575">
                    <a:extLst>
                      <a:ext uri="{FF2B5EF4-FFF2-40B4-BE49-F238E27FC236}">
                        <a16:creationId xmlns:a16="http://schemas.microsoft.com/office/drawing/2014/main" id="{ED234D30-EDB4-9DA5-E8B4-80F9E1F732C5}"/>
                      </a:ext>
                    </a:extLst>
                  </p:cNvPr>
                  <p:cNvSpPr/>
                  <p:nvPr/>
                </p:nvSpPr>
                <p:spPr>
                  <a:xfrm>
                    <a:off x="1377702" y="6171138"/>
                    <a:ext cx="431547" cy="264356"/>
                  </a:xfrm>
                  <a:custGeom>
                    <a:avLst/>
                    <a:gdLst>
                      <a:gd name="connsiteX0" fmla="*/ 423428 w 431547"/>
                      <a:gd name="connsiteY0" fmla="*/ 0 h 264356"/>
                      <a:gd name="connsiteX1" fmla="*/ 357345 w 431547"/>
                      <a:gd name="connsiteY1" fmla="*/ 172837 h 264356"/>
                      <a:gd name="connsiteX2" fmla="*/ 59564 w 431547"/>
                      <a:gd name="connsiteY2" fmla="*/ 248850 h 264356"/>
                      <a:gd name="connsiteX3" fmla="*/ 18894 w 431547"/>
                      <a:gd name="connsiteY3" fmla="*/ 100208 h 264356"/>
                      <a:gd name="connsiteX4" fmla="*/ 423383 w 431547"/>
                      <a:gd name="connsiteY4" fmla="*/ 0 h 264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47" h="264356">
                        <a:moveTo>
                          <a:pt x="423428" y="0"/>
                        </a:moveTo>
                        <a:cubicBezTo>
                          <a:pt x="439226" y="35073"/>
                          <a:pt x="438956" y="103052"/>
                          <a:pt x="357345" y="172837"/>
                        </a:cubicBezTo>
                        <a:cubicBezTo>
                          <a:pt x="275824" y="242621"/>
                          <a:pt x="182612" y="290468"/>
                          <a:pt x="59564" y="248850"/>
                        </a:cubicBezTo>
                        <a:cubicBezTo>
                          <a:pt x="-43940" y="213823"/>
                          <a:pt x="18894" y="100208"/>
                          <a:pt x="18894" y="100208"/>
                        </a:cubicBezTo>
                        <a:lnTo>
                          <a:pt x="423383" y="0"/>
                        </a:lnTo>
                        <a:close/>
                      </a:path>
                    </a:pathLst>
                  </a:custGeom>
                  <a:solidFill>
                    <a:srgbClr val="DEDEDE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577" name="شكل حر: شكل 576">
                    <a:extLst>
                      <a:ext uri="{FF2B5EF4-FFF2-40B4-BE49-F238E27FC236}">
                        <a16:creationId xmlns:a16="http://schemas.microsoft.com/office/drawing/2014/main" id="{EB959413-1688-B7C7-1D4B-8101070FF321}"/>
                      </a:ext>
                    </a:extLst>
                  </p:cNvPr>
                  <p:cNvSpPr/>
                  <p:nvPr/>
                </p:nvSpPr>
                <p:spPr>
                  <a:xfrm>
                    <a:off x="1387286" y="6024618"/>
                    <a:ext cx="420535" cy="330145"/>
                  </a:xfrm>
                  <a:custGeom>
                    <a:avLst/>
                    <a:gdLst>
                      <a:gd name="connsiteX0" fmla="*/ 400482 w 420535"/>
                      <a:gd name="connsiteY0" fmla="*/ 45 h 330145"/>
                      <a:gd name="connsiteX1" fmla="*/ 379583 w 420535"/>
                      <a:gd name="connsiteY1" fmla="*/ 208812 h 330145"/>
                      <a:gd name="connsiteX2" fmla="*/ 60135 w 420535"/>
                      <a:gd name="connsiteY2" fmla="*/ 320576 h 330145"/>
                      <a:gd name="connsiteX3" fmla="*/ 82524 w 420535"/>
                      <a:gd name="connsiteY3" fmla="*/ 151034 h 330145"/>
                      <a:gd name="connsiteX4" fmla="*/ 260416 w 420535"/>
                      <a:gd name="connsiteY4" fmla="*/ 3024 h 330145"/>
                      <a:gd name="connsiteX5" fmla="*/ 400482 w 420535"/>
                      <a:gd name="connsiteY5" fmla="*/ 0 h 330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0535" h="330145">
                        <a:moveTo>
                          <a:pt x="400482" y="45"/>
                        </a:moveTo>
                        <a:cubicBezTo>
                          <a:pt x="420208" y="31688"/>
                          <a:pt x="441197" y="154691"/>
                          <a:pt x="379583" y="208812"/>
                        </a:cubicBezTo>
                        <a:cubicBezTo>
                          <a:pt x="318239" y="262889"/>
                          <a:pt x="208416" y="361156"/>
                          <a:pt x="60135" y="320576"/>
                        </a:cubicBezTo>
                        <a:cubicBezTo>
                          <a:pt x="-56097" y="288798"/>
                          <a:pt x="21316" y="190170"/>
                          <a:pt x="82524" y="151034"/>
                        </a:cubicBezTo>
                        <a:cubicBezTo>
                          <a:pt x="143687" y="111854"/>
                          <a:pt x="260416" y="3024"/>
                          <a:pt x="260416" y="3024"/>
                        </a:cubicBezTo>
                        <a:cubicBezTo>
                          <a:pt x="260416" y="3024"/>
                          <a:pt x="276982" y="70777"/>
                          <a:pt x="400482" y="0"/>
                        </a:cubicBezTo>
                        <a:close/>
                      </a:path>
                    </a:pathLst>
                  </a:custGeom>
                  <a:solidFill>
                    <a:srgbClr val="F04C2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</p:grpSp>
            <p:sp>
              <p:nvSpPr>
                <p:cNvPr id="447" name="شكل حر: شكل 446">
                  <a:extLst>
                    <a:ext uri="{FF2B5EF4-FFF2-40B4-BE49-F238E27FC236}">
                      <a16:creationId xmlns:a16="http://schemas.microsoft.com/office/drawing/2014/main" id="{00AEE05A-B568-29F3-DE61-089DCBB5308E}"/>
                    </a:ext>
                  </a:extLst>
                </p:cNvPr>
                <p:cNvSpPr/>
                <p:nvPr/>
              </p:nvSpPr>
              <p:spPr>
                <a:xfrm>
                  <a:off x="1522502" y="6079893"/>
                  <a:ext cx="198102" cy="100523"/>
                </a:xfrm>
                <a:custGeom>
                  <a:avLst/>
                  <a:gdLst>
                    <a:gd name="connsiteX0" fmla="*/ 57628 w 198102"/>
                    <a:gd name="connsiteY0" fmla="*/ 4172 h 100523"/>
                    <a:gd name="connsiteX1" fmla="*/ 189749 w 198102"/>
                    <a:gd name="connsiteY1" fmla="*/ 44481 h 100523"/>
                    <a:gd name="connsiteX2" fmla="*/ 166051 w 198102"/>
                    <a:gd name="connsiteY2" fmla="*/ 100454 h 100523"/>
                    <a:gd name="connsiteX3" fmla="*/ 28468 w 198102"/>
                    <a:gd name="connsiteY3" fmla="*/ 64794 h 100523"/>
                    <a:gd name="connsiteX4" fmla="*/ 57582 w 198102"/>
                    <a:gd name="connsiteY4" fmla="*/ 4172 h 10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102" h="100523">
                      <a:moveTo>
                        <a:pt x="57628" y="4172"/>
                      </a:moveTo>
                      <a:cubicBezTo>
                        <a:pt x="103489" y="-9595"/>
                        <a:pt x="167405" y="12478"/>
                        <a:pt x="189749" y="44481"/>
                      </a:cubicBezTo>
                      <a:cubicBezTo>
                        <a:pt x="211867" y="76530"/>
                        <a:pt x="185190" y="102033"/>
                        <a:pt x="166051" y="100454"/>
                      </a:cubicBezTo>
                      <a:cubicBezTo>
                        <a:pt x="146867" y="98918"/>
                        <a:pt x="91256" y="72603"/>
                        <a:pt x="28468" y="64794"/>
                      </a:cubicBezTo>
                      <a:cubicBezTo>
                        <a:pt x="-34230" y="57210"/>
                        <a:pt x="20930" y="14960"/>
                        <a:pt x="57582" y="4172"/>
                      </a:cubicBezTo>
                      <a:close/>
                    </a:path>
                  </a:pathLst>
                </a:custGeom>
                <a:solidFill>
                  <a:srgbClr val="DEDED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  <p:sp>
            <p:nvSpPr>
              <p:cNvPr id="436" name="شكل حر: شكل 435">
                <a:extLst>
                  <a:ext uri="{FF2B5EF4-FFF2-40B4-BE49-F238E27FC236}">
                    <a16:creationId xmlns:a16="http://schemas.microsoft.com/office/drawing/2014/main" id="{84D6023B-CC2D-AEEC-E56A-E05F8D39E449}"/>
                  </a:ext>
                </a:extLst>
              </p:cNvPr>
              <p:cNvSpPr/>
              <p:nvPr/>
            </p:nvSpPr>
            <p:spPr>
              <a:xfrm>
                <a:off x="1493872" y="4256665"/>
                <a:ext cx="1022443" cy="1585320"/>
              </a:xfrm>
              <a:custGeom>
                <a:avLst/>
                <a:gdLst>
                  <a:gd name="connsiteX0" fmla="*/ 4150 w 1022443"/>
                  <a:gd name="connsiteY0" fmla="*/ 118625 h 1585320"/>
                  <a:gd name="connsiteX1" fmla="*/ 35025 w 1022443"/>
                  <a:gd name="connsiteY1" fmla="*/ 1555665 h 1585320"/>
                  <a:gd name="connsiteX2" fmla="*/ 390313 w 1022443"/>
                  <a:gd name="connsiteY2" fmla="*/ 1585321 h 1585320"/>
                  <a:gd name="connsiteX3" fmla="*/ 520809 w 1022443"/>
                  <a:gd name="connsiteY3" fmla="*/ 735537 h 1585320"/>
                  <a:gd name="connsiteX4" fmla="*/ 500090 w 1022443"/>
                  <a:gd name="connsiteY4" fmla="*/ 1547856 h 1585320"/>
                  <a:gd name="connsiteX5" fmla="*/ 844139 w 1022443"/>
                  <a:gd name="connsiteY5" fmla="*/ 1552731 h 1585320"/>
                  <a:gd name="connsiteX6" fmla="*/ 991201 w 1022443"/>
                  <a:gd name="connsiteY6" fmla="*/ 0 h 1585320"/>
                  <a:gd name="connsiteX7" fmla="*/ 4195 w 1022443"/>
                  <a:gd name="connsiteY7" fmla="*/ 118625 h 158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2443" h="1585320">
                    <a:moveTo>
                      <a:pt x="4150" y="118625"/>
                    </a:moveTo>
                    <a:cubicBezTo>
                      <a:pt x="-19006" y="450847"/>
                      <a:pt x="63598" y="1103871"/>
                      <a:pt x="35025" y="1555665"/>
                    </a:cubicBezTo>
                    <a:cubicBezTo>
                      <a:pt x="110046" y="1563384"/>
                      <a:pt x="168997" y="1573495"/>
                      <a:pt x="390313" y="1585321"/>
                    </a:cubicBezTo>
                    <a:cubicBezTo>
                      <a:pt x="451386" y="1285554"/>
                      <a:pt x="485826" y="875919"/>
                      <a:pt x="520809" y="735537"/>
                    </a:cubicBezTo>
                    <a:cubicBezTo>
                      <a:pt x="528212" y="984253"/>
                      <a:pt x="501941" y="1349922"/>
                      <a:pt x="500090" y="1547856"/>
                    </a:cubicBezTo>
                    <a:cubicBezTo>
                      <a:pt x="701545" y="1555575"/>
                      <a:pt x="844139" y="1552731"/>
                      <a:pt x="844139" y="1552731"/>
                    </a:cubicBezTo>
                    <a:cubicBezTo>
                      <a:pt x="844139" y="1552731"/>
                      <a:pt x="1111857" y="421191"/>
                      <a:pt x="991201" y="0"/>
                    </a:cubicBezTo>
                    <a:cubicBezTo>
                      <a:pt x="877180" y="68837"/>
                      <a:pt x="697482" y="265868"/>
                      <a:pt x="4195" y="118625"/>
                    </a:cubicBezTo>
                    <a:close/>
                  </a:path>
                </a:pathLst>
              </a:custGeom>
              <a:solidFill>
                <a:srgbClr val="00ABBE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437" name="شكل حر: شكل 436">
                <a:extLst>
                  <a:ext uri="{FF2B5EF4-FFF2-40B4-BE49-F238E27FC236}">
                    <a16:creationId xmlns:a16="http://schemas.microsoft.com/office/drawing/2014/main" id="{ACDB1A0F-53E6-3EE3-D915-0A176A79BE61}"/>
                  </a:ext>
                </a:extLst>
              </p:cNvPr>
              <p:cNvSpPr/>
              <p:nvPr/>
            </p:nvSpPr>
            <p:spPr>
              <a:xfrm>
                <a:off x="1504116" y="4618769"/>
                <a:ext cx="236527" cy="259999"/>
              </a:xfrm>
              <a:custGeom>
                <a:avLst/>
                <a:gdLst>
                  <a:gd name="connsiteX0" fmla="*/ 138892 w 236527"/>
                  <a:gd name="connsiteY0" fmla="*/ 0 h 259999"/>
                  <a:gd name="connsiteX1" fmla="*/ 0 w 236527"/>
                  <a:gd name="connsiteY1" fmla="*/ 181458 h 259999"/>
                  <a:gd name="connsiteX2" fmla="*/ 43965 w 236527"/>
                  <a:gd name="connsiteY2" fmla="*/ 260000 h 259999"/>
                  <a:gd name="connsiteX3" fmla="*/ 236527 w 236527"/>
                  <a:gd name="connsiteY3" fmla="*/ 19680 h 259999"/>
                  <a:gd name="connsiteX4" fmla="*/ 138847 w 236527"/>
                  <a:gd name="connsiteY4" fmla="*/ 0 h 259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527" h="259999">
                    <a:moveTo>
                      <a:pt x="138892" y="0"/>
                    </a:moveTo>
                    <a:cubicBezTo>
                      <a:pt x="138892" y="0"/>
                      <a:pt x="88698" y="122552"/>
                      <a:pt x="0" y="181458"/>
                    </a:cubicBezTo>
                    <a:cubicBezTo>
                      <a:pt x="14535" y="210934"/>
                      <a:pt x="43965" y="260000"/>
                      <a:pt x="43965" y="260000"/>
                    </a:cubicBezTo>
                    <a:cubicBezTo>
                      <a:pt x="43965" y="260000"/>
                      <a:pt x="213191" y="144083"/>
                      <a:pt x="236527" y="19680"/>
                    </a:cubicBezTo>
                    <a:cubicBezTo>
                      <a:pt x="177486" y="19500"/>
                      <a:pt x="138847" y="0"/>
                      <a:pt x="138847" y="0"/>
                    </a:cubicBezTo>
                    <a:close/>
                  </a:path>
                </a:pathLst>
              </a:custGeom>
              <a:solidFill>
                <a:srgbClr val="03717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438" name="شكل حر: شكل 437">
                <a:extLst>
                  <a:ext uri="{FF2B5EF4-FFF2-40B4-BE49-F238E27FC236}">
                    <a16:creationId xmlns:a16="http://schemas.microsoft.com/office/drawing/2014/main" id="{1D5A798B-1691-5D5D-6075-3A2A1EE4D26E}"/>
                  </a:ext>
                </a:extLst>
              </p:cNvPr>
              <p:cNvSpPr/>
              <p:nvPr/>
            </p:nvSpPr>
            <p:spPr>
              <a:xfrm>
                <a:off x="2268136" y="4592182"/>
                <a:ext cx="235805" cy="260541"/>
              </a:xfrm>
              <a:custGeom>
                <a:avLst/>
                <a:gdLst>
                  <a:gd name="connsiteX0" fmla="*/ 97951 w 235805"/>
                  <a:gd name="connsiteY0" fmla="*/ 0 h 260541"/>
                  <a:gd name="connsiteX1" fmla="*/ 235805 w 235805"/>
                  <a:gd name="connsiteY1" fmla="*/ 182225 h 260541"/>
                  <a:gd name="connsiteX2" fmla="*/ 191253 w 235805"/>
                  <a:gd name="connsiteY2" fmla="*/ 260541 h 260541"/>
                  <a:gd name="connsiteX3" fmla="*/ 0 w 235805"/>
                  <a:gd name="connsiteY3" fmla="*/ 19274 h 260541"/>
                  <a:gd name="connsiteX4" fmla="*/ 97951 w 235805"/>
                  <a:gd name="connsiteY4" fmla="*/ 0 h 260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805" h="260541">
                    <a:moveTo>
                      <a:pt x="97951" y="0"/>
                    </a:moveTo>
                    <a:cubicBezTo>
                      <a:pt x="97951" y="0"/>
                      <a:pt x="147378" y="122913"/>
                      <a:pt x="235805" y="182225"/>
                    </a:cubicBezTo>
                    <a:cubicBezTo>
                      <a:pt x="220955" y="211746"/>
                      <a:pt x="191253" y="260541"/>
                      <a:pt x="191253" y="260541"/>
                    </a:cubicBezTo>
                    <a:cubicBezTo>
                      <a:pt x="191253" y="260541"/>
                      <a:pt x="22750" y="143812"/>
                      <a:pt x="0" y="19274"/>
                    </a:cubicBezTo>
                    <a:cubicBezTo>
                      <a:pt x="59087" y="19455"/>
                      <a:pt x="97951" y="0"/>
                      <a:pt x="97951" y="0"/>
                    </a:cubicBezTo>
                    <a:close/>
                  </a:path>
                </a:pathLst>
              </a:custGeom>
              <a:solidFill>
                <a:srgbClr val="03717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439" name="شكل حر: شكل 438">
                <a:extLst>
                  <a:ext uri="{FF2B5EF4-FFF2-40B4-BE49-F238E27FC236}">
                    <a16:creationId xmlns:a16="http://schemas.microsoft.com/office/drawing/2014/main" id="{FFB32250-1ADC-599E-069D-F3CEC36CA90A}"/>
                  </a:ext>
                </a:extLst>
              </p:cNvPr>
              <p:cNvSpPr/>
              <p:nvPr/>
            </p:nvSpPr>
            <p:spPr>
              <a:xfrm>
                <a:off x="1517387" y="5693344"/>
                <a:ext cx="397808" cy="230642"/>
              </a:xfrm>
              <a:custGeom>
                <a:avLst/>
                <a:gdLst>
                  <a:gd name="connsiteX0" fmla="*/ 397763 w 397808"/>
                  <a:gd name="connsiteY0" fmla="*/ 19500 h 230642"/>
                  <a:gd name="connsiteX1" fmla="*/ 11510 w 397808"/>
                  <a:gd name="connsiteY1" fmla="*/ 0 h 230642"/>
                  <a:gd name="connsiteX2" fmla="*/ 0 w 397808"/>
                  <a:gd name="connsiteY2" fmla="*/ 202899 h 230642"/>
                  <a:gd name="connsiteX3" fmla="*/ 364225 w 397808"/>
                  <a:gd name="connsiteY3" fmla="*/ 209354 h 230642"/>
                  <a:gd name="connsiteX4" fmla="*/ 397809 w 397808"/>
                  <a:gd name="connsiteY4" fmla="*/ 19500 h 230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808" h="230642">
                    <a:moveTo>
                      <a:pt x="397763" y="19500"/>
                    </a:moveTo>
                    <a:cubicBezTo>
                      <a:pt x="397763" y="19500"/>
                      <a:pt x="178614" y="74073"/>
                      <a:pt x="11510" y="0"/>
                    </a:cubicBezTo>
                    <a:cubicBezTo>
                      <a:pt x="2573" y="84094"/>
                      <a:pt x="5146" y="183535"/>
                      <a:pt x="0" y="202899"/>
                    </a:cubicBezTo>
                    <a:cubicBezTo>
                      <a:pt x="0" y="202899"/>
                      <a:pt x="241132" y="260767"/>
                      <a:pt x="364225" y="209354"/>
                    </a:cubicBezTo>
                    <a:cubicBezTo>
                      <a:pt x="378399" y="167736"/>
                      <a:pt x="385756" y="82739"/>
                      <a:pt x="397809" y="19500"/>
                    </a:cubicBezTo>
                    <a:close/>
                  </a:path>
                </a:pathLst>
              </a:custGeom>
              <a:solidFill>
                <a:srgbClr val="03717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440" name="شكل حر: شكل 439">
                <a:extLst>
                  <a:ext uri="{FF2B5EF4-FFF2-40B4-BE49-F238E27FC236}">
                    <a16:creationId xmlns:a16="http://schemas.microsoft.com/office/drawing/2014/main" id="{40ECE0BC-A69C-B2D4-F0CB-0B001D10FC1E}"/>
                  </a:ext>
                </a:extLst>
              </p:cNvPr>
              <p:cNvSpPr/>
              <p:nvPr/>
            </p:nvSpPr>
            <p:spPr>
              <a:xfrm>
                <a:off x="1970716" y="5693344"/>
                <a:ext cx="397763" cy="230642"/>
              </a:xfrm>
              <a:custGeom>
                <a:avLst/>
                <a:gdLst>
                  <a:gd name="connsiteX0" fmla="*/ 397764 w 397763"/>
                  <a:gd name="connsiteY0" fmla="*/ 19500 h 230642"/>
                  <a:gd name="connsiteX1" fmla="*/ 11510 w 397763"/>
                  <a:gd name="connsiteY1" fmla="*/ 0 h 230642"/>
                  <a:gd name="connsiteX2" fmla="*/ 0 w 397763"/>
                  <a:gd name="connsiteY2" fmla="*/ 202899 h 230642"/>
                  <a:gd name="connsiteX3" fmla="*/ 364180 w 397763"/>
                  <a:gd name="connsiteY3" fmla="*/ 209354 h 230642"/>
                  <a:gd name="connsiteX4" fmla="*/ 397764 w 397763"/>
                  <a:gd name="connsiteY4" fmla="*/ 19500 h 230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763" h="230642">
                    <a:moveTo>
                      <a:pt x="397764" y="19500"/>
                    </a:moveTo>
                    <a:cubicBezTo>
                      <a:pt x="397764" y="19500"/>
                      <a:pt x="178614" y="74073"/>
                      <a:pt x="11510" y="0"/>
                    </a:cubicBezTo>
                    <a:cubicBezTo>
                      <a:pt x="2573" y="84094"/>
                      <a:pt x="5146" y="183535"/>
                      <a:pt x="0" y="202899"/>
                    </a:cubicBezTo>
                    <a:cubicBezTo>
                      <a:pt x="0" y="202899"/>
                      <a:pt x="241132" y="260767"/>
                      <a:pt x="364180" y="209354"/>
                    </a:cubicBezTo>
                    <a:cubicBezTo>
                      <a:pt x="378354" y="167736"/>
                      <a:pt x="385711" y="82739"/>
                      <a:pt x="397764" y="19500"/>
                    </a:cubicBezTo>
                    <a:close/>
                  </a:path>
                </a:pathLst>
              </a:custGeom>
              <a:solidFill>
                <a:srgbClr val="03717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441" name="شكل حر: شكل 440">
                <a:extLst>
                  <a:ext uri="{FF2B5EF4-FFF2-40B4-BE49-F238E27FC236}">
                    <a16:creationId xmlns:a16="http://schemas.microsoft.com/office/drawing/2014/main" id="{3A38A6D9-D5E3-1B6A-09DB-B87BBCAC71F0}"/>
                  </a:ext>
                </a:extLst>
              </p:cNvPr>
              <p:cNvSpPr/>
              <p:nvPr/>
            </p:nvSpPr>
            <p:spPr>
              <a:xfrm>
                <a:off x="1482043" y="4226738"/>
                <a:ext cx="1056203" cy="388195"/>
              </a:xfrm>
              <a:custGeom>
                <a:avLst/>
                <a:gdLst>
                  <a:gd name="connsiteX0" fmla="*/ 0 w 1056203"/>
                  <a:gd name="connsiteY0" fmla="*/ 131173 h 388195"/>
                  <a:gd name="connsiteX1" fmla="*/ 2889 w 1056203"/>
                  <a:gd name="connsiteY1" fmla="*/ 315069 h 388195"/>
                  <a:gd name="connsiteX2" fmla="*/ 1056204 w 1056203"/>
                  <a:gd name="connsiteY2" fmla="*/ 227093 h 388195"/>
                  <a:gd name="connsiteX3" fmla="*/ 1011877 w 1056203"/>
                  <a:gd name="connsiteY3" fmla="*/ 0 h 388195"/>
                  <a:gd name="connsiteX4" fmla="*/ 0 w 1056203"/>
                  <a:gd name="connsiteY4" fmla="*/ 131173 h 388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6203" h="388195">
                    <a:moveTo>
                      <a:pt x="0" y="131173"/>
                    </a:moveTo>
                    <a:lnTo>
                      <a:pt x="2889" y="315069"/>
                    </a:lnTo>
                    <a:cubicBezTo>
                      <a:pt x="2889" y="315069"/>
                      <a:pt x="503704" y="528034"/>
                      <a:pt x="1056204" y="227093"/>
                    </a:cubicBezTo>
                    <a:cubicBezTo>
                      <a:pt x="1034221" y="57462"/>
                      <a:pt x="1011877" y="0"/>
                      <a:pt x="1011877" y="0"/>
                    </a:cubicBezTo>
                    <a:cubicBezTo>
                      <a:pt x="1011877" y="0"/>
                      <a:pt x="737343" y="295389"/>
                      <a:pt x="0" y="131173"/>
                    </a:cubicBezTo>
                    <a:close/>
                  </a:path>
                </a:pathLst>
              </a:custGeom>
              <a:solidFill>
                <a:srgbClr val="03717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442" name="شكل حر: شكل 441">
                <a:extLst>
                  <a:ext uri="{FF2B5EF4-FFF2-40B4-BE49-F238E27FC236}">
                    <a16:creationId xmlns:a16="http://schemas.microsoft.com/office/drawing/2014/main" id="{10C1474D-6F4E-4958-54AC-E266EDAD1B95}"/>
                  </a:ext>
                </a:extLst>
              </p:cNvPr>
              <p:cNvSpPr/>
              <p:nvPr/>
            </p:nvSpPr>
            <p:spPr>
              <a:xfrm>
                <a:off x="1959494" y="4443060"/>
                <a:ext cx="113083" cy="113038"/>
              </a:xfrm>
              <a:custGeom>
                <a:avLst/>
                <a:gdLst>
                  <a:gd name="connsiteX0" fmla="*/ 112649 w 113083"/>
                  <a:gd name="connsiteY0" fmla="*/ 63449 h 113038"/>
                  <a:gd name="connsiteX1" fmla="*/ 49590 w 113083"/>
                  <a:gd name="connsiteY1" fmla="*/ 112605 h 113038"/>
                  <a:gd name="connsiteX2" fmla="*/ 49590 w 113083"/>
                  <a:gd name="connsiteY2" fmla="*/ 112605 h 113038"/>
                  <a:gd name="connsiteX3" fmla="*/ 434 w 113083"/>
                  <a:gd name="connsiteY3" fmla="*/ 49591 h 113038"/>
                  <a:gd name="connsiteX4" fmla="*/ 434 w 113083"/>
                  <a:gd name="connsiteY4" fmla="*/ 49591 h 113038"/>
                  <a:gd name="connsiteX5" fmla="*/ 63493 w 113083"/>
                  <a:gd name="connsiteY5" fmla="*/ 435 h 113038"/>
                  <a:gd name="connsiteX6" fmla="*/ 63493 w 113083"/>
                  <a:gd name="connsiteY6" fmla="*/ 435 h 113038"/>
                  <a:gd name="connsiteX7" fmla="*/ 112649 w 113083"/>
                  <a:gd name="connsiteY7" fmla="*/ 63449 h 113038"/>
                  <a:gd name="connsiteX8" fmla="*/ 112649 w 113083"/>
                  <a:gd name="connsiteY8" fmla="*/ 63449 h 113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083" h="113038">
                    <a:moveTo>
                      <a:pt x="112649" y="63449"/>
                    </a:moveTo>
                    <a:cubicBezTo>
                      <a:pt x="108812" y="94414"/>
                      <a:pt x="80601" y="116442"/>
                      <a:pt x="49590" y="112605"/>
                    </a:cubicBezTo>
                    <a:lnTo>
                      <a:pt x="49590" y="112605"/>
                    </a:lnTo>
                    <a:cubicBezTo>
                      <a:pt x="18625" y="108813"/>
                      <a:pt x="-3403" y="80556"/>
                      <a:pt x="434" y="49591"/>
                    </a:cubicBezTo>
                    <a:lnTo>
                      <a:pt x="434" y="49591"/>
                    </a:lnTo>
                    <a:cubicBezTo>
                      <a:pt x="4271" y="18581"/>
                      <a:pt x="32483" y="-3402"/>
                      <a:pt x="63493" y="435"/>
                    </a:cubicBezTo>
                    <a:lnTo>
                      <a:pt x="63493" y="435"/>
                    </a:lnTo>
                    <a:cubicBezTo>
                      <a:pt x="94503" y="4271"/>
                      <a:pt x="116486" y="32438"/>
                      <a:pt x="112649" y="63449"/>
                    </a:cubicBezTo>
                    <a:lnTo>
                      <a:pt x="112649" y="63449"/>
                    </a:lnTo>
                    <a:close/>
                  </a:path>
                </a:pathLst>
              </a:custGeom>
              <a:solidFill>
                <a:srgbClr val="00ABBE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grpSp>
            <p:nvGrpSpPr>
              <p:cNvPr id="443" name="رسم 80">
                <a:extLst>
                  <a:ext uri="{FF2B5EF4-FFF2-40B4-BE49-F238E27FC236}">
                    <a16:creationId xmlns:a16="http://schemas.microsoft.com/office/drawing/2014/main" id="{E3298EF1-769A-4BFA-B7E0-9E12B24291D2}"/>
                  </a:ext>
                </a:extLst>
              </p:cNvPr>
              <p:cNvGrpSpPr/>
              <p:nvPr/>
            </p:nvGrpSpPr>
            <p:grpSpPr>
              <a:xfrm>
                <a:off x="1240176" y="3856328"/>
                <a:ext cx="1217229" cy="327273"/>
                <a:chOff x="1240176" y="3856328"/>
                <a:chExt cx="1217229" cy="327273"/>
              </a:xfrm>
            </p:grpSpPr>
            <p:sp>
              <p:nvSpPr>
                <p:cNvPr id="444" name="شكل حر: شكل 443">
                  <a:extLst>
                    <a:ext uri="{FF2B5EF4-FFF2-40B4-BE49-F238E27FC236}">
                      <a16:creationId xmlns:a16="http://schemas.microsoft.com/office/drawing/2014/main" id="{22012D1B-6A8B-D080-C2EA-C50600EC3899}"/>
                    </a:ext>
                  </a:extLst>
                </p:cNvPr>
                <p:cNvSpPr/>
                <p:nvPr/>
              </p:nvSpPr>
              <p:spPr>
                <a:xfrm>
                  <a:off x="2043841" y="3918087"/>
                  <a:ext cx="413564" cy="165593"/>
                </a:xfrm>
                <a:custGeom>
                  <a:avLst/>
                  <a:gdLst>
                    <a:gd name="connsiteX0" fmla="*/ 413562 w 413564"/>
                    <a:gd name="connsiteY0" fmla="*/ 137439 h 165593"/>
                    <a:gd name="connsiteX1" fmla="*/ 284284 w 413564"/>
                    <a:gd name="connsiteY1" fmla="*/ 117037 h 165593"/>
                    <a:gd name="connsiteX2" fmla="*/ 388194 w 413564"/>
                    <a:gd name="connsiteY2" fmla="*/ 77811 h 165593"/>
                    <a:gd name="connsiteX3" fmla="*/ 226191 w 413564"/>
                    <a:gd name="connsiteY3" fmla="*/ 70498 h 165593"/>
                    <a:gd name="connsiteX4" fmla="*/ 325541 w 413564"/>
                    <a:gd name="connsiteY4" fmla="*/ 12360 h 165593"/>
                    <a:gd name="connsiteX5" fmla="*/ 107476 w 413564"/>
                    <a:gd name="connsiteY5" fmla="*/ 35471 h 165593"/>
                    <a:gd name="connsiteX6" fmla="*/ 0 w 413564"/>
                    <a:gd name="connsiteY6" fmla="*/ 50818 h 165593"/>
                    <a:gd name="connsiteX7" fmla="*/ 262798 w 413564"/>
                    <a:gd name="connsiteY7" fmla="*/ 162672 h 165593"/>
                    <a:gd name="connsiteX8" fmla="*/ 413562 w 413564"/>
                    <a:gd name="connsiteY8" fmla="*/ 137484 h 165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3564" h="165593">
                      <a:moveTo>
                        <a:pt x="413562" y="137439"/>
                      </a:moveTo>
                      <a:cubicBezTo>
                        <a:pt x="414194" y="107061"/>
                        <a:pt x="302656" y="115456"/>
                        <a:pt x="284284" y="117037"/>
                      </a:cubicBezTo>
                      <a:cubicBezTo>
                        <a:pt x="300354" y="115502"/>
                        <a:pt x="385215" y="106068"/>
                        <a:pt x="388194" y="77811"/>
                      </a:cubicBezTo>
                      <a:cubicBezTo>
                        <a:pt x="393249" y="29287"/>
                        <a:pt x="226191" y="70498"/>
                        <a:pt x="226191" y="70498"/>
                      </a:cubicBezTo>
                      <a:cubicBezTo>
                        <a:pt x="226191" y="70498"/>
                        <a:pt x="337954" y="42602"/>
                        <a:pt x="325541" y="12360"/>
                      </a:cubicBezTo>
                      <a:cubicBezTo>
                        <a:pt x="310013" y="-25422"/>
                        <a:pt x="107476" y="35471"/>
                        <a:pt x="107476" y="35471"/>
                      </a:cubicBezTo>
                      <a:cubicBezTo>
                        <a:pt x="107476" y="35471"/>
                        <a:pt x="135" y="54564"/>
                        <a:pt x="0" y="50818"/>
                      </a:cubicBezTo>
                      <a:lnTo>
                        <a:pt x="262798" y="162672"/>
                      </a:lnTo>
                      <a:cubicBezTo>
                        <a:pt x="262798" y="162672"/>
                        <a:pt x="412704" y="178245"/>
                        <a:pt x="413562" y="137484"/>
                      </a:cubicBezTo>
                      <a:close/>
                    </a:path>
                  </a:pathLst>
                </a:custGeom>
                <a:solidFill>
                  <a:srgbClr val="EFAE8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445" name="شكل حر: شكل 444">
                  <a:extLst>
                    <a:ext uri="{FF2B5EF4-FFF2-40B4-BE49-F238E27FC236}">
                      <a16:creationId xmlns:a16="http://schemas.microsoft.com/office/drawing/2014/main" id="{44C3374B-3148-BB00-843B-E7DE21288296}"/>
                    </a:ext>
                  </a:extLst>
                </p:cNvPr>
                <p:cNvSpPr/>
                <p:nvPr/>
              </p:nvSpPr>
              <p:spPr>
                <a:xfrm>
                  <a:off x="1240176" y="3856328"/>
                  <a:ext cx="1187032" cy="327273"/>
                </a:xfrm>
                <a:custGeom>
                  <a:avLst/>
                  <a:gdLst>
                    <a:gd name="connsiteX0" fmla="*/ 1184141 w 1187032"/>
                    <a:gd name="connsiteY0" fmla="*/ 209039 h 327273"/>
                    <a:gd name="connsiteX1" fmla="*/ 983363 w 1187032"/>
                    <a:gd name="connsiteY1" fmla="*/ 184122 h 327273"/>
                    <a:gd name="connsiteX2" fmla="*/ 913669 w 1187032"/>
                    <a:gd name="connsiteY2" fmla="*/ 121695 h 327273"/>
                    <a:gd name="connsiteX3" fmla="*/ 903377 w 1187032"/>
                    <a:gd name="connsiteY3" fmla="*/ 1 h 327273"/>
                    <a:gd name="connsiteX4" fmla="*/ 822849 w 1187032"/>
                    <a:gd name="connsiteY4" fmla="*/ 107431 h 327273"/>
                    <a:gd name="connsiteX5" fmla="*/ 783714 w 1187032"/>
                    <a:gd name="connsiteY5" fmla="*/ 115375 h 327273"/>
                    <a:gd name="connsiteX6" fmla="*/ 225392 w 1187032"/>
                    <a:gd name="connsiteY6" fmla="*/ 173243 h 327273"/>
                    <a:gd name="connsiteX7" fmla="*/ 871 w 1187032"/>
                    <a:gd name="connsiteY7" fmla="*/ 151396 h 327273"/>
                    <a:gd name="connsiteX8" fmla="*/ 234194 w 1187032"/>
                    <a:gd name="connsiteY8" fmla="*/ 326986 h 327273"/>
                    <a:gd name="connsiteX9" fmla="*/ 870832 w 1187032"/>
                    <a:gd name="connsiteY9" fmla="*/ 256118 h 327273"/>
                    <a:gd name="connsiteX10" fmla="*/ 1184095 w 1187032"/>
                    <a:gd name="connsiteY10" fmla="*/ 209039 h 327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87032" h="327273">
                      <a:moveTo>
                        <a:pt x="1184141" y="209039"/>
                      </a:moveTo>
                      <a:cubicBezTo>
                        <a:pt x="1164189" y="178525"/>
                        <a:pt x="1074769" y="200643"/>
                        <a:pt x="983363" y="184122"/>
                      </a:cubicBezTo>
                      <a:cubicBezTo>
                        <a:pt x="965172" y="170896"/>
                        <a:pt x="944860" y="139931"/>
                        <a:pt x="913669" y="121695"/>
                      </a:cubicBezTo>
                      <a:cubicBezTo>
                        <a:pt x="917776" y="85584"/>
                        <a:pt x="930234" y="226"/>
                        <a:pt x="903377" y="1"/>
                      </a:cubicBezTo>
                      <a:cubicBezTo>
                        <a:pt x="877332" y="-225"/>
                        <a:pt x="839776" y="67212"/>
                        <a:pt x="822849" y="107431"/>
                      </a:cubicBezTo>
                      <a:cubicBezTo>
                        <a:pt x="800144" y="110139"/>
                        <a:pt x="783714" y="115375"/>
                        <a:pt x="783714" y="115375"/>
                      </a:cubicBezTo>
                      <a:cubicBezTo>
                        <a:pt x="677638" y="135553"/>
                        <a:pt x="363065" y="173650"/>
                        <a:pt x="225392" y="173243"/>
                      </a:cubicBezTo>
                      <a:lnTo>
                        <a:pt x="871" y="151396"/>
                      </a:lnTo>
                      <a:cubicBezTo>
                        <a:pt x="871" y="151396"/>
                        <a:pt x="-27115" y="335518"/>
                        <a:pt x="234194" y="326986"/>
                      </a:cubicBezTo>
                      <a:cubicBezTo>
                        <a:pt x="382384" y="325813"/>
                        <a:pt x="621304" y="291552"/>
                        <a:pt x="870832" y="256118"/>
                      </a:cubicBezTo>
                      <a:cubicBezTo>
                        <a:pt x="1093095" y="265327"/>
                        <a:pt x="1207206" y="244427"/>
                        <a:pt x="1184095" y="209039"/>
                      </a:cubicBezTo>
                      <a:close/>
                    </a:path>
                  </a:pathLst>
                </a:custGeom>
                <a:solidFill>
                  <a:srgbClr val="FCC7A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</p:grpSp>
        <p:grpSp>
          <p:nvGrpSpPr>
            <p:cNvPr id="563" name="رسم 80">
              <a:extLst>
                <a:ext uri="{FF2B5EF4-FFF2-40B4-BE49-F238E27FC236}">
                  <a16:creationId xmlns:a16="http://schemas.microsoft.com/office/drawing/2014/main" id="{D935D7B0-73F3-F912-53A5-C2F5CA9A2309}"/>
                </a:ext>
              </a:extLst>
            </p:cNvPr>
            <p:cNvGrpSpPr/>
            <p:nvPr/>
          </p:nvGrpSpPr>
          <p:grpSpPr>
            <a:xfrm>
              <a:off x="28" y="418236"/>
              <a:ext cx="2927151" cy="2921261"/>
              <a:chOff x="28" y="418236"/>
              <a:chExt cx="2927151" cy="2921261"/>
            </a:xfrm>
          </p:grpSpPr>
          <p:sp>
            <p:nvSpPr>
              <p:cNvPr id="564" name="شكل حر: شكل 563">
                <a:extLst>
                  <a:ext uri="{FF2B5EF4-FFF2-40B4-BE49-F238E27FC236}">
                    <a16:creationId xmlns:a16="http://schemas.microsoft.com/office/drawing/2014/main" id="{5D74CA75-FA0D-3B5D-6030-15AFA7D2CC76}"/>
                  </a:ext>
                </a:extLst>
              </p:cNvPr>
              <p:cNvSpPr/>
              <p:nvPr/>
            </p:nvSpPr>
            <p:spPr>
              <a:xfrm>
                <a:off x="28" y="418236"/>
                <a:ext cx="2927151" cy="2200753"/>
              </a:xfrm>
              <a:custGeom>
                <a:avLst/>
                <a:gdLst>
                  <a:gd name="connsiteX0" fmla="*/ 2879875 w 2927151"/>
                  <a:gd name="connsiteY0" fmla="*/ 943721 h 2200753"/>
                  <a:gd name="connsiteX1" fmla="*/ 2353827 w 2927151"/>
                  <a:gd name="connsiteY1" fmla="*/ 642599 h 2200753"/>
                  <a:gd name="connsiteX2" fmla="*/ 2610983 w 2927151"/>
                  <a:gd name="connsiteY2" fmla="*/ 431485 h 2200753"/>
                  <a:gd name="connsiteX3" fmla="*/ 1757723 w 2927151"/>
                  <a:gd name="connsiteY3" fmla="*/ 344593 h 2200753"/>
                  <a:gd name="connsiteX4" fmla="*/ 1742737 w 2927151"/>
                  <a:gd name="connsiteY4" fmla="*/ 1763 h 2200753"/>
                  <a:gd name="connsiteX5" fmla="*/ 1201523 w 2927151"/>
                  <a:gd name="connsiteY5" fmla="*/ 339402 h 2200753"/>
                  <a:gd name="connsiteX6" fmla="*/ 580141 w 2927151"/>
                  <a:gd name="connsiteY6" fmla="*/ 288621 h 2200753"/>
                  <a:gd name="connsiteX7" fmla="*/ 622843 w 2927151"/>
                  <a:gd name="connsiteY7" fmla="*/ 615155 h 2200753"/>
                  <a:gd name="connsiteX8" fmla="*/ 25024 w 2927151"/>
                  <a:gd name="connsiteY8" fmla="*/ 1017387 h 2200753"/>
                  <a:gd name="connsiteX9" fmla="*/ 317117 w 2927151"/>
                  <a:gd name="connsiteY9" fmla="*/ 1212297 h 2200753"/>
                  <a:gd name="connsiteX10" fmla="*/ 3177 w 2927151"/>
                  <a:gd name="connsiteY10" fmla="*/ 1595525 h 2200753"/>
                  <a:gd name="connsiteX11" fmla="*/ 249725 w 2927151"/>
                  <a:gd name="connsiteY11" fmla="*/ 1851733 h 2200753"/>
                  <a:gd name="connsiteX12" fmla="*/ 568676 w 2927151"/>
                  <a:gd name="connsiteY12" fmla="*/ 2191313 h 2200753"/>
                  <a:gd name="connsiteX13" fmla="*/ 1584796 w 2927151"/>
                  <a:gd name="connsiteY13" fmla="*/ 1901837 h 2200753"/>
                  <a:gd name="connsiteX14" fmla="*/ 2626420 w 2927151"/>
                  <a:gd name="connsiteY14" fmla="*/ 1725029 h 2200753"/>
                  <a:gd name="connsiteX15" fmla="*/ 2767840 w 2927151"/>
                  <a:gd name="connsiteY15" fmla="*/ 1281133 h 2200753"/>
                  <a:gd name="connsiteX16" fmla="*/ 2879875 w 2927151"/>
                  <a:gd name="connsiteY16" fmla="*/ 943675 h 2200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27151" h="2200753">
                    <a:moveTo>
                      <a:pt x="2879875" y="943721"/>
                    </a:moveTo>
                    <a:cubicBezTo>
                      <a:pt x="2745632" y="744839"/>
                      <a:pt x="2353827" y="642599"/>
                      <a:pt x="2353827" y="642599"/>
                    </a:cubicBezTo>
                    <a:cubicBezTo>
                      <a:pt x="2353827" y="642599"/>
                      <a:pt x="2757052" y="646617"/>
                      <a:pt x="2610983" y="431485"/>
                    </a:cubicBezTo>
                    <a:cubicBezTo>
                      <a:pt x="2419820" y="149999"/>
                      <a:pt x="1757723" y="344593"/>
                      <a:pt x="1757723" y="344593"/>
                    </a:cubicBezTo>
                    <a:cubicBezTo>
                      <a:pt x="1757723" y="344593"/>
                      <a:pt x="2011449" y="21128"/>
                      <a:pt x="1742737" y="1763"/>
                    </a:cubicBezTo>
                    <a:cubicBezTo>
                      <a:pt x="1427533" y="-20942"/>
                      <a:pt x="1249505" y="180242"/>
                      <a:pt x="1201523" y="339402"/>
                    </a:cubicBezTo>
                    <a:cubicBezTo>
                      <a:pt x="1089623" y="216444"/>
                      <a:pt x="803669" y="136322"/>
                      <a:pt x="580141" y="288621"/>
                    </a:cubicBezTo>
                    <a:cubicBezTo>
                      <a:pt x="357471" y="440332"/>
                      <a:pt x="622843" y="615155"/>
                      <a:pt x="622843" y="615155"/>
                    </a:cubicBezTo>
                    <a:cubicBezTo>
                      <a:pt x="622843" y="615155"/>
                      <a:pt x="76166" y="680967"/>
                      <a:pt x="25024" y="1017387"/>
                    </a:cubicBezTo>
                    <a:cubicBezTo>
                      <a:pt x="-14066" y="1274498"/>
                      <a:pt x="317117" y="1212297"/>
                      <a:pt x="317117" y="1212297"/>
                    </a:cubicBezTo>
                    <a:cubicBezTo>
                      <a:pt x="317117" y="1212297"/>
                      <a:pt x="38565" y="1358230"/>
                      <a:pt x="3177" y="1595525"/>
                    </a:cubicBezTo>
                    <a:cubicBezTo>
                      <a:pt x="-19032" y="1744393"/>
                      <a:pt x="76482" y="1891004"/>
                      <a:pt x="249725" y="1851733"/>
                    </a:cubicBezTo>
                    <a:cubicBezTo>
                      <a:pt x="92732" y="1948556"/>
                      <a:pt x="290937" y="2258480"/>
                      <a:pt x="568676" y="2191313"/>
                    </a:cubicBezTo>
                    <a:cubicBezTo>
                      <a:pt x="568676" y="2191313"/>
                      <a:pt x="1218946" y="2015723"/>
                      <a:pt x="1584796" y="1901837"/>
                    </a:cubicBezTo>
                    <a:cubicBezTo>
                      <a:pt x="1964008" y="1846904"/>
                      <a:pt x="2626420" y="1725029"/>
                      <a:pt x="2626420" y="1725029"/>
                    </a:cubicBezTo>
                    <a:cubicBezTo>
                      <a:pt x="2906010" y="1665942"/>
                      <a:pt x="2951239" y="1300859"/>
                      <a:pt x="2767840" y="1281133"/>
                    </a:cubicBezTo>
                    <a:cubicBezTo>
                      <a:pt x="2941083" y="1241863"/>
                      <a:pt x="2964104" y="1068439"/>
                      <a:pt x="2879875" y="943675"/>
                    </a:cubicBezTo>
                    <a:close/>
                  </a:path>
                </a:pathLst>
              </a:custGeom>
              <a:solidFill>
                <a:srgbClr val="F89621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565" name="شكل حر: شكل 564">
                <a:extLst>
                  <a:ext uri="{FF2B5EF4-FFF2-40B4-BE49-F238E27FC236}">
                    <a16:creationId xmlns:a16="http://schemas.microsoft.com/office/drawing/2014/main" id="{23CD977B-242F-BC65-1454-4732409F1125}"/>
                  </a:ext>
                </a:extLst>
              </p:cNvPr>
              <p:cNvSpPr/>
              <p:nvPr/>
            </p:nvSpPr>
            <p:spPr>
              <a:xfrm>
                <a:off x="538713" y="1285964"/>
                <a:ext cx="2079132" cy="2053532"/>
              </a:xfrm>
              <a:custGeom>
                <a:avLst/>
                <a:gdLst>
                  <a:gd name="connsiteX0" fmla="*/ 27689 w 2079132"/>
                  <a:gd name="connsiteY0" fmla="*/ 1286074 h 2053532"/>
                  <a:gd name="connsiteX1" fmla="*/ 1259302 w 2079132"/>
                  <a:gd name="connsiteY1" fmla="*/ 2023733 h 2053532"/>
                  <a:gd name="connsiteX2" fmla="*/ 2052211 w 2079132"/>
                  <a:gd name="connsiteY2" fmla="*/ 826922 h 2053532"/>
                  <a:gd name="connsiteX3" fmla="*/ 806244 w 2079132"/>
                  <a:gd name="connsiteY3" fmla="*/ 26069 h 2053532"/>
                  <a:gd name="connsiteX4" fmla="*/ 27689 w 2079132"/>
                  <a:gd name="connsiteY4" fmla="*/ 1286119 h 2053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9132" h="2053532">
                    <a:moveTo>
                      <a:pt x="27689" y="1286074"/>
                    </a:moveTo>
                    <a:cubicBezTo>
                      <a:pt x="159359" y="1866740"/>
                      <a:pt x="700167" y="2150528"/>
                      <a:pt x="1259302" y="2023733"/>
                    </a:cubicBezTo>
                    <a:cubicBezTo>
                      <a:pt x="1818437" y="1896938"/>
                      <a:pt x="2183926" y="1407633"/>
                      <a:pt x="2052211" y="826922"/>
                    </a:cubicBezTo>
                    <a:cubicBezTo>
                      <a:pt x="1920541" y="246301"/>
                      <a:pt x="1365379" y="-100772"/>
                      <a:pt x="806244" y="26069"/>
                    </a:cubicBezTo>
                    <a:cubicBezTo>
                      <a:pt x="247109" y="152818"/>
                      <a:pt x="-104026" y="705498"/>
                      <a:pt x="27689" y="1286119"/>
                    </a:cubicBezTo>
                    <a:close/>
                  </a:path>
                </a:pathLst>
              </a:custGeom>
              <a:solidFill>
                <a:srgbClr val="FCC7A5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grpSp>
            <p:nvGrpSpPr>
              <p:cNvPr id="566" name="رسم 80">
                <a:extLst>
                  <a:ext uri="{FF2B5EF4-FFF2-40B4-BE49-F238E27FC236}">
                    <a16:creationId xmlns:a16="http://schemas.microsoft.com/office/drawing/2014/main" id="{FF9B7E2A-888C-0FA0-1BBE-196035745BAB}"/>
                  </a:ext>
                </a:extLst>
              </p:cNvPr>
              <p:cNvGrpSpPr/>
              <p:nvPr/>
            </p:nvGrpSpPr>
            <p:grpSpPr>
              <a:xfrm>
                <a:off x="284483" y="1941314"/>
                <a:ext cx="2614946" cy="911134"/>
                <a:chOff x="284483" y="1941314"/>
                <a:chExt cx="2614946" cy="911134"/>
              </a:xfrm>
            </p:grpSpPr>
            <p:grpSp>
              <p:nvGrpSpPr>
                <p:cNvPr id="423" name="رسم 80">
                  <a:extLst>
                    <a:ext uri="{FF2B5EF4-FFF2-40B4-BE49-F238E27FC236}">
                      <a16:creationId xmlns:a16="http://schemas.microsoft.com/office/drawing/2014/main" id="{762A7D50-0EAE-EAA5-97B3-2DB139712B3E}"/>
                    </a:ext>
                  </a:extLst>
                </p:cNvPr>
                <p:cNvGrpSpPr/>
                <p:nvPr/>
              </p:nvGrpSpPr>
              <p:grpSpPr>
                <a:xfrm>
                  <a:off x="284483" y="2463269"/>
                  <a:ext cx="372828" cy="389178"/>
                  <a:chOff x="284483" y="2463269"/>
                  <a:chExt cx="372828" cy="389178"/>
                </a:xfrm>
              </p:grpSpPr>
              <p:sp>
                <p:nvSpPr>
                  <p:cNvPr id="427" name="شكل حر: شكل 426">
                    <a:extLst>
                      <a:ext uri="{FF2B5EF4-FFF2-40B4-BE49-F238E27FC236}">
                        <a16:creationId xmlns:a16="http://schemas.microsoft.com/office/drawing/2014/main" id="{A0D89D71-DB10-81EF-2048-F4E76C848801}"/>
                      </a:ext>
                    </a:extLst>
                  </p:cNvPr>
                  <p:cNvSpPr/>
                  <p:nvPr/>
                </p:nvSpPr>
                <p:spPr>
                  <a:xfrm>
                    <a:off x="284483" y="2463269"/>
                    <a:ext cx="372828" cy="389178"/>
                  </a:xfrm>
                  <a:custGeom>
                    <a:avLst/>
                    <a:gdLst>
                      <a:gd name="connsiteX0" fmla="*/ 323266 w 372828"/>
                      <a:gd name="connsiteY0" fmla="*/ 103984 h 389178"/>
                      <a:gd name="connsiteX1" fmla="*/ 135939 w 372828"/>
                      <a:gd name="connsiteY1" fmla="*/ 842 h 389178"/>
                      <a:gd name="connsiteX2" fmla="*/ 64981 w 372828"/>
                      <a:gd name="connsiteY2" fmla="*/ 326518 h 389178"/>
                      <a:gd name="connsiteX3" fmla="*/ 372828 w 372828"/>
                      <a:gd name="connsiteY3" fmla="*/ 294064 h 389178"/>
                      <a:gd name="connsiteX4" fmla="*/ 323266 w 372828"/>
                      <a:gd name="connsiteY4" fmla="*/ 103939 h 389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2828" h="389178">
                        <a:moveTo>
                          <a:pt x="323266" y="103984"/>
                        </a:moveTo>
                        <a:cubicBezTo>
                          <a:pt x="323266" y="103984"/>
                          <a:pt x="282911" y="-10894"/>
                          <a:pt x="135939" y="842"/>
                        </a:cubicBezTo>
                        <a:cubicBezTo>
                          <a:pt x="-19022" y="13345"/>
                          <a:pt x="-39831" y="224053"/>
                          <a:pt x="64981" y="326518"/>
                        </a:cubicBezTo>
                        <a:cubicBezTo>
                          <a:pt x="169794" y="428758"/>
                          <a:pt x="338838" y="397296"/>
                          <a:pt x="372828" y="294064"/>
                        </a:cubicBezTo>
                        <a:lnTo>
                          <a:pt x="323266" y="103939"/>
                        </a:lnTo>
                        <a:close/>
                      </a:path>
                    </a:pathLst>
                  </a:custGeom>
                  <a:solidFill>
                    <a:srgbClr val="FCC7A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428" name="شكل حر: شكل 427">
                    <a:extLst>
                      <a:ext uri="{FF2B5EF4-FFF2-40B4-BE49-F238E27FC236}">
                        <a16:creationId xmlns:a16="http://schemas.microsoft.com/office/drawing/2014/main" id="{B97B175C-2E1F-31AC-EBD4-D0973CD07523}"/>
                      </a:ext>
                    </a:extLst>
                  </p:cNvPr>
                  <p:cNvSpPr/>
                  <p:nvPr/>
                </p:nvSpPr>
                <p:spPr>
                  <a:xfrm>
                    <a:off x="401103" y="2516533"/>
                    <a:ext cx="140991" cy="243192"/>
                  </a:xfrm>
                  <a:custGeom>
                    <a:avLst/>
                    <a:gdLst>
                      <a:gd name="connsiteX0" fmla="*/ 0 w 140991"/>
                      <a:gd name="connsiteY0" fmla="*/ 5221 h 243192"/>
                      <a:gd name="connsiteX1" fmla="*/ 91135 w 140991"/>
                      <a:gd name="connsiteY1" fmla="*/ 243192 h 243192"/>
                      <a:gd name="connsiteX2" fmla="*/ 5146 w 140991"/>
                      <a:gd name="connsiteY2" fmla="*/ 149484 h 243192"/>
                      <a:gd name="connsiteX3" fmla="*/ 78542 w 140991"/>
                      <a:gd name="connsiteY3" fmla="*/ 72568 h 243192"/>
                      <a:gd name="connsiteX4" fmla="*/ 0 w 140991"/>
                      <a:gd name="connsiteY4" fmla="*/ 5221 h 243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0991" h="243192">
                        <a:moveTo>
                          <a:pt x="0" y="5221"/>
                        </a:moveTo>
                        <a:cubicBezTo>
                          <a:pt x="95424" y="-30845"/>
                          <a:pt x="207909" y="127682"/>
                          <a:pt x="91135" y="243192"/>
                        </a:cubicBezTo>
                        <a:cubicBezTo>
                          <a:pt x="124538" y="109852"/>
                          <a:pt x="64955" y="77533"/>
                          <a:pt x="5146" y="149484"/>
                        </a:cubicBezTo>
                        <a:cubicBezTo>
                          <a:pt x="-1580" y="109311"/>
                          <a:pt x="18236" y="79429"/>
                          <a:pt x="78542" y="72568"/>
                        </a:cubicBezTo>
                        <a:cubicBezTo>
                          <a:pt x="63962" y="20478"/>
                          <a:pt x="0" y="5221"/>
                          <a:pt x="0" y="5221"/>
                        </a:cubicBezTo>
                        <a:close/>
                      </a:path>
                    </a:pathLst>
                  </a:custGeom>
                  <a:solidFill>
                    <a:srgbClr val="D48566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</p:grpSp>
            <p:grpSp>
              <p:nvGrpSpPr>
                <p:cNvPr id="424" name="رسم 80">
                  <a:extLst>
                    <a:ext uri="{FF2B5EF4-FFF2-40B4-BE49-F238E27FC236}">
                      <a16:creationId xmlns:a16="http://schemas.microsoft.com/office/drawing/2014/main" id="{8902EFE0-5470-A2AF-2AD8-5DE56C4661CD}"/>
                    </a:ext>
                  </a:extLst>
                </p:cNvPr>
                <p:cNvGrpSpPr/>
                <p:nvPr/>
              </p:nvGrpSpPr>
              <p:grpSpPr>
                <a:xfrm>
                  <a:off x="2557635" y="1941314"/>
                  <a:ext cx="341794" cy="415574"/>
                  <a:chOff x="2557635" y="1941314"/>
                  <a:chExt cx="341794" cy="415574"/>
                </a:xfrm>
              </p:grpSpPr>
              <p:sp>
                <p:nvSpPr>
                  <p:cNvPr id="425" name="شكل حر: شكل 424">
                    <a:extLst>
                      <a:ext uri="{FF2B5EF4-FFF2-40B4-BE49-F238E27FC236}">
                        <a16:creationId xmlns:a16="http://schemas.microsoft.com/office/drawing/2014/main" id="{E3C43051-9D52-5C1A-309C-D29BDCABAA3B}"/>
                      </a:ext>
                    </a:extLst>
                  </p:cNvPr>
                  <p:cNvSpPr/>
                  <p:nvPr/>
                </p:nvSpPr>
                <p:spPr>
                  <a:xfrm>
                    <a:off x="2557635" y="1941314"/>
                    <a:ext cx="341794" cy="415574"/>
                  </a:xfrm>
                  <a:custGeom>
                    <a:avLst/>
                    <a:gdLst>
                      <a:gd name="connsiteX0" fmla="*/ 337 w 341794"/>
                      <a:gd name="connsiteY0" fmla="*/ 184076 h 415574"/>
                      <a:gd name="connsiteX1" fmla="*/ 124830 w 341794"/>
                      <a:gd name="connsiteY1" fmla="*/ 10291 h 415574"/>
                      <a:gd name="connsiteX2" fmla="*/ 329400 w 341794"/>
                      <a:gd name="connsiteY2" fmla="*/ 273451 h 415574"/>
                      <a:gd name="connsiteX3" fmla="*/ 37667 w 341794"/>
                      <a:gd name="connsiteY3" fmla="*/ 376999 h 415574"/>
                      <a:gd name="connsiteX4" fmla="*/ 337 w 341794"/>
                      <a:gd name="connsiteY4" fmla="*/ 184076 h 415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1794" h="415574">
                        <a:moveTo>
                          <a:pt x="337" y="184076"/>
                        </a:moveTo>
                        <a:cubicBezTo>
                          <a:pt x="337" y="184076"/>
                          <a:pt x="-12798" y="63058"/>
                          <a:pt x="124830" y="10291"/>
                        </a:cubicBezTo>
                        <a:cubicBezTo>
                          <a:pt x="270087" y="-45275"/>
                          <a:pt x="379684" y="135867"/>
                          <a:pt x="329400" y="273451"/>
                        </a:cubicBezTo>
                        <a:cubicBezTo>
                          <a:pt x="278934" y="410943"/>
                          <a:pt x="112869" y="455450"/>
                          <a:pt x="37667" y="376999"/>
                        </a:cubicBezTo>
                        <a:lnTo>
                          <a:pt x="337" y="184076"/>
                        </a:lnTo>
                        <a:close/>
                      </a:path>
                    </a:pathLst>
                  </a:custGeom>
                  <a:solidFill>
                    <a:srgbClr val="FCC7A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426" name="شكل حر: شكل 425">
                    <a:extLst>
                      <a:ext uri="{FF2B5EF4-FFF2-40B4-BE49-F238E27FC236}">
                        <a16:creationId xmlns:a16="http://schemas.microsoft.com/office/drawing/2014/main" id="{5EE6E160-8BBA-2C2D-DBBE-FAC7A11B6A22}"/>
                      </a:ext>
                    </a:extLst>
                  </p:cNvPr>
                  <p:cNvSpPr/>
                  <p:nvPr/>
                </p:nvSpPr>
                <p:spPr>
                  <a:xfrm>
                    <a:off x="2638650" y="1995209"/>
                    <a:ext cx="143707" cy="254041"/>
                  </a:xfrm>
                  <a:custGeom>
                    <a:avLst/>
                    <a:gdLst>
                      <a:gd name="connsiteX0" fmla="*/ 86155 w 143707"/>
                      <a:gd name="connsiteY0" fmla="*/ 45 h 254041"/>
                      <a:gd name="connsiteX1" fmla="*/ 106558 w 143707"/>
                      <a:gd name="connsiteY1" fmla="*/ 254042 h 254041"/>
                      <a:gd name="connsiteX2" fmla="*/ 143707 w 143707"/>
                      <a:gd name="connsiteY2" fmla="*/ 132392 h 254041"/>
                      <a:gd name="connsiteX3" fmla="*/ 44357 w 143707"/>
                      <a:gd name="connsiteY3" fmla="*/ 94611 h 254041"/>
                      <a:gd name="connsiteX4" fmla="*/ 86155 w 143707"/>
                      <a:gd name="connsiteY4" fmla="*/ 0 h 2540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3707" h="254041">
                        <a:moveTo>
                          <a:pt x="86155" y="45"/>
                        </a:moveTo>
                        <a:cubicBezTo>
                          <a:pt x="-15497" y="8667"/>
                          <a:pt x="-48584" y="200236"/>
                          <a:pt x="106558" y="254042"/>
                        </a:cubicBezTo>
                        <a:cubicBezTo>
                          <a:pt x="18898" y="148191"/>
                          <a:pt x="58756" y="93302"/>
                          <a:pt x="143707" y="132392"/>
                        </a:cubicBezTo>
                        <a:cubicBezTo>
                          <a:pt x="132468" y="93212"/>
                          <a:pt x="101728" y="74840"/>
                          <a:pt x="44357" y="94611"/>
                        </a:cubicBezTo>
                        <a:cubicBezTo>
                          <a:pt x="35103" y="41347"/>
                          <a:pt x="86155" y="0"/>
                          <a:pt x="86155" y="0"/>
                        </a:cubicBezTo>
                        <a:close/>
                      </a:path>
                    </a:pathLst>
                  </a:custGeom>
                  <a:solidFill>
                    <a:srgbClr val="D48566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</p:grpSp>
          </p:grpSp>
          <p:sp>
            <p:nvSpPr>
              <p:cNvPr id="567" name="شكل حر: شكل 566">
                <a:extLst>
                  <a:ext uri="{FF2B5EF4-FFF2-40B4-BE49-F238E27FC236}">
                    <a16:creationId xmlns:a16="http://schemas.microsoft.com/office/drawing/2014/main" id="{40FB6FB7-49AF-2E1A-1DAB-16A4FECB0515}"/>
                  </a:ext>
                </a:extLst>
              </p:cNvPr>
              <p:cNvSpPr/>
              <p:nvPr/>
            </p:nvSpPr>
            <p:spPr>
              <a:xfrm>
                <a:off x="1512015" y="2308788"/>
                <a:ext cx="161977" cy="219524"/>
              </a:xfrm>
              <a:custGeom>
                <a:avLst/>
                <a:gdLst>
                  <a:gd name="connsiteX0" fmla="*/ 0 w 161977"/>
                  <a:gd name="connsiteY0" fmla="*/ 0 h 219524"/>
                  <a:gd name="connsiteX1" fmla="*/ 155548 w 161977"/>
                  <a:gd name="connsiteY1" fmla="*/ 179923 h 219524"/>
                  <a:gd name="connsiteX2" fmla="*/ 23427 w 161977"/>
                  <a:gd name="connsiteY2" fmla="*/ 148868 h 219524"/>
                  <a:gd name="connsiteX3" fmla="*/ 45 w 161977"/>
                  <a:gd name="connsiteY3" fmla="*/ 0 h 219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977" h="219524">
                    <a:moveTo>
                      <a:pt x="0" y="0"/>
                    </a:moveTo>
                    <a:cubicBezTo>
                      <a:pt x="23653" y="58545"/>
                      <a:pt x="197212" y="92851"/>
                      <a:pt x="155548" y="179923"/>
                    </a:cubicBezTo>
                    <a:cubicBezTo>
                      <a:pt x="129774" y="233819"/>
                      <a:pt x="44281" y="240996"/>
                      <a:pt x="23427" y="148868"/>
                    </a:cubicBezTo>
                    <a:cubicBezTo>
                      <a:pt x="11330" y="95514"/>
                      <a:pt x="45" y="0"/>
                      <a:pt x="45" y="0"/>
                    </a:cubicBezTo>
                    <a:close/>
                  </a:path>
                </a:pathLst>
              </a:custGeom>
              <a:solidFill>
                <a:srgbClr val="F47D65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grpSp>
            <p:nvGrpSpPr>
              <p:cNvPr id="568" name="رسم 80">
                <a:extLst>
                  <a:ext uri="{FF2B5EF4-FFF2-40B4-BE49-F238E27FC236}">
                    <a16:creationId xmlns:a16="http://schemas.microsoft.com/office/drawing/2014/main" id="{B979A15C-1E5C-A381-2C76-D981AD8BCA7B}"/>
                  </a:ext>
                </a:extLst>
              </p:cNvPr>
              <p:cNvGrpSpPr/>
              <p:nvPr/>
            </p:nvGrpSpPr>
            <p:grpSpPr>
              <a:xfrm>
                <a:off x="874821" y="2417241"/>
                <a:ext cx="1553751" cy="494799"/>
                <a:chOff x="874821" y="2417241"/>
                <a:chExt cx="1553751" cy="494799"/>
              </a:xfrm>
              <a:solidFill>
                <a:srgbClr val="F47D65"/>
              </a:solidFill>
            </p:grpSpPr>
            <p:sp>
              <p:nvSpPr>
                <p:cNvPr id="421" name="شكل حر: شكل 420">
                  <a:extLst>
                    <a:ext uri="{FF2B5EF4-FFF2-40B4-BE49-F238E27FC236}">
                      <a16:creationId xmlns:a16="http://schemas.microsoft.com/office/drawing/2014/main" id="{033005F8-A965-C92A-D978-CE667D988963}"/>
                    </a:ext>
                  </a:extLst>
                </p:cNvPr>
                <p:cNvSpPr/>
                <p:nvPr/>
              </p:nvSpPr>
              <p:spPr>
                <a:xfrm>
                  <a:off x="874821" y="2677150"/>
                  <a:ext cx="406819" cy="234889"/>
                </a:xfrm>
                <a:custGeom>
                  <a:avLst/>
                  <a:gdLst>
                    <a:gd name="connsiteX0" fmla="*/ 405316 w 406819"/>
                    <a:gd name="connsiteY0" fmla="*/ 71697 h 234889"/>
                    <a:gd name="connsiteX1" fmla="*/ 227920 w 406819"/>
                    <a:gd name="connsiteY1" fmla="*/ 225575 h 234889"/>
                    <a:gd name="connsiteX2" fmla="*/ 1503 w 406819"/>
                    <a:gd name="connsiteY2" fmla="*/ 163193 h 234889"/>
                    <a:gd name="connsiteX3" fmla="*/ 178944 w 406819"/>
                    <a:gd name="connsiteY3" fmla="*/ 9315 h 234889"/>
                    <a:gd name="connsiteX4" fmla="*/ 405361 w 406819"/>
                    <a:gd name="connsiteY4" fmla="*/ 71697 h 234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6819" h="234889">
                      <a:moveTo>
                        <a:pt x="405316" y="71697"/>
                      </a:moveTo>
                      <a:cubicBezTo>
                        <a:pt x="418857" y="131415"/>
                        <a:pt x="339413" y="200297"/>
                        <a:pt x="227920" y="225575"/>
                      </a:cubicBezTo>
                      <a:cubicBezTo>
                        <a:pt x="116382" y="250853"/>
                        <a:pt x="15045" y="222912"/>
                        <a:pt x="1503" y="163193"/>
                      </a:cubicBezTo>
                      <a:cubicBezTo>
                        <a:pt x="-12038" y="103474"/>
                        <a:pt x="67406" y="34593"/>
                        <a:pt x="178944" y="9315"/>
                      </a:cubicBezTo>
                      <a:cubicBezTo>
                        <a:pt x="290437" y="-15963"/>
                        <a:pt x="391819" y="11978"/>
                        <a:pt x="405361" y="71697"/>
                      </a:cubicBezTo>
                      <a:close/>
                    </a:path>
                  </a:pathLst>
                </a:custGeom>
                <a:solidFill>
                  <a:srgbClr val="F47D6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422" name="شكل حر: شكل 421">
                  <a:extLst>
                    <a:ext uri="{FF2B5EF4-FFF2-40B4-BE49-F238E27FC236}">
                      <a16:creationId xmlns:a16="http://schemas.microsoft.com/office/drawing/2014/main" id="{21C9171E-4508-709A-8932-B469B786398E}"/>
                    </a:ext>
                  </a:extLst>
                </p:cNvPr>
                <p:cNvSpPr/>
                <p:nvPr/>
              </p:nvSpPr>
              <p:spPr>
                <a:xfrm>
                  <a:off x="2021709" y="2417241"/>
                  <a:ext cx="406864" cy="234889"/>
                </a:xfrm>
                <a:custGeom>
                  <a:avLst/>
                  <a:gdLst>
                    <a:gd name="connsiteX0" fmla="*/ 405361 w 406864"/>
                    <a:gd name="connsiteY0" fmla="*/ 71697 h 234889"/>
                    <a:gd name="connsiteX1" fmla="*/ 227920 w 406864"/>
                    <a:gd name="connsiteY1" fmla="*/ 225575 h 234889"/>
                    <a:gd name="connsiteX2" fmla="*/ 1503 w 406864"/>
                    <a:gd name="connsiteY2" fmla="*/ 163193 h 234889"/>
                    <a:gd name="connsiteX3" fmla="*/ 178899 w 406864"/>
                    <a:gd name="connsiteY3" fmla="*/ 9315 h 234889"/>
                    <a:gd name="connsiteX4" fmla="*/ 405315 w 406864"/>
                    <a:gd name="connsiteY4" fmla="*/ 71697 h 234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6864" h="234889">
                      <a:moveTo>
                        <a:pt x="405361" y="71697"/>
                      </a:moveTo>
                      <a:cubicBezTo>
                        <a:pt x="418902" y="131415"/>
                        <a:pt x="339458" y="200297"/>
                        <a:pt x="227920" y="225575"/>
                      </a:cubicBezTo>
                      <a:cubicBezTo>
                        <a:pt x="116427" y="250853"/>
                        <a:pt x="15045" y="222912"/>
                        <a:pt x="1503" y="163193"/>
                      </a:cubicBezTo>
                      <a:cubicBezTo>
                        <a:pt x="-12038" y="103474"/>
                        <a:pt x="67406" y="34592"/>
                        <a:pt x="178899" y="9315"/>
                      </a:cubicBezTo>
                      <a:cubicBezTo>
                        <a:pt x="290437" y="-15963"/>
                        <a:pt x="391819" y="11978"/>
                        <a:pt x="405315" y="71697"/>
                      </a:cubicBezTo>
                      <a:close/>
                    </a:path>
                  </a:pathLst>
                </a:custGeom>
                <a:solidFill>
                  <a:srgbClr val="F47D6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  <p:grpSp>
            <p:nvGrpSpPr>
              <p:cNvPr id="569" name="رسم 80">
                <a:extLst>
                  <a:ext uri="{FF2B5EF4-FFF2-40B4-BE49-F238E27FC236}">
                    <a16:creationId xmlns:a16="http://schemas.microsoft.com/office/drawing/2014/main" id="{23F7093D-D4EC-E665-9459-869961086978}"/>
                  </a:ext>
                </a:extLst>
              </p:cNvPr>
              <p:cNvGrpSpPr/>
              <p:nvPr/>
            </p:nvGrpSpPr>
            <p:grpSpPr>
              <a:xfrm>
                <a:off x="1356434" y="2612053"/>
                <a:ext cx="637935" cy="456084"/>
                <a:chOff x="1356434" y="2612053"/>
                <a:chExt cx="637935" cy="456084"/>
              </a:xfrm>
            </p:grpSpPr>
            <p:sp>
              <p:nvSpPr>
                <p:cNvPr id="418" name="شكل حر: شكل 417">
                  <a:extLst>
                    <a:ext uri="{FF2B5EF4-FFF2-40B4-BE49-F238E27FC236}">
                      <a16:creationId xmlns:a16="http://schemas.microsoft.com/office/drawing/2014/main" id="{905F2BBD-3E17-5431-6367-E14C9B43DD0C}"/>
                    </a:ext>
                  </a:extLst>
                </p:cNvPr>
                <p:cNvSpPr/>
                <p:nvPr/>
              </p:nvSpPr>
              <p:spPr>
                <a:xfrm>
                  <a:off x="1356434" y="2612053"/>
                  <a:ext cx="637935" cy="456074"/>
                </a:xfrm>
                <a:custGeom>
                  <a:avLst/>
                  <a:gdLst>
                    <a:gd name="connsiteX0" fmla="*/ 587334 w 637935"/>
                    <a:gd name="connsiteY0" fmla="*/ 7878 h 456074"/>
                    <a:gd name="connsiteX1" fmla="*/ 309595 w 637935"/>
                    <a:gd name="connsiteY1" fmla="*/ 101857 h 456074"/>
                    <a:gd name="connsiteX2" fmla="*/ 13574 w 637935"/>
                    <a:gd name="connsiteY2" fmla="*/ 147808 h 456074"/>
                    <a:gd name="connsiteX3" fmla="*/ 380057 w 637935"/>
                    <a:gd name="connsiteY3" fmla="*/ 445589 h 456074"/>
                    <a:gd name="connsiteX4" fmla="*/ 587334 w 637935"/>
                    <a:gd name="connsiteY4" fmla="*/ 7878 h 456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7935" h="456074">
                      <a:moveTo>
                        <a:pt x="587334" y="7878"/>
                      </a:moveTo>
                      <a:cubicBezTo>
                        <a:pt x="496786" y="-26925"/>
                        <a:pt x="485862" y="62541"/>
                        <a:pt x="309595" y="101857"/>
                      </a:cubicBezTo>
                      <a:cubicBezTo>
                        <a:pt x="129626" y="141985"/>
                        <a:pt x="85029" y="61141"/>
                        <a:pt x="13574" y="147808"/>
                      </a:cubicBezTo>
                      <a:cubicBezTo>
                        <a:pt x="-44700" y="218495"/>
                        <a:pt x="85977" y="515148"/>
                        <a:pt x="380057" y="445589"/>
                      </a:cubicBezTo>
                      <a:cubicBezTo>
                        <a:pt x="676303" y="375308"/>
                        <a:pt x="673504" y="40964"/>
                        <a:pt x="587334" y="7878"/>
                      </a:cubicBezTo>
                      <a:close/>
                    </a:path>
                  </a:pathLst>
                </a:custGeom>
                <a:solidFill>
                  <a:srgbClr val="612C2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419" name="شكل حر: شكل 418">
                  <a:extLst>
                    <a:ext uri="{FF2B5EF4-FFF2-40B4-BE49-F238E27FC236}">
                      <a16:creationId xmlns:a16="http://schemas.microsoft.com/office/drawing/2014/main" id="{0E5185DC-031C-2B02-8DBE-910D283EDBFE}"/>
                    </a:ext>
                  </a:extLst>
                </p:cNvPr>
                <p:cNvSpPr/>
                <p:nvPr/>
              </p:nvSpPr>
              <p:spPr>
                <a:xfrm>
                  <a:off x="1518786" y="2948775"/>
                  <a:ext cx="398937" cy="119362"/>
                </a:xfrm>
                <a:custGeom>
                  <a:avLst/>
                  <a:gdLst>
                    <a:gd name="connsiteX0" fmla="*/ 0 w 398937"/>
                    <a:gd name="connsiteY0" fmla="*/ 89682 h 119362"/>
                    <a:gd name="connsiteX1" fmla="*/ 217705 w 398937"/>
                    <a:gd name="connsiteY1" fmla="*/ 108866 h 119362"/>
                    <a:gd name="connsiteX2" fmla="*/ 398937 w 398937"/>
                    <a:gd name="connsiteY2" fmla="*/ 2429 h 119362"/>
                    <a:gd name="connsiteX3" fmla="*/ 188906 w 398937"/>
                    <a:gd name="connsiteY3" fmla="*/ 19717 h 119362"/>
                    <a:gd name="connsiteX4" fmla="*/ 0 w 398937"/>
                    <a:gd name="connsiteY4" fmla="*/ 89637 h 119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8937" h="119362">
                      <a:moveTo>
                        <a:pt x="0" y="89682"/>
                      </a:moveTo>
                      <a:cubicBezTo>
                        <a:pt x="57778" y="117939"/>
                        <a:pt x="130587" y="129495"/>
                        <a:pt x="217705" y="108866"/>
                      </a:cubicBezTo>
                      <a:cubicBezTo>
                        <a:pt x="299316" y="89502"/>
                        <a:pt x="358222" y="50096"/>
                        <a:pt x="398937" y="2429"/>
                      </a:cubicBezTo>
                      <a:cubicBezTo>
                        <a:pt x="345177" y="-3213"/>
                        <a:pt x="275528" y="353"/>
                        <a:pt x="188906" y="19717"/>
                      </a:cubicBezTo>
                      <a:cubicBezTo>
                        <a:pt x="106302" y="38224"/>
                        <a:pt x="44507" y="63141"/>
                        <a:pt x="0" y="89637"/>
                      </a:cubicBezTo>
                      <a:close/>
                    </a:path>
                  </a:pathLst>
                </a:custGeom>
                <a:solidFill>
                  <a:srgbClr val="ED756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420" name="شكل حر: شكل 419">
                  <a:extLst>
                    <a:ext uri="{FF2B5EF4-FFF2-40B4-BE49-F238E27FC236}">
                      <a16:creationId xmlns:a16="http://schemas.microsoft.com/office/drawing/2014/main" id="{D5C39F05-FF19-1473-C483-DC41623A91DC}"/>
                    </a:ext>
                  </a:extLst>
                </p:cNvPr>
                <p:cNvSpPr/>
                <p:nvPr/>
              </p:nvSpPr>
              <p:spPr>
                <a:xfrm>
                  <a:off x="1398536" y="2612091"/>
                  <a:ext cx="515488" cy="218413"/>
                </a:xfrm>
                <a:custGeom>
                  <a:avLst/>
                  <a:gdLst>
                    <a:gd name="connsiteX0" fmla="*/ 513319 w 515488"/>
                    <a:gd name="connsiteY0" fmla="*/ 211 h 218413"/>
                    <a:gd name="connsiteX1" fmla="*/ 267493 w 515488"/>
                    <a:gd name="connsiteY1" fmla="*/ 101818 h 218413"/>
                    <a:gd name="connsiteX2" fmla="*/ 0 w 515488"/>
                    <a:gd name="connsiteY2" fmla="*/ 120777 h 218413"/>
                    <a:gd name="connsiteX3" fmla="*/ 289069 w 515488"/>
                    <a:gd name="connsiteY3" fmla="*/ 207804 h 218413"/>
                    <a:gd name="connsiteX4" fmla="*/ 513319 w 515488"/>
                    <a:gd name="connsiteY4" fmla="*/ 211 h 218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5488" h="218413">
                      <a:moveTo>
                        <a:pt x="513319" y="211"/>
                      </a:moveTo>
                      <a:cubicBezTo>
                        <a:pt x="449041" y="-4394"/>
                        <a:pt x="420739" y="67648"/>
                        <a:pt x="267493" y="101818"/>
                      </a:cubicBezTo>
                      <a:cubicBezTo>
                        <a:pt x="112351" y="136440"/>
                        <a:pt x="57823" y="81235"/>
                        <a:pt x="0" y="120777"/>
                      </a:cubicBezTo>
                      <a:cubicBezTo>
                        <a:pt x="20132" y="204690"/>
                        <a:pt x="164757" y="237190"/>
                        <a:pt x="289069" y="207804"/>
                      </a:cubicBezTo>
                      <a:cubicBezTo>
                        <a:pt x="412253" y="178554"/>
                        <a:pt x="533270" y="83356"/>
                        <a:pt x="513319" y="21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  <p:grpSp>
            <p:nvGrpSpPr>
              <p:cNvPr id="570" name="رسم 80">
                <a:extLst>
                  <a:ext uri="{FF2B5EF4-FFF2-40B4-BE49-F238E27FC236}">
                    <a16:creationId xmlns:a16="http://schemas.microsoft.com/office/drawing/2014/main" id="{8F6EF0BE-9749-7F1E-3F9E-F446A2F801B1}"/>
                  </a:ext>
                </a:extLst>
              </p:cNvPr>
              <p:cNvGrpSpPr/>
              <p:nvPr/>
            </p:nvGrpSpPr>
            <p:grpSpPr>
              <a:xfrm>
                <a:off x="833488" y="1983836"/>
                <a:ext cx="1453007" cy="645703"/>
                <a:chOff x="833488" y="1983836"/>
                <a:chExt cx="1453007" cy="645703"/>
              </a:xfrm>
            </p:grpSpPr>
            <p:grpSp>
              <p:nvGrpSpPr>
                <p:cNvPr id="404" name="رسم 80">
                  <a:extLst>
                    <a:ext uri="{FF2B5EF4-FFF2-40B4-BE49-F238E27FC236}">
                      <a16:creationId xmlns:a16="http://schemas.microsoft.com/office/drawing/2014/main" id="{29608F7C-9B2E-1E38-4FFF-6C0F10E666C4}"/>
                    </a:ext>
                  </a:extLst>
                </p:cNvPr>
                <p:cNvGrpSpPr/>
                <p:nvPr/>
              </p:nvGrpSpPr>
              <p:grpSpPr>
                <a:xfrm>
                  <a:off x="833488" y="2226276"/>
                  <a:ext cx="396884" cy="403262"/>
                  <a:chOff x="833488" y="2226276"/>
                  <a:chExt cx="396884" cy="403262"/>
                </a:xfrm>
              </p:grpSpPr>
              <p:grpSp>
                <p:nvGrpSpPr>
                  <p:cNvPr id="412" name="رسم 80">
                    <a:extLst>
                      <a:ext uri="{FF2B5EF4-FFF2-40B4-BE49-F238E27FC236}">
                        <a16:creationId xmlns:a16="http://schemas.microsoft.com/office/drawing/2014/main" id="{0C5332AA-F6BF-5B89-E178-B3077A6BD49F}"/>
                      </a:ext>
                    </a:extLst>
                  </p:cNvPr>
                  <p:cNvGrpSpPr/>
                  <p:nvPr/>
                </p:nvGrpSpPr>
                <p:grpSpPr>
                  <a:xfrm>
                    <a:off x="856779" y="2247449"/>
                    <a:ext cx="373593" cy="382089"/>
                    <a:chOff x="856779" y="2247449"/>
                    <a:chExt cx="373593" cy="382089"/>
                  </a:xfrm>
                </p:grpSpPr>
                <p:sp>
                  <p:nvSpPr>
                    <p:cNvPr id="414" name="شكل حر: شكل 413">
                      <a:extLst>
                        <a:ext uri="{FF2B5EF4-FFF2-40B4-BE49-F238E27FC236}">
                          <a16:creationId xmlns:a16="http://schemas.microsoft.com/office/drawing/2014/main" id="{F9026AB5-5D90-98A0-2E4E-BC6C45F9D7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6779" y="2247449"/>
                      <a:ext cx="373593" cy="382089"/>
                    </a:xfrm>
                    <a:custGeom>
                      <a:avLst/>
                      <a:gdLst>
                        <a:gd name="connsiteX0" fmla="*/ 339535 w 373593"/>
                        <a:gd name="connsiteY0" fmla="*/ 89506 h 382089"/>
                        <a:gd name="connsiteX1" fmla="*/ 294396 w 373593"/>
                        <a:gd name="connsiteY1" fmla="*/ 352846 h 382089"/>
                        <a:gd name="connsiteX2" fmla="*/ 34081 w 373593"/>
                        <a:gd name="connsiteY2" fmla="*/ 292585 h 382089"/>
                        <a:gd name="connsiteX3" fmla="*/ 79175 w 373593"/>
                        <a:gd name="connsiteY3" fmla="*/ 29200 h 382089"/>
                        <a:gd name="connsiteX4" fmla="*/ 339535 w 373593"/>
                        <a:gd name="connsiteY4" fmla="*/ 89506 h 3820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73593" h="382089">
                          <a:moveTo>
                            <a:pt x="339535" y="89506"/>
                          </a:moveTo>
                          <a:cubicBezTo>
                            <a:pt x="398893" y="178835"/>
                            <a:pt x="378671" y="296738"/>
                            <a:pt x="294396" y="352846"/>
                          </a:cubicBezTo>
                          <a:cubicBezTo>
                            <a:pt x="210032" y="408908"/>
                            <a:pt x="93484" y="381960"/>
                            <a:pt x="34081" y="292585"/>
                          </a:cubicBezTo>
                          <a:cubicBezTo>
                            <a:pt x="-25322" y="203120"/>
                            <a:pt x="-5055" y="85308"/>
                            <a:pt x="79175" y="29200"/>
                          </a:cubicBezTo>
                          <a:cubicBezTo>
                            <a:pt x="163629" y="-26817"/>
                            <a:pt x="280133" y="176"/>
                            <a:pt x="339535" y="8950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>
                        <a:cs typeface="+mn-cs"/>
                      </a:endParaRPr>
                    </a:p>
                  </p:txBody>
                </p:sp>
                <p:sp>
                  <p:nvSpPr>
                    <p:cNvPr id="415" name="شكل حر: شكل 414">
                      <a:extLst>
                        <a:ext uri="{FF2B5EF4-FFF2-40B4-BE49-F238E27FC236}">
                          <a16:creationId xmlns:a16="http://schemas.microsoft.com/office/drawing/2014/main" id="{3755C061-34B0-282A-7B1F-D14073396B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8375" y="2320664"/>
                      <a:ext cx="230402" cy="235649"/>
                    </a:xfrm>
                    <a:custGeom>
                      <a:avLst/>
                      <a:gdLst>
                        <a:gd name="connsiteX0" fmla="*/ 209395 w 230402"/>
                        <a:gd name="connsiteY0" fmla="*/ 55201 h 235649"/>
                        <a:gd name="connsiteX1" fmla="*/ 181544 w 230402"/>
                        <a:gd name="connsiteY1" fmla="*/ 217610 h 235649"/>
                        <a:gd name="connsiteX2" fmla="*/ 21030 w 230402"/>
                        <a:gd name="connsiteY2" fmla="*/ 180461 h 235649"/>
                        <a:gd name="connsiteX3" fmla="*/ 48836 w 230402"/>
                        <a:gd name="connsiteY3" fmla="*/ 18006 h 235649"/>
                        <a:gd name="connsiteX4" fmla="*/ 209395 w 230402"/>
                        <a:gd name="connsiteY4" fmla="*/ 55201 h 2356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30402" h="235649">
                          <a:moveTo>
                            <a:pt x="209395" y="55201"/>
                          </a:moveTo>
                          <a:cubicBezTo>
                            <a:pt x="246002" y="110270"/>
                            <a:pt x="233544" y="182989"/>
                            <a:pt x="181544" y="217610"/>
                          </a:cubicBezTo>
                          <a:cubicBezTo>
                            <a:pt x="129544" y="252186"/>
                            <a:pt x="57638" y="235575"/>
                            <a:pt x="21030" y="180461"/>
                          </a:cubicBezTo>
                          <a:cubicBezTo>
                            <a:pt x="-15623" y="125301"/>
                            <a:pt x="-3119" y="52628"/>
                            <a:pt x="48836" y="18006"/>
                          </a:cubicBezTo>
                          <a:cubicBezTo>
                            <a:pt x="100881" y="-16525"/>
                            <a:pt x="172742" y="86"/>
                            <a:pt x="209395" y="55201"/>
                          </a:cubicBezTo>
                          <a:close/>
                        </a:path>
                      </a:pathLst>
                    </a:custGeom>
                    <a:solidFill>
                      <a:srgbClr val="231F20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>
                        <a:cs typeface="+mn-cs"/>
                      </a:endParaRPr>
                    </a:p>
                  </p:txBody>
                </p:sp>
                <p:sp>
                  <p:nvSpPr>
                    <p:cNvPr id="416" name="شكل حر: شكل 415">
                      <a:extLst>
                        <a:ext uri="{FF2B5EF4-FFF2-40B4-BE49-F238E27FC236}">
                          <a16:creationId xmlns:a16="http://schemas.microsoft.com/office/drawing/2014/main" id="{85E5FEE8-037B-1D0B-DE0A-5C7B6E06D4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788" y="2382442"/>
                      <a:ext cx="66219" cy="69795"/>
                    </a:xfrm>
                    <a:custGeom>
                      <a:avLst/>
                      <a:gdLst>
                        <a:gd name="connsiteX0" fmla="*/ 65446 w 66219"/>
                        <a:gd name="connsiteY0" fmla="*/ 28270 h 69795"/>
                        <a:gd name="connsiteX1" fmla="*/ 40169 w 66219"/>
                        <a:gd name="connsiteY1" fmla="*/ 69166 h 69795"/>
                        <a:gd name="connsiteX2" fmla="*/ 762 w 66219"/>
                        <a:gd name="connsiteY2" fmla="*/ 41586 h 69795"/>
                        <a:gd name="connsiteX3" fmla="*/ 25950 w 66219"/>
                        <a:gd name="connsiteY3" fmla="*/ 600 h 69795"/>
                        <a:gd name="connsiteX4" fmla="*/ 65446 w 66219"/>
                        <a:gd name="connsiteY4" fmla="*/ 28315 h 69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219" h="69795">
                          <a:moveTo>
                            <a:pt x="65446" y="28270"/>
                          </a:moveTo>
                          <a:cubicBezTo>
                            <a:pt x="69373" y="47274"/>
                            <a:pt x="57953" y="65555"/>
                            <a:pt x="40169" y="69166"/>
                          </a:cubicBezTo>
                          <a:cubicBezTo>
                            <a:pt x="22339" y="72777"/>
                            <a:pt x="4780" y="60499"/>
                            <a:pt x="762" y="41586"/>
                          </a:cubicBezTo>
                          <a:cubicBezTo>
                            <a:pt x="-3120" y="22718"/>
                            <a:pt x="8210" y="4392"/>
                            <a:pt x="25950" y="600"/>
                          </a:cubicBezTo>
                          <a:cubicBezTo>
                            <a:pt x="43870" y="-2921"/>
                            <a:pt x="61609" y="9402"/>
                            <a:pt x="65446" y="2831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>
                        <a:cs typeface="+mn-cs"/>
                      </a:endParaRPr>
                    </a:p>
                  </p:txBody>
                </p:sp>
                <p:sp>
                  <p:nvSpPr>
                    <p:cNvPr id="417" name="شكل حر: شكل 416">
                      <a:extLst>
                        <a:ext uri="{FF2B5EF4-FFF2-40B4-BE49-F238E27FC236}">
                          <a16:creationId xmlns:a16="http://schemas.microsoft.com/office/drawing/2014/main" id="{3781C92D-ED83-66E5-EBBD-81FB9E0DB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1301" y="2452103"/>
                      <a:ext cx="41082" cy="43322"/>
                    </a:xfrm>
                    <a:custGeom>
                      <a:avLst/>
                      <a:gdLst>
                        <a:gd name="connsiteX0" fmla="*/ 40600 w 41082"/>
                        <a:gd name="connsiteY0" fmla="*/ 17516 h 43322"/>
                        <a:gd name="connsiteX1" fmla="*/ 24847 w 41082"/>
                        <a:gd name="connsiteY1" fmla="*/ 42929 h 43322"/>
                        <a:gd name="connsiteX2" fmla="*/ 427 w 41082"/>
                        <a:gd name="connsiteY2" fmla="*/ 25731 h 43322"/>
                        <a:gd name="connsiteX3" fmla="*/ 16180 w 41082"/>
                        <a:gd name="connsiteY3" fmla="*/ 408 h 43322"/>
                        <a:gd name="connsiteX4" fmla="*/ 40600 w 41082"/>
                        <a:gd name="connsiteY4" fmla="*/ 17516 h 433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082" h="43322">
                          <a:moveTo>
                            <a:pt x="40600" y="17516"/>
                          </a:moveTo>
                          <a:cubicBezTo>
                            <a:pt x="43038" y="29297"/>
                            <a:pt x="35996" y="40582"/>
                            <a:pt x="24847" y="42929"/>
                          </a:cubicBezTo>
                          <a:cubicBezTo>
                            <a:pt x="13833" y="45186"/>
                            <a:pt x="2819" y="37512"/>
                            <a:pt x="427" y="25731"/>
                          </a:cubicBezTo>
                          <a:cubicBezTo>
                            <a:pt x="-1830" y="14040"/>
                            <a:pt x="5076" y="2665"/>
                            <a:pt x="16180" y="408"/>
                          </a:cubicBezTo>
                          <a:cubicBezTo>
                            <a:pt x="27239" y="-1894"/>
                            <a:pt x="38208" y="5779"/>
                            <a:pt x="40600" y="1751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>
                        <a:cs typeface="+mn-cs"/>
                      </a:endParaRPr>
                    </a:p>
                  </p:txBody>
                </p:sp>
              </p:grpSp>
              <p:sp>
                <p:nvSpPr>
                  <p:cNvPr id="413" name="شكل حر: شكل 412">
                    <a:extLst>
                      <a:ext uri="{FF2B5EF4-FFF2-40B4-BE49-F238E27FC236}">
                        <a16:creationId xmlns:a16="http://schemas.microsoft.com/office/drawing/2014/main" id="{A0AAB45B-F9C9-7AE6-49C7-B9915970BCD2}"/>
                      </a:ext>
                    </a:extLst>
                  </p:cNvPr>
                  <p:cNvSpPr/>
                  <p:nvPr/>
                </p:nvSpPr>
                <p:spPr>
                  <a:xfrm>
                    <a:off x="833488" y="2226276"/>
                    <a:ext cx="328971" cy="174911"/>
                  </a:xfrm>
                  <a:custGeom>
                    <a:avLst/>
                    <a:gdLst>
                      <a:gd name="connsiteX0" fmla="*/ 0 w 328971"/>
                      <a:gd name="connsiteY0" fmla="*/ 174911 h 174911"/>
                      <a:gd name="connsiteX1" fmla="*/ 328972 w 328971"/>
                      <a:gd name="connsiteY1" fmla="*/ 51050 h 174911"/>
                      <a:gd name="connsiteX2" fmla="*/ 0 w 328971"/>
                      <a:gd name="connsiteY2" fmla="*/ 174911 h 174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8971" h="174911">
                        <a:moveTo>
                          <a:pt x="0" y="174911"/>
                        </a:moveTo>
                        <a:cubicBezTo>
                          <a:pt x="0" y="174911"/>
                          <a:pt x="105851" y="-23429"/>
                          <a:pt x="328972" y="51050"/>
                        </a:cubicBezTo>
                        <a:cubicBezTo>
                          <a:pt x="89736" y="-114293"/>
                          <a:pt x="0" y="174911"/>
                          <a:pt x="0" y="174911"/>
                        </a:cubicBezTo>
                        <a:close/>
                      </a:path>
                    </a:pathLst>
                  </a:custGeom>
                  <a:solidFill>
                    <a:srgbClr val="734431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</p:grpSp>
            <p:grpSp>
              <p:nvGrpSpPr>
                <p:cNvPr id="405" name="رسم 80">
                  <a:extLst>
                    <a:ext uri="{FF2B5EF4-FFF2-40B4-BE49-F238E27FC236}">
                      <a16:creationId xmlns:a16="http://schemas.microsoft.com/office/drawing/2014/main" id="{BF43C626-063A-15E2-46BE-C8D721054CB4}"/>
                    </a:ext>
                  </a:extLst>
                </p:cNvPr>
                <p:cNvGrpSpPr/>
                <p:nvPr/>
              </p:nvGrpSpPr>
              <p:grpSpPr>
                <a:xfrm>
                  <a:off x="1919234" y="1983836"/>
                  <a:ext cx="367261" cy="408754"/>
                  <a:chOff x="1919234" y="1983836"/>
                  <a:chExt cx="367261" cy="408754"/>
                </a:xfrm>
              </p:grpSpPr>
              <p:grpSp>
                <p:nvGrpSpPr>
                  <p:cNvPr id="406" name="رسم 80">
                    <a:extLst>
                      <a:ext uri="{FF2B5EF4-FFF2-40B4-BE49-F238E27FC236}">
                        <a16:creationId xmlns:a16="http://schemas.microsoft.com/office/drawing/2014/main" id="{0EF5C9F0-641E-1D9E-C0E9-233DFB33FD31}"/>
                      </a:ext>
                    </a:extLst>
                  </p:cNvPr>
                  <p:cNvGrpSpPr/>
                  <p:nvPr/>
                </p:nvGrpSpPr>
                <p:grpSpPr>
                  <a:xfrm>
                    <a:off x="1919234" y="2004369"/>
                    <a:ext cx="367261" cy="388221"/>
                    <a:chOff x="1919234" y="2004369"/>
                    <a:chExt cx="367261" cy="388221"/>
                  </a:xfrm>
                </p:grpSpPr>
                <p:sp>
                  <p:nvSpPr>
                    <p:cNvPr id="408" name="شكل حر: شكل 407">
                      <a:extLst>
                        <a:ext uri="{FF2B5EF4-FFF2-40B4-BE49-F238E27FC236}">
                          <a16:creationId xmlns:a16="http://schemas.microsoft.com/office/drawing/2014/main" id="{9DBC7A62-A09C-6226-6BD2-5E06F25BE1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19234" y="2004369"/>
                      <a:ext cx="367261" cy="388221"/>
                    </a:xfrm>
                    <a:custGeom>
                      <a:avLst/>
                      <a:gdLst>
                        <a:gd name="connsiteX0" fmla="*/ 2055 w 367261"/>
                        <a:gd name="connsiteY0" fmla="*/ 168326 h 388221"/>
                        <a:gd name="connsiteX1" fmla="*/ 156294 w 367261"/>
                        <a:gd name="connsiteY1" fmla="*/ 386482 h 388221"/>
                        <a:gd name="connsiteX2" fmla="*/ 365196 w 367261"/>
                        <a:gd name="connsiteY2" fmla="*/ 219920 h 388221"/>
                        <a:gd name="connsiteX3" fmla="*/ 210957 w 367261"/>
                        <a:gd name="connsiteY3" fmla="*/ 1719 h 388221"/>
                        <a:gd name="connsiteX4" fmla="*/ 2009 w 367261"/>
                        <a:gd name="connsiteY4" fmla="*/ 168326 h 3882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67261" h="388221">
                          <a:moveTo>
                            <a:pt x="2055" y="168326"/>
                          </a:moveTo>
                          <a:cubicBezTo>
                            <a:pt x="-12977" y="274493"/>
                            <a:pt x="56086" y="372173"/>
                            <a:pt x="156294" y="386482"/>
                          </a:cubicBezTo>
                          <a:cubicBezTo>
                            <a:pt x="256592" y="400701"/>
                            <a:pt x="350120" y="326177"/>
                            <a:pt x="365196" y="219920"/>
                          </a:cubicBezTo>
                          <a:cubicBezTo>
                            <a:pt x="380273" y="113573"/>
                            <a:pt x="311165" y="16028"/>
                            <a:pt x="210957" y="1719"/>
                          </a:cubicBezTo>
                          <a:cubicBezTo>
                            <a:pt x="110613" y="-12410"/>
                            <a:pt x="17131" y="62114"/>
                            <a:pt x="2009" y="16832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>
                        <a:cs typeface="+mn-cs"/>
                      </a:endParaRPr>
                    </a:p>
                  </p:txBody>
                </p:sp>
                <p:sp>
                  <p:nvSpPr>
                    <p:cNvPr id="409" name="شكل حر: شكل 408">
                      <a:extLst>
                        <a:ext uri="{FF2B5EF4-FFF2-40B4-BE49-F238E27FC236}">
                          <a16:creationId xmlns:a16="http://schemas.microsoft.com/office/drawing/2014/main" id="{5FA48275-2E8F-A34E-6C8D-EBBA744A8C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89619" y="2078775"/>
                      <a:ext cx="226526" cy="239434"/>
                    </a:xfrm>
                    <a:custGeom>
                      <a:avLst/>
                      <a:gdLst>
                        <a:gd name="connsiteX0" fmla="*/ 1274 w 226526"/>
                        <a:gd name="connsiteY0" fmla="*/ 103805 h 239434"/>
                        <a:gd name="connsiteX1" fmla="*/ 96381 w 226526"/>
                        <a:gd name="connsiteY1" fmla="*/ 238364 h 239434"/>
                        <a:gd name="connsiteX2" fmla="*/ 225253 w 226526"/>
                        <a:gd name="connsiteY2" fmla="*/ 135628 h 239434"/>
                        <a:gd name="connsiteX3" fmla="*/ 130100 w 226526"/>
                        <a:gd name="connsiteY3" fmla="*/ 1069 h 239434"/>
                        <a:gd name="connsiteX4" fmla="*/ 1274 w 226526"/>
                        <a:gd name="connsiteY4" fmla="*/ 103805 h 2394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26526" h="239434">
                          <a:moveTo>
                            <a:pt x="1274" y="103805"/>
                          </a:moveTo>
                          <a:cubicBezTo>
                            <a:pt x="-8025" y="169302"/>
                            <a:pt x="34586" y="229517"/>
                            <a:pt x="96381" y="238364"/>
                          </a:cubicBezTo>
                          <a:cubicBezTo>
                            <a:pt x="158222" y="247121"/>
                            <a:pt x="215954" y="201170"/>
                            <a:pt x="225253" y="135628"/>
                          </a:cubicBezTo>
                          <a:cubicBezTo>
                            <a:pt x="234551" y="70041"/>
                            <a:pt x="191940" y="9871"/>
                            <a:pt x="130100" y="1069"/>
                          </a:cubicBezTo>
                          <a:cubicBezTo>
                            <a:pt x="68215" y="-7688"/>
                            <a:pt x="10572" y="38309"/>
                            <a:pt x="1274" y="103805"/>
                          </a:cubicBezTo>
                          <a:close/>
                        </a:path>
                      </a:pathLst>
                    </a:custGeom>
                    <a:solidFill>
                      <a:srgbClr val="231F20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>
                        <a:cs typeface="+mn-cs"/>
                      </a:endParaRPr>
                    </a:p>
                  </p:txBody>
                </p:sp>
                <p:sp>
                  <p:nvSpPr>
                    <p:cNvPr id="410" name="شكل حر: شكل 409">
                      <a:extLst>
                        <a:ext uri="{FF2B5EF4-FFF2-40B4-BE49-F238E27FC236}">
                          <a16:creationId xmlns:a16="http://schemas.microsoft.com/office/drawing/2014/main" id="{BDF9A970-3253-2E66-4310-826AC81735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11798" y="2120006"/>
                      <a:ext cx="66262" cy="69820"/>
                    </a:xfrm>
                    <a:custGeom>
                      <a:avLst/>
                      <a:gdLst>
                        <a:gd name="connsiteX0" fmla="*/ 1106 w 66262"/>
                        <a:gd name="connsiteY0" fmla="*/ 42894 h 69820"/>
                        <a:gd name="connsiteX1" fmla="*/ 41550 w 66262"/>
                        <a:gd name="connsiteY1" fmla="*/ 68894 h 69820"/>
                        <a:gd name="connsiteX2" fmla="*/ 65203 w 66262"/>
                        <a:gd name="connsiteY2" fmla="*/ 27005 h 69820"/>
                        <a:gd name="connsiteX3" fmla="*/ 24804 w 66262"/>
                        <a:gd name="connsiteY3" fmla="*/ 870 h 69820"/>
                        <a:gd name="connsiteX4" fmla="*/ 1106 w 66262"/>
                        <a:gd name="connsiteY4" fmla="*/ 42894 h 698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262" h="69820">
                          <a:moveTo>
                            <a:pt x="1106" y="42894"/>
                          </a:moveTo>
                          <a:cubicBezTo>
                            <a:pt x="5755" y="61717"/>
                            <a:pt x="23901" y="73272"/>
                            <a:pt x="41550" y="68894"/>
                          </a:cubicBezTo>
                          <a:cubicBezTo>
                            <a:pt x="59199" y="64470"/>
                            <a:pt x="69762" y="45828"/>
                            <a:pt x="65203" y="27005"/>
                          </a:cubicBezTo>
                          <a:cubicBezTo>
                            <a:pt x="60554" y="8318"/>
                            <a:pt x="42453" y="-3373"/>
                            <a:pt x="24804" y="870"/>
                          </a:cubicBezTo>
                          <a:cubicBezTo>
                            <a:pt x="7109" y="5429"/>
                            <a:pt x="-3589" y="24206"/>
                            <a:pt x="1106" y="4289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>
                        <a:cs typeface="+mn-cs"/>
                      </a:endParaRPr>
                    </a:p>
                  </p:txBody>
                </p:sp>
                <p:sp>
                  <p:nvSpPr>
                    <p:cNvPr id="411" name="شكل حر: شكل 410">
                      <a:extLst>
                        <a:ext uri="{FF2B5EF4-FFF2-40B4-BE49-F238E27FC236}">
                          <a16:creationId xmlns:a16="http://schemas.microsoft.com/office/drawing/2014/main" id="{2F1FD5FB-9AEE-A960-6CFE-042D167FA6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35894" y="2238062"/>
                      <a:ext cx="41187" cy="43252"/>
                    </a:xfrm>
                    <a:custGeom>
                      <a:avLst/>
                      <a:gdLst>
                        <a:gd name="connsiteX0" fmla="*/ 725 w 41187"/>
                        <a:gd name="connsiteY0" fmla="*/ 26536 h 43252"/>
                        <a:gd name="connsiteX1" fmla="*/ 25867 w 41187"/>
                        <a:gd name="connsiteY1" fmla="*/ 42695 h 43252"/>
                        <a:gd name="connsiteX2" fmla="*/ 40492 w 41187"/>
                        <a:gd name="connsiteY2" fmla="*/ 16650 h 43252"/>
                        <a:gd name="connsiteX3" fmla="*/ 15350 w 41187"/>
                        <a:gd name="connsiteY3" fmla="*/ 581 h 43252"/>
                        <a:gd name="connsiteX4" fmla="*/ 680 w 41187"/>
                        <a:gd name="connsiteY4" fmla="*/ 26536 h 432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1187" h="43252">
                          <a:moveTo>
                            <a:pt x="725" y="26536"/>
                          </a:moveTo>
                          <a:cubicBezTo>
                            <a:pt x="3569" y="38227"/>
                            <a:pt x="14808" y="45359"/>
                            <a:pt x="25867" y="42695"/>
                          </a:cubicBezTo>
                          <a:cubicBezTo>
                            <a:pt x="36791" y="39987"/>
                            <a:pt x="43426" y="28341"/>
                            <a:pt x="40492" y="16650"/>
                          </a:cubicBezTo>
                          <a:cubicBezTo>
                            <a:pt x="37468" y="5140"/>
                            <a:pt x="26409" y="-2173"/>
                            <a:pt x="15350" y="581"/>
                          </a:cubicBezTo>
                          <a:cubicBezTo>
                            <a:pt x="4381" y="3289"/>
                            <a:pt x="-2209" y="14935"/>
                            <a:pt x="680" y="2653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>
                        <a:cs typeface="+mn-cs"/>
                      </a:endParaRPr>
                    </a:p>
                  </p:txBody>
                </p:sp>
              </p:grpSp>
              <p:sp>
                <p:nvSpPr>
                  <p:cNvPr id="407" name="شكل حر: شكل 406">
                    <a:extLst>
                      <a:ext uri="{FF2B5EF4-FFF2-40B4-BE49-F238E27FC236}">
                        <a16:creationId xmlns:a16="http://schemas.microsoft.com/office/drawing/2014/main" id="{17AD31C9-9C7B-95A5-CD83-D514860A8481}"/>
                      </a:ext>
                    </a:extLst>
                  </p:cNvPr>
                  <p:cNvSpPr/>
                  <p:nvPr/>
                </p:nvSpPr>
                <p:spPr>
                  <a:xfrm>
                    <a:off x="1926209" y="1983836"/>
                    <a:ext cx="350187" cy="120473"/>
                  </a:xfrm>
                  <a:custGeom>
                    <a:avLst/>
                    <a:gdLst>
                      <a:gd name="connsiteX0" fmla="*/ 350187 w 350187"/>
                      <a:gd name="connsiteY0" fmla="*/ 90456 h 120473"/>
                      <a:gd name="connsiteX1" fmla="*/ 0 w 350187"/>
                      <a:gd name="connsiteY1" fmla="*/ 120474 h 120473"/>
                      <a:gd name="connsiteX2" fmla="*/ 350187 w 350187"/>
                      <a:gd name="connsiteY2" fmla="*/ 90456 h 120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0187" h="120473">
                        <a:moveTo>
                          <a:pt x="350187" y="90456"/>
                        </a:moveTo>
                        <a:cubicBezTo>
                          <a:pt x="350187" y="90456"/>
                          <a:pt x="169180" y="-42884"/>
                          <a:pt x="0" y="120474"/>
                        </a:cubicBezTo>
                        <a:cubicBezTo>
                          <a:pt x="144580" y="-131807"/>
                          <a:pt x="350187" y="90456"/>
                          <a:pt x="350187" y="90456"/>
                        </a:cubicBezTo>
                        <a:close/>
                      </a:path>
                    </a:pathLst>
                  </a:custGeom>
                  <a:solidFill>
                    <a:srgbClr val="734431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</p:grpSp>
          </p:grpSp>
          <p:grpSp>
            <p:nvGrpSpPr>
              <p:cNvPr id="571" name="رسم 80">
                <a:extLst>
                  <a:ext uri="{FF2B5EF4-FFF2-40B4-BE49-F238E27FC236}">
                    <a16:creationId xmlns:a16="http://schemas.microsoft.com/office/drawing/2014/main" id="{E8F9D74B-B597-C7D5-9682-C9984B7080BE}"/>
                  </a:ext>
                </a:extLst>
              </p:cNvPr>
              <p:cNvGrpSpPr/>
              <p:nvPr/>
            </p:nvGrpSpPr>
            <p:grpSpPr>
              <a:xfrm>
                <a:off x="775665" y="1785345"/>
                <a:ext cx="1478928" cy="444179"/>
                <a:chOff x="775665" y="1785345"/>
                <a:chExt cx="1478928" cy="444179"/>
              </a:xfrm>
              <a:solidFill>
                <a:srgbClr val="F89621"/>
              </a:solidFill>
            </p:grpSpPr>
            <p:sp>
              <p:nvSpPr>
                <p:cNvPr id="574" name="شكل حر: شكل 573">
                  <a:extLst>
                    <a:ext uri="{FF2B5EF4-FFF2-40B4-BE49-F238E27FC236}">
                      <a16:creationId xmlns:a16="http://schemas.microsoft.com/office/drawing/2014/main" id="{9B6BC218-3904-F9C4-F6FF-4308200A8DCA}"/>
                    </a:ext>
                  </a:extLst>
                </p:cNvPr>
                <p:cNvSpPr/>
                <p:nvPr/>
              </p:nvSpPr>
              <p:spPr>
                <a:xfrm>
                  <a:off x="1957987" y="1785345"/>
                  <a:ext cx="296607" cy="109113"/>
                </a:xfrm>
                <a:custGeom>
                  <a:avLst/>
                  <a:gdLst>
                    <a:gd name="connsiteX0" fmla="*/ 0 w 296607"/>
                    <a:gd name="connsiteY0" fmla="*/ 89298 h 109113"/>
                    <a:gd name="connsiteX1" fmla="*/ 296607 w 296607"/>
                    <a:gd name="connsiteY1" fmla="*/ 109114 h 109113"/>
                    <a:gd name="connsiteX2" fmla="*/ 0 w 296607"/>
                    <a:gd name="connsiteY2" fmla="*/ 89298 h 109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6607" h="109113">
                      <a:moveTo>
                        <a:pt x="0" y="89298"/>
                      </a:moveTo>
                      <a:cubicBezTo>
                        <a:pt x="6816" y="-17320"/>
                        <a:pt x="196805" y="-48692"/>
                        <a:pt x="296607" y="109114"/>
                      </a:cubicBezTo>
                      <a:cubicBezTo>
                        <a:pt x="192923" y="37388"/>
                        <a:pt x="0" y="89298"/>
                        <a:pt x="0" y="89298"/>
                      </a:cubicBezTo>
                      <a:close/>
                    </a:path>
                  </a:pathLst>
                </a:custGeom>
                <a:solidFill>
                  <a:srgbClr val="F8962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575" name="شكل حر: شكل 574">
                  <a:extLst>
                    <a:ext uri="{FF2B5EF4-FFF2-40B4-BE49-F238E27FC236}">
                      <a16:creationId xmlns:a16="http://schemas.microsoft.com/office/drawing/2014/main" id="{39E788D1-5638-1FAD-CE79-14FB816143B8}"/>
                    </a:ext>
                  </a:extLst>
                </p:cNvPr>
                <p:cNvSpPr/>
                <p:nvPr/>
              </p:nvSpPr>
              <p:spPr>
                <a:xfrm>
                  <a:off x="775665" y="2038882"/>
                  <a:ext cx="259096" cy="190642"/>
                </a:xfrm>
                <a:custGeom>
                  <a:avLst/>
                  <a:gdLst>
                    <a:gd name="connsiteX0" fmla="*/ 259097 w 259096"/>
                    <a:gd name="connsiteY0" fmla="*/ 44934 h 190642"/>
                    <a:gd name="connsiteX1" fmla="*/ 0 w 259096"/>
                    <a:gd name="connsiteY1" fmla="*/ 190643 h 190642"/>
                    <a:gd name="connsiteX2" fmla="*/ 259097 w 259096"/>
                    <a:gd name="connsiteY2" fmla="*/ 44934 h 190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9096" h="190642">
                      <a:moveTo>
                        <a:pt x="259097" y="44934"/>
                      </a:moveTo>
                      <a:cubicBezTo>
                        <a:pt x="207007" y="-48367"/>
                        <a:pt x="22028" y="5258"/>
                        <a:pt x="0" y="190643"/>
                      </a:cubicBezTo>
                      <a:cubicBezTo>
                        <a:pt x="62653" y="81226"/>
                        <a:pt x="259097" y="44934"/>
                        <a:pt x="259097" y="44934"/>
                      </a:cubicBezTo>
                      <a:close/>
                    </a:path>
                  </a:pathLst>
                </a:custGeom>
                <a:solidFill>
                  <a:srgbClr val="F8962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  <p:sp>
            <p:nvSpPr>
              <p:cNvPr id="572" name="شكل حر: شكل 571">
                <a:extLst>
                  <a:ext uri="{FF2B5EF4-FFF2-40B4-BE49-F238E27FC236}">
                    <a16:creationId xmlns:a16="http://schemas.microsoft.com/office/drawing/2014/main" id="{B81DCF84-69EA-E822-028E-B4B79F71E148}"/>
                  </a:ext>
                </a:extLst>
              </p:cNvPr>
              <p:cNvSpPr/>
              <p:nvPr/>
            </p:nvSpPr>
            <p:spPr>
              <a:xfrm>
                <a:off x="640539" y="1196234"/>
                <a:ext cx="1523059" cy="768303"/>
              </a:xfrm>
              <a:custGeom>
                <a:avLst/>
                <a:gdLst>
                  <a:gd name="connsiteX0" fmla="*/ 84751 w 1523059"/>
                  <a:gd name="connsiteY0" fmla="*/ 462871 h 768303"/>
                  <a:gd name="connsiteX1" fmla="*/ 112918 w 1523059"/>
                  <a:gd name="connsiteY1" fmla="*/ 755822 h 768303"/>
                  <a:gd name="connsiteX2" fmla="*/ 302275 w 1523059"/>
                  <a:gd name="connsiteY2" fmla="*/ 439083 h 768303"/>
                  <a:gd name="connsiteX3" fmla="*/ 506438 w 1523059"/>
                  <a:gd name="connsiteY3" fmla="*/ 609346 h 768303"/>
                  <a:gd name="connsiteX4" fmla="*/ 723917 w 1523059"/>
                  <a:gd name="connsiteY4" fmla="*/ 248010 h 768303"/>
                  <a:gd name="connsiteX5" fmla="*/ 1156799 w 1523059"/>
                  <a:gd name="connsiteY5" fmla="*/ 500201 h 768303"/>
                  <a:gd name="connsiteX6" fmla="*/ 1097532 w 1523059"/>
                  <a:gd name="connsiteY6" fmla="*/ 182468 h 768303"/>
                  <a:gd name="connsiteX7" fmla="*/ 1489743 w 1523059"/>
                  <a:gd name="connsiteY7" fmla="*/ 367447 h 768303"/>
                  <a:gd name="connsiteX8" fmla="*/ 635400 w 1523059"/>
                  <a:gd name="connsiteY8" fmla="*/ 26062 h 768303"/>
                  <a:gd name="connsiteX9" fmla="*/ 84797 w 1523059"/>
                  <a:gd name="connsiteY9" fmla="*/ 462871 h 768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23059" h="768303">
                    <a:moveTo>
                      <a:pt x="84751" y="462871"/>
                    </a:moveTo>
                    <a:cubicBezTo>
                      <a:pt x="-71790" y="727610"/>
                      <a:pt x="19120" y="801096"/>
                      <a:pt x="112918" y="755822"/>
                    </a:cubicBezTo>
                    <a:cubicBezTo>
                      <a:pt x="262192" y="683780"/>
                      <a:pt x="302275" y="439083"/>
                      <a:pt x="302275" y="439083"/>
                    </a:cubicBezTo>
                    <a:cubicBezTo>
                      <a:pt x="302275" y="439083"/>
                      <a:pt x="267112" y="733659"/>
                      <a:pt x="506438" y="609346"/>
                    </a:cubicBezTo>
                    <a:cubicBezTo>
                      <a:pt x="745765" y="485079"/>
                      <a:pt x="723917" y="248010"/>
                      <a:pt x="723917" y="248010"/>
                    </a:cubicBezTo>
                    <a:cubicBezTo>
                      <a:pt x="723917" y="248010"/>
                      <a:pt x="893820" y="604381"/>
                      <a:pt x="1156799" y="500201"/>
                    </a:cubicBezTo>
                    <a:cubicBezTo>
                      <a:pt x="1305261" y="441385"/>
                      <a:pt x="1097532" y="182468"/>
                      <a:pt x="1097532" y="182468"/>
                    </a:cubicBezTo>
                    <a:cubicBezTo>
                      <a:pt x="1097532" y="182468"/>
                      <a:pt x="1364167" y="497944"/>
                      <a:pt x="1489743" y="367447"/>
                    </a:cubicBezTo>
                    <a:cubicBezTo>
                      <a:pt x="1685646" y="163826"/>
                      <a:pt x="967757" y="-81097"/>
                      <a:pt x="635400" y="26062"/>
                    </a:cubicBezTo>
                    <a:cubicBezTo>
                      <a:pt x="303043" y="133222"/>
                      <a:pt x="84797" y="462871"/>
                      <a:pt x="84797" y="462871"/>
                    </a:cubicBezTo>
                    <a:close/>
                  </a:path>
                </a:pathLst>
              </a:custGeom>
              <a:solidFill>
                <a:srgbClr val="F89621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573" name="شكل حر: شكل 572">
                <a:extLst>
                  <a:ext uri="{FF2B5EF4-FFF2-40B4-BE49-F238E27FC236}">
                    <a16:creationId xmlns:a16="http://schemas.microsoft.com/office/drawing/2014/main" id="{39F134AA-42CE-1628-571E-D59C0E5ED14B}"/>
                  </a:ext>
                </a:extLst>
              </p:cNvPr>
              <p:cNvSpPr/>
              <p:nvPr/>
            </p:nvSpPr>
            <p:spPr>
              <a:xfrm>
                <a:off x="355598" y="1493815"/>
                <a:ext cx="2391599" cy="1415417"/>
              </a:xfrm>
              <a:custGeom>
                <a:avLst/>
                <a:gdLst>
                  <a:gd name="connsiteX0" fmla="*/ 14089 w 2391599"/>
                  <a:gd name="connsiteY0" fmla="*/ 976209 h 1415417"/>
                  <a:gd name="connsiteX1" fmla="*/ 689185 w 2391599"/>
                  <a:gd name="connsiteY1" fmla="*/ 1401327 h 1415417"/>
                  <a:gd name="connsiteX2" fmla="*/ 1128160 w 2391599"/>
                  <a:gd name="connsiteY2" fmla="*/ 856681 h 1415417"/>
                  <a:gd name="connsiteX3" fmla="*/ 1321084 w 2391599"/>
                  <a:gd name="connsiteY3" fmla="*/ 812851 h 1415417"/>
                  <a:gd name="connsiteX4" fmla="*/ 1952350 w 2391599"/>
                  <a:gd name="connsiteY4" fmla="*/ 1114289 h 1415417"/>
                  <a:gd name="connsiteX5" fmla="*/ 2377513 w 2391599"/>
                  <a:gd name="connsiteY5" fmla="*/ 439192 h 1415417"/>
                  <a:gd name="connsiteX6" fmla="*/ 1702416 w 2391599"/>
                  <a:gd name="connsiteY6" fmla="*/ 14075 h 1415417"/>
                  <a:gd name="connsiteX7" fmla="*/ 1277299 w 2391599"/>
                  <a:gd name="connsiteY7" fmla="*/ 689216 h 1415417"/>
                  <a:gd name="connsiteX8" fmla="*/ 1288358 w 2391599"/>
                  <a:gd name="connsiteY8" fmla="*/ 730022 h 1415417"/>
                  <a:gd name="connsiteX9" fmla="*/ 1121976 w 2391599"/>
                  <a:gd name="connsiteY9" fmla="*/ 767848 h 1415417"/>
                  <a:gd name="connsiteX10" fmla="*/ 1114303 w 2391599"/>
                  <a:gd name="connsiteY10" fmla="*/ 726230 h 1415417"/>
                  <a:gd name="connsiteX11" fmla="*/ 439206 w 2391599"/>
                  <a:gd name="connsiteY11" fmla="*/ 301112 h 1415417"/>
                  <a:gd name="connsiteX12" fmla="*/ 14089 w 2391599"/>
                  <a:gd name="connsiteY12" fmla="*/ 976209 h 1415417"/>
                  <a:gd name="connsiteX13" fmla="*/ 99943 w 2391599"/>
                  <a:gd name="connsiteY13" fmla="*/ 956754 h 1415417"/>
                  <a:gd name="connsiteX14" fmla="*/ 458706 w 2391599"/>
                  <a:gd name="connsiteY14" fmla="*/ 387012 h 1415417"/>
                  <a:gd name="connsiteX15" fmla="*/ 1028448 w 2391599"/>
                  <a:gd name="connsiteY15" fmla="*/ 745775 h 1415417"/>
                  <a:gd name="connsiteX16" fmla="*/ 669640 w 2391599"/>
                  <a:gd name="connsiteY16" fmla="*/ 1315518 h 1415417"/>
                  <a:gd name="connsiteX17" fmla="*/ 99897 w 2391599"/>
                  <a:gd name="connsiteY17" fmla="*/ 956754 h 1415417"/>
                  <a:gd name="connsiteX18" fmla="*/ 1363153 w 2391599"/>
                  <a:gd name="connsiteY18" fmla="*/ 669716 h 1415417"/>
                  <a:gd name="connsiteX19" fmla="*/ 1721916 w 2391599"/>
                  <a:gd name="connsiteY19" fmla="*/ 99929 h 1415417"/>
                  <a:gd name="connsiteX20" fmla="*/ 2291659 w 2391599"/>
                  <a:gd name="connsiteY20" fmla="*/ 458692 h 1415417"/>
                  <a:gd name="connsiteX21" fmla="*/ 1932850 w 2391599"/>
                  <a:gd name="connsiteY21" fmla="*/ 1028480 h 1415417"/>
                  <a:gd name="connsiteX22" fmla="*/ 1363153 w 2391599"/>
                  <a:gd name="connsiteY22" fmla="*/ 669716 h 1415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391599" h="1415417">
                    <a:moveTo>
                      <a:pt x="14089" y="976209"/>
                    </a:moveTo>
                    <a:cubicBezTo>
                      <a:pt x="83015" y="1279587"/>
                      <a:pt x="385852" y="1470254"/>
                      <a:pt x="689185" y="1401327"/>
                    </a:cubicBezTo>
                    <a:cubicBezTo>
                      <a:pt x="948778" y="1342330"/>
                      <a:pt x="1125723" y="1112032"/>
                      <a:pt x="1128160" y="856681"/>
                    </a:cubicBezTo>
                    <a:lnTo>
                      <a:pt x="1321084" y="812851"/>
                    </a:lnTo>
                    <a:cubicBezTo>
                      <a:pt x="1433660" y="1042021"/>
                      <a:pt x="1692757" y="1173240"/>
                      <a:pt x="1952350" y="1114289"/>
                    </a:cubicBezTo>
                    <a:cubicBezTo>
                      <a:pt x="2255683" y="1045362"/>
                      <a:pt x="2446440" y="742480"/>
                      <a:pt x="2377513" y="439192"/>
                    </a:cubicBezTo>
                    <a:cubicBezTo>
                      <a:pt x="2308586" y="135859"/>
                      <a:pt x="2005750" y="-54807"/>
                      <a:pt x="1702416" y="14075"/>
                    </a:cubicBezTo>
                    <a:cubicBezTo>
                      <a:pt x="1399084" y="82957"/>
                      <a:pt x="1208327" y="385793"/>
                      <a:pt x="1277299" y="689216"/>
                    </a:cubicBezTo>
                    <a:cubicBezTo>
                      <a:pt x="1280414" y="703074"/>
                      <a:pt x="1284250" y="716616"/>
                      <a:pt x="1288358" y="730022"/>
                    </a:cubicBezTo>
                    <a:lnTo>
                      <a:pt x="1121976" y="767848"/>
                    </a:lnTo>
                    <a:cubicBezTo>
                      <a:pt x="1119900" y="753991"/>
                      <a:pt x="1117462" y="740088"/>
                      <a:pt x="1114303" y="726230"/>
                    </a:cubicBezTo>
                    <a:cubicBezTo>
                      <a:pt x="1045330" y="422897"/>
                      <a:pt x="742494" y="232185"/>
                      <a:pt x="439206" y="301112"/>
                    </a:cubicBezTo>
                    <a:cubicBezTo>
                      <a:pt x="135873" y="370040"/>
                      <a:pt x="-54839" y="672876"/>
                      <a:pt x="14089" y="976209"/>
                    </a:cubicBezTo>
                    <a:close/>
                    <a:moveTo>
                      <a:pt x="99943" y="956754"/>
                    </a:moveTo>
                    <a:cubicBezTo>
                      <a:pt x="41759" y="700772"/>
                      <a:pt x="202724" y="445151"/>
                      <a:pt x="458706" y="387012"/>
                    </a:cubicBezTo>
                    <a:cubicBezTo>
                      <a:pt x="714734" y="328783"/>
                      <a:pt x="970310" y="489793"/>
                      <a:pt x="1028448" y="745775"/>
                    </a:cubicBezTo>
                    <a:cubicBezTo>
                      <a:pt x="1086633" y="1001758"/>
                      <a:pt x="925712" y="1257334"/>
                      <a:pt x="669640" y="1315518"/>
                    </a:cubicBezTo>
                    <a:cubicBezTo>
                      <a:pt x="413703" y="1373702"/>
                      <a:pt x="158036" y="1212737"/>
                      <a:pt x="99897" y="956754"/>
                    </a:cubicBezTo>
                    <a:close/>
                    <a:moveTo>
                      <a:pt x="1363153" y="669716"/>
                    </a:moveTo>
                    <a:cubicBezTo>
                      <a:pt x="1304969" y="413689"/>
                      <a:pt x="1465934" y="158113"/>
                      <a:pt x="1721916" y="99929"/>
                    </a:cubicBezTo>
                    <a:cubicBezTo>
                      <a:pt x="1977899" y="41790"/>
                      <a:pt x="2233520" y="202710"/>
                      <a:pt x="2291659" y="458692"/>
                    </a:cubicBezTo>
                    <a:cubicBezTo>
                      <a:pt x="2349798" y="714720"/>
                      <a:pt x="2188878" y="970296"/>
                      <a:pt x="1932850" y="1028480"/>
                    </a:cubicBezTo>
                    <a:cubicBezTo>
                      <a:pt x="1676868" y="1086619"/>
                      <a:pt x="1421247" y="925744"/>
                      <a:pt x="1363153" y="669716"/>
                    </a:cubicBezTo>
                    <a:close/>
                  </a:path>
                </a:pathLst>
              </a:custGeom>
              <a:solidFill>
                <a:srgbClr val="242425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</p:grpSp>
      </p:grpSp>
      <p:sp>
        <p:nvSpPr>
          <p:cNvPr id="591" name="مربع نص 590">
            <a:extLst>
              <a:ext uri="{FF2B5EF4-FFF2-40B4-BE49-F238E27FC236}">
                <a16:creationId xmlns:a16="http://schemas.microsoft.com/office/drawing/2014/main" id="{34141C1A-9A17-8A9D-42E7-27456A88AF2A}"/>
              </a:ext>
            </a:extLst>
          </p:cNvPr>
          <p:cNvSpPr txBox="1"/>
          <p:nvPr/>
        </p:nvSpPr>
        <p:spPr>
          <a:xfrm>
            <a:off x="1415143" y="2501771"/>
            <a:ext cx="2546203" cy="12102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2B461A"/>
                </a:solidFill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4000" dirty="0">
                <a:solidFill>
                  <a:schemeClr val="dk1"/>
                </a:solidFill>
                <a:latin typeface="Tajawal"/>
                <a:ea typeface="Tajawal"/>
                <a:cs typeface="+mn-cs"/>
                <a:sym typeface="Tajawal"/>
              </a:rPr>
              <a:t>العظيمة القيمة والثمينة</a:t>
            </a:r>
            <a:endParaRPr lang="ar-SA" sz="4000" dirty="0"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335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" grpId="0"/>
      <p:bldP spid="59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CC440B92-6274-CDD9-3D76-2494F19E7C8B}"/>
              </a:ext>
            </a:extLst>
          </p:cNvPr>
          <p:cNvGrpSpPr/>
          <p:nvPr/>
        </p:nvGrpSpPr>
        <p:grpSpPr>
          <a:xfrm>
            <a:off x="4063451" y="506286"/>
            <a:ext cx="4065098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3B0EC1D6-D7D7-69FA-EDCB-06CB5B98306E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D87E8464-0594-B574-0FBD-B87335EC9864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9085397C-8478-AFBE-F8F9-3C289633C633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35574A94-AF46-B391-7D84-004C51FAF235}"/>
                </a:ext>
              </a:extLst>
            </p:cNvPr>
            <p:cNvSpPr txBox="1"/>
            <p:nvPr/>
          </p:nvSpPr>
          <p:spPr>
            <a:xfrm>
              <a:off x="2263346" y="370894"/>
              <a:ext cx="7665311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الفهم والاستيعاب</a:t>
              </a:r>
            </a:p>
          </p:txBody>
        </p:sp>
      </p:grpSp>
      <p:grpSp>
        <p:nvGrpSpPr>
          <p:cNvPr id="7" name="Google Shape;220;p6">
            <a:extLst>
              <a:ext uri="{FF2B5EF4-FFF2-40B4-BE49-F238E27FC236}">
                <a16:creationId xmlns:a16="http://schemas.microsoft.com/office/drawing/2014/main" id="{933B4D4A-324B-2C3D-6122-462F415F87EA}"/>
              </a:ext>
            </a:extLst>
          </p:cNvPr>
          <p:cNvGrpSpPr/>
          <p:nvPr/>
        </p:nvGrpSpPr>
        <p:grpSpPr>
          <a:xfrm>
            <a:off x="2427514" y="1432678"/>
            <a:ext cx="7336972" cy="562209"/>
            <a:chOff x="1472191" y="4803584"/>
            <a:chExt cx="1742798" cy="472127"/>
          </a:xfrm>
        </p:grpSpPr>
        <p:grpSp>
          <p:nvGrpSpPr>
            <p:cNvPr id="8" name="Google Shape;221;p6">
              <a:extLst>
                <a:ext uri="{FF2B5EF4-FFF2-40B4-BE49-F238E27FC236}">
                  <a16:creationId xmlns:a16="http://schemas.microsoft.com/office/drawing/2014/main" id="{8E5E1CDD-A221-C303-F86E-D51034C6707B}"/>
                </a:ext>
              </a:extLst>
            </p:cNvPr>
            <p:cNvGrpSpPr/>
            <p:nvPr/>
          </p:nvGrpSpPr>
          <p:grpSpPr>
            <a:xfrm>
              <a:off x="1472191" y="4803584"/>
              <a:ext cx="1742798" cy="472127"/>
              <a:chOff x="1472191" y="4803584"/>
              <a:chExt cx="1742798" cy="472127"/>
            </a:xfrm>
          </p:grpSpPr>
          <p:sp>
            <p:nvSpPr>
              <p:cNvPr id="10" name="Google Shape;222;p6">
                <a:extLst>
                  <a:ext uri="{FF2B5EF4-FFF2-40B4-BE49-F238E27FC236}">
                    <a16:creationId xmlns:a16="http://schemas.microsoft.com/office/drawing/2014/main" id="{04E905A0-B4BE-05FE-DEDB-80D4593FF514}"/>
                  </a:ext>
                </a:extLst>
              </p:cNvPr>
              <p:cNvSpPr/>
              <p:nvPr/>
            </p:nvSpPr>
            <p:spPr>
              <a:xfrm>
                <a:off x="1485059" y="4803584"/>
                <a:ext cx="1717064" cy="472127"/>
              </a:xfrm>
              <a:prstGeom prst="roundRect">
                <a:avLst>
                  <a:gd name="adj" fmla="val 50000"/>
                </a:avLst>
              </a:prstGeom>
              <a:solidFill>
                <a:srgbClr val="F5F7F9"/>
              </a:solidFill>
              <a:ln>
                <a:noFill/>
              </a:ln>
              <a:effectLst>
                <a:outerShdw blurRad="571500" dist="393700" dir="2700000" sx="96000" sy="96000" algn="br" rotWithShape="0">
                  <a:srgbClr val="0C0C0C">
                    <a:alpha val="1294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+mn-cs"/>
                  <a:sym typeface="Poppins"/>
                </a:endParaRPr>
              </a:p>
            </p:txBody>
          </p:sp>
          <p:sp>
            <p:nvSpPr>
              <p:cNvPr id="11" name="Google Shape;223;p6">
                <a:extLst>
                  <a:ext uri="{FF2B5EF4-FFF2-40B4-BE49-F238E27FC236}">
                    <a16:creationId xmlns:a16="http://schemas.microsoft.com/office/drawing/2014/main" id="{7B5E034B-FC06-CAB9-A2F1-7A87C27FA8B3}"/>
                  </a:ext>
                </a:extLst>
              </p:cNvPr>
              <p:cNvSpPr/>
              <p:nvPr/>
            </p:nvSpPr>
            <p:spPr>
              <a:xfrm>
                <a:off x="1472191" y="4803584"/>
                <a:ext cx="1742798" cy="472127"/>
              </a:xfrm>
              <a:prstGeom prst="roundRect">
                <a:avLst>
                  <a:gd name="adj" fmla="val 50000"/>
                </a:avLst>
              </a:prstGeom>
              <a:solidFill>
                <a:srgbClr val="F5F7F9"/>
              </a:solidFill>
              <a:ln>
                <a:noFill/>
              </a:ln>
              <a:effectLst>
                <a:outerShdw blurRad="254000" dist="228600" dir="13500000" sx="98000" sy="98000" algn="br" rotWithShape="0">
                  <a:schemeClr val="lt1">
                    <a:alpha val="49019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+mn-cs"/>
                  <a:sym typeface="Poppins"/>
                </a:endParaRPr>
              </a:p>
            </p:txBody>
          </p:sp>
        </p:grpSp>
        <p:sp>
          <p:nvSpPr>
            <p:cNvPr id="9" name="Google Shape;224;p6">
              <a:extLst>
                <a:ext uri="{FF2B5EF4-FFF2-40B4-BE49-F238E27FC236}">
                  <a16:creationId xmlns:a16="http://schemas.microsoft.com/office/drawing/2014/main" id="{F3AE707C-AC1F-927C-4A78-3A90434E780C}"/>
                </a:ext>
              </a:extLst>
            </p:cNvPr>
            <p:cNvSpPr/>
            <p:nvPr/>
          </p:nvSpPr>
          <p:spPr>
            <a:xfrm>
              <a:off x="1501825" y="4850426"/>
              <a:ext cx="1683531" cy="378443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1"/>
                <a:buFont typeface="Arial"/>
                <a:buNone/>
              </a:pPr>
              <a:r>
                <a:rPr lang="ar-SA" sz="18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+mn-cs"/>
                  <a:sym typeface="Arial"/>
                </a:rPr>
                <a:t>نكتب رقم كل عبارة في المجموعة(أ) أمام المصطلح المناسب لها في المجموعة (ب)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A226ED3A-F930-B8D2-7827-F4741BEC07C2}"/>
              </a:ext>
            </a:extLst>
          </p:cNvPr>
          <p:cNvGrpSpPr/>
          <p:nvPr/>
        </p:nvGrpSpPr>
        <p:grpSpPr>
          <a:xfrm>
            <a:off x="0" y="1937139"/>
            <a:ext cx="12192000" cy="4979812"/>
            <a:chOff x="0" y="1937139"/>
            <a:chExt cx="12192000" cy="4979812"/>
          </a:xfrm>
        </p:grpSpPr>
        <p:pic>
          <p:nvPicPr>
            <p:cNvPr id="13" name="صورة 12" descr="صورة تحتوي على رسوم متحركة, نجيل&#10;&#10;تم إنشاء الوصف تلقائياً">
              <a:extLst>
                <a:ext uri="{FF2B5EF4-FFF2-40B4-BE49-F238E27FC236}">
                  <a16:creationId xmlns:a16="http://schemas.microsoft.com/office/drawing/2014/main" id="{CC12A2B7-BB9C-308F-5D53-6D7C22246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725" y="1937139"/>
              <a:ext cx="9734550" cy="4962736"/>
            </a:xfrm>
            <a:prstGeom prst="rect">
              <a:avLst/>
            </a:prstGeom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048730B6-0307-70E9-3B3F-96128F40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97070"/>
              <a:ext cx="12192000" cy="619881"/>
            </a:xfrm>
            <a:prstGeom prst="rect">
              <a:avLst/>
            </a:prstGeom>
          </p:spPr>
        </p:pic>
      </p:grp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212598C-ED93-ECC3-984F-E863DB9A378F}"/>
              </a:ext>
            </a:extLst>
          </p:cNvPr>
          <p:cNvSpPr txBox="1"/>
          <p:nvPr/>
        </p:nvSpPr>
        <p:spPr>
          <a:xfrm>
            <a:off x="6501387" y="3346528"/>
            <a:ext cx="1437830" cy="6634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2B461A"/>
                </a:solidFill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800" dirty="0">
                <a:solidFill>
                  <a:schemeClr val="dk1"/>
                </a:solidFill>
                <a:latin typeface="Tajawal"/>
                <a:ea typeface="Tajawal"/>
                <a:cs typeface="+mn-cs"/>
                <a:sym typeface="Tajawal"/>
              </a:rPr>
              <a:t>(أ)</a:t>
            </a:r>
            <a:endParaRPr lang="ar-SA" sz="2800" dirty="0">
              <a:cs typeface="+mn-cs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E1140526-E652-799D-1FE3-5BF5F452A218}"/>
              </a:ext>
            </a:extLst>
          </p:cNvPr>
          <p:cNvSpPr txBox="1"/>
          <p:nvPr/>
        </p:nvSpPr>
        <p:spPr>
          <a:xfrm>
            <a:off x="4134554" y="3346528"/>
            <a:ext cx="1866196" cy="6634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2B461A"/>
                </a:solidFill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800" dirty="0">
                <a:solidFill>
                  <a:schemeClr val="dk1"/>
                </a:solidFill>
                <a:latin typeface="Merriweather"/>
                <a:cs typeface="+mn-cs"/>
                <a:sym typeface="Merriweather"/>
              </a:rPr>
              <a:t>(ب)</a:t>
            </a:r>
            <a:endParaRPr lang="ar-SA" sz="2800" dirty="0">
              <a:cs typeface="+mn-cs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AF41167-67B8-DB5E-0BFE-8C55FC2AFAF9}"/>
              </a:ext>
            </a:extLst>
          </p:cNvPr>
          <p:cNvSpPr txBox="1"/>
          <p:nvPr/>
        </p:nvSpPr>
        <p:spPr>
          <a:xfrm>
            <a:off x="6372577" y="4267200"/>
            <a:ext cx="1695450" cy="562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2B461A"/>
                </a:solidFill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000" b="0" dirty="0">
                <a:solidFill>
                  <a:schemeClr val="dk1"/>
                </a:solidFill>
                <a:latin typeface="Tajawal"/>
                <a:ea typeface="Tajawal"/>
                <a:cs typeface="+mn-cs"/>
                <a:sym typeface="Tajawal"/>
              </a:rPr>
              <a:t>1- ينقي الجو ويفيد الأشجار والنبات</a:t>
            </a:r>
            <a:endParaRPr lang="ar-SA" sz="2000" dirty="0">
              <a:cs typeface="+mn-cs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6F2BA37-EE37-4565-33A9-BC9551A099CC}"/>
              </a:ext>
            </a:extLst>
          </p:cNvPr>
          <p:cNvSpPr txBox="1"/>
          <p:nvPr/>
        </p:nvSpPr>
        <p:spPr>
          <a:xfrm>
            <a:off x="6372577" y="5156916"/>
            <a:ext cx="1695450" cy="562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2B461A"/>
                </a:solidFill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000" b="0" dirty="0">
                <a:solidFill>
                  <a:schemeClr val="dk1"/>
                </a:solidFill>
                <a:latin typeface="Tajawal"/>
                <a:ea typeface="Tajawal"/>
                <a:cs typeface="+mn-cs"/>
                <a:sym typeface="Tajawal"/>
              </a:rPr>
              <a:t>2- كرات ثلجية تتكون فوق أوراق النباتات</a:t>
            </a:r>
            <a:endParaRPr lang="ar-SA" sz="2000" dirty="0">
              <a:cs typeface="+mn-cs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CA3CD595-26EF-CE14-6200-4513F3B91A4A}"/>
              </a:ext>
            </a:extLst>
          </p:cNvPr>
          <p:cNvSpPr txBox="1"/>
          <p:nvPr/>
        </p:nvSpPr>
        <p:spPr>
          <a:xfrm>
            <a:off x="4252784" y="4027101"/>
            <a:ext cx="1695450" cy="562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2B461A"/>
                </a:solidFill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000" b="0" dirty="0">
                <a:solidFill>
                  <a:schemeClr val="dk1"/>
                </a:solidFill>
                <a:latin typeface="Tajawal"/>
                <a:ea typeface="Tajawal"/>
                <a:cs typeface="+mn-cs"/>
                <a:sym typeface="Tajawal"/>
              </a:rPr>
              <a:t>( ) الحرارة</a:t>
            </a:r>
            <a:endParaRPr lang="ar-SA" sz="2000" dirty="0">
              <a:cs typeface="+mn-cs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4541B52B-2E7F-0A8F-B9A5-BE4787EAB3E9}"/>
              </a:ext>
            </a:extLst>
          </p:cNvPr>
          <p:cNvSpPr txBox="1"/>
          <p:nvPr/>
        </p:nvSpPr>
        <p:spPr>
          <a:xfrm>
            <a:off x="4252784" y="4450168"/>
            <a:ext cx="1695450" cy="562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2B461A"/>
                </a:solidFill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000" b="0" dirty="0">
                <a:solidFill>
                  <a:schemeClr val="dk1"/>
                </a:solidFill>
                <a:latin typeface="Tajawal"/>
                <a:ea typeface="Tajawal"/>
                <a:cs typeface="+mn-cs"/>
                <a:sym typeface="Tajawal"/>
              </a:rPr>
              <a:t>(2) الصقيع</a:t>
            </a:r>
            <a:endParaRPr lang="ar-SA" sz="2000" dirty="0">
              <a:cs typeface="+mn-cs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80FC280E-2F12-F201-6757-F79F76172B5D}"/>
              </a:ext>
            </a:extLst>
          </p:cNvPr>
          <p:cNvSpPr txBox="1"/>
          <p:nvPr/>
        </p:nvSpPr>
        <p:spPr>
          <a:xfrm>
            <a:off x="4081686" y="4873235"/>
            <a:ext cx="2037646" cy="562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2B461A"/>
                </a:solidFill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000" b="0" dirty="0">
                <a:solidFill>
                  <a:schemeClr val="dk1"/>
                </a:solidFill>
                <a:latin typeface="Tajawal"/>
                <a:ea typeface="Tajawal"/>
                <a:cs typeface="+mn-cs"/>
                <a:sym typeface="Tajawal"/>
              </a:rPr>
              <a:t>(1) الندى</a:t>
            </a:r>
            <a:endParaRPr lang="ar-SA" sz="2000" dirty="0">
              <a:cs typeface="+mn-cs"/>
            </a:endParaRPr>
          </a:p>
        </p:txBody>
      </p:sp>
      <p:pic>
        <p:nvPicPr>
          <p:cNvPr id="34" name="صورة 33" descr="صورة تحتوي على الأزرق النقي والمكثف, مصباح&#10;&#10;تم إنشاء الوصف تلقائياً">
            <a:extLst>
              <a:ext uri="{FF2B5EF4-FFF2-40B4-BE49-F238E27FC236}">
                <a16:creationId xmlns:a16="http://schemas.microsoft.com/office/drawing/2014/main" id="{0CBBBD59-B7C2-BD92-C486-4FE6AC9EC5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13" y="2678582"/>
            <a:ext cx="1572514" cy="4179418"/>
          </a:xfrm>
          <a:prstGeom prst="rect">
            <a:avLst/>
          </a:prstGeom>
        </p:spPr>
      </p:pic>
      <p:pic>
        <p:nvPicPr>
          <p:cNvPr id="35" name="صورة 34" descr="صورة تحتوي على الأزرق النقي والمكثف, مصباح&#10;&#10;تم إنشاء الوصف تلقائياً">
            <a:extLst>
              <a:ext uri="{FF2B5EF4-FFF2-40B4-BE49-F238E27FC236}">
                <a16:creationId xmlns:a16="http://schemas.microsoft.com/office/drawing/2014/main" id="{F4A91E33-0E22-DD61-F8AD-86C0A6576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67083"/>
            <a:ext cx="1572514" cy="4179418"/>
          </a:xfrm>
          <a:prstGeom prst="rect">
            <a:avLst/>
          </a:prstGeom>
        </p:spPr>
      </p:pic>
      <p:pic>
        <p:nvPicPr>
          <p:cNvPr id="36" name="صورة 35" descr="صورة تحتوي على دائرة, كهرمان, جسم كروى, اللون البرتقالي&#10;&#10;تم إنشاء الوصف تلقائياً">
            <a:extLst>
              <a:ext uri="{FF2B5EF4-FFF2-40B4-BE49-F238E27FC236}">
                <a16:creationId xmlns:a16="http://schemas.microsoft.com/office/drawing/2014/main" id="{93AF51A6-B02D-60A0-752F-604D625056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5584" y="855135"/>
            <a:ext cx="557785" cy="576073"/>
          </a:xfrm>
          <a:prstGeom prst="rect">
            <a:avLst/>
          </a:prstGeom>
        </p:spPr>
      </p:pic>
      <p:pic>
        <p:nvPicPr>
          <p:cNvPr id="37" name="صورة 36" descr="صورة تحتوي على دائرة, كهرمان, جسم كروى, اللون البرتقالي&#10;&#10;تم إنشاء الوصف تلقائياً">
            <a:extLst>
              <a:ext uri="{FF2B5EF4-FFF2-40B4-BE49-F238E27FC236}">
                <a16:creationId xmlns:a16="http://schemas.microsoft.com/office/drawing/2014/main" id="{708109DE-D0F0-A213-2D8A-96942F4B8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5584" y="1593323"/>
            <a:ext cx="557785" cy="576073"/>
          </a:xfrm>
          <a:prstGeom prst="rect">
            <a:avLst/>
          </a:prstGeom>
        </p:spPr>
      </p:pic>
      <p:pic>
        <p:nvPicPr>
          <p:cNvPr id="39" name="صورة 38" descr="صورة تحتوي على دائرة, كهرمان, جسم كروى, اللون البرتقالي&#10;&#10;تم إنشاء الوصف تلقائياً">
            <a:extLst>
              <a:ext uri="{FF2B5EF4-FFF2-40B4-BE49-F238E27FC236}">
                <a16:creationId xmlns:a16="http://schemas.microsoft.com/office/drawing/2014/main" id="{5B257D26-19AA-CBC3-56D6-FBC926A690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660" y="855135"/>
            <a:ext cx="557785" cy="576073"/>
          </a:xfrm>
          <a:prstGeom prst="rect">
            <a:avLst/>
          </a:prstGeom>
        </p:spPr>
      </p:pic>
      <p:pic>
        <p:nvPicPr>
          <p:cNvPr id="40" name="صورة 39" descr="صورة تحتوي على دائرة, كهرمان, جسم كروى, اللون البرتقالي&#10;&#10;تم إنشاء الوصف تلقائياً">
            <a:extLst>
              <a:ext uri="{FF2B5EF4-FFF2-40B4-BE49-F238E27FC236}">
                <a16:creationId xmlns:a16="http://schemas.microsoft.com/office/drawing/2014/main" id="{D985D12B-7AC3-919C-71B5-69B4961C1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660" y="1593323"/>
            <a:ext cx="557785" cy="576073"/>
          </a:xfrm>
          <a:prstGeom prst="rect">
            <a:avLst/>
          </a:prstGeom>
        </p:spPr>
      </p:pic>
      <p:pic>
        <p:nvPicPr>
          <p:cNvPr id="41" name="صورة 40" descr="صورة تحتوي على دائرة, كهرمان, جسم كروى, اللون البرتقالي&#10;&#10;تم إنشاء الوصف تلقائياً">
            <a:extLst>
              <a:ext uri="{FF2B5EF4-FFF2-40B4-BE49-F238E27FC236}">
                <a16:creationId xmlns:a16="http://schemas.microsoft.com/office/drawing/2014/main" id="{CA67C796-62E5-B663-6BA7-FFB793782F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660" y="2331511"/>
            <a:ext cx="557785" cy="576073"/>
          </a:xfrm>
          <a:prstGeom prst="rect">
            <a:avLst/>
          </a:prstGeom>
        </p:spPr>
      </p:pic>
      <p:pic>
        <p:nvPicPr>
          <p:cNvPr id="43" name="صورة 42" descr="صورة تحتوي على التصميم, فن&#10;&#10;تم إنشاء الوصف تلقائياً بثقة منخفضة">
            <a:extLst>
              <a:ext uri="{FF2B5EF4-FFF2-40B4-BE49-F238E27FC236}">
                <a16:creationId xmlns:a16="http://schemas.microsoft.com/office/drawing/2014/main" id="{651F6EDF-F91D-C8A6-3C70-EC23D68CF8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379" y="3612555"/>
            <a:ext cx="797477" cy="654645"/>
          </a:xfrm>
          <a:prstGeom prst="rect">
            <a:avLst/>
          </a:prstGeom>
        </p:spPr>
      </p:pic>
      <p:pic>
        <p:nvPicPr>
          <p:cNvPr id="44" name="صورة 43" descr="صورة تحتوي على التصميم, فن&#10;&#10;تم إنشاء الوصف تلقائياً بثقة منخفضة">
            <a:extLst>
              <a:ext uri="{FF2B5EF4-FFF2-40B4-BE49-F238E27FC236}">
                <a16:creationId xmlns:a16="http://schemas.microsoft.com/office/drawing/2014/main" id="{67CA6094-03FA-6CB4-8F4C-08F6803788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3612555"/>
            <a:ext cx="797477" cy="6546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966 -0.00278 L -0.01966 -0.00278 L -0.0431 0.00277 C -0.04661 0.00347 -0.05 0.00416 -0.05325 0.00555 C -0.0582 0.00717 -0.06679 0.01227 -0.07122 0.01527 C -0.07474 0.01736 -0.07825 0.01921 -0.08138 0.02222 C -0.08659 0.02662 -0.09271 0.03449 -0.09622 0.04305 C -0.09935 0.05046 -0.10299 0.06643 -0.10481 0.075 C -0.10625 0.08125 -0.10794 0.08773 -0.10872 0.09444 C -0.1108 0.10902 -0.11341 0.13889 -0.11341 0.13889 C -0.11614 0.19629 -0.11432 0.17314 -0.11731 0.20833 C -0.11758 0.21412 -0.11966 0.27083 -0.12044 0.28055 C -0.12213 0.29953 -0.122 0.29583 -0.12278 0.31389 C -0.12343 0.32615 -0.12422 0.33865 -0.12435 0.35139 C -0.12461 0.36435 -0.12448 0.37731 -0.12513 0.39027 C -0.12552 0.39676 -0.12669 0.40324 -0.12747 0.40972 C -0.12773 0.41759 -0.12773 0.42546 -0.12825 0.43333 C -0.12877 0.44074 -0.12995 0.44791 -0.1306 0.45555 C -0.13203 0.47014 -0.13463 0.50463 -0.13528 0.51389 C -0.1358 0.52037 -0.13659 0.52662 -0.13685 0.53333 C -0.13815 0.56296 -0.13724 0.54213 -0.13919 0.58055 C -0.13958 0.58541 -0.13984 0.59051 -0.13997 0.59583 C -0.14023 0.60185 -0.14036 0.60787 -0.14075 0.61389 C -0.14114 0.61898 -0.14179 0.62407 -0.14231 0.62916 C -0.14258 0.63518 -0.14284 0.6412 -0.1431 0.64722 C -0.14362 0.6574 -0.1444 0.66736 -0.14466 0.67777 C -0.14674 0.75717 -0.14375 0.7162 -0.14622 0.74861 C -0.14713 0.7831 -0.147 0.76875 -0.147 0.79166 L -0.147 0.79166 " pathEditMode="relative" ptsTypes="AAAAAAAAAAAAAAAAAAAAAAAAAAAAA">
                                      <p:cBhvr>
                                        <p:cTn id="4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4.44444E-6 L -2.70833E-6 4.44444E-6 C -0.09661 0.16412 -0.01354 0.01666 -0.07916 0.14606 C -0.10807 0.20277 -0.09271 0.16088 -0.1082 0.20856 C -0.1095 0.2155 -0.11093 0.22245 -0.11185 0.22963 C -0.11393 0.24745 -0.11901 0.32037 -0.1194 0.32407 C -0.12083 0.33865 -0.12226 0.353 -0.12356 0.36782 C -0.12747 0.41111 -0.12747 0.42615 -0.13463 0.46875 C -0.13984 0.49953 -0.14935 0.52407 -0.15963 0.54976 C -0.17356 0.58425 -0.17356 0.57222 -0.18528 0.60833 C -0.1875 0.61481 -0.18841 0.62245 -0.1901 0.62963 C -0.19245 0.65416 -0.19231 0.64351 -0.19231 0.66157 L -0.19231 0.6618 " pathEditMode="relative" rAng="0" ptsTypes="AAAAAAAAAAAAA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22" y="3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47 3.33333E-6 L -0.00547 3.33333E-6 L 0.02188 0.00139 C 0.02721 0.00277 0.04531 0.0162 0.05065 0.02361 C 0.05977 0.03564 0.07695 0.05926 0.08503 0.08055 C 0.08737 0.08657 0.09375 0.10949 0.09518 0.11666 C 0.09805 0.12939 0.10169 0.14189 0.103 0.15555 C 0.10378 0.16296 0.10469 0.17014 0.10534 0.17777 C 0.10625 0.18634 0.10677 0.19537 0.10768 0.20416 C 0.11198 0.24259 0.11003 0.2125 0.11315 0.25139 C 0.1138 0.25902 0.11419 0.26713 0.11471 0.275 C 0.1155 0.28287 0.11654 0.29051 0.11706 0.29861 C 0.11784 0.30764 0.11797 0.31713 0.11862 0.32639 C 0.11979 0.34166 0.12188 0.35671 0.12253 0.37222 C 0.12266 0.3743 0.12552 0.43171 0.12565 0.43472 C 0.12617 0.4412 0.12682 0.44745 0.12721 0.45416 C 0.12852 0.47152 0.12904 0.4868 0.13034 0.50416 C 0.13112 0.5125 0.1319 0.52083 0.13268 0.52916 C 0.13412 0.56527 0.13242 0.53472 0.13581 0.56944 C 0.14024 0.61227 0.13451 0.56597 0.13971 0.60694 C 0.14167 0.64791 0.13919 0.60023 0.14206 0.63889 C 0.14245 0.64375 0.14258 0.64907 0.14284 0.65416 C 0.1431 0.65833 0.14349 0.66227 0.14362 0.66666 C 0.14453 0.68171 0.14427 0.67777 0.14518 0.69166 C 0.14544 0.6949 0.14557 0.69814 0.14596 0.70139 C 0.14636 0.70416 0.14714 0.70671 0.14753 0.70972 C 0.14792 0.7118 0.14805 0.71435 0.14831 0.71666 C 0.14883 0.71898 0.14948 0.72106 0.14987 0.72361 C 0.15026 0.72569 0.15039 0.72824 0.15065 0.73055 C 0.15469 0.75602 0.15026 0.72199 0.153 0.74722 C 0.15326 0.74907 0.15365 0.75069 0.15378 0.75277 C 0.15521 0.76435 0.15534 0.76574 0.15612 0.77639 C 0.15703 0.78703 0.1569 0.78379 0.1569 0.78889 L 0.1569 0.78889 " pathEditMode="relative" ptsTypes="AAAAAAAAAAAAAAAAAAAAAAAAAAAAAAAAAA">
                                      <p:cBhvr>
                                        <p:cTn id="6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312 -0.00487 L -0.00312 -0.00487 C 0.00234 -0.00255 0.00794 -0.00093 0.01328 0.00208 C 0.01576 0.00324 0.0181 0.00555 0.02031 0.00763 C 0.03425 0.0199 0.03503 0.02268 0.05065 0.04236 C 0.05339 0.04537 0.05651 0.04768 0.0586 0.05208 C 0.06289 0.06134 0.06732 0.0706 0.07188 0.07986 C 0.07435 0.08495 0.07721 0.08958 0.07956 0.09513 C 0.08151 0.0993 0.0832 0.10347 0.08516 0.10763 C 0.09349 0.12546 0.08945 0.11458 0.09766 0.13402 C 0.09948 0.13842 0.10117 0.14328 0.103 0.14791 C 0.10508 0.15254 0.10742 0.15694 0.10925 0.1618 C 0.11602 0.17824 0.11367 0.175 0.11953 0.19236 C 0.12096 0.19652 0.12292 0.20023 0.12422 0.20486 C 0.12552 0.20949 0.12604 0.21504 0.12721 0.22013 C 0.12839 0.22476 0.13008 0.22916 0.13125 0.23402 C 0.13464 0.24838 0.13672 0.26319 0.13906 0.27847 C 0.14037 0.2875 0.14141 0.29699 0.14297 0.30625 C 0.14623 0.32754 0.14753 0.3287 0.15 0.35069 C 0.15065 0.3574 0.15078 0.36458 0.15156 0.37152 C 0.15208 0.378 0.15313 0.38449 0.15391 0.39097 C 0.15417 0.39745 0.15417 0.40393 0.15469 0.41041 C 0.15547 0.42338 0.15781 0.4493 0.15781 0.4493 C 0.1599 0.50625 0.15664 0.43518 0.16081 0.48958 C 0.16146 0.49629 0.1612 0.50347 0.16159 0.51041 C 0.1625 0.52106 0.16406 0.53148 0.16485 0.54236 C 0.16784 0.58564 0.16511 0.55023 0.16719 0.57291 C 0.16745 0.57592 0.16758 0.57939 0.16797 0.58263 C 0.16875 0.58935 0.17096 0.60046 0.17266 0.60625 L 0.175 0.61458 C 0.17526 0.61736 0.17513 0.62013 0.17578 0.62291 C 0.17617 0.62523 0.17735 0.62731 0.17813 0.62986 C 0.18164 0.64236 0.17735 0.63125 0.18203 0.64236 C 0.18333 0.65185 0.18164 0.64421 0.18503 0.65208 C 0.19167 0.66689 0.18529 0.65509 0.19063 0.66458 L 0.19063 0.66458 " pathEditMode="relative" ptsTypes="AAAAAAAAAAAAAAAAAAAAAAAAAAAAAAAAAAAA">
                                      <p:cBhvr>
                                        <p:cTn id="7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69 -0.00416 L -0.00469 -0.00416 C 0.01224 -0.00277 0.0293 -0.003 0.0461 -4.44444E-6 C 0.04714 -4.44444E-6 0.05508 0.00973 0.05625 0.01112 C 0.05833 0.01366 0.06029 0.01667 0.0625 0.01945 C 0.07096 0.02987 0.06797 0.02338 0.07735 0.03889 C 0.08216 0.04676 0.08672 0.05556 0.09141 0.06389 L 0.09753 0.075 C 0.09922 0.07778 0.10104 0.0801 0.10235 0.08334 C 0.10352 0.08658 0.10469 0.08982 0.10612 0.09306 C 0.10742 0.09537 0.10899 0.09723 0.11016 0.1 C 0.11133 0.10278 0.11211 0.10649 0.11328 0.10973 C 0.11471 0.11343 0.11654 0.1169 0.11784 0.12084 C 0.11901 0.12385 0.12396 0.14028 0.12487 0.14445 C 0.12591 0.14838 0.1263 0.15278 0.12735 0.15695 C 0.1319 0.175 0.1306 0.1632 0.13438 0.18195 C 0.13529 0.18681 0.13581 0.19213 0.13672 0.19723 C 0.13763 0.20232 0.13893 0.20718 0.13985 0.2125 C 0.14076 0.21783 0.14115 0.22362 0.14219 0.22917 C 0.14401 0.24075 0.14675 0.25186 0.14844 0.26389 C 0.15 0.27547 0.15143 0.28704 0.15313 0.29862 C 0.15456 0.30973 0.15625 0.32061 0.15781 0.33195 C 0.16458 0.38264 0.15547 0.31436 0.16172 0.37084 C 0.16263 0.37987 0.16953 0.42454 0.17031 0.42778 C 0.17136 0.43241 0.1724 0.43681 0.17344 0.44167 C 0.17422 0.44607 0.17474 0.45093 0.17578 0.45556 C 0.17656 0.45973 0.178 0.46366 0.17891 0.46806 C 0.17956 0.47153 0.17956 0.47547 0.18034 0.47917 C 0.18086 0.48125 0.18203 0.48264 0.18268 0.48473 C 0.18932 0.50209 0.17904 0.47778 0.19063 0.50417 C 0.1974 0.51945 0.18971 0.50232 0.19766 0.51806 C 0.19987 0.52246 0.20326 0.53195 0.20625 0.53473 L 0.20938 0.5375 C 0.21589 0.55325 0.20521 0.52871 0.21797 0.55139 C 0.22044 0.55579 0.22123 0.55764 0.225 0.56112 C 0.22604 0.56204 0.22708 0.5625 0.228 0.56389 C 0.23451 0.572 0.22748 0.56528 0.23203 0.56945 L 0.23203 0.56945 " pathEditMode="relative" ptsTypes="AAAAAAAAAAAAAAAAAAAAAAAAAAAAAAAAAAAAAA">
                                      <p:cBhvr>
                                        <p:cTn id="7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0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67577" y="1423943"/>
            <a:ext cx="7050190" cy="510975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ECC26B7E-1E53-4DF2-0738-27D0FAF6E6E4}"/>
              </a:ext>
            </a:extLst>
          </p:cNvPr>
          <p:cNvGrpSpPr/>
          <p:nvPr/>
        </p:nvGrpSpPr>
        <p:grpSpPr>
          <a:xfrm>
            <a:off x="4063451" y="506286"/>
            <a:ext cx="4065098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07C9739F-176A-E3A4-0268-C7C6804CDA02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70C612EE-FC32-8EFB-9334-33A91DB550BD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9748DAF6-076C-7C00-81DC-BBEC0F22F42C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48D921FA-8BA7-A991-793F-CAE16C1A0DF1}"/>
                </a:ext>
              </a:extLst>
            </p:cNvPr>
            <p:cNvSpPr txBox="1"/>
            <p:nvPr/>
          </p:nvSpPr>
          <p:spPr>
            <a:xfrm>
              <a:off x="2263346" y="370894"/>
              <a:ext cx="7665311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الفهم والاستيعاب</a:t>
              </a:r>
            </a:p>
          </p:txBody>
        </p:sp>
      </p:grpSp>
      <p:grpSp>
        <p:nvGrpSpPr>
          <p:cNvPr id="7" name="Google Shape;220;p6">
            <a:extLst>
              <a:ext uri="{FF2B5EF4-FFF2-40B4-BE49-F238E27FC236}">
                <a16:creationId xmlns:a16="http://schemas.microsoft.com/office/drawing/2014/main" id="{36EE80D2-FD54-2640-4F47-ADF798A6F764}"/>
              </a:ext>
            </a:extLst>
          </p:cNvPr>
          <p:cNvGrpSpPr/>
          <p:nvPr/>
        </p:nvGrpSpPr>
        <p:grpSpPr>
          <a:xfrm>
            <a:off x="4117664" y="1432678"/>
            <a:ext cx="3956672" cy="562209"/>
            <a:chOff x="1472191" y="4803584"/>
            <a:chExt cx="1742798" cy="472127"/>
          </a:xfrm>
        </p:grpSpPr>
        <p:grpSp>
          <p:nvGrpSpPr>
            <p:cNvPr id="8" name="Google Shape;221;p6">
              <a:extLst>
                <a:ext uri="{FF2B5EF4-FFF2-40B4-BE49-F238E27FC236}">
                  <a16:creationId xmlns:a16="http://schemas.microsoft.com/office/drawing/2014/main" id="{ECC1A136-00D7-BABE-1AD2-5F434AEDF02A}"/>
                </a:ext>
              </a:extLst>
            </p:cNvPr>
            <p:cNvGrpSpPr/>
            <p:nvPr/>
          </p:nvGrpSpPr>
          <p:grpSpPr>
            <a:xfrm>
              <a:off x="1472191" y="4803584"/>
              <a:ext cx="1742798" cy="472127"/>
              <a:chOff x="1472191" y="4803584"/>
              <a:chExt cx="1742798" cy="472127"/>
            </a:xfrm>
          </p:grpSpPr>
          <p:sp>
            <p:nvSpPr>
              <p:cNvPr id="10" name="Google Shape;222;p6">
                <a:extLst>
                  <a:ext uri="{FF2B5EF4-FFF2-40B4-BE49-F238E27FC236}">
                    <a16:creationId xmlns:a16="http://schemas.microsoft.com/office/drawing/2014/main" id="{C6E18EDF-CFA2-63C9-7798-D1FA9BB3A4AC}"/>
                  </a:ext>
                </a:extLst>
              </p:cNvPr>
              <p:cNvSpPr/>
              <p:nvPr/>
            </p:nvSpPr>
            <p:spPr>
              <a:xfrm>
                <a:off x="1485059" y="4803584"/>
                <a:ext cx="1717064" cy="472127"/>
              </a:xfrm>
              <a:prstGeom prst="roundRect">
                <a:avLst>
                  <a:gd name="adj" fmla="val 50000"/>
                </a:avLst>
              </a:prstGeom>
              <a:solidFill>
                <a:srgbClr val="F5F7F9"/>
              </a:solidFill>
              <a:ln>
                <a:noFill/>
              </a:ln>
              <a:effectLst>
                <a:outerShdw blurRad="571500" dist="393700" dir="2700000" sx="96000" sy="96000" algn="br" rotWithShape="0">
                  <a:srgbClr val="0C0C0C">
                    <a:alpha val="1294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+mn-cs"/>
                  <a:sym typeface="Poppins"/>
                </a:endParaRPr>
              </a:p>
            </p:txBody>
          </p:sp>
          <p:sp>
            <p:nvSpPr>
              <p:cNvPr id="11" name="Google Shape;223;p6">
                <a:extLst>
                  <a:ext uri="{FF2B5EF4-FFF2-40B4-BE49-F238E27FC236}">
                    <a16:creationId xmlns:a16="http://schemas.microsoft.com/office/drawing/2014/main" id="{D18B7A6E-7622-E975-EBDF-C42495460A6E}"/>
                  </a:ext>
                </a:extLst>
              </p:cNvPr>
              <p:cNvSpPr/>
              <p:nvPr/>
            </p:nvSpPr>
            <p:spPr>
              <a:xfrm>
                <a:off x="1472191" y="4803584"/>
                <a:ext cx="1742798" cy="472127"/>
              </a:xfrm>
              <a:prstGeom prst="roundRect">
                <a:avLst>
                  <a:gd name="adj" fmla="val 50000"/>
                </a:avLst>
              </a:prstGeom>
              <a:solidFill>
                <a:srgbClr val="F5F7F9"/>
              </a:solidFill>
              <a:ln>
                <a:noFill/>
              </a:ln>
              <a:effectLst>
                <a:outerShdw blurRad="254000" dist="228600" dir="13500000" sx="98000" sy="98000" algn="br" rotWithShape="0">
                  <a:schemeClr val="lt1">
                    <a:alpha val="49019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+mn-cs"/>
                  <a:sym typeface="Poppins"/>
                </a:endParaRPr>
              </a:p>
            </p:txBody>
          </p:sp>
        </p:grpSp>
        <p:sp>
          <p:nvSpPr>
            <p:cNvPr id="9" name="Google Shape;224;p6">
              <a:extLst>
                <a:ext uri="{FF2B5EF4-FFF2-40B4-BE49-F238E27FC236}">
                  <a16:creationId xmlns:a16="http://schemas.microsoft.com/office/drawing/2014/main" id="{B6529086-5B32-79D8-11BA-58F8D0EB1185}"/>
                </a:ext>
              </a:extLst>
            </p:cNvPr>
            <p:cNvSpPr/>
            <p:nvPr/>
          </p:nvSpPr>
          <p:spPr>
            <a:xfrm>
              <a:off x="1501825" y="4850426"/>
              <a:ext cx="1683531" cy="378443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1"/>
                <a:buFont typeface="Arial"/>
                <a:buNone/>
              </a:pPr>
              <a:r>
                <a:rPr lang="ar-SA" sz="18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+mn-cs"/>
                  <a:sym typeface="Arial"/>
                </a:rPr>
                <a:t>نقرأ ما يلي ثم نكمل ما هو مطلوب:</a:t>
              </a:r>
            </a:p>
          </p:txBody>
        </p:sp>
      </p:grpSp>
      <p:pic>
        <p:nvPicPr>
          <p:cNvPr id="13" name="صورة 12" descr="صورة تحتوي على لقطة شاشة, أسود, الإطار&#10;&#10;تم إنشاء الوصف تلقائياً">
            <a:extLst>
              <a:ext uri="{FF2B5EF4-FFF2-40B4-BE49-F238E27FC236}">
                <a16:creationId xmlns:a16="http://schemas.microsoft.com/office/drawing/2014/main" id="{9E90AA56-D516-F309-3366-A1E023588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04" y="2222316"/>
            <a:ext cx="2323992" cy="3494827"/>
          </a:xfrm>
          <a:prstGeom prst="rect">
            <a:avLst/>
          </a:prstGeom>
        </p:spPr>
      </p:pic>
      <p:grpSp>
        <p:nvGrpSpPr>
          <p:cNvPr id="14" name="رسم 672">
            <a:extLst>
              <a:ext uri="{FF2B5EF4-FFF2-40B4-BE49-F238E27FC236}">
                <a16:creationId xmlns:a16="http://schemas.microsoft.com/office/drawing/2014/main" id="{2D73A895-0B6D-CA27-B705-2B4994B43AAA}"/>
              </a:ext>
            </a:extLst>
          </p:cNvPr>
          <p:cNvGrpSpPr/>
          <p:nvPr/>
        </p:nvGrpSpPr>
        <p:grpSpPr>
          <a:xfrm>
            <a:off x="7577980" y="4410230"/>
            <a:ext cx="1201271" cy="1122482"/>
            <a:chOff x="6750464" y="3417580"/>
            <a:chExt cx="583687" cy="545404"/>
          </a:xfrm>
        </p:grpSpPr>
        <p:sp>
          <p:nvSpPr>
            <p:cNvPr id="15" name="شكل حر: شكل 14">
              <a:extLst>
                <a:ext uri="{FF2B5EF4-FFF2-40B4-BE49-F238E27FC236}">
                  <a16:creationId xmlns:a16="http://schemas.microsoft.com/office/drawing/2014/main" id="{58C78836-0479-B3CB-5BDA-61532DAE945A}"/>
                </a:ext>
              </a:extLst>
            </p:cNvPr>
            <p:cNvSpPr/>
            <p:nvPr/>
          </p:nvSpPr>
          <p:spPr>
            <a:xfrm>
              <a:off x="6750464" y="3857794"/>
              <a:ext cx="182647" cy="75037"/>
            </a:xfrm>
            <a:custGeom>
              <a:avLst/>
              <a:gdLst>
                <a:gd name="connsiteX0" fmla="*/ 10285 w 182647"/>
                <a:gd name="connsiteY0" fmla="*/ 36502 h 75037"/>
                <a:gd name="connsiteX1" fmla="*/ 284 w 182647"/>
                <a:gd name="connsiteY1" fmla="*/ 19071 h 75037"/>
                <a:gd name="connsiteX2" fmla="*/ 45147 w 182647"/>
                <a:gd name="connsiteY2" fmla="*/ 21 h 75037"/>
                <a:gd name="connsiteX3" fmla="*/ 52386 w 182647"/>
                <a:gd name="connsiteY3" fmla="*/ 6117 h 75037"/>
                <a:gd name="connsiteX4" fmla="*/ 46290 w 182647"/>
                <a:gd name="connsiteY4" fmla="*/ 13356 h 75037"/>
                <a:gd name="connsiteX5" fmla="*/ 13714 w 182647"/>
                <a:gd name="connsiteY5" fmla="*/ 21643 h 75037"/>
                <a:gd name="connsiteX6" fmla="*/ 22001 w 182647"/>
                <a:gd name="connsiteY6" fmla="*/ 27929 h 75037"/>
                <a:gd name="connsiteX7" fmla="*/ 176687 w 182647"/>
                <a:gd name="connsiteY7" fmla="*/ 61648 h 75037"/>
                <a:gd name="connsiteX8" fmla="*/ 182593 w 182647"/>
                <a:gd name="connsiteY8" fmla="*/ 69077 h 75037"/>
                <a:gd name="connsiteX9" fmla="*/ 175163 w 182647"/>
                <a:gd name="connsiteY9" fmla="*/ 74983 h 75037"/>
                <a:gd name="connsiteX10" fmla="*/ 15334 w 182647"/>
                <a:gd name="connsiteY10" fmla="*/ 39550 h 75037"/>
                <a:gd name="connsiteX11" fmla="*/ 10190 w 182647"/>
                <a:gd name="connsiteY11" fmla="*/ 36406 h 7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2647" h="75037">
                  <a:moveTo>
                    <a:pt x="10285" y="36502"/>
                  </a:moveTo>
                  <a:cubicBezTo>
                    <a:pt x="4951" y="32882"/>
                    <a:pt x="-1430" y="26881"/>
                    <a:pt x="284" y="19071"/>
                  </a:cubicBezTo>
                  <a:cubicBezTo>
                    <a:pt x="3142" y="5641"/>
                    <a:pt x="29621" y="1354"/>
                    <a:pt x="45147" y="21"/>
                  </a:cubicBezTo>
                  <a:cubicBezTo>
                    <a:pt x="48862" y="-265"/>
                    <a:pt x="52100" y="2402"/>
                    <a:pt x="52386" y="6117"/>
                  </a:cubicBezTo>
                  <a:cubicBezTo>
                    <a:pt x="52672" y="9832"/>
                    <a:pt x="50005" y="13070"/>
                    <a:pt x="46290" y="13356"/>
                  </a:cubicBezTo>
                  <a:cubicBezTo>
                    <a:pt x="31812" y="14594"/>
                    <a:pt x="16953" y="18499"/>
                    <a:pt x="13714" y="21643"/>
                  </a:cubicBezTo>
                  <a:cubicBezTo>
                    <a:pt x="14381" y="22595"/>
                    <a:pt x="16381" y="24691"/>
                    <a:pt x="22001" y="27929"/>
                  </a:cubicBezTo>
                  <a:cubicBezTo>
                    <a:pt x="58672" y="48503"/>
                    <a:pt x="175544" y="61552"/>
                    <a:pt x="176687" y="61648"/>
                  </a:cubicBezTo>
                  <a:cubicBezTo>
                    <a:pt x="180402" y="62029"/>
                    <a:pt x="183069" y="65362"/>
                    <a:pt x="182593" y="69077"/>
                  </a:cubicBezTo>
                  <a:cubicBezTo>
                    <a:pt x="182212" y="72792"/>
                    <a:pt x="178878" y="75459"/>
                    <a:pt x="175163" y="74983"/>
                  </a:cubicBezTo>
                  <a:cubicBezTo>
                    <a:pt x="170210" y="74411"/>
                    <a:pt x="54386" y="61457"/>
                    <a:pt x="15334" y="39550"/>
                  </a:cubicBezTo>
                  <a:cubicBezTo>
                    <a:pt x="14096" y="38883"/>
                    <a:pt x="12191" y="37835"/>
                    <a:pt x="10190" y="36406"/>
                  </a:cubicBezTo>
                  <a:close/>
                </a:path>
              </a:pathLst>
            </a:custGeom>
            <a:solidFill>
              <a:srgbClr val="56331D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6" name="شكل حر: شكل 15">
              <a:extLst>
                <a:ext uri="{FF2B5EF4-FFF2-40B4-BE49-F238E27FC236}">
                  <a16:creationId xmlns:a16="http://schemas.microsoft.com/office/drawing/2014/main" id="{8EEC73B2-1502-18C6-135A-9269BCAF5784}"/>
                </a:ext>
              </a:extLst>
            </p:cNvPr>
            <p:cNvSpPr/>
            <p:nvPr/>
          </p:nvSpPr>
          <p:spPr>
            <a:xfrm>
              <a:off x="6757474" y="3807642"/>
              <a:ext cx="223489" cy="155342"/>
            </a:xfrm>
            <a:custGeom>
              <a:avLst/>
              <a:gdLst>
                <a:gd name="connsiteX0" fmla="*/ 220636 w 223489"/>
                <a:gd name="connsiteY0" fmla="*/ 86463 h 155342"/>
                <a:gd name="connsiteX1" fmla="*/ 222255 w 223489"/>
                <a:gd name="connsiteY1" fmla="*/ 81034 h 155342"/>
                <a:gd name="connsiteX2" fmla="*/ 222255 w 223489"/>
                <a:gd name="connsiteY2" fmla="*/ 80938 h 155342"/>
                <a:gd name="connsiteX3" fmla="*/ 223398 w 223489"/>
                <a:gd name="connsiteY3" fmla="*/ 71128 h 155342"/>
                <a:gd name="connsiteX4" fmla="*/ 220064 w 223489"/>
                <a:gd name="connsiteY4" fmla="*/ 59888 h 155342"/>
                <a:gd name="connsiteX5" fmla="*/ 219588 w 223489"/>
                <a:gd name="connsiteY5" fmla="*/ 59698 h 155342"/>
                <a:gd name="connsiteX6" fmla="*/ 168439 w 223489"/>
                <a:gd name="connsiteY6" fmla="*/ 22550 h 155342"/>
                <a:gd name="connsiteX7" fmla="*/ 125671 w 223489"/>
                <a:gd name="connsiteY7" fmla="*/ 5119 h 155342"/>
                <a:gd name="connsiteX8" fmla="*/ 101002 w 223489"/>
                <a:gd name="connsiteY8" fmla="*/ 1976 h 155342"/>
                <a:gd name="connsiteX9" fmla="*/ 11657 w 223489"/>
                <a:gd name="connsiteY9" fmla="*/ 11692 h 155342"/>
                <a:gd name="connsiteX10" fmla="*/ 1561 w 223489"/>
                <a:gd name="connsiteY10" fmla="*/ 25408 h 155342"/>
                <a:gd name="connsiteX11" fmla="*/ 31850 w 223489"/>
                <a:gd name="connsiteY11" fmla="*/ 71223 h 155342"/>
                <a:gd name="connsiteX12" fmla="*/ 75379 w 223489"/>
                <a:gd name="connsiteY12" fmla="*/ 112466 h 155342"/>
                <a:gd name="connsiteX13" fmla="*/ 121861 w 223489"/>
                <a:gd name="connsiteY13" fmla="*/ 139803 h 155342"/>
                <a:gd name="connsiteX14" fmla="*/ 164057 w 223489"/>
                <a:gd name="connsiteY14" fmla="*/ 155138 h 155342"/>
                <a:gd name="connsiteX15" fmla="*/ 177392 w 223489"/>
                <a:gd name="connsiteY15" fmla="*/ 129135 h 155342"/>
                <a:gd name="connsiteX16" fmla="*/ 197204 w 223489"/>
                <a:gd name="connsiteY16" fmla="*/ 117610 h 155342"/>
                <a:gd name="connsiteX17" fmla="*/ 220540 w 223489"/>
                <a:gd name="connsiteY17" fmla="*/ 86558 h 15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3489" h="155342">
                  <a:moveTo>
                    <a:pt x="220636" y="86463"/>
                  </a:moveTo>
                  <a:cubicBezTo>
                    <a:pt x="221207" y="85034"/>
                    <a:pt x="221779" y="83129"/>
                    <a:pt x="222255" y="81034"/>
                  </a:cubicBezTo>
                  <a:cubicBezTo>
                    <a:pt x="222255" y="81034"/>
                    <a:pt x="222255" y="81034"/>
                    <a:pt x="222255" y="80938"/>
                  </a:cubicBezTo>
                  <a:cubicBezTo>
                    <a:pt x="223303" y="77509"/>
                    <a:pt x="223684" y="74271"/>
                    <a:pt x="223398" y="71128"/>
                  </a:cubicBezTo>
                  <a:cubicBezTo>
                    <a:pt x="223398" y="66556"/>
                    <a:pt x="222541" y="62269"/>
                    <a:pt x="220064" y="59888"/>
                  </a:cubicBezTo>
                  <a:cubicBezTo>
                    <a:pt x="220064" y="59888"/>
                    <a:pt x="219778" y="59793"/>
                    <a:pt x="219588" y="59698"/>
                  </a:cubicBezTo>
                  <a:cubicBezTo>
                    <a:pt x="209777" y="42553"/>
                    <a:pt x="183298" y="29980"/>
                    <a:pt x="168439" y="22550"/>
                  </a:cubicBezTo>
                  <a:cubicBezTo>
                    <a:pt x="154818" y="15692"/>
                    <a:pt x="140340" y="9025"/>
                    <a:pt x="125671" y="5119"/>
                  </a:cubicBezTo>
                  <a:cubicBezTo>
                    <a:pt x="117670" y="3024"/>
                    <a:pt x="109384" y="2262"/>
                    <a:pt x="101002" y="1976"/>
                  </a:cubicBezTo>
                  <a:cubicBezTo>
                    <a:pt x="70998" y="-2405"/>
                    <a:pt x="39851" y="357"/>
                    <a:pt x="11657" y="11692"/>
                  </a:cubicBezTo>
                  <a:cubicBezTo>
                    <a:pt x="5085" y="14359"/>
                    <a:pt x="-3583" y="16549"/>
                    <a:pt x="1561" y="25408"/>
                  </a:cubicBezTo>
                  <a:cubicBezTo>
                    <a:pt x="11181" y="42076"/>
                    <a:pt x="18610" y="56935"/>
                    <a:pt x="31850" y="71223"/>
                  </a:cubicBezTo>
                  <a:cubicBezTo>
                    <a:pt x="45661" y="86082"/>
                    <a:pt x="59473" y="99703"/>
                    <a:pt x="75379" y="112466"/>
                  </a:cubicBezTo>
                  <a:cubicBezTo>
                    <a:pt x="89191" y="123515"/>
                    <a:pt x="105955" y="132088"/>
                    <a:pt x="121861" y="139803"/>
                  </a:cubicBezTo>
                  <a:cubicBezTo>
                    <a:pt x="132815" y="145137"/>
                    <a:pt x="151198" y="157043"/>
                    <a:pt x="164057" y="155138"/>
                  </a:cubicBezTo>
                  <a:cubicBezTo>
                    <a:pt x="174725" y="153614"/>
                    <a:pt x="174630" y="137422"/>
                    <a:pt x="177392" y="129135"/>
                  </a:cubicBezTo>
                  <a:cubicBezTo>
                    <a:pt x="184726" y="126087"/>
                    <a:pt x="191584" y="122182"/>
                    <a:pt x="197204" y="117610"/>
                  </a:cubicBezTo>
                  <a:cubicBezTo>
                    <a:pt x="207205" y="109418"/>
                    <a:pt x="215778" y="98464"/>
                    <a:pt x="220540" y="86558"/>
                  </a:cubicBezTo>
                  <a:close/>
                </a:path>
              </a:pathLst>
            </a:custGeom>
            <a:solidFill>
              <a:srgbClr val="56331D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7" name="شكل حر: شكل 16">
              <a:extLst>
                <a:ext uri="{FF2B5EF4-FFF2-40B4-BE49-F238E27FC236}">
                  <a16:creationId xmlns:a16="http://schemas.microsoft.com/office/drawing/2014/main" id="{7C30679E-CF96-CAA1-FAE7-3A5C0824188B}"/>
                </a:ext>
              </a:extLst>
            </p:cNvPr>
            <p:cNvSpPr/>
            <p:nvPr/>
          </p:nvSpPr>
          <p:spPr>
            <a:xfrm>
              <a:off x="6766373" y="3810847"/>
              <a:ext cx="207889" cy="147028"/>
            </a:xfrm>
            <a:custGeom>
              <a:avLst/>
              <a:gdLst>
                <a:gd name="connsiteX0" fmla="*/ 186019 w 207889"/>
                <a:gd name="connsiteY0" fmla="*/ 110213 h 147028"/>
                <a:gd name="connsiteX1" fmla="*/ 138394 w 207889"/>
                <a:gd name="connsiteY1" fmla="*/ 132883 h 147028"/>
                <a:gd name="connsiteX2" fmla="*/ 162969 w 207889"/>
                <a:gd name="connsiteY2" fmla="*/ 128120 h 147028"/>
                <a:gd name="connsiteX3" fmla="*/ 159064 w 207889"/>
                <a:gd name="connsiteY3" fmla="*/ 138312 h 147028"/>
                <a:gd name="connsiteX4" fmla="*/ 141442 w 207889"/>
                <a:gd name="connsiteY4" fmla="*/ 144027 h 147028"/>
                <a:gd name="connsiteX5" fmla="*/ 101342 w 207889"/>
                <a:gd name="connsiteY5" fmla="*/ 124882 h 147028"/>
                <a:gd name="connsiteX6" fmla="*/ 36477 w 207889"/>
                <a:gd name="connsiteY6" fmla="*/ 71732 h 147028"/>
                <a:gd name="connsiteX7" fmla="*/ 9331 w 207889"/>
                <a:gd name="connsiteY7" fmla="*/ 37633 h 147028"/>
                <a:gd name="connsiteX8" fmla="*/ 1615 w 207889"/>
                <a:gd name="connsiteY8" fmla="*/ 22393 h 147028"/>
                <a:gd name="connsiteX9" fmla="*/ 9712 w 207889"/>
                <a:gd name="connsiteY9" fmla="*/ 10772 h 147028"/>
                <a:gd name="connsiteX10" fmla="*/ 72767 w 207889"/>
                <a:gd name="connsiteY10" fmla="*/ 9 h 147028"/>
                <a:gd name="connsiteX11" fmla="*/ 106200 w 207889"/>
                <a:gd name="connsiteY11" fmla="*/ 3533 h 147028"/>
                <a:gd name="connsiteX12" fmla="*/ 146776 w 207889"/>
                <a:gd name="connsiteY12" fmla="*/ 18964 h 147028"/>
                <a:gd name="connsiteX13" fmla="*/ 188115 w 207889"/>
                <a:gd name="connsiteY13" fmla="*/ 43252 h 147028"/>
                <a:gd name="connsiteX14" fmla="*/ 204593 w 207889"/>
                <a:gd name="connsiteY14" fmla="*/ 59635 h 147028"/>
                <a:gd name="connsiteX15" fmla="*/ 207832 w 207889"/>
                <a:gd name="connsiteY15" fmla="*/ 73066 h 147028"/>
                <a:gd name="connsiteX16" fmla="*/ 206308 w 207889"/>
                <a:gd name="connsiteY16" fmla="*/ 78685 h 147028"/>
                <a:gd name="connsiteX17" fmla="*/ 186591 w 207889"/>
                <a:gd name="connsiteY17" fmla="*/ 108403 h 147028"/>
                <a:gd name="connsiteX18" fmla="*/ 186019 w 207889"/>
                <a:gd name="connsiteY18" fmla="*/ 110308 h 14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7889" h="147028">
                  <a:moveTo>
                    <a:pt x="186019" y="110213"/>
                  </a:moveTo>
                  <a:cubicBezTo>
                    <a:pt x="171922" y="120976"/>
                    <a:pt x="155349" y="127930"/>
                    <a:pt x="138394" y="132883"/>
                  </a:cubicBezTo>
                  <a:cubicBezTo>
                    <a:pt x="146491" y="132502"/>
                    <a:pt x="154968" y="130787"/>
                    <a:pt x="162969" y="128120"/>
                  </a:cubicBezTo>
                  <a:cubicBezTo>
                    <a:pt x="161635" y="131454"/>
                    <a:pt x="160492" y="134978"/>
                    <a:pt x="159064" y="138312"/>
                  </a:cubicBezTo>
                  <a:cubicBezTo>
                    <a:pt x="154206" y="149266"/>
                    <a:pt x="153634" y="148313"/>
                    <a:pt x="141442" y="144027"/>
                  </a:cubicBezTo>
                  <a:cubicBezTo>
                    <a:pt x="127536" y="139264"/>
                    <a:pt x="114010" y="132311"/>
                    <a:pt x="101342" y="124882"/>
                  </a:cubicBezTo>
                  <a:cubicBezTo>
                    <a:pt x="76291" y="110118"/>
                    <a:pt x="56575" y="92592"/>
                    <a:pt x="36477" y="71732"/>
                  </a:cubicBezTo>
                  <a:cubicBezTo>
                    <a:pt x="26285" y="61064"/>
                    <a:pt x="16665" y="50587"/>
                    <a:pt x="9331" y="37633"/>
                  </a:cubicBezTo>
                  <a:cubicBezTo>
                    <a:pt x="6568" y="32680"/>
                    <a:pt x="4187" y="27536"/>
                    <a:pt x="1615" y="22393"/>
                  </a:cubicBezTo>
                  <a:cubicBezTo>
                    <a:pt x="-2766" y="13725"/>
                    <a:pt x="2377" y="13820"/>
                    <a:pt x="9712" y="10772"/>
                  </a:cubicBezTo>
                  <a:cubicBezTo>
                    <a:pt x="29524" y="2676"/>
                    <a:pt x="51241" y="-182"/>
                    <a:pt x="72767" y="9"/>
                  </a:cubicBezTo>
                  <a:cubicBezTo>
                    <a:pt x="83816" y="866"/>
                    <a:pt x="95437" y="1628"/>
                    <a:pt x="106200" y="3533"/>
                  </a:cubicBezTo>
                  <a:cubicBezTo>
                    <a:pt x="120011" y="5914"/>
                    <a:pt x="134203" y="13058"/>
                    <a:pt x="146776" y="18964"/>
                  </a:cubicBezTo>
                  <a:cubicBezTo>
                    <a:pt x="161350" y="25726"/>
                    <a:pt x="175256" y="33632"/>
                    <a:pt x="188115" y="43252"/>
                  </a:cubicBezTo>
                  <a:cubicBezTo>
                    <a:pt x="194401" y="47920"/>
                    <a:pt x="200021" y="53349"/>
                    <a:pt x="204593" y="59635"/>
                  </a:cubicBezTo>
                  <a:cubicBezTo>
                    <a:pt x="207927" y="64112"/>
                    <a:pt x="208022" y="68398"/>
                    <a:pt x="207832" y="73066"/>
                  </a:cubicBezTo>
                  <a:cubicBezTo>
                    <a:pt x="207165" y="75066"/>
                    <a:pt x="206689" y="76971"/>
                    <a:pt x="206308" y="78685"/>
                  </a:cubicBezTo>
                  <a:cubicBezTo>
                    <a:pt x="203926" y="90496"/>
                    <a:pt x="194878" y="100212"/>
                    <a:pt x="186591" y="108403"/>
                  </a:cubicBezTo>
                  <a:cubicBezTo>
                    <a:pt x="186781" y="108975"/>
                    <a:pt x="186686" y="109737"/>
                    <a:pt x="186019" y="110308"/>
                  </a:cubicBezTo>
                  <a:close/>
                </a:path>
              </a:pathLst>
            </a:custGeom>
            <a:solidFill>
              <a:srgbClr val="CB4B9B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8" name="شكل حر: شكل 17">
              <a:extLst>
                <a:ext uri="{FF2B5EF4-FFF2-40B4-BE49-F238E27FC236}">
                  <a16:creationId xmlns:a16="http://schemas.microsoft.com/office/drawing/2014/main" id="{90C32F9E-B8B2-EB5A-C35A-D61E91C063A3}"/>
                </a:ext>
              </a:extLst>
            </p:cNvPr>
            <p:cNvSpPr/>
            <p:nvPr/>
          </p:nvSpPr>
          <p:spPr>
            <a:xfrm>
              <a:off x="6831806" y="3810761"/>
              <a:ext cx="142449" cy="85629"/>
            </a:xfrm>
            <a:custGeom>
              <a:avLst/>
              <a:gdLst>
                <a:gd name="connsiteX0" fmla="*/ 28956 w 142449"/>
                <a:gd name="connsiteY0" fmla="*/ 30385 h 85629"/>
                <a:gd name="connsiteX1" fmla="*/ 72866 w 142449"/>
                <a:gd name="connsiteY1" fmla="*/ 59341 h 85629"/>
                <a:gd name="connsiteX2" fmla="*/ 138589 w 142449"/>
                <a:gd name="connsiteY2" fmla="*/ 85630 h 85629"/>
                <a:gd name="connsiteX3" fmla="*/ 140875 w 142449"/>
                <a:gd name="connsiteY3" fmla="*/ 78676 h 85629"/>
                <a:gd name="connsiteX4" fmla="*/ 142399 w 142449"/>
                <a:gd name="connsiteY4" fmla="*/ 73057 h 85629"/>
                <a:gd name="connsiteX5" fmla="*/ 139160 w 142449"/>
                <a:gd name="connsiteY5" fmla="*/ 59626 h 85629"/>
                <a:gd name="connsiteX6" fmla="*/ 122682 w 142449"/>
                <a:gd name="connsiteY6" fmla="*/ 43243 h 85629"/>
                <a:gd name="connsiteX7" fmla="*/ 81343 w 142449"/>
                <a:gd name="connsiteY7" fmla="*/ 18955 h 85629"/>
                <a:gd name="connsiteX8" fmla="*/ 40767 w 142449"/>
                <a:gd name="connsiteY8" fmla="*/ 3524 h 85629"/>
                <a:gd name="connsiteX9" fmla="*/ 7334 w 142449"/>
                <a:gd name="connsiteY9" fmla="*/ 0 h 85629"/>
                <a:gd name="connsiteX10" fmla="*/ 0 w 142449"/>
                <a:gd name="connsiteY10" fmla="*/ 0 h 85629"/>
                <a:gd name="connsiteX11" fmla="*/ 28956 w 142449"/>
                <a:gd name="connsiteY11" fmla="*/ 30289 h 8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449" h="85629">
                  <a:moveTo>
                    <a:pt x="28956" y="30385"/>
                  </a:moveTo>
                  <a:cubicBezTo>
                    <a:pt x="42958" y="40958"/>
                    <a:pt x="57436" y="50863"/>
                    <a:pt x="72866" y="59341"/>
                  </a:cubicBezTo>
                  <a:cubicBezTo>
                    <a:pt x="93631" y="70675"/>
                    <a:pt x="115729" y="79915"/>
                    <a:pt x="138589" y="85630"/>
                  </a:cubicBezTo>
                  <a:cubicBezTo>
                    <a:pt x="139541" y="83344"/>
                    <a:pt x="140399" y="81058"/>
                    <a:pt x="140875" y="78676"/>
                  </a:cubicBezTo>
                  <a:cubicBezTo>
                    <a:pt x="141256" y="76962"/>
                    <a:pt x="141827" y="75057"/>
                    <a:pt x="142399" y="73057"/>
                  </a:cubicBezTo>
                  <a:cubicBezTo>
                    <a:pt x="142589" y="68389"/>
                    <a:pt x="142399" y="64199"/>
                    <a:pt x="139160" y="59626"/>
                  </a:cubicBezTo>
                  <a:cubicBezTo>
                    <a:pt x="134588" y="53340"/>
                    <a:pt x="128968" y="47911"/>
                    <a:pt x="122682" y="43243"/>
                  </a:cubicBezTo>
                  <a:cubicBezTo>
                    <a:pt x="109823" y="33623"/>
                    <a:pt x="95917" y="25717"/>
                    <a:pt x="81343" y="18955"/>
                  </a:cubicBezTo>
                  <a:cubicBezTo>
                    <a:pt x="68675" y="13049"/>
                    <a:pt x="54578" y="6001"/>
                    <a:pt x="40767" y="3524"/>
                  </a:cubicBezTo>
                  <a:cubicBezTo>
                    <a:pt x="29908" y="1619"/>
                    <a:pt x="18383" y="762"/>
                    <a:pt x="7334" y="0"/>
                  </a:cubicBezTo>
                  <a:cubicBezTo>
                    <a:pt x="4858" y="0"/>
                    <a:pt x="2476" y="0"/>
                    <a:pt x="0" y="0"/>
                  </a:cubicBezTo>
                  <a:cubicBezTo>
                    <a:pt x="6858" y="12097"/>
                    <a:pt x="18193" y="22098"/>
                    <a:pt x="28956" y="30289"/>
                  </a:cubicBezTo>
                  <a:close/>
                </a:path>
              </a:pathLst>
            </a:custGeom>
            <a:solidFill>
              <a:srgbClr val="CB4B9B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19" name="رسم 672">
              <a:extLst>
                <a:ext uri="{FF2B5EF4-FFF2-40B4-BE49-F238E27FC236}">
                  <a16:creationId xmlns:a16="http://schemas.microsoft.com/office/drawing/2014/main" id="{3C60C51E-F27F-38F3-5402-F6387722C328}"/>
                </a:ext>
              </a:extLst>
            </p:cNvPr>
            <p:cNvGrpSpPr/>
            <p:nvPr/>
          </p:nvGrpSpPr>
          <p:grpSpPr>
            <a:xfrm>
              <a:off x="6800577" y="3417580"/>
              <a:ext cx="533573" cy="538599"/>
              <a:chOff x="6800577" y="3417580"/>
              <a:chExt cx="533573" cy="538599"/>
            </a:xfrm>
          </p:grpSpPr>
          <p:grpSp>
            <p:nvGrpSpPr>
              <p:cNvPr id="36" name="رسم 672">
                <a:extLst>
                  <a:ext uri="{FF2B5EF4-FFF2-40B4-BE49-F238E27FC236}">
                    <a16:creationId xmlns:a16="http://schemas.microsoft.com/office/drawing/2014/main" id="{F1C7DC83-C2C0-3202-85CD-13989657AA13}"/>
                  </a:ext>
                </a:extLst>
              </p:cNvPr>
              <p:cNvGrpSpPr/>
              <p:nvPr/>
            </p:nvGrpSpPr>
            <p:grpSpPr>
              <a:xfrm>
                <a:off x="6800577" y="3609759"/>
                <a:ext cx="232492" cy="341916"/>
                <a:chOff x="6800577" y="3609759"/>
                <a:chExt cx="232492" cy="341916"/>
              </a:xfrm>
            </p:grpSpPr>
            <p:grpSp>
              <p:nvGrpSpPr>
                <p:cNvPr id="649" name="رسم 672">
                  <a:extLst>
                    <a:ext uri="{FF2B5EF4-FFF2-40B4-BE49-F238E27FC236}">
                      <a16:creationId xmlns:a16="http://schemas.microsoft.com/office/drawing/2014/main" id="{2251099B-8A3C-2072-212F-FC6A4B976407}"/>
                    </a:ext>
                  </a:extLst>
                </p:cNvPr>
                <p:cNvGrpSpPr/>
                <p:nvPr/>
              </p:nvGrpSpPr>
              <p:grpSpPr>
                <a:xfrm>
                  <a:off x="6800577" y="3609759"/>
                  <a:ext cx="232492" cy="275297"/>
                  <a:chOff x="6800577" y="3609759"/>
                  <a:chExt cx="232492" cy="275297"/>
                </a:xfrm>
              </p:grpSpPr>
              <p:sp>
                <p:nvSpPr>
                  <p:cNvPr id="654" name="شكل حر: شكل 653">
                    <a:extLst>
                      <a:ext uri="{FF2B5EF4-FFF2-40B4-BE49-F238E27FC236}">
                        <a16:creationId xmlns:a16="http://schemas.microsoft.com/office/drawing/2014/main" id="{91212A05-A865-45C2-691D-4D2F0A47EA5F}"/>
                      </a:ext>
                    </a:extLst>
                  </p:cNvPr>
                  <p:cNvSpPr/>
                  <p:nvPr/>
                </p:nvSpPr>
                <p:spPr>
                  <a:xfrm>
                    <a:off x="6800577" y="3609759"/>
                    <a:ext cx="87993" cy="99556"/>
                  </a:xfrm>
                  <a:custGeom>
                    <a:avLst/>
                    <a:gdLst>
                      <a:gd name="connsiteX0" fmla="*/ 21228 w 87993"/>
                      <a:gd name="connsiteY0" fmla="*/ 75082 h 99556"/>
                      <a:gd name="connsiteX1" fmla="*/ 273 w 87993"/>
                      <a:gd name="connsiteY1" fmla="*/ 47364 h 99556"/>
                      <a:gd name="connsiteX2" fmla="*/ 36182 w 87993"/>
                      <a:gd name="connsiteY2" fmla="*/ 882 h 99556"/>
                      <a:gd name="connsiteX3" fmla="*/ 45326 w 87993"/>
                      <a:gd name="connsiteY3" fmla="*/ 3359 h 99556"/>
                      <a:gd name="connsiteX4" fmla="*/ 42849 w 87993"/>
                      <a:gd name="connsiteY4" fmla="*/ 12503 h 99556"/>
                      <a:gd name="connsiteX5" fmla="*/ 13512 w 87993"/>
                      <a:gd name="connsiteY5" fmla="*/ 45459 h 99556"/>
                      <a:gd name="connsiteX6" fmla="*/ 82854 w 87993"/>
                      <a:gd name="connsiteY6" fmla="*/ 86321 h 99556"/>
                      <a:gd name="connsiteX7" fmla="*/ 87807 w 87993"/>
                      <a:gd name="connsiteY7" fmla="*/ 94418 h 99556"/>
                      <a:gd name="connsiteX8" fmla="*/ 79711 w 87993"/>
                      <a:gd name="connsiteY8" fmla="*/ 99371 h 99556"/>
                      <a:gd name="connsiteX9" fmla="*/ 21132 w 87993"/>
                      <a:gd name="connsiteY9" fmla="*/ 75082 h 99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7993" h="99556">
                        <a:moveTo>
                          <a:pt x="21228" y="75082"/>
                        </a:moveTo>
                        <a:cubicBezTo>
                          <a:pt x="10369" y="67557"/>
                          <a:pt x="1892" y="58318"/>
                          <a:pt x="273" y="47364"/>
                        </a:cubicBezTo>
                        <a:cubicBezTo>
                          <a:pt x="-2013" y="31553"/>
                          <a:pt x="10083" y="15836"/>
                          <a:pt x="36182" y="882"/>
                        </a:cubicBezTo>
                        <a:cubicBezTo>
                          <a:pt x="39420" y="-928"/>
                          <a:pt x="43516" y="120"/>
                          <a:pt x="45326" y="3359"/>
                        </a:cubicBezTo>
                        <a:cubicBezTo>
                          <a:pt x="47136" y="6597"/>
                          <a:pt x="46088" y="10693"/>
                          <a:pt x="42849" y="12503"/>
                        </a:cubicBezTo>
                        <a:cubicBezTo>
                          <a:pt x="28467" y="20789"/>
                          <a:pt x="11798" y="33172"/>
                          <a:pt x="13512" y="45459"/>
                        </a:cubicBezTo>
                        <a:cubicBezTo>
                          <a:pt x="16179" y="63652"/>
                          <a:pt x="57423" y="80225"/>
                          <a:pt x="82854" y="86321"/>
                        </a:cubicBezTo>
                        <a:cubicBezTo>
                          <a:pt x="86474" y="87179"/>
                          <a:pt x="88665" y="90798"/>
                          <a:pt x="87807" y="94418"/>
                        </a:cubicBezTo>
                        <a:cubicBezTo>
                          <a:pt x="86950" y="98037"/>
                          <a:pt x="83331" y="100228"/>
                          <a:pt x="79711" y="99371"/>
                        </a:cubicBezTo>
                        <a:cubicBezTo>
                          <a:pt x="74568" y="98132"/>
                          <a:pt x="43040" y="90131"/>
                          <a:pt x="21132" y="75082"/>
                        </a:cubicBezTo>
                        <a:close/>
                      </a:path>
                    </a:pathLst>
                  </a:custGeom>
                  <a:solidFill>
                    <a:srgbClr val="56331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grpSp>
                <p:nvGrpSpPr>
                  <p:cNvPr id="655" name="رسم 672">
                    <a:extLst>
                      <a:ext uri="{FF2B5EF4-FFF2-40B4-BE49-F238E27FC236}">
                        <a16:creationId xmlns:a16="http://schemas.microsoft.com/office/drawing/2014/main" id="{E7215ACF-DA9A-9E9A-A64B-77F8A93D3619}"/>
                      </a:ext>
                    </a:extLst>
                  </p:cNvPr>
                  <p:cNvGrpSpPr/>
                  <p:nvPr/>
                </p:nvGrpSpPr>
                <p:grpSpPr>
                  <a:xfrm>
                    <a:off x="6871764" y="3659792"/>
                    <a:ext cx="86048" cy="79831"/>
                    <a:chOff x="6871764" y="3659792"/>
                    <a:chExt cx="86048" cy="79831"/>
                  </a:xfrm>
                </p:grpSpPr>
                <p:sp>
                  <p:nvSpPr>
                    <p:cNvPr id="660" name="شكل حر: شكل 659">
                      <a:extLst>
                        <a:ext uri="{FF2B5EF4-FFF2-40B4-BE49-F238E27FC236}">
                          <a16:creationId xmlns:a16="http://schemas.microsoft.com/office/drawing/2014/main" id="{5C2C64F8-698F-1904-6840-088CF5EA84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1764" y="3659792"/>
                      <a:ext cx="86048" cy="79831"/>
                    </a:xfrm>
                    <a:custGeom>
                      <a:avLst/>
                      <a:gdLst>
                        <a:gd name="connsiteX0" fmla="*/ 38052 w 86048"/>
                        <a:gd name="connsiteY0" fmla="*/ 75340 h 79831"/>
                        <a:gd name="connsiteX1" fmla="*/ 72246 w 86048"/>
                        <a:gd name="connsiteY1" fmla="*/ 76865 h 79831"/>
                        <a:gd name="connsiteX2" fmla="*/ 83772 w 86048"/>
                        <a:gd name="connsiteY2" fmla="*/ 43241 h 79831"/>
                        <a:gd name="connsiteX3" fmla="*/ 41004 w 86048"/>
                        <a:gd name="connsiteY3" fmla="*/ 2379 h 79831"/>
                        <a:gd name="connsiteX4" fmla="*/ 21287 w 86048"/>
                        <a:gd name="connsiteY4" fmla="*/ 6760 h 79831"/>
                        <a:gd name="connsiteX5" fmla="*/ 9000 w 86048"/>
                        <a:gd name="connsiteY5" fmla="*/ 21905 h 79831"/>
                        <a:gd name="connsiteX6" fmla="*/ 1380 w 86048"/>
                        <a:gd name="connsiteY6" fmla="*/ 39907 h 79831"/>
                        <a:gd name="connsiteX7" fmla="*/ 6810 w 86048"/>
                        <a:gd name="connsiteY7" fmla="*/ 59339 h 79831"/>
                        <a:gd name="connsiteX8" fmla="*/ 38052 w 86048"/>
                        <a:gd name="connsiteY8" fmla="*/ 75340 h 798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6048" h="79831">
                          <a:moveTo>
                            <a:pt x="38052" y="75340"/>
                          </a:moveTo>
                          <a:cubicBezTo>
                            <a:pt x="48339" y="79055"/>
                            <a:pt x="61864" y="82484"/>
                            <a:pt x="72246" y="76865"/>
                          </a:cubicBezTo>
                          <a:cubicBezTo>
                            <a:pt x="86343" y="69149"/>
                            <a:pt x="88534" y="55433"/>
                            <a:pt x="83772" y="43241"/>
                          </a:cubicBezTo>
                          <a:cubicBezTo>
                            <a:pt x="77580" y="25048"/>
                            <a:pt x="56435" y="12856"/>
                            <a:pt x="41004" y="2379"/>
                          </a:cubicBezTo>
                          <a:cubicBezTo>
                            <a:pt x="33480" y="-2765"/>
                            <a:pt x="27003" y="1236"/>
                            <a:pt x="21287" y="6760"/>
                          </a:cubicBezTo>
                          <a:cubicBezTo>
                            <a:pt x="16715" y="10189"/>
                            <a:pt x="12334" y="16095"/>
                            <a:pt x="9000" y="21905"/>
                          </a:cubicBezTo>
                          <a:cubicBezTo>
                            <a:pt x="5381" y="27715"/>
                            <a:pt x="2333" y="34288"/>
                            <a:pt x="1380" y="39907"/>
                          </a:cubicBezTo>
                          <a:cubicBezTo>
                            <a:pt x="-810" y="47527"/>
                            <a:pt x="-1287" y="55148"/>
                            <a:pt x="6810" y="59339"/>
                          </a:cubicBezTo>
                          <a:cubicBezTo>
                            <a:pt x="8619" y="60291"/>
                            <a:pt x="29574" y="72197"/>
                            <a:pt x="38052" y="75340"/>
                          </a:cubicBezTo>
                          <a:close/>
                        </a:path>
                      </a:pathLst>
                    </a:custGeom>
                    <a:solidFill>
                      <a:srgbClr val="56331D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  <p:sp>
                  <p:nvSpPr>
                    <p:cNvPr id="661" name="شكل حر: شكل 660">
                      <a:extLst>
                        <a:ext uri="{FF2B5EF4-FFF2-40B4-BE49-F238E27FC236}">
                          <a16:creationId xmlns:a16="http://schemas.microsoft.com/office/drawing/2014/main" id="{328941A9-5F5F-A824-F18F-03CC05B015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6649" y="3664299"/>
                      <a:ext cx="77803" cy="69468"/>
                    </a:xfrm>
                    <a:custGeom>
                      <a:avLst/>
                      <a:gdLst>
                        <a:gd name="connsiteX0" fmla="*/ 210 w 77803"/>
                        <a:gd name="connsiteY0" fmla="*/ 42354 h 69468"/>
                        <a:gd name="connsiteX1" fmla="*/ 4973 w 77803"/>
                        <a:gd name="connsiteY1" fmla="*/ 25971 h 69468"/>
                        <a:gd name="connsiteX2" fmla="*/ 8306 w 77803"/>
                        <a:gd name="connsiteY2" fmla="*/ 19875 h 69468"/>
                        <a:gd name="connsiteX3" fmla="*/ 12116 w 77803"/>
                        <a:gd name="connsiteY3" fmla="*/ 14065 h 69468"/>
                        <a:gd name="connsiteX4" fmla="*/ 24308 w 77803"/>
                        <a:gd name="connsiteY4" fmla="*/ 2158 h 69468"/>
                        <a:gd name="connsiteX5" fmla="*/ 38310 w 77803"/>
                        <a:gd name="connsiteY5" fmla="*/ 4159 h 69468"/>
                        <a:gd name="connsiteX6" fmla="*/ 77267 w 77803"/>
                        <a:gd name="connsiteY6" fmla="*/ 44354 h 69468"/>
                        <a:gd name="connsiteX7" fmla="*/ 77267 w 77803"/>
                        <a:gd name="connsiteY7" fmla="*/ 53879 h 69468"/>
                        <a:gd name="connsiteX8" fmla="*/ 50502 w 77803"/>
                        <a:gd name="connsiteY8" fmla="*/ 69405 h 69468"/>
                        <a:gd name="connsiteX9" fmla="*/ 44216 w 77803"/>
                        <a:gd name="connsiteY9" fmla="*/ 68643 h 69468"/>
                        <a:gd name="connsiteX10" fmla="*/ 18974 w 77803"/>
                        <a:gd name="connsiteY10" fmla="*/ 58737 h 69468"/>
                        <a:gd name="connsiteX11" fmla="*/ 1258 w 77803"/>
                        <a:gd name="connsiteY11" fmla="*/ 48259 h 69468"/>
                        <a:gd name="connsiteX12" fmla="*/ 877 w 77803"/>
                        <a:gd name="connsiteY12" fmla="*/ 48164 h 69468"/>
                        <a:gd name="connsiteX13" fmla="*/ 210 w 77803"/>
                        <a:gd name="connsiteY13" fmla="*/ 42259 h 69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77803" h="69468">
                          <a:moveTo>
                            <a:pt x="210" y="42354"/>
                          </a:moveTo>
                          <a:cubicBezTo>
                            <a:pt x="1067" y="36829"/>
                            <a:pt x="2210" y="30924"/>
                            <a:pt x="4973" y="25971"/>
                          </a:cubicBezTo>
                          <a:cubicBezTo>
                            <a:pt x="6020" y="24161"/>
                            <a:pt x="7068" y="22066"/>
                            <a:pt x="8306" y="19875"/>
                          </a:cubicBezTo>
                          <a:cubicBezTo>
                            <a:pt x="9735" y="17779"/>
                            <a:pt x="11069" y="15779"/>
                            <a:pt x="12116" y="14065"/>
                          </a:cubicBezTo>
                          <a:cubicBezTo>
                            <a:pt x="15069" y="9207"/>
                            <a:pt x="19832" y="5492"/>
                            <a:pt x="24308" y="2158"/>
                          </a:cubicBezTo>
                          <a:cubicBezTo>
                            <a:pt x="29928" y="-2128"/>
                            <a:pt x="33833" y="730"/>
                            <a:pt x="38310" y="4159"/>
                          </a:cubicBezTo>
                          <a:cubicBezTo>
                            <a:pt x="53264" y="15589"/>
                            <a:pt x="71552" y="26257"/>
                            <a:pt x="77267" y="44354"/>
                          </a:cubicBezTo>
                          <a:cubicBezTo>
                            <a:pt x="77934" y="47497"/>
                            <a:pt x="78029" y="50736"/>
                            <a:pt x="77267" y="53879"/>
                          </a:cubicBezTo>
                          <a:cubicBezTo>
                            <a:pt x="74315" y="65500"/>
                            <a:pt x="61170" y="70072"/>
                            <a:pt x="50502" y="69405"/>
                          </a:cubicBezTo>
                          <a:cubicBezTo>
                            <a:pt x="48407" y="69310"/>
                            <a:pt x="46216" y="69024"/>
                            <a:pt x="44216" y="68643"/>
                          </a:cubicBezTo>
                          <a:cubicBezTo>
                            <a:pt x="35643" y="66643"/>
                            <a:pt x="27166" y="62737"/>
                            <a:pt x="18974" y="58737"/>
                          </a:cubicBezTo>
                          <a:cubicBezTo>
                            <a:pt x="12974" y="55403"/>
                            <a:pt x="7163" y="51688"/>
                            <a:pt x="1258" y="48259"/>
                          </a:cubicBezTo>
                          <a:cubicBezTo>
                            <a:pt x="1067" y="48164"/>
                            <a:pt x="972" y="48164"/>
                            <a:pt x="877" y="48164"/>
                          </a:cubicBezTo>
                          <a:cubicBezTo>
                            <a:pt x="115" y="46640"/>
                            <a:pt x="-266" y="44830"/>
                            <a:pt x="210" y="42259"/>
                          </a:cubicBezTo>
                          <a:close/>
                        </a:path>
                      </a:pathLst>
                    </a:custGeom>
                    <a:solidFill>
                      <a:srgbClr val="58BDEC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</p:grpSp>
              <p:grpSp>
                <p:nvGrpSpPr>
                  <p:cNvPr id="656" name="رسم 672">
                    <a:extLst>
                      <a:ext uri="{FF2B5EF4-FFF2-40B4-BE49-F238E27FC236}">
                        <a16:creationId xmlns:a16="http://schemas.microsoft.com/office/drawing/2014/main" id="{94CB4AA3-CB0C-A5B3-B3E6-BAFF7D9B7A0C}"/>
                      </a:ext>
                    </a:extLst>
                  </p:cNvPr>
                  <p:cNvGrpSpPr/>
                  <p:nvPr/>
                </p:nvGrpSpPr>
                <p:grpSpPr>
                  <a:xfrm>
                    <a:off x="6832854" y="3702494"/>
                    <a:ext cx="200216" cy="182561"/>
                    <a:chOff x="6832854" y="3702494"/>
                    <a:chExt cx="200216" cy="182561"/>
                  </a:xfrm>
                </p:grpSpPr>
                <p:sp>
                  <p:nvSpPr>
                    <p:cNvPr id="657" name="شكل حر: شكل 656">
                      <a:extLst>
                        <a:ext uri="{FF2B5EF4-FFF2-40B4-BE49-F238E27FC236}">
                          <a16:creationId xmlns:a16="http://schemas.microsoft.com/office/drawing/2014/main" id="{15AE2644-6ED3-E4CB-E5B6-4E79A00C2A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32854" y="3702494"/>
                      <a:ext cx="200216" cy="182561"/>
                    </a:xfrm>
                    <a:custGeom>
                      <a:avLst/>
                      <a:gdLst>
                        <a:gd name="connsiteX0" fmla="*/ 158496 w 200216"/>
                        <a:gd name="connsiteY0" fmla="*/ 176180 h 182561"/>
                        <a:gd name="connsiteX1" fmla="*/ 158210 w 200216"/>
                        <a:gd name="connsiteY1" fmla="*/ 176180 h 182561"/>
                        <a:gd name="connsiteX2" fmla="*/ 160306 w 200216"/>
                        <a:gd name="connsiteY2" fmla="*/ 172465 h 182561"/>
                        <a:gd name="connsiteX3" fmla="*/ 177070 w 200216"/>
                        <a:gd name="connsiteY3" fmla="*/ 143604 h 182561"/>
                        <a:gd name="connsiteX4" fmla="*/ 196405 w 200216"/>
                        <a:gd name="connsiteY4" fmla="*/ 89788 h 182561"/>
                        <a:gd name="connsiteX5" fmla="*/ 162973 w 200216"/>
                        <a:gd name="connsiteY5" fmla="*/ 5397 h 182561"/>
                        <a:gd name="connsiteX6" fmla="*/ 7525 w 200216"/>
                        <a:gd name="connsiteY6" fmla="*/ 85692 h 182561"/>
                        <a:gd name="connsiteX7" fmla="*/ 0 w 200216"/>
                        <a:gd name="connsiteY7" fmla="*/ 99694 h 182561"/>
                        <a:gd name="connsiteX8" fmla="*/ 1429 w 200216"/>
                        <a:gd name="connsiteY8" fmla="*/ 102361 h 182561"/>
                        <a:gd name="connsiteX9" fmla="*/ 1524 w 200216"/>
                        <a:gd name="connsiteY9" fmla="*/ 102552 h 182561"/>
                        <a:gd name="connsiteX10" fmla="*/ 1714 w 200216"/>
                        <a:gd name="connsiteY10" fmla="*/ 102552 h 182561"/>
                        <a:gd name="connsiteX11" fmla="*/ 8954 w 200216"/>
                        <a:gd name="connsiteY11" fmla="*/ 110743 h 182561"/>
                        <a:gd name="connsiteX12" fmla="*/ 19526 w 200216"/>
                        <a:gd name="connsiteY12" fmla="*/ 120459 h 182561"/>
                        <a:gd name="connsiteX13" fmla="*/ 25813 w 200216"/>
                        <a:gd name="connsiteY13" fmla="*/ 124935 h 182561"/>
                        <a:gd name="connsiteX14" fmla="*/ 72962 w 200216"/>
                        <a:gd name="connsiteY14" fmla="*/ 152748 h 182561"/>
                        <a:gd name="connsiteX15" fmla="*/ 126206 w 200216"/>
                        <a:gd name="connsiteY15" fmla="*/ 174846 h 182561"/>
                        <a:gd name="connsiteX16" fmla="*/ 153734 w 200216"/>
                        <a:gd name="connsiteY16" fmla="*/ 182562 h 182561"/>
                        <a:gd name="connsiteX17" fmla="*/ 158496 w 200216"/>
                        <a:gd name="connsiteY17" fmla="*/ 176466 h 182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200216" h="182561">
                          <a:moveTo>
                            <a:pt x="158496" y="176180"/>
                          </a:moveTo>
                          <a:cubicBezTo>
                            <a:pt x="158496" y="176180"/>
                            <a:pt x="158305" y="176180"/>
                            <a:pt x="158210" y="176180"/>
                          </a:cubicBezTo>
                          <a:cubicBezTo>
                            <a:pt x="158877" y="174846"/>
                            <a:pt x="159544" y="173608"/>
                            <a:pt x="160306" y="172465"/>
                          </a:cubicBezTo>
                          <a:cubicBezTo>
                            <a:pt x="166402" y="163035"/>
                            <a:pt x="171926" y="153510"/>
                            <a:pt x="177070" y="143604"/>
                          </a:cubicBezTo>
                          <a:cubicBezTo>
                            <a:pt x="186118" y="126459"/>
                            <a:pt x="191643" y="108457"/>
                            <a:pt x="196405" y="89788"/>
                          </a:cubicBezTo>
                          <a:cubicBezTo>
                            <a:pt x="205454" y="54927"/>
                            <a:pt x="199930" y="18827"/>
                            <a:pt x="162973" y="5397"/>
                          </a:cubicBezTo>
                          <a:cubicBezTo>
                            <a:pt x="101346" y="-17082"/>
                            <a:pt x="39529" y="34734"/>
                            <a:pt x="7525" y="85692"/>
                          </a:cubicBezTo>
                          <a:cubicBezTo>
                            <a:pt x="5048" y="90360"/>
                            <a:pt x="2381" y="94932"/>
                            <a:pt x="0" y="99694"/>
                          </a:cubicBezTo>
                          <a:cubicBezTo>
                            <a:pt x="381" y="100647"/>
                            <a:pt x="857" y="101504"/>
                            <a:pt x="1429" y="102361"/>
                          </a:cubicBezTo>
                          <a:cubicBezTo>
                            <a:pt x="1429" y="102361"/>
                            <a:pt x="1429" y="102456"/>
                            <a:pt x="1524" y="102552"/>
                          </a:cubicBezTo>
                          <a:cubicBezTo>
                            <a:pt x="1524" y="102552"/>
                            <a:pt x="1619" y="102552"/>
                            <a:pt x="1714" y="102552"/>
                          </a:cubicBezTo>
                          <a:cubicBezTo>
                            <a:pt x="4000" y="105409"/>
                            <a:pt x="6382" y="108171"/>
                            <a:pt x="8954" y="110743"/>
                          </a:cubicBezTo>
                          <a:cubicBezTo>
                            <a:pt x="12383" y="114077"/>
                            <a:pt x="15907" y="117315"/>
                            <a:pt x="19526" y="120459"/>
                          </a:cubicBezTo>
                          <a:cubicBezTo>
                            <a:pt x="21622" y="121983"/>
                            <a:pt x="23813" y="123507"/>
                            <a:pt x="25813" y="124935"/>
                          </a:cubicBezTo>
                          <a:cubicBezTo>
                            <a:pt x="40862" y="135222"/>
                            <a:pt x="56483" y="144843"/>
                            <a:pt x="72962" y="152748"/>
                          </a:cubicBezTo>
                          <a:cubicBezTo>
                            <a:pt x="90202" y="161035"/>
                            <a:pt x="108109" y="168369"/>
                            <a:pt x="126206" y="174846"/>
                          </a:cubicBezTo>
                          <a:cubicBezTo>
                            <a:pt x="134874" y="177990"/>
                            <a:pt x="144304" y="181228"/>
                            <a:pt x="153734" y="182562"/>
                          </a:cubicBezTo>
                          <a:cubicBezTo>
                            <a:pt x="155258" y="180466"/>
                            <a:pt x="156877" y="178466"/>
                            <a:pt x="158496" y="176466"/>
                          </a:cubicBezTo>
                          <a:close/>
                        </a:path>
                      </a:pathLst>
                    </a:custGeom>
                    <a:solidFill>
                      <a:srgbClr val="56331D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  <p:sp>
                  <p:nvSpPr>
                    <p:cNvPr id="658" name="شكل حر: شكل 657">
                      <a:extLst>
                        <a:ext uri="{FF2B5EF4-FFF2-40B4-BE49-F238E27FC236}">
                          <a16:creationId xmlns:a16="http://schemas.microsoft.com/office/drawing/2014/main" id="{49CBFD73-C3D3-7638-61E7-31A43D59BB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38664" y="3707301"/>
                      <a:ext cx="185590" cy="171563"/>
                    </a:xfrm>
                    <a:custGeom>
                      <a:avLst/>
                      <a:gdLst>
                        <a:gd name="connsiteX0" fmla="*/ 115538 w 185590"/>
                        <a:gd name="connsiteY0" fmla="*/ 164420 h 171563"/>
                        <a:gd name="connsiteX1" fmla="*/ 60865 w 185590"/>
                        <a:gd name="connsiteY1" fmla="*/ 140036 h 171563"/>
                        <a:gd name="connsiteX2" fmla="*/ 13525 w 185590"/>
                        <a:gd name="connsiteY2" fmla="*/ 106412 h 171563"/>
                        <a:gd name="connsiteX3" fmla="*/ 0 w 185590"/>
                        <a:gd name="connsiteY3" fmla="*/ 92315 h 171563"/>
                        <a:gd name="connsiteX4" fmla="*/ 18193 w 185590"/>
                        <a:gd name="connsiteY4" fmla="*/ 67646 h 171563"/>
                        <a:gd name="connsiteX5" fmla="*/ 55340 w 185590"/>
                        <a:gd name="connsiteY5" fmla="*/ 31546 h 171563"/>
                        <a:gd name="connsiteX6" fmla="*/ 156686 w 185590"/>
                        <a:gd name="connsiteY6" fmla="*/ 4590 h 171563"/>
                        <a:gd name="connsiteX7" fmla="*/ 180975 w 185590"/>
                        <a:gd name="connsiteY7" fmla="*/ 91458 h 171563"/>
                        <a:gd name="connsiteX8" fmla="*/ 162211 w 185590"/>
                        <a:gd name="connsiteY8" fmla="*/ 142036 h 171563"/>
                        <a:gd name="connsiteX9" fmla="*/ 149733 w 185590"/>
                        <a:gd name="connsiteY9" fmla="*/ 163753 h 171563"/>
                        <a:gd name="connsiteX10" fmla="*/ 145447 w 185590"/>
                        <a:gd name="connsiteY10" fmla="*/ 171563 h 171563"/>
                        <a:gd name="connsiteX11" fmla="*/ 115538 w 185590"/>
                        <a:gd name="connsiteY11" fmla="*/ 164420 h 1715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5590" h="171563">
                          <a:moveTo>
                            <a:pt x="115538" y="164420"/>
                          </a:moveTo>
                          <a:cubicBezTo>
                            <a:pt x="96298" y="158038"/>
                            <a:pt x="78676" y="149561"/>
                            <a:pt x="60865" y="140036"/>
                          </a:cubicBezTo>
                          <a:cubicBezTo>
                            <a:pt x="43720" y="130892"/>
                            <a:pt x="27813" y="119557"/>
                            <a:pt x="13525" y="106412"/>
                          </a:cubicBezTo>
                          <a:cubicBezTo>
                            <a:pt x="8668" y="102031"/>
                            <a:pt x="4191" y="97268"/>
                            <a:pt x="0" y="92315"/>
                          </a:cubicBezTo>
                          <a:cubicBezTo>
                            <a:pt x="5905" y="84029"/>
                            <a:pt x="11621" y="75551"/>
                            <a:pt x="18193" y="67646"/>
                          </a:cubicBezTo>
                          <a:cubicBezTo>
                            <a:pt x="29242" y="54215"/>
                            <a:pt x="42577" y="43166"/>
                            <a:pt x="55340" y="31546"/>
                          </a:cubicBezTo>
                          <a:cubicBezTo>
                            <a:pt x="83344" y="5828"/>
                            <a:pt x="121444" y="-7697"/>
                            <a:pt x="156686" y="4590"/>
                          </a:cubicBezTo>
                          <a:cubicBezTo>
                            <a:pt x="191548" y="16782"/>
                            <a:pt x="188024" y="61264"/>
                            <a:pt x="180975" y="91458"/>
                          </a:cubicBezTo>
                          <a:cubicBezTo>
                            <a:pt x="176879" y="109365"/>
                            <a:pt x="170593" y="125558"/>
                            <a:pt x="162211" y="142036"/>
                          </a:cubicBezTo>
                          <a:cubicBezTo>
                            <a:pt x="158401" y="149561"/>
                            <a:pt x="154210" y="156704"/>
                            <a:pt x="149733" y="163753"/>
                          </a:cubicBezTo>
                          <a:cubicBezTo>
                            <a:pt x="148495" y="165658"/>
                            <a:pt x="147066" y="168611"/>
                            <a:pt x="145447" y="171563"/>
                          </a:cubicBezTo>
                          <a:cubicBezTo>
                            <a:pt x="135350" y="169754"/>
                            <a:pt x="125444" y="167658"/>
                            <a:pt x="115538" y="164420"/>
                          </a:cubicBezTo>
                          <a:close/>
                        </a:path>
                      </a:pathLst>
                    </a:custGeom>
                    <a:solidFill>
                      <a:srgbClr val="58BDEC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  <p:sp>
                  <p:nvSpPr>
                    <p:cNvPr id="659" name="شكل حر: شكل 658">
                      <a:extLst>
                        <a:ext uri="{FF2B5EF4-FFF2-40B4-BE49-F238E27FC236}">
                          <a16:creationId xmlns:a16="http://schemas.microsoft.com/office/drawing/2014/main" id="{B9364114-694D-9426-433F-4CA36A253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2491" y="3708496"/>
                      <a:ext cx="66860" cy="44608"/>
                    </a:xfrm>
                    <a:custGeom>
                      <a:avLst/>
                      <a:gdLst>
                        <a:gd name="connsiteX0" fmla="*/ 7234 w 66860"/>
                        <a:gd name="connsiteY0" fmla="*/ 11778 h 44608"/>
                        <a:gd name="connsiteX1" fmla="*/ 8186 w 66860"/>
                        <a:gd name="connsiteY1" fmla="*/ 40638 h 44608"/>
                        <a:gd name="connsiteX2" fmla="*/ 66860 w 66860"/>
                        <a:gd name="connsiteY2" fmla="*/ 31208 h 44608"/>
                        <a:gd name="connsiteX3" fmla="*/ 47906 w 66860"/>
                        <a:gd name="connsiteY3" fmla="*/ 919 h 44608"/>
                        <a:gd name="connsiteX4" fmla="*/ 14663 w 66860"/>
                        <a:gd name="connsiteY4" fmla="*/ 4253 h 44608"/>
                        <a:gd name="connsiteX5" fmla="*/ 7139 w 66860"/>
                        <a:gd name="connsiteY5" fmla="*/ 11873 h 446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6860" h="44608">
                          <a:moveTo>
                            <a:pt x="7234" y="11778"/>
                          </a:moveTo>
                          <a:cubicBezTo>
                            <a:pt x="-4672" y="25779"/>
                            <a:pt x="-100" y="35971"/>
                            <a:pt x="8186" y="40638"/>
                          </a:cubicBezTo>
                          <a:cubicBezTo>
                            <a:pt x="23141" y="49020"/>
                            <a:pt x="45715" y="43305"/>
                            <a:pt x="66860" y="31208"/>
                          </a:cubicBezTo>
                          <a:cubicBezTo>
                            <a:pt x="66670" y="15397"/>
                            <a:pt x="61622" y="3491"/>
                            <a:pt x="47906" y="919"/>
                          </a:cubicBezTo>
                          <a:cubicBezTo>
                            <a:pt x="37619" y="-1081"/>
                            <a:pt x="26379" y="252"/>
                            <a:pt x="14663" y="4253"/>
                          </a:cubicBezTo>
                          <a:cubicBezTo>
                            <a:pt x="11997" y="6634"/>
                            <a:pt x="9425" y="9111"/>
                            <a:pt x="7139" y="11873"/>
                          </a:cubicBezTo>
                          <a:close/>
                        </a:path>
                      </a:pathLst>
                    </a:custGeom>
                    <a:solidFill>
                      <a:srgbClr val="F1DBCB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</p:grpSp>
            </p:grpSp>
            <p:sp>
              <p:nvSpPr>
                <p:cNvPr id="650" name="شكل حر: شكل 649">
                  <a:extLst>
                    <a:ext uri="{FF2B5EF4-FFF2-40B4-BE49-F238E27FC236}">
                      <a16:creationId xmlns:a16="http://schemas.microsoft.com/office/drawing/2014/main" id="{5836E258-7BFF-F903-5FF6-1F0CC5677A99}"/>
                    </a:ext>
                  </a:extLst>
                </p:cNvPr>
                <p:cNvSpPr/>
                <p:nvPr/>
              </p:nvSpPr>
              <p:spPr>
                <a:xfrm>
                  <a:off x="6942227" y="3806991"/>
                  <a:ext cx="88322" cy="104559"/>
                </a:xfrm>
                <a:custGeom>
                  <a:avLst/>
                  <a:gdLst>
                    <a:gd name="connsiteX0" fmla="*/ 2926 w 88322"/>
                    <a:gd name="connsiteY0" fmla="*/ 102258 h 104559"/>
                    <a:gd name="connsiteX1" fmla="*/ 69 w 88322"/>
                    <a:gd name="connsiteY1" fmla="*/ 95781 h 104559"/>
                    <a:gd name="connsiteX2" fmla="*/ 7689 w 88322"/>
                    <a:gd name="connsiteY2" fmla="*/ 90162 h 104559"/>
                    <a:gd name="connsiteX3" fmla="*/ 56076 w 88322"/>
                    <a:gd name="connsiteY3" fmla="*/ 78351 h 104559"/>
                    <a:gd name="connsiteX4" fmla="*/ 74268 w 88322"/>
                    <a:gd name="connsiteY4" fmla="*/ 7485 h 104559"/>
                    <a:gd name="connsiteX5" fmla="*/ 80079 w 88322"/>
                    <a:gd name="connsiteY5" fmla="*/ 55 h 104559"/>
                    <a:gd name="connsiteX6" fmla="*/ 87603 w 88322"/>
                    <a:gd name="connsiteY6" fmla="*/ 5865 h 104559"/>
                    <a:gd name="connsiteX7" fmla="*/ 65505 w 88322"/>
                    <a:gd name="connsiteY7" fmla="*/ 87971 h 104559"/>
                    <a:gd name="connsiteX8" fmla="*/ 5688 w 88322"/>
                    <a:gd name="connsiteY8" fmla="*/ 103401 h 104559"/>
                    <a:gd name="connsiteX9" fmla="*/ 2831 w 88322"/>
                    <a:gd name="connsiteY9" fmla="*/ 102258 h 104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8322" h="104559">
                      <a:moveTo>
                        <a:pt x="2926" y="102258"/>
                      </a:moveTo>
                      <a:cubicBezTo>
                        <a:pt x="926" y="100830"/>
                        <a:pt x="-312" y="98353"/>
                        <a:pt x="69" y="95781"/>
                      </a:cubicBezTo>
                      <a:cubicBezTo>
                        <a:pt x="640" y="92067"/>
                        <a:pt x="3974" y="89590"/>
                        <a:pt x="7689" y="90162"/>
                      </a:cubicBezTo>
                      <a:cubicBezTo>
                        <a:pt x="28739" y="93210"/>
                        <a:pt x="45027" y="89209"/>
                        <a:pt x="56076" y="78351"/>
                      </a:cubicBezTo>
                      <a:cubicBezTo>
                        <a:pt x="79793" y="55205"/>
                        <a:pt x="74364" y="7961"/>
                        <a:pt x="74268" y="7485"/>
                      </a:cubicBezTo>
                      <a:cubicBezTo>
                        <a:pt x="73792" y="3865"/>
                        <a:pt x="76459" y="436"/>
                        <a:pt x="80079" y="55"/>
                      </a:cubicBezTo>
                      <a:cubicBezTo>
                        <a:pt x="83793" y="-421"/>
                        <a:pt x="87127" y="2246"/>
                        <a:pt x="87603" y="5865"/>
                      </a:cubicBezTo>
                      <a:cubicBezTo>
                        <a:pt x="87889" y="8056"/>
                        <a:pt x="93890" y="60158"/>
                        <a:pt x="65505" y="87971"/>
                      </a:cubicBezTo>
                      <a:cubicBezTo>
                        <a:pt x="51218" y="101877"/>
                        <a:pt x="31120" y="107116"/>
                        <a:pt x="5688" y="103401"/>
                      </a:cubicBezTo>
                      <a:cubicBezTo>
                        <a:pt x="4641" y="103211"/>
                        <a:pt x="3688" y="102830"/>
                        <a:pt x="2831" y="102258"/>
                      </a:cubicBezTo>
                      <a:close/>
                    </a:path>
                  </a:pathLst>
                </a:custGeom>
                <a:solidFill>
                  <a:srgbClr val="56331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grpSp>
              <p:nvGrpSpPr>
                <p:cNvPr id="651" name="رسم 672">
                  <a:extLst>
                    <a:ext uri="{FF2B5EF4-FFF2-40B4-BE49-F238E27FC236}">
                      <a16:creationId xmlns:a16="http://schemas.microsoft.com/office/drawing/2014/main" id="{F1DA8659-C4DF-12E6-C50E-3F273B2046CE}"/>
                    </a:ext>
                  </a:extLst>
                </p:cNvPr>
                <p:cNvGrpSpPr/>
                <p:nvPr/>
              </p:nvGrpSpPr>
              <p:grpSpPr>
                <a:xfrm>
                  <a:off x="6878725" y="3861772"/>
                  <a:ext cx="81290" cy="89902"/>
                  <a:chOff x="6878725" y="3861772"/>
                  <a:chExt cx="81290" cy="89902"/>
                </a:xfrm>
              </p:grpSpPr>
              <p:sp>
                <p:nvSpPr>
                  <p:cNvPr id="652" name="شكل حر: شكل 651">
                    <a:extLst>
                      <a:ext uri="{FF2B5EF4-FFF2-40B4-BE49-F238E27FC236}">
                        <a16:creationId xmlns:a16="http://schemas.microsoft.com/office/drawing/2014/main" id="{5683B161-E908-C924-8843-AB5B70D69727}"/>
                      </a:ext>
                    </a:extLst>
                  </p:cNvPr>
                  <p:cNvSpPr/>
                  <p:nvPr/>
                </p:nvSpPr>
                <p:spPr>
                  <a:xfrm>
                    <a:off x="6878725" y="3861772"/>
                    <a:ext cx="81290" cy="89902"/>
                  </a:xfrm>
                  <a:custGeom>
                    <a:avLst/>
                    <a:gdLst>
                      <a:gd name="connsiteX0" fmla="*/ 57094 w 81290"/>
                      <a:gd name="connsiteY0" fmla="*/ 73861 h 89902"/>
                      <a:gd name="connsiteX1" fmla="*/ 57666 w 81290"/>
                      <a:gd name="connsiteY1" fmla="*/ 71480 h 89902"/>
                      <a:gd name="connsiteX2" fmla="*/ 81288 w 81290"/>
                      <a:gd name="connsiteY2" fmla="*/ 47001 h 89902"/>
                      <a:gd name="connsiteX3" fmla="*/ 74525 w 81290"/>
                      <a:gd name="connsiteY3" fmla="*/ 21855 h 89902"/>
                      <a:gd name="connsiteX4" fmla="*/ 65095 w 81290"/>
                      <a:gd name="connsiteY4" fmla="*/ 14140 h 89902"/>
                      <a:gd name="connsiteX5" fmla="*/ 62714 w 81290"/>
                      <a:gd name="connsiteY5" fmla="*/ 13092 h 89902"/>
                      <a:gd name="connsiteX6" fmla="*/ 61857 w 81290"/>
                      <a:gd name="connsiteY6" fmla="*/ 12997 h 89902"/>
                      <a:gd name="connsiteX7" fmla="*/ 55665 w 81290"/>
                      <a:gd name="connsiteY7" fmla="*/ 11187 h 89902"/>
                      <a:gd name="connsiteX8" fmla="*/ 38997 w 81290"/>
                      <a:gd name="connsiteY8" fmla="*/ 1186 h 89902"/>
                      <a:gd name="connsiteX9" fmla="*/ 26614 w 81290"/>
                      <a:gd name="connsiteY9" fmla="*/ 3472 h 89902"/>
                      <a:gd name="connsiteX10" fmla="*/ 33663 w 81290"/>
                      <a:gd name="connsiteY10" fmla="*/ 19950 h 89902"/>
                      <a:gd name="connsiteX11" fmla="*/ 13851 w 81290"/>
                      <a:gd name="connsiteY11" fmla="*/ 19664 h 89902"/>
                      <a:gd name="connsiteX12" fmla="*/ 39 w 81290"/>
                      <a:gd name="connsiteY12" fmla="*/ 30808 h 89902"/>
                      <a:gd name="connsiteX13" fmla="*/ 19280 w 81290"/>
                      <a:gd name="connsiteY13" fmla="*/ 40333 h 89902"/>
                      <a:gd name="connsiteX14" fmla="*/ 13946 w 81290"/>
                      <a:gd name="connsiteY14" fmla="*/ 43096 h 89902"/>
                      <a:gd name="connsiteX15" fmla="*/ 4707 w 81290"/>
                      <a:gd name="connsiteY15" fmla="*/ 54049 h 89902"/>
                      <a:gd name="connsiteX16" fmla="*/ 25376 w 81290"/>
                      <a:gd name="connsiteY16" fmla="*/ 59955 h 89902"/>
                      <a:gd name="connsiteX17" fmla="*/ 17470 w 81290"/>
                      <a:gd name="connsiteY17" fmla="*/ 79957 h 89902"/>
                      <a:gd name="connsiteX18" fmla="*/ 40616 w 81290"/>
                      <a:gd name="connsiteY18" fmla="*/ 74147 h 89902"/>
                      <a:gd name="connsiteX19" fmla="*/ 40425 w 81290"/>
                      <a:gd name="connsiteY19" fmla="*/ 75385 h 89902"/>
                      <a:gd name="connsiteX20" fmla="*/ 40425 w 81290"/>
                      <a:gd name="connsiteY20" fmla="*/ 85768 h 89902"/>
                      <a:gd name="connsiteX21" fmla="*/ 47188 w 81290"/>
                      <a:gd name="connsiteY21" fmla="*/ 89482 h 89902"/>
                      <a:gd name="connsiteX22" fmla="*/ 55189 w 81290"/>
                      <a:gd name="connsiteY22" fmla="*/ 80815 h 89902"/>
                      <a:gd name="connsiteX23" fmla="*/ 57189 w 81290"/>
                      <a:gd name="connsiteY23" fmla="*/ 74052 h 89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81290" h="89902">
                        <a:moveTo>
                          <a:pt x="57094" y="73861"/>
                        </a:moveTo>
                        <a:cubicBezTo>
                          <a:pt x="57094" y="73861"/>
                          <a:pt x="57475" y="72528"/>
                          <a:pt x="57666" y="71480"/>
                        </a:cubicBezTo>
                        <a:cubicBezTo>
                          <a:pt x="69762" y="70432"/>
                          <a:pt x="81002" y="59669"/>
                          <a:pt x="81288" y="47001"/>
                        </a:cubicBezTo>
                        <a:cubicBezTo>
                          <a:pt x="81383" y="40238"/>
                          <a:pt x="79287" y="29475"/>
                          <a:pt x="74525" y="21855"/>
                        </a:cubicBezTo>
                        <a:cubicBezTo>
                          <a:pt x="71953" y="18521"/>
                          <a:pt x="68905" y="15949"/>
                          <a:pt x="65095" y="14140"/>
                        </a:cubicBezTo>
                        <a:cubicBezTo>
                          <a:pt x="64333" y="13759"/>
                          <a:pt x="63476" y="13378"/>
                          <a:pt x="62714" y="13092"/>
                        </a:cubicBezTo>
                        <a:cubicBezTo>
                          <a:pt x="62428" y="13092"/>
                          <a:pt x="62142" y="13092"/>
                          <a:pt x="61857" y="12997"/>
                        </a:cubicBezTo>
                        <a:cubicBezTo>
                          <a:pt x="59952" y="11758"/>
                          <a:pt x="57856" y="11187"/>
                          <a:pt x="55665" y="11187"/>
                        </a:cubicBezTo>
                        <a:cubicBezTo>
                          <a:pt x="49855" y="8139"/>
                          <a:pt x="45569" y="2900"/>
                          <a:pt x="38997" y="1186"/>
                        </a:cubicBezTo>
                        <a:cubicBezTo>
                          <a:pt x="34901" y="43"/>
                          <a:pt x="28805" y="-1577"/>
                          <a:pt x="26614" y="3472"/>
                        </a:cubicBezTo>
                        <a:cubicBezTo>
                          <a:pt x="23852" y="9568"/>
                          <a:pt x="28519" y="15664"/>
                          <a:pt x="33663" y="19950"/>
                        </a:cubicBezTo>
                        <a:cubicBezTo>
                          <a:pt x="27376" y="17854"/>
                          <a:pt x="20328" y="18902"/>
                          <a:pt x="13851" y="19664"/>
                        </a:cubicBezTo>
                        <a:cubicBezTo>
                          <a:pt x="7469" y="20426"/>
                          <a:pt x="706" y="23665"/>
                          <a:pt x="39" y="30808"/>
                        </a:cubicBezTo>
                        <a:cubicBezTo>
                          <a:pt x="-723" y="40143"/>
                          <a:pt x="9755" y="41095"/>
                          <a:pt x="19280" y="40333"/>
                        </a:cubicBezTo>
                        <a:cubicBezTo>
                          <a:pt x="17375" y="41191"/>
                          <a:pt x="15565" y="42238"/>
                          <a:pt x="13946" y="43096"/>
                        </a:cubicBezTo>
                        <a:cubicBezTo>
                          <a:pt x="10517" y="45001"/>
                          <a:pt x="4707" y="49573"/>
                          <a:pt x="4707" y="54049"/>
                        </a:cubicBezTo>
                        <a:cubicBezTo>
                          <a:pt x="4707" y="65289"/>
                          <a:pt x="16232" y="63289"/>
                          <a:pt x="25376" y="59955"/>
                        </a:cubicBezTo>
                        <a:cubicBezTo>
                          <a:pt x="20042" y="65575"/>
                          <a:pt x="15660" y="73576"/>
                          <a:pt x="17470" y="79957"/>
                        </a:cubicBezTo>
                        <a:cubicBezTo>
                          <a:pt x="20042" y="89101"/>
                          <a:pt x="33091" y="81005"/>
                          <a:pt x="40616" y="74147"/>
                        </a:cubicBezTo>
                        <a:cubicBezTo>
                          <a:pt x="40616" y="74623"/>
                          <a:pt x="40425" y="75004"/>
                          <a:pt x="40425" y="75385"/>
                        </a:cubicBezTo>
                        <a:cubicBezTo>
                          <a:pt x="39759" y="78814"/>
                          <a:pt x="39663" y="82434"/>
                          <a:pt x="40425" y="85768"/>
                        </a:cubicBezTo>
                        <a:cubicBezTo>
                          <a:pt x="41187" y="88816"/>
                          <a:pt x="44045" y="90816"/>
                          <a:pt x="47188" y="89482"/>
                        </a:cubicBezTo>
                        <a:cubicBezTo>
                          <a:pt x="51093" y="87863"/>
                          <a:pt x="53570" y="84625"/>
                          <a:pt x="55189" y="80815"/>
                        </a:cubicBezTo>
                        <a:cubicBezTo>
                          <a:pt x="56142" y="78624"/>
                          <a:pt x="56618" y="76243"/>
                          <a:pt x="57189" y="74052"/>
                        </a:cubicBezTo>
                        <a:close/>
                      </a:path>
                    </a:pathLst>
                  </a:custGeom>
                  <a:solidFill>
                    <a:srgbClr val="56331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653" name="شكل حر: شكل 652">
                    <a:extLst>
                      <a:ext uri="{FF2B5EF4-FFF2-40B4-BE49-F238E27FC236}">
                        <a16:creationId xmlns:a16="http://schemas.microsoft.com/office/drawing/2014/main" id="{F5FCF963-DB20-92F6-3759-BCF8056BB8A6}"/>
                      </a:ext>
                    </a:extLst>
                  </p:cNvPr>
                  <p:cNvSpPr/>
                  <p:nvPr/>
                </p:nvSpPr>
                <p:spPr>
                  <a:xfrm>
                    <a:off x="6883940" y="3865125"/>
                    <a:ext cx="72558" cy="80281"/>
                  </a:xfrm>
                  <a:custGeom>
                    <a:avLst/>
                    <a:gdLst>
                      <a:gd name="connsiteX0" fmla="*/ 51593 w 72558"/>
                      <a:gd name="connsiteY0" fmla="*/ 62317 h 80281"/>
                      <a:gd name="connsiteX1" fmla="*/ 49688 w 72558"/>
                      <a:gd name="connsiteY1" fmla="*/ 67556 h 80281"/>
                      <a:gd name="connsiteX2" fmla="*/ 42258 w 72558"/>
                      <a:gd name="connsiteY2" fmla="*/ 79558 h 80281"/>
                      <a:gd name="connsiteX3" fmla="*/ 36543 w 72558"/>
                      <a:gd name="connsiteY3" fmla="*/ 75557 h 80281"/>
                      <a:gd name="connsiteX4" fmla="*/ 40734 w 72558"/>
                      <a:gd name="connsiteY4" fmla="*/ 59650 h 80281"/>
                      <a:gd name="connsiteX5" fmla="*/ 28257 w 72558"/>
                      <a:gd name="connsiteY5" fmla="*/ 70985 h 80281"/>
                      <a:gd name="connsiteX6" fmla="*/ 15493 w 72558"/>
                      <a:gd name="connsiteY6" fmla="*/ 73843 h 80281"/>
                      <a:gd name="connsiteX7" fmla="*/ 20256 w 72558"/>
                      <a:gd name="connsiteY7" fmla="*/ 60412 h 80281"/>
                      <a:gd name="connsiteX8" fmla="*/ 30828 w 72558"/>
                      <a:gd name="connsiteY8" fmla="*/ 48887 h 80281"/>
                      <a:gd name="connsiteX9" fmla="*/ 30638 w 72558"/>
                      <a:gd name="connsiteY9" fmla="*/ 48601 h 80281"/>
                      <a:gd name="connsiteX10" fmla="*/ 29495 w 72558"/>
                      <a:gd name="connsiteY10" fmla="*/ 48982 h 80281"/>
                      <a:gd name="connsiteX11" fmla="*/ 10921 w 72558"/>
                      <a:gd name="connsiteY11" fmla="*/ 53173 h 80281"/>
                      <a:gd name="connsiteX12" fmla="*/ 5396 w 72558"/>
                      <a:gd name="connsiteY12" fmla="*/ 45839 h 80281"/>
                      <a:gd name="connsiteX13" fmla="*/ 28542 w 72558"/>
                      <a:gd name="connsiteY13" fmla="*/ 33647 h 80281"/>
                      <a:gd name="connsiteX14" fmla="*/ 28542 w 72558"/>
                      <a:gd name="connsiteY14" fmla="*/ 33647 h 80281"/>
                      <a:gd name="connsiteX15" fmla="*/ 23875 w 72558"/>
                      <a:gd name="connsiteY15" fmla="*/ 33076 h 80281"/>
                      <a:gd name="connsiteX16" fmla="*/ 6921 w 72558"/>
                      <a:gd name="connsiteY16" fmla="*/ 31837 h 80281"/>
                      <a:gd name="connsiteX17" fmla="*/ 1872 w 72558"/>
                      <a:gd name="connsiteY17" fmla="*/ 29551 h 80281"/>
                      <a:gd name="connsiteX18" fmla="*/ 158 w 72558"/>
                      <a:gd name="connsiteY18" fmla="*/ 27361 h 80281"/>
                      <a:gd name="connsiteX19" fmla="*/ 63 w 72558"/>
                      <a:gd name="connsiteY19" fmla="*/ 26884 h 80281"/>
                      <a:gd name="connsiteX20" fmla="*/ 63 w 72558"/>
                      <a:gd name="connsiteY20" fmla="*/ 26694 h 80281"/>
                      <a:gd name="connsiteX21" fmla="*/ 5396 w 72558"/>
                      <a:gd name="connsiteY21" fmla="*/ 20979 h 80281"/>
                      <a:gd name="connsiteX22" fmla="*/ 16065 w 72558"/>
                      <a:gd name="connsiteY22" fmla="*/ 18693 h 80281"/>
                      <a:gd name="connsiteX23" fmla="*/ 26352 w 72558"/>
                      <a:gd name="connsiteY23" fmla="*/ 18693 h 80281"/>
                      <a:gd name="connsiteX24" fmla="*/ 36067 w 72558"/>
                      <a:gd name="connsiteY24" fmla="*/ 19074 h 80281"/>
                      <a:gd name="connsiteX25" fmla="*/ 37305 w 72558"/>
                      <a:gd name="connsiteY25" fmla="*/ 19074 h 80281"/>
                      <a:gd name="connsiteX26" fmla="*/ 26066 w 72558"/>
                      <a:gd name="connsiteY26" fmla="*/ 7739 h 80281"/>
                      <a:gd name="connsiteX27" fmla="*/ 25399 w 72558"/>
                      <a:gd name="connsiteY27" fmla="*/ 6406 h 80281"/>
                      <a:gd name="connsiteX28" fmla="*/ 24066 w 72558"/>
                      <a:gd name="connsiteY28" fmla="*/ 3453 h 80281"/>
                      <a:gd name="connsiteX29" fmla="*/ 24256 w 72558"/>
                      <a:gd name="connsiteY29" fmla="*/ 2596 h 80281"/>
                      <a:gd name="connsiteX30" fmla="*/ 24732 w 72558"/>
                      <a:gd name="connsiteY30" fmla="*/ 1167 h 80281"/>
                      <a:gd name="connsiteX31" fmla="*/ 32829 w 72558"/>
                      <a:gd name="connsiteY31" fmla="*/ 691 h 80281"/>
                      <a:gd name="connsiteX32" fmla="*/ 45687 w 72558"/>
                      <a:gd name="connsiteY32" fmla="*/ 8787 h 80281"/>
                      <a:gd name="connsiteX33" fmla="*/ 63785 w 72558"/>
                      <a:gd name="connsiteY33" fmla="*/ 17550 h 80281"/>
                      <a:gd name="connsiteX34" fmla="*/ 72453 w 72558"/>
                      <a:gd name="connsiteY34" fmla="*/ 38505 h 80281"/>
                      <a:gd name="connsiteX35" fmla="*/ 72453 w 72558"/>
                      <a:gd name="connsiteY35" fmla="*/ 39172 h 80281"/>
                      <a:gd name="connsiteX36" fmla="*/ 52164 w 72558"/>
                      <a:gd name="connsiteY36" fmla="*/ 62603 h 80281"/>
                      <a:gd name="connsiteX37" fmla="*/ 51593 w 72558"/>
                      <a:gd name="connsiteY37" fmla="*/ 62317 h 80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72558" h="80281">
                        <a:moveTo>
                          <a:pt x="51593" y="62317"/>
                        </a:moveTo>
                        <a:cubicBezTo>
                          <a:pt x="51117" y="64222"/>
                          <a:pt x="50355" y="66032"/>
                          <a:pt x="49688" y="67556"/>
                        </a:cubicBezTo>
                        <a:cubicBezTo>
                          <a:pt x="48069" y="71652"/>
                          <a:pt x="45973" y="76891"/>
                          <a:pt x="42258" y="79558"/>
                        </a:cubicBezTo>
                        <a:cubicBezTo>
                          <a:pt x="39115" y="81844"/>
                          <a:pt x="37115" y="78224"/>
                          <a:pt x="36543" y="75557"/>
                        </a:cubicBezTo>
                        <a:cubicBezTo>
                          <a:pt x="35400" y="70318"/>
                          <a:pt x="38258" y="64413"/>
                          <a:pt x="40734" y="59650"/>
                        </a:cubicBezTo>
                        <a:cubicBezTo>
                          <a:pt x="37020" y="63841"/>
                          <a:pt x="32924" y="67747"/>
                          <a:pt x="28257" y="70985"/>
                        </a:cubicBezTo>
                        <a:cubicBezTo>
                          <a:pt x="25494" y="72890"/>
                          <a:pt x="18255" y="77843"/>
                          <a:pt x="15493" y="73843"/>
                        </a:cubicBezTo>
                        <a:cubicBezTo>
                          <a:pt x="12921" y="70223"/>
                          <a:pt x="18351" y="63079"/>
                          <a:pt x="20256" y="60412"/>
                        </a:cubicBezTo>
                        <a:cubicBezTo>
                          <a:pt x="22827" y="56793"/>
                          <a:pt x="26733" y="51745"/>
                          <a:pt x="30828" y="48887"/>
                        </a:cubicBezTo>
                        <a:cubicBezTo>
                          <a:pt x="30828" y="48887"/>
                          <a:pt x="30733" y="48697"/>
                          <a:pt x="30638" y="48601"/>
                        </a:cubicBezTo>
                        <a:cubicBezTo>
                          <a:pt x="30257" y="48697"/>
                          <a:pt x="29781" y="48887"/>
                          <a:pt x="29495" y="48982"/>
                        </a:cubicBezTo>
                        <a:cubicBezTo>
                          <a:pt x="23589" y="50792"/>
                          <a:pt x="17112" y="52792"/>
                          <a:pt x="10921" y="53173"/>
                        </a:cubicBezTo>
                        <a:cubicBezTo>
                          <a:pt x="5873" y="53554"/>
                          <a:pt x="1206" y="50506"/>
                          <a:pt x="5396" y="45839"/>
                        </a:cubicBezTo>
                        <a:cubicBezTo>
                          <a:pt x="11207" y="39362"/>
                          <a:pt x="20446" y="36314"/>
                          <a:pt x="28542" y="33647"/>
                        </a:cubicBezTo>
                        <a:lnTo>
                          <a:pt x="28542" y="33647"/>
                        </a:lnTo>
                        <a:cubicBezTo>
                          <a:pt x="26923" y="33457"/>
                          <a:pt x="25209" y="33171"/>
                          <a:pt x="23875" y="33076"/>
                        </a:cubicBezTo>
                        <a:cubicBezTo>
                          <a:pt x="18351" y="32790"/>
                          <a:pt x="12255" y="33266"/>
                          <a:pt x="6921" y="31837"/>
                        </a:cubicBezTo>
                        <a:cubicBezTo>
                          <a:pt x="5206" y="31456"/>
                          <a:pt x="3206" y="30790"/>
                          <a:pt x="1872" y="29551"/>
                        </a:cubicBezTo>
                        <a:cubicBezTo>
                          <a:pt x="1015" y="28980"/>
                          <a:pt x="348" y="28313"/>
                          <a:pt x="158" y="27361"/>
                        </a:cubicBezTo>
                        <a:cubicBezTo>
                          <a:pt x="-33" y="27170"/>
                          <a:pt x="-33" y="26980"/>
                          <a:pt x="63" y="26884"/>
                        </a:cubicBezTo>
                        <a:cubicBezTo>
                          <a:pt x="63" y="26884"/>
                          <a:pt x="63" y="26789"/>
                          <a:pt x="63" y="26694"/>
                        </a:cubicBezTo>
                        <a:cubicBezTo>
                          <a:pt x="63" y="23741"/>
                          <a:pt x="2444" y="22027"/>
                          <a:pt x="5396" y="20979"/>
                        </a:cubicBezTo>
                        <a:cubicBezTo>
                          <a:pt x="8540" y="19169"/>
                          <a:pt x="13398" y="18979"/>
                          <a:pt x="16065" y="18693"/>
                        </a:cubicBezTo>
                        <a:cubicBezTo>
                          <a:pt x="19494" y="18407"/>
                          <a:pt x="22923" y="18407"/>
                          <a:pt x="26352" y="18693"/>
                        </a:cubicBezTo>
                        <a:cubicBezTo>
                          <a:pt x="29590" y="18883"/>
                          <a:pt x="32829" y="19264"/>
                          <a:pt x="36067" y="19074"/>
                        </a:cubicBezTo>
                        <a:cubicBezTo>
                          <a:pt x="36448" y="19074"/>
                          <a:pt x="36924" y="19074"/>
                          <a:pt x="37305" y="19074"/>
                        </a:cubicBezTo>
                        <a:cubicBezTo>
                          <a:pt x="32924" y="16026"/>
                          <a:pt x="28923" y="12216"/>
                          <a:pt x="26066" y="7739"/>
                        </a:cubicBezTo>
                        <a:cubicBezTo>
                          <a:pt x="25780" y="7263"/>
                          <a:pt x="25590" y="6882"/>
                          <a:pt x="25399" y="6406"/>
                        </a:cubicBezTo>
                        <a:cubicBezTo>
                          <a:pt x="24828" y="5453"/>
                          <a:pt x="24256" y="4405"/>
                          <a:pt x="24066" y="3453"/>
                        </a:cubicBezTo>
                        <a:cubicBezTo>
                          <a:pt x="24066" y="3072"/>
                          <a:pt x="24066" y="2786"/>
                          <a:pt x="24256" y="2596"/>
                        </a:cubicBezTo>
                        <a:cubicBezTo>
                          <a:pt x="24066" y="2119"/>
                          <a:pt x="24256" y="1643"/>
                          <a:pt x="24732" y="1167"/>
                        </a:cubicBezTo>
                        <a:cubicBezTo>
                          <a:pt x="27018" y="-548"/>
                          <a:pt x="30162" y="-71"/>
                          <a:pt x="32829" y="691"/>
                        </a:cubicBezTo>
                        <a:cubicBezTo>
                          <a:pt x="37401" y="2024"/>
                          <a:pt x="41973" y="5167"/>
                          <a:pt x="45687" y="8787"/>
                        </a:cubicBezTo>
                        <a:cubicBezTo>
                          <a:pt x="52355" y="9454"/>
                          <a:pt x="59880" y="13454"/>
                          <a:pt x="63785" y="17550"/>
                        </a:cubicBezTo>
                        <a:cubicBezTo>
                          <a:pt x="69024" y="23074"/>
                          <a:pt x="72643" y="30790"/>
                          <a:pt x="72453" y="38505"/>
                        </a:cubicBezTo>
                        <a:cubicBezTo>
                          <a:pt x="72453" y="38695"/>
                          <a:pt x="72453" y="38981"/>
                          <a:pt x="72453" y="39172"/>
                        </a:cubicBezTo>
                        <a:cubicBezTo>
                          <a:pt x="73691" y="51173"/>
                          <a:pt x="63880" y="62317"/>
                          <a:pt x="52164" y="62603"/>
                        </a:cubicBezTo>
                        <a:cubicBezTo>
                          <a:pt x="51974" y="62413"/>
                          <a:pt x="51783" y="62413"/>
                          <a:pt x="51593" y="62317"/>
                        </a:cubicBezTo>
                        <a:close/>
                      </a:path>
                    </a:pathLst>
                  </a:custGeom>
                  <a:solidFill>
                    <a:srgbClr val="F1DBCB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</p:grpSp>
          <p:grpSp>
            <p:nvGrpSpPr>
              <p:cNvPr id="37" name="رسم 672">
                <a:extLst>
                  <a:ext uri="{FF2B5EF4-FFF2-40B4-BE49-F238E27FC236}">
                    <a16:creationId xmlns:a16="http://schemas.microsoft.com/office/drawing/2014/main" id="{D89AD6DA-1DC5-7E9B-64C4-42F5FF32AE4F}"/>
                  </a:ext>
                </a:extLst>
              </p:cNvPr>
              <p:cNvGrpSpPr/>
              <p:nvPr/>
            </p:nvGrpSpPr>
            <p:grpSpPr>
              <a:xfrm>
                <a:off x="6979491" y="3751631"/>
                <a:ext cx="71036" cy="90573"/>
                <a:chOff x="6979491" y="3751631"/>
                <a:chExt cx="71036" cy="90573"/>
              </a:xfrm>
            </p:grpSpPr>
            <p:sp>
              <p:nvSpPr>
                <p:cNvPr id="647" name="شكل حر: شكل 646">
                  <a:extLst>
                    <a:ext uri="{FF2B5EF4-FFF2-40B4-BE49-F238E27FC236}">
                      <a16:creationId xmlns:a16="http://schemas.microsoft.com/office/drawing/2014/main" id="{73E76FCB-AEC5-D57A-0848-EEB88B521058}"/>
                    </a:ext>
                  </a:extLst>
                </p:cNvPr>
                <p:cNvSpPr/>
                <p:nvPr/>
              </p:nvSpPr>
              <p:spPr>
                <a:xfrm>
                  <a:off x="6979491" y="3753237"/>
                  <a:ext cx="71036" cy="88967"/>
                </a:xfrm>
                <a:custGeom>
                  <a:avLst/>
                  <a:gdLst>
                    <a:gd name="connsiteX0" fmla="*/ 524 w 71036"/>
                    <a:gd name="connsiteY0" fmla="*/ 63239 h 88967"/>
                    <a:gd name="connsiteX1" fmla="*/ 11478 w 71036"/>
                    <a:gd name="connsiteY1" fmla="*/ 80765 h 88967"/>
                    <a:gd name="connsiteX2" fmla="*/ 30337 w 71036"/>
                    <a:gd name="connsiteY2" fmla="*/ 87337 h 88967"/>
                    <a:gd name="connsiteX3" fmla="*/ 50245 w 71036"/>
                    <a:gd name="connsiteY3" fmla="*/ 88480 h 88967"/>
                    <a:gd name="connsiteX4" fmla="*/ 67104 w 71036"/>
                    <a:gd name="connsiteY4" fmla="*/ 76574 h 88967"/>
                    <a:gd name="connsiteX5" fmla="*/ 65675 w 71036"/>
                    <a:gd name="connsiteY5" fmla="*/ 16185 h 88967"/>
                    <a:gd name="connsiteX6" fmla="*/ 32338 w 71036"/>
                    <a:gd name="connsiteY6" fmla="*/ 1707 h 88967"/>
                    <a:gd name="connsiteX7" fmla="*/ 9859 w 71036"/>
                    <a:gd name="connsiteY7" fmla="*/ 28568 h 88967"/>
                    <a:gd name="connsiteX8" fmla="*/ 429 w 71036"/>
                    <a:gd name="connsiteY8" fmla="*/ 63239 h 88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036" h="88967">
                      <a:moveTo>
                        <a:pt x="524" y="63239"/>
                      </a:moveTo>
                      <a:cubicBezTo>
                        <a:pt x="-1857" y="72287"/>
                        <a:pt x="4239" y="77145"/>
                        <a:pt x="11478" y="80765"/>
                      </a:cubicBezTo>
                      <a:cubicBezTo>
                        <a:pt x="16336" y="83908"/>
                        <a:pt x="23479" y="86099"/>
                        <a:pt x="30337" y="87337"/>
                      </a:cubicBezTo>
                      <a:cubicBezTo>
                        <a:pt x="37100" y="88766"/>
                        <a:pt x="44530" y="89528"/>
                        <a:pt x="50245" y="88480"/>
                      </a:cubicBezTo>
                      <a:cubicBezTo>
                        <a:pt x="58246" y="87908"/>
                        <a:pt x="65770" y="85813"/>
                        <a:pt x="67104" y="76574"/>
                      </a:cubicBezTo>
                      <a:cubicBezTo>
                        <a:pt x="69771" y="57714"/>
                        <a:pt x="75105" y="33425"/>
                        <a:pt x="65675" y="16185"/>
                      </a:cubicBezTo>
                      <a:cubicBezTo>
                        <a:pt x="59770" y="4184"/>
                        <a:pt x="47863" y="-3627"/>
                        <a:pt x="32338" y="1707"/>
                      </a:cubicBezTo>
                      <a:cubicBezTo>
                        <a:pt x="20812" y="5612"/>
                        <a:pt x="14145" y="18281"/>
                        <a:pt x="9859" y="28568"/>
                      </a:cubicBezTo>
                      <a:cubicBezTo>
                        <a:pt x="6334" y="37140"/>
                        <a:pt x="905" y="61238"/>
                        <a:pt x="429" y="63239"/>
                      </a:cubicBezTo>
                      <a:close/>
                    </a:path>
                  </a:pathLst>
                </a:custGeom>
                <a:solidFill>
                  <a:srgbClr val="56331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648" name="شكل حر: شكل 647">
                  <a:extLst>
                    <a:ext uri="{FF2B5EF4-FFF2-40B4-BE49-F238E27FC236}">
                      <a16:creationId xmlns:a16="http://schemas.microsoft.com/office/drawing/2014/main" id="{4A44B4D0-AEFC-1E8B-3A9F-E6D557C725B0}"/>
                    </a:ext>
                  </a:extLst>
                </p:cNvPr>
                <p:cNvSpPr/>
                <p:nvPr/>
              </p:nvSpPr>
              <p:spPr>
                <a:xfrm>
                  <a:off x="6983444" y="3751631"/>
                  <a:ext cx="62468" cy="87470"/>
                </a:xfrm>
                <a:custGeom>
                  <a:avLst/>
                  <a:gdLst>
                    <a:gd name="connsiteX0" fmla="*/ 0 w 62468"/>
                    <a:gd name="connsiteY0" fmla="*/ 71226 h 87470"/>
                    <a:gd name="connsiteX1" fmla="*/ 191 w 62468"/>
                    <a:gd name="connsiteY1" fmla="*/ 70750 h 87470"/>
                    <a:gd name="connsiteX2" fmla="*/ 4953 w 62468"/>
                    <a:gd name="connsiteY2" fmla="*/ 47985 h 87470"/>
                    <a:gd name="connsiteX3" fmla="*/ 15430 w 62468"/>
                    <a:gd name="connsiteY3" fmla="*/ 19220 h 87470"/>
                    <a:gd name="connsiteX4" fmla="*/ 19336 w 62468"/>
                    <a:gd name="connsiteY4" fmla="*/ 13314 h 87470"/>
                    <a:gd name="connsiteX5" fmla="*/ 49816 w 62468"/>
                    <a:gd name="connsiteY5" fmla="*/ 2170 h 87470"/>
                    <a:gd name="connsiteX6" fmla="*/ 56864 w 62468"/>
                    <a:gd name="connsiteY6" fmla="*/ 9219 h 87470"/>
                    <a:gd name="connsiteX7" fmla="*/ 59341 w 62468"/>
                    <a:gd name="connsiteY7" fmla="*/ 72179 h 87470"/>
                    <a:gd name="connsiteX8" fmla="*/ 50959 w 62468"/>
                    <a:gd name="connsiteY8" fmla="*/ 85609 h 87470"/>
                    <a:gd name="connsiteX9" fmla="*/ 33433 w 62468"/>
                    <a:gd name="connsiteY9" fmla="*/ 87133 h 87470"/>
                    <a:gd name="connsiteX10" fmla="*/ 26479 w 62468"/>
                    <a:gd name="connsiteY10" fmla="*/ 86085 h 87470"/>
                    <a:gd name="connsiteX11" fmla="*/ 19621 w 62468"/>
                    <a:gd name="connsiteY11" fmla="*/ 84371 h 87470"/>
                    <a:gd name="connsiteX12" fmla="*/ 4000 w 62468"/>
                    <a:gd name="connsiteY12" fmla="*/ 76275 h 87470"/>
                    <a:gd name="connsiteX13" fmla="*/ 95 w 62468"/>
                    <a:gd name="connsiteY13" fmla="*/ 71322 h 87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2468" h="87470">
                      <a:moveTo>
                        <a:pt x="0" y="71226"/>
                      </a:moveTo>
                      <a:cubicBezTo>
                        <a:pt x="0" y="71226"/>
                        <a:pt x="95" y="70941"/>
                        <a:pt x="191" y="70750"/>
                      </a:cubicBezTo>
                      <a:cubicBezTo>
                        <a:pt x="1810" y="63225"/>
                        <a:pt x="3143" y="55510"/>
                        <a:pt x="4953" y="47985"/>
                      </a:cubicBezTo>
                      <a:cubicBezTo>
                        <a:pt x="7811" y="37984"/>
                        <a:pt x="10858" y="27983"/>
                        <a:pt x="15430" y="19220"/>
                      </a:cubicBezTo>
                      <a:cubicBezTo>
                        <a:pt x="16574" y="17220"/>
                        <a:pt x="17907" y="15219"/>
                        <a:pt x="19336" y="13314"/>
                      </a:cubicBezTo>
                      <a:cubicBezTo>
                        <a:pt x="26384" y="3789"/>
                        <a:pt x="39053" y="-3926"/>
                        <a:pt x="49816" y="2170"/>
                      </a:cubicBezTo>
                      <a:cubicBezTo>
                        <a:pt x="52673" y="3789"/>
                        <a:pt x="54959" y="6266"/>
                        <a:pt x="56864" y="9219"/>
                      </a:cubicBezTo>
                      <a:cubicBezTo>
                        <a:pt x="66294" y="27507"/>
                        <a:pt x="61436" y="50938"/>
                        <a:pt x="59341" y="72179"/>
                      </a:cubicBezTo>
                      <a:cubicBezTo>
                        <a:pt x="58674" y="78561"/>
                        <a:pt x="58103" y="83990"/>
                        <a:pt x="50959" y="85609"/>
                      </a:cubicBezTo>
                      <a:cubicBezTo>
                        <a:pt x="45244" y="86847"/>
                        <a:pt x="39148" y="88086"/>
                        <a:pt x="33433" y="87133"/>
                      </a:cubicBezTo>
                      <a:cubicBezTo>
                        <a:pt x="31337" y="86752"/>
                        <a:pt x="28956" y="86466"/>
                        <a:pt x="26479" y="86085"/>
                      </a:cubicBezTo>
                      <a:cubicBezTo>
                        <a:pt x="24003" y="85419"/>
                        <a:pt x="21622" y="84847"/>
                        <a:pt x="19621" y="84371"/>
                      </a:cubicBezTo>
                      <a:cubicBezTo>
                        <a:pt x="13907" y="83133"/>
                        <a:pt x="8763" y="79608"/>
                        <a:pt x="4000" y="76275"/>
                      </a:cubicBezTo>
                      <a:cubicBezTo>
                        <a:pt x="1810" y="74751"/>
                        <a:pt x="667" y="73131"/>
                        <a:pt x="95" y="71322"/>
                      </a:cubicBezTo>
                      <a:close/>
                    </a:path>
                  </a:pathLst>
                </a:custGeom>
                <a:solidFill>
                  <a:srgbClr val="58BDE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38" name="رسم 672">
                <a:extLst>
                  <a:ext uri="{FF2B5EF4-FFF2-40B4-BE49-F238E27FC236}">
                    <a16:creationId xmlns:a16="http://schemas.microsoft.com/office/drawing/2014/main" id="{C917D9DB-9046-A4FF-A69B-E02D988FB50A}"/>
                  </a:ext>
                </a:extLst>
              </p:cNvPr>
              <p:cNvGrpSpPr/>
              <p:nvPr/>
            </p:nvGrpSpPr>
            <p:grpSpPr>
              <a:xfrm>
                <a:off x="6901676" y="3417580"/>
                <a:ext cx="432475" cy="538599"/>
                <a:chOff x="6901676" y="3417580"/>
                <a:chExt cx="432475" cy="538599"/>
              </a:xfrm>
            </p:grpSpPr>
            <p:grpSp>
              <p:nvGrpSpPr>
                <p:cNvPr id="39" name="رسم 672">
                  <a:extLst>
                    <a:ext uri="{FF2B5EF4-FFF2-40B4-BE49-F238E27FC236}">
                      <a16:creationId xmlns:a16="http://schemas.microsoft.com/office/drawing/2014/main" id="{ACF87670-CDB9-C168-3A03-E095993736E6}"/>
                    </a:ext>
                  </a:extLst>
                </p:cNvPr>
                <p:cNvGrpSpPr/>
                <p:nvPr/>
              </p:nvGrpSpPr>
              <p:grpSpPr>
                <a:xfrm>
                  <a:off x="7052777" y="3728392"/>
                  <a:ext cx="152392" cy="171441"/>
                  <a:chOff x="7052777" y="3728392"/>
                  <a:chExt cx="152392" cy="171441"/>
                </a:xfrm>
              </p:grpSpPr>
              <p:sp>
                <p:nvSpPr>
                  <p:cNvPr id="2360" name="شكل حر: شكل 2359">
                    <a:extLst>
                      <a:ext uri="{FF2B5EF4-FFF2-40B4-BE49-F238E27FC236}">
                        <a16:creationId xmlns:a16="http://schemas.microsoft.com/office/drawing/2014/main" id="{1AD02F2F-3F5D-B155-27D1-39D109391073}"/>
                      </a:ext>
                    </a:extLst>
                  </p:cNvPr>
                  <p:cNvSpPr/>
                  <p:nvPr/>
                </p:nvSpPr>
                <p:spPr>
                  <a:xfrm>
                    <a:off x="7143329" y="3832600"/>
                    <a:ext cx="61841" cy="67234"/>
                  </a:xfrm>
                  <a:custGeom>
                    <a:avLst/>
                    <a:gdLst>
                      <a:gd name="connsiteX0" fmla="*/ 50808 w 61841"/>
                      <a:gd name="connsiteY0" fmla="*/ 60267 h 67234"/>
                      <a:gd name="connsiteX1" fmla="*/ 58047 w 61841"/>
                      <a:gd name="connsiteY1" fmla="*/ 63982 h 67234"/>
                      <a:gd name="connsiteX2" fmla="*/ 43950 w 61841"/>
                      <a:gd name="connsiteY2" fmla="*/ 43217 h 67234"/>
                      <a:gd name="connsiteX3" fmla="*/ 38997 w 61841"/>
                      <a:gd name="connsiteY3" fmla="*/ 40455 h 67234"/>
                      <a:gd name="connsiteX4" fmla="*/ 61762 w 61841"/>
                      <a:gd name="connsiteY4" fmla="*/ 30930 h 67234"/>
                      <a:gd name="connsiteX5" fmla="*/ 52903 w 61841"/>
                      <a:gd name="connsiteY5" fmla="*/ 25405 h 67234"/>
                      <a:gd name="connsiteX6" fmla="*/ 52903 w 61841"/>
                      <a:gd name="connsiteY6" fmla="*/ 25405 h 67234"/>
                      <a:gd name="connsiteX7" fmla="*/ 27757 w 61841"/>
                      <a:gd name="connsiteY7" fmla="*/ 33216 h 67234"/>
                      <a:gd name="connsiteX8" fmla="*/ 44522 w 61841"/>
                      <a:gd name="connsiteY8" fmla="*/ 17785 h 67234"/>
                      <a:gd name="connsiteX9" fmla="*/ 34425 w 61841"/>
                      <a:gd name="connsiteY9" fmla="*/ 545 h 67234"/>
                      <a:gd name="connsiteX10" fmla="*/ 22138 w 61841"/>
                      <a:gd name="connsiteY10" fmla="*/ 7213 h 67234"/>
                      <a:gd name="connsiteX11" fmla="*/ 28329 w 61841"/>
                      <a:gd name="connsiteY11" fmla="*/ 10451 h 67234"/>
                      <a:gd name="connsiteX12" fmla="*/ 34997 w 61841"/>
                      <a:gd name="connsiteY12" fmla="*/ 10451 h 67234"/>
                      <a:gd name="connsiteX13" fmla="*/ 30615 w 61841"/>
                      <a:gd name="connsiteY13" fmla="*/ 21310 h 67234"/>
                      <a:gd name="connsiteX14" fmla="*/ 18613 w 61841"/>
                      <a:gd name="connsiteY14" fmla="*/ 27501 h 67234"/>
                      <a:gd name="connsiteX15" fmla="*/ 4802 w 61841"/>
                      <a:gd name="connsiteY15" fmla="*/ 27691 h 67234"/>
                      <a:gd name="connsiteX16" fmla="*/ 3659 w 61841"/>
                      <a:gd name="connsiteY16" fmla="*/ 30263 h 67234"/>
                      <a:gd name="connsiteX17" fmla="*/ 8136 w 61841"/>
                      <a:gd name="connsiteY17" fmla="*/ 32359 h 67234"/>
                      <a:gd name="connsiteX18" fmla="*/ 8136 w 61841"/>
                      <a:gd name="connsiteY18" fmla="*/ 32359 h 67234"/>
                      <a:gd name="connsiteX19" fmla="*/ 8326 w 61841"/>
                      <a:gd name="connsiteY19" fmla="*/ 34073 h 67234"/>
                      <a:gd name="connsiteX20" fmla="*/ 9469 w 61841"/>
                      <a:gd name="connsiteY20" fmla="*/ 36073 h 67234"/>
                      <a:gd name="connsiteX21" fmla="*/ 10613 w 61841"/>
                      <a:gd name="connsiteY21" fmla="*/ 51218 h 67234"/>
                      <a:gd name="connsiteX22" fmla="*/ 516 w 61841"/>
                      <a:gd name="connsiteY22" fmla="*/ 59600 h 67234"/>
                      <a:gd name="connsiteX23" fmla="*/ 6612 w 61841"/>
                      <a:gd name="connsiteY23" fmla="*/ 65886 h 67234"/>
                      <a:gd name="connsiteX24" fmla="*/ 18709 w 61841"/>
                      <a:gd name="connsiteY24" fmla="*/ 48456 h 67234"/>
                      <a:gd name="connsiteX25" fmla="*/ 13470 w 61841"/>
                      <a:gd name="connsiteY25" fmla="*/ 35978 h 67234"/>
                      <a:gd name="connsiteX26" fmla="*/ 15089 w 61841"/>
                      <a:gd name="connsiteY26" fmla="*/ 36359 h 67234"/>
                      <a:gd name="connsiteX27" fmla="*/ 24900 w 61841"/>
                      <a:gd name="connsiteY27" fmla="*/ 43503 h 67234"/>
                      <a:gd name="connsiteX28" fmla="*/ 27853 w 61841"/>
                      <a:gd name="connsiteY28" fmla="*/ 53409 h 67234"/>
                      <a:gd name="connsiteX29" fmla="*/ 23090 w 61841"/>
                      <a:gd name="connsiteY29" fmla="*/ 60172 h 67234"/>
                      <a:gd name="connsiteX30" fmla="*/ 31282 w 61841"/>
                      <a:gd name="connsiteY30" fmla="*/ 66268 h 67234"/>
                      <a:gd name="connsiteX31" fmla="*/ 31853 w 61841"/>
                      <a:gd name="connsiteY31" fmla="*/ 43789 h 67234"/>
                      <a:gd name="connsiteX32" fmla="*/ 29567 w 61841"/>
                      <a:gd name="connsiteY32" fmla="*/ 41503 h 67234"/>
                      <a:gd name="connsiteX33" fmla="*/ 31853 w 61841"/>
                      <a:gd name="connsiteY33" fmla="*/ 42455 h 67234"/>
                      <a:gd name="connsiteX34" fmla="*/ 50808 w 61841"/>
                      <a:gd name="connsiteY34" fmla="*/ 60172 h 67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61841" h="67234">
                        <a:moveTo>
                          <a:pt x="50808" y="60267"/>
                        </a:moveTo>
                        <a:cubicBezTo>
                          <a:pt x="51094" y="62362"/>
                          <a:pt x="56332" y="67030"/>
                          <a:pt x="58047" y="63982"/>
                        </a:cubicBezTo>
                        <a:cubicBezTo>
                          <a:pt x="62809" y="55504"/>
                          <a:pt x="50141" y="47027"/>
                          <a:pt x="43950" y="43217"/>
                        </a:cubicBezTo>
                        <a:cubicBezTo>
                          <a:pt x="42331" y="42169"/>
                          <a:pt x="40711" y="41312"/>
                          <a:pt x="38997" y="40455"/>
                        </a:cubicBezTo>
                        <a:cubicBezTo>
                          <a:pt x="49760" y="41503"/>
                          <a:pt x="59761" y="39979"/>
                          <a:pt x="61762" y="30930"/>
                        </a:cubicBezTo>
                        <a:cubicBezTo>
                          <a:pt x="62714" y="26548"/>
                          <a:pt x="54809" y="23119"/>
                          <a:pt x="52903" y="25405"/>
                        </a:cubicBezTo>
                        <a:lnTo>
                          <a:pt x="52903" y="25405"/>
                        </a:lnTo>
                        <a:cubicBezTo>
                          <a:pt x="48141" y="33025"/>
                          <a:pt x="37854" y="33978"/>
                          <a:pt x="27757" y="33216"/>
                        </a:cubicBezTo>
                        <a:cubicBezTo>
                          <a:pt x="35949" y="31597"/>
                          <a:pt x="42616" y="25977"/>
                          <a:pt x="44522" y="17785"/>
                        </a:cubicBezTo>
                        <a:cubicBezTo>
                          <a:pt x="46045" y="11023"/>
                          <a:pt x="41569" y="2069"/>
                          <a:pt x="34425" y="545"/>
                        </a:cubicBezTo>
                        <a:cubicBezTo>
                          <a:pt x="29186" y="-598"/>
                          <a:pt x="19376" y="-598"/>
                          <a:pt x="22138" y="7213"/>
                        </a:cubicBezTo>
                        <a:cubicBezTo>
                          <a:pt x="22805" y="9118"/>
                          <a:pt x="26234" y="11785"/>
                          <a:pt x="28329" y="10451"/>
                        </a:cubicBezTo>
                        <a:cubicBezTo>
                          <a:pt x="30710" y="8927"/>
                          <a:pt x="34425" y="5974"/>
                          <a:pt x="34997" y="10451"/>
                        </a:cubicBezTo>
                        <a:cubicBezTo>
                          <a:pt x="35473" y="14452"/>
                          <a:pt x="33091" y="18452"/>
                          <a:pt x="30615" y="21310"/>
                        </a:cubicBezTo>
                        <a:cubicBezTo>
                          <a:pt x="27757" y="24643"/>
                          <a:pt x="22709" y="26548"/>
                          <a:pt x="18613" y="27501"/>
                        </a:cubicBezTo>
                        <a:cubicBezTo>
                          <a:pt x="16137" y="28168"/>
                          <a:pt x="7564" y="28930"/>
                          <a:pt x="4802" y="27691"/>
                        </a:cubicBezTo>
                        <a:cubicBezTo>
                          <a:pt x="2421" y="26644"/>
                          <a:pt x="1754" y="28930"/>
                          <a:pt x="3659" y="30263"/>
                        </a:cubicBezTo>
                        <a:cubicBezTo>
                          <a:pt x="4897" y="31120"/>
                          <a:pt x="6517" y="31787"/>
                          <a:pt x="8136" y="32359"/>
                        </a:cubicBezTo>
                        <a:lnTo>
                          <a:pt x="8136" y="32359"/>
                        </a:lnTo>
                        <a:cubicBezTo>
                          <a:pt x="7564" y="32644"/>
                          <a:pt x="7755" y="33502"/>
                          <a:pt x="8326" y="34073"/>
                        </a:cubicBezTo>
                        <a:cubicBezTo>
                          <a:pt x="8041" y="34645"/>
                          <a:pt x="8803" y="35692"/>
                          <a:pt x="9469" y="36073"/>
                        </a:cubicBezTo>
                        <a:cubicBezTo>
                          <a:pt x="13470" y="38074"/>
                          <a:pt x="11946" y="48361"/>
                          <a:pt x="10613" y="51218"/>
                        </a:cubicBezTo>
                        <a:cubicBezTo>
                          <a:pt x="8422" y="55790"/>
                          <a:pt x="3469" y="56076"/>
                          <a:pt x="516" y="59600"/>
                        </a:cubicBezTo>
                        <a:cubicBezTo>
                          <a:pt x="-1770" y="62457"/>
                          <a:pt x="4135" y="66458"/>
                          <a:pt x="6612" y="65886"/>
                        </a:cubicBezTo>
                        <a:cubicBezTo>
                          <a:pt x="14708" y="63982"/>
                          <a:pt x="20328" y="56743"/>
                          <a:pt x="18709" y="48456"/>
                        </a:cubicBezTo>
                        <a:cubicBezTo>
                          <a:pt x="18042" y="45027"/>
                          <a:pt x="16518" y="39121"/>
                          <a:pt x="13470" y="35978"/>
                        </a:cubicBezTo>
                        <a:cubicBezTo>
                          <a:pt x="14041" y="36073"/>
                          <a:pt x="14613" y="36264"/>
                          <a:pt x="15089" y="36359"/>
                        </a:cubicBezTo>
                        <a:cubicBezTo>
                          <a:pt x="18709" y="38359"/>
                          <a:pt x="22328" y="41026"/>
                          <a:pt x="24900" y="43503"/>
                        </a:cubicBezTo>
                        <a:cubicBezTo>
                          <a:pt x="27567" y="46170"/>
                          <a:pt x="28234" y="49789"/>
                          <a:pt x="27853" y="53409"/>
                        </a:cubicBezTo>
                        <a:cubicBezTo>
                          <a:pt x="27472" y="56266"/>
                          <a:pt x="24805" y="57981"/>
                          <a:pt x="23090" y="60172"/>
                        </a:cubicBezTo>
                        <a:cubicBezTo>
                          <a:pt x="20423" y="63505"/>
                          <a:pt x="28519" y="69601"/>
                          <a:pt x="31282" y="66268"/>
                        </a:cubicBezTo>
                        <a:cubicBezTo>
                          <a:pt x="36997" y="59410"/>
                          <a:pt x="38140" y="51123"/>
                          <a:pt x="31853" y="43789"/>
                        </a:cubicBezTo>
                        <a:cubicBezTo>
                          <a:pt x="31186" y="43027"/>
                          <a:pt x="30424" y="42265"/>
                          <a:pt x="29567" y="41503"/>
                        </a:cubicBezTo>
                        <a:cubicBezTo>
                          <a:pt x="30329" y="41788"/>
                          <a:pt x="31091" y="42169"/>
                          <a:pt x="31853" y="42455"/>
                        </a:cubicBezTo>
                        <a:cubicBezTo>
                          <a:pt x="38997" y="45789"/>
                          <a:pt x="49570" y="51694"/>
                          <a:pt x="50808" y="60172"/>
                        </a:cubicBezTo>
                        <a:close/>
                      </a:path>
                    </a:pathLst>
                  </a:custGeom>
                  <a:solidFill>
                    <a:srgbClr val="56331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361" name="شكل حر: شكل 2360">
                    <a:extLst>
                      <a:ext uri="{FF2B5EF4-FFF2-40B4-BE49-F238E27FC236}">
                        <a16:creationId xmlns:a16="http://schemas.microsoft.com/office/drawing/2014/main" id="{3E5EF021-C0E4-720B-6E36-A3573820C658}"/>
                      </a:ext>
                    </a:extLst>
                  </p:cNvPr>
                  <p:cNvSpPr/>
                  <p:nvPr/>
                </p:nvSpPr>
                <p:spPr>
                  <a:xfrm>
                    <a:off x="7052777" y="3728392"/>
                    <a:ext cx="94496" cy="139503"/>
                  </a:xfrm>
                  <a:custGeom>
                    <a:avLst/>
                    <a:gdLst>
                      <a:gd name="connsiteX0" fmla="*/ 94306 w 94496"/>
                      <a:gd name="connsiteY0" fmla="*/ 129803 h 139503"/>
                      <a:gd name="connsiteX1" fmla="*/ 87257 w 94496"/>
                      <a:gd name="connsiteY1" fmla="*/ 116849 h 139503"/>
                      <a:gd name="connsiteX2" fmla="*/ 81161 w 94496"/>
                      <a:gd name="connsiteY2" fmla="*/ 113230 h 139503"/>
                      <a:gd name="connsiteX3" fmla="*/ 62111 w 94496"/>
                      <a:gd name="connsiteY3" fmla="*/ 97704 h 139503"/>
                      <a:gd name="connsiteX4" fmla="*/ 60968 w 94496"/>
                      <a:gd name="connsiteY4" fmla="*/ 94561 h 139503"/>
                      <a:gd name="connsiteX5" fmla="*/ 52777 w 94496"/>
                      <a:gd name="connsiteY5" fmla="*/ 84655 h 139503"/>
                      <a:gd name="connsiteX6" fmla="*/ 48014 w 94496"/>
                      <a:gd name="connsiteY6" fmla="*/ 67129 h 139503"/>
                      <a:gd name="connsiteX7" fmla="*/ 47443 w 94496"/>
                      <a:gd name="connsiteY7" fmla="*/ 48555 h 139503"/>
                      <a:gd name="connsiteX8" fmla="*/ 51158 w 94496"/>
                      <a:gd name="connsiteY8" fmla="*/ 45602 h 139503"/>
                      <a:gd name="connsiteX9" fmla="*/ 38489 w 94496"/>
                      <a:gd name="connsiteY9" fmla="*/ 4168 h 139503"/>
                      <a:gd name="connsiteX10" fmla="*/ 866 w 94496"/>
                      <a:gd name="connsiteY10" fmla="*/ 14741 h 139503"/>
                      <a:gd name="connsiteX11" fmla="*/ 866 w 94496"/>
                      <a:gd name="connsiteY11" fmla="*/ 14932 h 139503"/>
                      <a:gd name="connsiteX12" fmla="*/ 6962 w 94496"/>
                      <a:gd name="connsiteY12" fmla="*/ 37411 h 139503"/>
                      <a:gd name="connsiteX13" fmla="*/ 9914 w 94496"/>
                      <a:gd name="connsiteY13" fmla="*/ 41316 h 139503"/>
                      <a:gd name="connsiteX14" fmla="*/ 9248 w 94496"/>
                      <a:gd name="connsiteY14" fmla="*/ 41506 h 139503"/>
                      <a:gd name="connsiteX15" fmla="*/ 9248 w 94496"/>
                      <a:gd name="connsiteY15" fmla="*/ 41506 h 139503"/>
                      <a:gd name="connsiteX16" fmla="*/ 4961 w 94496"/>
                      <a:gd name="connsiteY16" fmla="*/ 58270 h 139503"/>
                      <a:gd name="connsiteX17" fmla="*/ 10391 w 94496"/>
                      <a:gd name="connsiteY17" fmla="*/ 65605 h 139503"/>
                      <a:gd name="connsiteX18" fmla="*/ 10391 w 94496"/>
                      <a:gd name="connsiteY18" fmla="*/ 65605 h 139503"/>
                      <a:gd name="connsiteX19" fmla="*/ 12486 w 94496"/>
                      <a:gd name="connsiteY19" fmla="*/ 85036 h 139503"/>
                      <a:gd name="connsiteX20" fmla="*/ 24297 w 94496"/>
                      <a:gd name="connsiteY20" fmla="*/ 93799 h 139503"/>
                      <a:gd name="connsiteX21" fmla="*/ 33346 w 94496"/>
                      <a:gd name="connsiteY21" fmla="*/ 113611 h 139503"/>
                      <a:gd name="connsiteX22" fmla="*/ 46490 w 94496"/>
                      <a:gd name="connsiteY22" fmla="*/ 119992 h 139503"/>
                      <a:gd name="connsiteX23" fmla="*/ 62016 w 94496"/>
                      <a:gd name="connsiteY23" fmla="*/ 133137 h 139503"/>
                      <a:gd name="connsiteX24" fmla="*/ 73827 w 94496"/>
                      <a:gd name="connsiteY24" fmla="*/ 133137 h 139503"/>
                      <a:gd name="connsiteX25" fmla="*/ 83924 w 94496"/>
                      <a:gd name="connsiteY25" fmla="*/ 139424 h 139503"/>
                      <a:gd name="connsiteX26" fmla="*/ 94496 w 94496"/>
                      <a:gd name="connsiteY26" fmla="*/ 129899 h 139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94496" h="139503">
                        <a:moveTo>
                          <a:pt x="94306" y="129803"/>
                        </a:moveTo>
                        <a:cubicBezTo>
                          <a:pt x="94306" y="124945"/>
                          <a:pt x="90782" y="119897"/>
                          <a:pt x="87257" y="116849"/>
                        </a:cubicBezTo>
                        <a:cubicBezTo>
                          <a:pt x="86210" y="115897"/>
                          <a:pt x="83352" y="113420"/>
                          <a:pt x="81161" y="113230"/>
                        </a:cubicBezTo>
                        <a:cubicBezTo>
                          <a:pt x="77923" y="105133"/>
                          <a:pt x="69731" y="97609"/>
                          <a:pt x="62111" y="97704"/>
                        </a:cubicBezTo>
                        <a:cubicBezTo>
                          <a:pt x="61730" y="96656"/>
                          <a:pt x="61349" y="95608"/>
                          <a:pt x="60968" y="94561"/>
                        </a:cubicBezTo>
                        <a:cubicBezTo>
                          <a:pt x="60016" y="92084"/>
                          <a:pt x="56396" y="85702"/>
                          <a:pt x="52777" y="84655"/>
                        </a:cubicBezTo>
                        <a:cubicBezTo>
                          <a:pt x="54682" y="78463"/>
                          <a:pt x="53444" y="71415"/>
                          <a:pt x="48014" y="67129"/>
                        </a:cubicBezTo>
                        <a:cubicBezTo>
                          <a:pt x="52015" y="61985"/>
                          <a:pt x="52872" y="55032"/>
                          <a:pt x="47443" y="48555"/>
                        </a:cubicBezTo>
                        <a:cubicBezTo>
                          <a:pt x="48777" y="47698"/>
                          <a:pt x="50015" y="46745"/>
                          <a:pt x="51158" y="45602"/>
                        </a:cubicBezTo>
                        <a:cubicBezTo>
                          <a:pt x="62207" y="34267"/>
                          <a:pt x="49348" y="10550"/>
                          <a:pt x="38489" y="4168"/>
                        </a:cubicBezTo>
                        <a:cubicBezTo>
                          <a:pt x="25916" y="-3261"/>
                          <a:pt x="4390" y="-1356"/>
                          <a:pt x="866" y="14741"/>
                        </a:cubicBezTo>
                        <a:cubicBezTo>
                          <a:pt x="866" y="14741"/>
                          <a:pt x="866" y="14741"/>
                          <a:pt x="866" y="14932"/>
                        </a:cubicBezTo>
                        <a:cubicBezTo>
                          <a:pt x="-2182" y="21885"/>
                          <a:pt x="3533" y="31696"/>
                          <a:pt x="6962" y="37411"/>
                        </a:cubicBezTo>
                        <a:cubicBezTo>
                          <a:pt x="7819" y="38744"/>
                          <a:pt x="8867" y="40078"/>
                          <a:pt x="9914" y="41316"/>
                        </a:cubicBezTo>
                        <a:cubicBezTo>
                          <a:pt x="9629" y="41316"/>
                          <a:pt x="9438" y="41316"/>
                          <a:pt x="9248" y="41506"/>
                        </a:cubicBezTo>
                        <a:cubicBezTo>
                          <a:pt x="9248" y="41506"/>
                          <a:pt x="9248" y="41506"/>
                          <a:pt x="9248" y="41506"/>
                        </a:cubicBezTo>
                        <a:cubicBezTo>
                          <a:pt x="3152" y="44840"/>
                          <a:pt x="1628" y="52365"/>
                          <a:pt x="4961" y="58270"/>
                        </a:cubicBezTo>
                        <a:cubicBezTo>
                          <a:pt x="6581" y="61128"/>
                          <a:pt x="8390" y="63509"/>
                          <a:pt x="10391" y="65605"/>
                        </a:cubicBezTo>
                        <a:cubicBezTo>
                          <a:pt x="10391" y="65605"/>
                          <a:pt x="10391" y="65605"/>
                          <a:pt x="10391" y="65605"/>
                        </a:cubicBezTo>
                        <a:cubicBezTo>
                          <a:pt x="5723" y="70653"/>
                          <a:pt x="8486" y="80273"/>
                          <a:pt x="12486" y="85036"/>
                        </a:cubicBezTo>
                        <a:cubicBezTo>
                          <a:pt x="15725" y="88846"/>
                          <a:pt x="19820" y="91703"/>
                          <a:pt x="24297" y="93799"/>
                        </a:cubicBezTo>
                        <a:cubicBezTo>
                          <a:pt x="22297" y="101228"/>
                          <a:pt x="27821" y="108943"/>
                          <a:pt x="33346" y="113611"/>
                        </a:cubicBezTo>
                        <a:cubicBezTo>
                          <a:pt x="37442" y="117135"/>
                          <a:pt x="41823" y="119516"/>
                          <a:pt x="46490" y="119992"/>
                        </a:cubicBezTo>
                        <a:cubicBezTo>
                          <a:pt x="48395" y="126565"/>
                          <a:pt x="56301" y="130565"/>
                          <a:pt x="62016" y="133137"/>
                        </a:cubicBezTo>
                        <a:cubicBezTo>
                          <a:pt x="66017" y="134947"/>
                          <a:pt x="70208" y="134756"/>
                          <a:pt x="73827" y="133137"/>
                        </a:cubicBezTo>
                        <a:cubicBezTo>
                          <a:pt x="76018" y="136566"/>
                          <a:pt x="79733" y="138852"/>
                          <a:pt x="83924" y="139424"/>
                        </a:cubicBezTo>
                        <a:cubicBezTo>
                          <a:pt x="89639" y="140185"/>
                          <a:pt x="94401" y="135423"/>
                          <a:pt x="94496" y="129899"/>
                        </a:cubicBezTo>
                        <a:close/>
                      </a:path>
                    </a:pathLst>
                  </a:custGeom>
                  <a:solidFill>
                    <a:srgbClr val="56331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grpSp>
                <p:nvGrpSpPr>
                  <p:cNvPr id="2362" name="رسم 672">
                    <a:extLst>
                      <a:ext uri="{FF2B5EF4-FFF2-40B4-BE49-F238E27FC236}">
                        <a16:creationId xmlns:a16="http://schemas.microsoft.com/office/drawing/2014/main" id="{778A24D2-A00C-A910-5E75-D31D4E2CEE44}"/>
                      </a:ext>
                    </a:extLst>
                  </p:cNvPr>
                  <p:cNvGrpSpPr/>
                  <p:nvPr/>
                </p:nvGrpSpPr>
                <p:grpSpPr>
                  <a:xfrm>
                    <a:off x="7059581" y="3733489"/>
                    <a:ext cx="81449" cy="128035"/>
                    <a:chOff x="7059581" y="3733489"/>
                    <a:chExt cx="81449" cy="128035"/>
                  </a:xfrm>
                </p:grpSpPr>
                <p:sp>
                  <p:nvSpPr>
                    <p:cNvPr id="641" name="شكل حر: شكل 640">
                      <a:extLst>
                        <a:ext uri="{FF2B5EF4-FFF2-40B4-BE49-F238E27FC236}">
                          <a16:creationId xmlns:a16="http://schemas.microsoft.com/office/drawing/2014/main" id="{5F3451A8-4129-DB1A-3D29-4E5A9139B8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59581" y="3733489"/>
                      <a:ext cx="41276" cy="40321"/>
                    </a:xfrm>
                    <a:custGeom>
                      <a:avLst/>
                      <a:gdLst>
                        <a:gd name="connsiteX0" fmla="*/ 4540 w 41276"/>
                        <a:gd name="connsiteY0" fmla="*/ 28599 h 40321"/>
                        <a:gd name="connsiteX1" fmla="*/ 444 w 41276"/>
                        <a:gd name="connsiteY1" fmla="*/ 10216 h 40321"/>
                        <a:gd name="connsiteX2" fmla="*/ 1111 w 41276"/>
                        <a:gd name="connsiteY2" fmla="*/ 8502 h 40321"/>
                        <a:gd name="connsiteX3" fmla="*/ 26543 w 41276"/>
                        <a:gd name="connsiteY3" fmla="*/ 1358 h 40321"/>
                        <a:gd name="connsiteX4" fmla="*/ 39402 w 41276"/>
                        <a:gd name="connsiteY4" fmla="*/ 33648 h 40321"/>
                        <a:gd name="connsiteX5" fmla="*/ 22447 w 41276"/>
                        <a:gd name="connsiteY5" fmla="*/ 40220 h 40321"/>
                        <a:gd name="connsiteX6" fmla="*/ 4540 w 41276"/>
                        <a:gd name="connsiteY6" fmla="*/ 28599 h 40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1276" h="40321">
                          <a:moveTo>
                            <a:pt x="4540" y="28599"/>
                          </a:moveTo>
                          <a:cubicBezTo>
                            <a:pt x="1206" y="23170"/>
                            <a:pt x="-985" y="16503"/>
                            <a:pt x="444" y="10216"/>
                          </a:cubicBezTo>
                          <a:cubicBezTo>
                            <a:pt x="635" y="9645"/>
                            <a:pt x="825" y="9073"/>
                            <a:pt x="1111" y="8502"/>
                          </a:cubicBezTo>
                          <a:cubicBezTo>
                            <a:pt x="6350" y="501"/>
                            <a:pt x="16732" y="-1785"/>
                            <a:pt x="26543" y="1358"/>
                          </a:cubicBezTo>
                          <a:cubicBezTo>
                            <a:pt x="38735" y="5358"/>
                            <a:pt x="44545" y="22503"/>
                            <a:pt x="39402" y="33648"/>
                          </a:cubicBezTo>
                          <a:cubicBezTo>
                            <a:pt x="36639" y="39649"/>
                            <a:pt x="27972" y="40696"/>
                            <a:pt x="22447" y="40220"/>
                          </a:cubicBezTo>
                          <a:cubicBezTo>
                            <a:pt x="13779" y="39458"/>
                            <a:pt x="8922" y="35743"/>
                            <a:pt x="4540" y="28599"/>
                          </a:cubicBezTo>
                          <a:close/>
                        </a:path>
                      </a:pathLst>
                    </a:custGeom>
                    <a:solidFill>
                      <a:srgbClr val="C35630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  <p:sp>
                  <p:nvSpPr>
                    <p:cNvPr id="642" name="شكل حر: شكل 641">
                      <a:extLst>
                        <a:ext uri="{FF2B5EF4-FFF2-40B4-BE49-F238E27FC236}">
                          <a16:creationId xmlns:a16="http://schemas.microsoft.com/office/drawing/2014/main" id="{807A5610-F126-982F-3364-C97E6C1131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1429" y="3771899"/>
                      <a:ext cx="35755" cy="24860"/>
                    </a:xfrm>
                    <a:custGeom>
                      <a:avLst/>
                      <a:gdLst>
                        <a:gd name="connsiteX0" fmla="*/ 3358 w 35755"/>
                        <a:gd name="connsiteY0" fmla="*/ 286 h 24860"/>
                        <a:gd name="connsiteX1" fmla="*/ 3454 w 35755"/>
                        <a:gd name="connsiteY1" fmla="*/ 0 h 24860"/>
                        <a:gd name="connsiteX2" fmla="*/ 34886 w 35755"/>
                        <a:gd name="connsiteY2" fmla="*/ 7049 h 24860"/>
                        <a:gd name="connsiteX3" fmla="*/ 34410 w 35755"/>
                        <a:gd name="connsiteY3" fmla="*/ 16383 h 24860"/>
                        <a:gd name="connsiteX4" fmla="*/ 19646 w 35755"/>
                        <a:gd name="connsiteY4" fmla="*/ 24860 h 24860"/>
                        <a:gd name="connsiteX5" fmla="*/ 3358 w 35755"/>
                        <a:gd name="connsiteY5" fmla="*/ 381 h 248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5755" h="24860">
                          <a:moveTo>
                            <a:pt x="3358" y="286"/>
                          </a:moveTo>
                          <a:cubicBezTo>
                            <a:pt x="3358" y="286"/>
                            <a:pt x="3358" y="95"/>
                            <a:pt x="3454" y="0"/>
                          </a:cubicBezTo>
                          <a:cubicBezTo>
                            <a:pt x="11836" y="7525"/>
                            <a:pt x="24694" y="11049"/>
                            <a:pt x="34886" y="7049"/>
                          </a:cubicBezTo>
                          <a:cubicBezTo>
                            <a:pt x="35839" y="10287"/>
                            <a:pt x="36410" y="12954"/>
                            <a:pt x="34410" y="16383"/>
                          </a:cubicBezTo>
                          <a:cubicBezTo>
                            <a:pt x="31171" y="21908"/>
                            <a:pt x="26028" y="24860"/>
                            <a:pt x="19646" y="24860"/>
                          </a:cubicBezTo>
                          <a:cubicBezTo>
                            <a:pt x="8692" y="24860"/>
                            <a:pt x="-6929" y="10954"/>
                            <a:pt x="3358" y="381"/>
                          </a:cubicBezTo>
                          <a:close/>
                        </a:path>
                      </a:pathLst>
                    </a:custGeom>
                    <a:solidFill>
                      <a:srgbClr val="E37F3D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  <p:sp>
                  <p:nvSpPr>
                    <p:cNvPr id="643" name="شكل حر: شكل 642">
                      <a:extLst>
                        <a:ext uri="{FF2B5EF4-FFF2-40B4-BE49-F238E27FC236}">
                          <a16:creationId xmlns:a16="http://schemas.microsoft.com/office/drawing/2014/main" id="{89F1D75C-E467-BECE-5DA7-DCF5DD7291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5843" y="3796474"/>
                      <a:ext cx="34850" cy="22900"/>
                    </a:xfrm>
                    <a:custGeom>
                      <a:avLst/>
                      <a:gdLst>
                        <a:gd name="connsiteX0" fmla="*/ 9231 w 34850"/>
                        <a:gd name="connsiteY0" fmla="*/ 19050 h 22900"/>
                        <a:gd name="connsiteX1" fmla="*/ 182 w 34850"/>
                        <a:gd name="connsiteY1" fmla="*/ 0 h 22900"/>
                        <a:gd name="connsiteX2" fmla="*/ 12470 w 34850"/>
                        <a:gd name="connsiteY2" fmla="*/ 6191 h 22900"/>
                        <a:gd name="connsiteX3" fmla="*/ 32186 w 34850"/>
                        <a:gd name="connsiteY3" fmla="*/ 1905 h 22900"/>
                        <a:gd name="connsiteX4" fmla="*/ 23519 w 34850"/>
                        <a:gd name="connsiteY4" fmla="*/ 22479 h 22900"/>
                        <a:gd name="connsiteX5" fmla="*/ 9231 w 34850"/>
                        <a:gd name="connsiteY5" fmla="*/ 19050 h 22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4850" h="22900">
                          <a:moveTo>
                            <a:pt x="9231" y="19050"/>
                          </a:moveTo>
                          <a:cubicBezTo>
                            <a:pt x="2659" y="15907"/>
                            <a:pt x="-865" y="7144"/>
                            <a:pt x="182" y="0"/>
                          </a:cubicBezTo>
                          <a:cubicBezTo>
                            <a:pt x="3707" y="2762"/>
                            <a:pt x="7707" y="4763"/>
                            <a:pt x="12470" y="6191"/>
                          </a:cubicBezTo>
                          <a:cubicBezTo>
                            <a:pt x="19614" y="8287"/>
                            <a:pt x="27138" y="6191"/>
                            <a:pt x="32186" y="1905"/>
                          </a:cubicBezTo>
                          <a:cubicBezTo>
                            <a:pt x="38664" y="9620"/>
                            <a:pt x="32377" y="19812"/>
                            <a:pt x="23519" y="22479"/>
                          </a:cubicBezTo>
                          <a:cubicBezTo>
                            <a:pt x="18852" y="24003"/>
                            <a:pt x="13327" y="21050"/>
                            <a:pt x="9231" y="19050"/>
                          </a:cubicBezTo>
                          <a:close/>
                        </a:path>
                      </a:pathLst>
                    </a:custGeom>
                    <a:solidFill>
                      <a:srgbClr val="C35630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  <p:sp>
                  <p:nvSpPr>
                    <p:cNvPr id="644" name="شكل حر: شكل 643">
                      <a:extLst>
                        <a:ext uri="{FF2B5EF4-FFF2-40B4-BE49-F238E27FC236}">
                          <a16:creationId xmlns:a16="http://schemas.microsoft.com/office/drawing/2014/main" id="{54EB1A27-6E8A-A590-9BE7-C00454EF4D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82894" y="3815524"/>
                      <a:ext cx="28088" cy="27210"/>
                    </a:xfrm>
                    <a:custGeom>
                      <a:avLst/>
                      <a:gdLst>
                        <a:gd name="connsiteX0" fmla="*/ 7039 w 28088"/>
                        <a:gd name="connsiteY0" fmla="*/ 24098 h 27210"/>
                        <a:gd name="connsiteX1" fmla="*/ 86 w 28088"/>
                        <a:gd name="connsiteY1" fmla="*/ 8668 h 27210"/>
                        <a:gd name="connsiteX2" fmla="*/ 5324 w 28088"/>
                        <a:gd name="connsiteY2" fmla="*/ 9716 h 27210"/>
                        <a:gd name="connsiteX3" fmla="*/ 21707 w 28088"/>
                        <a:gd name="connsiteY3" fmla="*/ 0 h 27210"/>
                        <a:gd name="connsiteX4" fmla="*/ 27803 w 28088"/>
                        <a:gd name="connsiteY4" fmla="*/ 12478 h 27210"/>
                        <a:gd name="connsiteX5" fmla="*/ 22088 w 28088"/>
                        <a:gd name="connsiteY5" fmla="*/ 24765 h 27210"/>
                        <a:gd name="connsiteX6" fmla="*/ 7134 w 28088"/>
                        <a:gd name="connsiteY6" fmla="*/ 24193 h 272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088" h="27210">
                          <a:moveTo>
                            <a:pt x="7039" y="24098"/>
                          </a:moveTo>
                          <a:cubicBezTo>
                            <a:pt x="1800" y="20098"/>
                            <a:pt x="-486" y="14954"/>
                            <a:pt x="86" y="8668"/>
                          </a:cubicBezTo>
                          <a:cubicBezTo>
                            <a:pt x="1800" y="9144"/>
                            <a:pt x="3610" y="9430"/>
                            <a:pt x="5324" y="9716"/>
                          </a:cubicBezTo>
                          <a:cubicBezTo>
                            <a:pt x="13040" y="10573"/>
                            <a:pt x="18850" y="6001"/>
                            <a:pt x="21707" y="0"/>
                          </a:cubicBezTo>
                          <a:cubicBezTo>
                            <a:pt x="25041" y="0"/>
                            <a:pt x="27327" y="10573"/>
                            <a:pt x="27803" y="12478"/>
                          </a:cubicBezTo>
                          <a:cubicBezTo>
                            <a:pt x="29042" y="17621"/>
                            <a:pt x="26089" y="21812"/>
                            <a:pt x="22088" y="24765"/>
                          </a:cubicBezTo>
                          <a:cubicBezTo>
                            <a:pt x="17040" y="28384"/>
                            <a:pt x="11897" y="27813"/>
                            <a:pt x="7134" y="24193"/>
                          </a:cubicBezTo>
                          <a:close/>
                        </a:path>
                      </a:pathLst>
                    </a:custGeom>
                    <a:solidFill>
                      <a:srgbClr val="E37F3D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  <p:sp>
                  <p:nvSpPr>
                    <p:cNvPr id="645" name="شكل حر: شكل 644">
                      <a:extLst>
                        <a:ext uri="{FF2B5EF4-FFF2-40B4-BE49-F238E27FC236}">
                          <a16:creationId xmlns:a16="http://schemas.microsoft.com/office/drawing/2014/main" id="{E33356A8-03C6-5D24-6317-D768C64763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05459" y="3828573"/>
                      <a:ext cx="22008" cy="26923"/>
                    </a:xfrm>
                    <a:custGeom>
                      <a:avLst/>
                      <a:gdLst>
                        <a:gd name="connsiteX0" fmla="*/ 191 w 22008"/>
                        <a:gd name="connsiteY0" fmla="*/ 19336 h 26923"/>
                        <a:gd name="connsiteX1" fmla="*/ 0 w 22008"/>
                        <a:gd name="connsiteY1" fmla="*/ 18859 h 26923"/>
                        <a:gd name="connsiteX2" fmla="*/ 4382 w 22008"/>
                        <a:gd name="connsiteY2" fmla="*/ 16764 h 26923"/>
                        <a:gd name="connsiteX3" fmla="*/ 10192 w 22008"/>
                        <a:gd name="connsiteY3" fmla="*/ 0 h 26923"/>
                        <a:gd name="connsiteX4" fmla="*/ 21622 w 22008"/>
                        <a:gd name="connsiteY4" fmla="*/ 20193 h 26923"/>
                        <a:gd name="connsiteX5" fmla="*/ 95 w 22008"/>
                        <a:gd name="connsiteY5" fmla="*/ 19241 h 269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2008" h="26923">
                          <a:moveTo>
                            <a:pt x="191" y="19336"/>
                          </a:moveTo>
                          <a:cubicBezTo>
                            <a:pt x="191" y="19336"/>
                            <a:pt x="95" y="19050"/>
                            <a:pt x="0" y="18859"/>
                          </a:cubicBezTo>
                          <a:cubicBezTo>
                            <a:pt x="1429" y="18383"/>
                            <a:pt x="2858" y="17717"/>
                            <a:pt x="4382" y="16764"/>
                          </a:cubicBezTo>
                          <a:cubicBezTo>
                            <a:pt x="11240" y="12478"/>
                            <a:pt x="11811" y="6382"/>
                            <a:pt x="10192" y="0"/>
                          </a:cubicBezTo>
                          <a:cubicBezTo>
                            <a:pt x="18193" y="1905"/>
                            <a:pt x="23527" y="12763"/>
                            <a:pt x="21622" y="20193"/>
                          </a:cubicBezTo>
                          <a:cubicBezTo>
                            <a:pt x="19050" y="30004"/>
                            <a:pt x="1715" y="28575"/>
                            <a:pt x="95" y="19241"/>
                          </a:cubicBezTo>
                          <a:close/>
                        </a:path>
                      </a:pathLst>
                    </a:custGeom>
                    <a:solidFill>
                      <a:srgbClr val="C35630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  <p:sp>
                  <p:nvSpPr>
                    <p:cNvPr id="646" name="شكل حر: شكل 645">
                      <a:extLst>
                        <a:ext uri="{FF2B5EF4-FFF2-40B4-BE49-F238E27FC236}">
                          <a16:creationId xmlns:a16="http://schemas.microsoft.com/office/drawing/2014/main" id="{2D105014-9D8F-1A22-0CDF-E9EF3E4B86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30891" y="3844670"/>
                      <a:ext cx="10139" cy="16854"/>
                    </a:xfrm>
                    <a:custGeom>
                      <a:avLst/>
                      <a:gdLst>
                        <a:gd name="connsiteX0" fmla="*/ 381 w 10139"/>
                        <a:gd name="connsiteY0" fmla="*/ 14288 h 16854"/>
                        <a:gd name="connsiteX1" fmla="*/ 0 w 10139"/>
                        <a:gd name="connsiteY1" fmla="*/ 13621 h 16854"/>
                        <a:gd name="connsiteX2" fmla="*/ 2858 w 10139"/>
                        <a:gd name="connsiteY2" fmla="*/ 10287 h 16854"/>
                        <a:gd name="connsiteX3" fmla="*/ 4096 w 10139"/>
                        <a:gd name="connsiteY3" fmla="*/ 0 h 16854"/>
                        <a:gd name="connsiteX4" fmla="*/ 7715 w 10139"/>
                        <a:gd name="connsiteY4" fmla="*/ 3429 h 16854"/>
                        <a:gd name="connsiteX5" fmla="*/ 10097 w 10139"/>
                        <a:gd name="connsiteY5" fmla="*/ 9620 h 16854"/>
                        <a:gd name="connsiteX6" fmla="*/ 476 w 10139"/>
                        <a:gd name="connsiteY6" fmla="*/ 14288 h 168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139" h="16854">
                          <a:moveTo>
                            <a:pt x="381" y="14288"/>
                          </a:moveTo>
                          <a:cubicBezTo>
                            <a:pt x="381" y="14288"/>
                            <a:pt x="95" y="13811"/>
                            <a:pt x="0" y="13621"/>
                          </a:cubicBezTo>
                          <a:cubicBezTo>
                            <a:pt x="1048" y="12668"/>
                            <a:pt x="2000" y="11525"/>
                            <a:pt x="2858" y="10287"/>
                          </a:cubicBezTo>
                          <a:cubicBezTo>
                            <a:pt x="4763" y="7334"/>
                            <a:pt x="4953" y="3715"/>
                            <a:pt x="4096" y="0"/>
                          </a:cubicBezTo>
                          <a:cubicBezTo>
                            <a:pt x="5429" y="381"/>
                            <a:pt x="7049" y="2762"/>
                            <a:pt x="7715" y="3429"/>
                          </a:cubicBezTo>
                          <a:cubicBezTo>
                            <a:pt x="9144" y="5048"/>
                            <a:pt x="9811" y="7620"/>
                            <a:pt x="10097" y="9620"/>
                          </a:cubicBezTo>
                          <a:cubicBezTo>
                            <a:pt x="10763" y="14954"/>
                            <a:pt x="3429" y="20098"/>
                            <a:pt x="476" y="14288"/>
                          </a:cubicBezTo>
                          <a:close/>
                        </a:path>
                      </a:pathLst>
                    </a:custGeom>
                    <a:solidFill>
                      <a:srgbClr val="E37F3D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</p:grpSp>
              <p:grpSp>
                <p:nvGrpSpPr>
                  <p:cNvPr id="2363" name="رسم 672">
                    <a:extLst>
                      <a:ext uri="{FF2B5EF4-FFF2-40B4-BE49-F238E27FC236}">
                        <a16:creationId xmlns:a16="http://schemas.microsoft.com/office/drawing/2014/main" id="{C26A6954-DC13-A7F1-00CF-56F0BC90748C}"/>
                      </a:ext>
                    </a:extLst>
                  </p:cNvPr>
                  <p:cNvGrpSpPr/>
                  <p:nvPr/>
                </p:nvGrpSpPr>
                <p:grpSpPr>
                  <a:xfrm>
                    <a:off x="7130983" y="3860431"/>
                    <a:ext cx="25605" cy="29799"/>
                    <a:chOff x="7130983" y="3860431"/>
                    <a:chExt cx="25605" cy="29799"/>
                  </a:xfrm>
                </p:grpSpPr>
                <p:sp>
                  <p:nvSpPr>
                    <p:cNvPr id="2367" name="شكل حر: شكل 2366">
                      <a:extLst>
                        <a:ext uri="{FF2B5EF4-FFF2-40B4-BE49-F238E27FC236}">
                          <a16:creationId xmlns:a16="http://schemas.microsoft.com/office/drawing/2014/main" id="{129340FD-6364-4DC4-53B2-A3A548387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30983" y="3860431"/>
                      <a:ext cx="25605" cy="29799"/>
                    </a:xfrm>
                    <a:custGeom>
                      <a:avLst/>
                      <a:gdLst>
                        <a:gd name="connsiteX0" fmla="*/ 5718 w 25605"/>
                        <a:gd name="connsiteY0" fmla="*/ 27101 h 29799"/>
                        <a:gd name="connsiteX1" fmla="*/ 25530 w 25605"/>
                        <a:gd name="connsiteY1" fmla="*/ 15576 h 29799"/>
                        <a:gd name="connsiteX2" fmla="*/ 25530 w 25605"/>
                        <a:gd name="connsiteY2" fmla="*/ 15004 h 29799"/>
                        <a:gd name="connsiteX3" fmla="*/ 20481 w 25605"/>
                        <a:gd name="connsiteY3" fmla="*/ 3098 h 29799"/>
                        <a:gd name="connsiteX4" fmla="*/ 6861 w 25605"/>
                        <a:gd name="connsiteY4" fmla="*/ 1288 h 29799"/>
                        <a:gd name="connsiteX5" fmla="*/ 5813 w 25605"/>
                        <a:gd name="connsiteY5" fmla="*/ 27196 h 297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605" h="29799">
                          <a:moveTo>
                            <a:pt x="5718" y="27101"/>
                          </a:moveTo>
                          <a:cubicBezTo>
                            <a:pt x="14671" y="34054"/>
                            <a:pt x="26673" y="26625"/>
                            <a:pt x="25530" y="15576"/>
                          </a:cubicBezTo>
                          <a:cubicBezTo>
                            <a:pt x="25530" y="15385"/>
                            <a:pt x="25530" y="15195"/>
                            <a:pt x="25530" y="15004"/>
                          </a:cubicBezTo>
                          <a:cubicBezTo>
                            <a:pt x="25720" y="10623"/>
                            <a:pt x="24387" y="5670"/>
                            <a:pt x="20481" y="3098"/>
                          </a:cubicBezTo>
                          <a:cubicBezTo>
                            <a:pt x="16767" y="526"/>
                            <a:pt x="11242" y="-1379"/>
                            <a:pt x="6861" y="1288"/>
                          </a:cubicBezTo>
                          <a:cubicBezTo>
                            <a:pt x="-1807" y="6527"/>
                            <a:pt x="-2379" y="20815"/>
                            <a:pt x="5813" y="27196"/>
                          </a:cubicBezTo>
                          <a:close/>
                        </a:path>
                      </a:pathLst>
                    </a:custGeom>
                    <a:solidFill>
                      <a:srgbClr val="56331D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  <p:sp>
                  <p:nvSpPr>
                    <p:cNvPr id="640" name="شكل حر: شكل 639">
                      <a:extLst>
                        <a:ext uri="{FF2B5EF4-FFF2-40B4-BE49-F238E27FC236}">
                          <a16:creationId xmlns:a16="http://schemas.microsoft.com/office/drawing/2014/main" id="{E6AE8C46-CFE1-325C-2622-45A22DE4B8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34949" y="3866595"/>
                      <a:ext cx="17835" cy="17796"/>
                    </a:xfrm>
                    <a:custGeom>
                      <a:avLst/>
                      <a:gdLst>
                        <a:gd name="connsiteX0" fmla="*/ 7467 w 17835"/>
                        <a:gd name="connsiteY0" fmla="*/ 77 h 17796"/>
                        <a:gd name="connsiteX1" fmla="*/ 15564 w 17835"/>
                        <a:gd name="connsiteY1" fmla="*/ 2744 h 17796"/>
                        <a:gd name="connsiteX2" fmla="*/ 17087 w 17835"/>
                        <a:gd name="connsiteY2" fmla="*/ 12555 h 17796"/>
                        <a:gd name="connsiteX3" fmla="*/ 2419 w 17835"/>
                        <a:gd name="connsiteY3" fmla="*/ 14841 h 17796"/>
                        <a:gd name="connsiteX4" fmla="*/ 7372 w 17835"/>
                        <a:gd name="connsiteY4" fmla="*/ 77 h 177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835" h="17796">
                          <a:moveTo>
                            <a:pt x="7467" y="77"/>
                          </a:moveTo>
                          <a:cubicBezTo>
                            <a:pt x="10706" y="-304"/>
                            <a:pt x="13563" y="744"/>
                            <a:pt x="15564" y="2744"/>
                          </a:cubicBezTo>
                          <a:cubicBezTo>
                            <a:pt x="17469" y="5316"/>
                            <a:pt x="18707" y="9507"/>
                            <a:pt x="17087" y="12555"/>
                          </a:cubicBezTo>
                          <a:cubicBezTo>
                            <a:pt x="14516" y="17603"/>
                            <a:pt x="6419" y="20175"/>
                            <a:pt x="2419" y="14841"/>
                          </a:cubicBezTo>
                          <a:cubicBezTo>
                            <a:pt x="-1963" y="9126"/>
                            <a:pt x="-439" y="1030"/>
                            <a:pt x="7372" y="77"/>
                          </a:cubicBezTo>
                          <a:close/>
                        </a:path>
                      </a:pathLst>
                    </a:custGeom>
                    <a:solidFill>
                      <a:srgbClr val="CB4B9B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</p:grpSp>
              <p:grpSp>
                <p:nvGrpSpPr>
                  <p:cNvPr id="2364" name="رسم 672">
                    <a:extLst>
                      <a:ext uri="{FF2B5EF4-FFF2-40B4-BE49-F238E27FC236}">
                        <a16:creationId xmlns:a16="http://schemas.microsoft.com/office/drawing/2014/main" id="{A16D92C8-664F-F90E-91DB-01DC85374AC8}"/>
                      </a:ext>
                    </a:extLst>
                  </p:cNvPr>
                  <p:cNvGrpSpPr/>
                  <p:nvPr/>
                </p:nvGrpSpPr>
                <p:grpSpPr>
                  <a:xfrm>
                    <a:off x="7134412" y="3835540"/>
                    <a:ext cx="25605" cy="29735"/>
                    <a:chOff x="7134412" y="3835540"/>
                    <a:chExt cx="25605" cy="29735"/>
                  </a:xfrm>
                </p:grpSpPr>
                <p:sp>
                  <p:nvSpPr>
                    <p:cNvPr id="2365" name="شكل حر: شكل 2364">
                      <a:extLst>
                        <a:ext uri="{FF2B5EF4-FFF2-40B4-BE49-F238E27FC236}">
                          <a16:creationId xmlns:a16="http://schemas.microsoft.com/office/drawing/2014/main" id="{0BAB903A-1ADC-E11B-A39D-31B1E420A4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34412" y="3835540"/>
                      <a:ext cx="25605" cy="29735"/>
                    </a:xfrm>
                    <a:custGeom>
                      <a:avLst/>
                      <a:gdLst>
                        <a:gd name="connsiteX0" fmla="*/ 5718 w 25605"/>
                        <a:gd name="connsiteY0" fmla="*/ 27037 h 29735"/>
                        <a:gd name="connsiteX1" fmla="*/ 25530 w 25605"/>
                        <a:gd name="connsiteY1" fmla="*/ 15512 h 29735"/>
                        <a:gd name="connsiteX2" fmla="*/ 25530 w 25605"/>
                        <a:gd name="connsiteY2" fmla="*/ 14940 h 29735"/>
                        <a:gd name="connsiteX3" fmla="*/ 20481 w 25605"/>
                        <a:gd name="connsiteY3" fmla="*/ 3034 h 29735"/>
                        <a:gd name="connsiteX4" fmla="*/ 6861 w 25605"/>
                        <a:gd name="connsiteY4" fmla="*/ 1224 h 29735"/>
                        <a:gd name="connsiteX5" fmla="*/ 5813 w 25605"/>
                        <a:gd name="connsiteY5" fmla="*/ 27132 h 297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605" h="29735">
                          <a:moveTo>
                            <a:pt x="5718" y="27037"/>
                          </a:moveTo>
                          <a:cubicBezTo>
                            <a:pt x="14671" y="33990"/>
                            <a:pt x="26673" y="26561"/>
                            <a:pt x="25530" y="15512"/>
                          </a:cubicBezTo>
                          <a:cubicBezTo>
                            <a:pt x="25530" y="15321"/>
                            <a:pt x="25530" y="15131"/>
                            <a:pt x="25530" y="14940"/>
                          </a:cubicBezTo>
                          <a:cubicBezTo>
                            <a:pt x="25720" y="10559"/>
                            <a:pt x="24387" y="5606"/>
                            <a:pt x="20481" y="3034"/>
                          </a:cubicBezTo>
                          <a:cubicBezTo>
                            <a:pt x="16671" y="558"/>
                            <a:pt x="11242" y="-1348"/>
                            <a:pt x="6861" y="1224"/>
                          </a:cubicBezTo>
                          <a:cubicBezTo>
                            <a:pt x="-1807" y="6368"/>
                            <a:pt x="-2379" y="20751"/>
                            <a:pt x="5813" y="27132"/>
                          </a:cubicBezTo>
                          <a:close/>
                        </a:path>
                      </a:pathLst>
                    </a:custGeom>
                    <a:solidFill>
                      <a:srgbClr val="56331D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  <p:sp>
                  <p:nvSpPr>
                    <p:cNvPr id="2366" name="شكل حر: شكل 2365">
                      <a:extLst>
                        <a:ext uri="{FF2B5EF4-FFF2-40B4-BE49-F238E27FC236}">
                          <a16:creationId xmlns:a16="http://schemas.microsoft.com/office/drawing/2014/main" id="{51B42EFD-4D6D-15BC-B9E7-0B4F31059C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38378" y="3841640"/>
                      <a:ext cx="17835" cy="17796"/>
                    </a:xfrm>
                    <a:custGeom>
                      <a:avLst/>
                      <a:gdLst>
                        <a:gd name="connsiteX0" fmla="*/ 7467 w 17835"/>
                        <a:gd name="connsiteY0" fmla="*/ 77 h 17796"/>
                        <a:gd name="connsiteX1" fmla="*/ 15564 w 17835"/>
                        <a:gd name="connsiteY1" fmla="*/ 2744 h 17796"/>
                        <a:gd name="connsiteX2" fmla="*/ 17087 w 17835"/>
                        <a:gd name="connsiteY2" fmla="*/ 12555 h 17796"/>
                        <a:gd name="connsiteX3" fmla="*/ 2419 w 17835"/>
                        <a:gd name="connsiteY3" fmla="*/ 14841 h 17796"/>
                        <a:gd name="connsiteX4" fmla="*/ 7372 w 17835"/>
                        <a:gd name="connsiteY4" fmla="*/ 77 h 177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835" h="17796">
                          <a:moveTo>
                            <a:pt x="7467" y="77"/>
                          </a:moveTo>
                          <a:cubicBezTo>
                            <a:pt x="10706" y="-304"/>
                            <a:pt x="13563" y="744"/>
                            <a:pt x="15564" y="2744"/>
                          </a:cubicBezTo>
                          <a:cubicBezTo>
                            <a:pt x="17469" y="5316"/>
                            <a:pt x="18707" y="9507"/>
                            <a:pt x="17087" y="12555"/>
                          </a:cubicBezTo>
                          <a:cubicBezTo>
                            <a:pt x="14516" y="17603"/>
                            <a:pt x="6419" y="20175"/>
                            <a:pt x="2419" y="14841"/>
                          </a:cubicBezTo>
                          <a:cubicBezTo>
                            <a:pt x="-1963" y="9126"/>
                            <a:pt x="-439" y="1030"/>
                            <a:pt x="7372" y="77"/>
                          </a:cubicBezTo>
                          <a:close/>
                        </a:path>
                      </a:pathLst>
                    </a:custGeom>
                    <a:solidFill>
                      <a:srgbClr val="CB4B9B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</p:grpSp>
            </p:grpSp>
            <p:grpSp>
              <p:nvGrpSpPr>
                <p:cNvPr id="40" name="رسم 672">
                  <a:extLst>
                    <a:ext uri="{FF2B5EF4-FFF2-40B4-BE49-F238E27FC236}">
                      <a16:creationId xmlns:a16="http://schemas.microsoft.com/office/drawing/2014/main" id="{B5B5F4F8-F634-71A7-0FF7-7B8840D35BD3}"/>
                    </a:ext>
                  </a:extLst>
                </p:cNvPr>
                <p:cNvGrpSpPr/>
                <p:nvPr/>
              </p:nvGrpSpPr>
              <p:grpSpPr>
                <a:xfrm>
                  <a:off x="6901676" y="3417580"/>
                  <a:ext cx="432475" cy="538599"/>
                  <a:chOff x="6901676" y="3417580"/>
                  <a:chExt cx="432475" cy="538599"/>
                </a:xfrm>
              </p:grpSpPr>
              <p:grpSp>
                <p:nvGrpSpPr>
                  <p:cNvPr id="42" name="رسم 672">
                    <a:extLst>
                      <a:ext uri="{FF2B5EF4-FFF2-40B4-BE49-F238E27FC236}">
                        <a16:creationId xmlns:a16="http://schemas.microsoft.com/office/drawing/2014/main" id="{732FB050-0D44-1025-36CD-C89424DFD5EF}"/>
                      </a:ext>
                    </a:extLst>
                  </p:cNvPr>
                  <p:cNvGrpSpPr/>
                  <p:nvPr/>
                </p:nvGrpSpPr>
                <p:grpSpPr>
                  <a:xfrm>
                    <a:off x="7147214" y="3755086"/>
                    <a:ext cx="119126" cy="201093"/>
                    <a:chOff x="7147214" y="3755086"/>
                    <a:chExt cx="119126" cy="201093"/>
                  </a:xfrm>
                </p:grpSpPr>
                <p:sp>
                  <p:nvSpPr>
                    <p:cNvPr id="2345" name="شكل حر: شكل 2344">
                      <a:extLst>
                        <a:ext uri="{FF2B5EF4-FFF2-40B4-BE49-F238E27FC236}">
                          <a16:creationId xmlns:a16="http://schemas.microsoft.com/office/drawing/2014/main" id="{E9789AD5-D1D7-7C27-BE5A-F70DCEC55D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97575" y="3885280"/>
                      <a:ext cx="68765" cy="70898"/>
                    </a:xfrm>
                    <a:custGeom>
                      <a:avLst/>
                      <a:gdLst>
                        <a:gd name="connsiteX0" fmla="*/ 48854 w 68765"/>
                        <a:gd name="connsiteY0" fmla="*/ 64546 h 70898"/>
                        <a:gd name="connsiteX1" fmla="*/ 54569 w 68765"/>
                        <a:gd name="connsiteY1" fmla="*/ 70356 h 70898"/>
                        <a:gd name="connsiteX2" fmla="*/ 47616 w 68765"/>
                        <a:gd name="connsiteY2" fmla="*/ 46258 h 70898"/>
                        <a:gd name="connsiteX3" fmla="*/ 43711 w 68765"/>
                        <a:gd name="connsiteY3" fmla="*/ 42067 h 70898"/>
                        <a:gd name="connsiteX4" fmla="*/ 68285 w 68765"/>
                        <a:gd name="connsiteY4" fmla="*/ 40066 h 70898"/>
                        <a:gd name="connsiteX5" fmla="*/ 61522 w 68765"/>
                        <a:gd name="connsiteY5" fmla="*/ 32161 h 70898"/>
                        <a:gd name="connsiteX6" fmla="*/ 61522 w 68765"/>
                        <a:gd name="connsiteY6" fmla="*/ 32161 h 70898"/>
                        <a:gd name="connsiteX7" fmla="*/ 35233 w 68765"/>
                        <a:gd name="connsiteY7" fmla="*/ 31875 h 70898"/>
                        <a:gd name="connsiteX8" fmla="*/ 55903 w 68765"/>
                        <a:gd name="connsiteY8" fmla="*/ 22350 h 70898"/>
                        <a:gd name="connsiteX9" fmla="*/ 51616 w 68765"/>
                        <a:gd name="connsiteY9" fmla="*/ 2824 h 70898"/>
                        <a:gd name="connsiteX10" fmla="*/ 37805 w 68765"/>
                        <a:gd name="connsiteY10" fmla="*/ 5395 h 70898"/>
                        <a:gd name="connsiteX11" fmla="*/ 42663 w 68765"/>
                        <a:gd name="connsiteY11" fmla="*/ 10348 h 70898"/>
                        <a:gd name="connsiteX12" fmla="*/ 49045 w 68765"/>
                        <a:gd name="connsiteY12" fmla="*/ 12444 h 70898"/>
                        <a:gd name="connsiteX13" fmla="*/ 41520 w 68765"/>
                        <a:gd name="connsiteY13" fmla="*/ 21397 h 70898"/>
                        <a:gd name="connsiteX14" fmla="*/ 28185 w 68765"/>
                        <a:gd name="connsiteY14" fmla="*/ 23588 h 70898"/>
                        <a:gd name="connsiteX15" fmla="*/ 15040 w 68765"/>
                        <a:gd name="connsiteY15" fmla="*/ 19492 h 70898"/>
                        <a:gd name="connsiteX16" fmla="*/ 13135 w 68765"/>
                        <a:gd name="connsiteY16" fmla="*/ 21588 h 70898"/>
                        <a:gd name="connsiteX17" fmla="*/ 16755 w 68765"/>
                        <a:gd name="connsiteY17" fmla="*/ 24922 h 70898"/>
                        <a:gd name="connsiteX18" fmla="*/ 16755 w 68765"/>
                        <a:gd name="connsiteY18" fmla="*/ 24922 h 70898"/>
                        <a:gd name="connsiteX19" fmla="*/ 16374 w 68765"/>
                        <a:gd name="connsiteY19" fmla="*/ 26636 h 70898"/>
                        <a:gd name="connsiteX20" fmla="*/ 16850 w 68765"/>
                        <a:gd name="connsiteY20" fmla="*/ 28827 h 70898"/>
                        <a:gd name="connsiteX21" fmla="*/ 13230 w 68765"/>
                        <a:gd name="connsiteY21" fmla="*/ 43591 h 70898"/>
                        <a:gd name="connsiteX22" fmla="*/ 1038 w 68765"/>
                        <a:gd name="connsiteY22" fmla="*/ 48544 h 70898"/>
                        <a:gd name="connsiteX23" fmla="*/ 4944 w 68765"/>
                        <a:gd name="connsiteY23" fmla="*/ 56449 h 70898"/>
                        <a:gd name="connsiteX24" fmla="*/ 21803 w 68765"/>
                        <a:gd name="connsiteY24" fmla="*/ 43591 h 70898"/>
                        <a:gd name="connsiteX25" fmla="*/ 20660 w 68765"/>
                        <a:gd name="connsiteY25" fmla="*/ 30065 h 70898"/>
                        <a:gd name="connsiteX26" fmla="*/ 22089 w 68765"/>
                        <a:gd name="connsiteY26" fmla="*/ 30922 h 70898"/>
                        <a:gd name="connsiteX27" fmla="*/ 29233 w 68765"/>
                        <a:gd name="connsiteY27" fmla="*/ 40828 h 70898"/>
                        <a:gd name="connsiteX28" fmla="*/ 28947 w 68765"/>
                        <a:gd name="connsiteY28" fmla="*/ 51115 h 70898"/>
                        <a:gd name="connsiteX29" fmla="*/ 22279 w 68765"/>
                        <a:gd name="connsiteY29" fmla="*/ 56068 h 70898"/>
                        <a:gd name="connsiteX30" fmla="*/ 28185 w 68765"/>
                        <a:gd name="connsiteY30" fmla="*/ 64450 h 70898"/>
                        <a:gd name="connsiteX31" fmla="*/ 35614 w 68765"/>
                        <a:gd name="connsiteY31" fmla="*/ 43305 h 70898"/>
                        <a:gd name="connsiteX32" fmla="*/ 34186 w 68765"/>
                        <a:gd name="connsiteY32" fmla="*/ 40447 h 70898"/>
                        <a:gd name="connsiteX33" fmla="*/ 36091 w 68765"/>
                        <a:gd name="connsiteY33" fmla="*/ 42067 h 70898"/>
                        <a:gd name="connsiteX34" fmla="*/ 48663 w 68765"/>
                        <a:gd name="connsiteY34" fmla="*/ 64736 h 708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68765" h="70898">
                          <a:moveTo>
                            <a:pt x="48854" y="64546"/>
                          </a:moveTo>
                          <a:cubicBezTo>
                            <a:pt x="48473" y="66641"/>
                            <a:pt x="51997" y="72737"/>
                            <a:pt x="54569" y="70356"/>
                          </a:cubicBezTo>
                          <a:cubicBezTo>
                            <a:pt x="61713" y="63784"/>
                            <a:pt x="52378" y="51782"/>
                            <a:pt x="47616" y="46258"/>
                          </a:cubicBezTo>
                          <a:cubicBezTo>
                            <a:pt x="46378" y="44734"/>
                            <a:pt x="45044" y="43400"/>
                            <a:pt x="43711" y="42067"/>
                          </a:cubicBezTo>
                          <a:cubicBezTo>
                            <a:pt x="53617" y="46353"/>
                            <a:pt x="63618" y="48067"/>
                            <a:pt x="68285" y="40066"/>
                          </a:cubicBezTo>
                          <a:cubicBezTo>
                            <a:pt x="70571" y="36161"/>
                            <a:pt x="64094" y="30541"/>
                            <a:pt x="61522" y="32161"/>
                          </a:cubicBezTo>
                          <a:cubicBezTo>
                            <a:pt x="61522" y="32161"/>
                            <a:pt x="61522" y="32161"/>
                            <a:pt x="61522" y="32161"/>
                          </a:cubicBezTo>
                          <a:cubicBezTo>
                            <a:pt x="54664" y="37971"/>
                            <a:pt x="44568" y="35685"/>
                            <a:pt x="35233" y="31875"/>
                          </a:cubicBezTo>
                          <a:cubicBezTo>
                            <a:pt x="43520" y="32923"/>
                            <a:pt x="51616" y="29589"/>
                            <a:pt x="55903" y="22350"/>
                          </a:cubicBezTo>
                          <a:cubicBezTo>
                            <a:pt x="59427" y="16444"/>
                            <a:pt x="57903" y="6538"/>
                            <a:pt x="51616" y="2824"/>
                          </a:cubicBezTo>
                          <a:cubicBezTo>
                            <a:pt x="46949" y="157"/>
                            <a:pt x="37615" y="-2891"/>
                            <a:pt x="37805" y="5395"/>
                          </a:cubicBezTo>
                          <a:cubicBezTo>
                            <a:pt x="37805" y="7396"/>
                            <a:pt x="40282" y="11015"/>
                            <a:pt x="42663" y="10348"/>
                          </a:cubicBezTo>
                          <a:cubicBezTo>
                            <a:pt x="45425" y="9682"/>
                            <a:pt x="49902" y="7967"/>
                            <a:pt x="49045" y="12444"/>
                          </a:cubicBezTo>
                          <a:cubicBezTo>
                            <a:pt x="48283" y="16444"/>
                            <a:pt x="44758" y="19492"/>
                            <a:pt x="41520" y="21397"/>
                          </a:cubicBezTo>
                          <a:cubicBezTo>
                            <a:pt x="37805" y="23683"/>
                            <a:pt x="32376" y="23874"/>
                            <a:pt x="28185" y="23588"/>
                          </a:cubicBezTo>
                          <a:cubicBezTo>
                            <a:pt x="25613" y="23398"/>
                            <a:pt x="17231" y="21493"/>
                            <a:pt x="15040" y="19492"/>
                          </a:cubicBezTo>
                          <a:cubicBezTo>
                            <a:pt x="13135" y="17778"/>
                            <a:pt x="11802" y="19778"/>
                            <a:pt x="13135" y="21588"/>
                          </a:cubicBezTo>
                          <a:cubicBezTo>
                            <a:pt x="14088" y="22826"/>
                            <a:pt x="15326" y="23969"/>
                            <a:pt x="16755" y="24922"/>
                          </a:cubicBezTo>
                          <a:lnTo>
                            <a:pt x="16755" y="24922"/>
                          </a:lnTo>
                          <a:cubicBezTo>
                            <a:pt x="16088" y="25017"/>
                            <a:pt x="16088" y="25874"/>
                            <a:pt x="16374" y="26636"/>
                          </a:cubicBezTo>
                          <a:cubicBezTo>
                            <a:pt x="15993" y="27112"/>
                            <a:pt x="16374" y="28351"/>
                            <a:pt x="16850" y="28827"/>
                          </a:cubicBezTo>
                          <a:cubicBezTo>
                            <a:pt x="20088" y="31970"/>
                            <a:pt x="15421" y="41305"/>
                            <a:pt x="13230" y="43591"/>
                          </a:cubicBezTo>
                          <a:cubicBezTo>
                            <a:pt x="9706" y="47305"/>
                            <a:pt x="4944" y="45972"/>
                            <a:pt x="1038" y="48544"/>
                          </a:cubicBezTo>
                          <a:cubicBezTo>
                            <a:pt x="-2009" y="50449"/>
                            <a:pt x="2372" y="56164"/>
                            <a:pt x="4944" y="56449"/>
                          </a:cubicBezTo>
                          <a:cubicBezTo>
                            <a:pt x="13135" y="57211"/>
                            <a:pt x="20850" y="51973"/>
                            <a:pt x="21803" y="43591"/>
                          </a:cubicBezTo>
                          <a:cubicBezTo>
                            <a:pt x="22184" y="40066"/>
                            <a:pt x="22565" y="34066"/>
                            <a:pt x="20660" y="30065"/>
                          </a:cubicBezTo>
                          <a:cubicBezTo>
                            <a:pt x="21136" y="30351"/>
                            <a:pt x="21612" y="30637"/>
                            <a:pt x="22089" y="30922"/>
                          </a:cubicBezTo>
                          <a:cubicBezTo>
                            <a:pt x="24946" y="33970"/>
                            <a:pt x="27518" y="37590"/>
                            <a:pt x="29233" y="40828"/>
                          </a:cubicBezTo>
                          <a:cubicBezTo>
                            <a:pt x="30947" y="44162"/>
                            <a:pt x="30471" y="47782"/>
                            <a:pt x="28947" y="51115"/>
                          </a:cubicBezTo>
                          <a:cubicBezTo>
                            <a:pt x="27708" y="53782"/>
                            <a:pt x="24565" y="54544"/>
                            <a:pt x="22279" y="56068"/>
                          </a:cubicBezTo>
                          <a:cubicBezTo>
                            <a:pt x="18755" y="58354"/>
                            <a:pt x="24565" y="66736"/>
                            <a:pt x="28185" y="64450"/>
                          </a:cubicBezTo>
                          <a:cubicBezTo>
                            <a:pt x="35709" y="59783"/>
                            <a:pt x="39424" y="52163"/>
                            <a:pt x="35614" y="43305"/>
                          </a:cubicBezTo>
                          <a:cubicBezTo>
                            <a:pt x="35233" y="42353"/>
                            <a:pt x="34757" y="41400"/>
                            <a:pt x="34186" y="40447"/>
                          </a:cubicBezTo>
                          <a:cubicBezTo>
                            <a:pt x="34757" y="41019"/>
                            <a:pt x="35424" y="41495"/>
                            <a:pt x="36091" y="42067"/>
                          </a:cubicBezTo>
                          <a:cubicBezTo>
                            <a:pt x="41901" y="47401"/>
                            <a:pt x="50092" y="56259"/>
                            <a:pt x="48663" y="64736"/>
                          </a:cubicBezTo>
                          <a:close/>
                        </a:path>
                      </a:pathLst>
                    </a:custGeom>
                    <a:solidFill>
                      <a:srgbClr val="56331D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  <p:sp>
                  <p:nvSpPr>
                    <p:cNvPr id="2346" name="شكل حر: شكل 2345">
                      <a:extLst>
                        <a:ext uri="{FF2B5EF4-FFF2-40B4-BE49-F238E27FC236}">
                          <a16:creationId xmlns:a16="http://schemas.microsoft.com/office/drawing/2014/main" id="{C7CDE4DA-1A52-38BC-A392-8C47C34569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47214" y="3755086"/>
                      <a:ext cx="65677" cy="153839"/>
                    </a:xfrm>
                    <a:custGeom>
                      <a:avLst/>
                      <a:gdLst>
                        <a:gd name="connsiteX0" fmla="*/ 65116 w 65677"/>
                        <a:gd name="connsiteY0" fmla="*/ 147115 h 153839"/>
                        <a:gd name="connsiteX1" fmla="*/ 62449 w 65677"/>
                        <a:gd name="connsiteY1" fmla="*/ 132637 h 153839"/>
                        <a:gd name="connsiteX2" fmla="*/ 57781 w 65677"/>
                        <a:gd name="connsiteY2" fmla="*/ 127303 h 153839"/>
                        <a:gd name="connsiteX3" fmla="*/ 44542 w 65677"/>
                        <a:gd name="connsiteY3" fmla="*/ 106634 h 153839"/>
                        <a:gd name="connsiteX4" fmla="*/ 44447 w 65677"/>
                        <a:gd name="connsiteY4" fmla="*/ 103205 h 153839"/>
                        <a:gd name="connsiteX5" fmla="*/ 39684 w 65677"/>
                        <a:gd name="connsiteY5" fmla="*/ 91203 h 153839"/>
                        <a:gd name="connsiteX6" fmla="*/ 40541 w 65677"/>
                        <a:gd name="connsiteY6" fmla="*/ 73106 h 153839"/>
                        <a:gd name="connsiteX7" fmla="*/ 45780 w 65677"/>
                        <a:gd name="connsiteY7" fmla="*/ 55294 h 153839"/>
                        <a:gd name="connsiteX8" fmla="*/ 50162 w 65677"/>
                        <a:gd name="connsiteY8" fmla="*/ 53580 h 153839"/>
                        <a:gd name="connsiteX9" fmla="*/ 50924 w 65677"/>
                        <a:gd name="connsiteY9" fmla="*/ 10336 h 153839"/>
                        <a:gd name="connsiteX10" fmla="*/ 11871 w 65677"/>
                        <a:gd name="connsiteY10" fmla="*/ 8812 h 153839"/>
                        <a:gd name="connsiteX11" fmla="*/ 11776 w 65677"/>
                        <a:gd name="connsiteY11" fmla="*/ 8907 h 153839"/>
                        <a:gd name="connsiteX12" fmla="*/ 10633 w 65677"/>
                        <a:gd name="connsiteY12" fmla="*/ 32148 h 153839"/>
                        <a:gd name="connsiteX13" fmla="*/ 12252 w 65677"/>
                        <a:gd name="connsiteY13" fmla="*/ 36816 h 153839"/>
                        <a:gd name="connsiteX14" fmla="*/ 11585 w 65677"/>
                        <a:gd name="connsiteY14" fmla="*/ 36816 h 153839"/>
                        <a:gd name="connsiteX15" fmla="*/ 11585 w 65677"/>
                        <a:gd name="connsiteY15" fmla="*/ 36816 h 153839"/>
                        <a:gd name="connsiteX16" fmla="*/ 2346 w 65677"/>
                        <a:gd name="connsiteY16" fmla="*/ 51389 h 153839"/>
                        <a:gd name="connsiteX17" fmla="*/ 5299 w 65677"/>
                        <a:gd name="connsiteY17" fmla="*/ 60057 h 153839"/>
                        <a:gd name="connsiteX18" fmla="*/ 5299 w 65677"/>
                        <a:gd name="connsiteY18" fmla="*/ 60057 h 153839"/>
                        <a:gd name="connsiteX19" fmla="*/ 1393 w 65677"/>
                        <a:gd name="connsiteY19" fmla="*/ 79202 h 153839"/>
                        <a:gd name="connsiteX20" fmla="*/ 9871 w 65677"/>
                        <a:gd name="connsiteY20" fmla="*/ 91108 h 153839"/>
                        <a:gd name="connsiteX21" fmla="*/ 12347 w 65677"/>
                        <a:gd name="connsiteY21" fmla="*/ 112730 h 153839"/>
                        <a:gd name="connsiteX22" fmla="*/ 22825 w 65677"/>
                        <a:gd name="connsiteY22" fmla="*/ 122826 h 153839"/>
                        <a:gd name="connsiteX23" fmla="*/ 33588 w 65677"/>
                        <a:gd name="connsiteY23" fmla="*/ 140162 h 153839"/>
                        <a:gd name="connsiteX24" fmla="*/ 44828 w 65677"/>
                        <a:gd name="connsiteY24" fmla="*/ 143781 h 153839"/>
                        <a:gd name="connsiteX25" fmla="*/ 52543 w 65677"/>
                        <a:gd name="connsiteY25" fmla="*/ 152925 h 153839"/>
                        <a:gd name="connsiteX26" fmla="*/ 65497 w 65677"/>
                        <a:gd name="connsiteY26" fmla="*/ 147115 h 153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65677" h="153839">
                          <a:moveTo>
                            <a:pt x="65116" y="147115"/>
                          </a:moveTo>
                          <a:cubicBezTo>
                            <a:pt x="66640" y="142543"/>
                            <a:pt x="64830" y="136638"/>
                            <a:pt x="62449" y="132637"/>
                          </a:cubicBezTo>
                          <a:cubicBezTo>
                            <a:pt x="61687" y="131494"/>
                            <a:pt x="59687" y="128256"/>
                            <a:pt x="57781" y="127303"/>
                          </a:cubicBezTo>
                          <a:cubicBezTo>
                            <a:pt x="57210" y="118540"/>
                            <a:pt x="51781" y="108920"/>
                            <a:pt x="44542" y="106634"/>
                          </a:cubicBezTo>
                          <a:cubicBezTo>
                            <a:pt x="44542" y="105491"/>
                            <a:pt x="44542" y="104348"/>
                            <a:pt x="44447" y="103205"/>
                          </a:cubicBezTo>
                          <a:cubicBezTo>
                            <a:pt x="44256" y="100633"/>
                            <a:pt x="42827" y="93394"/>
                            <a:pt x="39684" y="91203"/>
                          </a:cubicBezTo>
                          <a:cubicBezTo>
                            <a:pt x="43399" y="85965"/>
                            <a:pt x="44447" y="78821"/>
                            <a:pt x="40541" y="73106"/>
                          </a:cubicBezTo>
                          <a:cubicBezTo>
                            <a:pt x="45971" y="69391"/>
                            <a:pt x="48923" y="63105"/>
                            <a:pt x="45780" y="55294"/>
                          </a:cubicBezTo>
                          <a:cubicBezTo>
                            <a:pt x="47304" y="54913"/>
                            <a:pt x="48733" y="54342"/>
                            <a:pt x="50162" y="53580"/>
                          </a:cubicBezTo>
                          <a:cubicBezTo>
                            <a:pt x="64163" y="46150"/>
                            <a:pt x="59305" y="19766"/>
                            <a:pt x="50924" y="10336"/>
                          </a:cubicBezTo>
                          <a:cubicBezTo>
                            <a:pt x="41208" y="-618"/>
                            <a:pt x="20158" y="-5380"/>
                            <a:pt x="11871" y="8812"/>
                          </a:cubicBezTo>
                          <a:cubicBezTo>
                            <a:pt x="11871" y="8812"/>
                            <a:pt x="11871" y="8812"/>
                            <a:pt x="11776" y="8907"/>
                          </a:cubicBezTo>
                          <a:cubicBezTo>
                            <a:pt x="6728" y="14622"/>
                            <a:pt x="9109" y="25671"/>
                            <a:pt x="10633" y="32148"/>
                          </a:cubicBezTo>
                          <a:cubicBezTo>
                            <a:pt x="11014" y="33768"/>
                            <a:pt x="11585" y="35292"/>
                            <a:pt x="12252" y="36816"/>
                          </a:cubicBezTo>
                          <a:cubicBezTo>
                            <a:pt x="12062" y="36816"/>
                            <a:pt x="11776" y="36720"/>
                            <a:pt x="11585" y="36816"/>
                          </a:cubicBezTo>
                          <a:lnTo>
                            <a:pt x="11585" y="36816"/>
                          </a:lnTo>
                          <a:cubicBezTo>
                            <a:pt x="4727" y="38054"/>
                            <a:pt x="1013" y="44817"/>
                            <a:pt x="2346" y="51389"/>
                          </a:cubicBezTo>
                          <a:cubicBezTo>
                            <a:pt x="3013" y="54627"/>
                            <a:pt x="3965" y="57485"/>
                            <a:pt x="5299" y="60057"/>
                          </a:cubicBezTo>
                          <a:cubicBezTo>
                            <a:pt x="5299" y="60057"/>
                            <a:pt x="5299" y="60057"/>
                            <a:pt x="5299" y="60057"/>
                          </a:cubicBezTo>
                          <a:cubicBezTo>
                            <a:pt x="-702" y="63390"/>
                            <a:pt x="-988" y="73392"/>
                            <a:pt x="1393" y="79202"/>
                          </a:cubicBezTo>
                          <a:cubicBezTo>
                            <a:pt x="3299" y="83774"/>
                            <a:pt x="6251" y="87774"/>
                            <a:pt x="9871" y="91108"/>
                          </a:cubicBezTo>
                          <a:cubicBezTo>
                            <a:pt x="5680" y="97585"/>
                            <a:pt x="8633" y="106539"/>
                            <a:pt x="12347" y="112730"/>
                          </a:cubicBezTo>
                          <a:cubicBezTo>
                            <a:pt x="15205" y="117397"/>
                            <a:pt x="18634" y="121017"/>
                            <a:pt x="22825" y="122826"/>
                          </a:cubicBezTo>
                          <a:cubicBezTo>
                            <a:pt x="22634" y="129684"/>
                            <a:pt x="28921" y="135876"/>
                            <a:pt x="33588" y="140162"/>
                          </a:cubicBezTo>
                          <a:cubicBezTo>
                            <a:pt x="36826" y="143115"/>
                            <a:pt x="40827" y="144162"/>
                            <a:pt x="44828" y="143781"/>
                          </a:cubicBezTo>
                          <a:cubicBezTo>
                            <a:pt x="45875" y="147782"/>
                            <a:pt x="48638" y="151020"/>
                            <a:pt x="52543" y="152925"/>
                          </a:cubicBezTo>
                          <a:cubicBezTo>
                            <a:pt x="57781" y="155497"/>
                            <a:pt x="63782" y="152354"/>
                            <a:pt x="65497" y="147115"/>
                          </a:cubicBezTo>
                          <a:close/>
                        </a:path>
                      </a:pathLst>
                    </a:custGeom>
                    <a:solidFill>
                      <a:srgbClr val="56331D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  <p:grpSp>
                  <p:nvGrpSpPr>
                    <p:cNvPr id="2347" name="رسم 672">
                      <a:extLst>
                        <a:ext uri="{FF2B5EF4-FFF2-40B4-BE49-F238E27FC236}">
                          <a16:creationId xmlns:a16="http://schemas.microsoft.com/office/drawing/2014/main" id="{A26CA280-610F-ADE8-7859-43C391D915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52291" y="3761030"/>
                      <a:ext cx="55693" cy="140979"/>
                      <a:chOff x="7152291" y="3761030"/>
                      <a:chExt cx="55693" cy="140979"/>
                    </a:xfrm>
                  </p:grpSpPr>
                  <p:sp>
                    <p:nvSpPr>
                      <p:cNvPr id="2354" name="شكل حر: شكل 2353">
                        <a:extLst>
                          <a:ext uri="{FF2B5EF4-FFF2-40B4-BE49-F238E27FC236}">
                            <a16:creationId xmlns:a16="http://schemas.microsoft.com/office/drawing/2014/main" id="{B32145FD-F404-EEE0-9582-8CBC40EBC0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62104" y="3761030"/>
                        <a:ext cx="38478" cy="42962"/>
                      </a:xfrm>
                      <a:custGeom>
                        <a:avLst/>
                        <a:gdLst>
                          <a:gd name="connsiteX0" fmla="*/ 982 w 38478"/>
                          <a:gd name="connsiteY0" fmla="*/ 24204 h 42962"/>
                          <a:gd name="connsiteX1" fmla="*/ 2791 w 38478"/>
                          <a:gd name="connsiteY1" fmla="*/ 5440 h 42962"/>
                          <a:gd name="connsiteX2" fmla="*/ 3934 w 38478"/>
                          <a:gd name="connsiteY2" fmla="*/ 4011 h 42962"/>
                          <a:gd name="connsiteX3" fmla="*/ 30319 w 38478"/>
                          <a:gd name="connsiteY3" fmla="*/ 5059 h 42962"/>
                          <a:gd name="connsiteX4" fmla="*/ 32509 w 38478"/>
                          <a:gd name="connsiteY4" fmla="*/ 39825 h 42962"/>
                          <a:gd name="connsiteX5" fmla="*/ 14412 w 38478"/>
                          <a:gd name="connsiteY5" fmla="*/ 40873 h 42962"/>
                          <a:gd name="connsiteX6" fmla="*/ 982 w 38478"/>
                          <a:gd name="connsiteY6" fmla="*/ 24204 h 429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8478" h="42962">
                            <a:moveTo>
                              <a:pt x="982" y="24204"/>
                            </a:moveTo>
                            <a:cubicBezTo>
                              <a:pt x="-542" y="18013"/>
                              <a:pt x="-542" y="10964"/>
                              <a:pt x="2791" y="5440"/>
                            </a:cubicBezTo>
                            <a:cubicBezTo>
                              <a:pt x="3077" y="4868"/>
                              <a:pt x="3553" y="4487"/>
                              <a:pt x="3934" y="4011"/>
                            </a:cubicBezTo>
                            <a:cubicBezTo>
                              <a:pt x="11459" y="-1990"/>
                              <a:pt x="22032" y="-942"/>
                              <a:pt x="30319" y="5059"/>
                            </a:cubicBezTo>
                            <a:cubicBezTo>
                              <a:pt x="40701" y="12583"/>
                              <a:pt x="40891" y="30776"/>
                              <a:pt x="32509" y="39825"/>
                            </a:cubicBezTo>
                            <a:cubicBezTo>
                              <a:pt x="28033" y="44683"/>
                              <a:pt x="19555" y="42968"/>
                              <a:pt x="14412" y="40873"/>
                            </a:cubicBezTo>
                            <a:cubicBezTo>
                              <a:pt x="6411" y="37444"/>
                              <a:pt x="2982" y="32395"/>
                              <a:pt x="982" y="24204"/>
                            </a:cubicBezTo>
                            <a:close/>
                          </a:path>
                        </a:pathLst>
                      </a:custGeom>
                      <a:solidFill>
                        <a:srgbClr val="C35630"/>
                      </a:solidFill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ar-SA"/>
                      </a:p>
                    </p:txBody>
                  </p:sp>
                  <p:sp>
                    <p:nvSpPr>
                      <p:cNvPr id="2355" name="شكل حر: شكل 2354">
                        <a:extLst>
                          <a:ext uri="{FF2B5EF4-FFF2-40B4-BE49-F238E27FC236}">
                            <a16:creationId xmlns:a16="http://schemas.microsoft.com/office/drawing/2014/main" id="{08C174CF-E0A2-52BF-58BD-D65C75C0E1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54551" y="3794854"/>
                        <a:ext cx="33965" cy="29488"/>
                      </a:xfrm>
                      <a:custGeom>
                        <a:avLst/>
                        <a:gdLst>
                          <a:gd name="connsiteX0" fmla="*/ 6057 w 33965"/>
                          <a:gd name="connsiteY0" fmla="*/ 286 h 29488"/>
                          <a:gd name="connsiteX1" fmla="*/ 6248 w 33965"/>
                          <a:gd name="connsiteY1" fmla="*/ 0 h 29488"/>
                          <a:gd name="connsiteX2" fmla="*/ 33966 w 33965"/>
                          <a:gd name="connsiteY2" fmla="*/ 16288 h 29488"/>
                          <a:gd name="connsiteX3" fmla="*/ 30537 w 33965"/>
                          <a:gd name="connsiteY3" fmla="*/ 25051 h 29488"/>
                          <a:gd name="connsiteX4" fmla="*/ 13963 w 33965"/>
                          <a:gd name="connsiteY4" fmla="*/ 28575 h 29488"/>
                          <a:gd name="connsiteX5" fmla="*/ 6057 w 33965"/>
                          <a:gd name="connsiteY5" fmla="*/ 286 h 294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3965" h="29488">
                            <a:moveTo>
                              <a:pt x="6057" y="286"/>
                            </a:moveTo>
                            <a:cubicBezTo>
                              <a:pt x="6057" y="286"/>
                              <a:pt x="6248" y="95"/>
                              <a:pt x="6248" y="0"/>
                            </a:cubicBezTo>
                            <a:cubicBezTo>
                              <a:pt x="11868" y="9715"/>
                              <a:pt x="23012" y="17050"/>
                              <a:pt x="33966" y="16288"/>
                            </a:cubicBezTo>
                            <a:cubicBezTo>
                              <a:pt x="33966" y="19621"/>
                              <a:pt x="33585" y="22384"/>
                              <a:pt x="30537" y="25051"/>
                            </a:cubicBezTo>
                            <a:cubicBezTo>
                              <a:pt x="25774" y="29242"/>
                              <a:pt x="19869" y="30575"/>
                              <a:pt x="13963" y="28575"/>
                            </a:cubicBezTo>
                            <a:cubicBezTo>
                              <a:pt x="3581" y="25146"/>
                              <a:pt x="-6992" y="7144"/>
                              <a:pt x="6057" y="286"/>
                            </a:cubicBezTo>
                            <a:close/>
                          </a:path>
                        </a:pathLst>
                      </a:custGeom>
                      <a:solidFill>
                        <a:srgbClr val="E37F3D"/>
                      </a:solidFill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ar-SA"/>
                      </a:p>
                    </p:txBody>
                  </p:sp>
                  <p:sp>
                    <p:nvSpPr>
                      <p:cNvPr id="2356" name="شكل حر: شكل 2355">
                        <a:extLst>
                          <a:ext uri="{FF2B5EF4-FFF2-40B4-BE49-F238E27FC236}">
                            <a16:creationId xmlns:a16="http://schemas.microsoft.com/office/drawing/2014/main" id="{9C72A274-99DD-0408-541A-5F84BB9CEC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52291" y="3818571"/>
                        <a:ext cx="32635" cy="28575"/>
                      </a:xfrm>
                      <a:custGeom>
                        <a:avLst/>
                        <a:gdLst>
                          <a:gd name="connsiteX0" fmla="*/ 4698 w 32635"/>
                          <a:gd name="connsiteY0" fmla="*/ 20860 h 28575"/>
                          <a:gd name="connsiteX1" fmla="*/ 1936 w 32635"/>
                          <a:gd name="connsiteY1" fmla="*/ 0 h 28575"/>
                          <a:gd name="connsiteX2" fmla="*/ 11747 w 32635"/>
                          <a:gd name="connsiteY2" fmla="*/ 9620 h 28575"/>
                          <a:gd name="connsiteX3" fmla="*/ 31749 w 32635"/>
                          <a:gd name="connsiteY3" fmla="*/ 11621 h 28575"/>
                          <a:gd name="connsiteX4" fmla="*/ 17176 w 32635"/>
                          <a:gd name="connsiteY4" fmla="*/ 28575 h 28575"/>
                          <a:gd name="connsiteX5" fmla="*/ 4698 w 32635"/>
                          <a:gd name="connsiteY5" fmla="*/ 20955 h 285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2635" h="28575">
                            <a:moveTo>
                              <a:pt x="4698" y="20860"/>
                            </a:moveTo>
                            <a:cubicBezTo>
                              <a:pt x="-541" y="15812"/>
                              <a:pt x="-1303" y="6382"/>
                              <a:pt x="1936" y="0"/>
                            </a:cubicBezTo>
                            <a:cubicBezTo>
                              <a:pt x="4412" y="3715"/>
                              <a:pt x="7651" y="6858"/>
                              <a:pt x="11747" y="9620"/>
                            </a:cubicBezTo>
                            <a:cubicBezTo>
                              <a:pt x="17843" y="13811"/>
                              <a:pt x="25653" y="14097"/>
                              <a:pt x="31749" y="11621"/>
                            </a:cubicBezTo>
                            <a:cubicBezTo>
                              <a:pt x="35559" y="20955"/>
                              <a:pt x="26415" y="28670"/>
                              <a:pt x="17176" y="28575"/>
                            </a:cubicBezTo>
                            <a:cubicBezTo>
                              <a:pt x="12223" y="28575"/>
                              <a:pt x="7936" y="24003"/>
                              <a:pt x="4698" y="20955"/>
                            </a:cubicBezTo>
                            <a:close/>
                          </a:path>
                        </a:pathLst>
                      </a:custGeom>
                      <a:solidFill>
                        <a:srgbClr val="C35630"/>
                      </a:solidFill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ar-SA"/>
                      </a:p>
                    </p:txBody>
                  </p:sp>
                  <p:sp>
                    <p:nvSpPr>
                      <p:cNvPr id="2357" name="شكل حر: شكل 2356">
                        <a:extLst>
                          <a:ext uri="{FF2B5EF4-FFF2-40B4-BE49-F238E27FC236}">
                            <a16:creationId xmlns:a16="http://schemas.microsoft.com/office/drawing/2014/main" id="{84497669-1F10-74B7-0FF4-AF7BB4D3BB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60344" y="3848480"/>
                        <a:ext cx="26999" cy="24305"/>
                      </a:xfrm>
                      <a:custGeom>
                        <a:avLst/>
                        <a:gdLst>
                          <a:gd name="connsiteX0" fmla="*/ 3313 w 26999"/>
                          <a:gd name="connsiteY0" fmla="*/ 18479 h 24305"/>
                          <a:gd name="connsiteX1" fmla="*/ 1503 w 26999"/>
                          <a:gd name="connsiteY1" fmla="*/ 1619 h 24305"/>
                          <a:gd name="connsiteX2" fmla="*/ 6170 w 26999"/>
                          <a:gd name="connsiteY2" fmla="*/ 4191 h 24305"/>
                          <a:gd name="connsiteX3" fmla="*/ 24744 w 26999"/>
                          <a:gd name="connsiteY3" fmla="*/ 0 h 24305"/>
                          <a:gd name="connsiteX4" fmla="*/ 26649 w 26999"/>
                          <a:gd name="connsiteY4" fmla="*/ 13716 h 24305"/>
                          <a:gd name="connsiteX5" fmla="*/ 17410 w 26999"/>
                          <a:gd name="connsiteY5" fmla="*/ 23622 h 24305"/>
                          <a:gd name="connsiteX6" fmla="*/ 3313 w 26999"/>
                          <a:gd name="connsiteY6" fmla="*/ 18479 h 243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6999" h="24305">
                            <a:moveTo>
                              <a:pt x="3313" y="18479"/>
                            </a:moveTo>
                            <a:cubicBezTo>
                              <a:pt x="-402" y="13049"/>
                              <a:pt x="-974" y="7525"/>
                              <a:pt x="1503" y="1619"/>
                            </a:cubicBezTo>
                            <a:cubicBezTo>
                              <a:pt x="3027" y="2572"/>
                              <a:pt x="4551" y="3429"/>
                              <a:pt x="6170" y="4191"/>
                            </a:cubicBezTo>
                            <a:cubicBezTo>
                              <a:pt x="13219" y="7334"/>
                              <a:pt x="20172" y="4858"/>
                              <a:pt x="24744" y="0"/>
                            </a:cubicBezTo>
                            <a:cubicBezTo>
                              <a:pt x="27982" y="953"/>
                              <a:pt x="26839" y="11811"/>
                              <a:pt x="26649" y="13716"/>
                            </a:cubicBezTo>
                            <a:cubicBezTo>
                              <a:pt x="26268" y="19050"/>
                              <a:pt x="22172" y="22098"/>
                              <a:pt x="17410" y="23622"/>
                            </a:cubicBezTo>
                            <a:cubicBezTo>
                              <a:pt x="11504" y="25527"/>
                              <a:pt x="6742" y="23336"/>
                              <a:pt x="3313" y="18479"/>
                            </a:cubicBezTo>
                            <a:close/>
                          </a:path>
                        </a:pathLst>
                      </a:custGeom>
                      <a:solidFill>
                        <a:srgbClr val="E37F3D"/>
                      </a:solidFill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ar-SA"/>
                      </a:p>
                    </p:txBody>
                  </p:sp>
                  <p:sp>
                    <p:nvSpPr>
                      <p:cNvPr id="2358" name="شكل حر: شكل 2357">
                        <a:extLst>
                          <a:ext uri="{FF2B5EF4-FFF2-40B4-BE49-F238E27FC236}">
                            <a16:creationId xmlns:a16="http://schemas.microsoft.com/office/drawing/2014/main" id="{273D8ED4-C42B-DACF-1DC2-14C941A704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76045" y="3864482"/>
                        <a:ext cx="22350" cy="26659"/>
                      </a:xfrm>
                      <a:custGeom>
                        <a:avLst/>
                        <a:gdLst>
                          <a:gd name="connsiteX0" fmla="*/ 89 w 22350"/>
                          <a:gd name="connsiteY0" fmla="*/ 15240 h 26659"/>
                          <a:gd name="connsiteX1" fmla="*/ 89 w 22350"/>
                          <a:gd name="connsiteY1" fmla="*/ 14764 h 26659"/>
                          <a:gd name="connsiteX2" fmla="*/ 4852 w 22350"/>
                          <a:gd name="connsiteY2" fmla="*/ 14097 h 26659"/>
                          <a:gd name="connsiteX3" fmla="*/ 15520 w 22350"/>
                          <a:gd name="connsiteY3" fmla="*/ 0 h 26659"/>
                          <a:gd name="connsiteX4" fmla="*/ 20187 w 22350"/>
                          <a:gd name="connsiteY4" fmla="*/ 22765 h 26659"/>
                          <a:gd name="connsiteX5" fmla="*/ 89 w 22350"/>
                          <a:gd name="connsiteY5" fmla="*/ 15240 h 266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2350" h="26659">
                            <a:moveTo>
                              <a:pt x="89" y="15240"/>
                            </a:moveTo>
                            <a:lnTo>
                              <a:pt x="89" y="14764"/>
                            </a:lnTo>
                            <a:cubicBezTo>
                              <a:pt x="1613" y="14764"/>
                              <a:pt x="3233" y="14573"/>
                              <a:pt x="4852" y="14097"/>
                            </a:cubicBezTo>
                            <a:cubicBezTo>
                              <a:pt x="12758" y="12192"/>
                              <a:pt x="15139" y="6572"/>
                              <a:pt x="15520" y="0"/>
                            </a:cubicBezTo>
                            <a:cubicBezTo>
                              <a:pt x="22473" y="4286"/>
                              <a:pt x="24283" y="16288"/>
                              <a:pt x="20187" y="22765"/>
                            </a:cubicBezTo>
                            <a:cubicBezTo>
                              <a:pt x="14758" y="31242"/>
                              <a:pt x="-1339" y="24575"/>
                              <a:pt x="89" y="15240"/>
                            </a:cubicBezTo>
                            <a:close/>
                          </a:path>
                        </a:pathLst>
                      </a:custGeom>
                      <a:solidFill>
                        <a:srgbClr val="C35630"/>
                      </a:solidFill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ar-SA"/>
                      </a:p>
                    </p:txBody>
                  </p:sp>
                  <p:sp>
                    <p:nvSpPr>
                      <p:cNvPr id="2359" name="شكل حر: شكل 2358">
                        <a:extLst>
                          <a:ext uri="{FF2B5EF4-FFF2-40B4-BE49-F238E27FC236}">
                            <a16:creationId xmlns:a16="http://schemas.microsoft.com/office/drawing/2014/main" id="{3B1C9033-1F6A-4BDD-D409-12F0B032E6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96899" y="3885723"/>
                        <a:ext cx="11085" cy="16286"/>
                      </a:xfrm>
                      <a:custGeom>
                        <a:avLst/>
                        <a:gdLst>
                          <a:gd name="connsiteX0" fmla="*/ 191 w 11085"/>
                          <a:gd name="connsiteY0" fmla="*/ 12478 h 16286"/>
                          <a:gd name="connsiteX1" fmla="*/ 0 w 11085"/>
                          <a:gd name="connsiteY1" fmla="*/ 11716 h 16286"/>
                          <a:gd name="connsiteX2" fmla="*/ 3715 w 11085"/>
                          <a:gd name="connsiteY2" fmla="*/ 9430 h 16286"/>
                          <a:gd name="connsiteX3" fmla="*/ 8096 w 11085"/>
                          <a:gd name="connsiteY3" fmla="*/ 0 h 16286"/>
                          <a:gd name="connsiteX4" fmla="*/ 10477 w 11085"/>
                          <a:gd name="connsiteY4" fmla="*/ 4382 h 16286"/>
                          <a:gd name="connsiteX5" fmla="*/ 10763 w 11085"/>
                          <a:gd name="connsiteY5" fmla="*/ 11049 h 16286"/>
                          <a:gd name="connsiteX6" fmla="*/ 191 w 11085"/>
                          <a:gd name="connsiteY6" fmla="*/ 12478 h 162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1085" h="16286">
                            <a:moveTo>
                              <a:pt x="191" y="12478"/>
                            </a:moveTo>
                            <a:cubicBezTo>
                              <a:pt x="191" y="12478"/>
                              <a:pt x="95" y="12002"/>
                              <a:pt x="0" y="11716"/>
                            </a:cubicBezTo>
                            <a:cubicBezTo>
                              <a:pt x="1333" y="11049"/>
                              <a:pt x="2572" y="10382"/>
                              <a:pt x="3715" y="9430"/>
                            </a:cubicBezTo>
                            <a:cubicBezTo>
                              <a:pt x="6477" y="7144"/>
                              <a:pt x="7810" y="3810"/>
                              <a:pt x="8096" y="0"/>
                            </a:cubicBezTo>
                            <a:cubicBezTo>
                              <a:pt x="9239" y="762"/>
                              <a:pt x="10096" y="3524"/>
                              <a:pt x="10477" y="4382"/>
                            </a:cubicBezTo>
                            <a:cubicBezTo>
                              <a:pt x="11335" y="6382"/>
                              <a:pt x="11144" y="8954"/>
                              <a:pt x="10763" y="11049"/>
                            </a:cubicBezTo>
                            <a:cubicBezTo>
                              <a:pt x="9811" y="16288"/>
                              <a:pt x="1143" y="18955"/>
                              <a:pt x="191" y="12478"/>
                            </a:cubicBezTo>
                            <a:close/>
                          </a:path>
                        </a:pathLst>
                      </a:custGeom>
                      <a:solidFill>
                        <a:srgbClr val="E37F3D"/>
                      </a:solidFill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ar-SA"/>
                      </a:p>
                    </p:txBody>
                  </p:sp>
                </p:grpSp>
                <p:grpSp>
                  <p:nvGrpSpPr>
                    <p:cNvPr id="2348" name="رسم 672">
                      <a:extLst>
                        <a:ext uri="{FF2B5EF4-FFF2-40B4-BE49-F238E27FC236}">
                          <a16:creationId xmlns:a16="http://schemas.microsoft.com/office/drawing/2014/main" id="{C953C1F5-3C86-96B5-AEA1-C11A7380C60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90840" y="3902648"/>
                      <a:ext cx="26175" cy="29903"/>
                      <a:chOff x="7190840" y="3902648"/>
                      <a:chExt cx="26175" cy="29903"/>
                    </a:xfrm>
                  </p:grpSpPr>
                  <p:sp>
                    <p:nvSpPr>
                      <p:cNvPr id="2352" name="شكل حر: شكل 2351">
                        <a:extLst>
                          <a:ext uri="{FF2B5EF4-FFF2-40B4-BE49-F238E27FC236}">
                            <a16:creationId xmlns:a16="http://schemas.microsoft.com/office/drawing/2014/main" id="{92D96738-C084-B278-1003-925F86D25C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90840" y="3902648"/>
                        <a:ext cx="26175" cy="29903"/>
                      </a:xfrm>
                      <a:custGeom>
                        <a:avLst/>
                        <a:gdLst>
                          <a:gd name="connsiteX0" fmla="*/ 2535 w 26175"/>
                          <a:gd name="connsiteY0" fmla="*/ 24413 h 29903"/>
                          <a:gd name="connsiteX1" fmla="*/ 24918 w 26175"/>
                          <a:gd name="connsiteY1" fmla="*/ 19555 h 29903"/>
                          <a:gd name="connsiteX2" fmla="*/ 25014 w 26175"/>
                          <a:gd name="connsiteY2" fmla="*/ 18984 h 29903"/>
                          <a:gd name="connsiteX3" fmla="*/ 23871 w 26175"/>
                          <a:gd name="connsiteY3" fmla="*/ 6125 h 29903"/>
                          <a:gd name="connsiteX4" fmla="*/ 11488 w 26175"/>
                          <a:gd name="connsiteY4" fmla="*/ 219 h 29903"/>
                          <a:gd name="connsiteX5" fmla="*/ 2439 w 26175"/>
                          <a:gd name="connsiteY5" fmla="*/ 24508 h 299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6175" h="29903">
                            <a:moveTo>
                              <a:pt x="2535" y="24413"/>
                            </a:moveTo>
                            <a:cubicBezTo>
                              <a:pt x="8917" y="33843"/>
                              <a:pt x="22633" y="30414"/>
                              <a:pt x="24918" y="19555"/>
                            </a:cubicBezTo>
                            <a:cubicBezTo>
                              <a:pt x="24918" y="19365"/>
                              <a:pt x="24918" y="19174"/>
                              <a:pt x="25014" y="18984"/>
                            </a:cubicBezTo>
                            <a:cubicBezTo>
                              <a:pt x="26633" y="14793"/>
                              <a:pt x="26823" y="9744"/>
                              <a:pt x="23871" y="6125"/>
                            </a:cubicBezTo>
                            <a:cubicBezTo>
                              <a:pt x="21108" y="2601"/>
                              <a:pt x="16441" y="-924"/>
                              <a:pt x="11488" y="219"/>
                            </a:cubicBezTo>
                            <a:cubicBezTo>
                              <a:pt x="1582" y="2505"/>
                              <a:pt x="-3275" y="15936"/>
                              <a:pt x="2439" y="24508"/>
                            </a:cubicBezTo>
                            <a:close/>
                          </a:path>
                        </a:pathLst>
                      </a:custGeom>
                      <a:solidFill>
                        <a:srgbClr val="56331D"/>
                      </a:solidFill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ar-SA"/>
                      </a:p>
                    </p:txBody>
                  </p:sp>
                  <p:sp>
                    <p:nvSpPr>
                      <p:cNvPr id="2353" name="شكل حر: شكل 2352">
                        <a:extLst>
                          <a:ext uri="{FF2B5EF4-FFF2-40B4-BE49-F238E27FC236}">
                            <a16:creationId xmlns:a16="http://schemas.microsoft.com/office/drawing/2014/main" id="{D5A36D53-CAF6-5099-C4BA-3AF759E3A3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195312" y="3908758"/>
                        <a:ext cx="17528" cy="17826"/>
                      </a:xfrm>
                      <a:custGeom>
                        <a:avLst/>
                        <a:gdLst>
                          <a:gd name="connsiteX0" fmla="*/ 9969 w 17528"/>
                          <a:gd name="connsiteY0" fmla="*/ 205 h 17826"/>
                          <a:gd name="connsiteX1" fmla="*/ 16923 w 17528"/>
                          <a:gd name="connsiteY1" fmla="*/ 5253 h 17826"/>
                          <a:gd name="connsiteX2" fmla="*/ 15398 w 17528"/>
                          <a:gd name="connsiteY2" fmla="*/ 15064 h 17826"/>
                          <a:gd name="connsiteX3" fmla="*/ 730 w 17528"/>
                          <a:gd name="connsiteY3" fmla="*/ 12778 h 17826"/>
                          <a:gd name="connsiteX4" fmla="*/ 10065 w 17528"/>
                          <a:gd name="connsiteY4" fmla="*/ 205 h 178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528" h="17826">
                            <a:moveTo>
                              <a:pt x="9969" y="205"/>
                            </a:moveTo>
                            <a:cubicBezTo>
                              <a:pt x="13208" y="872"/>
                              <a:pt x="15494" y="2682"/>
                              <a:pt x="16923" y="5253"/>
                            </a:cubicBezTo>
                            <a:cubicBezTo>
                              <a:pt x="17970" y="8302"/>
                              <a:pt x="17780" y="12683"/>
                              <a:pt x="15398" y="15064"/>
                            </a:cubicBezTo>
                            <a:cubicBezTo>
                              <a:pt x="11398" y="19065"/>
                              <a:pt x="2921" y="19065"/>
                              <a:pt x="730" y="12778"/>
                            </a:cubicBezTo>
                            <a:cubicBezTo>
                              <a:pt x="-1747" y="5920"/>
                              <a:pt x="2254" y="-1319"/>
                              <a:pt x="10065" y="205"/>
                            </a:cubicBezTo>
                            <a:close/>
                          </a:path>
                        </a:pathLst>
                      </a:custGeom>
                      <a:solidFill>
                        <a:srgbClr val="CB4B9B"/>
                      </a:solidFill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ar-SA"/>
                      </a:p>
                    </p:txBody>
                  </p:sp>
                </p:grpSp>
                <p:grpSp>
                  <p:nvGrpSpPr>
                    <p:cNvPr id="2349" name="رسم 672">
                      <a:extLst>
                        <a:ext uri="{FF2B5EF4-FFF2-40B4-BE49-F238E27FC236}">
                          <a16:creationId xmlns:a16="http://schemas.microsoft.com/office/drawing/2014/main" id="{22C81BB4-6699-037A-6221-8D718918AE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201794" y="3879884"/>
                      <a:ext cx="26136" cy="29903"/>
                      <a:chOff x="7201794" y="3879884"/>
                      <a:chExt cx="26136" cy="29903"/>
                    </a:xfrm>
                  </p:grpSpPr>
                  <p:sp>
                    <p:nvSpPr>
                      <p:cNvPr id="2350" name="شكل حر: شكل 2349">
                        <a:extLst>
                          <a:ext uri="{FF2B5EF4-FFF2-40B4-BE49-F238E27FC236}">
                            <a16:creationId xmlns:a16="http://schemas.microsoft.com/office/drawing/2014/main" id="{63EFD150-3AF3-9589-847D-F7FF9290D7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01794" y="3879884"/>
                        <a:ext cx="26136" cy="29903"/>
                      </a:xfrm>
                      <a:custGeom>
                        <a:avLst/>
                        <a:gdLst>
                          <a:gd name="connsiteX0" fmla="*/ 2535 w 26136"/>
                          <a:gd name="connsiteY0" fmla="*/ 24413 h 29903"/>
                          <a:gd name="connsiteX1" fmla="*/ 24919 w 26136"/>
                          <a:gd name="connsiteY1" fmla="*/ 19555 h 29903"/>
                          <a:gd name="connsiteX2" fmla="*/ 25014 w 26136"/>
                          <a:gd name="connsiteY2" fmla="*/ 18984 h 29903"/>
                          <a:gd name="connsiteX3" fmla="*/ 23871 w 26136"/>
                          <a:gd name="connsiteY3" fmla="*/ 6125 h 29903"/>
                          <a:gd name="connsiteX4" fmla="*/ 11488 w 26136"/>
                          <a:gd name="connsiteY4" fmla="*/ 219 h 29903"/>
                          <a:gd name="connsiteX5" fmla="*/ 2440 w 26136"/>
                          <a:gd name="connsiteY5" fmla="*/ 24508 h 299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6136" h="29903">
                            <a:moveTo>
                              <a:pt x="2535" y="24413"/>
                            </a:moveTo>
                            <a:cubicBezTo>
                              <a:pt x="8916" y="33843"/>
                              <a:pt x="22632" y="30414"/>
                              <a:pt x="24919" y="19555"/>
                            </a:cubicBezTo>
                            <a:cubicBezTo>
                              <a:pt x="24919" y="19365"/>
                              <a:pt x="24919" y="19174"/>
                              <a:pt x="25014" y="18984"/>
                            </a:cubicBezTo>
                            <a:cubicBezTo>
                              <a:pt x="26538" y="14793"/>
                              <a:pt x="26823" y="9744"/>
                              <a:pt x="23871" y="6125"/>
                            </a:cubicBezTo>
                            <a:cubicBezTo>
                              <a:pt x="21108" y="2601"/>
                              <a:pt x="16441" y="-924"/>
                              <a:pt x="11488" y="219"/>
                            </a:cubicBezTo>
                            <a:cubicBezTo>
                              <a:pt x="1582" y="2505"/>
                              <a:pt x="-3276" y="16031"/>
                              <a:pt x="2440" y="24508"/>
                            </a:cubicBezTo>
                            <a:close/>
                          </a:path>
                        </a:pathLst>
                      </a:custGeom>
                      <a:solidFill>
                        <a:srgbClr val="56331D"/>
                      </a:solidFill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ar-SA"/>
                      </a:p>
                    </p:txBody>
                  </p:sp>
                  <p:sp>
                    <p:nvSpPr>
                      <p:cNvPr id="2351" name="شكل حر: شكل 2350">
                        <a:extLst>
                          <a:ext uri="{FF2B5EF4-FFF2-40B4-BE49-F238E27FC236}">
                            <a16:creationId xmlns:a16="http://schemas.microsoft.com/office/drawing/2014/main" id="{7B84AB03-607B-7597-7646-909BA37325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06302" y="3886015"/>
                        <a:ext cx="17492" cy="17774"/>
                      </a:xfrm>
                      <a:custGeom>
                        <a:avLst/>
                        <a:gdLst>
                          <a:gd name="connsiteX0" fmla="*/ 9933 w 17492"/>
                          <a:gd name="connsiteY0" fmla="*/ 184 h 17774"/>
                          <a:gd name="connsiteX1" fmla="*/ 16886 w 17492"/>
                          <a:gd name="connsiteY1" fmla="*/ 5232 h 17774"/>
                          <a:gd name="connsiteX2" fmla="*/ 15362 w 17492"/>
                          <a:gd name="connsiteY2" fmla="*/ 15043 h 17774"/>
                          <a:gd name="connsiteX3" fmla="*/ 694 w 17492"/>
                          <a:gd name="connsiteY3" fmla="*/ 12757 h 17774"/>
                          <a:gd name="connsiteX4" fmla="*/ 10028 w 17492"/>
                          <a:gd name="connsiteY4" fmla="*/ 184 h 177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92" h="17774">
                            <a:moveTo>
                              <a:pt x="9933" y="184"/>
                            </a:moveTo>
                            <a:cubicBezTo>
                              <a:pt x="13171" y="851"/>
                              <a:pt x="15457" y="2661"/>
                              <a:pt x="16886" y="5232"/>
                            </a:cubicBezTo>
                            <a:cubicBezTo>
                              <a:pt x="17934" y="8280"/>
                              <a:pt x="17743" y="12662"/>
                              <a:pt x="15362" y="15043"/>
                            </a:cubicBezTo>
                            <a:cubicBezTo>
                              <a:pt x="11362" y="19044"/>
                              <a:pt x="2884" y="18948"/>
                              <a:pt x="694" y="12757"/>
                            </a:cubicBezTo>
                            <a:cubicBezTo>
                              <a:pt x="-1688" y="5899"/>
                              <a:pt x="2218" y="-1245"/>
                              <a:pt x="10028" y="184"/>
                            </a:cubicBezTo>
                            <a:close/>
                          </a:path>
                        </a:pathLst>
                      </a:custGeom>
                      <a:solidFill>
                        <a:srgbClr val="CB4B9B"/>
                      </a:solidFill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ar-SA"/>
                      </a:p>
                    </p:txBody>
                  </p:sp>
                </p:grpSp>
              </p:grpSp>
              <p:grpSp>
                <p:nvGrpSpPr>
                  <p:cNvPr id="43" name="رسم 672">
                    <a:extLst>
                      <a:ext uri="{FF2B5EF4-FFF2-40B4-BE49-F238E27FC236}">
                        <a16:creationId xmlns:a16="http://schemas.microsoft.com/office/drawing/2014/main" id="{E0F3BFBC-67CB-E194-1836-7D7E098649C9}"/>
                      </a:ext>
                    </a:extLst>
                  </p:cNvPr>
                  <p:cNvGrpSpPr/>
                  <p:nvPr/>
                </p:nvGrpSpPr>
                <p:grpSpPr>
                  <a:xfrm>
                    <a:off x="6901676" y="3443225"/>
                    <a:ext cx="408863" cy="361820"/>
                    <a:chOff x="6901676" y="3443225"/>
                    <a:chExt cx="408863" cy="361820"/>
                  </a:xfrm>
                </p:grpSpPr>
                <p:sp>
                  <p:nvSpPr>
                    <p:cNvPr id="60" name="شكل حر: شكل 59">
                      <a:extLst>
                        <a:ext uri="{FF2B5EF4-FFF2-40B4-BE49-F238E27FC236}">
                          <a16:creationId xmlns:a16="http://schemas.microsoft.com/office/drawing/2014/main" id="{0EDD9770-E214-36C6-B745-38CE3D99AF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1676" y="3443225"/>
                      <a:ext cx="408863" cy="361820"/>
                    </a:xfrm>
                    <a:custGeom>
                      <a:avLst/>
                      <a:gdLst>
                        <a:gd name="connsiteX0" fmla="*/ 251694 w 408863"/>
                        <a:gd name="connsiteY0" fmla="*/ 361726 h 361820"/>
                        <a:gd name="connsiteX1" fmla="*/ 288080 w 408863"/>
                        <a:gd name="connsiteY1" fmla="*/ 355630 h 361820"/>
                        <a:gd name="connsiteX2" fmla="*/ 338181 w 408863"/>
                        <a:gd name="connsiteY2" fmla="*/ 332770 h 361820"/>
                        <a:gd name="connsiteX3" fmla="*/ 348278 w 408863"/>
                        <a:gd name="connsiteY3" fmla="*/ 326198 h 361820"/>
                        <a:gd name="connsiteX4" fmla="*/ 403999 w 408863"/>
                        <a:gd name="connsiteY4" fmla="*/ 239711 h 361820"/>
                        <a:gd name="connsiteX5" fmla="*/ 314369 w 408863"/>
                        <a:gd name="connsiteY5" fmla="*/ 51782 h 361820"/>
                        <a:gd name="connsiteX6" fmla="*/ 218166 w 408863"/>
                        <a:gd name="connsiteY6" fmla="*/ 6729 h 361820"/>
                        <a:gd name="connsiteX7" fmla="*/ 188734 w 408863"/>
                        <a:gd name="connsiteY7" fmla="*/ 633 h 361820"/>
                        <a:gd name="connsiteX8" fmla="*/ 77482 w 408863"/>
                        <a:gd name="connsiteY8" fmla="*/ 23684 h 361820"/>
                        <a:gd name="connsiteX9" fmla="*/ 65957 w 408863"/>
                        <a:gd name="connsiteY9" fmla="*/ 31208 h 361820"/>
                        <a:gd name="connsiteX10" fmla="*/ 54146 w 408863"/>
                        <a:gd name="connsiteY10" fmla="*/ 11015 h 361820"/>
                        <a:gd name="connsiteX11" fmla="*/ 15665 w 408863"/>
                        <a:gd name="connsiteY11" fmla="*/ 17873 h 361820"/>
                        <a:gd name="connsiteX12" fmla="*/ 3568 w 408863"/>
                        <a:gd name="connsiteY12" fmla="*/ 60355 h 361820"/>
                        <a:gd name="connsiteX13" fmla="*/ 23952 w 408863"/>
                        <a:gd name="connsiteY13" fmla="*/ 72452 h 361820"/>
                        <a:gd name="connsiteX14" fmla="*/ 19856 w 408863"/>
                        <a:gd name="connsiteY14" fmla="*/ 78833 h 361820"/>
                        <a:gd name="connsiteX15" fmla="*/ 65481 w 408863"/>
                        <a:gd name="connsiteY15" fmla="*/ 276382 h 361820"/>
                        <a:gd name="connsiteX16" fmla="*/ 251599 w 408863"/>
                        <a:gd name="connsiteY16" fmla="*/ 361821 h 3618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408863" h="361820">
                          <a:moveTo>
                            <a:pt x="251694" y="361726"/>
                          </a:moveTo>
                          <a:cubicBezTo>
                            <a:pt x="263982" y="360583"/>
                            <a:pt x="276269" y="359154"/>
                            <a:pt x="288080" y="355630"/>
                          </a:cubicBezTo>
                          <a:cubicBezTo>
                            <a:pt x="305796" y="350391"/>
                            <a:pt x="321132" y="339723"/>
                            <a:pt x="338181" y="332770"/>
                          </a:cubicBezTo>
                          <a:cubicBezTo>
                            <a:pt x="341515" y="330674"/>
                            <a:pt x="344849" y="328483"/>
                            <a:pt x="348278" y="326198"/>
                          </a:cubicBezTo>
                          <a:cubicBezTo>
                            <a:pt x="377996" y="306386"/>
                            <a:pt x="394474" y="272858"/>
                            <a:pt x="403999" y="239711"/>
                          </a:cubicBezTo>
                          <a:cubicBezTo>
                            <a:pt x="425526" y="164844"/>
                            <a:pt x="371995" y="92454"/>
                            <a:pt x="314369" y="51782"/>
                          </a:cubicBezTo>
                          <a:cubicBezTo>
                            <a:pt x="284746" y="30922"/>
                            <a:pt x="252647" y="17207"/>
                            <a:pt x="218166" y="6729"/>
                          </a:cubicBezTo>
                          <a:cubicBezTo>
                            <a:pt x="208546" y="3776"/>
                            <a:pt x="198831" y="1395"/>
                            <a:pt x="188734" y="633"/>
                          </a:cubicBezTo>
                          <a:cubicBezTo>
                            <a:pt x="150634" y="-2224"/>
                            <a:pt x="110819" y="4443"/>
                            <a:pt x="77482" y="23684"/>
                          </a:cubicBezTo>
                          <a:cubicBezTo>
                            <a:pt x="75863" y="24636"/>
                            <a:pt x="66147" y="29399"/>
                            <a:pt x="65957" y="31208"/>
                          </a:cubicBezTo>
                          <a:cubicBezTo>
                            <a:pt x="66719" y="23112"/>
                            <a:pt x="61956" y="14539"/>
                            <a:pt x="54146" y="11015"/>
                          </a:cubicBezTo>
                          <a:cubicBezTo>
                            <a:pt x="41477" y="5395"/>
                            <a:pt x="26142" y="10349"/>
                            <a:pt x="15665" y="17873"/>
                          </a:cubicBezTo>
                          <a:cubicBezTo>
                            <a:pt x="1853" y="27779"/>
                            <a:pt x="-4528" y="44829"/>
                            <a:pt x="3568" y="60355"/>
                          </a:cubicBezTo>
                          <a:cubicBezTo>
                            <a:pt x="6711" y="66356"/>
                            <a:pt x="15665" y="71023"/>
                            <a:pt x="23952" y="72452"/>
                          </a:cubicBezTo>
                          <a:cubicBezTo>
                            <a:pt x="22523" y="74547"/>
                            <a:pt x="21189" y="76643"/>
                            <a:pt x="19856" y="78833"/>
                          </a:cubicBezTo>
                          <a:cubicBezTo>
                            <a:pt x="-20911" y="145985"/>
                            <a:pt x="16712" y="225137"/>
                            <a:pt x="65481" y="276382"/>
                          </a:cubicBezTo>
                          <a:cubicBezTo>
                            <a:pt x="115296" y="328769"/>
                            <a:pt x="178733" y="361440"/>
                            <a:pt x="251599" y="361821"/>
                          </a:cubicBezTo>
                          <a:close/>
                        </a:path>
                      </a:pathLst>
                    </a:custGeom>
                    <a:solidFill>
                      <a:srgbClr val="56331D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  <p:sp>
                  <p:nvSpPr>
                    <p:cNvPr id="61" name="شكل حر: شكل 60">
                      <a:extLst>
                        <a:ext uri="{FF2B5EF4-FFF2-40B4-BE49-F238E27FC236}">
                          <a16:creationId xmlns:a16="http://schemas.microsoft.com/office/drawing/2014/main" id="{D1D2FA6C-D773-2EB6-3F60-BEBCC79CED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9752" y="3457026"/>
                      <a:ext cx="51378" cy="54244"/>
                    </a:xfrm>
                    <a:custGeom>
                      <a:avLst/>
                      <a:gdLst>
                        <a:gd name="connsiteX0" fmla="*/ 18161 w 51378"/>
                        <a:gd name="connsiteY0" fmla="*/ 54174 h 54244"/>
                        <a:gd name="connsiteX1" fmla="*/ 16066 w 51378"/>
                        <a:gd name="connsiteY1" fmla="*/ 52650 h 54244"/>
                        <a:gd name="connsiteX2" fmla="*/ 2064 w 51378"/>
                        <a:gd name="connsiteY2" fmla="*/ 42268 h 54244"/>
                        <a:gd name="connsiteX3" fmla="*/ 5779 w 51378"/>
                        <a:gd name="connsiteY3" fmla="*/ 16550 h 54244"/>
                        <a:gd name="connsiteX4" fmla="*/ 28258 w 51378"/>
                        <a:gd name="connsiteY4" fmla="*/ 644 h 54244"/>
                        <a:gd name="connsiteX5" fmla="*/ 50546 w 51378"/>
                        <a:gd name="connsiteY5" fmla="*/ 23504 h 54244"/>
                        <a:gd name="connsiteX6" fmla="*/ 49213 w 51378"/>
                        <a:gd name="connsiteY6" fmla="*/ 24837 h 54244"/>
                        <a:gd name="connsiteX7" fmla="*/ 32734 w 51378"/>
                        <a:gd name="connsiteY7" fmla="*/ 38553 h 54244"/>
                        <a:gd name="connsiteX8" fmla="*/ 26638 w 51378"/>
                        <a:gd name="connsiteY8" fmla="*/ 18455 h 54244"/>
                        <a:gd name="connsiteX9" fmla="*/ 25210 w 51378"/>
                        <a:gd name="connsiteY9" fmla="*/ 17789 h 54244"/>
                        <a:gd name="connsiteX10" fmla="*/ 20161 w 51378"/>
                        <a:gd name="connsiteY10" fmla="*/ 53317 h 54244"/>
                        <a:gd name="connsiteX11" fmla="*/ 18161 w 51378"/>
                        <a:gd name="connsiteY11" fmla="*/ 54079 h 54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51378" h="54244">
                          <a:moveTo>
                            <a:pt x="18161" y="54174"/>
                          </a:moveTo>
                          <a:cubicBezTo>
                            <a:pt x="17399" y="53698"/>
                            <a:pt x="16732" y="53222"/>
                            <a:pt x="16066" y="52650"/>
                          </a:cubicBezTo>
                          <a:cubicBezTo>
                            <a:pt x="10351" y="51126"/>
                            <a:pt x="5302" y="48650"/>
                            <a:pt x="2064" y="42268"/>
                          </a:cubicBezTo>
                          <a:cubicBezTo>
                            <a:pt x="-2318" y="33600"/>
                            <a:pt x="921" y="23980"/>
                            <a:pt x="5779" y="16550"/>
                          </a:cubicBezTo>
                          <a:cubicBezTo>
                            <a:pt x="10922" y="8645"/>
                            <a:pt x="19304" y="3120"/>
                            <a:pt x="28258" y="644"/>
                          </a:cubicBezTo>
                          <a:cubicBezTo>
                            <a:pt x="42450" y="-3166"/>
                            <a:pt x="54737" y="10645"/>
                            <a:pt x="50546" y="23504"/>
                          </a:cubicBezTo>
                          <a:cubicBezTo>
                            <a:pt x="50070" y="23980"/>
                            <a:pt x="49594" y="24456"/>
                            <a:pt x="49213" y="24837"/>
                          </a:cubicBezTo>
                          <a:cubicBezTo>
                            <a:pt x="43402" y="29028"/>
                            <a:pt x="37878" y="33600"/>
                            <a:pt x="32734" y="38553"/>
                          </a:cubicBezTo>
                          <a:cubicBezTo>
                            <a:pt x="33401" y="31695"/>
                            <a:pt x="30067" y="23980"/>
                            <a:pt x="26638" y="18455"/>
                          </a:cubicBezTo>
                          <a:cubicBezTo>
                            <a:pt x="26353" y="18074"/>
                            <a:pt x="25781" y="17884"/>
                            <a:pt x="25210" y="17789"/>
                          </a:cubicBezTo>
                          <a:cubicBezTo>
                            <a:pt x="27400" y="29885"/>
                            <a:pt x="24638" y="41887"/>
                            <a:pt x="20161" y="53317"/>
                          </a:cubicBezTo>
                          <a:cubicBezTo>
                            <a:pt x="19780" y="54174"/>
                            <a:pt x="18923" y="54460"/>
                            <a:pt x="18161" y="54079"/>
                          </a:cubicBezTo>
                          <a:close/>
                        </a:path>
                      </a:pathLst>
                    </a:custGeom>
                    <a:solidFill>
                      <a:srgbClr val="F1DBCB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  <p:sp>
                  <p:nvSpPr>
                    <p:cNvPr id="62" name="شكل حر: شكل 61">
                      <a:extLst>
                        <a:ext uri="{FF2B5EF4-FFF2-40B4-BE49-F238E27FC236}">
                          <a16:creationId xmlns:a16="http://schemas.microsoft.com/office/drawing/2014/main" id="{28942D72-394A-4EBC-4FD7-E96ED482DF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14225" y="3450335"/>
                      <a:ext cx="385290" cy="348657"/>
                    </a:xfrm>
                    <a:custGeom>
                      <a:avLst/>
                      <a:gdLst>
                        <a:gd name="connsiteX0" fmla="*/ 244859 w 385290"/>
                        <a:gd name="connsiteY0" fmla="*/ 348520 h 348657"/>
                        <a:gd name="connsiteX1" fmla="*/ 123796 w 385290"/>
                        <a:gd name="connsiteY1" fmla="*/ 319088 h 348657"/>
                        <a:gd name="connsiteX2" fmla="*/ 924 w 385290"/>
                        <a:gd name="connsiteY2" fmla="*/ 119539 h 348657"/>
                        <a:gd name="connsiteX3" fmla="*/ 51692 w 385290"/>
                        <a:gd name="connsiteY3" fmla="*/ 35528 h 348657"/>
                        <a:gd name="connsiteX4" fmla="*/ 85125 w 385290"/>
                        <a:gd name="connsiteY4" fmla="*/ 16478 h 348657"/>
                        <a:gd name="connsiteX5" fmla="*/ 130559 w 385290"/>
                        <a:gd name="connsiteY5" fmla="*/ 3429 h 348657"/>
                        <a:gd name="connsiteX6" fmla="*/ 161516 w 385290"/>
                        <a:gd name="connsiteY6" fmla="*/ 0 h 348657"/>
                        <a:gd name="connsiteX7" fmla="*/ 331823 w 385290"/>
                        <a:gd name="connsiteY7" fmla="*/ 79439 h 348657"/>
                        <a:gd name="connsiteX8" fmla="*/ 384877 w 385290"/>
                        <a:gd name="connsiteY8" fmla="*/ 186404 h 348657"/>
                        <a:gd name="connsiteX9" fmla="*/ 349825 w 385290"/>
                        <a:gd name="connsiteY9" fmla="*/ 294037 h 348657"/>
                        <a:gd name="connsiteX10" fmla="*/ 244859 w 385290"/>
                        <a:gd name="connsiteY10" fmla="*/ 348615 h 3486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85290" h="348657">
                          <a:moveTo>
                            <a:pt x="244859" y="348520"/>
                          </a:moveTo>
                          <a:cubicBezTo>
                            <a:pt x="203330" y="349948"/>
                            <a:pt x="159706" y="340233"/>
                            <a:pt x="123796" y="319088"/>
                          </a:cubicBezTo>
                          <a:cubicBezTo>
                            <a:pt x="57121" y="279844"/>
                            <a:pt x="-8601" y="201930"/>
                            <a:pt x="924" y="119539"/>
                          </a:cubicBezTo>
                          <a:cubicBezTo>
                            <a:pt x="5020" y="84487"/>
                            <a:pt x="24927" y="56007"/>
                            <a:pt x="51692" y="35528"/>
                          </a:cubicBezTo>
                          <a:cubicBezTo>
                            <a:pt x="62932" y="29527"/>
                            <a:pt x="73695" y="22193"/>
                            <a:pt x="85125" y="16478"/>
                          </a:cubicBezTo>
                          <a:cubicBezTo>
                            <a:pt x="99984" y="9049"/>
                            <a:pt x="114748" y="7144"/>
                            <a:pt x="130559" y="3429"/>
                          </a:cubicBezTo>
                          <a:cubicBezTo>
                            <a:pt x="140465" y="1048"/>
                            <a:pt x="151038" y="95"/>
                            <a:pt x="161516" y="0"/>
                          </a:cubicBezTo>
                          <a:cubicBezTo>
                            <a:pt x="225238" y="2572"/>
                            <a:pt x="287055" y="33814"/>
                            <a:pt x="331823" y="79439"/>
                          </a:cubicBezTo>
                          <a:cubicBezTo>
                            <a:pt x="359826" y="108014"/>
                            <a:pt x="381638" y="146018"/>
                            <a:pt x="384877" y="186404"/>
                          </a:cubicBezTo>
                          <a:cubicBezTo>
                            <a:pt x="387830" y="223647"/>
                            <a:pt x="374876" y="266224"/>
                            <a:pt x="349825" y="294037"/>
                          </a:cubicBezTo>
                          <a:cubicBezTo>
                            <a:pt x="323060" y="323660"/>
                            <a:pt x="285341" y="347186"/>
                            <a:pt x="244859" y="348615"/>
                          </a:cubicBezTo>
                          <a:close/>
                        </a:path>
                      </a:pathLst>
                    </a:custGeom>
                    <a:solidFill>
                      <a:srgbClr val="F1DBCB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  <p:grpSp>
                  <p:nvGrpSpPr>
                    <p:cNvPr id="63" name="رسم 672">
                      <a:extLst>
                        <a:ext uri="{FF2B5EF4-FFF2-40B4-BE49-F238E27FC236}">
                          <a16:creationId xmlns:a16="http://schemas.microsoft.com/office/drawing/2014/main" id="{A6320210-4FA2-D5F0-7E8C-DCAEC31202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46580" y="3543773"/>
                      <a:ext cx="48676" cy="48676"/>
                      <a:chOff x="6946580" y="3543773"/>
                      <a:chExt cx="48676" cy="48676"/>
                    </a:xfrm>
                  </p:grpSpPr>
                  <p:sp>
                    <p:nvSpPr>
                      <p:cNvPr id="2343" name="شكل حر: شكل 2342">
                        <a:extLst>
                          <a:ext uri="{FF2B5EF4-FFF2-40B4-BE49-F238E27FC236}">
                            <a16:creationId xmlns:a16="http://schemas.microsoft.com/office/drawing/2014/main" id="{7DC8F6EC-CFE5-9D87-F186-1ED6483B6F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46580" y="3543773"/>
                        <a:ext cx="48676" cy="48676"/>
                      </a:xfrm>
                      <a:custGeom>
                        <a:avLst/>
                        <a:gdLst>
                          <a:gd name="connsiteX0" fmla="*/ 40578 w 48676"/>
                          <a:gd name="connsiteY0" fmla="*/ 42484 h 48676"/>
                          <a:gd name="connsiteX1" fmla="*/ 6193 w 48676"/>
                          <a:gd name="connsiteY1" fmla="*/ 40578 h 48676"/>
                          <a:gd name="connsiteX2" fmla="*/ 8098 w 48676"/>
                          <a:gd name="connsiteY2" fmla="*/ 6193 h 48676"/>
                          <a:gd name="connsiteX3" fmla="*/ 42483 w 48676"/>
                          <a:gd name="connsiteY3" fmla="*/ 8098 h 48676"/>
                          <a:gd name="connsiteX4" fmla="*/ 40578 w 48676"/>
                          <a:gd name="connsiteY4" fmla="*/ 42484 h 486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8676" h="48676">
                            <a:moveTo>
                              <a:pt x="40578" y="42484"/>
                            </a:moveTo>
                            <a:cubicBezTo>
                              <a:pt x="30577" y="51437"/>
                              <a:pt x="15147" y="50580"/>
                              <a:pt x="6193" y="40578"/>
                            </a:cubicBezTo>
                            <a:cubicBezTo>
                              <a:pt x="-2760" y="30577"/>
                              <a:pt x="-1903" y="15147"/>
                              <a:pt x="8098" y="6193"/>
                            </a:cubicBezTo>
                            <a:cubicBezTo>
                              <a:pt x="18099" y="-2760"/>
                              <a:pt x="33530" y="-1903"/>
                              <a:pt x="42483" y="8098"/>
                            </a:cubicBezTo>
                            <a:cubicBezTo>
                              <a:pt x="51437" y="18099"/>
                              <a:pt x="50580" y="33530"/>
                              <a:pt x="40578" y="42484"/>
                            </a:cubicBezTo>
                            <a:close/>
                          </a:path>
                        </a:pathLst>
                      </a:custGeom>
                      <a:solidFill>
                        <a:srgbClr val="56331D"/>
                      </a:solidFill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ar-SA"/>
                      </a:p>
                    </p:txBody>
                  </p:sp>
                  <p:sp>
                    <p:nvSpPr>
                      <p:cNvPr id="2344" name="شكل حر: شكل 2343">
                        <a:extLst>
                          <a:ext uri="{FF2B5EF4-FFF2-40B4-BE49-F238E27FC236}">
                            <a16:creationId xmlns:a16="http://schemas.microsoft.com/office/drawing/2014/main" id="{1257C3CD-9644-B30D-F078-6ACCFD1042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63833" y="3550359"/>
                        <a:ext cx="17122" cy="17122"/>
                      </a:xfrm>
                      <a:custGeom>
                        <a:avLst/>
                        <a:gdLst>
                          <a:gd name="connsiteX0" fmla="*/ 14276 w 17122"/>
                          <a:gd name="connsiteY0" fmla="*/ 14943 h 17122"/>
                          <a:gd name="connsiteX1" fmla="*/ 2180 w 17122"/>
                          <a:gd name="connsiteY1" fmla="*/ 14276 h 17122"/>
                          <a:gd name="connsiteX2" fmla="*/ 2847 w 17122"/>
                          <a:gd name="connsiteY2" fmla="*/ 2180 h 17122"/>
                          <a:gd name="connsiteX3" fmla="*/ 14943 w 17122"/>
                          <a:gd name="connsiteY3" fmla="*/ 2846 h 17122"/>
                          <a:gd name="connsiteX4" fmla="*/ 14276 w 17122"/>
                          <a:gd name="connsiteY4" fmla="*/ 14943 h 171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122" h="17122">
                            <a:moveTo>
                              <a:pt x="14276" y="14943"/>
                            </a:moveTo>
                            <a:cubicBezTo>
                              <a:pt x="10752" y="18086"/>
                              <a:pt x="5323" y="17801"/>
                              <a:pt x="2180" y="14276"/>
                            </a:cubicBezTo>
                            <a:cubicBezTo>
                              <a:pt x="-964" y="10752"/>
                              <a:pt x="-678" y="5323"/>
                              <a:pt x="2847" y="2180"/>
                            </a:cubicBezTo>
                            <a:cubicBezTo>
                              <a:pt x="6371" y="-964"/>
                              <a:pt x="11800" y="-678"/>
                              <a:pt x="14943" y="2846"/>
                            </a:cubicBezTo>
                            <a:cubicBezTo>
                              <a:pt x="18086" y="6371"/>
                              <a:pt x="17801" y="11800"/>
                              <a:pt x="14276" y="14943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ar-SA"/>
                      </a:p>
                    </p:txBody>
                  </p:sp>
                </p:grpSp>
                <p:grpSp>
                  <p:nvGrpSpPr>
                    <p:cNvPr id="2340" name="رسم 672">
                      <a:extLst>
                        <a:ext uri="{FF2B5EF4-FFF2-40B4-BE49-F238E27FC236}">
                          <a16:creationId xmlns:a16="http://schemas.microsoft.com/office/drawing/2014/main" id="{9005F57E-0C11-9D3B-32BC-F0A52ACFD3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76748" y="3649304"/>
                      <a:ext cx="24846" cy="24780"/>
                      <a:chOff x="7076748" y="3649304"/>
                      <a:chExt cx="24846" cy="24780"/>
                    </a:xfrm>
                  </p:grpSpPr>
                  <p:sp>
                    <p:nvSpPr>
                      <p:cNvPr id="2341" name="شكل حر: شكل 2340">
                        <a:extLst>
                          <a:ext uri="{FF2B5EF4-FFF2-40B4-BE49-F238E27FC236}">
                            <a16:creationId xmlns:a16="http://schemas.microsoft.com/office/drawing/2014/main" id="{EC1AE925-8FDA-72DA-3405-89B8D5D5F1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76748" y="3649304"/>
                        <a:ext cx="24846" cy="24780"/>
                      </a:xfrm>
                      <a:custGeom>
                        <a:avLst/>
                        <a:gdLst>
                          <a:gd name="connsiteX0" fmla="*/ 20710 w 24846"/>
                          <a:gd name="connsiteY0" fmla="*/ 21630 h 24780"/>
                          <a:gd name="connsiteX1" fmla="*/ 3184 w 24846"/>
                          <a:gd name="connsiteY1" fmla="*/ 20677 h 24780"/>
                          <a:gd name="connsiteX2" fmla="*/ 4137 w 24846"/>
                          <a:gd name="connsiteY2" fmla="*/ 3151 h 24780"/>
                          <a:gd name="connsiteX3" fmla="*/ 21663 w 24846"/>
                          <a:gd name="connsiteY3" fmla="*/ 4104 h 24780"/>
                          <a:gd name="connsiteX4" fmla="*/ 20710 w 24846"/>
                          <a:gd name="connsiteY4" fmla="*/ 21630 h 247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4846" h="24780">
                            <a:moveTo>
                              <a:pt x="20710" y="21630"/>
                            </a:moveTo>
                            <a:cubicBezTo>
                              <a:pt x="15567" y="26202"/>
                              <a:pt x="7756" y="25725"/>
                              <a:pt x="3184" y="20677"/>
                            </a:cubicBezTo>
                            <a:cubicBezTo>
                              <a:pt x="-1388" y="15534"/>
                              <a:pt x="-1007" y="7723"/>
                              <a:pt x="4137" y="3151"/>
                            </a:cubicBezTo>
                            <a:cubicBezTo>
                              <a:pt x="9280" y="-1421"/>
                              <a:pt x="17091" y="-945"/>
                              <a:pt x="21663" y="4104"/>
                            </a:cubicBezTo>
                            <a:cubicBezTo>
                              <a:pt x="26235" y="9247"/>
                              <a:pt x="25854" y="17058"/>
                              <a:pt x="20710" y="21630"/>
                            </a:cubicBezTo>
                            <a:close/>
                          </a:path>
                        </a:pathLst>
                      </a:custGeom>
                      <a:solidFill>
                        <a:srgbClr val="56331D"/>
                      </a:solidFill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ar-SA"/>
                      </a:p>
                    </p:txBody>
                  </p:sp>
                  <p:sp>
                    <p:nvSpPr>
                      <p:cNvPr id="2342" name="شكل حر: شكل 2341">
                        <a:extLst>
                          <a:ext uri="{FF2B5EF4-FFF2-40B4-BE49-F238E27FC236}">
                            <a16:creationId xmlns:a16="http://schemas.microsoft.com/office/drawing/2014/main" id="{C5D8A0BD-9A38-72D1-CBE4-2665BBA03A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85590" y="3652589"/>
                        <a:ext cx="8780" cy="8780"/>
                      </a:xfrm>
                      <a:custGeom>
                        <a:avLst/>
                        <a:gdLst>
                          <a:gd name="connsiteX0" fmla="*/ 7296 w 8780"/>
                          <a:gd name="connsiteY0" fmla="*/ 7677 h 8780"/>
                          <a:gd name="connsiteX1" fmla="*/ 1104 w 8780"/>
                          <a:gd name="connsiteY1" fmla="*/ 7296 h 8780"/>
                          <a:gd name="connsiteX2" fmla="*/ 1485 w 8780"/>
                          <a:gd name="connsiteY2" fmla="*/ 1104 h 8780"/>
                          <a:gd name="connsiteX3" fmla="*/ 7677 w 8780"/>
                          <a:gd name="connsiteY3" fmla="*/ 1485 h 8780"/>
                          <a:gd name="connsiteX4" fmla="*/ 7296 w 8780"/>
                          <a:gd name="connsiteY4" fmla="*/ 7677 h 87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780" h="8780">
                            <a:moveTo>
                              <a:pt x="7296" y="7677"/>
                            </a:moveTo>
                            <a:cubicBezTo>
                              <a:pt x="5486" y="9296"/>
                              <a:pt x="2723" y="9105"/>
                              <a:pt x="1104" y="7296"/>
                            </a:cubicBezTo>
                            <a:cubicBezTo>
                              <a:pt x="-515" y="5486"/>
                              <a:pt x="-324" y="2724"/>
                              <a:pt x="1485" y="1104"/>
                            </a:cubicBezTo>
                            <a:cubicBezTo>
                              <a:pt x="3295" y="-515"/>
                              <a:pt x="6057" y="-324"/>
                              <a:pt x="7677" y="1485"/>
                            </a:cubicBezTo>
                            <a:cubicBezTo>
                              <a:pt x="9296" y="3295"/>
                              <a:pt x="9105" y="6057"/>
                              <a:pt x="7296" y="767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ar-SA"/>
                      </a:p>
                    </p:txBody>
                  </p:sp>
                </p:grpSp>
              </p:grpSp>
              <p:sp>
                <p:nvSpPr>
                  <p:cNvPr id="44" name="شكل حر: شكل 43">
                    <a:extLst>
                      <a:ext uri="{FF2B5EF4-FFF2-40B4-BE49-F238E27FC236}">
                        <a16:creationId xmlns:a16="http://schemas.microsoft.com/office/drawing/2014/main" id="{B0E47653-9A25-A6F3-83DE-54658FC9B36A}"/>
                      </a:ext>
                    </a:extLst>
                  </p:cNvPr>
                  <p:cNvSpPr/>
                  <p:nvPr/>
                </p:nvSpPr>
                <p:spPr>
                  <a:xfrm>
                    <a:off x="7002654" y="3620489"/>
                    <a:ext cx="27098" cy="24220"/>
                  </a:xfrm>
                  <a:custGeom>
                    <a:avLst/>
                    <a:gdLst>
                      <a:gd name="connsiteX0" fmla="*/ 7841 w 27098"/>
                      <a:gd name="connsiteY0" fmla="*/ 17869 h 24220"/>
                      <a:gd name="connsiteX1" fmla="*/ 10032 w 27098"/>
                      <a:gd name="connsiteY1" fmla="*/ 4915 h 24220"/>
                      <a:gd name="connsiteX2" fmla="*/ 25748 w 27098"/>
                      <a:gd name="connsiteY2" fmla="*/ 14536 h 24220"/>
                      <a:gd name="connsiteX3" fmla="*/ 26129 w 27098"/>
                      <a:gd name="connsiteY3" fmla="*/ 14250 h 24220"/>
                      <a:gd name="connsiteX4" fmla="*/ 22604 w 27098"/>
                      <a:gd name="connsiteY4" fmla="*/ 2915 h 24220"/>
                      <a:gd name="connsiteX5" fmla="*/ 6983 w 27098"/>
                      <a:gd name="connsiteY5" fmla="*/ 1296 h 24220"/>
                      <a:gd name="connsiteX6" fmla="*/ 125 w 27098"/>
                      <a:gd name="connsiteY6" fmla="*/ 12440 h 24220"/>
                      <a:gd name="connsiteX7" fmla="*/ 13365 w 27098"/>
                      <a:gd name="connsiteY7" fmla="*/ 24156 h 24220"/>
                      <a:gd name="connsiteX8" fmla="*/ 16413 w 27098"/>
                      <a:gd name="connsiteY8" fmla="*/ 23013 h 24220"/>
                      <a:gd name="connsiteX9" fmla="*/ 7936 w 27098"/>
                      <a:gd name="connsiteY9" fmla="*/ 17869 h 24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7098" h="24220">
                        <a:moveTo>
                          <a:pt x="7841" y="17869"/>
                        </a:moveTo>
                        <a:cubicBezTo>
                          <a:pt x="5650" y="13869"/>
                          <a:pt x="5364" y="7487"/>
                          <a:pt x="10032" y="4915"/>
                        </a:cubicBezTo>
                        <a:cubicBezTo>
                          <a:pt x="16794" y="1201"/>
                          <a:pt x="26986" y="6630"/>
                          <a:pt x="25748" y="14536"/>
                        </a:cubicBezTo>
                        <a:cubicBezTo>
                          <a:pt x="25938" y="14536"/>
                          <a:pt x="26033" y="14345"/>
                          <a:pt x="26129" y="14250"/>
                        </a:cubicBezTo>
                        <a:cubicBezTo>
                          <a:pt x="28605" y="10249"/>
                          <a:pt x="25938" y="5487"/>
                          <a:pt x="22604" y="2915"/>
                        </a:cubicBezTo>
                        <a:cubicBezTo>
                          <a:pt x="18318" y="-419"/>
                          <a:pt x="11936" y="-800"/>
                          <a:pt x="6983" y="1296"/>
                        </a:cubicBezTo>
                        <a:cubicBezTo>
                          <a:pt x="2126" y="3391"/>
                          <a:pt x="-637" y="7011"/>
                          <a:pt x="125" y="12440"/>
                        </a:cubicBezTo>
                        <a:cubicBezTo>
                          <a:pt x="983" y="18917"/>
                          <a:pt x="7555" y="22918"/>
                          <a:pt x="13365" y="24156"/>
                        </a:cubicBezTo>
                        <a:cubicBezTo>
                          <a:pt x="14222" y="24346"/>
                          <a:pt x="16508" y="24156"/>
                          <a:pt x="16413" y="23013"/>
                        </a:cubicBezTo>
                        <a:cubicBezTo>
                          <a:pt x="12984" y="22632"/>
                          <a:pt x="9746" y="21108"/>
                          <a:pt x="7936" y="17869"/>
                        </a:cubicBezTo>
                        <a:close/>
                      </a:path>
                    </a:pathLst>
                  </a:custGeom>
                  <a:solidFill>
                    <a:srgbClr val="56331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45" name="شكل حر: شكل 44">
                    <a:extLst>
                      <a:ext uri="{FF2B5EF4-FFF2-40B4-BE49-F238E27FC236}">
                        <a16:creationId xmlns:a16="http://schemas.microsoft.com/office/drawing/2014/main" id="{CA344A7E-A833-346F-1CBE-F7FB69F6739A}"/>
                      </a:ext>
                    </a:extLst>
                  </p:cNvPr>
                  <p:cNvSpPr/>
                  <p:nvPr/>
                </p:nvSpPr>
                <p:spPr>
                  <a:xfrm>
                    <a:off x="6980682" y="3423687"/>
                    <a:ext cx="344016" cy="380378"/>
                  </a:xfrm>
                  <a:custGeom>
                    <a:avLst/>
                    <a:gdLst>
                      <a:gd name="connsiteX0" fmla="*/ 325469 w 344016"/>
                      <a:gd name="connsiteY0" fmla="*/ 282966 h 380378"/>
                      <a:gd name="connsiteX1" fmla="*/ 303752 w 344016"/>
                      <a:gd name="connsiteY1" fmla="*/ 98466 h 380378"/>
                      <a:gd name="connsiteX2" fmla="*/ 221456 w 344016"/>
                      <a:gd name="connsiteY2" fmla="*/ 36840 h 380378"/>
                      <a:gd name="connsiteX3" fmla="*/ 136207 w 344016"/>
                      <a:gd name="connsiteY3" fmla="*/ 2169 h 380378"/>
                      <a:gd name="connsiteX4" fmla="*/ 47149 w 344016"/>
                      <a:gd name="connsiteY4" fmla="*/ 9979 h 380378"/>
                      <a:gd name="connsiteX5" fmla="*/ 17717 w 344016"/>
                      <a:gd name="connsiteY5" fmla="*/ 23981 h 380378"/>
                      <a:gd name="connsiteX6" fmla="*/ 0 w 344016"/>
                      <a:gd name="connsiteY6" fmla="*/ 53223 h 380378"/>
                      <a:gd name="connsiteX7" fmla="*/ 37243 w 344016"/>
                      <a:gd name="connsiteY7" fmla="*/ 32172 h 380378"/>
                      <a:gd name="connsiteX8" fmla="*/ 71628 w 344016"/>
                      <a:gd name="connsiteY8" fmla="*/ 26362 h 380378"/>
                      <a:gd name="connsiteX9" fmla="*/ 55531 w 344016"/>
                      <a:gd name="connsiteY9" fmla="*/ 38078 h 380378"/>
                      <a:gd name="connsiteX10" fmla="*/ 28575 w 344016"/>
                      <a:gd name="connsiteY10" fmla="*/ 84179 h 380378"/>
                      <a:gd name="connsiteX11" fmla="*/ 36862 w 344016"/>
                      <a:gd name="connsiteY11" fmla="*/ 86370 h 380378"/>
                      <a:gd name="connsiteX12" fmla="*/ 68008 w 344016"/>
                      <a:gd name="connsiteY12" fmla="*/ 60176 h 380378"/>
                      <a:gd name="connsiteX13" fmla="*/ 68294 w 344016"/>
                      <a:gd name="connsiteY13" fmla="*/ 60081 h 380378"/>
                      <a:gd name="connsiteX14" fmla="*/ 64389 w 344016"/>
                      <a:gd name="connsiteY14" fmla="*/ 71892 h 380378"/>
                      <a:gd name="connsiteX15" fmla="*/ 91916 w 344016"/>
                      <a:gd name="connsiteY15" fmla="*/ 140757 h 380378"/>
                      <a:gd name="connsiteX16" fmla="*/ 98488 w 344016"/>
                      <a:gd name="connsiteY16" fmla="*/ 140757 h 380378"/>
                      <a:gd name="connsiteX17" fmla="*/ 100108 w 344016"/>
                      <a:gd name="connsiteY17" fmla="*/ 131232 h 380378"/>
                      <a:gd name="connsiteX18" fmla="*/ 101917 w 344016"/>
                      <a:gd name="connsiteY18" fmla="*/ 125041 h 380378"/>
                      <a:gd name="connsiteX19" fmla="*/ 130207 w 344016"/>
                      <a:gd name="connsiteY19" fmla="*/ 173809 h 380378"/>
                      <a:gd name="connsiteX20" fmla="*/ 137065 w 344016"/>
                      <a:gd name="connsiteY20" fmla="*/ 172095 h 380378"/>
                      <a:gd name="connsiteX21" fmla="*/ 135922 w 344016"/>
                      <a:gd name="connsiteY21" fmla="*/ 154569 h 380378"/>
                      <a:gd name="connsiteX22" fmla="*/ 139732 w 344016"/>
                      <a:gd name="connsiteY22" fmla="*/ 168380 h 380378"/>
                      <a:gd name="connsiteX23" fmla="*/ 146685 w 344016"/>
                      <a:gd name="connsiteY23" fmla="*/ 182572 h 380378"/>
                      <a:gd name="connsiteX24" fmla="*/ 153448 w 344016"/>
                      <a:gd name="connsiteY24" fmla="*/ 194383 h 380378"/>
                      <a:gd name="connsiteX25" fmla="*/ 154114 w 344016"/>
                      <a:gd name="connsiteY25" fmla="*/ 196479 h 380378"/>
                      <a:gd name="connsiteX26" fmla="*/ 161925 w 344016"/>
                      <a:gd name="connsiteY26" fmla="*/ 197050 h 380378"/>
                      <a:gd name="connsiteX27" fmla="*/ 162782 w 344016"/>
                      <a:gd name="connsiteY27" fmla="*/ 202289 h 380378"/>
                      <a:gd name="connsiteX28" fmla="*/ 171926 w 344016"/>
                      <a:gd name="connsiteY28" fmla="*/ 241246 h 380378"/>
                      <a:gd name="connsiteX29" fmla="*/ 185356 w 344016"/>
                      <a:gd name="connsiteY29" fmla="*/ 262582 h 380378"/>
                      <a:gd name="connsiteX30" fmla="*/ 192024 w 344016"/>
                      <a:gd name="connsiteY30" fmla="*/ 260963 h 380378"/>
                      <a:gd name="connsiteX31" fmla="*/ 202692 w 344016"/>
                      <a:gd name="connsiteY31" fmla="*/ 230292 h 380378"/>
                      <a:gd name="connsiteX32" fmla="*/ 216884 w 344016"/>
                      <a:gd name="connsiteY32" fmla="*/ 213433 h 380378"/>
                      <a:gd name="connsiteX33" fmla="*/ 205264 w 344016"/>
                      <a:gd name="connsiteY33" fmla="*/ 248390 h 380378"/>
                      <a:gd name="connsiteX34" fmla="*/ 219361 w 344016"/>
                      <a:gd name="connsiteY34" fmla="*/ 297920 h 380378"/>
                      <a:gd name="connsiteX35" fmla="*/ 188404 w 344016"/>
                      <a:gd name="connsiteY35" fmla="*/ 307350 h 380378"/>
                      <a:gd name="connsiteX36" fmla="*/ 185642 w 344016"/>
                      <a:gd name="connsiteY36" fmla="*/ 309731 h 380378"/>
                      <a:gd name="connsiteX37" fmla="*/ 189738 w 344016"/>
                      <a:gd name="connsiteY37" fmla="*/ 315065 h 380378"/>
                      <a:gd name="connsiteX38" fmla="*/ 199454 w 344016"/>
                      <a:gd name="connsiteY38" fmla="*/ 318780 h 380378"/>
                      <a:gd name="connsiteX39" fmla="*/ 206692 w 344016"/>
                      <a:gd name="connsiteY39" fmla="*/ 343354 h 380378"/>
                      <a:gd name="connsiteX40" fmla="*/ 173546 w 344016"/>
                      <a:gd name="connsiteY40" fmla="*/ 376025 h 380378"/>
                      <a:gd name="connsiteX41" fmla="*/ 175641 w 344016"/>
                      <a:gd name="connsiteY41" fmla="*/ 378692 h 380378"/>
                      <a:gd name="connsiteX42" fmla="*/ 199549 w 344016"/>
                      <a:gd name="connsiteY42" fmla="*/ 377644 h 380378"/>
                      <a:gd name="connsiteX43" fmla="*/ 201835 w 344016"/>
                      <a:gd name="connsiteY43" fmla="*/ 375834 h 380378"/>
                      <a:gd name="connsiteX44" fmla="*/ 219456 w 344016"/>
                      <a:gd name="connsiteY44" fmla="*/ 372596 h 380378"/>
                      <a:gd name="connsiteX45" fmla="*/ 262223 w 344016"/>
                      <a:gd name="connsiteY45" fmla="*/ 354403 h 380378"/>
                      <a:gd name="connsiteX46" fmla="*/ 325564 w 344016"/>
                      <a:gd name="connsiteY46" fmla="*/ 282966 h 380378"/>
                      <a:gd name="connsiteX47" fmla="*/ 160020 w 344016"/>
                      <a:gd name="connsiteY47" fmla="*/ 188763 h 380378"/>
                      <a:gd name="connsiteX48" fmla="*/ 160592 w 344016"/>
                      <a:gd name="connsiteY48" fmla="*/ 181239 h 380378"/>
                      <a:gd name="connsiteX49" fmla="*/ 161544 w 344016"/>
                      <a:gd name="connsiteY49" fmla="*/ 192764 h 380378"/>
                      <a:gd name="connsiteX50" fmla="*/ 160115 w 344016"/>
                      <a:gd name="connsiteY50" fmla="*/ 188763 h 380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344016" h="380378">
                        <a:moveTo>
                          <a:pt x="325469" y="282966"/>
                        </a:moveTo>
                        <a:cubicBezTo>
                          <a:pt x="354330" y="226863"/>
                          <a:pt x="351282" y="144282"/>
                          <a:pt x="303752" y="98466"/>
                        </a:cubicBezTo>
                        <a:cubicBezTo>
                          <a:pt x="278606" y="74178"/>
                          <a:pt x="251269" y="55223"/>
                          <a:pt x="221456" y="36840"/>
                        </a:cubicBezTo>
                        <a:cubicBezTo>
                          <a:pt x="195834" y="20933"/>
                          <a:pt x="166402" y="6264"/>
                          <a:pt x="136207" y="2169"/>
                        </a:cubicBezTo>
                        <a:cubicBezTo>
                          <a:pt x="106871" y="-1832"/>
                          <a:pt x="75247" y="-879"/>
                          <a:pt x="47149" y="9979"/>
                        </a:cubicBezTo>
                        <a:cubicBezTo>
                          <a:pt x="37052" y="13884"/>
                          <a:pt x="27242" y="18647"/>
                          <a:pt x="17717" y="23981"/>
                        </a:cubicBezTo>
                        <a:cubicBezTo>
                          <a:pt x="10668" y="33030"/>
                          <a:pt x="4667" y="42745"/>
                          <a:pt x="0" y="53223"/>
                        </a:cubicBezTo>
                        <a:cubicBezTo>
                          <a:pt x="11716" y="44936"/>
                          <a:pt x="23431" y="36744"/>
                          <a:pt x="37243" y="32172"/>
                        </a:cubicBezTo>
                        <a:cubicBezTo>
                          <a:pt x="48482" y="28458"/>
                          <a:pt x="60007" y="27124"/>
                          <a:pt x="71628" y="26362"/>
                        </a:cubicBezTo>
                        <a:cubicBezTo>
                          <a:pt x="65913" y="29696"/>
                          <a:pt x="60484" y="33696"/>
                          <a:pt x="55531" y="38078"/>
                        </a:cubicBezTo>
                        <a:cubicBezTo>
                          <a:pt x="41910" y="50175"/>
                          <a:pt x="32290" y="66462"/>
                          <a:pt x="28575" y="84179"/>
                        </a:cubicBezTo>
                        <a:cubicBezTo>
                          <a:pt x="27908" y="87608"/>
                          <a:pt x="35242" y="88084"/>
                          <a:pt x="36862" y="86370"/>
                        </a:cubicBezTo>
                        <a:cubicBezTo>
                          <a:pt x="46577" y="75987"/>
                          <a:pt x="56007" y="67891"/>
                          <a:pt x="68008" y="60176"/>
                        </a:cubicBezTo>
                        <a:cubicBezTo>
                          <a:pt x="68008" y="60176"/>
                          <a:pt x="68199" y="60176"/>
                          <a:pt x="68294" y="60081"/>
                        </a:cubicBezTo>
                        <a:cubicBezTo>
                          <a:pt x="66675" y="63795"/>
                          <a:pt x="65437" y="67796"/>
                          <a:pt x="64389" y="71892"/>
                        </a:cubicBezTo>
                        <a:cubicBezTo>
                          <a:pt x="58102" y="100086"/>
                          <a:pt x="73342" y="121612"/>
                          <a:pt x="91916" y="140757"/>
                        </a:cubicBezTo>
                        <a:cubicBezTo>
                          <a:pt x="93154" y="142091"/>
                          <a:pt x="97536" y="143234"/>
                          <a:pt x="98488" y="140757"/>
                        </a:cubicBezTo>
                        <a:cubicBezTo>
                          <a:pt x="99917" y="137328"/>
                          <a:pt x="99441" y="134947"/>
                          <a:pt x="100108" y="131232"/>
                        </a:cubicBezTo>
                        <a:cubicBezTo>
                          <a:pt x="100489" y="129137"/>
                          <a:pt x="101155" y="127041"/>
                          <a:pt x="101917" y="125041"/>
                        </a:cubicBezTo>
                        <a:cubicBezTo>
                          <a:pt x="101536" y="144663"/>
                          <a:pt x="114205" y="163427"/>
                          <a:pt x="130207" y="173809"/>
                        </a:cubicBezTo>
                        <a:cubicBezTo>
                          <a:pt x="131826" y="174857"/>
                          <a:pt x="137922" y="175619"/>
                          <a:pt x="137065" y="172095"/>
                        </a:cubicBezTo>
                        <a:cubicBezTo>
                          <a:pt x="135636" y="166189"/>
                          <a:pt x="135350" y="160284"/>
                          <a:pt x="135922" y="154569"/>
                        </a:cubicBezTo>
                        <a:cubicBezTo>
                          <a:pt x="136684" y="159331"/>
                          <a:pt x="137922" y="163903"/>
                          <a:pt x="139732" y="168380"/>
                        </a:cubicBezTo>
                        <a:cubicBezTo>
                          <a:pt x="141732" y="173333"/>
                          <a:pt x="144113" y="177905"/>
                          <a:pt x="146685" y="182572"/>
                        </a:cubicBezTo>
                        <a:cubicBezTo>
                          <a:pt x="148495" y="185906"/>
                          <a:pt x="151924" y="190478"/>
                          <a:pt x="153448" y="194383"/>
                        </a:cubicBezTo>
                        <a:cubicBezTo>
                          <a:pt x="153734" y="195050"/>
                          <a:pt x="153829" y="195812"/>
                          <a:pt x="154114" y="196479"/>
                        </a:cubicBezTo>
                        <a:cubicBezTo>
                          <a:pt x="155067" y="198574"/>
                          <a:pt x="161354" y="199717"/>
                          <a:pt x="161925" y="197050"/>
                        </a:cubicBezTo>
                        <a:cubicBezTo>
                          <a:pt x="162211" y="198765"/>
                          <a:pt x="162401" y="200574"/>
                          <a:pt x="162782" y="202289"/>
                        </a:cubicBezTo>
                        <a:cubicBezTo>
                          <a:pt x="164973" y="215243"/>
                          <a:pt x="167545" y="228864"/>
                          <a:pt x="171926" y="241246"/>
                        </a:cubicBezTo>
                        <a:cubicBezTo>
                          <a:pt x="174498" y="248485"/>
                          <a:pt x="178117" y="258677"/>
                          <a:pt x="185356" y="262582"/>
                        </a:cubicBezTo>
                        <a:cubicBezTo>
                          <a:pt x="187071" y="263439"/>
                          <a:pt x="191738" y="263630"/>
                          <a:pt x="192024" y="260963"/>
                        </a:cubicBezTo>
                        <a:cubicBezTo>
                          <a:pt x="193167" y="249723"/>
                          <a:pt x="197167" y="240008"/>
                          <a:pt x="202692" y="230292"/>
                        </a:cubicBezTo>
                        <a:cubicBezTo>
                          <a:pt x="206692" y="223339"/>
                          <a:pt x="211550" y="218291"/>
                          <a:pt x="216884" y="213433"/>
                        </a:cubicBezTo>
                        <a:cubicBezTo>
                          <a:pt x="210788" y="223720"/>
                          <a:pt x="206788" y="235150"/>
                          <a:pt x="205264" y="248390"/>
                        </a:cubicBezTo>
                        <a:cubicBezTo>
                          <a:pt x="203644" y="262677"/>
                          <a:pt x="205740" y="288966"/>
                          <a:pt x="219361" y="297920"/>
                        </a:cubicBezTo>
                        <a:cubicBezTo>
                          <a:pt x="209740" y="303254"/>
                          <a:pt x="199072" y="304968"/>
                          <a:pt x="188404" y="307350"/>
                        </a:cubicBezTo>
                        <a:cubicBezTo>
                          <a:pt x="187452" y="307540"/>
                          <a:pt x="185547" y="308493"/>
                          <a:pt x="185642" y="309731"/>
                        </a:cubicBezTo>
                        <a:cubicBezTo>
                          <a:pt x="186023" y="312874"/>
                          <a:pt x="186976" y="313446"/>
                          <a:pt x="189738" y="315065"/>
                        </a:cubicBezTo>
                        <a:cubicBezTo>
                          <a:pt x="192596" y="316684"/>
                          <a:pt x="196405" y="317541"/>
                          <a:pt x="199454" y="318780"/>
                        </a:cubicBezTo>
                        <a:cubicBezTo>
                          <a:pt x="211455" y="323542"/>
                          <a:pt x="210788" y="333734"/>
                          <a:pt x="206692" y="343354"/>
                        </a:cubicBezTo>
                        <a:cubicBezTo>
                          <a:pt x="201263" y="356022"/>
                          <a:pt x="173355" y="360309"/>
                          <a:pt x="173546" y="376025"/>
                        </a:cubicBezTo>
                        <a:cubicBezTo>
                          <a:pt x="173546" y="377263"/>
                          <a:pt x="174498" y="378216"/>
                          <a:pt x="175641" y="378692"/>
                        </a:cubicBezTo>
                        <a:cubicBezTo>
                          <a:pt x="183356" y="382026"/>
                          <a:pt x="191643" y="379740"/>
                          <a:pt x="199549" y="377644"/>
                        </a:cubicBezTo>
                        <a:cubicBezTo>
                          <a:pt x="201168" y="377168"/>
                          <a:pt x="201835" y="376501"/>
                          <a:pt x="201835" y="375834"/>
                        </a:cubicBezTo>
                        <a:cubicBezTo>
                          <a:pt x="207740" y="375168"/>
                          <a:pt x="213646" y="374120"/>
                          <a:pt x="219456" y="372596"/>
                        </a:cubicBezTo>
                        <a:cubicBezTo>
                          <a:pt x="234315" y="368881"/>
                          <a:pt x="248888" y="361928"/>
                          <a:pt x="262223" y="354403"/>
                        </a:cubicBezTo>
                        <a:cubicBezTo>
                          <a:pt x="291655" y="337925"/>
                          <a:pt x="310325" y="312588"/>
                          <a:pt x="325564" y="282966"/>
                        </a:cubicBezTo>
                        <a:close/>
                        <a:moveTo>
                          <a:pt x="160020" y="188763"/>
                        </a:moveTo>
                        <a:cubicBezTo>
                          <a:pt x="159925" y="186382"/>
                          <a:pt x="160115" y="183810"/>
                          <a:pt x="160592" y="181239"/>
                        </a:cubicBezTo>
                        <a:cubicBezTo>
                          <a:pt x="160782" y="185049"/>
                          <a:pt x="160972" y="188954"/>
                          <a:pt x="161544" y="192764"/>
                        </a:cubicBezTo>
                        <a:cubicBezTo>
                          <a:pt x="161163" y="191430"/>
                          <a:pt x="160687" y="190097"/>
                          <a:pt x="160115" y="188763"/>
                        </a:cubicBezTo>
                        <a:close/>
                      </a:path>
                    </a:pathLst>
                  </a:custGeom>
                  <a:solidFill>
                    <a:srgbClr val="E37F3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46" name="شكل حر: شكل 45">
                    <a:extLst>
                      <a:ext uri="{FF2B5EF4-FFF2-40B4-BE49-F238E27FC236}">
                        <a16:creationId xmlns:a16="http://schemas.microsoft.com/office/drawing/2014/main" id="{3D7147D4-9BA2-0DD4-8968-5C665AF77FA5}"/>
                      </a:ext>
                    </a:extLst>
                  </p:cNvPr>
                  <p:cNvSpPr/>
                  <p:nvPr/>
                </p:nvSpPr>
                <p:spPr>
                  <a:xfrm>
                    <a:off x="6970961" y="3417580"/>
                    <a:ext cx="363189" cy="386520"/>
                  </a:xfrm>
                  <a:custGeom>
                    <a:avLst/>
                    <a:gdLst>
                      <a:gd name="connsiteX0" fmla="*/ 344429 w 363189"/>
                      <a:gd name="connsiteY0" fmla="*/ 294312 h 386520"/>
                      <a:gd name="connsiteX1" fmla="*/ 324046 w 363189"/>
                      <a:gd name="connsiteY1" fmla="*/ 114289 h 386520"/>
                      <a:gd name="connsiteX2" fmla="*/ 295089 w 363189"/>
                      <a:gd name="connsiteY2" fmla="*/ 81428 h 386520"/>
                      <a:gd name="connsiteX3" fmla="*/ 252989 w 363189"/>
                      <a:gd name="connsiteY3" fmla="*/ 46948 h 386520"/>
                      <a:gd name="connsiteX4" fmla="*/ 160501 w 363189"/>
                      <a:gd name="connsiteY4" fmla="*/ 5800 h 386520"/>
                      <a:gd name="connsiteX5" fmla="*/ 67728 w 363189"/>
                      <a:gd name="connsiteY5" fmla="*/ 6562 h 386520"/>
                      <a:gd name="connsiteX6" fmla="*/ 100 w 363189"/>
                      <a:gd name="connsiteY6" fmla="*/ 54949 h 386520"/>
                      <a:gd name="connsiteX7" fmla="*/ 3910 w 363189"/>
                      <a:gd name="connsiteY7" fmla="*/ 55996 h 386520"/>
                      <a:gd name="connsiteX8" fmla="*/ 36676 w 363189"/>
                      <a:gd name="connsiteY8" fmla="*/ 28755 h 386520"/>
                      <a:gd name="connsiteX9" fmla="*/ 77062 w 363189"/>
                      <a:gd name="connsiteY9" fmla="*/ 11610 h 386520"/>
                      <a:gd name="connsiteX10" fmla="*/ 170312 w 363189"/>
                      <a:gd name="connsiteY10" fmla="*/ 16182 h 386520"/>
                      <a:gd name="connsiteX11" fmla="*/ 318616 w 363189"/>
                      <a:gd name="connsiteY11" fmla="*/ 123910 h 386520"/>
                      <a:gd name="connsiteX12" fmla="*/ 349477 w 363189"/>
                      <a:gd name="connsiteY12" fmla="*/ 203443 h 386520"/>
                      <a:gd name="connsiteX13" fmla="*/ 335666 w 363189"/>
                      <a:gd name="connsiteY13" fmla="*/ 287263 h 386520"/>
                      <a:gd name="connsiteX14" fmla="*/ 279088 w 363189"/>
                      <a:gd name="connsiteY14" fmla="*/ 352224 h 386520"/>
                      <a:gd name="connsiteX15" fmla="*/ 244607 w 363189"/>
                      <a:gd name="connsiteY15" fmla="*/ 375274 h 386520"/>
                      <a:gd name="connsiteX16" fmla="*/ 191934 w 363189"/>
                      <a:gd name="connsiteY16" fmla="*/ 382228 h 386520"/>
                      <a:gd name="connsiteX17" fmla="*/ 193458 w 363189"/>
                      <a:gd name="connsiteY17" fmla="*/ 386514 h 386520"/>
                      <a:gd name="connsiteX18" fmla="*/ 242226 w 363189"/>
                      <a:gd name="connsiteY18" fmla="*/ 383561 h 386520"/>
                      <a:gd name="connsiteX19" fmla="*/ 278230 w 363189"/>
                      <a:gd name="connsiteY19" fmla="*/ 364797 h 386520"/>
                      <a:gd name="connsiteX20" fmla="*/ 344429 w 363189"/>
                      <a:gd name="connsiteY20" fmla="*/ 294407 h 386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63189" h="386520">
                        <a:moveTo>
                          <a:pt x="344429" y="294312"/>
                        </a:moveTo>
                        <a:cubicBezTo>
                          <a:pt x="378052" y="240115"/>
                          <a:pt x="363574" y="161438"/>
                          <a:pt x="324046" y="114289"/>
                        </a:cubicBezTo>
                        <a:cubicBezTo>
                          <a:pt x="314425" y="102764"/>
                          <a:pt x="306519" y="91334"/>
                          <a:pt x="295089" y="81428"/>
                        </a:cubicBezTo>
                        <a:cubicBezTo>
                          <a:pt x="281278" y="69522"/>
                          <a:pt x="267943" y="57425"/>
                          <a:pt x="252989" y="46948"/>
                        </a:cubicBezTo>
                        <a:cubicBezTo>
                          <a:pt x="225367" y="27517"/>
                          <a:pt x="193363" y="13705"/>
                          <a:pt x="160501" y="5800"/>
                        </a:cubicBezTo>
                        <a:cubicBezTo>
                          <a:pt x="130497" y="-1439"/>
                          <a:pt x="97351" y="-2678"/>
                          <a:pt x="67728" y="6562"/>
                        </a:cubicBezTo>
                        <a:cubicBezTo>
                          <a:pt x="43439" y="14086"/>
                          <a:pt x="11530" y="30850"/>
                          <a:pt x="100" y="54949"/>
                        </a:cubicBezTo>
                        <a:cubicBezTo>
                          <a:pt x="-662" y="56663"/>
                          <a:pt x="3148" y="57330"/>
                          <a:pt x="3910" y="55996"/>
                        </a:cubicBezTo>
                        <a:cubicBezTo>
                          <a:pt x="10578" y="43614"/>
                          <a:pt x="25151" y="35803"/>
                          <a:pt x="36676" y="28755"/>
                        </a:cubicBezTo>
                        <a:cubicBezTo>
                          <a:pt x="49344" y="21040"/>
                          <a:pt x="62775" y="15420"/>
                          <a:pt x="77062" y="11610"/>
                        </a:cubicBezTo>
                        <a:cubicBezTo>
                          <a:pt x="107256" y="3418"/>
                          <a:pt x="140689" y="7609"/>
                          <a:pt x="170312" y="16182"/>
                        </a:cubicBezTo>
                        <a:cubicBezTo>
                          <a:pt x="230415" y="33517"/>
                          <a:pt x="281850" y="74380"/>
                          <a:pt x="318616" y="123910"/>
                        </a:cubicBezTo>
                        <a:cubicBezTo>
                          <a:pt x="335380" y="146484"/>
                          <a:pt x="346239" y="175535"/>
                          <a:pt x="349477" y="203443"/>
                        </a:cubicBezTo>
                        <a:cubicBezTo>
                          <a:pt x="353002" y="233638"/>
                          <a:pt x="347001" y="259450"/>
                          <a:pt x="335666" y="287263"/>
                        </a:cubicBezTo>
                        <a:cubicBezTo>
                          <a:pt x="324998" y="313552"/>
                          <a:pt x="299757" y="334126"/>
                          <a:pt x="279088" y="352224"/>
                        </a:cubicBezTo>
                        <a:cubicBezTo>
                          <a:pt x="268515" y="361463"/>
                          <a:pt x="256609" y="368226"/>
                          <a:pt x="244607" y="375274"/>
                        </a:cubicBezTo>
                        <a:cubicBezTo>
                          <a:pt x="230891" y="383371"/>
                          <a:pt x="207459" y="380704"/>
                          <a:pt x="191934" y="382228"/>
                        </a:cubicBezTo>
                        <a:cubicBezTo>
                          <a:pt x="187171" y="382704"/>
                          <a:pt x="189838" y="386704"/>
                          <a:pt x="193458" y="386514"/>
                        </a:cubicBezTo>
                        <a:cubicBezTo>
                          <a:pt x="209936" y="385752"/>
                          <a:pt x="225938" y="386609"/>
                          <a:pt x="242226" y="383561"/>
                        </a:cubicBezTo>
                        <a:cubicBezTo>
                          <a:pt x="255370" y="380989"/>
                          <a:pt x="267467" y="372322"/>
                          <a:pt x="278230" y="364797"/>
                        </a:cubicBezTo>
                        <a:cubicBezTo>
                          <a:pt x="304805" y="346223"/>
                          <a:pt x="327379" y="322030"/>
                          <a:pt x="344429" y="294407"/>
                        </a:cubicBezTo>
                        <a:close/>
                      </a:path>
                    </a:pathLst>
                  </a:custGeom>
                  <a:solidFill>
                    <a:srgbClr val="56331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grpSp>
                <p:nvGrpSpPr>
                  <p:cNvPr id="47" name="رسم 672">
                    <a:extLst>
                      <a:ext uri="{FF2B5EF4-FFF2-40B4-BE49-F238E27FC236}">
                        <a16:creationId xmlns:a16="http://schemas.microsoft.com/office/drawing/2014/main" id="{59CE22F7-E547-C8DF-5A13-ACD38CF70A57}"/>
                      </a:ext>
                    </a:extLst>
                  </p:cNvPr>
                  <p:cNvGrpSpPr/>
                  <p:nvPr/>
                </p:nvGrpSpPr>
                <p:grpSpPr>
                  <a:xfrm>
                    <a:off x="6979823" y="3428351"/>
                    <a:ext cx="281560" cy="317827"/>
                    <a:chOff x="6979823" y="3428351"/>
                    <a:chExt cx="281560" cy="317827"/>
                  </a:xfrm>
                  <a:solidFill>
                    <a:srgbClr val="56331D"/>
                  </a:solidFill>
                </p:grpSpPr>
                <p:sp>
                  <p:nvSpPr>
                    <p:cNvPr id="52" name="شكل حر: شكل 51">
                      <a:extLst>
                        <a:ext uri="{FF2B5EF4-FFF2-40B4-BE49-F238E27FC236}">
                          <a16:creationId xmlns:a16="http://schemas.microsoft.com/office/drawing/2014/main" id="{EBFCDBA5-B452-E59E-8A3F-450DD433A8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10413" y="3444144"/>
                      <a:ext cx="80092" cy="117906"/>
                    </a:xfrm>
                    <a:custGeom>
                      <a:avLst/>
                      <a:gdLst>
                        <a:gd name="connsiteX0" fmla="*/ 47993 w 80092"/>
                        <a:gd name="connsiteY0" fmla="*/ 38291 h 117906"/>
                        <a:gd name="connsiteX1" fmla="*/ 80092 w 80092"/>
                        <a:gd name="connsiteY1" fmla="*/ 0 h 117906"/>
                        <a:gd name="connsiteX2" fmla="*/ 77520 w 80092"/>
                        <a:gd name="connsiteY2" fmla="*/ 953 h 117906"/>
                        <a:gd name="connsiteX3" fmla="*/ 63614 w 80092"/>
                        <a:gd name="connsiteY3" fmla="*/ 8096 h 117906"/>
                        <a:gd name="connsiteX4" fmla="*/ 62661 w 80092"/>
                        <a:gd name="connsiteY4" fmla="*/ 7811 h 117906"/>
                        <a:gd name="connsiteX5" fmla="*/ 177 w 80092"/>
                        <a:gd name="connsiteY5" fmla="*/ 61913 h 117906"/>
                        <a:gd name="connsiteX6" fmla="*/ 9417 w 80092"/>
                        <a:gd name="connsiteY6" fmla="*/ 63532 h 117906"/>
                        <a:gd name="connsiteX7" fmla="*/ 24085 w 80092"/>
                        <a:gd name="connsiteY7" fmla="*/ 34671 h 117906"/>
                        <a:gd name="connsiteX8" fmla="*/ 60566 w 80092"/>
                        <a:gd name="connsiteY8" fmla="*/ 10287 h 117906"/>
                        <a:gd name="connsiteX9" fmla="*/ 41897 w 80092"/>
                        <a:gd name="connsiteY9" fmla="*/ 29337 h 117906"/>
                        <a:gd name="connsiteX10" fmla="*/ 56280 w 80092"/>
                        <a:gd name="connsiteY10" fmla="*/ 116967 h 117906"/>
                        <a:gd name="connsiteX11" fmla="*/ 62376 w 80092"/>
                        <a:gd name="connsiteY11" fmla="*/ 117443 h 117906"/>
                        <a:gd name="connsiteX12" fmla="*/ 47898 w 80092"/>
                        <a:gd name="connsiteY12" fmla="*/ 38386 h 1179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80092" h="117906">
                          <a:moveTo>
                            <a:pt x="47993" y="38291"/>
                          </a:moveTo>
                          <a:cubicBezTo>
                            <a:pt x="54089" y="23813"/>
                            <a:pt x="65519" y="8192"/>
                            <a:pt x="80092" y="0"/>
                          </a:cubicBezTo>
                          <a:cubicBezTo>
                            <a:pt x="79140" y="381"/>
                            <a:pt x="78282" y="667"/>
                            <a:pt x="77520" y="953"/>
                          </a:cubicBezTo>
                          <a:cubicBezTo>
                            <a:pt x="72663" y="2667"/>
                            <a:pt x="67995" y="5239"/>
                            <a:pt x="63614" y="8096"/>
                          </a:cubicBezTo>
                          <a:cubicBezTo>
                            <a:pt x="63328" y="8001"/>
                            <a:pt x="63042" y="7811"/>
                            <a:pt x="62661" y="7811"/>
                          </a:cubicBezTo>
                          <a:cubicBezTo>
                            <a:pt x="36372" y="4286"/>
                            <a:pt x="-2966" y="33719"/>
                            <a:pt x="177" y="61913"/>
                          </a:cubicBezTo>
                          <a:cubicBezTo>
                            <a:pt x="558" y="65342"/>
                            <a:pt x="7893" y="66866"/>
                            <a:pt x="9417" y="63532"/>
                          </a:cubicBezTo>
                          <a:cubicBezTo>
                            <a:pt x="13893" y="53435"/>
                            <a:pt x="17418" y="43720"/>
                            <a:pt x="24085" y="34671"/>
                          </a:cubicBezTo>
                          <a:cubicBezTo>
                            <a:pt x="31515" y="24670"/>
                            <a:pt x="47231" y="11335"/>
                            <a:pt x="60566" y="10287"/>
                          </a:cubicBezTo>
                          <a:cubicBezTo>
                            <a:pt x="53327" y="15716"/>
                            <a:pt x="47040" y="22289"/>
                            <a:pt x="41897" y="29337"/>
                          </a:cubicBezTo>
                          <a:cubicBezTo>
                            <a:pt x="22752" y="55436"/>
                            <a:pt x="33515" y="97155"/>
                            <a:pt x="56280" y="116967"/>
                          </a:cubicBezTo>
                          <a:cubicBezTo>
                            <a:pt x="57423" y="118015"/>
                            <a:pt x="60566" y="118205"/>
                            <a:pt x="62376" y="117443"/>
                          </a:cubicBezTo>
                          <a:cubicBezTo>
                            <a:pt x="45421" y="95250"/>
                            <a:pt x="36753" y="65151"/>
                            <a:pt x="47898" y="38386"/>
                          </a:cubicBezTo>
                          <a:close/>
                        </a:path>
                      </a:pathLst>
                    </a:custGeom>
                    <a:solidFill>
                      <a:srgbClr val="56331D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  <p:sp>
                  <p:nvSpPr>
                    <p:cNvPr id="53" name="شكل حر: شكل 52">
                      <a:extLst>
                        <a:ext uri="{FF2B5EF4-FFF2-40B4-BE49-F238E27FC236}">
                          <a16:creationId xmlns:a16="http://schemas.microsoft.com/office/drawing/2014/main" id="{060FF2BB-280E-5432-84EF-0B47713C5A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79823" y="3428351"/>
                      <a:ext cx="96954" cy="48738"/>
                    </a:xfrm>
                    <a:custGeom>
                      <a:avLst/>
                      <a:gdLst>
                        <a:gd name="connsiteX0" fmla="*/ 96299 w 96954"/>
                        <a:gd name="connsiteY0" fmla="*/ 8363 h 48738"/>
                        <a:gd name="connsiteX1" fmla="*/ 40388 w 96954"/>
                        <a:gd name="connsiteY1" fmla="*/ 4934 h 48738"/>
                        <a:gd name="connsiteX2" fmla="*/ 668 w 96954"/>
                        <a:gd name="connsiteY2" fmla="*/ 45892 h 48738"/>
                        <a:gd name="connsiteX3" fmla="*/ 10384 w 96954"/>
                        <a:gd name="connsiteY3" fmla="*/ 46844 h 48738"/>
                        <a:gd name="connsiteX4" fmla="*/ 39340 w 96954"/>
                        <a:gd name="connsiteY4" fmla="*/ 15031 h 48738"/>
                        <a:gd name="connsiteX5" fmla="*/ 93346 w 96954"/>
                        <a:gd name="connsiteY5" fmla="*/ 10363 h 48738"/>
                        <a:gd name="connsiteX6" fmla="*/ 96299 w 96954"/>
                        <a:gd name="connsiteY6" fmla="*/ 8458 h 487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6954" h="48738">
                          <a:moveTo>
                            <a:pt x="96299" y="8363"/>
                          </a:moveTo>
                          <a:cubicBezTo>
                            <a:pt x="80297" y="-3448"/>
                            <a:pt x="58295" y="-971"/>
                            <a:pt x="40388" y="4934"/>
                          </a:cubicBezTo>
                          <a:cubicBezTo>
                            <a:pt x="24195" y="10268"/>
                            <a:pt x="-4761" y="24746"/>
                            <a:pt x="668" y="45892"/>
                          </a:cubicBezTo>
                          <a:cubicBezTo>
                            <a:pt x="1430" y="49035"/>
                            <a:pt x="9146" y="49892"/>
                            <a:pt x="10384" y="46844"/>
                          </a:cubicBezTo>
                          <a:cubicBezTo>
                            <a:pt x="16575" y="31604"/>
                            <a:pt x="24671" y="23032"/>
                            <a:pt x="39340" y="15031"/>
                          </a:cubicBezTo>
                          <a:cubicBezTo>
                            <a:pt x="55628" y="6077"/>
                            <a:pt x="75916" y="2648"/>
                            <a:pt x="93346" y="10363"/>
                          </a:cubicBezTo>
                          <a:cubicBezTo>
                            <a:pt x="94585" y="10935"/>
                            <a:pt x="98490" y="10077"/>
                            <a:pt x="96299" y="8458"/>
                          </a:cubicBezTo>
                          <a:close/>
                        </a:path>
                      </a:pathLst>
                    </a:custGeom>
                    <a:solidFill>
                      <a:srgbClr val="56331D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  <p:sp>
                  <p:nvSpPr>
                    <p:cNvPr id="54" name="شكل حر: شكل 53">
                      <a:extLst>
                        <a:ext uri="{FF2B5EF4-FFF2-40B4-BE49-F238E27FC236}">
                          <a16:creationId xmlns:a16="http://schemas.microsoft.com/office/drawing/2014/main" id="{503AE69B-4703-0DF1-6DE3-9F7E39EF9D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65582" y="3697659"/>
                      <a:ext cx="76760" cy="38010"/>
                    </a:xfrm>
                    <a:custGeom>
                      <a:avLst/>
                      <a:gdLst>
                        <a:gd name="connsiteX0" fmla="*/ 76656 w 76760"/>
                        <a:gd name="connsiteY0" fmla="*/ 2136 h 38010"/>
                        <a:gd name="connsiteX1" fmla="*/ 71893 w 76760"/>
                        <a:gd name="connsiteY1" fmla="*/ 898 h 38010"/>
                        <a:gd name="connsiteX2" fmla="*/ 2075 w 76760"/>
                        <a:gd name="connsiteY2" fmla="*/ 32330 h 38010"/>
                        <a:gd name="connsiteX3" fmla="*/ 2647 w 76760"/>
                        <a:gd name="connsiteY3" fmla="*/ 36902 h 38010"/>
                        <a:gd name="connsiteX4" fmla="*/ 76656 w 76760"/>
                        <a:gd name="connsiteY4" fmla="*/ 2136 h 38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760" h="38010">
                          <a:moveTo>
                            <a:pt x="76656" y="2136"/>
                          </a:moveTo>
                          <a:cubicBezTo>
                            <a:pt x="77513" y="-55"/>
                            <a:pt x="72846" y="-722"/>
                            <a:pt x="71893" y="898"/>
                          </a:cubicBezTo>
                          <a:cubicBezTo>
                            <a:pt x="56844" y="26424"/>
                            <a:pt x="27411" y="26329"/>
                            <a:pt x="2075" y="32330"/>
                          </a:cubicBezTo>
                          <a:cubicBezTo>
                            <a:pt x="-1259" y="33092"/>
                            <a:pt x="-211" y="36331"/>
                            <a:pt x="2647" y="36902"/>
                          </a:cubicBezTo>
                          <a:cubicBezTo>
                            <a:pt x="28269" y="42236"/>
                            <a:pt x="66940" y="27948"/>
                            <a:pt x="76656" y="2136"/>
                          </a:cubicBezTo>
                          <a:close/>
                        </a:path>
                      </a:pathLst>
                    </a:custGeom>
                    <a:solidFill>
                      <a:srgbClr val="56331D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  <p:sp>
                  <p:nvSpPr>
                    <p:cNvPr id="55" name="شكل حر: شكل 54">
                      <a:extLst>
                        <a:ext uri="{FF2B5EF4-FFF2-40B4-BE49-F238E27FC236}">
                          <a16:creationId xmlns:a16="http://schemas.microsoft.com/office/drawing/2014/main" id="{34440DCE-53E0-2BA7-4114-40CA4046F3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06415" y="3717681"/>
                      <a:ext cx="54968" cy="28497"/>
                    </a:xfrm>
                    <a:custGeom>
                      <a:avLst/>
                      <a:gdLst>
                        <a:gd name="connsiteX0" fmla="*/ 54873 w 54968"/>
                        <a:gd name="connsiteY0" fmla="*/ 1354 h 28497"/>
                        <a:gd name="connsiteX1" fmla="*/ 50872 w 54968"/>
                        <a:gd name="connsiteY1" fmla="*/ 687 h 28497"/>
                        <a:gd name="connsiteX2" fmla="*/ 2295 w 54968"/>
                        <a:gd name="connsiteY2" fmla="*/ 22976 h 28497"/>
                        <a:gd name="connsiteX3" fmla="*/ 4200 w 54968"/>
                        <a:gd name="connsiteY3" fmla="*/ 28405 h 28497"/>
                        <a:gd name="connsiteX4" fmla="*/ 35442 w 54968"/>
                        <a:gd name="connsiteY4" fmla="*/ 22881 h 28497"/>
                        <a:gd name="connsiteX5" fmla="*/ 54968 w 54968"/>
                        <a:gd name="connsiteY5" fmla="*/ 1449 h 284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4968" h="28497">
                          <a:moveTo>
                            <a:pt x="54873" y="1354"/>
                          </a:moveTo>
                          <a:cubicBezTo>
                            <a:pt x="55349" y="-265"/>
                            <a:pt x="51634" y="-360"/>
                            <a:pt x="50872" y="687"/>
                          </a:cubicBezTo>
                          <a:cubicBezTo>
                            <a:pt x="38871" y="18213"/>
                            <a:pt x="20678" y="17356"/>
                            <a:pt x="2295" y="22976"/>
                          </a:cubicBezTo>
                          <a:cubicBezTo>
                            <a:pt x="-2182" y="24309"/>
                            <a:pt x="676" y="28215"/>
                            <a:pt x="4200" y="28405"/>
                          </a:cubicBezTo>
                          <a:cubicBezTo>
                            <a:pt x="14868" y="28977"/>
                            <a:pt x="25441" y="26881"/>
                            <a:pt x="35442" y="22881"/>
                          </a:cubicBezTo>
                          <a:cubicBezTo>
                            <a:pt x="46586" y="18404"/>
                            <a:pt x="51730" y="12975"/>
                            <a:pt x="54968" y="1449"/>
                          </a:cubicBezTo>
                          <a:close/>
                        </a:path>
                      </a:pathLst>
                    </a:custGeom>
                    <a:solidFill>
                      <a:srgbClr val="56331D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  <p:sp>
                  <p:nvSpPr>
                    <p:cNvPr id="56" name="شكل حر: شكل 55">
                      <a:extLst>
                        <a:ext uri="{FF2B5EF4-FFF2-40B4-BE49-F238E27FC236}">
                          <a16:creationId xmlns:a16="http://schemas.microsoft.com/office/drawing/2014/main" id="{3CD0C758-840E-66E1-C25B-A137980983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80873" y="3500722"/>
                      <a:ext cx="27825" cy="74104"/>
                    </a:xfrm>
                    <a:custGeom>
                      <a:avLst/>
                      <a:gdLst>
                        <a:gd name="connsiteX0" fmla="*/ 10870 w 27825"/>
                        <a:gd name="connsiteY0" fmla="*/ 36957 h 74104"/>
                        <a:gd name="connsiteX1" fmla="*/ 27825 w 27825"/>
                        <a:gd name="connsiteY1" fmla="*/ 0 h 74104"/>
                        <a:gd name="connsiteX2" fmla="*/ 26872 w 27825"/>
                        <a:gd name="connsiteY2" fmla="*/ 286 h 74104"/>
                        <a:gd name="connsiteX3" fmla="*/ 2869 w 27825"/>
                        <a:gd name="connsiteY3" fmla="*/ 28385 h 74104"/>
                        <a:gd name="connsiteX4" fmla="*/ 8013 w 27825"/>
                        <a:gd name="connsiteY4" fmla="*/ 72485 h 74104"/>
                        <a:gd name="connsiteX5" fmla="*/ 11537 w 27825"/>
                        <a:gd name="connsiteY5" fmla="*/ 74104 h 74104"/>
                        <a:gd name="connsiteX6" fmla="*/ 10870 w 27825"/>
                        <a:gd name="connsiteY6" fmla="*/ 36957 h 741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7825" h="74104">
                          <a:moveTo>
                            <a:pt x="10870" y="36957"/>
                          </a:moveTo>
                          <a:cubicBezTo>
                            <a:pt x="13156" y="22860"/>
                            <a:pt x="19729" y="11049"/>
                            <a:pt x="27825" y="0"/>
                          </a:cubicBezTo>
                          <a:cubicBezTo>
                            <a:pt x="27444" y="0"/>
                            <a:pt x="27063" y="95"/>
                            <a:pt x="26872" y="286"/>
                          </a:cubicBezTo>
                          <a:cubicBezTo>
                            <a:pt x="16585" y="7525"/>
                            <a:pt x="6680" y="15716"/>
                            <a:pt x="2869" y="28385"/>
                          </a:cubicBezTo>
                          <a:cubicBezTo>
                            <a:pt x="-1417" y="42767"/>
                            <a:pt x="-1798" y="60389"/>
                            <a:pt x="8013" y="72485"/>
                          </a:cubicBezTo>
                          <a:cubicBezTo>
                            <a:pt x="8680" y="73247"/>
                            <a:pt x="10013" y="73914"/>
                            <a:pt x="11537" y="74104"/>
                          </a:cubicBezTo>
                          <a:cubicBezTo>
                            <a:pt x="8680" y="62008"/>
                            <a:pt x="8965" y="49054"/>
                            <a:pt x="10870" y="36957"/>
                          </a:cubicBezTo>
                          <a:close/>
                        </a:path>
                      </a:pathLst>
                    </a:custGeom>
                    <a:solidFill>
                      <a:srgbClr val="56331D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  <p:sp>
                  <p:nvSpPr>
                    <p:cNvPr id="57" name="شكل حر: شكل 56">
                      <a:extLst>
                        <a:ext uri="{FF2B5EF4-FFF2-40B4-BE49-F238E27FC236}">
                          <a16:creationId xmlns:a16="http://schemas.microsoft.com/office/drawing/2014/main" id="{020A1FA3-8619-D84D-EA21-22CC7551B5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10228" y="3515391"/>
                      <a:ext cx="38093" cy="104965"/>
                    </a:xfrm>
                    <a:custGeom>
                      <a:avLst/>
                      <a:gdLst>
                        <a:gd name="connsiteX0" fmla="*/ 37998 w 38093"/>
                        <a:gd name="connsiteY0" fmla="*/ 95 h 104965"/>
                        <a:gd name="connsiteX1" fmla="*/ 35998 w 38093"/>
                        <a:gd name="connsiteY1" fmla="*/ 1238 h 104965"/>
                        <a:gd name="connsiteX2" fmla="*/ 8376 w 38093"/>
                        <a:gd name="connsiteY2" fmla="*/ 28765 h 104965"/>
                        <a:gd name="connsiteX3" fmla="*/ 14091 w 38093"/>
                        <a:gd name="connsiteY3" fmla="*/ 103823 h 104965"/>
                        <a:gd name="connsiteX4" fmla="*/ 16758 w 38093"/>
                        <a:gd name="connsiteY4" fmla="*/ 104965 h 104965"/>
                        <a:gd name="connsiteX5" fmla="*/ 38094 w 38093"/>
                        <a:gd name="connsiteY5" fmla="*/ 0 h 104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8093" h="104965">
                          <a:moveTo>
                            <a:pt x="37998" y="95"/>
                          </a:moveTo>
                          <a:cubicBezTo>
                            <a:pt x="37332" y="381"/>
                            <a:pt x="36665" y="762"/>
                            <a:pt x="35998" y="1238"/>
                          </a:cubicBezTo>
                          <a:cubicBezTo>
                            <a:pt x="24854" y="9049"/>
                            <a:pt x="14662" y="16288"/>
                            <a:pt x="8376" y="28765"/>
                          </a:cubicBezTo>
                          <a:cubicBezTo>
                            <a:pt x="-2864" y="50864"/>
                            <a:pt x="-4483" y="85249"/>
                            <a:pt x="14091" y="103823"/>
                          </a:cubicBezTo>
                          <a:cubicBezTo>
                            <a:pt x="14567" y="104299"/>
                            <a:pt x="15615" y="104775"/>
                            <a:pt x="16758" y="104965"/>
                          </a:cubicBezTo>
                          <a:cubicBezTo>
                            <a:pt x="3137" y="69914"/>
                            <a:pt x="11614" y="26765"/>
                            <a:pt x="38094" y="0"/>
                          </a:cubicBezTo>
                          <a:close/>
                        </a:path>
                      </a:pathLst>
                    </a:custGeom>
                    <a:solidFill>
                      <a:srgbClr val="56331D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  <p:sp>
                  <p:nvSpPr>
                    <p:cNvPr id="58" name="شكل حر: شكل 57">
                      <a:extLst>
                        <a:ext uri="{FF2B5EF4-FFF2-40B4-BE49-F238E27FC236}">
                          <a16:creationId xmlns:a16="http://schemas.microsoft.com/office/drawing/2014/main" id="{90A96ED7-9FF1-398F-C9BC-AB9886B116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33990" y="3569923"/>
                      <a:ext cx="45650" cy="120938"/>
                    </a:xfrm>
                    <a:custGeom>
                      <a:avLst/>
                      <a:gdLst>
                        <a:gd name="connsiteX0" fmla="*/ 39763 w 45650"/>
                        <a:gd name="connsiteY0" fmla="*/ 117203 h 120938"/>
                        <a:gd name="connsiteX1" fmla="*/ 29000 w 45650"/>
                        <a:gd name="connsiteY1" fmla="*/ 65197 h 120938"/>
                        <a:gd name="connsiteX2" fmla="*/ 45383 w 45650"/>
                        <a:gd name="connsiteY2" fmla="*/ 11952 h 120938"/>
                        <a:gd name="connsiteX3" fmla="*/ 40239 w 45650"/>
                        <a:gd name="connsiteY3" fmla="*/ 10142 h 120938"/>
                        <a:gd name="connsiteX4" fmla="*/ 14998 w 45650"/>
                        <a:gd name="connsiteY4" fmla="*/ 61482 h 120938"/>
                        <a:gd name="connsiteX5" fmla="*/ 14998 w 45650"/>
                        <a:gd name="connsiteY5" fmla="*/ 60911 h 120938"/>
                        <a:gd name="connsiteX6" fmla="*/ 12236 w 45650"/>
                        <a:gd name="connsiteY6" fmla="*/ 33193 h 120938"/>
                        <a:gd name="connsiteX7" fmla="*/ 20713 w 45650"/>
                        <a:gd name="connsiteY7" fmla="*/ 2427 h 120938"/>
                        <a:gd name="connsiteX8" fmla="*/ 15665 w 45650"/>
                        <a:gd name="connsiteY8" fmla="*/ 617 h 120938"/>
                        <a:gd name="connsiteX9" fmla="*/ 7759 w 45650"/>
                        <a:gd name="connsiteY9" fmla="*/ 62720 h 120938"/>
                        <a:gd name="connsiteX10" fmla="*/ 14807 w 45650"/>
                        <a:gd name="connsiteY10" fmla="*/ 62339 h 120938"/>
                        <a:gd name="connsiteX11" fmla="*/ 34238 w 45650"/>
                        <a:gd name="connsiteY11" fmla="*/ 120823 h 120938"/>
                        <a:gd name="connsiteX12" fmla="*/ 39763 w 45650"/>
                        <a:gd name="connsiteY12" fmla="*/ 117298 h 1209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5650" h="120938">
                          <a:moveTo>
                            <a:pt x="39763" y="117203"/>
                          </a:moveTo>
                          <a:cubicBezTo>
                            <a:pt x="26999" y="102820"/>
                            <a:pt x="26809" y="83199"/>
                            <a:pt x="29000" y="65197"/>
                          </a:cubicBezTo>
                          <a:cubicBezTo>
                            <a:pt x="31000" y="47956"/>
                            <a:pt x="34905" y="26049"/>
                            <a:pt x="45383" y="11952"/>
                          </a:cubicBezTo>
                          <a:cubicBezTo>
                            <a:pt x="46907" y="9952"/>
                            <a:pt x="41477" y="8999"/>
                            <a:pt x="40239" y="10142"/>
                          </a:cubicBezTo>
                          <a:cubicBezTo>
                            <a:pt x="30524" y="18905"/>
                            <a:pt x="19951" y="39955"/>
                            <a:pt x="14998" y="61482"/>
                          </a:cubicBezTo>
                          <a:cubicBezTo>
                            <a:pt x="14998" y="61292"/>
                            <a:pt x="14998" y="61101"/>
                            <a:pt x="14998" y="60911"/>
                          </a:cubicBezTo>
                          <a:cubicBezTo>
                            <a:pt x="12902" y="51195"/>
                            <a:pt x="11188" y="43289"/>
                            <a:pt x="12236" y="33193"/>
                          </a:cubicBezTo>
                          <a:cubicBezTo>
                            <a:pt x="13283" y="22525"/>
                            <a:pt x="14331" y="11380"/>
                            <a:pt x="20713" y="2427"/>
                          </a:cubicBezTo>
                          <a:cubicBezTo>
                            <a:pt x="22142" y="427"/>
                            <a:pt x="16903" y="-812"/>
                            <a:pt x="15665" y="617"/>
                          </a:cubicBezTo>
                          <a:cubicBezTo>
                            <a:pt x="3758" y="14714"/>
                            <a:pt x="-8338" y="47861"/>
                            <a:pt x="7759" y="62720"/>
                          </a:cubicBezTo>
                          <a:cubicBezTo>
                            <a:pt x="9188" y="64054"/>
                            <a:pt x="13855" y="64340"/>
                            <a:pt x="14807" y="62339"/>
                          </a:cubicBezTo>
                          <a:cubicBezTo>
                            <a:pt x="9092" y="88247"/>
                            <a:pt x="11664" y="114536"/>
                            <a:pt x="34238" y="120823"/>
                          </a:cubicBezTo>
                          <a:cubicBezTo>
                            <a:pt x="35953" y="121299"/>
                            <a:pt x="42430" y="120346"/>
                            <a:pt x="39763" y="117298"/>
                          </a:cubicBezTo>
                          <a:close/>
                        </a:path>
                      </a:pathLst>
                    </a:custGeom>
                    <a:solidFill>
                      <a:srgbClr val="56331D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  <p:sp>
                  <p:nvSpPr>
                    <p:cNvPr id="59" name="شكل حر: شكل 58">
                      <a:extLst>
                        <a:ext uri="{FF2B5EF4-FFF2-40B4-BE49-F238E27FC236}">
                          <a16:creationId xmlns:a16="http://schemas.microsoft.com/office/drawing/2014/main" id="{ABE0D89C-5942-E016-2E21-292A3F3756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81004" y="3633995"/>
                      <a:ext cx="20559" cy="82814"/>
                    </a:xfrm>
                    <a:custGeom>
                      <a:avLst/>
                      <a:gdLst>
                        <a:gd name="connsiteX0" fmla="*/ 20371 w 20559"/>
                        <a:gd name="connsiteY0" fmla="*/ 79516 h 82814"/>
                        <a:gd name="connsiteX1" fmla="*/ 11989 w 20559"/>
                        <a:gd name="connsiteY1" fmla="*/ 40178 h 82814"/>
                        <a:gd name="connsiteX2" fmla="*/ 20086 w 20559"/>
                        <a:gd name="connsiteY2" fmla="*/ 2268 h 82814"/>
                        <a:gd name="connsiteX3" fmla="*/ 14656 w 20559"/>
                        <a:gd name="connsiteY3" fmla="*/ 839 h 82814"/>
                        <a:gd name="connsiteX4" fmla="*/ 10751 w 20559"/>
                        <a:gd name="connsiteY4" fmla="*/ 81040 h 82814"/>
                        <a:gd name="connsiteX5" fmla="*/ 20371 w 20559"/>
                        <a:gd name="connsiteY5" fmla="*/ 79516 h 828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559" h="82814">
                          <a:moveTo>
                            <a:pt x="20371" y="79516"/>
                          </a:moveTo>
                          <a:cubicBezTo>
                            <a:pt x="15704" y="65990"/>
                            <a:pt x="12275" y="54656"/>
                            <a:pt x="11989" y="40178"/>
                          </a:cubicBezTo>
                          <a:cubicBezTo>
                            <a:pt x="11799" y="27700"/>
                            <a:pt x="13228" y="12936"/>
                            <a:pt x="20086" y="2268"/>
                          </a:cubicBezTo>
                          <a:cubicBezTo>
                            <a:pt x="21514" y="77"/>
                            <a:pt x="15990" y="-780"/>
                            <a:pt x="14656" y="839"/>
                          </a:cubicBezTo>
                          <a:cubicBezTo>
                            <a:pt x="-488" y="19794"/>
                            <a:pt x="-7156" y="61895"/>
                            <a:pt x="10751" y="81040"/>
                          </a:cubicBezTo>
                          <a:cubicBezTo>
                            <a:pt x="12656" y="83040"/>
                            <a:pt x="21991" y="84278"/>
                            <a:pt x="20371" y="79516"/>
                          </a:cubicBezTo>
                          <a:close/>
                        </a:path>
                      </a:pathLst>
                    </a:custGeom>
                    <a:solidFill>
                      <a:srgbClr val="56331D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</p:grpSp>
              <p:grpSp>
                <p:nvGrpSpPr>
                  <p:cNvPr id="48" name="رسم 672">
                    <a:extLst>
                      <a:ext uri="{FF2B5EF4-FFF2-40B4-BE49-F238E27FC236}">
                        <a16:creationId xmlns:a16="http://schemas.microsoft.com/office/drawing/2014/main" id="{12E9C183-44E9-1CD1-66B9-46A06408D671}"/>
                      </a:ext>
                    </a:extLst>
                  </p:cNvPr>
                  <p:cNvGrpSpPr/>
                  <p:nvPr/>
                </p:nvGrpSpPr>
                <p:grpSpPr>
                  <a:xfrm>
                    <a:off x="7151512" y="3747517"/>
                    <a:ext cx="82254" cy="55377"/>
                    <a:chOff x="7151512" y="3747517"/>
                    <a:chExt cx="82254" cy="55377"/>
                  </a:xfrm>
                </p:grpSpPr>
                <p:sp>
                  <p:nvSpPr>
                    <p:cNvPr id="49" name="شكل حر: شكل 48">
                      <a:extLst>
                        <a:ext uri="{FF2B5EF4-FFF2-40B4-BE49-F238E27FC236}">
                          <a16:creationId xmlns:a16="http://schemas.microsoft.com/office/drawing/2014/main" id="{4A24B014-B8D5-D8D3-4522-52192EF414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51512" y="3747517"/>
                      <a:ext cx="82254" cy="55377"/>
                    </a:xfrm>
                    <a:custGeom>
                      <a:avLst/>
                      <a:gdLst>
                        <a:gd name="connsiteX0" fmla="*/ 82153 w 82254"/>
                        <a:gd name="connsiteY0" fmla="*/ 22762 h 55377"/>
                        <a:gd name="connsiteX1" fmla="*/ 78057 w 82254"/>
                        <a:gd name="connsiteY1" fmla="*/ 13999 h 55377"/>
                        <a:gd name="connsiteX2" fmla="*/ 38148 w 82254"/>
                        <a:gd name="connsiteY2" fmla="*/ 2284 h 55377"/>
                        <a:gd name="connsiteX3" fmla="*/ 21669 w 82254"/>
                        <a:gd name="connsiteY3" fmla="*/ 11523 h 55377"/>
                        <a:gd name="connsiteX4" fmla="*/ 48 w 82254"/>
                        <a:gd name="connsiteY4" fmla="*/ 30668 h 55377"/>
                        <a:gd name="connsiteX5" fmla="*/ 14716 w 82254"/>
                        <a:gd name="connsiteY5" fmla="*/ 45813 h 55377"/>
                        <a:gd name="connsiteX6" fmla="*/ 24051 w 82254"/>
                        <a:gd name="connsiteY6" fmla="*/ 50671 h 55377"/>
                        <a:gd name="connsiteX7" fmla="*/ 78629 w 82254"/>
                        <a:gd name="connsiteY7" fmla="*/ 39241 h 55377"/>
                        <a:gd name="connsiteX8" fmla="*/ 82058 w 82254"/>
                        <a:gd name="connsiteY8" fmla="*/ 22762 h 553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2254" h="55377">
                          <a:moveTo>
                            <a:pt x="82153" y="22762"/>
                          </a:moveTo>
                          <a:cubicBezTo>
                            <a:pt x="81582" y="19524"/>
                            <a:pt x="80153" y="16571"/>
                            <a:pt x="78057" y="13999"/>
                          </a:cubicBezTo>
                          <a:cubicBezTo>
                            <a:pt x="69199" y="3046"/>
                            <a:pt x="51864" y="-3812"/>
                            <a:pt x="38148" y="2284"/>
                          </a:cubicBezTo>
                          <a:cubicBezTo>
                            <a:pt x="32433" y="4855"/>
                            <a:pt x="27099" y="8570"/>
                            <a:pt x="21669" y="11523"/>
                          </a:cubicBezTo>
                          <a:cubicBezTo>
                            <a:pt x="15478" y="14952"/>
                            <a:pt x="-1000" y="21524"/>
                            <a:pt x="48" y="30668"/>
                          </a:cubicBezTo>
                          <a:cubicBezTo>
                            <a:pt x="810" y="37240"/>
                            <a:pt x="9668" y="42670"/>
                            <a:pt x="14716" y="45813"/>
                          </a:cubicBezTo>
                          <a:cubicBezTo>
                            <a:pt x="17669" y="47623"/>
                            <a:pt x="20812" y="49432"/>
                            <a:pt x="24051" y="50671"/>
                          </a:cubicBezTo>
                          <a:cubicBezTo>
                            <a:pt x="41672" y="57148"/>
                            <a:pt x="68247" y="59815"/>
                            <a:pt x="78629" y="39241"/>
                          </a:cubicBezTo>
                          <a:cubicBezTo>
                            <a:pt x="80820" y="34859"/>
                            <a:pt x="82915" y="27620"/>
                            <a:pt x="82058" y="22762"/>
                          </a:cubicBezTo>
                          <a:close/>
                        </a:path>
                      </a:pathLst>
                    </a:custGeom>
                    <a:solidFill>
                      <a:srgbClr val="56331D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  <p:sp>
                  <p:nvSpPr>
                    <p:cNvPr id="50" name="شكل حر: شكل 49">
                      <a:extLst>
                        <a:ext uri="{FF2B5EF4-FFF2-40B4-BE49-F238E27FC236}">
                          <a16:creationId xmlns:a16="http://schemas.microsoft.com/office/drawing/2014/main" id="{44576F5C-AA05-67B6-C7AB-18C2A5447A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51802" y="3747912"/>
                      <a:ext cx="74367" cy="50162"/>
                    </a:xfrm>
                    <a:custGeom>
                      <a:avLst/>
                      <a:gdLst>
                        <a:gd name="connsiteX0" fmla="*/ 74149 w 74367"/>
                        <a:gd name="connsiteY0" fmla="*/ 21034 h 50162"/>
                        <a:gd name="connsiteX1" fmla="*/ 70338 w 74367"/>
                        <a:gd name="connsiteY1" fmla="*/ 13033 h 50162"/>
                        <a:gd name="connsiteX2" fmla="*/ 34143 w 74367"/>
                        <a:gd name="connsiteY2" fmla="*/ 1984 h 50162"/>
                        <a:gd name="connsiteX3" fmla="*/ 19380 w 74367"/>
                        <a:gd name="connsiteY3" fmla="*/ 10175 h 50162"/>
                        <a:gd name="connsiteX4" fmla="*/ 44 w 74367"/>
                        <a:gd name="connsiteY4" fmla="*/ 27225 h 50162"/>
                        <a:gd name="connsiteX5" fmla="*/ 13474 w 74367"/>
                        <a:gd name="connsiteY5" fmla="*/ 41132 h 50162"/>
                        <a:gd name="connsiteX6" fmla="*/ 22047 w 74367"/>
                        <a:gd name="connsiteY6" fmla="*/ 45609 h 50162"/>
                        <a:gd name="connsiteX7" fmla="*/ 71291 w 74367"/>
                        <a:gd name="connsiteY7" fmla="*/ 35893 h 50162"/>
                        <a:gd name="connsiteX8" fmla="*/ 74149 w 74367"/>
                        <a:gd name="connsiteY8" fmla="*/ 21034 h 501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4367" h="50162">
                          <a:moveTo>
                            <a:pt x="74149" y="21034"/>
                          </a:moveTo>
                          <a:cubicBezTo>
                            <a:pt x="73577" y="18081"/>
                            <a:pt x="72243" y="15414"/>
                            <a:pt x="70338" y="13033"/>
                          </a:cubicBezTo>
                          <a:cubicBezTo>
                            <a:pt x="62147" y="2936"/>
                            <a:pt x="46431" y="-3445"/>
                            <a:pt x="34143" y="1984"/>
                          </a:cubicBezTo>
                          <a:cubicBezTo>
                            <a:pt x="29000" y="4175"/>
                            <a:pt x="24237" y="7604"/>
                            <a:pt x="19380" y="10175"/>
                          </a:cubicBezTo>
                          <a:cubicBezTo>
                            <a:pt x="13855" y="13128"/>
                            <a:pt x="-909" y="18938"/>
                            <a:pt x="44" y="27225"/>
                          </a:cubicBezTo>
                          <a:cubicBezTo>
                            <a:pt x="806" y="33226"/>
                            <a:pt x="8902" y="38274"/>
                            <a:pt x="13474" y="41132"/>
                          </a:cubicBezTo>
                          <a:cubicBezTo>
                            <a:pt x="16141" y="42846"/>
                            <a:pt x="19094" y="44465"/>
                            <a:pt x="22047" y="45609"/>
                          </a:cubicBezTo>
                          <a:cubicBezTo>
                            <a:pt x="38049" y="51705"/>
                            <a:pt x="62147" y="54371"/>
                            <a:pt x="71291" y="35893"/>
                          </a:cubicBezTo>
                          <a:cubicBezTo>
                            <a:pt x="73196" y="31988"/>
                            <a:pt x="75006" y="25511"/>
                            <a:pt x="74149" y="21034"/>
                          </a:cubicBezTo>
                          <a:close/>
                        </a:path>
                      </a:pathLst>
                    </a:custGeom>
                    <a:solidFill>
                      <a:srgbClr val="F1DBCB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  <p:sp>
                  <p:nvSpPr>
                    <p:cNvPr id="51" name="شكل حر: شكل 50">
                      <a:extLst>
                        <a:ext uri="{FF2B5EF4-FFF2-40B4-BE49-F238E27FC236}">
                          <a16:creationId xmlns:a16="http://schemas.microsoft.com/office/drawing/2014/main" id="{A18A46B3-0FC4-EF2A-8D94-DC63FB7839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65181" y="3766292"/>
                      <a:ext cx="45529" cy="15703"/>
                    </a:xfrm>
                    <a:custGeom>
                      <a:avLst/>
                      <a:gdLst>
                        <a:gd name="connsiteX0" fmla="*/ 24955 w 45529"/>
                        <a:gd name="connsiteY0" fmla="*/ 1035 h 15703"/>
                        <a:gd name="connsiteX1" fmla="*/ 0 w 45529"/>
                        <a:gd name="connsiteY1" fmla="*/ 5131 h 15703"/>
                        <a:gd name="connsiteX2" fmla="*/ 1333 w 45529"/>
                        <a:gd name="connsiteY2" fmla="*/ 5702 h 15703"/>
                        <a:gd name="connsiteX3" fmla="*/ 20764 w 45529"/>
                        <a:gd name="connsiteY3" fmla="*/ 6655 h 15703"/>
                        <a:gd name="connsiteX4" fmla="*/ 44482 w 45529"/>
                        <a:gd name="connsiteY4" fmla="*/ 15608 h 15703"/>
                        <a:gd name="connsiteX5" fmla="*/ 45529 w 45529"/>
                        <a:gd name="connsiteY5" fmla="*/ 15703 h 15703"/>
                        <a:gd name="connsiteX6" fmla="*/ 24955 w 45529"/>
                        <a:gd name="connsiteY6" fmla="*/ 1130 h 157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5529" h="15703">
                          <a:moveTo>
                            <a:pt x="24955" y="1035"/>
                          </a:moveTo>
                          <a:cubicBezTo>
                            <a:pt x="17336" y="-1061"/>
                            <a:pt x="6763" y="-108"/>
                            <a:pt x="0" y="5131"/>
                          </a:cubicBezTo>
                          <a:cubicBezTo>
                            <a:pt x="381" y="5416"/>
                            <a:pt x="857" y="5512"/>
                            <a:pt x="1333" y="5702"/>
                          </a:cubicBezTo>
                          <a:cubicBezTo>
                            <a:pt x="7620" y="7226"/>
                            <a:pt x="14383" y="5416"/>
                            <a:pt x="20764" y="6655"/>
                          </a:cubicBezTo>
                          <a:cubicBezTo>
                            <a:pt x="29337" y="8179"/>
                            <a:pt x="36481" y="12560"/>
                            <a:pt x="44482" y="15608"/>
                          </a:cubicBezTo>
                          <a:cubicBezTo>
                            <a:pt x="44672" y="15608"/>
                            <a:pt x="45053" y="15703"/>
                            <a:pt x="45529" y="15703"/>
                          </a:cubicBezTo>
                          <a:cubicBezTo>
                            <a:pt x="39719" y="9417"/>
                            <a:pt x="33147" y="3321"/>
                            <a:pt x="24955" y="1130"/>
                          </a:cubicBezTo>
                          <a:close/>
                        </a:path>
                      </a:pathLst>
                    </a:custGeom>
                    <a:solidFill>
                      <a:srgbClr val="56331D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/>
                    </a:p>
                  </p:txBody>
                </p:sp>
              </p:grpSp>
            </p:grpSp>
            <p:sp>
              <p:nvSpPr>
                <p:cNvPr id="41" name="شكل حر: شكل 40">
                  <a:extLst>
                    <a:ext uri="{FF2B5EF4-FFF2-40B4-BE49-F238E27FC236}">
                      <a16:creationId xmlns:a16="http://schemas.microsoft.com/office/drawing/2014/main" id="{2B2537CC-B80C-6531-5765-F8AC0FFC7C3A}"/>
                    </a:ext>
                  </a:extLst>
                </p:cNvPr>
                <p:cNvSpPr/>
                <p:nvPr/>
              </p:nvSpPr>
              <p:spPr>
                <a:xfrm>
                  <a:off x="6948678" y="3636358"/>
                  <a:ext cx="94538" cy="91871"/>
                </a:xfrm>
                <a:custGeom>
                  <a:avLst/>
                  <a:gdLst>
                    <a:gd name="connsiteX0" fmla="*/ 41719 w 94538"/>
                    <a:gd name="connsiteY0" fmla="*/ 72009 h 91871"/>
                    <a:gd name="connsiteX1" fmla="*/ 0 w 94538"/>
                    <a:gd name="connsiteY1" fmla="*/ 2762 h 91871"/>
                    <a:gd name="connsiteX2" fmla="*/ 2572 w 94538"/>
                    <a:gd name="connsiteY2" fmla="*/ 0 h 91871"/>
                    <a:gd name="connsiteX3" fmla="*/ 5334 w 94538"/>
                    <a:gd name="connsiteY3" fmla="*/ 2572 h 91871"/>
                    <a:gd name="connsiteX4" fmla="*/ 92392 w 94538"/>
                    <a:gd name="connsiteY4" fmla="*/ 86582 h 91871"/>
                    <a:gd name="connsiteX5" fmla="*/ 94488 w 94538"/>
                    <a:gd name="connsiteY5" fmla="*/ 89726 h 91871"/>
                    <a:gd name="connsiteX6" fmla="*/ 91345 w 94538"/>
                    <a:gd name="connsiteY6" fmla="*/ 91821 h 91871"/>
                    <a:gd name="connsiteX7" fmla="*/ 41719 w 94538"/>
                    <a:gd name="connsiteY7" fmla="*/ 72009 h 91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4538" h="91871">
                      <a:moveTo>
                        <a:pt x="41719" y="72009"/>
                      </a:moveTo>
                      <a:cubicBezTo>
                        <a:pt x="2096" y="44672"/>
                        <a:pt x="0" y="3334"/>
                        <a:pt x="0" y="2762"/>
                      </a:cubicBezTo>
                      <a:cubicBezTo>
                        <a:pt x="0" y="1238"/>
                        <a:pt x="1143" y="0"/>
                        <a:pt x="2572" y="0"/>
                      </a:cubicBezTo>
                      <a:cubicBezTo>
                        <a:pt x="4096" y="0"/>
                        <a:pt x="5334" y="1143"/>
                        <a:pt x="5334" y="2572"/>
                      </a:cubicBezTo>
                      <a:cubicBezTo>
                        <a:pt x="5429" y="5334"/>
                        <a:pt x="8954" y="70390"/>
                        <a:pt x="92392" y="86582"/>
                      </a:cubicBezTo>
                      <a:cubicBezTo>
                        <a:pt x="93821" y="86868"/>
                        <a:pt x="94774" y="88297"/>
                        <a:pt x="94488" y="89726"/>
                      </a:cubicBezTo>
                      <a:cubicBezTo>
                        <a:pt x="94202" y="91154"/>
                        <a:pt x="92773" y="92107"/>
                        <a:pt x="91345" y="91821"/>
                      </a:cubicBezTo>
                      <a:cubicBezTo>
                        <a:pt x="70390" y="87725"/>
                        <a:pt x="54197" y="80581"/>
                        <a:pt x="41719" y="72009"/>
                      </a:cubicBezTo>
                      <a:close/>
                    </a:path>
                  </a:pathLst>
                </a:custGeom>
                <a:solidFill>
                  <a:srgbClr val="56331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  <p:grpSp>
          <p:nvGrpSpPr>
            <p:cNvPr id="20" name="رسم 672">
              <a:extLst>
                <a:ext uri="{FF2B5EF4-FFF2-40B4-BE49-F238E27FC236}">
                  <a16:creationId xmlns:a16="http://schemas.microsoft.com/office/drawing/2014/main" id="{02F526DE-C880-8F91-CBA8-90DFC4EE73C9}"/>
                </a:ext>
              </a:extLst>
            </p:cNvPr>
            <p:cNvGrpSpPr/>
            <p:nvPr/>
          </p:nvGrpSpPr>
          <p:grpSpPr>
            <a:xfrm>
              <a:off x="6818732" y="3497770"/>
              <a:ext cx="206240" cy="160444"/>
              <a:chOff x="6818732" y="3497770"/>
              <a:chExt cx="206240" cy="160444"/>
            </a:xfrm>
          </p:grpSpPr>
          <p:grpSp>
            <p:nvGrpSpPr>
              <p:cNvPr id="28" name="رسم 672">
                <a:extLst>
                  <a:ext uri="{FF2B5EF4-FFF2-40B4-BE49-F238E27FC236}">
                    <a16:creationId xmlns:a16="http://schemas.microsoft.com/office/drawing/2014/main" id="{974DDA9D-AE12-930B-6144-2D0047AC5D06}"/>
                  </a:ext>
                </a:extLst>
              </p:cNvPr>
              <p:cNvGrpSpPr/>
              <p:nvPr/>
            </p:nvGrpSpPr>
            <p:grpSpPr>
              <a:xfrm>
                <a:off x="6895237" y="3497770"/>
                <a:ext cx="129735" cy="129825"/>
                <a:chOff x="6895237" y="3497770"/>
                <a:chExt cx="129735" cy="129825"/>
              </a:xfrm>
            </p:grpSpPr>
            <p:sp>
              <p:nvSpPr>
                <p:cNvPr id="33" name="شكل حر: شكل 32">
                  <a:extLst>
                    <a:ext uri="{FF2B5EF4-FFF2-40B4-BE49-F238E27FC236}">
                      <a16:creationId xmlns:a16="http://schemas.microsoft.com/office/drawing/2014/main" id="{753C2F8E-FF1F-6607-5499-809E9E85AAB7}"/>
                    </a:ext>
                  </a:extLst>
                </p:cNvPr>
                <p:cNvSpPr/>
                <p:nvPr/>
              </p:nvSpPr>
              <p:spPr>
                <a:xfrm>
                  <a:off x="6895237" y="3497770"/>
                  <a:ext cx="129735" cy="129825"/>
                </a:xfrm>
                <a:custGeom>
                  <a:avLst/>
                  <a:gdLst>
                    <a:gd name="connsiteX0" fmla="*/ 101637 w 129735"/>
                    <a:gd name="connsiteY0" fmla="*/ 11430 h 129825"/>
                    <a:gd name="connsiteX1" fmla="*/ 11435 w 129735"/>
                    <a:gd name="connsiteY1" fmla="*/ 28098 h 129825"/>
                    <a:gd name="connsiteX2" fmla="*/ 28009 w 129735"/>
                    <a:gd name="connsiteY2" fmla="*/ 118395 h 129825"/>
                    <a:gd name="connsiteX3" fmla="*/ 118305 w 129735"/>
                    <a:gd name="connsiteY3" fmla="*/ 101727 h 129825"/>
                    <a:gd name="connsiteX4" fmla="*/ 101637 w 129735"/>
                    <a:gd name="connsiteY4" fmla="*/ 11430 h 129825"/>
                    <a:gd name="connsiteX5" fmla="*/ 33247 w 129735"/>
                    <a:gd name="connsiteY5" fmla="*/ 110680 h 129825"/>
                    <a:gd name="connsiteX6" fmla="*/ 19055 w 129735"/>
                    <a:gd name="connsiteY6" fmla="*/ 33528 h 129825"/>
                    <a:gd name="connsiteX7" fmla="*/ 96207 w 129735"/>
                    <a:gd name="connsiteY7" fmla="*/ 19335 h 129825"/>
                    <a:gd name="connsiteX8" fmla="*/ 110400 w 129735"/>
                    <a:gd name="connsiteY8" fmla="*/ 96488 h 129825"/>
                    <a:gd name="connsiteX9" fmla="*/ 33152 w 129735"/>
                    <a:gd name="connsiteY9" fmla="*/ 110680 h 129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9735" h="129825">
                      <a:moveTo>
                        <a:pt x="101637" y="11430"/>
                      </a:moveTo>
                      <a:cubicBezTo>
                        <a:pt x="72109" y="-8859"/>
                        <a:pt x="31723" y="-1429"/>
                        <a:pt x="11435" y="28098"/>
                      </a:cubicBezTo>
                      <a:cubicBezTo>
                        <a:pt x="-8853" y="57626"/>
                        <a:pt x="-1424" y="98012"/>
                        <a:pt x="28009" y="118395"/>
                      </a:cubicBezTo>
                      <a:cubicBezTo>
                        <a:pt x="57536" y="138684"/>
                        <a:pt x="97922" y="131254"/>
                        <a:pt x="118305" y="101727"/>
                      </a:cubicBezTo>
                      <a:cubicBezTo>
                        <a:pt x="138594" y="72199"/>
                        <a:pt x="131164" y="31813"/>
                        <a:pt x="101637" y="11430"/>
                      </a:cubicBezTo>
                      <a:close/>
                      <a:moveTo>
                        <a:pt x="33247" y="110680"/>
                      </a:moveTo>
                      <a:cubicBezTo>
                        <a:pt x="8006" y="93249"/>
                        <a:pt x="1624" y="58769"/>
                        <a:pt x="19055" y="33528"/>
                      </a:cubicBezTo>
                      <a:cubicBezTo>
                        <a:pt x="36390" y="8286"/>
                        <a:pt x="70966" y="1905"/>
                        <a:pt x="96207" y="19335"/>
                      </a:cubicBezTo>
                      <a:cubicBezTo>
                        <a:pt x="121449" y="36766"/>
                        <a:pt x="127830" y="71247"/>
                        <a:pt x="110400" y="96488"/>
                      </a:cubicBezTo>
                      <a:cubicBezTo>
                        <a:pt x="92969" y="121729"/>
                        <a:pt x="58393" y="128111"/>
                        <a:pt x="33152" y="110680"/>
                      </a:cubicBezTo>
                      <a:close/>
                    </a:path>
                  </a:pathLst>
                </a:custGeom>
                <a:solidFill>
                  <a:srgbClr val="56331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" name="شكل حر: شكل 33">
                  <a:extLst>
                    <a:ext uri="{FF2B5EF4-FFF2-40B4-BE49-F238E27FC236}">
                      <a16:creationId xmlns:a16="http://schemas.microsoft.com/office/drawing/2014/main" id="{EEC0C7BF-9CD9-8DCE-B274-673AC48FD4EF}"/>
                    </a:ext>
                  </a:extLst>
                </p:cNvPr>
                <p:cNvSpPr/>
                <p:nvPr/>
              </p:nvSpPr>
              <p:spPr>
                <a:xfrm>
                  <a:off x="6904465" y="3507183"/>
                  <a:ext cx="111027" cy="110999"/>
                </a:xfrm>
                <a:custGeom>
                  <a:avLst/>
                  <a:gdLst>
                    <a:gd name="connsiteX0" fmla="*/ 86980 w 111027"/>
                    <a:gd name="connsiteY0" fmla="*/ 9827 h 110999"/>
                    <a:gd name="connsiteX1" fmla="*/ 9827 w 111027"/>
                    <a:gd name="connsiteY1" fmla="*/ 24020 h 110999"/>
                    <a:gd name="connsiteX2" fmla="*/ 24020 w 111027"/>
                    <a:gd name="connsiteY2" fmla="*/ 101172 h 110999"/>
                    <a:gd name="connsiteX3" fmla="*/ 101267 w 111027"/>
                    <a:gd name="connsiteY3" fmla="*/ 86980 h 110999"/>
                    <a:gd name="connsiteX4" fmla="*/ 87075 w 111027"/>
                    <a:gd name="connsiteY4" fmla="*/ 9827 h 110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027" h="110999">
                      <a:moveTo>
                        <a:pt x="86980" y="9827"/>
                      </a:moveTo>
                      <a:cubicBezTo>
                        <a:pt x="61739" y="-7603"/>
                        <a:pt x="27163" y="-1222"/>
                        <a:pt x="9827" y="24020"/>
                      </a:cubicBezTo>
                      <a:cubicBezTo>
                        <a:pt x="-7603" y="49261"/>
                        <a:pt x="-1222" y="83837"/>
                        <a:pt x="24020" y="101172"/>
                      </a:cubicBezTo>
                      <a:cubicBezTo>
                        <a:pt x="49261" y="118603"/>
                        <a:pt x="83837" y="112221"/>
                        <a:pt x="101267" y="86980"/>
                      </a:cubicBezTo>
                      <a:cubicBezTo>
                        <a:pt x="118603" y="61739"/>
                        <a:pt x="112221" y="27163"/>
                        <a:pt x="87075" y="9827"/>
                      </a:cubicBezTo>
                      <a:close/>
                    </a:path>
                  </a:pathLst>
                </a:custGeom>
                <a:solidFill>
                  <a:srgbClr val="DFF3FD">
                    <a:alpha val="50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" name="شكل حر: شكل 34">
                  <a:extLst>
                    <a:ext uri="{FF2B5EF4-FFF2-40B4-BE49-F238E27FC236}">
                      <a16:creationId xmlns:a16="http://schemas.microsoft.com/office/drawing/2014/main" id="{4F4E87C0-B570-056D-F2A7-5AA52F2AF831}"/>
                    </a:ext>
                  </a:extLst>
                </p:cNvPr>
                <p:cNvSpPr/>
                <p:nvPr/>
              </p:nvSpPr>
              <p:spPr>
                <a:xfrm>
                  <a:off x="6904465" y="3507183"/>
                  <a:ext cx="111027" cy="110999"/>
                </a:xfrm>
                <a:custGeom>
                  <a:avLst/>
                  <a:gdLst>
                    <a:gd name="connsiteX0" fmla="*/ 86980 w 111027"/>
                    <a:gd name="connsiteY0" fmla="*/ 9827 h 110999"/>
                    <a:gd name="connsiteX1" fmla="*/ 9827 w 111027"/>
                    <a:gd name="connsiteY1" fmla="*/ 24020 h 110999"/>
                    <a:gd name="connsiteX2" fmla="*/ 24020 w 111027"/>
                    <a:gd name="connsiteY2" fmla="*/ 101172 h 110999"/>
                    <a:gd name="connsiteX3" fmla="*/ 101267 w 111027"/>
                    <a:gd name="connsiteY3" fmla="*/ 86980 h 110999"/>
                    <a:gd name="connsiteX4" fmla="*/ 87075 w 111027"/>
                    <a:gd name="connsiteY4" fmla="*/ 9827 h 110999"/>
                    <a:gd name="connsiteX5" fmla="*/ 27258 w 111027"/>
                    <a:gd name="connsiteY5" fmla="*/ 96600 h 110999"/>
                    <a:gd name="connsiteX6" fmla="*/ 14495 w 111027"/>
                    <a:gd name="connsiteY6" fmla="*/ 27449 h 110999"/>
                    <a:gd name="connsiteX7" fmla="*/ 83646 w 111027"/>
                    <a:gd name="connsiteY7" fmla="*/ 14685 h 110999"/>
                    <a:gd name="connsiteX8" fmla="*/ 96410 w 111027"/>
                    <a:gd name="connsiteY8" fmla="*/ 83837 h 110999"/>
                    <a:gd name="connsiteX9" fmla="*/ 27258 w 111027"/>
                    <a:gd name="connsiteY9" fmla="*/ 96600 h 110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027" h="110999">
                      <a:moveTo>
                        <a:pt x="86980" y="9827"/>
                      </a:moveTo>
                      <a:cubicBezTo>
                        <a:pt x="61739" y="-7603"/>
                        <a:pt x="27163" y="-1222"/>
                        <a:pt x="9827" y="24020"/>
                      </a:cubicBezTo>
                      <a:cubicBezTo>
                        <a:pt x="-7603" y="49261"/>
                        <a:pt x="-1222" y="83837"/>
                        <a:pt x="24020" y="101172"/>
                      </a:cubicBezTo>
                      <a:cubicBezTo>
                        <a:pt x="49261" y="118603"/>
                        <a:pt x="83837" y="112221"/>
                        <a:pt x="101267" y="86980"/>
                      </a:cubicBezTo>
                      <a:cubicBezTo>
                        <a:pt x="118603" y="61739"/>
                        <a:pt x="112221" y="27163"/>
                        <a:pt x="87075" y="9827"/>
                      </a:cubicBezTo>
                      <a:close/>
                      <a:moveTo>
                        <a:pt x="27258" y="96600"/>
                      </a:moveTo>
                      <a:cubicBezTo>
                        <a:pt x="4589" y="81074"/>
                        <a:pt x="-1031" y="50118"/>
                        <a:pt x="14495" y="27449"/>
                      </a:cubicBezTo>
                      <a:cubicBezTo>
                        <a:pt x="30116" y="4779"/>
                        <a:pt x="61072" y="-936"/>
                        <a:pt x="83646" y="14685"/>
                      </a:cubicBezTo>
                      <a:cubicBezTo>
                        <a:pt x="106316" y="30306"/>
                        <a:pt x="111935" y="61262"/>
                        <a:pt x="96410" y="83837"/>
                      </a:cubicBezTo>
                      <a:cubicBezTo>
                        <a:pt x="80884" y="106411"/>
                        <a:pt x="49832" y="112126"/>
                        <a:pt x="27258" y="96600"/>
                      </a:cubicBezTo>
                      <a:close/>
                    </a:path>
                  </a:pathLst>
                </a:custGeom>
                <a:solidFill>
                  <a:srgbClr val="99A8B1">
                    <a:alpha val="50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sp>
            <p:nvSpPr>
              <p:cNvPr id="29" name="شكل حر: شكل 28">
                <a:extLst>
                  <a:ext uri="{FF2B5EF4-FFF2-40B4-BE49-F238E27FC236}">
                    <a16:creationId xmlns:a16="http://schemas.microsoft.com/office/drawing/2014/main" id="{01950D04-F21A-1EB2-E7B8-C6D5DB54262F}"/>
                  </a:ext>
                </a:extLst>
              </p:cNvPr>
              <p:cNvSpPr/>
              <p:nvPr/>
            </p:nvSpPr>
            <p:spPr>
              <a:xfrm>
                <a:off x="6818732" y="3595662"/>
                <a:ext cx="98728" cy="62552"/>
              </a:xfrm>
              <a:custGeom>
                <a:avLst/>
                <a:gdLst>
                  <a:gd name="connsiteX0" fmla="*/ 2882 w 98728"/>
                  <a:gd name="connsiteY0" fmla="*/ 61461 h 62552"/>
                  <a:gd name="connsiteX1" fmla="*/ 882 w 98728"/>
                  <a:gd name="connsiteY1" fmla="*/ 59270 h 62552"/>
                  <a:gd name="connsiteX2" fmla="*/ 3359 w 98728"/>
                  <a:gd name="connsiteY2" fmla="*/ 50126 h 62552"/>
                  <a:gd name="connsiteX3" fmla="*/ 88703 w 98728"/>
                  <a:gd name="connsiteY3" fmla="*/ 882 h 62552"/>
                  <a:gd name="connsiteX4" fmla="*/ 97847 w 98728"/>
                  <a:gd name="connsiteY4" fmla="*/ 3359 h 62552"/>
                  <a:gd name="connsiteX5" fmla="*/ 95370 w 98728"/>
                  <a:gd name="connsiteY5" fmla="*/ 12503 h 62552"/>
                  <a:gd name="connsiteX6" fmla="*/ 10026 w 98728"/>
                  <a:gd name="connsiteY6" fmla="*/ 61652 h 62552"/>
                  <a:gd name="connsiteX7" fmla="*/ 2882 w 98728"/>
                  <a:gd name="connsiteY7" fmla="*/ 61366 h 62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728" h="62552">
                    <a:moveTo>
                      <a:pt x="2882" y="61461"/>
                    </a:moveTo>
                    <a:cubicBezTo>
                      <a:pt x="2120" y="60890"/>
                      <a:pt x="1358" y="60223"/>
                      <a:pt x="882" y="59270"/>
                    </a:cubicBezTo>
                    <a:cubicBezTo>
                      <a:pt x="-928" y="56032"/>
                      <a:pt x="120" y="51936"/>
                      <a:pt x="3359" y="50126"/>
                    </a:cubicBezTo>
                    <a:lnTo>
                      <a:pt x="88703" y="882"/>
                    </a:lnTo>
                    <a:cubicBezTo>
                      <a:pt x="91941" y="-928"/>
                      <a:pt x="96037" y="120"/>
                      <a:pt x="97847" y="3359"/>
                    </a:cubicBezTo>
                    <a:cubicBezTo>
                      <a:pt x="99656" y="6597"/>
                      <a:pt x="98609" y="10693"/>
                      <a:pt x="95370" y="12503"/>
                    </a:cubicBezTo>
                    <a:lnTo>
                      <a:pt x="10026" y="61652"/>
                    </a:lnTo>
                    <a:cubicBezTo>
                      <a:pt x="7740" y="62985"/>
                      <a:pt x="4883" y="62795"/>
                      <a:pt x="2882" y="61366"/>
                    </a:cubicBezTo>
                    <a:close/>
                  </a:path>
                </a:pathLst>
              </a:custGeom>
              <a:solidFill>
                <a:srgbClr val="56331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30" name="رسم 672">
                <a:extLst>
                  <a:ext uri="{FF2B5EF4-FFF2-40B4-BE49-F238E27FC236}">
                    <a16:creationId xmlns:a16="http://schemas.microsoft.com/office/drawing/2014/main" id="{5DF0D38D-6AF6-CADD-7FE3-B925A626D73E}"/>
                  </a:ext>
                </a:extLst>
              </p:cNvPr>
              <p:cNvGrpSpPr/>
              <p:nvPr/>
            </p:nvGrpSpPr>
            <p:grpSpPr>
              <a:xfrm>
                <a:off x="6914867" y="3521682"/>
                <a:ext cx="75250" cy="46416"/>
                <a:chOff x="6914867" y="3521682"/>
                <a:chExt cx="75250" cy="46416"/>
              </a:xfrm>
              <a:solidFill>
                <a:srgbClr val="FFFFFF">
                  <a:alpha val="80000"/>
                </a:srgbClr>
              </a:solidFill>
            </p:grpSpPr>
            <p:sp>
              <p:nvSpPr>
                <p:cNvPr id="31" name="شكل حر: شكل 30">
                  <a:extLst>
                    <a:ext uri="{FF2B5EF4-FFF2-40B4-BE49-F238E27FC236}">
                      <a16:creationId xmlns:a16="http://schemas.microsoft.com/office/drawing/2014/main" id="{45C5885A-FAD9-7049-0417-26FD539A8623}"/>
                    </a:ext>
                  </a:extLst>
                </p:cNvPr>
                <p:cNvSpPr/>
                <p:nvPr/>
              </p:nvSpPr>
              <p:spPr>
                <a:xfrm>
                  <a:off x="6931126" y="3521682"/>
                  <a:ext cx="58991" cy="37346"/>
                </a:xfrm>
                <a:custGeom>
                  <a:avLst/>
                  <a:gdLst>
                    <a:gd name="connsiteX0" fmla="*/ 58890 w 58991"/>
                    <a:gd name="connsiteY0" fmla="*/ 13902 h 37346"/>
                    <a:gd name="connsiteX1" fmla="*/ 41459 w 58991"/>
                    <a:gd name="connsiteY1" fmla="*/ 376 h 37346"/>
                    <a:gd name="connsiteX2" fmla="*/ 11075 w 58991"/>
                    <a:gd name="connsiteY2" fmla="*/ 5901 h 37346"/>
                    <a:gd name="connsiteX3" fmla="*/ 216 w 58991"/>
                    <a:gd name="connsiteY3" fmla="*/ 21141 h 37346"/>
                    <a:gd name="connsiteX4" fmla="*/ 8503 w 58991"/>
                    <a:gd name="connsiteY4" fmla="*/ 34476 h 37346"/>
                    <a:gd name="connsiteX5" fmla="*/ 42126 w 58991"/>
                    <a:gd name="connsiteY5" fmla="*/ 33238 h 37346"/>
                    <a:gd name="connsiteX6" fmla="*/ 58890 w 58991"/>
                    <a:gd name="connsiteY6" fmla="*/ 13997 h 373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8991" h="37346">
                      <a:moveTo>
                        <a:pt x="58890" y="13902"/>
                      </a:moveTo>
                      <a:cubicBezTo>
                        <a:pt x="60224" y="4949"/>
                        <a:pt x="48127" y="1138"/>
                        <a:pt x="41459" y="376"/>
                      </a:cubicBezTo>
                      <a:cubicBezTo>
                        <a:pt x="30601" y="-862"/>
                        <a:pt x="20600" y="948"/>
                        <a:pt x="11075" y="5901"/>
                      </a:cubicBezTo>
                      <a:cubicBezTo>
                        <a:pt x="6598" y="8187"/>
                        <a:pt x="216" y="15236"/>
                        <a:pt x="216" y="21141"/>
                      </a:cubicBezTo>
                      <a:cubicBezTo>
                        <a:pt x="-832" y="26570"/>
                        <a:pt x="1931" y="31238"/>
                        <a:pt x="8503" y="34476"/>
                      </a:cubicBezTo>
                      <a:cubicBezTo>
                        <a:pt x="18790" y="39524"/>
                        <a:pt x="32030" y="37143"/>
                        <a:pt x="42126" y="33238"/>
                      </a:cubicBezTo>
                      <a:cubicBezTo>
                        <a:pt x="50413" y="29999"/>
                        <a:pt x="57652" y="23046"/>
                        <a:pt x="58890" y="13997"/>
                      </a:cubicBezTo>
                      <a:close/>
                    </a:path>
                  </a:pathLst>
                </a:custGeom>
                <a:solidFill>
                  <a:srgbClr val="FFFFFF">
                    <a:alpha val="80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2" name="شكل حر: شكل 31">
                  <a:extLst>
                    <a:ext uri="{FF2B5EF4-FFF2-40B4-BE49-F238E27FC236}">
                      <a16:creationId xmlns:a16="http://schemas.microsoft.com/office/drawing/2014/main" id="{15B14088-6092-0715-2C79-40658D4702D7}"/>
                    </a:ext>
                  </a:extLst>
                </p:cNvPr>
                <p:cNvSpPr/>
                <p:nvPr/>
              </p:nvSpPr>
              <p:spPr>
                <a:xfrm>
                  <a:off x="6914867" y="3552568"/>
                  <a:ext cx="16352" cy="15530"/>
                </a:xfrm>
                <a:custGeom>
                  <a:avLst/>
                  <a:gdLst>
                    <a:gd name="connsiteX0" fmla="*/ 16284 w 16352"/>
                    <a:gd name="connsiteY0" fmla="*/ 8257 h 15530"/>
                    <a:gd name="connsiteX1" fmla="*/ 1425 w 16352"/>
                    <a:gd name="connsiteY1" fmla="*/ 3018 h 15530"/>
                    <a:gd name="connsiteX2" fmla="*/ 4664 w 16352"/>
                    <a:gd name="connsiteY2" fmla="*/ 14925 h 15530"/>
                    <a:gd name="connsiteX3" fmla="*/ 16284 w 16352"/>
                    <a:gd name="connsiteY3" fmla="*/ 8162 h 15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52" h="15530">
                      <a:moveTo>
                        <a:pt x="16284" y="8257"/>
                      </a:moveTo>
                      <a:cubicBezTo>
                        <a:pt x="17332" y="66"/>
                        <a:pt x="5997" y="-2697"/>
                        <a:pt x="1425" y="3018"/>
                      </a:cubicBezTo>
                      <a:cubicBezTo>
                        <a:pt x="-1527" y="6733"/>
                        <a:pt x="377" y="12924"/>
                        <a:pt x="4664" y="14925"/>
                      </a:cubicBezTo>
                      <a:cubicBezTo>
                        <a:pt x="9331" y="17115"/>
                        <a:pt x="15618" y="13020"/>
                        <a:pt x="16284" y="8162"/>
                      </a:cubicBezTo>
                      <a:close/>
                    </a:path>
                  </a:pathLst>
                </a:custGeom>
                <a:solidFill>
                  <a:srgbClr val="FFFFFF">
                    <a:alpha val="80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  <p:grpSp>
          <p:nvGrpSpPr>
            <p:cNvPr id="21" name="رسم 672">
              <a:extLst>
                <a:ext uri="{FF2B5EF4-FFF2-40B4-BE49-F238E27FC236}">
                  <a16:creationId xmlns:a16="http://schemas.microsoft.com/office/drawing/2014/main" id="{13AF175C-C569-0934-F22E-59B077600DF0}"/>
                </a:ext>
              </a:extLst>
            </p:cNvPr>
            <p:cNvGrpSpPr/>
            <p:nvPr/>
          </p:nvGrpSpPr>
          <p:grpSpPr>
            <a:xfrm>
              <a:off x="6814010" y="3593668"/>
              <a:ext cx="72905" cy="61156"/>
              <a:chOff x="6814010" y="3593668"/>
              <a:chExt cx="72905" cy="61156"/>
            </a:xfrm>
          </p:grpSpPr>
          <p:grpSp>
            <p:nvGrpSpPr>
              <p:cNvPr id="22" name="رسم 672">
                <a:extLst>
                  <a:ext uri="{FF2B5EF4-FFF2-40B4-BE49-F238E27FC236}">
                    <a16:creationId xmlns:a16="http://schemas.microsoft.com/office/drawing/2014/main" id="{4E0D502E-4D15-151A-5C07-1C1D747EE23F}"/>
                  </a:ext>
                </a:extLst>
              </p:cNvPr>
              <p:cNvGrpSpPr/>
              <p:nvPr/>
            </p:nvGrpSpPr>
            <p:grpSpPr>
              <a:xfrm>
                <a:off x="6814010" y="3593668"/>
                <a:ext cx="72905" cy="61156"/>
                <a:chOff x="6814010" y="3593668"/>
                <a:chExt cx="72905" cy="61156"/>
              </a:xfrm>
            </p:grpSpPr>
            <p:sp>
              <p:nvSpPr>
                <p:cNvPr id="26" name="شكل حر: شكل 25">
                  <a:extLst>
                    <a:ext uri="{FF2B5EF4-FFF2-40B4-BE49-F238E27FC236}">
                      <a16:creationId xmlns:a16="http://schemas.microsoft.com/office/drawing/2014/main" id="{910E97B8-D104-521D-E3F8-41866829B516}"/>
                    </a:ext>
                  </a:extLst>
                </p:cNvPr>
                <p:cNvSpPr/>
                <p:nvPr/>
              </p:nvSpPr>
              <p:spPr>
                <a:xfrm>
                  <a:off x="6814010" y="3593668"/>
                  <a:ext cx="72905" cy="61156"/>
                </a:xfrm>
                <a:custGeom>
                  <a:avLst/>
                  <a:gdLst>
                    <a:gd name="connsiteX0" fmla="*/ 35322 w 72905"/>
                    <a:gd name="connsiteY0" fmla="*/ 60788 h 61156"/>
                    <a:gd name="connsiteX1" fmla="*/ 72850 w 72905"/>
                    <a:gd name="connsiteY1" fmla="*/ 26307 h 61156"/>
                    <a:gd name="connsiteX2" fmla="*/ 68659 w 72905"/>
                    <a:gd name="connsiteY2" fmla="*/ 13353 h 61156"/>
                    <a:gd name="connsiteX3" fmla="*/ 56753 w 72905"/>
                    <a:gd name="connsiteY3" fmla="*/ 2114 h 61156"/>
                    <a:gd name="connsiteX4" fmla="*/ 41418 w 72905"/>
                    <a:gd name="connsiteY4" fmla="*/ 114 h 61156"/>
                    <a:gd name="connsiteX5" fmla="*/ 23606 w 72905"/>
                    <a:gd name="connsiteY5" fmla="*/ 4209 h 61156"/>
                    <a:gd name="connsiteX6" fmla="*/ 2556 w 72905"/>
                    <a:gd name="connsiteY6" fmla="*/ 21926 h 61156"/>
                    <a:gd name="connsiteX7" fmla="*/ 3794 w 72905"/>
                    <a:gd name="connsiteY7" fmla="*/ 44500 h 61156"/>
                    <a:gd name="connsiteX8" fmla="*/ 22653 w 72905"/>
                    <a:gd name="connsiteY8" fmla="*/ 59645 h 61156"/>
                    <a:gd name="connsiteX9" fmla="*/ 35226 w 72905"/>
                    <a:gd name="connsiteY9" fmla="*/ 60883 h 61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905" h="61156">
                      <a:moveTo>
                        <a:pt x="35322" y="60788"/>
                      </a:moveTo>
                      <a:cubicBezTo>
                        <a:pt x="51038" y="58692"/>
                        <a:pt x="74184" y="44500"/>
                        <a:pt x="72850" y="26307"/>
                      </a:cubicBezTo>
                      <a:cubicBezTo>
                        <a:pt x="72564" y="22212"/>
                        <a:pt x="70945" y="16687"/>
                        <a:pt x="68659" y="13353"/>
                      </a:cubicBezTo>
                      <a:cubicBezTo>
                        <a:pt x="65611" y="8972"/>
                        <a:pt x="61515" y="4495"/>
                        <a:pt x="56753" y="2114"/>
                      </a:cubicBezTo>
                      <a:cubicBezTo>
                        <a:pt x="51514" y="-458"/>
                        <a:pt x="46847" y="590"/>
                        <a:pt x="41418" y="114"/>
                      </a:cubicBezTo>
                      <a:cubicBezTo>
                        <a:pt x="35322" y="-458"/>
                        <a:pt x="29035" y="1161"/>
                        <a:pt x="23606" y="4209"/>
                      </a:cubicBezTo>
                      <a:cubicBezTo>
                        <a:pt x="18463" y="5829"/>
                        <a:pt x="5318" y="17354"/>
                        <a:pt x="2556" y="21926"/>
                      </a:cubicBezTo>
                      <a:cubicBezTo>
                        <a:pt x="-2493" y="30213"/>
                        <a:pt x="1032" y="36309"/>
                        <a:pt x="3794" y="44500"/>
                      </a:cubicBezTo>
                      <a:cubicBezTo>
                        <a:pt x="6175" y="51453"/>
                        <a:pt x="16176" y="57168"/>
                        <a:pt x="22653" y="59645"/>
                      </a:cubicBezTo>
                      <a:cubicBezTo>
                        <a:pt x="26559" y="61169"/>
                        <a:pt x="30940" y="61455"/>
                        <a:pt x="35226" y="60883"/>
                      </a:cubicBezTo>
                      <a:close/>
                    </a:path>
                  </a:pathLst>
                </a:custGeom>
                <a:solidFill>
                  <a:srgbClr val="56331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7" name="شكل حر: شكل 26">
                  <a:extLst>
                    <a:ext uri="{FF2B5EF4-FFF2-40B4-BE49-F238E27FC236}">
                      <a16:creationId xmlns:a16="http://schemas.microsoft.com/office/drawing/2014/main" id="{A5DC8224-783E-ADA2-828D-889E6C67180A}"/>
                    </a:ext>
                  </a:extLst>
                </p:cNvPr>
                <p:cNvSpPr/>
                <p:nvPr/>
              </p:nvSpPr>
              <p:spPr>
                <a:xfrm>
                  <a:off x="6820391" y="3596895"/>
                  <a:ext cx="62603" cy="52505"/>
                </a:xfrm>
                <a:custGeom>
                  <a:avLst/>
                  <a:gdLst>
                    <a:gd name="connsiteX0" fmla="*/ 30274 w 62603"/>
                    <a:gd name="connsiteY0" fmla="*/ 52322 h 52505"/>
                    <a:gd name="connsiteX1" fmla="*/ 62564 w 62603"/>
                    <a:gd name="connsiteY1" fmla="*/ 22699 h 52505"/>
                    <a:gd name="connsiteX2" fmla="*/ 58945 w 62603"/>
                    <a:gd name="connsiteY2" fmla="*/ 11555 h 52505"/>
                    <a:gd name="connsiteX3" fmla="*/ 48658 w 62603"/>
                    <a:gd name="connsiteY3" fmla="*/ 1839 h 52505"/>
                    <a:gd name="connsiteX4" fmla="*/ 35513 w 62603"/>
                    <a:gd name="connsiteY4" fmla="*/ 125 h 52505"/>
                    <a:gd name="connsiteX5" fmla="*/ 20273 w 62603"/>
                    <a:gd name="connsiteY5" fmla="*/ 3649 h 52505"/>
                    <a:gd name="connsiteX6" fmla="*/ 2176 w 62603"/>
                    <a:gd name="connsiteY6" fmla="*/ 18889 h 52505"/>
                    <a:gd name="connsiteX7" fmla="*/ 3318 w 62603"/>
                    <a:gd name="connsiteY7" fmla="*/ 38225 h 52505"/>
                    <a:gd name="connsiteX8" fmla="*/ 19511 w 62603"/>
                    <a:gd name="connsiteY8" fmla="*/ 51179 h 52505"/>
                    <a:gd name="connsiteX9" fmla="*/ 30370 w 62603"/>
                    <a:gd name="connsiteY9" fmla="*/ 52227 h 52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603" h="52505">
                      <a:moveTo>
                        <a:pt x="30274" y="52322"/>
                      </a:moveTo>
                      <a:cubicBezTo>
                        <a:pt x="43800" y="50512"/>
                        <a:pt x="63612" y="38320"/>
                        <a:pt x="62564" y="22699"/>
                      </a:cubicBezTo>
                      <a:cubicBezTo>
                        <a:pt x="62278" y="19175"/>
                        <a:pt x="60945" y="14412"/>
                        <a:pt x="58945" y="11555"/>
                      </a:cubicBezTo>
                      <a:cubicBezTo>
                        <a:pt x="56278" y="7840"/>
                        <a:pt x="52849" y="3935"/>
                        <a:pt x="48658" y="1839"/>
                      </a:cubicBezTo>
                      <a:cubicBezTo>
                        <a:pt x="44181" y="-352"/>
                        <a:pt x="40180" y="601"/>
                        <a:pt x="35513" y="125"/>
                      </a:cubicBezTo>
                      <a:cubicBezTo>
                        <a:pt x="30274" y="-447"/>
                        <a:pt x="24845" y="982"/>
                        <a:pt x="20273" y="3649"/>
                      </a:cubicBezTo>
                      <a:cubicBezTo>
                        <a:pt x="15892" y="5078"/>
                        <a:pt x="4652" y="14984"/>
                        <a:pt x="2176" y="18889"/>
                      </a:cubicBezTo>
                      <a:cubicBezTo>
                        <a:pt x="-2111" y="25938"/>
                        <a:pt x="842" y="31176"/>
                        <a:pt x="3318" y="38225"/>
                      </a:cubicBezTo>
                      <a:cubicBezTo>
                        <a:pt x="5319" y="44225"/>
                        <a:pt x="13987" y="49083"/>
                        <a:pt x="19511" y="51179"/>
                      </a:cubicBezTo>
                      <a:cubicBezTo>
                        <a:pt x="22940" y="52512"/>
                        <a:pt x="26559" y="52798"/>
                        <a:pt x="30370" y="52227"/>
                      </a:cubicBezTo>
                      <a:close/>
                    </a:path>
                  </a:pathLst>
                </a:custGeom>
                <a:solidFill>
                  <a:srgbClr val="F1DBC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sp>
            <p:nvSpPr>
              <p:cNvPr id="23" name="شكل حر: شكل 22">
                <a:extLst>
                  <a:ext uri="{FF2B5EF4-FFF2-40B4-BE49-F238E27FC236}">
                    <a16:creationId xmlns:a16="http://schemas.microsoft.com/office/drawing/2014/main" id="{725C18B0-D526-F858-E147-184B3D7BC624}"/>
                  </a:ext>
                </a:extLst>
              </p:cNvPr>
              <p:cNvSpPr/>
              <p:nvPr/>
            </p:nvSpPr>
            <p:spPr>
              <a:xfrm>
                <a:off x="6843901" y="3628568"/>
                <a:ext cx="12721" cy="22077"/>
              </a:xfrm>
              <a:custGeom>
                <a:avLst/>
                <a:gdLst>
                  <a:gd name="connsiteX0" fmla="*/ 12670 w 12721"/>
                  <a:gd name="connsiteY0" fmla="*/ 11981 h 22077"/>
                  <a:gd name="connsiteX1" fmla="*/ 1716 w 12721"/>
                  <a:gd name="connsiteY1" fmla="*/ 75 h 22077"/>
                  <a:gd name="connsiteX2" fmla="*/ 192 w 12721"/>
                  <a:gd name="connsiteY2" fmla="*/ 1123 h 22077"/>
                  <a:gd name="connsiteX3" fmla="*/ 6478 w 12721"/>
                  <a:gd name="connsiteY3" fmla="*/ 11314 h 22077"/>
                  <a:gd name="connsiteX4" fmla="*/ 5335 w 12721"/>
                  <a:gd name="connsiteY4" fmla="*/ 16839 h 22077"/>
                  <a:gd name="connsiteX5" fmla="*/ 4097 w 12721"/>
                  <a:gd name="connsiteY5" fmla="*/ 21125 h 22077"/>
                  <a:gd name="connsiteX6" fmla="*/ 5240 w 12721"/>
                  <a:gd name="connsiteY6" fmla="*/ 22078 h 22077"/>
                  <a:gd name="connsiteX7" fmla="*/ 12670 w 12721"/>
                  <a:gd name="connsiteY7" fmla="*/ 11981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1" h="22077">
                    <a:moveTo>
                      <a:pt x="12670" y="11981"/>
                    </a:moveTo>
                    <a:cubicBezTo>
                      <a:pt x="12098" y="5980"/>
                      <a:pt x="6383" y="2551"/>
                      <a:pt x="1716" y="75"/>
                    </a:cubicBezTo>
                    <a:cubicBezTo>
                      <a:pt x="1144" y="-211"/>
                      <a:pt x="-570" y="361"/>
                      <a:pt x="192" y="1123"/>
                    </a:cubicBezTo>
                    <a:cubicBezTo>
                      <a:pt x="3430" y="3980"/>
                      <a:pt x="5907" y="6838"/>
                      <a:pt x="6478" y="11314"/>
                    </a:cubicBezTo>
                    <a:cubicBezTo>
                      <a:pt x="6764" y="13124"/>
                      <a:pt x="6097" y="15220"/>
                      <a:pt x="5335" y="16839"/>
                    </a:cubicBezTo>
                    <a:cubicBezTo>
                      <a:pt x="4669" y="18268"/>
                      <a:pt x="4669" y="19696"/>
                      <a:pt x="4097" y="21125"/>
                    </a:cubicBezTo>
                    <a:cubicBezTo>
                      <a:pt x="3811" y="21792"/>
                      <a:pt x="4859" y="22078"/>
                      <a:pt x="5240" y="22078"/>
                    </a:cubicBezTo>
                    <a:cubicBezTo>
                      <a:pt x="10289" y="22078"/>
                      <a:pt x="13146" y="16458"/>
                      <a:pt x="12670" y="11981"/>
                    </a:cubicBezTo>
                    <a:close/>
                  </a:path>
                </a:pathLst>
              </a:custGeom>
              <a:solidFill>
                <a:srgbClr val="56331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" name="شكل حر: شكل 23">
                <a:extLst>
                  <a:ext uri="{FF2B5EF4-FFF2-40B4-BE49-F238E27FC236}">
                    <a16:creationId xmlns:a16="http://schemas.microsoft.com/office/drawing/2014/main" id="{BCCC8069-ACEA-4534-C975-AF21F5B288CF}"/>
                  </a:ext>
                </a:extLst>
              </p:cNvPr>
              <p:cNvSpPr/>
              <p:nvPr/>
            </p:nvSpPr>
            <p:spPr>
              <a:xfrm>
                <a:off x="6858879" y="3622168"/>
                <a:ext cx="13058" cy="25971"/>
              </a:xfrm>
              <a:custGeom>
                <a:avLst/>
                <a:gdLst>
                  <a:gd name="connsiteX0" fmla="*/ 12931 w 13058"/>
                  <a:gd name="connsiteY0" fmla="*/ 12857 h 25971"/>
                  <a:gd name="connsiteX1" fmla="*/ 9312 w 13058"/>
                  <a:gd name="connsiteY1" fmla="*/ 5904 h 25971"/>
                  <a:gd name="connsiteX2" fmla="*/ 5788 w 13058"/>
                  <a:gd name="connsiteY2" fmla="*/ 2665 h 25971"/>
                  <a:gd name="connsiteX3" fmla="*/ 2073 w 13058"/>
                  <a:gd name="connsiteY3" fmla="*/ 189 h 25971"/>
                  <a:gd name="connsiteX4" fmla="*/ 73 w 13058"/>
                  <a:gd name="connsiteY4" fmla="*/ 1046 h 25971"/>
                  <a:gd name="connsiteX5" fmla="*/ 3406 w 13058"/>
                  <a:gd name="connsiteY5" fmla="*/ 4856 h 25971"/>
                  <a:gd name="connsiteX6" fmla="*/ 6835 w 13058"/>
                  <a:gd name="connsiteY6" fmla="*/ 11619 h 25971"/>
                  <a:gd name="connsiteX7" fmla="*/ 3121 w 13058"/>
                  <a:gd name="connsiteY7" fmla="*/ 23906 h 25971"/>
                  <a:gd name="connsiteX8" fmla="*/ 7978 w 13058"/>
                  <a:gd name="connsiteY8" fmla="*/ 25335 h 25971"/>
                  <a:gd name="connsiteX9" fmla="*/ 12931 w 13058"/>
                  <a:gd name="connsiteY9" fmla="*/ 12762 h 25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058" h="25971">
                    <a:moveTo>
                      <a:pt x="12931" y="12857"/>
                    </a:moveTo>
                    <a:cubicBezTo>
                      <a:pt x="12550" y="10285"/>
                      <a:pt x="11217" y="7809"/>
                      <a:pt x="9312" y="5904"/>
                    </a:cubicBezTo>
                    <a:cubicBezTo>
                      <a:pt x="8169" y="4761"/>
                      <a:pt x="7026" y="3713"/>
                      <a:pt x="5788" y="2665"/>
                    </a:cubicBezTo>
                    <a:cubicBezTo>
                      <a:pt x="4645" y="1713"/>
                      <a:pt x="3216" y="1236"/>
                      <a:pt x="2073" y="189"/>
                    </a:cubicBezTo>
                    <a:cubicBezTo>
                      <a:pt x="1597" y="-288"/>
                      <a:pt x="-404" y="189"/>
                      <a:pt x="73" y="1046"/>
                    </a:cubicBezTo>
                    <a:cubicBezTo>
                      <a:pt x="1025" y="2475"/>
                      <a:pt x="2359" y="3522"/>
                      <a:pt x="3406" y="4856"/>
                    </a:cubicBezTo>
                    <a:cubicBezTo>
                      <a:pt x="4930" y="6856"/>
                      <a:pt x="6169" y="9237"/>
                      <a:pt x="6835" y="11619"/>
                    </a:cubicBezTo>
                    <a:cubicBezTo>
                      <a:pt x="7883" y="15619"/>
                      <a:pt x="5692" y="20858"/>
                      <a:pt x="3121" y="23906"/>
                    </a:cubicBezTo>
                    <a:cubicBezTo>
                      <a:pt x="1121" y="26287"/>
                      <a:pt x="6740" y="26382"/>
                      <a:pt x="7978" y="25335"/>
                    </a:cubicBezTo>
                    <a:cubicBezTo>
                      <a:pt x="11598" y="22572"/>
                      <a:pt x="13598" y="17238"/>
                      <a:pt x="12931" y="12762"/>
                    </a:cubicBezTo>
                    <a:close/>
                  </a:path>
                </a:pathLst>
              </a:custGeom>
              <a:solidFill>
                <a:srgbClr val="56331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5" name="شكل حر: شكل 24">
                <a:extLst>
                  <a:ext uri="{FF2B5EF4-FFF2-40B4-BE49-F238E27FC236}">
                    <a16:creationId xmlns:a16="http://schemas.microsoft.com/office/drawing/2014/main" id="{60F56BB2-8391-90DC-70A9-F62768509577}"/>
                  </a:ext>
                </a:extLst>
              </p:cNvPr>
              <p:cNvSpPr/>
              <p:nvPr/>
            </p:nvSpPr>
            <p:spPr>
              <a:xfrm>
                <a:off x="6865429" y="3614254"/>
                <a:ext cx="18579" cy="22009"/>
              </a:xfrm>
              <a:custGeom>
                <a:avLst/>
                <a:gdLst>
                  <a:gd name="connsiteX0" fmla="*/ 13525 w 18579"/>
                  <a:gd name="connsiteY0" fmla="*/ 22009 h 22009"/>
                  <a:gd name="connsiteX1" fmla="*/ 15050 w 18579"/>
                  <a:gd name="connsiteY1" fmla="*/ 21533 h 22009"/>
                  <a:gd name="connsiteX2" fmla="*/ 0 w 18579"/>
                  <a:gd name="connsiteY2" fmla="*/ 7 h 22009"/>
                  <a:gd name="connsiteX3" fmla="*/ 13430 w 18579"/>
                  <a:gd name="connsiteY3" fmla="*/ 21914 h 22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79" h="22009">
                    <a:moveTo>
                      <a:pt x="13525" y="22009"/>
                    </a:moveTo>
                    <a:cubicBezTo>
                      <a:pt x="14097" y="22009"/>
                      <a:pt x="14669" y="21724"/>
                      <a:pt x="15050" y="21533"/>
                    </a:cubicBezTo>
                    <a:cubicBezTo>
                      <a:pt x="26003" y="15818"/>
                      <a:pt x="8763" y="-374"/>
                      <a:pt x="0" y="7"/>
                    </a:cubicBezTo>
                    <a:cubicBezTo>
                      <a:pt x="8192" y="4293"/>
                      <a:pt x="13240" y="12865"/>
                      <a:pt x="13430" y="21914"/>
                    </a:cubicBezTo>
                    <a:close/>
                  </a:path>
                </a:pathLst>
              </a:custGeom>
              <a:solidFill>
                <a:srgbClr val="56331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</p:grpSp>
      <p:grpSp>
        <p:nvGrpSpPr>
          <p:cNvPr id="662" name="مجموعة 661">
            <a:extLst>
              <a:ext uri="{FF2B5EF4-FFF2-40B4-BE49-F238E27FC236}">
                <a16:creationId xmlns:a16="http://schemas.microsoft.com/office/drawing/2014/main" id="{AD4F755C-F5D6-AEBE-7A47-B4BD40DE3F41}"/>
              </a:ext>
            </a:extLst>
          </p:cNvPr>
          <p:cNvGrpSpPr/>
          <p:nvPr/>
        </p:nvGrpSpPr>
        <p:grpSpPr>
          <a:xfrm rot="606435">
            <a:off x="6832591" y="2417158"/>
            <a:ext cx="1707198" cy="1444516"/>
            <a:chOff x="5482710" y="2670770"/>
            <a:chExt cx="810049" cy="685409"/>
          </a:xfrm>
        </p:grpSpPr>
        <p:grpSp>
          <p:nvGrpSpPr>
            <p:cNvPr id="2368" name="رسم 672">
              <a:extLst>
                <a:ext uri="{FF2B5EF4-FFF2-40B4-BE49-F238E27FC236}">
                  <a16:creationId xmlns:a16="http://schemas.microsoft.com/office/drawing/2014/main" id="{B90A1FAF-2427-8EF2-644A-B2926E6E7435}"/>
                </a:ext>
              </a:extLst>
            </p:cNvPr>
            <p:cNvGrpSpPr/>
            <p:nvPr/>
          </p:nvGrpSpPr>
          <p:grpSpPr>
            <a:xfrm>
              <a:off x="5732127" y="2676964"/>
              <a:ext cx="560632" cy="679215"/>
              <a:chOff x="6525983" y="2548372"/>
              <a:chExt cx="560632" cy="679215"/>
            </a:xfrm>
          </p:grpSpPr>
          <p:sp>
            <p:nvSpPr>
              <p:cNvPr id="2850" name="شكل حر: شكل 2849">
                <a:extLst>
                  <a:ext uri="{FF2B5EF4-FFF2-40B4-BE49-F238E27FC236}">
                    <a16:creationId xmlns:a16="http://schemas.microsoft.com/office/drawing/2014/main" id="{E71B41FB-E421-F39C-8943-529BEDB3AD92}"/>
                  </a:ext>
                </a:extLst>
              </p:cNvPr>
              <p:cNvSpPr/>
              <p:nvPr/>
            </p:nvSpPr>
            <p:spPr>
              <a:xfrm>
                <a:off x="6693379" y="2924037"/>
                <a:ext cx="9206" cy="17610"/>
              </a:xfrm>
              <a:custGeom>
                <a:avLst/>
                <a:gdLst>
                  <a:gd name="connsiteX0" fmla="*/ 7839 w 9206"/>
                  <a:gd name="connsiteY0" fmla="*/ 137 h 17610"/>
                  <a:gd name="connsiteX1" fmla="*/ 7077 w 9206"/>
                  <a:gd name="connsiteY1" fmla="*/ 232 h 17610"/>
                  <a:gd name="connsiteX2" fmla="*/ 5458 w 9206"/>
                  <a:gd name="connsiteY2" fmla="*/ 994 h 17610"/>
                  <a:gd name="connsiteX3" fmla="*/ 1362 w 9206"/>
                  <a:gd name="connsiteY3" fmla="*/ 9567 h 17610"/>
                  <a:gd name="connsiteX4" fmla="*/ 505 w 9206"/>
                  <a:gd name="connsiteY4" fmla="*/ 17568 h 17610"/>
                  <a:gd name="connsiteX5" fmla="*/ 791 w 9206"/>
                  <a:gd name="connsiteY5" fmla="*/ 17568 h 17610"/>
                  <a:gd name="connsiteX6" fmla="*/ 2029 w 9206"/>
                  <a:gd name="connsiteY6" fmla="*/ 14996 h 17610"/>
                  <a:gd name="connsiteX7" fmla="*/ 4220 w 9206"/>
                  <a:gd name="connsiteY7" fmla="*/ 8519 h 17610"/>
                  <a:gd name="connsiteX8" fmla="*/ 7744 w 9206"/>
                  <a:gd name="connsiteY8" fmla="*/ 3661 h 17610"/>
                  <a:gd name="connsiteX9" fmla="*/ 8982 w 9206"/>
                  <a:gd name="connsiteY9" fmla="*/ 1756 h 17610"/>
                  <a:gd name="connsiteX10" fmla="*/ 7839 w 9206"/>
                  <a:gd name="connsiteY10" fmla="*/ 42 h 17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06" h="17610">
                    <a:moveTo>
                      <a:pt x="7839" y="137"/>
                    </a:moveTo>
                    <a:cubicBezTo>
                      <a:pt x="7839" y="137"/>
                      <a:pt x="7363" y="137"/>
                      <a:pt x="7077" y="232"/>
                    </a:cubicBezTo>
                    <a:cubicBezTo>
                      <a:pt x="6411" y="232"/>
                      <a:pt x="5744" y="423"/>
                      <a:pt x="5458" y="994"/>
                    </a:cubicBezTo>
                    <a:cubicBezTo>
                      <a:pt x="3839" y="3661"/>
                      <a:pt x="2505" y="6519"/>
                      <a:pt x="1362" y="9567"/>
                    </a:cubicBezTo>
                    <a:cubicBezTo>
                      <a:pt x="600" y="11758"/>
                      <a:pt x="-733" y="15473"/>
                      <a:pt x="505" y="17568"/>
                    </a:cubicBezTo>
                    <a:cubicBezTo>
                      <a:pt x="505" y="17568"/>
                      <a:pt x="696" y="17663"/>
                      <a:pt x="791" y="17568"/>
                    </a:cubicBezTo>
                    <a:cubicBezTo>
                      <a:pt x="1648" y="16806"/>
                      <a:pt x="1743" y="16044"/>
                      <a:pt x="2029" y="14996"/>
                    </a:cubicBezTo>
                    <a:cubicBezTo>
                      <a:pt x="2696" y="12806"/>
                      <a:pt x="3363" y="10615"/>
                      <a:pt x="4220" y="8519"/>
                    </a:cubicBezTo>
                    <a:cubicBezTo>
                      <a:pt x="4982" y="6709"/>
                      <a:pt x="5934" y="4709"/>
                      <a:pt x="7744" y="3661"/>
                    </a:cubicBezTo>
                    <a:cubicBezTo>
                      <a:pt x="8601" y="3185"/>
                      <a:pt x="8506" y="2423"/>
                      <a:pt x="8982" y="1756"/>
                    </a:cubicBezTo>
                    <a:cubicBezTo>
                      <a:pt x="9649" y="994"/>
                      <a:pt x="8697" y="-244"/>
                      <a:pt x="7839" y="42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51" name="شكل حر: شكل 2850">
                <a:extLst>
                  <a:ext uri="{FF2B5EF4-FFF2-40B4-BE49-F238E27FC236}">
                    <a16:creationId xmlns:a16="http://schemas.microsoft.com/office/drawing/2014/main" id="{4C46D003-28C8-4F30-F13A-3B4447376A89}"/>
                  </a:ext>
                </a:extLst>
              </p:cNvPr>
              <p:cNvSpPr/>
              <p:nvPr/>
            </p:nvSpPr>
            <p:spPr>
              <a:xfrm>
                <a:off x="6697998" y="2917932"/>
                <a:ext cx="12709" cy="4737"/>
              </a:xfrm>
              <a:custGeom>
                <a:avLst/>
                <a:gdLst>
                  <a:gd name="connsiteX0" fmla="*/ 12364 w 12709"/>
                  <a:gd name="connsiteY0" fmla="*/ 1385 h 4737"/>
                  <a:gd name="connsiteX1" fmla="*/ 77 w 12709"/>
                  <a:gd name="connsiteY1" fmla="*/ 4337 h 4737"/>
                  <a:gd name="connsiteX2" fmla="*/ 362 w 12709"/>
                  <a:gd name="connsiteY2" fmla="*/ 4718 h 4737"/>
                  <a:gd name="connsiteX3" fmla="*/ 10364 w 12709"/>
                  <a:gd name="connsiteY3" fmla="*/ 3385 h 4737"/>
                  <a:gd name="connsiteX4" fmla="*/ 12269 w 12709"/>
                  <a:gd name="connsiteY4" fmla="*/ 1480 h 4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9" h="4737">
                    <a:moveTo>
                      <a:pt x="12364" y="1385"/>
                    </a:moveTo>
                    <a:cubicBezTo>
                      <a:pt x="8363" y="-1854"/>
                      <a:pt x="3220" y="1194"/>
                      <a:pt x="77" y="4337"/>
                    </a:cubicBezTo>
                    <a:cubicBezTo>
                      <a:pt x="-114" y="4528"/>
                      <a:pt x="77" y="4814"/>
                      <a:pt x="362" y="4718"/>
                    </a:cubicBezTo>
                    <a:cubicBezTo>
                      <a:pt x="3029" y="2337"/>
                      <a:pt x="7316" y="432"/>
                      <a:pt x="10364" y="3385"/>
                    </a:cubicBezTo>
                    <a:cubicBezTo>
                      <a:pt x="11602" y="4623"/>
                      <a:pt x="13602" y="2528"/>
                      <a:pt x="12269" y="1480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52" name="شكل حر: شكل 2851">
                <a:extLst>
                  <a:ext uri="{FF2B5EF4-FFF2-40B4-BE49-F238E27FC236}">
                    <a16:creationId xmlns:a16="http://schemas.microsoft.com/office/drawing/2014/main" id="{F3B3C876-1BD2-D8FE-AD84-13E6E0A2AFFB}"/>
                  </a:ext>
                </a:extLst>
              </p:cNvPr>
              <p:cNvSpPr/>
              <p:nvPr/>
            </p:nvSpPr>
            <p:spPr>
              <a:xfrm>
                <a:off x="6699599" y="2911553"/>
                <a:ext cx="13765" cy="4549"/>
              </a:xfrm>
              <a:custGeom>
                <a:avLst/>
                <a:gdLst>
                  <a:gd name="connsiteX0" fmla="*/ 13716 w 13765"/>
                  <a:gd name="connsiteY0" fmla="*/ 1857 h 4549"/>
                  <a:gd name="connsiteX1" fmla="*/ 5620 w 13765"/>
                  <a:gd name="connsiteY1" fmla="*/ 714 h 4549"/>
                  <a:gd name="connsiteX2" fmla="*/ 0 w 13765"/>
                  <a:gd name="connsiteY2" fmla="*/ 4239 h 4549"/>
                  <a:gd name="connsiteX3" fmla="*/ 286 w 13765"/>
                  <a:gd name="connsiteY3" fmla="*/ 4524 h 4549"/>
                  <a:gd name="connsiteX4" fmla="*/ 3810 w 13765"/>
                  <a:gd name="connsiteY4" fmla="*/ 3381 h 4549"/>
                  <a:gd name="connsiteX5" fmla="*/ 7239 w 13765"/>
                  <a:gd name="connsiteY5" fmla="*/ 3000 h 4549"/>
                  <a:gd name="connsiteX6" fmla="*/ 13335 w 13765"/>
                  <a:gd name="connsiteY6" fmla="*/ 3286 h 4549"/>
                  <a:gd name="connsiteX7" fmla="*/ 13716 w 13765"/>
                  <a:gd name="connsiteY7" fmla="*/ 1857 h 4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5" h="4549">
                    <a:moveTo>
                      <a:pt x="13716" y="1857"/>
                    </a:moveTo>
                    <a:cubicBezTo>
                      <a:pt x="12764" y="-1000"/>
                      <a:pt x="7715" y="143"/>
                      <a:pt x="5620" y="714"/>
                    </a:cubicBezTo>
                    <a:cubicBezTo>
                      <a:pt x="3810" y="1191"/>
                      <a:pt x="571" y="2143"/>
                      <a:pt x="0" y="4239"/>
                    </a:cubicBezTo>
                    <a:cubicBezTo>
                      <a:pt x="0" y="4429"/>
                      <a:pt x="95" y="4620"/>
                      <a:pt x="286" y="4524"/>
                    </a:cubicBezTo>
                    <a:cubicBezTo>
                      <a:pt x="1524" y="4524"/>
                      <a:pt x="2572" y="3667"/>
                      <a:pt x="3810" y="3381"/>
                    </a:cubicBezTo>
                    <a:cubicBezTo>
                      <a:pt x="4953" y="3000"/>
                      <a:pt x="6096" y="3000"/>
                      <a:pt x="7239" y="3000"/>
                    </a:cubicBezTo>
                    <a:cubicBezTo>
                      <a:pt x="9239" y="3096"/>
                      <a:pt x="11525" y="4334"/>
                      <a:pt x="13335" y="3286"/>
                    </a:cubicBezTo>
                    <a:cubicBezTo>
                      <a:pt x="13811" y="3000"/>
                      <a:pt x="13811" y="2334"/>
                      <a:pt x="13716" y="1857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53" name="شكل حر: شكل 2852">
                <a:extLst>
                  <a:ext uri="{FF2B5EF4-FFF2-40B4-BE49-F238E27FC236}">
                    <a16:creationId xmlns:a16="http://schemas.microsoft.com/office/drawing/2014/main" id="{56F17E21-53F9-A92E-A00B-9E6E15D6D474}"/>
                  </a:ext>
                </a:extLst>
              </p:cNvPr>
              <p:cNvSpPr/>
              <p:nvPr/>
            </p:nvSpPr>
            <p:spPr>
              <a:xfrm>
                <a:off x="6711810" y="2906965"/>
                <a:ext cx="13202" cy="10139"/>
              </a:xfrm>
              <a:custGeom>
                <a:avLst/>
                <a:gdLst>
                  <a:gd name="connsiteX0" fmla="*/ 12839 w 13202"/>
                  <a:gd name="connsiteY0" fmla="*/ 7494 h 10139"/>
                  <a:gd name="connsiteX1" fmla="*/ 8362 w 13202"/>
                  <a:gd name="connsiteY1" fmla="*/ 2065 h 10139"/>
                  <a:gd name="connsiteX2" fmla="*/ 1123 w 13202"/>
                  <a:gd name="connsiteY2" fmla="*/ 64 h 10139"/>
                  <a:gd name="connsiteX3" fmla="*/ 1314 w 13202"/>
                  <a:gd name="connsiteY3" fmla="*/ 2636 h 10139"/>
                  <a:gd name="connsiteX4" fmla="*/ 9696 w 13202"/>
                  <a:gd name="connsiteY4" fmla="*/ 8923 h 10139"/>
                  <a:gd name="connsiteX5" fmla="*/ 12839 w 13202"/>
                  <a:gd name="connsiteY5" fmla="*/ 7494 h 10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02" h="10139">
                    <a:moveTo>
                      <a:pt x="12839" y="7494"/>
                    </a:moveTo>
                    <a:cubicBezTo>
                      <a:pt x="11315" y="5589"/>
                      <a:pt x="10363" y="3589"/>
                      <a:pt x="8362" y="2065"/>
                    </a:cubicBezTo>
                    <a:cubicBezTo>
                      <a:pt x="6267" y="445"/>
                      <a:pt x="3790" y="-221"/>
                      <a:pt x="1123" y="64"/>
                    </a:cubicBezTo>
                    <a:cubicBezTo>
                      <a:pt x="-496" y="255"/>
                      <a:pt x="-305" y="2731"/>
                      <a:pt x="1314" y="2636"/>
                    </a:cubicBezTo>
                    <a:cubicBezTo>
                      <a:pt x="5029" y="2255"/>
                      <a:pt x="8934" y="5113"/>
                      <a:pt x="9696" y="8923"/>
                    </a:cubicBezTo>
                    <a:cubicBezTo>
                      <a:pt x="10172" y="11494"/>
                      <a:pt x="14458" y="9494"/>
                      <a:pt x="12839" y="7494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54" name="شكل حر: شكل 2853">
                <a:extLst>
                  <a:ext uri="{FF2B5EF4-FFF2-40B4-BE49-F238E27FC236}">
                    <a16:creationId xmlns:a16="http://schemas.microsoft.com/office/drawing/2014/main" id="{4D91094A-CF11-ECE9-835C-F68EE54BD490}"/>
                  </a:ext>
                </a:extLst>
              </p:cNvPr>
              <p:cNvSpPr/>
              <p:nvPr/>
            </p:nvSpPr>
            <p:spPr>
              <a:xfrm>
                <a:off x="6808705" y="2573295"/>
                <a:ext cx="277909" cy="627387"/>
              </a:xfrm>
              <a:custGeom>
                <a:avLst/>
                <a:gdLst>
                  <a:gd name="connsiteX0" fmla="*/ 276084 w 277909"/>
                  <a:gd name="connsiteY0" fmla="*/ 86084 h 627387"/>
                  <a:gd name="connsiteX1" fmla="*/ 253225 w 277909"/>
                  <a:gd name="connsiteY1" fmla="*/ 28648 h 627387"/>
                  <a:gd name="connsiteX2" fmla="*/ 222078 w 277909"/>
                  <a:gd name="connsiteY2" fmla="*/ 3883 h 627387"/>
                  <a:gd name="connsiteX3" fmla="*/ 183216 w 277909"/>
                  <a:gd name="connsiteY3" fmla="*/ 3121 h 627387"/>
                  <a:gd name="connsiteX4" fmla="*/ 167118 w 277909"/>
                  <a:gd name="connsiteY4" fmla="*/ 13598 h 627387"/>
                  <a:gd name="connsiteX5" fmla="*/ 155688 w 277909"/>
                  <a:gd name="connsiteY5" fmla="*/ 26552 h 627387"/>
                  <a:gd name="connsiteX6" fmla="*/ 168547 w 277909"/>
                  <a:gd name="connsiteY6" fmla="*/ 71891 h 627387"/>
                  <a:gd name="connsiteX7" fmla="*/ 208171 w 277909"/>
                  <a:gd name="connsiteY7" fmla="*/ 69891 h 627387"/>
                  <a:gd name="connsiteX8" fmla="*/ 205028 w 277909"/>
                  <a:gd name="connsiteY8" fmla="*/ 38744 h 627387"/>
                  <a:gd name="connsiteX9" fmla="*/ 187692 w 277909"/>
                  <a:gd name="connsiteY9" fmla="*/ 33125 h 627387"/>
                  <a:gd name="connsiteX10" fmla="*/ 180358 w 277909"/>
                  <a:gd name="connsiteY10" fmla="*/ 45507 h 627387"/>
                  <a:gd name="connsiteX11" fmla="*/ 192646 w 277909"/>
                  <a:gd name="connsiteY11" fmla="*/ 50270 h 627387"/>
                  <a:gd name="connsiteX12" fmla="*/ 186835 w 277909"/>
                  <a:gd name="connsiteY12" fmla="*/ 57509 h 627387"/>
                  <a:gd name="connsiteX13" fmla="*/ 171309 w 277909"/>
                  <a:gd name="connsiteY13" fmla="*/ 50651 h 627387"/>
                  <a:gd name="connsiteX14" fmla="*/ 195789 w 277909"/>
                  <a:gd name="connsiteY14" fmla="*/ 19599 h 627387"/>
                  <a:gd name="connsiteX15" fmla="*/ 237222 w 277909"/>
                  <a:gd name="connsiteY15" fmla="*/ 45031 h 627387"/>
                  <a:gd name="connsiteX16" fmla="*/ 225126 w 277909"/>
                  <a:gd name="connsiteY16" fmla="*/ 229530 h 627387"/>
                  <a:gd name="connsiteX17" fmla="*/ 203313 w 277909"/>
                  <a:gd name="connsiteY17" fmla="*/ 283251 h 627387"/>
                  <a:gd name="connsiteX18" fmla="*/ 127113 w 277909"/>
                  <a:gd name="connsiteY18" fmla="*/ 405266 h 627387"/>
                  <a:gd name="connsiteX19" fmla="*/ 102920 w 277909"/>
                  <a:gd name="connsiteY19" fmla="*/ 439937 h 627387"/>
                  <a:gd name="connsiteX20" fmla="*/ 59772 w 277909"/>
                  <a:gd name="connsiteY20" fmla="*/ 500897 h 627387"/>
                  <a:gd name="connsiteX21" fmla="*/ 17957 w 277909"/>
                  <a:gd name="connsiteY21" fmla="*/ 558809 h 627387"/>
                  <a:gd name="connsiteX22" fmla="*/ 1384 w 277909"/>
                  <a:gd name="connsiteY22" fmla="*/ 597671 h 627387"/>
                  <a:gd name="connsiteX23" fmla="*/ 10432 w 277909"/>
                  <a:gd name="connsiteY23" fmla="*/ 627199 h 627387"/>
                  <a:gd name="connsiteX24" fmla="*/ 50151 w 277909"/>
                  <a:gd name="connsiteY24" fmla="*/ 597195 h 627387"/>
                  <a:gd name="connsiteX25" fmla="*/ 83394 w 277909"/>
                  <a:gd name="connsiteY25" fmla="*/ 525377 h 627387"/>
                  <a:gd name="connsiteX26" fmla="*/ 152069 w 277909"/>
                  <a:gd name="connsiteY26" fmla="*/ 416696 h 627387"/>
                  <a:gd name="connsiteX27" fmla="*/ 248176 w 277909"/>
                  <a:gd name="connsiteY27" fmla="*/ 242865 h 627387"/>
                  <a:gd name="connsiteX28" fmla="*/ 273799 w 277909"/>
                  <a:gd name="connsiteY28" fmla="*/ 163141 h 627387"/>
                  <a:gd name="connsiteX29" fmla="*/ 275989 w 277909"/>
                  <a:gd name="connsiteY29" fmla="*/ 85988 h 627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77909" h="627387">
                    <a:moveTo>
                      <a:pt x="276084" y="86084"/>
                    </a:moveTo>
                    <a:cubicBezTo>
                      <a:pt x="273132" y="64748"/>
                      <a:pt x="266274" y="44459"/>
                      <a:pt x="253225" y="28648"/>
                    </a:cubicBezTo>
                    <a:cubicBezTo>
                      <a:pt x="245509" y="19313"/>
                      <a:pt x="233317" y="8645"/>
                      <a:pt x="222078" y="3883"/>
                    </a:cubicBezTo>
                    <a:cubicBezTo>
                      <a:pt x="209695" y="-1356"/>
                      <a:pt x="195789" y="-975"/>
                      <a:pt x="183216" y="3121"/>
                    </a:cubicBezTo>
                    <a:cubicBezTo>
                      <a:pt x="177501" y="5026"/>
                      <a:pt x="171309" y="8741"/>
                      <a:pt x="167118" y="13598"/>
                    </a:cubicBezTo>
                    <a:cubicBezTo>
                      <a:pt x="162451" y="17408"/>
                      <a:pt x="158451" y="21790"/>
                      <a:pt x="155688" y="26552"/>
                    </a:cubicBezTo>
                    <a:cubicBezTo>
                      <a:pt x="145878" y="43697"/>
                      <a:pt x="153117" y="61604"/>
                      <a:pt x="168547" y="71891"/>
                    </a:cubicBezTo>
                    <a:cubicBezTo>
                      <a:pt x="179977" y="79511"/>
                      <a:pt x="198646" y="81607"/>
                      <a:pt x="208171" y="69891"/>
                    </a:cubicBezTo>
                    <a:cubicBezTo>
                      <a:pt x="215887" y="60461"/>
                      <a:pt x="213410" y="46745"/>
                      <a:pt x="205028" y="38744"/>
                    </a:cubicBezTo>
                    <a:cubicBezTo>
                      <a:pt x="200837" y="34839"/>
                      <a:pt x="193217" y="31410"/>
                      <a:pt x="187692" y="33125"/>
                    </a:cubicBezTo>
                    <a:cubicBezTo>
                      <a:pt x="183883" y="34268"/>
                      <a:pt x="178263" y="38840"/>
                      <a:pt x="180358" y="45507"/>
                    </a:cubicBezTo>
                    <a:cubicBezTo>
                      <a:pt x="183311" y="54556"/>
                      <a:pt x="191693" y="52746"/>
                      <a:pt x="192646" y="50270"/>
                    </a:cubicBezTo>
                    <a:cubicBezTo>
                      <a:pt x="192741" y="49984"/>
                      <a:pt x="195884" y="55127"/>
                      <a:pt x="186835" y="57509"/>
                    </a:cubicBezTo>
                    <a:cubicBezTo>
                      <a:pt x="181501" y="58842"/>
                      <a:pt x="172834" y="55889"/>
                      <a:pt x="171309" y="50651"/>
                    </a:cubicBezTo>
                    <a:cubicBezTo>
                      <a:pt x="166356" y="34363"/>
                      <a:pt x="181977" y="22838"/>
                      <a:pt x="195789" y="19599"/>
                    </a:cubicBezTo>
                    <a:cubicBezTo>
                      <a:pt x="214648" y="15122"/>
                      <a:pt x="230841" y="28934"/>
                      <a:pt x="237222" y="45031"/>
                    </a:cubicBezTo>
                    <a:cubicBezTo>
                      <a:pt x="260273" y="102848"/>
                      <a:pt x="245033" y="172952"/>
                      <a:pt x="225126" y="229530"/>
                    </a:cubicBezTo>
                    <a:cubicBezTo>
                      <a:pt x="218744" y="247723"/>
                      <a:pt x="211410" y="265725"/>
                      <a:pt x="203313" y="283251"/>
                    </a:cubicBezTo>
                    <a:cubicBezTo>
                      <a:pt x="183025" y="326971"/>
                      <a:pt x="154831" y="366023"/>
                      <a:pt x="127113" y="405266"/>
                    </a:cubicBezTo>
                    <a:cubicBezTo>
                      <a:pt x="119017" y="416792"/>
                      <a:pt x="110826" y="428317"/>
                      <a:pt x="102920" y="439937"/>
                    </a:cubicBezTo>
                    <a:cubicBezTo>
                      <a:pt x="88823" y="460511"/>
                      <a:pt x="74631" y="480990"/>
                      <a:pt x="59772" y="500897"/>
                    </a:cubicBezTo>
                    <a:cubicBezTo>
                      <a:pt x="45580" y="519947"/>
                      <a:pt x="29482" y="537950"/>
                      <a:pt x="17957" y="558809"/>
                    </a:cubicBezTo>
                    <a:cubicBezTo>
                      <a:pt x="11099" y="571097"/>
                      <a:pt x="4527" y="583860"/>
                      <a:pt x="1384" y="597671"/>
                    </a:cubicBezTo>
                    <a:cubicBezTo>
                      <a:pt x="-712" y="606911"/>
                      <a:pt x="-2141" y="625199"/>
                      <a:pt x="10432" y="627199"/>
                    </a:cubicBezTo>
                    <a:cubicBezTo>
                      <a:pt x="25672" y="629580"/>
                      <a:pt x="43579" y="608816"/>
                      <a:pt x="50151" y="597195"/>
                    </a:cubicBezTo>
                    <a:cubicBezTo>
                      <a:pt x="63105" y="574145"/>
                      <a:pt x="71202" y="548808"/>
                      <a:pt x="83394" y="525377"/>
                    </a:cubicBezTo>
                    <a:cubicBezTo>
                      <a:pt x="103206" y="487277"/>
                      <a:pt x="128542" y="452415"/>
                      <a:pt x="152069" y="416696"/>
                    </a:cubicBezTo>
                    <a:cubicBezTo>
                      <a:pt x="188264" y="361737"/>
                      <a:pt x="221887" y="303254"/>
                      <a:pt x="248176" y="242865"/>
                    </a:cubicBezTo>
                    <a:cubicBezTo>
                      <a:pt x="259225" y="217433"/>
                      <a:pt x="269417" y="190668"/>
                      <a:pt x="273799" y="163141"/>
                    </a:cubicBezTo>
                    <a:cubicBezTo>
                      <a:pt x="277513" y="139900"/>
                      <a:pt x="279704" y="112087"/>
                      <a:pt x="275989" y="85988"/>
                    </a:cubicBezTo>
                    <a:close/>
                  </a:path>
                </a:pathLst>
              </a:custGeom>
              <a:solidFill>
                <a:srgbClr val="5164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55" name="شكل حر: شكل 2854">
                <a:extLst>
                  <a:ext uri="{FF2B5EF4-FFF2-40B4-BE49-F238E27FC236}">
                    <a16:creationId xmlns:a16="http://schemas.microsoft.com/office/drawing/2014/main" id="{E78E8777-6F47-AE0F-47E7-78C941D19A70}"/>
                  </a:ext>
                </a:extLst>
              </p:cNvPr>
              <p:cNvSpPr/>
              <p:nvPr/>
            </p:nvSpPr>
            <p:spPr>
              <a:xfrm>
                <a:off x="6808610" y="2935032"/>
                <a:ext cx="186644" cy="265840"/>
              </a:xfrm>
              <a:custGeom>
                <a:avLst/>
                <a:gdLst>
                  <a:gd name="connsiteX0" fmla="*/ 158832 w 186644"/>
                  <a:gd name="connsiteY0" fmla="*/ 34766 h 265840"/>
                  <a:gd name="connsiteX1" fmla="*/ 125970 w 186644"/>
                  <a:gd name="connsiteY1" fmla="*/ 79248 h 265840"/>
                  <a:gd name="connsiteX2" fmla="*/ 51009 w 186644"/>
                  <a:gd name="connsiteY2" fmla="*/ 182023 h 265840"/>
                  <a:gd name="connsiteX3" fmla="*/ 42627 w 186644"/>
                  <a:gd name="connsiteY3" fmla="*/ 187166 h 265840"/>
                  <a:gd name="connsiteX4" fmla="*/ 45675 w 186644"/>
                  <a:gd name="connsiteY4" fmla="*/ 160687 h 265840"/>
                  <a:gd name="connsiteX5" fmla="*/ 52342 w 186644"/>
                  <a:gd name="connsiteY5" fmla="*/ 149066 h 265840"/>
                  <a:gd name="connsiteX6" fmla="*/ 17957 w 186644"/>
                  <a:gd name="connsiteY6" fmla="*/ 197263 h 265840"/>
                  <a:gd name="connsiteX7" fmla="*/ 1384 w 186644"/>
                  <a:gd name="connsiteY7" fmla="*/ 236125 h 265840"/>
                  <a:gd name="connsiteX8" fmla="*/ 10432 w 186644"/>
                  <a:gd name="connsiteY8" fmla="*/ 265652 h 265840"/>
                  <a:gd name="connsiteX9" fmla="*/ 50151 w 186644"/>
                  <a:gd name="connsiteY9" fmla="*/ 235648 h 265840"/>
                  <a:gd name="connsiteX10" fmla="*/ 83394 w 186644"/>
                  <a:gd name="connsiteY10" fmla="*/ 163830 h 265840"/>
                  <a:gd name="connsiteX11" fmla="*/ 152069 w 186644"/>
                  <a:gd name="connsiteY11" fmla="*/ 55150 h 265840"/>
                  <a:gd name="connsiteX12" fmla="*/ 186645 w 186644"/>
                  <a:gd name="connsiteY12" fmla="*/ 0 h 265840"/>
                  <a:gd name="connsiteX13" fmla="*/ 158736 w 186644"/>
                  <a:gd name="connsiteY13" fmla="*/ 34957 h 2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644" h="265840">
                    <a:moveTo>
                      <a:pt x="158832" y="34766"/>
                    </a:moveTo>
                    <a:cubicBezTo>
                      <a:pt x="147402" y="49244"/>
                      <a:pt x="136067" y="63818"/>
                      <a:pt x="125970" y="79248"/>
                    </a:cubicBezTo>
                    <a:cubicBezTo>
                      <a:pt x="116445" y="93821"/>
                      <a:pt x="56152" y="176594"/>
                      <a:pt x="51009" y="182023"/>
                    </a:cubicBezTo>
                    <a:cubicBezTo>
                      <a:pt x="49009" y="184214"/>
                      <a:pt x="45960" y="187738"/>
                      <a:pt x="42627" y="187166"/>
                    </a:cubicBezTo>
                    <a:cubicBezTo>
                      <a:pt x="34721" y="185928"/>
                      <a:pt x="44151" y="163830"/>
                      <a:pt x="45675" y="160687"/>
                    </a:cubicBezTo>
                    <a:cubicBezTo>
                      <a:pt x="47675" y="156781"/>
                      <a:pt x="49961" y="152876"/>
                      <a:pt x="52342" y="149066"/>
                    </a:cubicBezTo>
                    <a:cubicBezTo>
                      <a:pt x="40245" y="164687"/>
                      <a:pt x="27577" y="179927"/>
                      <a:pt x="17957" y="197263"/>
                    </a:cubicBezTo>
                    <a:cubicBezTo>
                      <a:pt x="11099" y="209550"/>
                      <a:pt x="4527" y="222314"/>
                      <a:pt x="1384" y="236125"/>
                    </a:cubicBezTo>
                    <a:cubicBezTo>
                      <a:pt x="-712" y="245364"/>
                      <a:pt x="-2141" y="263652"/>
                      <a:pt x="10432" y="265652"/>
                    </a:cubicBezTo>
                    <a:cubicBezTo>
                      <a:pt x="25672" y="268034"/>
                      <a:pt x="43579" y="247269"/>
                      <a:pt x="50151" y="235648"/>
                    </a:cubicBezTo>
                    <a:cubicBezTo>
                      <a:pt x="63106" y="212598"/>
                      <a:pt x="71202" y="187262"/>
                      <a:pt x="83394" y="163830"/>
                    </a:cubicBezTo>
                    <a:cubicBezTo>
                      <a:pt x="103206" y="125730"/>
                      <a:pt x="128542" y="90869"/>
                      <a:pt x="152069" y="55150"/>
                    </a:cubicBezTo>
                    <a:cubicBezTo>
                      <a:pt x="163975" y="37148"/>
                      <a:pt x="175501" y="18764"/>
                      <a:pt x="186645" y="0"/>
                    </a:cubicBezTo>
                    <a:cubicBezTo>
                      <a:pt x="177406" y="11621"/>
                      <a:pt x="167976" y="23241"/>
                      <a:pt x="158736" y="34957"/>
                    </a:cubicBezTo>
                    <a:close/>
                  </a:path>
                </a:pathLst>
              </a:custGeom>
              <a:solidFill>
                <a:srgbClr val="354708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56" name="شكل حر: شكل 2855">
                <a:extLst>
                  <a:ext uri="{FF2B5EF4-FFF2-40B4-BE49-F238E27FC236}">
                    <a16:creationId xmlns:a16="http://schemas.microsoft.com/office/drawing/2014/main" id="{782663AE-38F3-E82A-4307-06BE6E97E67E}"/>
                  </a:ext>
                </a:extLst>
              </p:cNvPr>
              <p:cNvSpPr/>
              <p:nvPr/>
            </p:nvSpPr>
            <p:spPr>
              <a:xfrm>
                <a:off x="6959826" y="2573295"/>
                <a:ext cx="117755" cy="314983"/>
              </a:xfrm>
              <a:custGeom>
                <a:avLst/>
                <a:gdLst>
                  <a:gd name="connsiteX0" fmla="*/ 17427 w 117755"/>
                  <a:gd name="connsiteY0" fmla="*/ 71987 h 314983"/>
                  <a:gd name="connsiteX1" fmla="*/ 57051 w 117755"/>
                  <a:gd name="connsiteY1" fmla="*/ 69986 h 314983"/>
                  <a:gd name="connsiteX2" fmla="*/ 53908 w 117755"/>
                  <a:gd name="connsiteY2" fmla="*/ 38840 h 314983"/>
                  <a:gd name="connsiteX3" fmla="*/ 36572 w 117755"/>
                  <a:gd name="connsiteY3" fmla="*/ 33220 h 314983"/>
                  <a:gd name="connsiteX4" fmla="*/ 29238 w 117755"/>
                  <a:gd name="connsiteY4" fmla="*/ 45602 h 314983"/>
                  <a:gd name="connsiteX5" fmla="*/ 41525 w 117755"/>
                  <a:gd name="connsiteY5" fmla="*/ 50365 h 314983"/>
                  <a:gd name="connsiteX6" fmla="*/ 35715 w 117755"/>
                  <a:gd name="connsiteY6" fmla="*/ 57604 h 314983"/>
                  <a:gd name="connsiteX7" fmla="*/ 20189 w 117755"/>
                  <a:gd name="connsiteY7" fmla="*/ 50746 h 314983"/>
                  <a:gd name="connsiteX8" fmla="*/ 44668 w 117755"/>
                  <a:gd name="connsiteY8" fmla="*/ 19694 h 314983"/>
                  <a:gd name="connsiteX9" fmla="*/ 71624 w 117755"/>
                  <a:gd name="connsiteY9" fmla="*/ 25790 h 314983"/>
                  <a:gd name="connsiteX10" fmla="*/ 77434 w 117755"/>
                  <a:gd name="connsiteY10" fmla="*/ 29981 h 314983"/>
                  <a:gd name="connsiteX11" fmla="*/ 101342 w 117755"/>
                  <a:gd name="connsiteY11" fmla="*/ 107134 h 314983"/>
                  <a:gd name="connsiteX12" fmla="*/ 62956 w 117755"/>
                  <a:gd name="connsiteY12" fmla="*/ 271916 h 314983"/>
                  <a:gd name="connsiteX13" fmla="*/ 53622 w 117755"/>
                  <a:gd name="connsiteY13" fmla="*/ 303635 h 314983"/>
                  <a:gd name="connsiteX14" fmla="*/ 98866 w 117755"/>
                  <a:gd name="connsiteY14" fmla="*/ 207242 h 314983"/>
                  <a:gd name="connsiteX15" fmla="*/ 117630 w 117755"/>
                  <a:gd name="connsiteY15" fmla="*/ 99133 h 314983"/>
                  <a:gd name="connsiteX16" fmla="*/ 110010 w 117755"/>
                  <a:gd name="connsiteY16" fmla="*/ 47603 h 314983"/>
                  <a:gd name="connsiteX17" fmla="*/ 102676 w 117755"/>
                  <a:gd name="connsiteY17" fmla="*/ 29600 h 314983"/>
                  <a:gd name="connsiteX18" fmla="*/ 102009 w 117755"/>
                  <a:gd name="connsiteY18" fmla="*/ 28648 h 314983"/>
                  <a:gd name="connsiteX19" fmla="*/ 70862 w 117755"/>
                  <a:gd name="connsiteY19" fmla="*/ 3883 h 314983"/>
                  <a:gd name="connsiteX20" fmla="*/ 32000 w 117755"/>
                  <a:gd name="connsiteY20" fmla="*/ 3121 h 314983"/>
                  <a:gd name="connsiteX21" fmla="*/ 15903 w 117755"/>
                  <a:gd name="connsiteY21" fmla="*/ 13598 h 314983"/>
                  <a:gd name="connsiteX22" fmla="*/ 4473 w 117755"/>
                  <a:gd name="connsiteY22" fmla="*/ 26552 h 314983"/>
                  <a:gd name="connsiteX23" fmla="*/ 17332 w 117755"/>
                  <a:gd name="connsiteY23" fmla="*/ 71891 h 314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7755" h="314983">
                    <a:moveTo>
                      <a:pt x="17427" y="71987"/>
                    </a:moveTo>
                    <a:cubicBezTo>
                      <a:pt x="28857" y="79607"/>
                      <a:pt x="47526" y="81702"/>
                      <a:pt x="57051" y="69986"/>
                    </a:cubicBezTo>
                    <a:cubicBezTo>
                      <a:pt x="64766" y="60557"/>
                      <a:pt x="62290" y="46841"/>
                      <a:pt x="53908" y="38840"/>
                    </a:cubicBezTo>
                    <a:cubicBezTo>
                      <a:pt x="49717" y="34934"/>
                      <a:pt x="42097" y="31505"/>
                      <a:pt x="36572" y="33220"/>
                    </a:cubicBezTo>
                    <a:cubicBezTo>
                      <a:pt x="32762" y="34363"/>
                      <a:pt x="27142" y="38935"/>
                      <a:pt x="29238" y="45602"/>
                    </a:cubicBezTo>
                    <a:cubicBezTo>
                      <a:pt x="32191" y="54651"/>
                      <a:pt x="40573" y="52841"/>
                      <a:pt x="41525" y="50365"/>
                    </a:cubicBezTo>
                    <a:cubicBezTo>
                      <a:pt x="41620" y="50079"/>
                      <a:pt x="44764" y="55223"/>
                      <a:pt x="35715" y="57604"/>
                    </a:cubicBezTo>
                    <a:cubicBezTo>
                      <a:pt x="30381" y="58937"/>
                      <a:pt x="21713" y="55985"/>
                      <a:pt x="20189" y="50746"/>
                    </a:cubicBezTo>
                    <a:cubicBezTo>
                      <a:pt x="15236" y="34458"/>
                      <a:pt x="30857" y="22933"/>
                      <a:pt x="44668" y="19694"/>
                    </a:cubicBezTo>
                    <a:cubicBezTo>
                      <a:pt x="54765" y="17313"/>
                      <a:pt x="64099" y="20171"/>
                      <a:pt x="71624" y="25790"/>
                    </a:cubicBezTo>
                    <a:cubicBezTo>
                      <a:pt x="73720" y="27124"/>
                      <a:pt x="75625" y="28553"/>
                      <a:pt x="77434" y="29981"/>
                    </a:cubicBezTo>
                    <a:cubicBezTo>
                      <a:pt x="95818" y="45698"/>
                      <a:pt x="99723" y="84274"/>
                      <a:pt x="101342" y="107134"/>
                    </a:cubicBezTo>
                    <a:cubicBezTo>
                      <a:pt x="103723" y="140852"/>
                      <a:pt x="96580" y="196955"/>
                      <a:pt x="62956" y="271916"/>
                    </a:cubicBezTo>
                    <a:cubicBezTo>
                      <a:pt x="49431" y="302015"/>
                      <a:pt x="38191" y="331924"/>
                      <a:pt x="53622" y="303635"/>
                    </a:cubicBezTo>
                    <a:cubicBezTo>
                      <a:pt x="70576" y="272393"/>
                      <a:pt x="87150" y="240865"/>
                      <a:pt x="98866" y="207242"/>
                    </a:cubicBezTo>
                    <a:cubicBezTo>
                      <a:pt x="110867" y="172761"/>
                      <a:pt x="118868" y="135804"/>
                      <a:pt x="117630" y="99133"/>
                    </a:cubicBezTo>
                    <a:cubicBezTo>
                      <a:pt x="117058" y="82083"/>
                      <a:pt x="114963" y="64081"/>
                      <a:pt x="110010" y="47603"/>
                    </a:cubicBezTo>
                    <a:cubicBezTo>
                      <a:pt x="108105" y="41316"/>
                      <a:pt x="105628" y="35315"/>
                      <a:pt x="102676" y="29600"/>
                    </a:cubicBezTo>
                    <a:cubicBezTo>
                      <a:pt x="102390" y="29315"/>
                      <a:pt x="102199" y="29029"/>
                      <a:pt x="102009" y="28648"/>
                    </a:cubicBezTo>
                    <a:cubicBezTo>
                      <a:pt x="94294" y="19313"/>
                      <a:pt x="82102" y="8645"/>
                      <a:pt x="70862" y="3883"/>
                    </a:cubicBezTo>
                    <a:cubicBezTo>
                      <a:pt x="58480" y="-1356"/>
                      <a:pt x="44573" y="-975"/>
                      <a:pt x="32000" y="3121"/>
                    </a:cubicBezTo>
                    <a:cubicBezTo>
                      <a:pt x="26285" y="5026"/>
                      <a:pt x="20094" y="8741"/>
                      <a:pt x="15903" y="13598"/>
                    </a:cubicBezTo>
                    <a:cubicBezTo>
                      <a:pt x="11236" y="17408"/>
                      <a:pt x="7235" y="21790"/>
                      <a:pt x="4473" y="26552"/>
                    </a:cubicBezTo>
                    <a:cubicBezTo>
                      <a:pt x="-5338" y="43697"/>
                      <a:pt x="1901" y="61604"/>
                      <a:pt x="17332" y="71891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57" name="شكل حر: شكل 2856">
                <a:extLst>
                  <a:ext uri="{FF2B5EF4-FFF2-40B4-BE49-F238E27FC236}">
                    <a16:creationId xmlns:a16="http://schemas.microsoft.com/office/drawing/2014/main" id="{F361D6D7-BA59-A882-DC1B-3F78E9E1F34F}"/>
                  </a:ext>
                </a:extLst>
              </p:cNvPr>
              <p:cNvSpPr/>
              <p:nvPr/>
            </p:nvSpPr>
            <p:spPr>
              <a:xfrm>
                <a:off x="6805655" y="2956739"/>
                <a:ext cx="190502" cy="260051"/>
              </a:xfrm>
              <a:custGeom>
                <a:avLst/>
                <a:gdLst>
                  <a:gd name="connsiteX0" fmla="*/ 190267 w 190502"/>
                  <a:gd name="connsiteY0" fmla="*/ 48969 h 260051"/>
                  <a:gd name="connsiteX1" fmla="*/ 163597 w 190502"/>
                  <a:gd name="connsiteY1" fmla="*/ 4583 h 260051"/>
                  <a:gd name="connsiteX2" fmla="*/ 90826 w 190502"/>
                  <a:gd name="connsiteY2" fmla="*/ 28205 h 260051"/>
                  <a:gd name="connsiteX3" fmla="*/ 94159 w 190502"/>
                  <a:gd name="connsiteY3" fmla="*/ 60114 h 260051"/>
                  <a:gd name="connsiteX4" fmla="*/ 131307 w 190502"/>
                  <a:gd name="connsiteY4" fmla="*/ 71448 h 260051"/>
                  <a:gd name="connsiteX5" fmla="*/ 125878 w 190502"/>
                  <a:gd name="connsiteY5" fmla="*/ 38682 h 260051"/>
                  <a:gd name="connsiteX6" fmla="*/ 120925 w 190502"/>
                  <a:gd name="connsiteY6" fmla="*/ 41254 h 260051"/>
                  <a:gd name="connsiteX7" fmla="*/ 118162 w 190502"/>
                  <a:gd name="connsiteY7" fmla="*/ 49255 h 260051"/>
                  <a:gd name="connsiteX8" fmla="*/ 119115 w 190502"/>
                  <a:gd name="connsiteY8" fmla="*/ 56875 h 260051"/>
                  <a:gd name="connsiteX9" fmla="*/ 107209 w 190502"/>
                  <a:gd name="connsiteY9" fmla="*/ 52589 h 260051"/>
                  <a:gd name="connsiteX10" fmla="*/ 111114 w 190502"/>
                  <a:gd name="connsiteY10" fmla="*/ 23728 h 260051"/>
                  <a:gd name="connsiteX11" fmla="*/ 165216 w 190502"/>
                  <a:gd name="connsiteY11" fmla="*/ 40683 h 260051"/>
                  <a:gd name="connsiteX12" fmla="*/ 154834 w 190502"/>
                  <a:gd name="connsiteY12" fmla="*/ 90879 h 260051"/>
                  <a:gd name="connsiteX13" fmla="*/ 77300 w 190502"/>
                  <a:gd name="connsiteY13" fmla="*/ 166698 h 260051"/>
                  <a:gd name="connsiteX14" fmla="*/ 46344 w 190502"/>
                  <a:gd name="connsiteY14" fmla="*/ 185653 h 260051"/>
                  <a:gd name="connsiteX15" fmla="*/ 433 w 190502"/>
                  <a:gd name="connsiteY15" fmla="*/ 246423 h 260051"/>
                  <a:gd name="connsiteX16" fmla="*/ 21198 w 190502"/>
                  <a:gd name="connsiteY16" fmla="*/ 256233 h 260051"/>
                  <a:gd name="connsiteX17" fmla="*/ 89016 w 190502"/>
                  <a:gd name="connsiteY17" fmla="*/ 190701 h 260051"/>
                  <a:gd name="connsiteX18" fmla="*/ 133212 w 190502"/>
                  <a:gd name="connsiteY18" fmla="*/ 154316 h 260051"/>
                  <a:gd name="connsiteX19" fmla="*/ 169121 w 190502"/>
                  <a:gd name="connsiteY19" fmla="*/ 114692 h 260051"/>
                  <a:gd name="connsiteX20" fmla="*/ 188171 w 190502"/>
                  <a:gd name="connsiteY20" fmla="*/ 74020 h 260051"/>
                  <a:gd name="connsiteX21" fmla="*/ 190267 w 190502"/>
                  <a:gd name="connsiteY21" fmla="*/ 49160 h 260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0502" h="260051">
                    <a:moveTo>
                      <a:pt x="190267" y="48969"/>
                    </a:moveTo>
                    <a:cubicBezTo>
                      <a:pt x="188838" y="30586"/>
                      <a:pt x="180742" y="12393"/>
                      <a:pt x="163597" y="4583"/>
                    </a:cubicBezTo>
                    <a:cubicBezTo>
                      <a:pt x="141594" y="-5418"/>
                      <a:pt x="101113" y="297"/>
                      <a:pt x="90826" y="28205"/>
                    </a:cubicBezTo>
                    <a:cubicBezTo>
                      <a:pt x="87587" y="37063"/>
                      <a:pt x="89111" y="52684"/>
                      <a:pt x="94159" y="60114"/>
                    </a:cubicBezTo>
                    <a:cubicBezTo>
                      <a:pt x="101875" y="71353"/>
                      <a:pt x="119496" y="77830"/>
                      <a:pt x="131307" y="71448"/>
                    </a:cubicBezTo>
                    <a:cubicBezTo>
                      <a:pt x="143594" y="64781"/>
                      <a:pt x="144832" y="34872"/>
                      <a:pt x="125878" y="38682"/>
                    </a:cubicBezTo>
                    <a:cubicBezTo>
                      <a:pt x="124068" y="39063"/>
                      <a:pt x="122258" y="40016"/>
                      <a:pt x="120925" y="41254"/>
                    </a:cubicBezTo>
                    <a:cubicBezTo>
                      <a:pt x="118353" y="43540"/>
                      <a:pt x="117686" y="46112"/>
                      <a:pt x="118162" y="49255"/>
                    </a:cubicBezTo>
                    <a:cubicBezTo>
                      <a:pt x="118543" y="51255"/>
                      <a:pt x="121306" y="55065"/>
                      <a:pt x="119115" y="56875"/>
                    </a:cubicBezTo>
                    <a:cubicBezTo>
                      <a:pt x="116829" y="58685"/>
                      <a:pt x="108542" y="54113"/>
                      <a:pt x="107209" y="52589"/>
                    </a:cubicBezTo>
                    <a:cubicBezTo>
                      <a:pt x="99208" y="43159"/>
                      <a:pt x="103399" y="31062"/>
                      <a:pt x="111114" y="23728"/>
                    </a:cubicBezTo>
                    <a:cubicBezTo>
                      <a:pt x="125973" y="9631"/>
                      <a:pt x="158548" y="12298"/>
                      <a:pt x="165216" y="40683"/>
                    </a:cubicBezTo>
                    <a:cubicBezTo>
                      <a:pt x="169216" y="57637"/>
                      <a:pt x="161501" y="75639"/>
                      <a:pt x="154834" y="90879"/>
                    </a:cubicBezTo>
                    <a:cubicBezTo>
                      <a:pt x="140070" y="124503"/>
                      <a:pt x="107304" y="147077"/>
                      <a:pt x="77300" y="166698"/>
                    </a:cubicBezTo>
                    <a:cubicBezTo>
                      <a:pt x="67204" y="173366"/>
                      <a:pt x="56631" y="179271"/>
                      <a:pt x="46344" y="185653"/>
                    </a:cubicBezTo>
                    <a:cubicBezTo>
                      <a:pt x="23389" y="199941"/>
                      <a:pt x="7672" y="220324"/>
                      <a:pt x="433" y="246423"/>
                    </a:cubicBezTo>
                    <a:cubicBezTo>
                      <a:pt x="-2900" y="258234"/>
                      <a:pt x="13864" y="264615"/>
                      <a:pt x="21198" y="256233"/>
                    </a:cubicBezTo>
                    <a:cubicBezTo>
                      <a:pt x="42058" y="232326"/>
                      <a:pt x="63775" y="210037"/>
                      <a:pt x="89016" y="190701"/>
                    </a:cubicBezTo>
                    <a:cubicBezTo>
                      <a:pt x="104256" y="179081"/>
                      <a:pt x="119496" y="167746"/>
                      <a:pt x="133212" y="154316"/>
                    </a:cubicBezTo>
                    <a:cubicBezTo>
                      <a:pt x="145690" y="142124"/>
                      <a:pt x="159310" y="129170"/>
                      <a:pt x="169121" y="114692"/>
                    </a:cubicBezTo>
                    <a:cubicBezTo>
                      <a:pt x="177598" y="102024"/>
                      <a:pt x="184361" y="88784"/>
                      <a:pt x="188171" y="74020"/>
                    </a:cubicBezTo>
                    <a:cubicBezTo>
                      <a:pt x="190171" y="66400"/>
                      <a:pt x="190933" y="57732"/>
                      <a:pt x="190267" y="49160"/>
                    </a:cubicBezTo>
                    <a:close/>
                  </a:path>
                </a:pathLst>
              </a:custGeom>
              <a:solidFill>
                <a:srgbClr val="5164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58" name="شكل حر: شكل 2857">
                <a:extLst>
                  <a:ext uri="{FF2B5EF4-FFF2-40B4-BE49-F238E27FC236}">
                    <a16:creationId xmlns:a16="http://schemas.microsoft.com/office/drawing/2014/main" id="{E5CA3259-322B-61B8-F490-2415354328B2}"/>
                  </a:ext>
                </a:extLst>
              </p:cNvPr>
              <p:cNvSpPr/>
              <p:nvPr/>
            </p:nvSpPr>
            <p:spPr>
              <a:xfrm>
                <a:off x="6888647" y="2956739"/>
                <a:ext cx="105370" cy="176028"/>
              </a:xfrm>
              <a:custGeom>
                <a:avLst/>
                <a:gdLst>
                  <a:gd name="connsiteX0" fmla="*/ 104989 w 105370"/>
                  <a:gd name="connsiteY0" fmla="*/ 35825 h 176028"/>
                  <a:gd name="connsiteX1" fmla="*/ 80605 w 105370"/>
                  <a:gd name="connsiteY1" fmla="*/ 4583 h 176028"/>
                  <a:gd name="connsiteX2" fmla="*/ 7834 w 105370"/>
                  <a:gd name="connsiteY2" fmla="*/ 28205 h 176028"/>
                  <a:gd name="connsiteX3" fmla="*/ 11167 w 105370"/>
                  <a:gd name="connsiteY3" fmla="*/ 60114 h 176028"/>
                  <a:gd name="connsiteX4" fmla="*/ 48315 w 105370"/>
                  <a:gd name="connsiteY4" fmla="*/ 71448 h 176028"/>
                  <a:gd name="connsiteX5" fmla="*/ 42886 w 105370"/>
                  <a:gd name="connsiteY5" fmla="*/ 38682 h 176028"/>
                  <a:gd name="connsiteX6" fmla="*/ 37933 w 105370"/>
                  <a:gd name="connsiteY6" fmla="*/ 41254 h 176028"/>
                  <a:gd name="connsiteX7" fmla="*/ 35171 w 105370"/>
                  <a:gd name="connsiteY7" fmla="*/ 49255 h 176028"/>
                  <a:gd name="connsiteX8" fmla="*/ 36123 w 105370"/>
                  <a:gd name="connsiteY8" fmla="*/ 56875 h 176028"/>
                  <a:gd name="connsiteX9" fmla="*/ 24217 w 105370"/>
                  <a:gd name="connsiteY9" fmla="*/ 52589 h 176028"/>
                  <a:gd name="connsiteX10" fmla="*/ 20788 w 105370"/>
                  <a:gd name="connsiteY10" fmla="*/ 35063 h 176028"/>
                  <a:gd name="connsiteX11" fmla="*/ 26788 w 105370"/>
                  <a:gd name="connsiteY11" fmla="*/ 39635 h 176028"/>
                  <a:gd name="connsiteX12" fmla="*/ 26979 w 105370"/>
                  <a:gd name="connsiteY12" fmla="*/ 37349 h 176028"/>
                  <a:gd name="connsiteX13" fmla="*/ 24502 w 105370"/>
                  <a:gd name="connsiteY13" fmla="*/ 35253 h 176028"/>
                  <a:gd name="connsiteX14" fmla="*/ 24979 w 105370"/>
                  <a:gd name="connsiteY14" fmla="*/ 30967 h 176028"/>
                  <a:gd name="connsiteX15" fmla="*/ 27360 w 105370"/>
                  <a:gd name="connsiteY15" fmla="*/ 24395 h 176028"/>
                  <a:gd name="connsiteX16" fmla="*/ 28027 w 105370"/>
                  <a:gd name="connsiteY16" fmla="*/ 23728 h 176028"/>
                  <a:gd name="connsiteX17" fmla="*/ 33361 w 105370"/>
                  <a:gd name="connsiteY17" fmla="*/ 19823 h 176028"/>
                  <a:gd name="connsiteX18" fmla="*/ 32504 w 105370"/>
                  <a:gd name="connsiteY18" fmla="*/ 21347 h 176028"/>
                  <a:gd name="connsiteX19" fmla="*/ 38123 w 105370"/>
                  <a:gd name="connsiteY19" fmla="*/ 30967 h 176028"/>
                  <a:gd name="connsiteX20" fmla="*/ 38123 w 105370"/>
                  <a:gd name="connsiteY20" fmla="*/ 28205 h 176028"/>
                  <a:gd name="connsiteX21" fmla="*/ 39266 w 105370"/>
                  <a:gd name="connsiteY21" fmla="*/ 18585 h 176028"/>
                  <a:gd name="connsiteX22" fmla="*/ 42029 w 105370"/>
                  <a:gd name="connsiteY22" fmla="*/ 16489 h 176028"/>
                  <a:gd name="connsiteX23" fmla="*/ 58792 w 105370"/>
                  <a:gd name="connsiteY23" fmla="*/ 16489 h 176028"/>
                  <a:gd name="connsiteX24" fmla="*/ 53268 w 105370"/>
                  <a:gd name="connsiteY24" fmla="*/ 20490 h 176028"/>
                  <a:gd name="connsiteX25" fmla="*/ 51458 w 105370"/>
                  <a:gd name="connsiteY25" fmla="*/ 25633 h 176028"/>
                  <a:gd name="connsiteX26" fmla="*/ 56411 w 105370"/>
                  <a:gd name="connsiteY26" fmla="*/ 28967 h 176028"/>
                  <a:gd name="connsiteX27" fmla="*/ 56983 w 105370"/>
                  <a:gd name="connsiteY27" fmla="*/ 27348 h 176028"/>
                  <a:gd name="connsiteX28" fmla="*/ 57459 w 105370"/>
                  <a:gd name="connsiteY28" fmla="*/ 22299 h 176028"/>
                  <a:gd name="connsiteX29" fmla="*/ 64984 w 105370"/>
                  <a:gd name="connsiteY29" fmla="*/ 18680 h 176028"/>
                  <a:gd name="connsiteX30" fmla="*/ 80700 w 105370"/>
                  <a:gd name="connsiteY30" fmla="*/ 36015 h 176028"/>
                  <a:gd name="connsiteX31" fmla="*/ 63650 w 105370"/>
                  <a:gd name="connsiteY31" fmla="*/ 29824 h 176028"/>
                  <a:gd name="connsiteX32" fmla="*/ 63650 w 105370"/>
                  <a:gd name="connsiteY32" fmla="*/ 30681 h 176028"/>
                  <a:gd name="connsiteX33" fmla="*/ 77557 w 105370"/>
                  <a:gd name="connsiteY33" fmla="*/ 36301 h 176028"/>
                  <a:gd name="connsiteX34" fmla="*/ 81843 w 105370"/>
                  <a:gd name="connsiteY34" fmla="*/ 39921 h 176028"/>
                  <a:gd name="connsiteX35" fmla="*/ 82129 w 105370"/>
                  <a:gd name="connsiteY35" fmla="*/ 40778 h 176028"/>
                  <a:gd name="connsiteX36" fmla="*/ 83176 w 105370"/>
                  <a:gd name="connsiteY36" fmla="*/ 51541 h 176028"/>
                  <a:gd name="connsiteX37" fmla="*/ 71651 w 105370"/>
                  <a:gd name="connsiteY37" fmla="*/ 43731 h 176028"/>
                  <a:gd name="connsiteX38" fmla="*/ 72794 w 105370"/>
                  <a:gd name="connsiteY38" fmla="*/ 47064 h 176028"/>
                  <a:gd name="connsiteX39" fmla="*/ 82796 w 105370"/>
                  <a:gd name="connsiteY39" fmla="*/ 57161 h 176028"/>
                  <a:gd name="connsiteX40" fmla="*/ 80700 w 105370"/>
                  <a:gd name="connsiteY40" fmla="*/ 67353 h 176028"/>
                  <a:gd name="connsiteX41" fmla="*/ 80700 w 105370"/>
                  <a:gd name="connsiteY41" fmla="*/ 65924 h 176028"/>
                  <a:gd name="connsiteX42" fmla="*/ 72985 w 105370"/>
                  <a:gd name="connsiteY42" fmla="*/ 54113 h 176028"/>
                  <a:gd name="connsiteX43" fmla="*/ 72223 w 105370"/>
                  <a:gd name="connsiteY43" fmla="*/ 57542 h 176028"/>
                  <a:gd name="connsiteX44" fmla="*/ 78985 w 105370"/>
                  <a:gd name="connsiteY44" fmla="*/ 73353 h 176028"/>
                  <a:gd name="connsiteX45" fmla="*/ 77366 w 105370"/>
                  <a:gd name="connsiteY45" fmla="*/ 77925 h 176028"/>
                  <a:gd name="connsiteX46" fmla="*/ 77271 w 105370"/>
                  <a:gd name="connsiteY46" fmla="*/ 74877 h 176028"/>
                  <a:gd name="connsiteX47" fmla="*/ 72604 w 105370"/>
                  <a:gd name="connsiteY47" fmla="*/ 69639 h 176028"/>
                  <a:gd name="connsiteX48" fmla="*/ 72032 w 105370"/>
                  <a:gd name="connsiteY48" fmla="*/ 70305 h 176028"/>
                  <a:gd name="connsiteX49" fmla="*/ 73271 w 105370"/>
                  <a:gd name="connsiteY49" fmla="*/ 73544 h 176028"/>
                  <a:gd name="connsiteX50" fmla="*/ 73651 w 105370"/>
                  <a:gd name="connsiteY50" fmla="*/ 78211 h 176028"/>
                  <a:gd name="connsiteX51" fmla="*/ 72889 w 105370"/>
                  <a:gd name="connsiteY51" fmla="*/ 87260 h 176028"/>
                  <a:gd name="connsiteX52" fmla="*/ 73175 w 105370"/>
                  <a:gd name="connsiteY52" fmla="*/ 87831 h 176028"/>
                  <a:gd name="connsiteX53" fmla="*/ 71937 w 105370"/>
                  <a:gd name="connsiteY53" fmla="*/ 90689 h 176028"/>
                  <a:gd name="connsiteX54" fmla="*/ 4405 w 105370"/>
                  <a:gd name="connsiteY54" fmla="*/ 159840 h 176028"/>
                  <a:gd name="connsiteX55" fmla="*/ 3071 w 105370"/>
                  <a:gd name="connsiteY55" fmla="*/ 162507 h 176028"/>
                  <a:gd name="connsiteX56" fmla="*/ 23 w 105370"/>
                  <a:gd name="connsiteY56" fmla="*/ 171556 h 176028"/>
                  <a:gd name="connsiteX57" fmla="*/ 7358 w 105370"/>
                  <a:gd name="connsiteY57" fmla="*/ 173842 h 176028"/>
                  <a:gd name="connsiteX58" fmla="*/ 22597 w 105370"/>
                  <a:gd name="connsiteY58" fmla="*/ 162126 h 176028"/>
                  <a:gd name="connsiteX59" fmla="*/ 82129 w 105370"/>
                  <a:gd name="connsiteY59" fmla="*/ 110977 h 176028"/>
                  <a:gd name="connsiteX60" fmla="*/ 105084 w 105370"/>
                  <a:gd name="connsiteY60" fmla="*/ 35730 h 176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05370" h="176028">
                    <a:moveTo>
                      <a:pt x="104989" y="35825"/>
                    </a:moveTo>
                    <a:cubicBezTo>
                      <a:pt x="101369" y="22395"/>
                      <a:pt x="93559" y="10584"/>
                      <a:pt x="80605" y="4583"/>
                    </a:cubicBezTo>
                    <a:cubicBezTo>
                      <a:pt x="58602" y="-5418"/>
                      <a:pt x="18121" y="297"/>
                      <a:pt x="7834" y="28205"/>
                    </a:cubicBezTo>
                    <a:cubicBezTo>
                      <a:pt x="4595" y="37063"/>
                      <a:pt x="6119" y="52684"/>
                      <a:pt x="11167" y="60114"/>
                    </a:cubicBezTo>
                    <a:cubicBezTo>
                      <a:pt x="18883" y="71353"/>
                      <a:pt x="36504" y="77830"/>
                      <a:pt x="48315" y="71448"/>
                    </a:cubicBezTo>
                    <a:cubicBezTo>
                      <a:pt x="60602" y="64781"/>
                      <a:pt x="61841" y="34872"/>
                      <a:pt x="42886" y="38682"/>
                    </a:cubicBezTo>
                    <a:cubicBezTo>
                      <a:pt x="41076" y="39063"/>
                      <a:pt x="39266" y="40016"/>
                      <a:pt x="37933" y="41254"/>
                    </a:cubicBezTo>
                    <a:cubicBezTo>
                      <a:pt x="35361" y="43540"/>
                      <a:pt x="34694" y="46112"/>
                      <a:pt x="35171" y="49255"/>
                    </a:cubicBezTo>
                    <a:cubicBezTo>
                      <a:pt x="35551" y="51255"/>
                      <a:pt x="38314" y="55065"/>
                      <a:pt x="36123" y="56875"/>
                    </a:cubicBezTo>
                    <a:cubicBezTo>
                      <a:pt x="33837" y="58685"/>
                      <a:pt x="25550" y="54113"/>
                      <a:pt x="24217" y="52589"/>
                    </a:cubicBezTo>
                    <a:cubicBezTo>
                      <a:pt x="19645" y="47160"/>
                      <a:pt x="19073" y="40873"/>
                      <a:pt x="20788" y="35063"/>
                    </a:cubicBezTo>
                    <a:cubicBezTo>
                      <a:pt x="21073" y="38206"/>
                      <a:pt x="23264" y="41445"/>
                      <a:pt x="26788" y="39635"/>
                    </a:cubicBezTo>
                    <a:cubicBezTo>
                      <a:pt x="27646" y="39254"/>
                      <a:pt x="27931" y="37920"/>
                      <a:pt x="26979" y="37349"/>
                    </a:cubicBezTo>
                    <a:cubicBezTo>
                      <a:pt x="25931" y="36682"/>
                      <a:pt x="24693" y="36587"/>
                      <a:pt x="24502" y="35253"/>
                    </a:cubicBezTo>
                    <a:cubicBezTo>
                      <a:pt x="24217" y="33920"/>
                      <a:pt x="24693" y="32301"/>
                      <a:pt x="24979" y="30967"/>
                    </a:cubicBezTo>
                    <a:cubicBezTo>
                      <a:pt x="25550" y="28681"/>
                      <a:pt x="26408" y="26490"/>
                      <a:pt x="27360" y="24395"/>
                    </a:cubicBezTo>
                    <a:cubicBezTo>
                      <a:pt x="27646" y="24204"/>
                      <a:pt x="27836" y="23919"/>
                      <a:pt x="28027" y="23728"/>
                    </a:cubicBezTo>
                    <a:cubicBezTo>
                      <a:pt x="29646" y="22204"/>
                      <a:pt x="31456" y="20871"/>
                      <a:pt x="33361" y="19823"/>
                    </a:cubicBezTo>
                    <a:cubicBezTo>
                      <a:pt x="33075" y="20299"/>
                      <a:pt x="32789" y="20775"/>
                      <a:pt x="32504" y="21347"/>
                    </a:cubicBezTo>
                    <a:cubicBezTo>
                      <a:pt x="30122" y="26490"/>
                      <a:pt x="31932" y="31920"/>
                      <a:pt x="38123" y="30967"/>
                    </a:cubicBezTo>
                    <a:cubicBezTo>
                      <a:pt x="39838" y="30681"/>
                      <a:pt x="39838" y="28300"/>
                      <a:pt x="38123" y="28205"/>
                    </a:cubicBezTo>
                    <a:cubicBezTo>
                      <a:pt x="32694" y="27919"/>
                      <a:pt x="37838" y="20013"/>
                      <a:pt x="39266" y="18585"/>
                    </a:cubicBezTo>
                    <a:cubicBezTo>
                      <a:pt x="40123" y="17727"/>
                      <a:pt x="41076" y="17061"/>
                      <a:pt x="42029" y="16489"/>
                    </a:cubicBezTo>
                    <a:cubicBezTo>
                      <a:pt x="47458" y="15156"/>
                      <a:pt x="53268" y="15156"/>
                      <a:pt x="58792" y="16489"/>
                    </a:cubicBezTo>
                    <a:cubicBezTo>
                      <a:pt x="56697" y="17061"/>
                      <a:pt x="54697" y="18489"/>
                      <a:pt x="53268" y="20490"/>
                    </a:cubicBezTo>
                    <a:cubicBezTo>
                      <a:pt x="52125" y="21918"/>
                      <a:pt x="51363" y="23728"/>
                      <a:pt x="51458" y="25633"/>
                    </a:cubicBezTo>
                    <a:cubicBezTo>
                      <a:pt x="51554" y="28300"/>
                      <a:pt x="54030" y="29729"/>
                      <a:pt x="56411" y="28967"/>
                    </a:cubicBezTo>
                    <a:cubicBezTo>
                      <a:pt x="56983" y="28776"/>
                      <a:pt x="57459" y="27919"/>
                      <a:pt x="56983" y="27348"/>
                    </a:cubicBezTo>
                    <a:cubicBezTo>
                      <a:pt x="55363" y="25347"/>
                      <a:pt x="55745" y="24204"/>
                      <a:pt x="57459" y="22299"/>
                    </a:cubicBezTo>
                    <a:cubicBezTo>
                      <a:pt x="59078" y="20394"/>
                      <a:pt x="62412" y="18204"/>
                      <a:pt x="64984" y="18680"/>
                    </a:cubicBezTo>
                    <a:cubicBezTo>
                      <a:pt x="71746" y="21823"/>
                      <a:pt x="77557" y="27538"/>
                      <a:pt x="80700" y="36015"/>
                    </a:cubicBezTo>
                    <a:cubicBezTo>
                      <a:pt x="76033" y="30110"/>
                      <a:pt x="70127" y="25919"/>
                      <a:pt x="63650" y="29824"/>
                    </a:cubicBezTo>
                    <a:cubicBezTo>
                      <a:pt x="63269" y="30015"/>
                      <a:pt x="63364" y="30491"/>
                      <a:pt x="63650" y="30681"/>
                    </a:cubicBezTo>
                    <a:cubicBezTo>
                      <a:pt x="68794" y="32205"/>
                      <a:pt x="72985" y="33539"/>
                      <a:pt x="77557" y="36301"/>
                    </a:cubicBezTo>
                    <a:cubicBezTo>
                      <a:pt x="79176" y="37254"/>
                      <a:pt x="80509" y="38492"/>
                      <a:pt x="81843" y="39921"/>
                    </a:cubicBezTo>
                    <a:cubicBezTo>
                      <a:pt x="81843" y="40206"/>
                      <a:pt x="82034" y="40492"/>
                      <a:pt x="82129" y="40778"/>
                    </a:cubicBezTo>
                    <a:cubicBezTo>
                      <a:pt x="82986" y="44302"/>
                      <a:pt x="83272" y="47922"/>
                      <a:pt x="83176" y="51541"/>
                    </a:cubicBezTo>
                    <a:cubicBezTo>
                      <a:pt x="81462" y="46302"/>
                      <a:pt x="77938" y="41730"/>
                      <a:pt x="71651" y="43731"/>
                    </a:cubicBezTo>
                    <a:cubicBezTo>
                      <a:pt x="69460" y="44493"/>
                      <a:pt x="70604" y="47731"/>
                      <a:pt x="72794" y="47064"/>
                    </a:cubicBezTo>
                    <a:cubicBezTo>
                      <a:pt x="77842" y="45636"/>
                      <a:pt x="81462" y="53256"/>
                      <a:pt x="82796" y="57161"/>
                    </a:cubicBezTo>
                    <a:cubicBezTo>
                      <a:pt x="82414" y="60590"/>
                      <a:pt x="81652" y="64019"/>
                      <a:pt x="80700" y="67353"/>
                    </a:cubicBezTo>
                    <a:cubicBezTo>
                      <a:pt x="80700" y="66876"/>
                      <a:pt x="80700" y="66400"/>
                      <a:pt x="80700" y="65924"/>
                    </a:cubicBezTo>
                    <a:cubicBezTo>
                      <a:pt x="80319" y="60399"/>
                      <a:pt x="79081" y="55637"/>
                      <a:pt x="72985" y="54113"/>
                    </a:cubicBezTo>
                    <a:cubicBezTo>
                      <a:pt x="70794" y="53541"/>
                      <a:pt x="70032" y="56875"/>
                      <a:pt x="72223" y="57542"/>
                    </a:cubicBezTo>
                    <a:cubicBezTo>
                      <a:pt x="78128" y="59447"/>
                      <a:pt x="79081" y="67924"/>
                      <a:pt x="78985" y="73353"/>
                    </a:cubicBezTo>
                    <a:cubicBezTo>
                      <a:pt x="78509" y="74877"/>
                      <a:pt x="77938" y="76401"/>
                      <a:pt x="77366" y="77925"/>
                    </a:cubicBezTo>
                    <a:cubicBezTo>
                      <a:pt x="77366" y="76973"/>
                      <a:pt x="77366" y="75925"/>
                      <a:pt x="77271" y="74877"/>
                    </a:cubicBezTo>
                    <a:cubicBezTo>
                      <a:pt x="76795" y="72687"/>
                      <a:pt x="75271" y="69258"/>
                      <a:pt x="72604" y="69639"/>
                    </a:cubicBezTo>
                    <a:cubicBezTo>
                      <a:pt x="72318" y="69639"/>
                      <a:pt x="72032" y="70020"/>
                      <a:pt x="72032" y="70305"/>
                    </a:cubicBezTo>
                    <a:cubicBezTo>
                      <a:pt x="72032" y="71639"/>
                      <a:pt x="72794" y="72306"/>
                      <a:pt x="73271" y="73544"/>
                    </a:cubicBezTo>
                    <a:cubicBezTo>
                      <a:pt x="73937" y="74973"/>
                      <a:pt x="73747" y="76782"/>
                      <a:pt x="73651" y="78211"/>
                    </a:cubicBezTo>
                    <a:cubicBezTo>
                      <a:pt x="73461" y="81259"/>
                      <a:pt x="73080" y="84307"/>
                      <a:pt x="72889" y="87260"/>
                    </a:cubicBezTo>
                    <a:cubicBezTo>
                      <a:pt x="72889" y="87546"/>
                      <a:pt x="72985" y="87736"/>
                      <a:pt x="73175" y="87831"/>
                    </a:cubicBezTo>
                    <a:cubicBezTo>
                      <a:pt x="72794" y="88784"/>
                      <a:pt x="72318" y="89736"/>
                      <a:pt x="71937" y="90689"/>
                    </a:cubicBezTo>
                    <a:cubicBezTo>
                      <a:pt x="58792" y="120597"/>
                      <a:pt x="31360" y="141743"/>
                      <a:pt x="4405" y="159840"/>
                    </a:cubicBezTo>
                    <a:cubicBezTo>
                      <a:pt x="3929" y="160698"/>
                      <a:pt x="3452" y="161650"/>
                      <a:pt x="3071" y="162507"/>
                    </a:cubicBezTo>
                    <a:cubicBezTo>
                      <a:pt x="1738" y="165270"/>
                      <a:pt x="214" y="168413"/>
                      <a:pt x="23" y="171556"/>
                    </a:cubicBezTo>
                    <a:cubicBezTo>
                      <a:pt x="-358" y="177843"/>
                      <a:pt x="4024" y="176414"/>
                      <a:pt x="7358" y="173842"/>
                    </a:cubicBezTo>
                    <a:cubicBezTo>
                      <a:pt x="12406" y="169842"/>
                      <a:pt x="17359" y="165936"/>
                      <a:pt x="22597" y="162126"/>
                    </a:cubicBezTo>
                    <a:cubicBezTo>
                      <a:pt x="41552" y="148410"/>
                      <a:pt x="67841" y="129741"/>
                      <a:pt x="82129" y="110977"/>
                    </a:cubicBezTo>
                    <a:cubicBezTo>
                      <a:pt x="98512" y="89641"/>
                      <a:pt x="107084" y="64114"/>
                      <a:pt x="105084" y="35730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59" name="شكل حر: شكل 2858">
                <a:extLst>
                  <a:ext uri="{FF2B5EF4-FFF2-40B4-BE49-F238E27FC236}">
                    <a16:creationId xmlns:a16="http://schemas.microsoft.com/office/drawing/2014/main" id="{272FD173-B4EE-BC7F-0BED-3D5518305D39}"/>
                  </a:ext>
                </a:extLst>
              </p:cNvPr>
              <p:cNvSpPr/>
              <p:nvPr/>
            </p:nvSpPr>
            <p:spPr>
              <a:xfrm>
                <a:off x="6525983" y="2803089"/>
                <a:ext cx="211680" cy="408285"/>
              </a:xfrm>
              <a:custGeom>
                <a:avLst/>
                <a:gdLst>
                  <a:gd name="connsiteX0" fmla="*/ 211430 w 211680"/>
                  <a:gd name="connsiteY0" fmla="*/ 401882 h 408285"/>
                  <a:gd name="connsiteX1" fmla="*/ 169901 w 211680"/>
                  <a:gd name="connsiteY1" fmla="*/ 276343 h 408285"/>
                  <a:gd name="connsiteX2" fmla="*/ 127515 w 211680"/>
                  <a:gd name="connsiteY2" fmla="*/ 209668 h 408285"/>
                  <a:gd name="connsiteX3" fmla="*/ 46076 w 211680"/>
                  <a:gd name="connsiteY3" fmla="*/ 84795 h 408285"/>
                  <a:gd name="connsiteX4" fmla="*/ 28741 w 211680"/>
                  <a:gd name="connsiteY4" fmla="*/ 46886 h 408285"/>
                  <a:gd name="connsiteX5" fmla="*/ 47791 w 211680"/>
                  <a:gd name="connsiteY5" fmla="*/ 34408 h 408285"/>
                  <a:gd name="connsiteX6" fmla="*/ 37885 w 211680"/>
                  <a:gd name="connsiteY6" fmla="*/ 54410 h 408285"/>
                  <a:gd name="connsiteX7" fmla="*/ 59983 w 211680"/>
                  <a:gd name="connsiteY7" fmla="*/ 61078 h 408285"/>
                  <a:gd name="connsiteX8" fmla="*/ 75604 w 211680"/>
                  <a:gd name="connsiteY8" fmla="*/ 26407 h 408285"/>
                  <a:gd name="connsiteX9" fmla="*/ 28169 w 211680"/>
                  <a:gd name="connsiteY9" fmla="*/ 880 h 408285"/>
                  <a:gd name="connsiteX10" fmla="*/ 547 w 211680"/>
                  <a:gd name="connsiteY10" fmla="*/ 49743 h 408285"/>
                  <a:gd name="connsiteX11" fmla="*/ 31312 w 211680"/>
                  <a:gd name="connsiteY11" fmla="*/ 108417 h 408285"/>
                  <a:gd name="connsiteX12" fmla="*/ 121609 w 211680"/>
                  <a:gd name="connsiteY12" fmla="*/ 232814 h 408285"/>
                  <a:gd name="connsiteX13" fmla="*/ 175902 w 211680"/>
                  <a:gd name="connsiteY13" fmla="*/ 324539 h 408285"/>
                  <a:gd name="connsiteX14" fmla="*/ 200191 w 211680"/>
                  <a:gd name="connsiteY14" fmla="*/ 404549 h 408285"/>
                  <a:gd name="connsiteX15" fmla="*/ 211621 w 211680"/>
                  <a:gd name="connsiteY15" fmla="*/ 401787 h 408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1680" h="408285">
                    <a:moveTo>
                      <a:pt x="211430" y="401882"/>
                    </a:moveTo>
                    <a:cubicBezTo>
                      <a:pt x="205906" y="361115"/>
                      <a:pt x="192380" y="321587"/>
                      <a:pt x="169901" y="276343"/>
                    </a:cubicBezTo>
                    <a:cubicBezTo>
                      <a:pt x="158471" y="253388"/>
                      <a:pt x="141802" y="230813"/>
                      <a:pt x="127515" y="209668"/>
                    </a:cubicBezTo>
                    <a:cubicBezTo>
                      <a:pt x="113704" y="189189"/>
                      <a:pt x="58363" y="104512"/>
                      <a:pt x="46076" y="84795"/>
                    </a:cubicBezTo>
                    <a:cubicBezTo>
                      <a:pt x="38837" y="73270"/>
                      <a:pt x="33122" y="60125"/>
                      <a:pt x="28741" y="46886"/>
                    </a:cubicBezTo>
                    <a:cubicBezTo>
                      <a:pt x="22264" y="27359"/>
                      <a:pt x="46362" y="16596"/>
                      <a:pt x="47791" y="34408"/>
                    </a:cubicBezTo>
                    <a:cubicBezTo>
                      <a:pt x="37313" y="35075"/>
                      <a:pt x="33884" y="46790"/>
                      <a:pt x="37885" y="54410"/>
                    </a:cubicBezTo>
                    <a:cubicBezTo>
                      <a:pt x="42361" y="63078"/>
                      <a:pt x="49315" y="62602"/>
                      <a:pt x="59983" y="61078"/>
                    </a:cubicBezTo>
                    <a:cubicBezTo>
                      <a:pt x="75794" y="58792"/>
                      <a:pt x="78937" y="39075"/>
                      <a:pt x="75604" y="26407"/>
                    </a:cubicBezTo>
                    <a:cubicBezTo>
                      <a:pt x="70079" y="5642"/>
                      <a:pt x="47695" y="-2930"/>
                      <a:pt x="28169" y="880"/>
                    </a:cubicBezTo>
                    <a:cubicBezTo>
                      <a:pt x="4642" y="5547"/>
                      <a:pt x="-2120" y="28788"/>
                      <a:pt x="547" y="49743"/>
                    </a:cubicBezTo>
                    <a:cubicBezTo>
                      <a:pt x="3404" y="72222"/>
                      <a:pt x="16834" y="91748"/>
                      <a:pt x="31312" y="108417"/>
                    </a:cubicBezTo>
                    <a:cubicBezTo>
                      <a:pt x="65221" y="147374"/>
                      <a:pt x="91510" y="191189"/>
                      <a:pt x="121609" y="232814"/>
                    </a:cubicBezTo>
                    <a:cubicBezTo>
                      <a:pt x="141231" y="260055"/>
                      <a:pt x="161805" y="294059"/>
                      <a:pt x="175902" y="324539"/>
                    </a:cubicBezTo>
                    <a:cubicBezTo>
                      <a:pt x="188189" y="351209"/>
                      <a:pt x="192952" y="376546"/>
                      <a:pt x="200191" y="404549"/>
                    </a:cubicBezTo>
                    <a:cubicBezTo>
                      <a:pt x="201810" y="410741"/>
                      <a:pt x="212573" y="408836"/>
                      <a:pt x="211621" y="401787"/>
                    </a:cubicBezTo>
                    <a:close/>
                  </a:path>
                </a:pathLst>
              </a:custGeom>
              <a:solidFill>
                <a:srgbClr val="5164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60" name="شكل حر: شكل 2859">
                <a:extLst>
                  <a:ext uri="{FF2B5EF4-FFF2-40B4-BE49-F238E27FC236}">
                    <a16:creationId xmlns:a16="http://schemas.microsoft.com/office/drawing/2014/main" id="{A9E19206-7925-ECCD-B679-802C0A11283B}"/>
                  </a:ext>
                </a:extLst>
              </p:cNvPr>
              <p:cNvSpPr/>
              <p:nvPr/>
            </p:nvSpPr>
            <p:spPr>
              <a:xfrm>
                <a:off x="6528986" y="2802993"/>
                <a:ext cx="163849" cy="283962"/>
              </a:xfrm>
              <a:custGeom>
                <a:avLst/>
                <a:gdLst>
                  <a:gd name="connsiteX0" fmla="*/ 1353 w 163849"/>
                  <a:gd name="connsiteY0" fmla="*/ 19358 h 283962"/>
                  <a:gd name="connsiteX1" fmla="*/ 7449 w 163849"/>
                  <a:gd name="connsiteY1" fmla="*/ 64126 h 283962"/>
                  <a:gd name="connsiteX2" fmla="*/ 51455 w 163849"/>
                  <a:gd name="connsiteY2" fmla="*/ 129372 h 283962"/>
                  <a:gd name="connsiteX3" fmla="*/ 80410 w 163849"/>
                  <a:gd name="connsiteY3" fmla="*/ 166901 h 283962"/>
                  <a:gd name="connsiteX4" fmla="*/ 108414 w 163849"/>
                  <a:gd name="connsiteY4" fmla="*/ 204905 h 283962"/>
                  <a:gd name="connsiteX5" fmla="*/ 163850 w 163849"/>
                  <a:gd name="connsiteY5" fmla="*/ 283963 h 283962"/>
                  <a:gd name="connsiteX6" fmla="*/ 156706 w 163849"/>
                  <a:gd name="connsiteY6" fmla="*/ 263198 h 283962"/>
                  <a:gd name="connsiteX7" fmla="*/ 148229 w 163849"/>
                  <a:gd name="connsiteY7" fmla="*/ 244720 h 283962"/>
                  <a:gd name="connsiteX8" fmla="*/ 124416 w 163849"/>
                  <a:gd name="connsiteY8" fmla="*/ 209668 h 283962"/>
                  <a:gd name="connsiteX9" fmla="*/ 42977 w 163849"/>
                  <a:gd name="connsiteY9" fmla="*/ 84795 h 283962"/>
                  <a:gd name="connsiteX10" fmla="*/ 25642 w 163849"/>
                  <a:gd name="connsiteY10" fmla="*/ 46886 h 283962"/>
                  <a:gd name="connsiteX11" fmla="*/ 44692 w 163849"/>
                  <a:gd name="connsiteY11" fmla="*/ 34408 h 283962"/>
                  <a:gd name="connsiteX12" fmla="*/ 34786 w 163849"/>
                  <a:gd name="connsiteY12" fmla="*/ 54410 h 283962"/>
                  <a:gd name="connsiteX13" fmla="*/ 56884 w 163849"/>
                  <a:gd name="connsiteY13" fmla="*/ 61078 h 283962"/>
                  <a:gd name="connsiteX14" fmla="*/ 72505 w 163849"/>
                  <a:gd name="connsiteY14" fmla="*/ 26407 h 283962"/>
                  <a:gd name="connsiteX15" fmla="*/ 25070 w 163849"/>
                  <a:gd name="connsiteY15" fmla="*/ 880 h 283962"/>
                  <a:gd name="connsiteX16" fmla="*/ 1448 w 163849"/>
                  <a:gd name="connsiteY16" fmla="*/ 19263 h 283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3849" h="283962">
                    <a:moveTo>
                      <a:pt x="1353" y="19358"/>
                    </a:moveTo>
                    <a:cubicBezTo>
                      <a:pt x="-2266" y="33455"/>
                      <a:pt x="1925" y="50410"/>
                      <a:pt x="7449" y="64126"/>
                    </a:cubicBezTo>
                    <a:cubicBezTo>
                      <a:pt x="17546" y="88986"/>
                      <a:pt x="33738" y="109465"/>
                      <a:pt x="51455" y="129372"/>
                    </a:cubicBezTo>
                    <a:cubicBezTo>
                      <a:pt x="62408" y="141659"/>
                      <a:pt x="70885" y="153375"/>
                      <a:pt x="80410" y="166901"/>
                    </a:cubicBezTo>
                    <a:cubicBezTo>
                      <a:pt x="89174" y="179283"/>
                      <a:pt x="100223" y="192237"/>
                      <a:pt x="108414" y="204905"/>
                    </a:cubicBezTo>
                    <a:cubicBezTo>
                      <a:pt x="125940" y="231861"/>
                      <a:pt x="143085" y="259293"/>
                      <a:pt x="163850" y="283963"/>
                    </a:cubicBezTo>
                    <a:cubicBezTo>
                      <a:pt x="162897" y="276724"/>
                      <a:pt x="159659" y="269961"/>
                      <a:pt x="156706" y="263198"/>
                    </a:cubicBezTo>
                    <a:cubicBezTo>
                      <a:pt x="154039" y="256912"/>
                      <a:pt x="151181" y="250816"/>
                      <a:pt x="148229" y="244720"/>
                    </a:cubicBezTo>
                    <a:cubicBezTo>
                      <a:pt x="140418" y="232718"/>
                      <a:pt x="132036" y="221003"/>
                      <a:pt x="124416" y="209668"/>
                    </a:cubicBezTo>
                    <a:cubicBezTo>
                      <a:pt x="110605" y="189189"/>
                      <a:pt x="55264" y="104512"/>
                      <a:pt x="42977" y="84795"/>
                    </a:cubicBezTo>
                    <a:cubicBezTo>
                      <a:pt x="35738" y="73270"/>
                      <a:pt x="30023" y="60125"/>
                      <a:pt x="25642" y="46886"/>
                    </a:cubicBezTo>
                    <a:cubicBezTo>
                      <a:pt x="19165" y="27359"/>
                      <a:pt x="43263" y="16596"/>
                      <a:pt x="44692" y="34408"/>
                    </a:cubicBezTo>
                    <a:cubicBezTo>
                      <a:pt x="34214" y="35075"/>
                      <a:pt x="30785" y="46790"/>
                      <a:pt x="34786" y="54410"/>
                    </a:cubicBezTo>
                    <a:cubicBezTo>
                      <a:pt x="39263" y="63078"/>
                      <a:pt x="46216" y="62602"/>
                      <a:pt x="56884" y="61078"/>
                    </a:cubicBezTo>
                    <a:cubicBezTo>
                      <a:pt x="72695" y="58792"/>
                      <a:pt x="75839" y="39075"/>
                      <a:pt x="72505" y="26407"/>
                    </a:cubicBezTo>
                    <a:cubicBezTo>
                      <a:pt x="66980" y="5642"/>
                      <a:pt x="44597" y="-2930"/>
                      <a:pt x="25070" y="880"/>
                    </a:cubicBezTo>
                    <a:cubicBezTo>
                      <a:pt x="13259" y="3166"/>
                      <a:pt x="5735" y="10214"/>
                      <a:pt x="1448" y="19263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61" name="شكل حر: شكل 2860">
                <a:extLst>
                  <a:ext uri="{FF2B5EF4-FFF2-40B4-BE49-F238E27FC236}">
                    <a16:creationId xmlns:a16="http://schemas.microsoft.com/office/drawing/2014/main" id="{FF2278CE-A367-6361-4F48-7EAE1D003DA1}"/>
                  </a:ext>
                </a:extLst>
              </p:cNvPr>
              <p:cNvSpPr/>
              <p:nvPr/>
            </p:nvSpPr>
            <p:spPr>
              <a:xfrm>
                <a:off x="6774922" y="2691001"/>
                <a:ext cx="189455" cy="526436"/>
              </a:xfrm>
              <a:custGeom>
                <a:avLst/>
                <a:gdLst>
                  <a:gd name="connsiteX0" fmla="*/ 128321 w 189455"/>
                  <a:gd name="connsiteY0" fmla="*/ 1 h 526436"/>
                  <a:gd name="connsiteX1" fmla="*/ 68504 w 189455"/>
                  <a:gd name="connsiteY1" fmla="*/ 31243 h 526436"/>
                  <a:gd name="connsiteX2" fmla="*/ 74600 w 189455"/>
                  <a:gd name="connsiteY2" fmla="*/ 93727 h 526436"/>
                  <a:gd name="connsiteX3" fmla="*/ 137846 w 189455"/>
                  <a:gd name="connsiteY3" fmla="*/ 76867 h 526436"/>
                  <a:gd name="connsiteX4" fmla="*/ 122320 w 189455"/>
                  <a:gd name="connsiteY4" fmla="*/ 44006 h 526436"/>
                  <a:gd name="connsiteX5" fmla="*/ 96603 w 189455"/>
                  <a:gd name="connsiteY5" fmla="*/ 64104 h 526436"/>
                  <a:gd name="connsiteX6" fmla="*/ 114605 w 189455"/>
                  <a:gd name="connsiteY6" fmla="*/ 65914 h 526436"/>
                  <a:gd name="connsiteX7" fmla="*/ 113462 w 189455"/>
                  <a:gd name="connsiteY7" fmla="*/ 77629 h 526436"/>
                  <a:gd name="connsiteX8" fmla="*/ 92031 w 189455"/>
                  <a:gd name="connsiteY8" fmla="*/ 79915 h 526436"/>
                  <a:gd name="connsiteX9" fmla="*/ 75933 w 189455"/>
                  <a:gd name="connsiteY9" fmla="*/ 57532 h 526436"/>
                  <a:gd name="connsiteX10" fmla="*/ 105651 w 189455"/>
                  <a:gd name="connsiteY10" fmla="*/ 24194 h 526436"/>
                  <a:gd name="connsiteX11" fmla="*/ 162039 w 189455"/>
                  <a:gd name="connsiteY11" fmla="*/ 52007 h 526436"/>
                  <a:gd name="connsiteX12" fmla="*/ 155181 w 189455"/>
                  <a:gd name="connsiteY12" fmla="*/ 136018 h 526436"/>
                  <a:gd name="connsiteX13" fmla="*/ 55264 w 189455"/>
                  <a:gd name="connsiteY13" fmla="*/ 322612 h 526436"/>
                  <a:gd name="connsiteX14" fmla="*/ 114 w 189455"/>
                  <a:gd name="connsiteY14" fmla="*/ 500063 h 526436"/>
                  <a:gd name="connsiteX15" fmla="*/ 17164 w 189455"/>
                  <a:gd name="connsiteY15" fmla="*/ 525304 h 526436"/>
                  <a:gd name="connsiteX16" fmla="*/ 41072 w 189455"/>
                  <a:gd name="connsiteY16" fmla="*/ 513493 h 526436"/>
                  <a:gd name="connsiteX17" fmla="*/ 60979 w 189455"/>
                  <a:gd name="connsiteY17" fmla="*/ 409385 h 526436"/>
                  <a:gd name="connsiteX18" fmla="*/ 94983 w 189455"/>
                  <a:gd name="connsiteY18" fmla="*/ 310992 h 526436"/>
                  <a:gd name="connsiteX19" fmla="*/ 187185 w 189455"/>
                  <a:gd name="connsiteY19" fmla="*/ 105252 h 526436"/>
                  <a:gd name="connsiteX20" fmla="*/ 128226 w 189455"/>
                  <a:gd name="connsiteY20" fmla="*/ 96 h 52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9455" h="526436">
                    <a:moveTo>
                      <a:pt x="128321" y="1"/>
                    </a:moveTo>
                    <a:cubicBezTo>
                      <a:pt x="106413" y="-95"/>
                      <a:pt x="79077" y="11716"/>
                      <a:pt x="68504" y="31243"/>
                    </a:cubicBezTo>
                    <a:cubicBezTo>
                      <a:pt x="59455" y="48007"/>
                      <a:pt x="50502" y="75343"/>
                      <a:pt x="74600" y="93727"/>
                    </a:cubicBezTo>
                    <a:cubicBezTo>
                      <a:pt x="92316" y="107252"/>
                      <a:pt x="133941" y="106490"/>
                      <a:pt x="137846" y="76867"/>
                    </a:cubicBezTo>
                    <a:cubicBezTo>
                      <a:pt x="140799" y="54865"/>
                      <a:pt x="132321" y="50578"/>
                      <a:pt x="122320" y="44006"/>
                    </a:cubicBezTo>
                    <a:cubicBezTo>
                      <a:pt x="112319" y="37339"/>
                      <a:pt x="91078" y="47054"/>
                      <a:pt x="96603" y="64104"/>
                    </a:cubicBezTo>
                    <a:cubicBezTo>
                      <a:pt x="98984" y="71438"/>
                      <a:pt x="108223" y="81916"/>
                      <a:pt x="114605" y="65914"/>
                    </a:cubicBezTo>
                    <a:cubicBezTo>
                      <a:pt x="116129" y="69724"/>
                      <a:pt x="115748" y="74200"/>
                      <a:pt x="113462" y="77629"/>
                    </a:cubicBezTo>
                    <a:cubicBezTo>
                      <a:pt x="108795" y="84964"/>
                      <a:pt x="98508" y="82868"/>
                      <a:pt x="92031" y="79915"/>
                    </a:cubicBezTo>
                    <a:cubicBezTo>
                      <a:pt x="83077" y="75820"/>
                      <a:pt x="76314" y="67628"/>
                      <a:pt x="75933" y="57532"/>
                    </a:cubicBezTo>
                    <a:cubicBezTo>
                      <a:pt x="75362" y="40006"/>
                      <a:pt x="90221" y="28480"/>
                      <a:pt x="105651" y="24194"/>
                    </a:cubicBezTo>
                    <a:cubicBezTo>
                      <a:pt x="127464" y="18098"/>
                      <a:pt x="152991" y="31243"/>
                      <a:pt x="162039" y="52007"/>
                    </a:cubicBezTo>
                    <a:cubicBezTo>
                      <a:pt x="173565" y="78582"/>
                      <a:pt x="162135" y="108871"/>
                      <a:pt x="155181" y="136018"/>
                    </a:cubicBezTo>
                    <a:cubicBezTo>
                      <a:pt x="138036" y="202502"/>
                      <a:pt x="89173" y="264034"/>
                      <a:pt x="55264" y="322612"/>
                    </a:cubicBezTo>
                    <a:cubicBezTo>
                      <a:pt x="23832" y="376810"/>
                      <a:pt x="10116" y="438722"/>
                      <a:pt x="114" y="500063"/>
                    </a:cubicBezTo>
                    <a:cubicBezTo>
                      <a:pt x="-648" y="503778"/>
                      <a:pt x="2115" y="522923"/>
                      <a:pt x="17164" y="525304"/>
                    </a:cubicBezTo>
                    <a:cubicBezTo>
                      <a:pt x="28403" y="527114"/>
                      <a:pt x="38595" y="528733"/>
                      <a:pt x="41072" y="513493"/>
                    </a:cubicBezTo>
                    <a:cubicBezTo>
                      <a:pt x="46787" y="478727"/>
                      <a:pt x="53073" y="443675"/>
                      <a:pt x="60979" y="409385"/>
                    </a:cubicBezTo>
                    <a:cubicBezTo>
                      <a:pt x="69266" y="373952"/>
                      <a:pt x="75648" y="354426"/>
                      <a:pt x="94983" y="310992"/>
                    </a:cubicBezTo>
                    <a:cubicBezTo>
                      <a:pt x="124130" y="245365"/>
                      <a:pt x="175755" y="177451"/>
                      <a:pt x="187185" y="105252"/>
                    </a:cubicBezTo>
                    <a:cubicBezTo>
                      <a:pt x="195091" y="55436"/>
                      <a:pt x="183947" y="382"/>
                      <a:pt x="128226" y="96"/>
                    </a:cubicBezTo>
                    <a:close/>
                  </a:path>
                </a:pathLst>
              </a:custGeom>
              <a:solidFill>
                <a:srgbClr val="5164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62" name="شكل حر: شكل 2861">
                <a:extLst>
                  <a:ext uri="{FF2B5EF4-FFF2-40B4-BE49-F238E27FC236}">
                    <a16:creationId xmlns:a16="http://schemas.microsoft.com/office/drawing/2014/main" id="{4AD6AB1F-94B3-C5A2-D00F-8A32C7A50D72}"/>
                  </a:ext>
                </a:extLst>
              </p:cNvPr>
              <p:cNvSpPr/>
              <p:nvPr/>
            </p:nvSpPr>
            <p:spPr>
              <a:xfrm>
                <a:off x="6775113" y="3044570"/>
                <a:ext cx="47548" cy="172773"/>
              </a:xfrm>
              <a:custGeom>
                <a:avLst/>
                <a:gdLst>
                  <a:gd name="connsiteX0" fmla="*/ 41358 w 47548"/>
                  <a:gd name="connsiteY0" fmla="*/ 126968 h 172773"/>
                  <a:gd name="connsiteX1" fmla="*/ 37833 w 47548"/>
                  <a:gd name="connsiteY1" fmla="*/ 121348 h 172773"/>
                  <a:gd name="connsiteX2" fmla="*/ 35547 w 47548"/>
                  <a:gd name="connsiteY2" fmla="*/ 69152 h 172773"/>
                  <a:gd name="connsiteX3" fmla="*/ 36309 w 47548"/>
                  <a:gd name="connsiteY3" fmla="*/ 16669 h 172773"/>
                  <a:gd name="connsiteX4" fmla="*/ 39453 w 47548"/>
                  <a:gd name="connsiteY4" fmla="*/ 0 h 172773"/>
                  <a:gd name="connsiteX5" fmla="*/ 114 w 47548"/>
                  <a:gd name="connsiteY5" fmla="*/ 146399 h 172773"/>
                  <a:gd name="connsiteX6" fmla="*/ 17164 w 47548"/>
                  <a:gd name="connsiteY6" fmla="*/ 171641 h 172773"/>
                  <a:gd name="connsiteX7" fmla="*/ 41072 w 47548"/>
                  <a:gd name="connsiteY7" fmla="*/ 159829 h 172773"/>
                  <a:gd name="connsiteX8" fmla="*/ 47549 w 47548"/>
                  <a:gd name="connsiteY8" fmla="*/ 121920 h 172773"/>
                  <a:gd name="connsiteX9" fmla="*/ 42786 w 47548"/>
                  <a:gd name="connsiteY9" fmla="*/ 126873 h 172773"/>
                  <a:gd name="connsiteX10" fmla="*/ 41358 w 47548"/>
                  <a:gd name="connsiteY10" fmla="*/ 126968 h 172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548" h="172773">
                    <a:moveTo>
                      <a:pt x="41358" y="126968"/>
                    </a:moveTo>
                    <a:cubicBezTo>
                      <a:pt x="38881" y="126778"/>
                      <a:pt x="38405" y="124111"/>
                      <a:pt x="37833" y="121348"/>
                    </a:cubicBezTo>
                    <a:cubicBezTo>
                      <a:pt x="34500" y="104204"/>
                      <a:pt x="35928" y="86582"/>
                      <a:pt x="35547" y="69152"/>
                    </a:cubicBezTo>
                    <a:cubicBezTo>
                      <a:pt x="35166" y="51530"/>
                      <a:pt x="33261" y="34195"/>
                      <a:pt x="36309" y="16669"/>
                    </a:cubicBezTo>
                    <a:cubicBezTo>
                      <a:pt x="37262" y="11049"/>
                      <a:pt x="38405" y="5525"/>
                      <a:pt x="39453" y="0"/>
                    </a:cubicBezTo>
                    <a:cubicBezTo>
                      <a:pt x="18783" y="46196"/>
                      <a:pt x="8211" y="96488"/>
                      <a:pt x="114" y="146399"/>
                    </a:cubicBezTo>
                    <a:cubicBezTo>
                      <a:pt x="-648" y="150114"/>
                      <a:pt x="2115" y="169259"/>
                      <a:pt x="17164" y="171641"/>
                    </a:cubicBezTo>
                    <a:cubicBezTo>
                      <a:pt x="28404" y="173450"/>
                      <a:pt x="38595" y="175069"/>
                      <a:pt x="41072" y="159829"/>
                    </a:cubicBezTo>
                    <a:cubicBezTo>
                      <a:pt x="43167" y="147256"/>
                      <a:pt x="45358" y="134588"/>
                      <a:pt x="47549" y="121920"/>
                    </a:cubicBezTo>
                    <a:cubicBezTo>
                      <a:pt x="47263" y="123444"/>
                      <a:pt x="44215" y="126587"/>
                      <a:pt x="42786" y="126873"/>
                    </a:cubicBezTo>
                    <a:cubicBezTo>
                      <a:pt x="42215" y="126968"/>
                      <a:pt x="41738" y="127064"/>
                      <a:pt x="41358" y="126968"/>
                    </a:cubicBezTo>
                    <a:close/>
                  </a:path>
                </a:pathLst>
              </a:custGeom>
              <a:solidFill>
                <a:srgbClr val="354708">
                  <a:alpha val="7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63" name="شكل حر: شكل 2862">
                <a:extLst>
                  <a:ext uri="{FF2B5EF4-FFF2-40B4-BE49-F238E27FC236}">
                    <a16:creationId xmlns:a16="http://schemas.microsoft.com/office/drawing/2014/main" id="{33A3DAC1-9C09-FE52-9860-F1D83692170E}"/>
                  </a:ext>
                </a:extLst>
              </p:cNvPr>
              <p:cNvSpPr/>
              <p:nvPr/>
            </p:nvSpPr>
            <p:spPr>
              <a:xfrm>
                <a:off x="6819714" y="2691001"/>
                <a:ext cx="144131" cy="367986"/>
              </a:xfrm>
              <a:custGeom>
                <a:avLst/>
                <a:gdLst>
                  <a:gd name="connsiteX0" fmla="*/ 29903 w 144131"/>
                  <a:gd name="connsiteY0" fmla="*/ 93727 h 367986"/>
                  <a:gd name="connsiteX1" fmla="*/ 93149 w 144131"/>
                  <a:gd name="connsiteY1" fmla="*/ 76867 h 367986"/>
                  <a:gd name="connsiteX2" fmla="*/ 77623 w 144131"/>
                  <a:gd name="connsiteY2" fmla="*/ 44006 h 367986"/>
                  <a:gd name="connsiteX3" fmla="*/ 51906 w 144131"/>
                  <a:gd name="connsiteY3" fmla="*/ 64104 h 367986"/>
                  <a:gd name="connsiteX4" fmla="*/ 69908 w 144131"/>
                  <a:gd name="connsiteY4" fmla="*/ 65914 h 367986"/>
                  <a:gd name="connsiteX5" fmla="*/ 68765 w 144131"/>
                  <a:gd name="connsiteY5" fmla="*/ 77629 h 367986"/>
                  <a:gd name="connsiteX6" fmla="*/ 47334 w 144131"/>
                  <a:gd name="connsiteY6" fmla="*/ 79915 h 367986"/>
                  <a:gd name="connsiteX7" fmla="*/ 31237 w 144131"/>
                  <a:gd name="connsiteY7" fmla="*/ 57532 h 367986"/>
                  <a:gd name="connsiteX8" fmla="*/ 60955 w 144131"/>
                  <a:gd name="connsiteY8" fmla="*/ 24194 h 367986"/>
                  <a:gd name="connsiteX9" fmla="*/ 117343 w 144131"/>
                  <a:gd name="connsiteY9" fmla="*/ 52007 h 367986"/>
                  <a:gd name="connsiteX10" fmla="*/ 110485 w 144131"/>
                  <a:gd name="connsiteY10" fmla="*/ 136018 h 367986"/>
                  <a:gd name="connsiteX11" fmla="*/ 10567 w 144131"/>
                  <a:gd name="connsiteY11" fmla="*/ 322612 h 367986"/>
                  <a:gd name="connsiteX12" fmla="*/ 7519 w 144131"/>
                  <a:gd name="connsiteY12" fmla="*/ 328042 h 367986"/>
                  <a:gd name="connsiteX13" fmla="*/ 5424 w 144131"/>
                  <a:gd name="connsiteY13" fmla="*/ 334423 h 367986"/>
                  <a:gd name="connsiteX14" fmla="*/ 757 w 144131"/>
                  <a:gd name="connsiteY14" fmla="*/ 353569 h 367986"/>
                  <a:gd name="connsiteX15" fmla="*/ 1614 w 144131"/>
                  <a:gd name="connsiteY15" fmla="*/ 366332 h 367986"/>
                  <a:gd name="connsiteX16" fmla="*/ 21712 w 144131"/>
                  <a:gd name="connsiteY16" fmla="*/ 343567 h 367986"/>
                  <a:gd name="connsiteX17" fmla="*/ 78957 w 144131"/>
                  <a:gd name="connsiteY17" fmla="*/ 238126 h 367986"/>
                  <a:gd name="connsiteX18" fmla="*/ 107532 w 144131"/>
                  <a:gd name="connsiteY18" fmla="*/ 191358 h 367986"/>
                  <a:gd name="connsiteX19" fmla="*/ 131440 w 144131"/>
                  <a:gd name="connsiteY19" fmla="*/ 137637 h 367986"/>
                  <a:gd name="connsiteX20" fmla="*/ 143917 w 144131"/>
                  <a:gd name="connsiteY20" fmla="*/ 82011 h 367986"/>
                  <a:gd name="connsiteX21" fmla="*/ 143917 w 144131"/>
                  <a:gd name="connsiteY21" fmla="*/ 61246 h 367986"/>
                  <a:gd name="connsiteX22" fmla="*/ 83624 w 144131"/>
                  <a:gd name="connsiteY22" fmla="*/ 1 h 367986"/>
                  <a:gd name="connsiteX23" fmla="*/ 23807 w 144131"/>
                  <a:gd name="connsiteY23" fmla="*/ 31243 h 367986"/>
                  <a:gd name="connsiteX24" fmla="*/ 29903 w 144131"/>
                  <a:gd name="connsiteY24" fmla="*/ 93727 h 367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4131" h="367986">
                    <a:moveTo>
                      <a:pt x="29903" y="93727"/>
                    </a:moveTo>
                    <a:cubicBezTo>
                      <a:pt x="47620" y="107252"/>
                      <a:pt x="89244" y="106490"/>
                      <a:pt x="93149" y="76867"/>
                    </a:cubicBezTo>
                    <a:cubicBezTo>
                      <a:pt x="96102" y="54865"/>
                      <a:pt x="87625" y="50578"/>
                      <a:pt x="77623" y="44006"/>
                    </a:cubicBezTo>
                    <a:cubicBezTo>
                      <a:pt x="67622" y="37339"/>
                      <a:pt x="46381" y="47054"/>
                      <a:pt x="51906" y="64104"/>
                    </a:cubicBezTo>
                    <a:cubicBezTo>
                      <a:pt x="54287" y="71438"/>
                      <a:pt x="63526" y="81916"/>
                      <a:pt x="69908" y="65914"/>
                    </a:cubicBezTo>
                    <a:cubicBezTo>
                      <a:pt x="71432" y="69724"/>
                      <a:pt x="71051" y="74200"/>
                      <a:pt x="68765" y="77629"/>
                    </a:cubicBezTo>
                    <a:cubicBezTo>
                      <a:pt x="64098" y="84964"/>
                      <a:pt x="53811" y="82868"/>
                      <a:pt x="47334" y="79915"/>
                    </a:cubicBezTo>
                    <a:cubicBezTo>
                      <a:pt x="38380" y="75820"/>
                      <a:pt x="31618" y="67628"/>
                      <a:pt x="31237" y="57532"/>
                    </a:cubicBezTo>
                    <a:cubicBezTo>
                      <a:pt x="30665" y="40006"/>
                      <a:pt x="45524" y="28480"/>
                      <a:pt x="60955" y="24194"/>
                    </a:cubicBezTo>
                    <a:cubicBezTo>
                      <a:pt x="82767" y="18098"/>
                      <a:pt x="108294" y="31243"/>
                      <a:pt x="117343" y="52007"/>
                    </a:cubicBezTo>
                    <a:cubicBezTo>
                      <a:pt x="128868" y="78582"/>
                      <a:pt x="117438" y="108871"/>
                      <a:pt x="110485" y="136018"/>
                    </a:cubicBezTo>
                    <a:cubicBezTo>
                      <a:pt x="93340" y="202502"/>
                      <a:pt x="44476" y="264034"/>
                      <a:pt x="10567" y="322612"/>
                    </a:cubicBezTo>
                    <a:cubicBezTo>
                      <a:pt x="9520" y="324422"/>
                      <a:pt x="8567" y="326232"/>
                      <a:pt x="7519" y="328042"/>
                    </a:cubicBezTo>
                    <a:cubicBezTo>
                      <a:pt x="6757" y="330232"/>
                      <a:pt x="6091" y="332328"/>
                      <a:pt x="5424" y="334423"/>
                    </a:cubicBezTo>
                    <a:cubicBezTo>
                      <a:pt x="3519" y="340710"/>
                      <a:pt x="1709" y="347092"/>
                      <a:pt x="757" y="353569"/>
                    </a:cubicBezTo>
                    <a:cubicBezTo>
                      <a:pt x="280" y="356998"/>
                      <a:pt x="-1053" y="363379"/>
                      <a:pt x="1614" y="366332"/>
                    </a:cubicBezTo>
                    <a:cubicBezTo>
                      <a:pt x="9520" y="374905"/>
                      <a:pt x="19997" y="347568"/>
                      <a:pt x="21712" y="343567"/>
                    </a:cubicBezTo>
                    <a:cubicBezTo>
                      <a:pt x="37047" y="306801"/>
                      <a:pt x="56478" y="271558"/>
                      <a:pt x="78957" y="238126"/>
                    </a:cubicBezTo>
                    <a:cubicBezTo>
                      <a:pt x="89149" y="222981"/>
                      <a:pt x="99531" y="207836"/>
                      <a:pt x="107532" y="191358"/>
                    </a:cubicBezTo>
                    <a:cubicBezTo>
                      <a:pt x="116009" y="173832"/>
                      <a:pt x="124486" y="155830"/>
                      <a:pt x="131440" y="137637"/>
                    </a:cubicBezTo>
                    <a:cubicBezTo>
                      <a:pt x="138298" y="119730"/>
                      <a:pt x="143060" y="101251"/>
                      <a:pt x="143917" y="82011"/>
                    </a:cubicBezTo>
                    <a:cubicBezTo>
                      <a:pt x="144203" y="75058"/>
                      <a:pt x="144203" y="68104"/>
                      <a:pt x="143917" y="61246"/>
                    </a:cubicBezTo>
                    <a:cubicBezTo>
                      <a:pt x="140012" y="27623"/>
                      <a:pt x="122867" y="286"/>
                      <a:pt x="83624" y="1"/>
                    </a:cubicBezTo>
                    <a:cubicBezTo>
                      <a:pt x="61717" y="-95"/>
                      <a:pt x="34380" y="11716"/>
                      <a:pt x="23807" y="31243"/>
                    </a:cubicBezTo>
                    <a:cubicBezTo>
                      <a:pt x="14758" y="48007"/>
                      <a:pt x="5805" y="75343"/>
                      <a:pt x="29903" y="93727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64" name="شكل حر: شكل 2863">
                <a:extLst>
                  <a:ext uri="{FF2B5EF4-FFF2-40B4-BE49-F238E27FC236}">
                    <a16:creationId xmlns:a16="http://schemas.microsoft.com/office/drawing/2014/main" id="{4EC18809-64A3-7DBB-1CD3-9F5157C22BF5}"/>
                  </a:ext>
                </a:extLst>
              </p:cNvPr>
              <p:cNvSpPr/>
              <p:nvPr/>
            </p:nvSpPr>
            <p:spPr>
              <a:xfrm>
                <a:off x="6680827" y="2888537"/>
                <a:ext cx="86144" cy="280980"/>
              </a:xfrm>
              <a:custGeom>
                <a:avLst/>
                <a:gdLst>
                  <a:gd name="connsiteX0" fmla="*/ 68397 w 86144"/>
                  <a:gd name="connsiteY0" fmla="*/ 191180 h 280980"/>
                  <a:gd name="connsiteX1" fmla="*/ 45728 w 86144"/>
                  <a:gd name="connsiteY1" fmla="*/ 148127 h 280980"/>
                  <a:gd name="connsiteX2" fmla="*/ 20010 w 86144"/>
                  <a:gd name="connsiteY2" fmla="*/ 89072 h 280980"/>
                  <a:gd name="connsiteX3" fmla="*/ 20677 w 86144"/>
                  <a:gd name="connsiteY3" fmla="*/ 27160 h 280980"/>
                  <a:gd name="connsiteX4" fmla="*/ 40203 w 86144"/>
                  <a:gd name="connsiteY4" fmla="*/ 19730 h 280980"/>
                  <a:gd name="connsiteX5" fmla="*/ 52967 w 86144"/>
                  <a:gd name="connsiteY5" fmla="*/ 39637 h 280980"/>
                  <a:gd name="connsiteX6" fmla="*/ 41441 w 86144"/>
                  <a:gd name="connsiteY6" fmla="*/ 46972 h 280980"/>
                  <a:gd name="connsiteX7" fmla="*/ 37917 w 86144"/>
                  <a:gd name="connsiteY7" fmla="*/ 43066 h 280980"/>
                  <a:gd name="connsiteX8" fmla="*/ 44394 w 86144"/>
                  <a:gd name="connsiteY8" fmla="*/ 39923 h 280980"/>
                  <a:gd name="connsiteX9" fmla="*/ 36584 w 86144"/>
                  <a:gd name="connsiteY9" fmla="*/ 29255 h 280980"/>
                  <a:gd name="connsiteX10" fmla="*/ 26582 w 86144"/>
                  <a:gd name="connsiteY10" fmla="*/ 56020 h 280980"/>
                  <a:gd name="connsiteX11" fmla="*/ 61825 w 86144"/>
                  <a:gd name="connsiteY11" fmla="*/ 56306 h 280980"/>
                  <a:gd name="connsiteX12" fmla="*/ 68016 w 86144"/>
                  <a:gd name="connsiteY12" fmla="*/ 16777 h 280980"/>
                  <a:gd name="connsiteX13" fmla="*/ 24487 w 86144"/>
                  <a:gd name="connsiteY13" fmla="*/ 2585 h 280980"/>
                  <a:gd name="connsiteX14" fmla="*/ 8 w 86144"/>
                  <a:gd name="connsiteY14" fmla="*/ 64498 h 280980"/>
                  <a:gd name="connsiteX15" fmla="*/ 18200 w 86144"/>
                  <a:gd name="connsiteY15" fmla="*/ 139078 h 280980"/>
                  <a:gd name="connsiteX16" fmla="*/ 54776 w 86144"/>
                  <a:gd name="connsiteY16" fmla="*/ 210516 h 280980"/>
                  <a:gd name="connsiteX17" fmla="*/ 66873 w 86144"/>
                  <a:gd name="connsiteY17" fmla="*/ 274048 h 280980"/>
                  <a:gd name="connsiteX18" fmla="*/ 86018 w 86144"/>
                  <a:gd name="connsiteY18" fmla="*/ 271190 h 280980"/>
                  <a:gd name="connsiteX19" fmla="*/ 68588 w 86144"/>
                  <a:gd name="connsiteY19" fmla="*/ 191085 h 28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6144" h="280980">
                    <a:moveTo>
                      <a:pt x="68397" y="191180"/>
                    </a:moveTo>
                    <a:cubicBezTo>
                      <a:pt x="60968" y="174511"/>
                      <a:pt x="55253" y="163462"/>
                      <a:pt x="45728" y="148127"/>
                    </a:cubicBezTo>
                    <a:cubicBezTo>
                      <a:pt x="35250" y="131077"/>
                      <a:pt x="25535" y="108217"/>
                      <a:pt x="20010" y="89072"/>
                    </a:cubicBezTo>
                    <a:cubicBezTo>
                      <a:pt x="13914" y="67927"/>
                      <a:pt x="9057" y="45638"/>
                      <a:pt x="20677" y="27160"/>
                    </a:cubicBezTo>
                    <a:cubicBezTo>
                      <a:pt x="21915" y="25159"/>
                      <a:pt x="29916" y="18397"/>
                      <a:pt x="40203" y="19730"/>
                    </a:cubicBezTo>
                    <a:cubicBezTo>
                      <a:pt x="49347" y="20873"/>
                      <a:pt x="54776" y="33065"/>
                      <a:pt x="52967" y="39637"/>
                    </a:cubicBezTo>
                    <a:cubicBezTo>
                      <a:pt x="51347" y="45543"/>
                      <a:pt x="47442" y="49162"/>
                      <a:pt x="41441" y="46972"/>
                    </a:cubicBezTo>
                    <a:cubicBezTo>
                      <a:pt x="39251" y="46210"/>
                      <a:pt x="37917" y="44686"/>
                      <a:pt x="37917" y="43066"/>
                    </a:cubicBezTo>
                    <a:cubicBezTo>
                      <a:pt x="41441" y="44400"/>
                      <a:pt x="42870" y="42019"/>
                      <a:pt x="44394" y="39923"/>
                    </a:cubicBezTo>
                    <a:cubicBezTo>
                      <a:pt x="47823" y="35446"/>
                      <a:pt x="41918" y="30017"/>
                      <a:pt x="36584" y="29255"/>
                    </a:cubicBezTo>
                    <a:cubicBezTo>
                      <a:pt x="27821" y="28017"/>
                      <a:pt x="18391" y="42019"/>
                      <a:pt x="26582" y="56020"/>
                    </a:cubicBezTo>
                    <a:cubicBezTo>
                      <a:pt x="32583" y="66403"/>
                      <a:pt x="49442" y="68498"/>
                      <a:pt x="61825" y="56306"/>
                    </a:cubicBezTo>
                    <a:cubicBezTo>
                      <a:pt x="71731" y="46400"/>
                      <a:pt x="74017" y="29160"/>
                      <a:pt x="68016" y="16777"/>
                    </a:cubicBezTo>
                    <a:cubicBezTo>
                      <a:pt x="60396" y="1156"/>
                      <a:pt x="38298" y="-3511"/>
                      <a:pt x="24487" y="2585"/>
                    </a:cubicBezTo>
                    <a:cubicBezTo>
                      <a:pt x="3056" y="12015"/>
                      <a:pt x="-183" y="44686"/>
                      <a:pt x="8" y="64498"/>
                    </a:cubicBezTo>
                    <a:cubicBezTo>
                      <a:pt x="293" y="91549"/>
                      <a:pt x="8390" y="113932"/>
                      <a:pt x="18200" y="139078"/>
                    </a:cubicBezTo>
                    <a:cubicBezTo>
                      <a:pt x="28011" y="164129"/>
                      <a:pt x="45251" y="185179"/>
                      <a:pt x="54776" y="210516"/>
                    </a:cubicBezTo>
                    <a:cubicBezTo>
                      <a:pt x="62492" y="231090"/>
                      <a:pt x="62396" y="252807"/>
                      <a:pt x="66873" y="274048"/>
                    </a:cubicBezTo>
                    <a:cubicBezTo>
                      <a:pt x="69254" y="285382"/>
                      <a:pt x="85542" y="281668"/>
                      <a:pt x="86018" y="271190"/>
                    </a:cubicBezTo>
                    <a:cubicBezTo>
                      <a:pt x="87257" y="244615"/>
                      <a:pt x="79256" y="215183"/>
                      <a:pt x="68588" y="191085"/>
                    </a:cubicBezTo>
                    <a:close/>
                  </a:path>
                </a:pathLst>
              </a:custGeom>
              <a:solidFill>
                <a:srgbClr val="5164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65" name="شكل حر: شكل 2864">
                <a:extLst>
                  <a:ext uri="{FF2B5EF4-FFF2-40B4-BE49-F238E27FC236}">
                    <a16:creationId xmlns:a16="http://schemas.microsoft.com/office/drawing/2014/main" id="{62710BD9-A914-82AA-543A-31A0BD5D0415}"/>
                  </a:ext>
                </a:extLst>
              </p:cNvPr>
              <p:cNvSpPr/>
              <p:nvPr/>
            </p:nvSpPr>
            <p:spPr>
              <a:xfrm>
                <a:off x="6680834" y="2940748"/>
                <a:ext cx="86137" cy="228865"/>
              </a:xfrm>
              <a:custGeom>
                <a:avLst/>
                <a:gdLst>
                  <a:gd name="connsiteX0" fmla="*/ 68390 w 86137"/>
                  <a:gd name="connsiteY0" fmla="*/ 138970 h 228865"/>
                  <a:gd name="connsiteX1" fmla="*/ 51721 w 86137"/>
                  <a:gd name="connsiteY1" fmla="*/ 105823 h 228865"/>
                  <a:gd name="connsiteX2" fmla="*/ 49911 w 86137"/>
                  <a:gd name="connsiteY2" fmla="*/ 103632 h 228865"/>
                  <a:gd name="connsiteX3" fmla="*/ 40291 w 86137"/>
                  <a:gd name="connsiteY3" fmla="*/ 88678 h 228865"/>
                  <a:gd name="connsiteX4" fmla="*/ 19812 w 86137"/>
                  <a:gd name="connsiteY4" fmla="*/ 51340 h 228865"/>
                  <a:gd name="connsiteX5" fmla="*/ 381 w 86137"/>
                  <a:gd name="connsiteY5" fmla="*/ 0 h 228865"/>
                  <a:gd name="connsiteX6" fmla="*/ 0 w 86137"/>
                  <a:gd name="connsiteY6" fmla="*/ 12382 h 228865"/>
                  <a:gd name="connsiteX7" fmla="*/ 18193 w 86137"/>
                  <a:gd name="connsiteY7" fmla="*/ 86963 h 228865"/>
                  <a:gd name="connsiteX8" fmla="*/ 54769 w 86137"/>
                  <a:gd name="connsiteY8" fmla="*/ 158401 h 228865"/>
                  <a:gd name="connsiteX9" fmla="*/ 66866 w 86137"/>
                  <a:gd name="connsiteY9" fmla="*/ 221933 h 228865"/>
                  <a:gd name="connsiteX10" fmla="*/ 86011 w 86137"/>
                  <a:gd name="connsiteY10" fmla="*/ 219075 h 228865"/>
                  <a:gd name="connsiteX11" fmla="*/ 68580 w 86137"/>
                  <a:gd name="connsiteY11" fmla="*/ 138970 h 228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6137" h="228865">
                    <a:moveTo>
                      <a:pt x="68390" y="138970"/>
                    </a:moveTo>
                    <a:cubicBezTo>
                      <a:pt x="62675" y="126111"/>
                      <a:pt x="57912" y="116586"/>
                      <a:pt x="51721" y="105823"/>
                    </a:cubicBezTo>
                    <a:cubicBezTo>
                      <a:pt x="51149" y="105061"/>
                      <a:pt x="50483" y="104394"/>
                      <a:pt x="49911" y="103632"/>
                    </a:cubicBezTo>
                    <a:cubicBezTo>
                      <a:pt x="46101" y="99155"/>
                      <a:pt x="43148" y="93821"/>
                      <a:pt x="40291" y="88678"/>
                    </a:cubicBezTo>
                    <a:cubicBezTo>
                      <a:pt x="33528" y="76200"/>
                      <a:pt x="26384" y="63913"/>
                      <a:pt x="19812" y="51340"/>
                    </a:cubicBezTo>
                    <a:cubicBezTo>
                      <a:pt x="11335" y="35052"/>
                      <a:pt x="2953" y="18002"/>
                      <a:pt x="381" y="0"/>
                    </a:cubicBezTo>
                    <a:cubicBezTo>
                      <a:pt x="0" y="4477"/>
                      <a:pt x="0" y="8668"/>
                      <a:pt x="0" y="12382"/>
                    </a:cubicBezTo>
                    <a:cubicBezTo>
                      <a:pt x="286" y="39433"/>
                      <a:pt x="8382" y="61817"/>
                      <a:pt x="18193" y="86963"/>
                    </a:cubicBezTo>
                    <a:cubicBezTo>
                      <a:pt x="28004" y="112014"/>
                      <a:pt x="45244" y="133064"/>
                      <a:pt x="54769" y="158401"/>
                    </a:cubicBezTo>
                    <a:cubicBezTo>
                      <a:pt x="62484" y="178975"/>
                      <a:pt x="62389" y="200692"/>
                      <a:pt x="66866" y="221933"/>
                    </a:cubicBezTo>
                    <a:cubicBezTo>
                      <a:pt x="69247" y="233267"/>
                      <a:pt x="85535" y="229552"/>
                      <a:pt x="86011" y="219075"/>
                    </a:cubicBezTo>
                    <a:cubicBezTo>
                      <a:pt x="87249" y="192500"/>
                      <a:pt x="79248" y="163068"/>
                      <a:pt x="68580" y="138970"/>
                    </a:cubicBezTo>
                    <a:close/>
                  </a:path>
                </a:pathLst>
              </a:custGeom>
              <a:solidFill>
                <a:srgbClr val="354708">
                  <a:alpha val="7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66" name="شكل حر: شكل 2865">
                <a:extLst>
                  <a:ext uri="{FF2B5EF4-FFF2-40B4-BE49-F238E27FC236}">
                    <a16:creationId xmlns:a16="http://schemas.microsoft.com/office/drawing/2014/main" id="{4337120A-616B-4CB5-1CF4-93622FB28446}"/>
                  </a:ext>
                </a:extLst>
              </p:cNvPr>
              <p:cNvSpPr/>
              <p:nvPr/>
            </p:nvSpPr>
            <p:spPr>
              <a:xfrm>
                <a:off x="6685602" y="2888537"/>
                <a:ext cx="66532" cy="64652"/>
              </a:xfrm>
              <a:custGeom>
                <a:avLst/>
                <a:gdLst>
                  <a:gd name="connsiteX0" fmla="*/ 7901 w 66532"/>
                  <a:gd name="connsiteY0" fmla="*/ 12015 h 64652"/>
                  <a:gd name="connsiteX1" fmla="*/ 1234 w 66532"/>
                  <a:gd name="connsiteY1" fmla="*/ 31255 h 64652"/>
                  <a:gd name="connsiteX2" fmla="*/ 281 w 66532"/>
                  <a:gd name="connsiteY2" fmla="*/ 43066 h 64652"/>
                  <a:gd name="connsiteX3" fmla="*/ 6472 w 66532"/>
                  <a:gd name="connsiteY3" fmla="*/ 41257 h 64652"/>
                  <a:gd name="connsiteX4" fmla="*/ 7425 w 66532"/>
                  <a:gd name="connsiteY4" fmla="*/ 38018 h 64652"/>
                  <a:gd name="connsiteX5" fmla="*/ 32190 w 66532"/>
                  <a:gd name="connsiteY5" fmla="*/ 14968 h 64652"/>
                  <a:gd name="connsiteX6" fmla="*/ 51811 w 66532"/>
                  <a:gd name="connsiteY6" fmla="*/ 34208 h 64652"/>
                  <a:gd name="connsiteX7" fmla="*/ 46572 w 66532"/>
                  <a:gd name="connsiteY7" fmla="*/ 49162 h 64652"/>
                  <a:gd name="connsiteX8" fmla="*/ 35905 w 66532"/>
                  <a:gd name="connsiteY8" fmla="*/ 46591 h 64652"/>
                  <a:gd name="connsiteX9" fmla="*/ 33142 w 66532"/>
                  <a:gd name="connsiteY9" fmla="*/ 43066 h 64652"/>
                  <a:gd name="connsiteX10" fmla="*/ 34666 w 66532"/>
                  <a:gd name="connsiteY10" fmla="*/ 43447 h 64652"/>
                  <a:gd name="connsiteX11" fmla="*/ 36095 w 66532"/>
                  <a:gd name="connsiteY11" fmla="*/ 43257 h 64652"/>
                  <a:gd name="connsiteX12" fmla="*/ 39619 w 66532"/>
                  <a:gd name="connsiteY12" fmla="*/ 39923 h 64652"/>
                  <a:gd name="connsiteX13" fmla="*/ 31809 w 66532"/>
                  <a:gd name="connsiteY13" fmla="*/ 29255 h 64652"/>
                  <a:gd name="connsiteX14" fmla="*/ 21808 w 66532"/>
                  <a:gd name="connsiteY14" fmla="*/ 56020 h 64652"/>
                  <a:gd name="connsiteX15" fmla="*/ 57050 w 66532"/>
                  <a:gd name="connsiteY15" fmla="*/ 56306 h 64652"/>
                  <a:gd name="connsiteX16" fmla="*/ 63241 w 66532"/>
                  <a:gd name="connsiteY16" fmla="*/ 16777 h 64652"/>
                  <a:gd name="connsiteX17" fmla="*/ 19712 w 66532"/>
                  <a:gd name="connsiteY17" fmla="*/ 2585 h 64652"/>
                  <a:gd name="connsiteX18" fmla="*/ 7996 w 66532"/>
                  <a:gd name="connsiteY18" fmla="*/ 12015 h 64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6532" h="64652">
                    <a:moveTo>
                      <a:pt x="7901" y="12015"/>
                    </a:moveTo>
                    <a:cubicBezTo>
                      <a:pt x="4663" y="18016"/>
                      <a:pt x="2186" y="24493"/>
                      <a:pt x="1234" y="31255"/>
                    </a:cubicBezTo>
                    <a:cubicBezTo>
                      <a:pt x="757" y="34684"/>
                      <a:pt x="-576" y="39637"/>
                      <a:pt x="281" y="43066"/>
                    </a:cubicBezTo>
                    <a:cubicBezTo>
                      <a:pt x="2091" y="50496"/>
                      <a:pt x="5996" y="42590"/>
                      <a:pt x="6472" y="41257"/>
                    </a:cubicBezTo>
                    <a:cubicBezTo>
                      <a:pt x="6853" y="40209"/>
                      <a:pt x="7139" y="39161"/>
                      <a:pt x="7425" y="38018"/>
                    </a:cubicBezTo>
                    <a:cubicBezTo>
                      <a:pt x="10473" y="25540"/>
                      <a:pt x="19045" y="15920"/>
                      <a:pt x="32190" y="14968"/>
                    </a:cubicBezTo>
                    <a:cubicBezTo>
                      <a:pt x="43525" y="14110"/>
                      <a:pt x="51526" y="23350"/>
                      <a:pt x="51811" y="34208"/>
                    </a:cubicBezTo>
                    <a:cubicBezTo>
                      <a:pt x="52002" y="39066"/>
                      <a:pt x="51145" y="46210"/>
                      <a:pt x="46572" y="49162"/>
                    </a:cubicBezTo>
                    <a:cubicBezTo>
                      <a:pt x="42477" y="51925"/>
                      <a:pt x="38857" y="49734"/>
                      <a:pt x="35905" y="46591"/>
                    </a:cubicBezTo>
                    <a:cubicBezTo>
                      <a:pt x="34190" y="45733"/>
                      <a:pt x="33142" y="44400"/>
                      <a:pt x="33142" y="43066"/>
                    </a:cubicBezTo>
                    <a:cubicBezTo>
                      <a:pt x="33714" y="43257"/>
                      <a:pt x="34190" y="43352"/>
                      <a:pt x="34666" y="43447"/>
                    </a:cubicBezTo>
                    <a:cubicBezTo>
                      <a:pt x="35047" y="43066"/>
                      <a:pt x="35619" y="42876"/>
                      <a:pt x="36095" y="43257"/>
                    </a:cubicBezTo>
                    <a:cubicBezTo>
                      <a:pt x="37619" y="42781"/>
                      <a:pt x="38571" y="41352"/>
                      <a:pt x="39619" y="39923"/>
                    </a:cubicBezTo>
                    <a:cubicBezTo>
                      <a:pt x="43048" y="35446"/>
                      <a:pt x="37143" y="30017"/>
                      <a:pt x="31809" y="29255"/>
                    </a:cubicBezTo>
                    <a:cubicBezTo>
                      <a:pt x="23046" y="28017"/>
                      <a:pt x="13616" y="42019"/>
                      <a:pt x="21808" y="56020"/>
                    </a:cubicBezTo>
                    <a:cubicBezTo>
                      <a:pt x="27808" y="66403"/>
                      <a:pt x="44667" y="68498"/>
                      <a:pt x="57050" y="56306"/>
                    </a:cubicBezTo>
                    <a:cubicBezTo>
                      <a:pt x="66956" y="46400"/>
                      <a:pt x="69242" y="29160"/>
                      <a:pt x="63241" y="16777"/>
                    </a:cubicBezTo>
                    <a:cubicBezTo>
                      <a:pt x="55621" y="1156"/>
                      <a:pt x="33523" y="-3511"/>
                      <a:pt x="19712" y="2585"/>
                    </a:cubicBezTo>
                    <a:cubicBezTo>
                      <a:pt x="14950" y="4681"/>
                      <a:pt x="11140" y="8014"/>
                      <a:pt x="7996" y="12015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67" name="شكل حر: شكل 2866">
                <a:extLst>
                  <a:ext uri="{FF2B5EF4-FFF2-40B4-BE49-F238E27FC236}">
                    <a16:creationId xmlns:a16="http://schemas.microsoft.com/office/drawing/2014/main" id="{A2F52BE9-B4C9-2634-2E5D-61AE7A10FC10}"/>
                  </a:ext>
                </a:extLst>
              </p:cNvPr>
              <p:cNvSpPr/>
              <p:nvPr/>
            </p:nvSpPr>
            <p:spPr>
              <a:xfrm>
                <a:off x="6598021" y="2691066"/>
                <a:ext cx="177890" cy="526212"/>
              </a:xfrm>
              <a:custGeom>
                <a:avLst/>
                <a:gdLst>
                  <a:gd name="connsiteX0" fmla="*/ 136058 w 177890"/>
                  <a:gd name="connsiteY0" fmla="*/ 518763 h 526212"/>
                  <a:gd name="connsiteX1" fmla="*/ 147488 w 177890"/>
                  <a:gd name="connsiteY1" fmla="*/ 525335 h 526212"/>
                  <a:gd name="connsiteX2" fmla="*/ 175206 w 177890"/>
                  <a:gd name="connsiteY2" fmla="*/ 515620 h 526212"/>
                  <a:gd name="connsiteX3" fmla="*/ 177873 w 177890"/>
                  <a:gd name="connsiteY3" fmla="*/ 511048 h 526212"/>
                  <a:gd name="connsiteX4" fmla="*/ 177873 w 177890"/>
                  <a:gd name="connsiteY4" fmla="*/ 510286 h 526212"/>
                  <a:gd name="connsiteX5" fmla="*/ 175301 w 177890"/>
                  <a:gd name="connsiteY5" fmla="*/ 491236 h 526212"/>
                  <a:gd name="connsiteX6" fmla="*/ 167300 w 177890"/>
                  <a:gd name="connsiteY6" fmla="*/ 451326 h 526212"/>
                  <a:gd name="connsiteX7" fmla="*/ 166919 w 177890"/>
                  <a:gd name="connsiteY7" fmla="*/ 449516 h 526212"/>
                  <a:gd name="connsiteX8" fmla="*/ 166728 w 177890"/>
                  <a:gd name="connsiteY8" fmla="*/ 449231 h 526212"/>
                  <a:gd name="connsiteX9" fmla="*/ 153393 w 177890"/>
                  <a:gd name="connsiteY9" fmla="*/ 430371 h 526212"/>
                  <a:gd name="connsiteX10" fmla="*/ 95100 w 177890"/>
                  <a:gd name="connsiteY10" fmla="*/ 294354 h 526212"/>
                  <a:gd name="connsiteX11" fmla="*/ 36426 w 177890"/>
                  <a:gd name="connsiteY11" fmla="*/ 126428 h 526212"/>
                  <a:gd name="connsiteX12" fmla="*/ 62049 w 177890"/>
                  <a:gd name="connsiteY12" fmla="*/ 16891 h 526212"/>
                  <a:gd name="connsiteX13" fmla="*/ 93100 w 177890"/>
                  <a:gd name="connsiteY13" fmla="*/ 26225 h 526212"/>
                  <a:gd name="connsiteX14" fmla="*/ 93100 w 177890"/>
                  <a:gd name="connsiteY14" fmla="*/ 63468 h 526212"/>
                  <a:gd name="connsiteX15" fmla="*/ 75955 w 177890"/>
                  <a:gd name="connsiteY15" fmla="*/ 55658 h 526212"/>
                  <a:gd name="connsiteX16" fmla="*/ 77955 w 177890"/>
                  <a:gd name="connsiteY16" fmla="*/ 56515 h 526212"/>
                  <a:gd name="connsiteX17" fmla="*/ 91767 w 177890"/>
                  <a:gd name="connsiteY17" fmla="*/ 51276 h 526212"/>
                  <a:gd name="connsiteX18" fmla="*/ 60810 w 177890"/>
                  <a:gd name="connsiteY18" fmla="*/ 47752 h 526212"/>
                  <a:gd name="connsiteX19" fmla="*/ 79194 w 177890"/>
                  <a:gd name="connsiteY19" fmla="*/ 77756 h 526212"/>
                  <a:gd name="connsiteX20" fmla="*/ 106721 w 177890"/>
                  <a:gd name="connsiteY20" fmla="*/ 10795 h 526212"/>
                  <a:gd name="connsiteX21" fmla="*/ 39760 w 177890"/>
                  <a:gd name="connsiteY21" fmla="*/ 4699 h 526212"/>
                  <a:gd name="connsiteX22" fmla="*/ 4137 w 177890"/>
                  <a:gd name="connsiteY22" fmla="*/ 120904 h 526212"/>
                  <a:gd name="connsiteX23" fmla="*/ 31950 w 177890"/>
                  <a:gd name="connsiteY23" fmla="*/ 195104 h 526212"/>
                  <a:gd name="connsiteX24" fmla="*/ 63001 w 177890"/>
                  <a:gd name="connsiteY24" fmla="*/ 275018 h 526212"/>
                  <a:gd name="connsiteX25" fmla="*/ 84623 w 177890"/>
                  <a:gd name="connsiteY25" fmla="*/ 337693 h 526212"/>
                  <a:gd name="connsiteX26" fmla="*/ 135772 w 177890"/>
                  <a:gd name="connsiteY26" fmla="*/ 517334 h 526212"/>
                  <a:gd name="connsiteX27" fmla="*/ 136344 w 177890"/>
                  <a:gd name="connsiteY27" fmla="*/ 518763 h 526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77890" h="526212">
                    <a:moveTo>
                      <a:pt x="136058" y="518763"/>
                    </a:moveTo>
                    <a:cubicBezTo>
                      <a:pt x="139582" y="521906"/>
                      <a:pt x="143773" y="524288"/>
                      <a:pt x="147488" y="525335"/>
                    </a:cubicBezTo>
                    <a:cubicBezTo>
                      <a:pt x="157394" y="528098"/>
                      <a:pt x="169205" y="524192"/>
                      <a:pt x="175206" y="515620"/>
                    </a:cubicBezTo>
                    <a:cubicBezTo>
                      <a:pt x="176253" y="514191"/>
                      <a:pt x="177111" y="512667"/>
                      <a:pt x="177873" y="511048"/>
                    </a:cubicBezTo>
                    <a:cubicBezTo>
                      <a:pt x="177873" y="510762"/>
                      <a:pt x="177873" y="510572"/>
                      <a:pt x="177873" y="510286"/>
                    </a:cubicBezTo>
                    <a:cubicBezTo>
                      <a:pt x="178063" y="504095"/>
                      <a:pt x="176729" y="497522"/>
                      <a:pt x="175301" y="491236"/>
                    </a:cubicBezTo>
                    <a:cubicBezTo>
                      <a:pt x="173205" y="477806"/>
                      <a:pt x="170538" y="464471"/>
                      <a:pt x="167300" y="451326"/>
                    </a:cubicBezTo>
                    <a:cubicBezTo>
                      <a:pt x="167204" y="450755"/>
                      <a:pt x="167014" y="450088"/>
                      <a:pt x="166919" y="449516"/>
                    </a:cubicBezTo>
                    <a:cubicBezTo>
                      <a:pt x="166919" y="449421"/>
                      <a:pt x="166919" y="449326"/>
                      <a:pt x="166728" y="449231"/>
                    </a:cubicBezTo>
                    <a:cubicBezTo>
                      <a:pt x="163014" y="434562"/>
                      <a:pt x="158823" y="444563"/>
                      <a:pt x="153393" y="430371"/>
                    </a:cubicBezTo>
                    <a:cubicBezTo>
                      <a:pt x="136153" y="385508"/>
                      <a:pt x="115770" y="337788"/>
                      <a:pt x="95100" y="294354"/>
                    </a:cubicBezTo>
                    <a:cubicBezTo>
                      <a:pt x="72431" y="246824"/>
                      <a:pt x="51095" y="176911"/>
                      <a:pt x="36426" y="126428"/>
                    </a:cubicBezTo>
                    <a:cubicBezTo>
                      <a:pt x="27187" y="94710"/>
                      <a:pt x="15471" y="28892"/>
                      <a:pt x="62049" y="16891"/>
                    </a:cubicBezTo>
                    <a:cubicBezTo>
                      <a:pt x="72717" y="14129"/>
                      <a:pt x="83480" y="20320"/>
                      <a:pt x="93100" y="26225"/>
                    </a:cubicBezTo>
                    <a:cubicBezTo>
                      <a:pt x="107864" y="35274"/>
                      <a:pt x="110531" y="55086"/>
                      <a:pt x="93100" y="63468"/>
                    </a:cubicBezTo>
                    <a:cubicBezTo>
                      <a:pt x="87385" y="66230"/>
                      <a:pt x="75765" y="64516"/>
                      <a:pt x="75955" y="55658"/>
                    </a:cubicBezTo>
                    <a:cubicBezTo>
                      <a:pt x="76622" y="55943"/>
                      <a:pt x="77193" y="56324"/>
                      <a:pt x="77955" y="56515"/>
                    </a:cubicBezTo>
                    <a:cubicBezTo>
                      <a:pt x="83289" y="58229"/>
                      <a:pt x="88814" y="55943"/>
                      <a:pt x="91767" y="51276"/>
                    </a:cubicBezTo>
                    <a:cubicBezTo>
                      <a:pt x="101577" y="35750"/>
                      <a:pt x="67764" y="29083"/>
                      <a:pt x="60810" y="47752"/>
                    </a:cubicBezTo>
                    <a:cubicBezTo>
                      <a:pt x="55095" y="63278"/>
                      <a:pt x="65573" y="73565"/>
                      <a:pt x="79194" y="77756"/>
                    </a:cubicBezTo>
                    <a:cubicBezTo>
                      <a:pt x="119865" y="90138"/>
                      <a:pt x="139011" y="33274"/>
                      <a:pt x="106721" y="10795"/>
                    </a:cubicBezTo>
                    <a:cubicBezTo>
                      <a:pt x="89671" y="-1111"/>
                      <a:pt x="58905" y="-3207"/>
                      <a:pt x="39760" y="4699"/>
                    </a:cubicBezTo>
                    <a:cubicBezTo>
                      <a:pt x="-2817" y="22225"/>
                      <a:pt x="-4436" y="84995"/>
                      <a:pt x="4137" y="120904"/>
                    </a:cubicBezTo>
                    <a:cubicBezTo>
                      <a:pt x="10233" y="146621"/>
                      <a:pt x="21948" y="170720"/>
                      <a:pt x="31950" y="195104"/>
                    </a:cubicBezTo>
                    <a:cubicBezTo>
                      <a:pt x="42808" y="221583"/>
                      <a:pt x="53190" y="248158"/>
                      <a:pt x="63001" y="275018"/>
                    </a:cubicBezTo>
                    <a:cubicBezTo>
                      <a:pt x="70621" y="295783"/>
                      <a:pt x="77860" y="316643"/>
                      <a:pt x="84623" y="337693"/>
                    </a:cubicBezTo>
                    <a:cubicBezTo>
                      <a:pt x="101673" y="390747"/>
                      <a:pt x="123580" y="448183"/>
                      <a:pt x="135772" y="517334"/>
                    </a:cubicBezTo>
                    <a:cubicBezTo>
                      <a:pt x="135867" y="517906"/>
                      <a:pt x="136153" y="518287"/>
                      <a:pt x="136344" y="518763"/>
                    </a:cubicBezTo>
                    <a:close/>
                  </a:path>
                </a:pathLst>
              </a:custGeom>
              <a:solidFill>
                <a:srgbClr val="5164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68" name="شكل حر: شكل 2867">
                <a:extLst>
                  <a:ext uri="{FF2B5EF4-FFF2-40B4-BE49-F238E27FC236}">
                    <a16:creationId xmlns:a16="http://schemas.microsoft.com/office/drawing/2014/main" id="{E9DF39E3-67D4-BDC3-36C3-25291BDC27DB}"/>
                  </a:ext>
                </a:extLst>
              </p:cNvPr>
              <p:cNvSpPr/>
              <p:nvPr/>
            </p:nvSpPr>
            <p:spPr>
              <a:xfrm>
                <a:off x="6680549" y="3023234"/>
                <a:ext cx="95345" cy="194043"/>
              </a:xfrm>
              <a:custGeom>
                <a:avLst/>
                <a:gdLst>
                  <a:gd name="connsiteX0" fmla="*/ 95250 w 95345"/>
                  <a:gd name="connsiteY0" fmla="*/ 178117 h 194043"/>
                  <a:gd name="connsiteX1" fmla="*/ 92678 w 95345"/>
                  <a:gd name="connsiteY1" fmla="*/ 159067 h 194043"/>
                  <a:gd name="connsiteX2" fmla="*/ 84677 w 95345"/>
                  <a:gd name="connsiteY2" fmla="*/ 119158 h 194043"/>
                  <a:gd name="connsiteX3" fmla="*/ 84296 w 95345"/>
                  <a:gd name="connsiteY3" fmla="*/ 117348 h 194043"/>
                  <a:gd name="connsiteX4" fmla="*/ 84106 w 95345"/>
                  <a:gd name="connsiteY4" fmla="*/ 117062 h 194043"/>
                  <a:gd name="connsiteX5" fmla="*/ 70771 w 95345"/>
                  <a:gd name="connsiteY5" fmla="*/ 98203 h 194043"/>
                  <a:gd name="connsiteX6" fmla="*/ 53626 w 95345"/>
                  <a:gd name="connsiteY6" fmla="*/ 55150 h 194043"/>
                  <a:gd name="connsiteX7" fmla="*/ 57721 w 95345"/>
                  <a:gd name="connsiteY7" fmla="*/ 84392 h 194043"/>
                  <a:gd name="connsiteX8" fmla="*/ 57721 w 95345"/>
                  <a:gd name="connsiteY8" fmla="*/ 110395 h 194043"/>
                  <a:gd name="connsiteX9" fmla="*/ 47911 w 95345"/>
                  <a:gd name="connsiteY9" fmla="*/ 113919 h 194043"/>
                  <a:gd name="connsiteX10" fmla="*/ 0 w 95345"/>
                  <a:gd name="connsiteY10" fmla="*/ 0 h 194043"/>
                  <a:gd name="connsiteX11" fmla="*/ 1810 w 95345"/>
                  <a:gd name="connsiteY11" fmla="*/ 5524 h 194043"/>
                  <a:gd name="connsiteX12" fmla="*/ 52959 w 95345"/>
                  <a:gd name="connsiteY12" fmla="*/ 185166 h 194043"/>
                  <a:gd name="connsiteX13" fmla="*/ 53531 w 95345"/>
                  <a:gd name="connsiteY13" fmla="*/ 186595 h 194043"/>
                  <a:gd name="connsiteX14" fmla="*/ 64961 w 95345"/>
                  <a:gd name="connsiteY14" fmla="*/ 193167 h 194043"/>
                  <a:gd name="connsiteX15" fmla="*/ 92678 w 95345"/>
                  <a:gd name="connsiteY15" fmla="*/ 183452 h 194043"/>
                  <a:gd name="connsiteX16" fmla="*/ 95345 w 95345"/>
                  <a:gd name="connsiteY16" fmla="*/ 178879 h 194043"/>
                  <a:gd name="connsiteX17" fmla="*/ 95345 w 95345"/>
                  <a:gd name="connsiteY17" fmla="*/ 178117 h 19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345" h="194043">
                    <a:moveTo>
                      <a:pt x="95250" y="178117"/>
                    </a:moveTo>
                    <a:cubicBezTo>
                      <a:pt x="95441" y="171926"/>
                      <a:pt x="94107" y="165354"/>
                      <a:pt x="92678" y="159067"/>
                    </a:cubicBezTo>
                    <a:cubicBezTo>
                      <a:pt x="90583" y="145637"/>
                      <a:pt x="87916" y="132302"/>
                      <a:pt x="84677" y="119158"/>
                    </a:cubicBezTo>
                    <a:cubicBezTo>
                      <a:pt x="84582" y="118586"/>
                      <a:pt x="84392" y="117919"/>
                      <a:pt x="84296" y="117348"/>
                    </a:cubicBezTo>
                    <a:cubicBezTo>
                      <a:pt x="84296" y="117253"/>
                      <a:pt x="84296" y="117157"/>
                      <a:pt x="84106" y="117062"/>
                    </a:cubicBezTo>
                    <a:cubicBezTo>
                      <a:pt x="80391" y="102394"/>
                      <a:pt x="76200" y="112395"/>
                      <a:pt x="70771" y="98203"/>
                    </a:cubicBezTo>
                    <a:cubicBezTo>
                      <a:pt x="65342" y="84106"/>
                      <a:pt x="59531" y="69628"/>
                      <a:pt x="53626" y="55150"/>
                    </a:cubicBezTo>
                    <a:cubicBezTo>
                      <a:pt x="55340" y="64865"/>
                      <a:pt x="57150" y="74486"/>
                      <a:pt x="57721" y="84392"/>
                    </a:cubicBezTo>
                    <a:cubicBezTo>
                      <a:pt x="58198" y="92964"/>
                      <a:pt x="59150" y="101822"/>
                      <a:pt x="57721" y="110395"/>
                    </a:cubicBezTo>
                    <a:cubicBezTo>
                      <a:pt x="56960" y="115729"/>
                      <a:pt x="51530" y="120872"/>
                      <a:pt x="47911" y="113919"/>
                    </a:cubicBezTo>
                    <a:cubicBezTo>
                      <a:pt x="33528" y="86487"/>
                      <a:pt x="4191" y="9334"/>
                      <a:pt x="0" y="0"/>
                    </a:cubicBezTo>
                    <a:cubicBezTo>
                      <a:pt x="571" y="1810"/>
                      <a:pt x="1238" y="3619"/>
                      <a:pt x="1810" y="5524"/>
                    </a:cubicBezTo>
                    <a:cubicBezTo>
                      <a:pt x="18860" y="58579"/>
                      <a:pt x="40767" y="116015"/>
                      <a:pt x="52959" y="185166"/>
                    </a:cubicBezTo>
                    <a:cubicBezTo>
                      <a:pt x="53054" y="185738"/>
                      <a:pt x="53340" y="186119"/>
                      <a:pt x="53531" y="186595"/>
                    </a:cubicBezTo>
                    <a:cubicBezTo>
                      <a:pt x="57055" y="189738"/>
                      <a:pt x="61246" y="192119"/>
                      <a:pt x="64961" y="193167"/>
                    </a:cubicBezTo>
                    <a:cubicBezTo>
                      <a:pt x="74867" y="195929"/>
                      <a:pt x="86678" y="192024"/>
                      <a:pt x="92678" y="183452"/>
                    </a:cubicBezTo>
                    <a:cubicBezTo>
                      <a:pt x="93726" y="182023"/>
                      <a:pt x="94583" y="180499"/>
                      <a:pt x="95345" y="178879"/>
                    </a:cubicBezTo>
                    <a:cubicBezTo>
                      <a:pt x="95345" y="178594"/>
                      <a:pt x="95345" y="178403"/>
                      <a:pt x="95345" y="178117"/>
                    </a:cubicBezTo>
                    <a:close/>
                  </a:path>
                </a:pathLst>
              </a:custGeom>
              <a:solidFill>
                <a:srgbClr val="354708">
                  <a:alpha val="7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69" name="شكل حر: شكل 2868">
                <a:extLst>
                  <a:ext uri="{FF2B5EF4-FFF2-40B4-BE49-F238E27FC236}">
                    <a16:creationId xmlns:a16="http://schemas.microsoft.com/office/drawing/2014/main" id="{574E867B-E301-E68A-7A90-566904D0207B}"/>
                  </a:ext>
                </a:extLst>
              </p:cNvPr>
              <p:cNvSpPr/>
              <p:nvPr/>
            </p:nvSpPr>
            <p:spPr>
              <a:xfrm>
                <a:off x="6606902" y="2690959"/>
                <a:ext cx="114029" cy="324138"/>
              </a:xfrm>
              <a:custGeom>
                <a:avLst/>
                <a:gdLst>
                  <a:gd name="connsiteX0" fmla="*/ 781 w 114029"/>
                  <a:gd name="connsiteY0" fmla="*/ 71671 h 324138"/>
                  <a:gd name="connsiteX1" fmla="*/ 4115 w 114029"/>
                  <a:gd name="connsiteY1" fmla="*/ 118629 h 324138"/>
                  <a:gd name="connsiteX2" fmla="*/ 39833 w 114029"/>
                  <a:gd name="connsiteY2" fmla="*/ 209688 h 324138"/>
                  <a:gd name="connsiteX3" fmla="*/ 86887 w 114029"/>
                  <a:gd name="connsiteY3" fmla="*/ 321797 h 324138"/>
                  <a:gd name="connsiteX4" fmla="*/ 41262 w 114029"/>
                  <a:gd name="connsiteY4" fmla="*/ 187780 h 324138"/>
                  <a:gd name="connsiteX5" fmla="*/ 18021 w 114029"/>
                  <a:gd name="connsiteY5" fmla="*/ 96721 h 324138"/>
                  <a:gd name="connsiteX6" fmla="*/ 16211 w 114029"/>
                  <a:gd name="connsiteY6" fmla="*/ 60241 h 324138"/>
                  <a:gd name="connsiteX7" fmla="*/ 24974 w 114029"/>
                  <a:gd name="connsiteY7" fmla="*/ 40429 h 324138"/>
                  <a:gd name="connsiteX8" fmla="*/ 53073 w 114029"/>
                  <a:gd name="connsiteY8" fmla="*/ 16902 h 324138"/>
                  <a:gd name="connsiteX9" fmla="*/ 84124 w 114029"/>
                  <a:gd name="connsiteY9" fmla="*/ 26236 h 324138"/>
                  <a:gd name="connsiteX10" fmla="*/ 84124 w 114029"/>
                  <a:gd name="connsiteY10" fmla="*/ 63479 h 324138"/>
                  <a:gd name="connsiteX11" fmla="*/ 66979 w 114029"/>
                  <a:gd name="connsiteY11" fmla="*/ 55669 h 324138"/>
                  <a:gd name="connsiteX12" fmla="*/ 68980 w 114029"/>
                  <a:gd name="connsiteY12" fmla="*/ 56526 h 324138"/>
                  <a:gd name="connsiteX13" fmla="*/ 82791 w 114029"/>
                  <a:gd name="connsiteY13" fmla="*/ 51287 h 324138"/>
                  <a:gd name="connsiteX14" fmla="*/ 51835 w 114029"/>
                  <a:gd name="connsiteY14" fmla="*/ 47763 h 324138"/>
                  <a:gd name="connsiteX15" fmla="*/ 70218 w 114029"/>
                  <a:gd name="connsiteY15" fmla="*/ 77767 h 324138"/>
                  <a:gd name="connsiteX16" fmla="*/ 97745 w 114029"/>
                  <a:gd name="connsiteY16" fmla="*/ 10806 h 324138"/>
                  <a:gd name="connsiteX17" fmla="*/ 32975 w 114029"/>
                  <a:gd name="connsiteY17" fmla="*/ 3853 h 324138"/>
                  <a:gd name="connsiteX18" fmla="*/ 876 w 114029"/>
                  <a:gd name="connsiteY18" fmla="*/ 71671 h 324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4029" h="324138">
                    <a:moveTo>
                      <a:pt x="781" y="71671"/>
                    </a:moveTo>
                    <a:cubicBezTo>
                      <a:pt x="-1029" y="87482"/>
                      <a:pt x="400" y="103198"/>
                      <a:pt x="4115" y="118629"/>
                    </a:cubicBezTo>
                    <a:cubicBezTo>
                      <a:pt x="7829" y="134155"/>
                      <a:pt x="33928" y="193972"/>
                      <a:pt x="39833" y="209688"/>
                    </a:cubicBezTo>
                    <a:cubicBezTo>
                      <a:pt x="45358" y="224356"/>
                      <a:pt x="71647" y="301795"/>
                      <a:pt x="86887" y="321797"/>
                    </a:cubicBezTo>
                    <a:cubicBezTo>
                      <a:pt x="108223" y="342562"/>
                      <a:pt x="50882" y="219213"/>
                      <a:pt x="41262" y="187780"/>
                    </a:cubicBezTo>
                    <a:cubicBezTo>
                      <a:pt x="33070" y="161015"/>
                      <a:pt x="19640" y="112247"/>
                      <a:pt x="18021" y="96721"/>
                    </a:cubicBezTo>
                    <a:cubicBezTo>
                      <a:pt x="16687" y="83386"/>
                      <a:pt x="13354" y="73385"/>
                      <a:pt x="16211" y="60241"/>
                    </a:cubicBezTo>
                    <a:cubicBezTo>
                      <a:pt x="17830" y="53097"/>
                      <a:pt x="20497" y="46144"/>
                      <a:pt x="24974" y="40429"/>
                    </a:cubicBezTo>
                    <a:cubicBezTo>
                      <a:pt x="30022" y="29189"/>
                      <a:pt x="38881" y="20521"/>
                      <a:pt x="53073" y="16902"/>
                    </a:cubicBezTo>
                    <a:cubicBezTo>
                      <a:pt x="63741" y="14140"/>
                      <a:pt x="74504" y="20331"/>
                      <a:pt x="84124" y="26236"/>
                    </a:cubicBezTo>
                    <a:cubicBezTo>
                      <a:pt x="98888" y="35285"/>
                      <a:pt x="101555" y="55097"/>
                      <a:pt x="84124" y="63479"/>
                    </a:cubicBezTo>
                    <a:cubicBezTo>
                      <a:pt x="78409" y="66241"/>
                      <a:pt x="66789" y="64527"/>
                      <a:pt x="66979" y="55669"/>
                    </a:cubicBezTo>
                    <a:cubicBezTo>
                      <a:pt x="67646" y="55954"/>
                      <a:pt x="68218" y="56335"/>
                      <a:pt x="68980" y="56526"/>
                    </a:cubicBezTo>
                    <a:cubicBezTo>
                      <a:pt x="74314" y="58240"/>
                      <a:pt x="79838" y="55954"/>
                      <a:pt x="82791" y="51287"/>
                    </a:cubicBezTo>
                    <a:cubicBezTo>
                      <a:pt x="92602" y="35761"/>
                      <a:pt x="58788" y="29094"/>
                      <a:pt x="51835" y="47763"/>
                    </a:cubicBezTo>
                    <a:cubicBezTo>
                      <a:pt x="46120" y="63289"/>
                      <a:pt x="56597" y="73576"/>
                      <a:pt x="70218" y="77767"/>
                    </a:cubicBezTo>
                    <a:cubicBezTo>
                      <a:pt x="110890" y="90149"/>
                      <a:pt x="130035" y="33285"/>
                      <a:pt x="97745" y="10806"/>
                    </a:cubicBezTo>
                    <a:cubicBezTo>
                      <a:pt x="81267" y="-719"/>
                      <a:pt x="52311" y="-3005"/>
                      <a:pt x="32975" y="3853"/>
                    </a:cubicBezTo>
                    <a:cubicBezTo>
                      <a:pt x="11544" y="14616"/>
                      <a:pt x="3733" y="45953"/>
                      <a:pt x="876" y="71671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70" name="شكل حر: شكل 2869">
                <a:extLst>
                  <a:ext uri="{FF2B5EF4-FFF2-40B4-BE49-F238E27FC236}">
                    <a16:creationId xmlns:a16="http://schemas.microsoft.com/office/drawing/2014/main" id="{C37C12EE-D3A1-EA80-754B-991B1006BEB0}"/>
                  </a:ext>
                </a:extLst>
              </p:cNvPr>
              <p:cNvSpPr/>
              <p:nvPr/>
            </p:nvSpPr>
            <p:spPr>
              <a:xfrm>
                <a:off x="6727998" y="2548468"/>
                <a:ext cx="130473" cy="679120"/>
              </a:xfrm>
              <a:custGeom>
                <a:avLst/>
                <a:gdLst>
                  <a:gd name="connsiteX0" fmla="*/ 72947 w 130473"/>
                  <a:gd name="connsiteY0" fmla="*/ 523058 h 679120"/>
                  <a:gd name="connsiteX1" fmla="*/ 62470 w 130473"/>
                  <a:gd name="connsiteY1" fmla="*/ 440191 h 679120"/>
                  <a:gd name="connsiteX2" fmla="*/ 57897 w 130473"/>
                  <a:gd name="connsiteY2" fmla="*/ 412092 h 679120"/>
                  <a:gd name="connsiteX3" fmla="*/ 51897 w 130473"/>
                  <a:gd name="connsiteY3" fmla="*/ 374564 h 679120"/>
                  <a:gd name="connsiteX4" fmla="*/ 31513 w 130473"/>
                  <a:gd name="connsiteY4" fmla="*/ 242452 h 679120"/>
                  <a:gd name="connsiteX5" fmla="*/ 24274 w 130473"/>
                  <a:gd name="connsiteY5" fmla="*/ 156917 h 679120"/>
                  <a:gd name="connsiteX6" fmla="*/ 51040 w 130473"/>
                  <a:gd name="connsiteY6" fmla="*/ 47094 h 679120"/>
                  <a:gd name="connsiteX7" fmla="*/ 81710 w 130473"/>
                  <a:gd name="connsiteY7" fmla="*/ 31187 h 679120"/>
                  <a:gd name="connsiteX8" fmla="*/ 100950 w 130473"/>
                  <a:gd name="connsiteY8" fmla="*/ 67763 h 679120"/>
                  <a:gd name="connsiteX9" fmla="*/ 91045 w 130473"/>
                  <a:gd name="connsiteY9" fmla="*/ 71954 h 679120"/>
                  <a:gd name="connsiteX10" fmla="*/ 89616 w 130473"/>
                  <a:gd name="connsiteY10" fmla="*/ 70906 h 679120"/>
                  <a:gd name="connsiteX11" fmla="*/ 90663 w 130473"/>
                  <a:gd name="connsiteY11" fmla="*/ 70335 h 679120"/>
                  <a:gd name="connsiteX12" fmla="*/ 95712 w 130473"/>
                  <a:gd name="connsiteY12" fmla="*/ 65096 h 679120"/>
                  <a:gd name="connsiteX13" fmla="*/ 83234 w 130473"/>
                  <a:gd name="connsiteY13" fmla="*/ 48808 h 679120"/>
                  <a:gd name="connsiteX14" fmla="*/ 73042 w 130473"/>
                  <a:gd name="connsiteY14" fmla="*/ 74621 h 679120"/>
                  <a:gd name="connsiteX15" fmla="*/ 109142 w 130473"/>
                  <a:gd name="connsiteY15" fmla="*/ 85480 h 679120"/>
                  <a:gd name="connsiteX16" fmla="*/ 130383 w 130473"/>
                  <a:gd name="connsiteY16" fmla="*/ 45760 h 679120"/>
                  <a:gd name="connsiteX17" fmla="*/ 93807 w 130473"/>
                  <a:gd name="connsiteY17" fmla="*/ 517 h 679120"/>
                  <a:gd name="connsiteX18" fmla="*/ 2271 w 130473"/>
                  <a:gd name="connsiteY18" fmla="*/ 101387 h 679120"/>
                  <a:gd name="connsiteX19" fmla="*/ 1414 w 130473"/>
                  <a:gd name="connsiteY19" fmla="*/ 176444 h 679120"/>
                  <a:gd name="connsiteX20" fmla="*/ 9511 w 130473"/>
                  <a:gd name="connsiteY20" fmla="*/ 274742 h 679120"/>
                  <a:gd name="connsiteX21" fmla="*/ 19893 w 130473"/>
                  <a:gd name="connsiteY21" fmla="*/ 363038 h 679120"/>
                  <a:gd name="connsiteX22" fmla="*/ 26560 w 130473"/>
                  <a:gd name="connsiteY22" fmla="*/ 467242 h 679120"/>
                  <a:gd name="connsiteX23" fmla="*/ 22750 w 130473"/>
                  <a:gd name="connsiteY23" fmla="*/ 584780 h 679120"/>
                  <a:gd name="connsiteX24" fmla="*/ 19607 w 130473"/>
                  <a:gd name="connsiteY24" fmla="*/ 620880 h 679120"/>
                  <a:gd name="connsiteX25" fmla="*/ 15225 w 130473"/>
                  <a:gd name="connsiteY25" fmla="*/ 664886 h 679120"/>
                  <a:gd name="connsiteX26" fmla="*/ 42276 w 130473"/>
                  <a:gd name="connsiteY26" fmla="*/ 678602 h 679120"/>
                  <a:gd name="connsiteX27" fmla="*/ 69518 w 130473"/>
                  <a:gd name="connsiteY27" fmla="*/ 673172 h 679120"/>
                  <a:gd name="connsiteX28" fmla="*/ 73804 w 130473"/>
                  <a:gd name="connsiteY28" fmla="*/ 646598 h 679120"/>
                  <a:gd name="connsiteX29" fmla="*/ 75233 w 130473"/>
                  <a:gd name="connsiteY29" fmla="*/ 579256 h 679120"/>
                  <a:gd name="connsiteX30" fmla="*/ 74090 w 130473"/>
                  <a:gd name="connsiteY30" fmla="*/ 541156 h 679120"/>
                  <a:gd name="connsiteX31" fmla="*/ 72947 w 130473"/>
                  <a:gd name="connsiteY31" fmla="*/ 523154 h 679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30473" h="679120">
                    <a:moveTo>
                      <a:pt x="72947" y="523058"/>
                    </a:moveTo>
                    <a:cubicBezTo>
                      <a:pt x="70756" y="495341"/>
                      <a:pt x="66851" y="467718"/>
                      <a:pt x="62470" y="440191"/>
                    </a:cubicBezTo>
                    <a:cubicBezTo>
                      <a:pt x="60946" y="430856"/>
                      <a:pt x="59421" y="421427"/>
                      <a:pt x="57897" y="412092"/>
                    </a:cubicBezTo>
                    <a:cubicBezTo>
                      <a:pt x="55897" y="399614"/>
                      <a:pt x="53802" y="387137"/>
                      <a:pt x="51897" y="374564"/>
                    </a:cubicBezTo>
                    <a:cubicBezTo>
                      <a:pt x="44467" y="325700"/>
                      <a:pt x="36657" y="291601"/>
                      <a:pt x="31513" y="242452"/>
                    </a:cubicBezTo>
                    <a:cubicBezTo>
                      <a:pt x="28561" y="213972"/>
                      <a:pt x="25322" y="185492"/>
                      <a:pt x="24274" y="156917"/>
                    </a:cubicBezTo>
                    <a:cubicBezTo>
                      <a:pt x="23131" y="126818"/>
                      <a:pt x="30275" y="71192"/>
                      <a:pt x="51040" y="47094"/>
                    </a:cubicBezTo>
                    <a:cubicBezTo>
                      <a:pt x="60279" y="36331"/>
                      <a:pt x="66946" y="32521"/>
                      <a:pt x="81710" y="31187"/>
                    </a:cubicBezTo>
                    <a:cubicBezTo>
                      <a:pt x="100570" y="29473"/>
                      <a:pt x="115047" y="53476"/>
                      <a:pt x="100950" y="67763"/>
                    </a:cubicBezTo>
                    <a:cubicBezTo>
                      <a:pt x="97903" y="70906"/>
                      <a:pt x="95521" y="74240"/>
                      <a:pt x="91045" y="71954"/>
                    </a:cubicBezTo>
                    <a:cubicBezTo>
                      <a:pt x="90568" y="71764"/>
                      <a:pt x="90092" y="71383"/>
                      <a:pt x="89616" y="70906"/>
                    </a:cubicBezTo>
                    <a:cubicBezTo>
                      <a:pt x="89997" y="70716"/>
                      <a:pt x="90378" y="70525"/>
                      <a:pt x="90663" y="70335"/>
                    </a:cubicBezTo>
                    <a:cubicBezTo>
                      <a:pt x="92950" y="68811"/>
                      <a:pt x="94283" y="67382"/>
                      <a:pt x="95712" y="65096"/>
                    </a:cubicBezTo>
                    <a:cubicBezTo>
                      <a:pt x="101141" y="56333"/>
                      <a:pt x="92473" y="46237"/>
                      <a:pt x="83234" y="48808"/>
                    </a:cubicBezTo>
                    <a:cubicBezTo>
                      <a:pt x="72661" y="51761"/>
                      <a:pt x="68661" y="65668"/>
                      <a:pt x="73042" y="74621"/>
                    </a:cubicBezTo>
                    <a:cubicBezTo>
                      <a:pt x="79329" y="87575"/>
                      <a:pt x="96950" y="89766"/>
                      <a:pt x="109142" y="85480"/>
                    </a:cubicBezTo>
                    <a:cubicBezTo>
                      <a:pt x="126192" y="79574"/>
                      <a:pt x="131240" y="62715"/>
                      <a:pt x="130383" y="45760"/>
                    </a:cubicBezTo>
                    <a:cubicBezTo>
                      <a:pt x="129335" y="24901"/>
                      <a:pt x="113238" y="2993"/>
                      <a:pt x="93807" y="517"/>
                    </a:cubicBezTo>
                    <a:cubicBezTo>
                      <a:pt x="40181" y="-6437"/>
                      <a:pt x="7987" y="58333"/>
                      <a:pt x="2271" y="101387"/>
                    </a:cubicBezTo>
                    <a:cubicBezTo>
                      <a:pt x="-491" y="122246"/>
                      <a:pt x="-681" y="155488"/>
                      <a:pt x="1414" y="176444"/>
                    </a:cubicBezTo>
                    <a:cubicBezTo>
                      <a:pt x="4558" y="207400"/>
                      <a:pt x="7034" y="243595"/>
                      <a:pt x="9511" y="274742"/>
                    </a:cubicBezTo>
                    <a:cubicBezTo>
                      <a:pt x="12082" y="305984"/>
                      <a:pt x="16083" y="331892"/>
                      <a:pt x="19893" y="363038"/>
                    </a:cubicBezTo>
                    <a:cubicBezTo>
                      <a:pt x="24179" y="397805"/>
                      <a:pt x="26941" y="432190"/>
                      <a:pt x="26560" y="467242"/>
                    </a:cubicBezTo>
                    <a:cubicBezTo>
                      <a:pt x="26179" y="506390"/>
                      <a:pt x="24179" y="545632"/>
                      <a:pt x="22750" y="584780"/>
                    </a:cubicBezTo>
                    <a:cubicBezTo>
                      <a:pt x="22274" y="596877"/>
                      <a:pt x="21226" y="608879"/>
                      <a:pt x="19607" y="620880"/>
                    </a:cubicBezTo>
                    <a:cubicBezTo>
                      <a:pt x="18083" y="632501"/>
                      <a:pt x="8558" y="654694"/>
                      <a:pt x="15225" y="664886"/>
                    </a:cubicBezTo>
                    <a:cubicBezTo>
                      <a:pt x="21512" y="674411"/>
                      <a:pt x="31132" y="675934"/>
                      <a:pt x="42276" y="678602"/>
                    </a:cubicBezTo>
                    <a:cubicBezTo>
                      <a:pt x="47992" y="680030"/>
                      <a:pt x="65517" y="678602"/>
                      <a:pt x="69518" y="673172"/>
                    </a:cubicBezTo>
                    <a:cubicBezTo>
                      <a:pt x="74566" y="666409"/>
                      <a:pt x="73614" y="654503"/>
                      <a:pt x="73804" y="646598"/>
                    </a:cubicBezTo>
                    <a:cubicBezTo>
                      <a:pt x="74280" y="624214"/>
                      <a:pt x="75519" y="601735"/>
                      <a:pt x="75233" y="579256"/>
                    </a:cubicBezTo>
                    <a:cubicBezTo>
                      <a:pt x="75138" y="566588"/>
                      <a:pt x="74757" y="553824"/>
                      <a:pt x="74090" y="541156"/>
                    </a:cubicBezTo>
                    <a:cubicBezTo>
                      <a:pt x="73804" y="535155"/>
                      <a:pt x="73328" y="529154"/>
                      <a:pt x="72947" y="523154"/>
                    </a:cubicBezTo>
                    <a:close/>
                  </a:path>
                </a:pathLst>
              </a:custGeom>
              <a:solidFill>
                <a:srgbClr val="5164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71" name="شكل حر: شكل 2870">
                <a:extLst>
                  <a:ext uri="{FF2B5EF4-FFF2-40B4-BE49-F238E27FC236}">
                    <a16:creationId xmlns:a16="http://schemas.microsoft.com/office/drawing/2014/main" id="{5643CCB7-ABD9-1484-36BF-0AB959574787}"/>
                  </a:ext>
                </a:extLst>
              </p:cNvPr>
              <p:cNvSpPr/>
              <p:nvPr/>
            </p:nvSpPr>
            <p:spPr>
              <a:xfrm>
                <a:off x="6728873" y="2548372"/>
                <a:ext cx="129694" cy="544648"/>
              </a:xfrm>
              <a:custGeom>
                <a:avLst/>
                <a:gdLst>
                  <a:gd name="connsiteX0" fmla="*/ 12351 w 129694"/>
                  <a:gd name="connsiteY0" fmla="*/ 222735 h 544648"/>
                  <a:gd name="connsiteX1" fmla="*/ 31401 w 129694"/>
                  <a:gd name="connsiteY1" fmla="*/ 335702 h 544648"/>
                  <a:gd name="connsiteX2" fmla="*/ 43497 w 129694"/>
                  <a:gd name="connsiteY2" fmla="*/ 428570 h 544648"/>
                  <a:gd name="connsiteX3" fmla="*/ 49403 w 129694"/>
                  <a:gd name="connsiteY3" fmla="*/ 503151 h 544648"/>
                  <a:gd name="connsiteX4" fmla="*/ 50546 w 129694"/>
                  <a:gd name="connsiteY4" fmla="*/ 529440 h 544648"/>
                  <a:gd name="connsiteX5" fmla="*/ 63023 w 129694"/>
                  <a:gd name="connsiteY5" fmla="*/ 542013 h 544648"/>
                  <a:gd name="connsiteX6" fmla="*/ 67405 w 129694"/>
                  <a:gd name="connsiteY6" fmla="*/ 498293 h 544648"/>
                  <a:gd name="connsiteX7" fmla="*/ 67119 w 129694"/>
                  <a:gd name="connsiteY7" fmla="*/ 477053 h 544648"/>
                  <a:gd name="connsiteX8" fmla="*/ 61690 w 129694"/>
                  <a:gd name="connsiteY8" fmla="*/ 440191 h 544648"/>
                  <a:gd name="connsiteX9" fmla="*/ 57118 w 129694"/>
                  <a:gd name="connsiteY9" fmla="*/ 412092 h 544648"/>
                  <a:gd name="connsiteX10" fmla="*/ 51117 w 129694"/>
                  <a:gd name="connsiteY10" fmla="*/ 374564 h 544648"/>
                  <a:gd name="connsiteX11" fmla="*/ 30734 w 129694"/>
                  <a:gd name="connsiteY11" fmla="*/ 242452 h 544648"/>
                  <a:gd name="connsiteX12" fmla="*/ 23495 w 129694"/>
                  <a:gd name="connsiteY12" fmla="*/ 156917 h 544648"/>
                  <a:gd name="connsiteX13" fmla="*/ 50260 w 129694"/>
                  <a:gd name="connsiteY13" fmla="*/ 47094 h 544648"/>
                  <a:gd name="connsiteX14" fmla="*/ 80930 w 129694"/>
                  <a:gd name="connsiteY14" fmla="*/ 31187 h 544648"/>
                  <a:gd name="connsiteX15" fmla="*/ 100171 w 129694"/>
                  <a:gd name="connsiteY15" fmla="*/ 67763 h 544648"/>
                  <a:gd name="connsiteX16" fmla="*/ 90265 w 129694"/>
                  <a:gd name="connsiteY16" fmla="*/ 71954 h 544648"/>
                  <a:gd name="connsiteX17" fmla="*/ 88836 w 129694"/>
                  <a:gd name="connsiteY17" fmla="*/ 70906 h 544648"/>
                  <a:gd name="connsiteX18" fmla="*/ 89884 w 129694"/>
                  <a:gd name="connsiteY18" fmla="*/ 70335 h 544648"/>
                  <a:gd name="connsiteX19" fmla="*/ 94932 w 129694"/>
                  <a:gd name="connsiteY19" fmla="*/ 65096 h 544648"/>
                  <a:gd name="connsiteX20" fmla="*/ 82455 w 129694"/>
                  <a:gd name="connsiteY20" fmla="*/ 48808 h 544648"/>
                  <a:gd name="connsiteX21" fmla="*/ 72263 w 129694"/>
                  <a:gd name="connsiteY21" fmla="*/ 74621 h 544648"/>
                  <a:gd name="connsiteX22" fmla="*/ 108363 w 129694"/>
                  <a:gd name="connsiteY22" fmla="*/ 85480 h 544648"/>
                  <a:gd name="connsiteX23" fmla="*/ 129603 w 129694"/>
                  <a:gd name="connsiteY23" fmla="*/ 45761 h 544648"/>
                  <a:gd name="connsiteX24" fmla="*/ 93027 w 129694"/>
                  <a:gd name="connsiteY24" fmla="*/ 517 h 544648"/>
                  <a:gd name="connsiteX25" fmla="*/ 1492 w 129694"/>
                  <a:gd name="connsiteY25" fmla="*/ 101387 h 544648"/>
                  <a:gd name="connsiteX26" fmla="*/ 11588 w 129694"/>
                  <a:gd name="connsiteY26" fmla="*/ 218830 h 544648"/>
                  <a:gd name="connsiteX27" fmla="*/ 12160 w 129694"/>
                  <a:gd name="connsiteY27" fmla="*/ 222830 h 544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29694" h="544648">
                    <a:moveTo>
                      <a:pt x="12351" y="222735"/>
                    </a:moveTo>
                    <a:cubicBezTo>
                      <a:pt x="17875" y="260549"/>
                      <a:pt x="24542" y="298078"/>
                      <a:pt x="31401" y="335702"/>
                    </a:cubicBezTo>
                    <a:cubicBezTo>
                      <a:pt x="37020" y="366467"/>
                      <a:pt x="40354" y="397519"/>
                      <a:pt x="43497" y="428570"/>
                    </a:cubicBezTo>
                    <a:cubicBezTo>
                      <a:pt x="45974" y="453526"/>
                      <a:pt x="48926" y="478100"/>
                      <a:pt x="49403" y="503151"/>
                    </a:cubicBezTo>
                    <a:cubicBezTo>
                      <a:pt x="49593" y="511914"/>
                      <a:pt x="49403" y="520772"/>
                      <a:pt x="50546" y="529440"/>
                    </a:cubicBezTo>
                    <a:cubicBezTo>
                      <a:pt x="51498" y="535727"/>
                      <a:pt x="56261" y="550681"/>
                      <a:pt x="63023" y="542013"/>
                    </a:cubicBezTo>
                    <a:cubicBezTo>
                      <a:pt x="69786" y="533441"/>
                      <a:pt x="67310" y="508485"/>
                      <a:pt x="67405" y="498293"/>
                    </a:cubicBezTo>
                    <a:cubicBezTo>
                      <a:pt x="67405" y="491245"/>
                      <a:pt x="67310" y="484101"/>
                      <a:pt x="67119" y="477053"/>
                    </a:cubicBezTo>
                    <a:cubicBezTo>
                      <a:pt x="65500" y="464765"/>
                      <a:pt x="63595" y="452478"/>
                      <a:pt x="61690" y="440191"/>
                    </a:cubicBezTo>
                    <a:cubicBezTo>
                      <a:pt x="60166" y="430856"/>
                      <a:pt x="58642" y="421427"/>
                      <a:pt x="57118" y="412092"/>
                    </a:cubicBezTo>
                    <a:cubicBezTo>
                      <a:pt x="55118" y="399614"/>
                      <a:pt x="53022" y="387136"/>
                      <a:pt x="51117" y="374564"/>
                    </a:cubicBezTo>
                    <a:cubicBezTo>
                      <a:pt x="43688" y="325700"/>
                      <a:pt x="35877" y="291601"/>
                      <a:pt x="30734" y="242452"/>
                    </a:cubicBezTo>
                    <a:cubicBezTo>
                      <a:pt x="27781" y="213972"/>
                      <a:pt x="24542" y="185492"/>
                      <a:pt x="23495" y="156917"/>
                    </a:cubicBezTo>
                    <a:cubicBezTo>
                      <a:pt x="22352" y="126818"/>
                      <a:pt x="29495" y="71192"/>
                      <a:pt x="50260" y="47094"/>
                    </a:cubicBezTo>
                    <a:cubicBezTo>
                      <a:pt x="59499" y="36331"/>
                      <a:pt x="66167" y="32521"/>
                      <a:pt x="80930" y="31187"/>
                    </a:cubicBezTo>
                    <a:cubicBezTo>
                      <a:pt x="99790" y="29473"/>
                      <a:pt x="114268" y="53476"/>
                      <a:pt x="100171" y="67763"/>
                    </a:cubicBezTo>
                    <a:cubicBezTo>
                      <a:pt x="97123" y="70906"/>
                      <a:pt x="94742" y="74240"/>
                      <a:pt x="90265" y="71954"/>
                    </a:cubicBezTo>
                    <a:cubicBezTo>
                      <a:pt x="89789" y="71764"/>
                      <a:pt x="89313" y="71383"/>
                      <a:pt x="88836" y="70906"/>
                    </a:cubicBezTo>
                    <a:cubicBezTo>
                      <a:pt x="89217" y="70716"/>
                      <a:pt x="89598" y="70525"/>
                      <a:pt x="89884" y="70335"/>
                    </a:cubicBezTo>
                    <a:cubicBezTo>
                      <a:pt x="92170" y="68811"/>
                      <a:pt x="93503" y="67382"/>
                      <a:pt x="94932" y="65096"/>
                    </a:cubicBezTo>
                    <a:cubicBezTo>
                      <a:pt x="100361" y="56333"/>
                      <a:pt x="91694" y="46237"/>
                      <a:pt x="82455" y="48808"/>
                    </a:cubicBezTo>
                    <a:cubicBezTo>
                      <a:pt x="71882" y="51761"/>
                      <a:pt x="67881" y="65668"/>
                      <a:pt x="72263" y="74621"/>
                    </a:cubicBezTo>
                    <a:cubicBezTo>
                      <a:pt x="78549" y="87575"/>
                      <a:pt x="96170" y="89766"/>
                      <a:pt x="108363" y="85480"/>
                    </a:cubicBezTo>
                    <a:cubicBezTo>
                      <a:pt x="125412" y="79574"/>
                      <a:pt x="130460" y="62715"/>
                      <a:pt x="129603" y="45761"/>
                    </a:cubicBezTo>
                    <a:cubicBezTo>
                      <a:pt x="128555" y="24901"/>
                      <a:pt x="112458" y="2993"/>
                      <a:pt x="93027" y="517"/>
                    </a:cubicBezTo>
                    <a:cubicBezTo>
                      <a:pt x="39401" y="-6437"/>
                      <a:pt x="7207" y="58333"/>
                      <a:pt x="1492" y="101387"/>
                    </a:cubicBezTo>
                    <a:cubicBezTo>
                      <a:pt x="-3747" y="140725"/>
                      <a:pt x="6064" y="180158"/>
                      <a:pt x="11588" y="218830"/>
                    </a:cubicBezTo>
                    <a:cubicBezTo>
                      <a:pt x="11779" y="220163"/>
                      <a:pt x="11969" y="221497"/>
                      <a:pt x="12160" y="222830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72" name="شكل حر: شكل 2871">
                <a:extLst>
                  <a:ext uri="{FF2B5EF4-FFF2-40B4-BE49-F238E27FC236}">
                    <a16:creationId xmlns:a16="http://schemas.microsoft.com/office/drawing/2014/main" id="{55FCFA36-73B7-C071-6AEF-F7282B8FAC85}"/>
                  </a:ext>
                </a:extLst>
              </p:cNvPr>
              <p:cNvSpPr/>
              <p:nvPr/>
            </p:nvSpPr>
            <p:spPr>
              <a:xfrm>
                <a:off x="6780406" y="3100764"/>
                <a:ext cx="15194" cy="23917"/>
              </a:xfrm>
              <a:custGeom>
                <a:avLst/>
                <a:gdLst>
                  <a:gd name="connsiteX0" fmla="*/ 15109 w 15194"/>
                  <a:gd name="connsiteY0" fmla="*/ 4766 h 23917"/>
                  <a:gd name="connsiteX1" fmla="*/ 6061 w 15194"/>
                  <a:gd name="connsiteY1" fmla="*/ 861 h 23917"/>
                  <a:gd name="connsiteX2" fmla="*/ 822 w 15194"/>
                  <a:gd name="connsiteY2" fmla="*/ 9243 h 23917"/>
                  <a:gd name="connsiteX3" fmla="*/ 1393 w 15194"/>
                  <a:gd name="connsiteY3" fmla="*/ 21911 h 23917"/>
                  <a:gd name="connsiteX4" fmla="*/ 12823 w 15194"/>
                  <a:gd name="connsiteY4" fmla="*/ 15720 h 23917"/>
                  <a:gd name="connsiteX5" fmla="*/ 15109 w 15194"/>
                  <a:gd name="connsiteY5" fmla="*/ 4671 h 23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94" h="23917">
                    <a:moveTo>
                      <a:pt x="15109" y="4766"/>
                    </a:moveTo>
                    <a:cubicBezTo>
                      <a:pt x="14633" y="194"/>
                      <a:pt x="9299" y="-1044"/>
                      <a:pt x="6061" y="861"/>
                    </a:cubicBezTo>
                    <a:cubicBezTo>
                      <a:pt x="3108" y="2670"/>
                      <a:pt x="1679" y="6099"/>
                      <a:pt x="822" y="9243"/>
                    </a:cubicBezTo>
                    <a:cubicBezTo>
                      <a:pt x="-35" y="12576"/>
                      <a:pt x="-702" y="19053"/>
                      <a:pt x="1393" y="21911"/>
                    </a:cubicBezTo>
                    <a:cubicBezTo>
                      <a:pt x="5680" y="27721"/>
                      <a:pt x="10918" y="19434"/>
                      <a:pt x="12823" y="15720"/>
                    </a:cubicBezTo>
                    <a:cubicBezTo>
                      <a:pt x="13966" y="13338"/>
                      <a:pt x="15586" y="8385"/>
                      <a:pt x="15109" y="4671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73" name="شكل حر: شكل 2872">
                <a:extLst>
                  <a:ext uri="{FF2B5EF4-FFF2-40B4-BE49-F238E27FC236}">
                    <a16:creationId xmlns:a16="http://schemas.microsoft.com/office/drawing/2014/main" id="{9588C394-08D9-F9DE-9FA1-0715E6C6CC36}"/>
                  </a:ext>
                </a:extLst>
              </p:cNvPr>
              <p:cNvSpPr/>
              <p:nvPr/>
            </p:nvSpPr>
            <p:spPr>
              <a:xfrm>
                <a:off x="6773233" y="3092994"/>
                <a:ext cx="6556" cy="10164"/>
              </a:xfrm>
              <a:custGeom>
                <a:avLst/>
                <a:gdLst>
                  <a:gd name="connsiteX0" fmla="*/ 5994 w 6556"/>
                  <a:gd name="connsiteY0" fmla="*/ 725 h 10164"/>
                  <a:gd name="connsiteX1" fmla="*/ 3708 w 6556"/>
                  <a:gd name="connsiteY1" fmla="*/ 153 h 10164"/>
                  <a:gd name="connsiteX2" fmla="*/ 1708 w 6556"/>
                  <a:gd name="connsiteY2" fmla="*/ 9964 h 10164"/>
                  <a:gd name="connsiteX3" fmla="*/ 5899 w 6556"/>
                  <a:gd name="connsiteY3" fmla="*/ 725 h 10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56" h="10164">
                    <a:moveTo>
                      <a:pt x="5994" y="725"/>
                    </a:moveTo>
                    <a:cubicBezTo>
                      <a:pt x="5518" y="153"/>
                      <a:pt x="4470" y="-228"/>
                      <a:pt x="3708" y="153"/>
                    </a:cubicBezTo>
                    <a:cubicBezTo>
                      <a:pt x="1517" y="1487"/>
                      <a:pt x="-2197" y="8345"/>
                      <a:pt x="1708" y="9964"/>
                    </a:cubicBezTo>
                    <a:cubicBezTo>
                      <a:pt x="5613" y="11583"/>
                      <a:pt x="7709" y="2916"/>
                      <a:pt x="5899" y="725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74" name="شكل حر: شكل 2873">
                <a:extLst>
                  <a:ext uri="{FF2B5EF4-FFF2-40B4-BE49-F238E27FC236}">
                    <a16:creationId xmlns:a16="http://schemas.microsoft.com/office/drawing/2014/main" id="{BC661867-8211-43BC-81A0-6C2441F3F511}"/>
                  </a:ext>
                </a:extLst>
              </p:cNvPr>
              <p:cNvSpPr/>
              <p:nvPr/>
            </p:nvSpPr>
            <p:spPr>
              <a:xfrm>
                <a:off x="6780360" y="3142124"/>
                <a:ext cx="16677" cy="32890"/>
              </a:xfrm>
              <a:custGeom>
                <a:avLst/>
                <a:gdLst>
                  <a:gd name="connsiteX0" fmla="*/ 13156 w 16677"/>
                  <a:gd name="connsiteY0" fmla="*/ 935 h 32890"/>
                  <a:gd name="connsiteX1" fmla="*/ 10012 w 16677"/>
                  <a:gd name="connsiteY1" fmla="*/ 363 h 32890"/>
                  <a:gd name="connsiteX2" fmla="*/ 1345 w 16677"/>
                  <a:gd name="connsiteY2" fmla="*/ 16080 h 32890"/>
                  <a:gd name="connsiteX3" fmla="*/ 5059 w 16677"/>
                  <a:gd name="connsiteY3" fmla="*/ 32463 h 32890"/>
                  <a:gd name="connsiteX4" fmla="*/ 13251 w 16677"/>
                  <a:gd name="connsiteY4" fmla="*/ 840 h 3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77" h="32890">
                    <a:moveTo>
                      <a:pt x="13156" y="935"/>
                    </a:moveTo>
                    <a:cubicBezTo>
                      <a:pt x="12394" y="-18"/>
                      <a:pt x="10965" y="-303"/>
                      <a:pt x="10012" y="363"/>
                    </a:cubicBezTo>
                    <a:cubicBezTo>
                      <a:pt x="5631" y="3602"/>
                      <a:pt x="2011" y="9888"/>
                      <a:pt x="1345" y="16080"/>
                    </a:cubicBezTo>
                    <a:cubicBezTo>
                      <a:pt x="-846" y="23319"/>
                      <a:pt x="-846" y="30748"/>
                      <a:pt x="5059" y="32463"/>
                    </a:cubicBezTo>
                    <a:cubicBezTo>
                      <a:pt x="19537" y="36749"/>
                      <a:pt x="18204" y="7602"/>
                      <a:pt x="13251" y="840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75" name="شكل حر: شكل 2874">
                <a:extLst>
                  <a:ext uri="{FF2B5EF4-FFF2-40B4-BE49-F238E27FC236}">
                    <a16:creationId xmlns:a16="http://schemas.microsoft.com/office/drawing/2014/main" id="{7584696A-42A3-EB76-5A9D-D39CAB0A8548}"/>
                  </a:ext>
                </a:extLst>
              </p:cNvPr>
              <p:cNvSpPr/>
              <p:nvPr/>
            </p:nvSpPr>
            <p:spPr>
              <a:xfrm>
                <a:off x="6785680" y="3181477"/>
                <a:ext cx="11188" cy="18710"/>
              </a:xfrm>
              <a:custGeom>
                <a:avLst/>
                <a:gdLst>
                  <a:gd name="connsiteX0" fmla="*/ 8883 w 11188"/>
                  <a:gd name="connsiteY0" fmla="*/ 825 h 18710"/>
                  <a:gd name="connsiteX1" fmla="*/ 5358 w 11188"/>
                  <a:gd name="connsiteY1" fmla="*/ 825 h 18710"/>
                  <a:gd name="connsiteX2" fmla="*/ 1263 w 11188"/>
                  <a:gd name="connsiteY2" fmla="*/ 8350 h 18710"/>
                  <a:gd name="connsiteX3" fmla="*/ 405 w 11188"/>
                  <a:gd name="connsiteY3" fmla="*/ 10350 h 18710"/>
                  <a:gd name="connsiteX4" fmla="*/ 977 w 11188"/>
                  <a:gd name="connsiteY4" fmla="*/ 16256 h 18710"/>
                  <a:gd name="connsiteX5" fmla="*/ 7549 w 11188"/>
                  <a:gd name="connsiteY5" fmla="*/ 17589 h 18710"/>
                  <a:gd name="connsiteX6" fmla="*/ 8883 w 11188"/>
                  <a:gd name="connsiteY6" fmla="*/ 730 h 1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88" h="18710">
                    <a:moveTo>
                      <a:pt x="8883" y="825"/>
                    </a:moveTo>
                    <a:cubicBezTo>
                      <a:pt x="7835" y="-413"/>
                      <a:pt x="6406" y="-128"/>
                      <a:pt x="5358" y="825"/>
                    </a:cubicBezTo>
                    <a:cubicBezTo>
                      <a:pt x="3358" y="2920"/>
                      <a:pt x="1834" y="5587"/>
                      <a:pt x="1263" y="8350"/>
                    </a:cubicBezTo>
                    <a:cubicBezTo>
                      <a:pt x="882" y="9112"/>
                      <a:pt x="596" y="9874"/>
                      <a:pt x="405" y="10350"/>
                    </a:cubicBezTo>
                    <a:cubicBezTo>
                      <a:pt x="-357" y="12350"/>
                      <a:pt x="24" y="14350"/>
                      <a:pt x="977" y="16256"/>
                    </a:cubicBezTo>
                    <a:cubicBezTo>
                      <a:pt x="2310" y="18922"/>
                      <a:pt x="5358" y="19494"/>
                      <a:pt x="7549" y="17589"/>
                    </a:cubicBezTo>
                    <a:cubicBezTo>
                      <a:pt x="11835" y="13874"/>
                      <a:pt x="12407" y="4921"/>
                      <a:pt x="8883" y="730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76" name="شكل حر: شكل 2875">
                <a:extLst>
                  <a:ext uri="{FF2B5EF4-FFF2-40B4-BE49-F238E27FC236}">
                    <a16:creationId xmlns:a16="http://schemas.microsoft.com/office/drawing/2014/main" id="{C404C413-EE2F-E1C3-9A07-E443BE87A583}"/>
                  </a:ext>
                </a:extLst>
              </p:cNvPr>
              <p:cNvSpPr/>
              <p:nvPr/>
            </p:nvSpPr>
            <p:spPr>
              <a:xfrm>
                <a:off x="6864474" y="3130873"/>
                <a:ext cx="20794" cy="15304"/>
              </a:xfrm>
              <a:custGeom>
                <a:avLst/>
                <a:gdLst>
                  <a:gd name="connsiteX0" fmla="*/ 20195 w 20794"/>
                  <a:gd name="connsiteY0" fmla="*/ 2279 h 15304"/>
                  <a:gd name="connsiteX1" fmla="*/ 9623 w 20794"/>
                  <a:gd name="connsiteY1" fmla="*/ 2470 h 15304"/>
                  <a:gd name="connsiteX2" fmla="*/ 4193 w 20794"/>
                  <a:gd name="connsiteY2" fmla="*/ 6661 h 15304"/>
                  <a:gd name="connsiteX3" fmla="*/ 2193 w 20794"/>
                  <a:gd name="connsiteY3" fmla="*/ 8756 h 15304"/>
                  <a:gd name="connsiteX4" fmla="*/ 193 w 20794"/>
                  <a:gd name="connsiteY4" fmla="*/ 12090 h 15304"/>
                  <a:gd name="connsiteX5" fmla="*/ 1622 w 20794"/>
                  <a:gd name="connsiteY5" fmla="*/ 15233 h 15304"/>
                  <a:gd name="connsiteX6" fmla="*/ 4479 w 20794"/>
                  <a:gd name="connsiteY6" fmla="*/ 15233 h 15304"/>
                  <a:gd name="connsiteX7" fmla="*/ 20195 w 20794"/>
                  <a:gd name="connsiteY7" fmla="*/ 2279 h 15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794" h="15304">
                    <a:moveTo>
                      <a:pt x="20195" y="2279"/>
                    </a:moveTo>
                    <a:cubicBezTo>
                      <a:pt x="18195" y="-2007"/>
                      <a:pt x="12289" y="755"/>
                      <a:pt x="9623" y="2470"/>
                    </a:cubicBezTo>
                    <a:cubicBezTo>
                      <a:pt x="7908" y="3517"/>
                      <a:pt x="5908" y="5041"/>
                      <a:pt x="4193" y="6661"/>
                    </a:cubicBezTo>
                    <a:cubicBezTo>
                      <a:pt x="3431" y="7327"/>
                      <a:pt x="2764" y="7994"/>
                      <a:pt x="2193" y="8756"/>
                    </a:cubicBezTo>
                    <a:cubicBezTo>
                      <a:pt x="1336" y="9804"/>
                      <a:pt x="669" y="10947"/>
                      <a:pt x="193" y="12090"/>
                    </a:cubicBezTo>
                    <a:cubicBezTo>
                      <a:pt x="-284" y="13233"/>
                      <a:pt x="98" y="15043"/>
                      <a:pt x="1622" y="15233"/>
                    </a:cubicBezTo>
                    <a:cubicBezTo>
                      <a:pt x="2574" y="15328"/>
                      <a:pt x="3527" y="15328"/>
                      <a:pt x="4479" y="15233"/>
                    </a:cubicBezTo>
                    <a:cubicBezTo>
                      <a:pt x="11527" y="15233"/>
                      <a:pt x="23624" y="9518"/>
                      <a:pt x="20195" y="2279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77" name="شكل حر: شكل 2876">
                <a:extLst>
                  <a:ext uri="{FF2B5EF4-FFF2-40B4-BE49-F238E27FC236}">
                    <a16:creationId xmlns:a16="http://schemas.microsoft.com/office/drawing/2014/main" id="{D8D1B9DD-52E4-EE44-567F-AA6A244E841F}"/>
                  </a:ext>
                </a:extLst>
              </p:cNvPr>
              <p:cNvSpPr/>
              <p:nvPr/>
            </p:nvSpPr>
            <p:spPr>
              <a:xfrm>
                <a:off x="6847183" y="3145430"/>
                <a:ext cx="10468" cy="9496"/>
              </a:xfrm>
              <a:custGeom>
                <a:avLst/>
                <a:gdLst>
                  <a:gd name="connsiteX0" fmla="*/ 9197 w 10468"/>
                  <a:gd name="connsiteY0" fmla="*/ 10 h 9496"/>
                  <a:gd name="connsiteX1" fmla="*/ 339 w 10468"/>
                  <a:gd name="connsiteY1" fmla="*/ 5534 h 9496"/>
                  <a:gd name="connsiteX2" fmla="*/ 53 w 10468"/>
                  <a:gd name="connsiteY2" fmla="*/ 7058 h 9496"/>
                  <a:gd name="connsiteX3" fmla="*/ 53 w 10468"/>
                  <a:gd name="connsiteY3" fmla="*/ 7915 h 9496"/>
                  <a:gd name="connsiteX4" fmla="*/ 1386 w 10468"/>
                  <a:gd name="connsiteY4" fmla="*/ 9344 h 9496"/>
                  <a:gd name="connsiteX5" fmla="*/ 10435 w 10468"/>
                  <a:gd name="connsiteY5" fmla="*/ 1819 h 9496"/>
                  <a:gd name="connsiteX6" fmla="*/ 9197 w 10468"/>
                  <a:gd name="connsiteY6" fmla="*/ 10 h 9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68" h="9496">
                    <a:moveTo>
                      <a:pt x="9197" y="10"/>
                    </a:moveTo>
                    <a:cubicBezTo>
                      <a:pt x="5387" y="-181"/>
                      <a:pt x="2339" y="2486"/>
                      <a:pt x="339" y="5534"/>
                    </a:cubicBezTo>
                    <a:cubicBezTo>
                      <a:pt x="-42" y="6010"/>
                      <a:pt x="-42" y="6582"/>
                      <a:pt x="53" y="7058"/>
                    </a:cubicBezTo>
                    <a:cubicBezTo>
                      <a:pt x="53" y="7344"/>
                      <a:pt x="53" y="7630"/>
                      <a:pt x="53" y="7915"/>
                    </a:cubicBezTo>
                    <a:cubicBezTo>
                      <a:pt x="53" y="8677"/>
                      <a:pt x="720" y="9154"/>
                      <a:pt x="1386" y="9344"/>
                    </a:cubicBezTo>
                    <a:cubicBezTo>
                      <a:pt x="6339" y="10392"/>
                      <a:pt x="9197" y="5820"/>
                      <a:pt x="10435" y="1819"/>
                    </a:cubicBezTo>
                    <a:cubicBezTo>
                      <a:pt x="10626" y="1057"/>
                      <a:pt x="9959" y="10"/>
                      <a:pt x="9197" y="10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78" name="شكل حر: شكل 2877">
                <a:extLst>
                  <a:ext uri="{FF2B5EF4-FFF2-40B4-BE49-F238E27FC236}">
                    <a16:creationId xmlns:a16="http://schemas.microsoft.com/office/drawing/2014/main" id="{3AF4AE3A-F7ED-A2FC-FAC5-875E67D7B131}"/>
                  </a:ext>
                </a:extLst>
              </p:cNvPr>
              <p:cNvSpPr/>
              <p:nvPr/>
            </p:nvSpPr>
            <p:spPr>
              <a:xfrm>
                <a:off x="6699929" y="3017491"/>
                <a:ext cx="11868" cy="25607"/>
              </a:xfrm>
              <a:custGeom>
                <a:avLst/>
                <a:gdLst>
                  <a:gd name="connsiteX0" fmla="*/ 3480 w 11868"/>
                  <a:gd name="connsiteY0" fmla="*/ 504 h 25607"/>
                  <a:gd name="connsiteX1" fmla="*/ 527 w 11868"/>
                  <a:gd name="connsiteY1" fmla="*/ 1266 h 25607"/>
                  <a:gd name="connsiteX2" fmla="*/ 336 w 11868"/>
                  <a:gd name="connsiteY2" fmla="*/ 10125 h 25607"/>
                  <a:gd name="connsiteX3" fmla="*/ 7861 w 11868"/>
                  <a:gd name="connsiteY3" fmla="*/ 25460 h 25607"/>
                  <a:gd name="connsiteX4" fmla="*/ 10052 w 11868"/>
                  <a:gd name="connsiteY4" fmla="*/ 24603 h 25607"/>
                  <a:gd name="connsiteX5" fmla="*/ 3480 w 11868"/>
                  <a:gd name="connsiteY5" fmla="*/ 504 h 25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68" h="25607">
                    <a:moveTo>
                      <a:pt x="3480" y="504"/>
                    </a:moveTo>
                    <a:cubicBezTo>
                      <a:pt x="2622" y="-448"/>
                      <a:pt x="813" y="28"/>
                      <a:pt x="527" y="1266"/>
                    </a:cubicBezTo>
                    <a:cubicBezTo>
                      <a:pt x="-140" y="4314"/>
                      <a:pt x="-140" y="7267"/>
                      <a:pt x="336" y="10125"/>
                    </a:cubicBezTo>
                    <a:cubicBezTo>
                      <a:pt x="-1188" y="15840"/>
                      <a:pt x="2813" y="23364"/>
                      <a:pt x="7861" y="25460"/>
                    </a:cubicBezTo>
                    <a:cubicBezTo>
                      <a:pt x="8814" y="25841"/>
                      <a:pt x="9671" y="25460"/>
                      <a:pt x="10052" y="24603"/>
                    </a:cubicBezTo>
                    <a:cubicBezTo>
                      <a:pt x="14910" y="16411"/>
                      <a:pt x="9099" y="6600"/>
                      <a:pt x="3480" y="504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79" name="شكل حر: شكل 2878">
                <a:extLst>
                  <a:ext uri="{FF2B5EF4-FFF2-40B4-BE49-F238E27FC236}">
                    <a16:creationId xmlns:a16="http://schemas.microsoft.com/office/drawing/2014/main" id="{FBE95B30-CB93-3BAF-63BD-B3A99692D0E1}"/>
                  </a:ext>
                </a:extLst>
              </p:cNvPr>
              <p:cNvSpPr/>
              <p:nvPr/>
            </p:nvSpPr>
            <p:spPr>
              <a:xfrm>
                <a:off x="6710338" y="3045142"/>
                <a:ext cx="6340" cy="11358"/>
              </a:xfrm>
              <a:custGeom>
                <a:avLst/>
                <a:gdLst>
                  <a:gd name="connsiteX0" fmla="*/ 6311 w 6340"/>
                  <a:gd name="connsiteY0" fmla="*/ 9525 h 11358"/>
                  <a:gd name="connsiteX1" fmla="*/ 6120 w 6340"/>
                  <a:gd name="connsiteY1" fmla="*/ 8382 h 11358"/>
                  <a:gd name="connsiteX2" fmla="*/ 5930 w 6340"/>
                  <a:gd name="connsiteY2" fmla="*/ 4763 h 11358"/>
                  <a:gd name="connsiteX3" fmla="*/ 4310 w 6340"/>
                  <a:gd name="connsiteY3" fmla="*/ 1810 h 11358"/>
                  <a:gd name="connsiteX4" fmla="*/ 2406 w 6340"/>
                  <a:gd name="connsiteY4" fmla="*/ 0 h 11358"/>
                  <a:gd name="connsiteX5" fmla="*/ 786 w 6340"/>
                  <a:gd name="connsiteY5" fmla="*/ 952 h 11358"/>
                  <a:gd name="connsiteX6" fmla="*/ 501 w 6340"/>
                  <a:gd name="connsiteY6" fmla="*/ 2381 h 11358"/>
                  <a:gd name="connsiteX7" fmla="*/ 24 w 6340"/>
                  <a:gd name="connsiteY7" fmla="*/ 3715 h 11358"/>
                  <a:gd name="connsiteX8" fmla="*/ 596 w 6340"/>
                  <a:gd name="connsiteY8" fmla="*/ 5905 h 11358"/>
                  <a:gd name="connsiteX9" fmla="*/ 786 w 6340"/>
                  <a:gd name="connsiteY9" fmla="*/ 6572 h 11358"/>
                  <a:gd name="connsiteX10" fmla="*/ 3644 w 6340"/>
                  <a:gd name="connsiteY10" fmla="*/ 11144 h 11358"/>
                  <a:gd name="connsiteX11" fmla="*/ 4977 w 6340"/>
                  <a:gd name="connsiteY11" fmla="*/ 11144 h 11358"/>
                  <a:gd name="connsiteX12" fmla="*/ 6311 w 6340"/>
                  <a:gd name="connsiteY12" fmla="*/ 9430 h 11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340" h="11358">
                    <a:moveTo>
                      <a:pt x="6311" y="9525"/>
                    </a:moveTo>
                    <a:cubicBezTo>
                      <a:pt x="6311" y="9525"/>
                      <a:pt x="6215" y="8763"/>
                      <a:pt x="6120" y="8382"/>
                    </a:cubicBezTo>
                    <a:cubicBezTo>
                      <a:pt x="6311" y="7239"/>
                      <a:pt x="6215" y="6001"/>
                      <a:pt x="5930" y="4763"/>
                    </a:cubicBezTo>
                    <a:cubicBezTo>
                      <a:pt x="5644" y="3715"/>
                      <a:pt x="4977" y="2762"/>
                      <a:pt x="4310" y="1810"/>
                    </a:cubicBezTo>
                    <a:cubicBezTo>
                      <a:pt x="3739" y="952"/>
                      <a:pt x="3548" y="286"/>
                      <a:pt x="2406" y="0"/>
                    </a:cubicBezTo>
                    <a:cubicBezTo>
                      <a:pt x="1739" y="0"/>
                      <a:pt x="977" y="286"/>
                      <a:pt x="786" y="952"/>
                    </a:cubicBezTo>
                    <a:cubicBezTo>
                      <a:pt x="691" y="1429"/>
                      <a:pt x="596" y="1905"/>
                      <a:pt x="501" y="2381"/>
                    </a:cubicBezTo>
                    <a:cubicBezTo>
                      <a:pt x="119" y="2762"/>
                      <a:pt x="-71" y="3239"/>
                      <a:pt x="24" y="3715"/>
                    </a:cubicBezTo>
                    <a:cubicBezTo>
                      <a:pt x="119" y="4477"/>
                      <a:pt x="310" y="5239"/>
                      <a:pt x="596" y="5905"/>
                    </a:cubicBezTo>
                    <a:cubicBezTo>
                      <a:pt x="596" y="6096"/>
                      <a:pt x="596" y="6382"/>
                      <a:pt x="786" y="6572"/>
                    </a:cubicBezTo>
                    <a:cubicBezTo>
                      <a:pt x="977" y="8382"/>
                      <a:pt x="1834" y="9906"/>
                      <a:pt x="3644" y="11144"/>
                    </a:cubicBezTo>
                    <a:cubicBezTo>
                      <a:pt x="4025" y="11430"/>
                      <a:pt x="4692" y="11430"/>
                      <a:pt x="4977" y="11144"/>
                    </a:cubicBezTo>
                    <a:cubicBezTo>
                      <a:pt x="5739" y="11049"/>
                      <a:pt x="6501" y="10287"/>
                      <a:pt x="6311" y="9430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80" name="شكل حر: شكل 2879">
                <a:extLst>
                  <a:ext uri="{FF2B5EF4-FFF2-40B4-BE49-F238E27FC236}">
                    <a16:creationId xmlns:a16="http://schemas.microsoft.com/office/drawing/2014/main" id="{9C6051E3-AE99-487F-8EF4-D6D4E23CB868}"/>
                  </a:ext>
                </a:extLst>
              </p:cNvPr>
              <p:cNvSpPr/>
              <p:nvPr/>
            </p:nvSpPr>
            <p:spPr>
              <a:xfrm>
                <a:off x="6825452" y="3061648"/>
                <a:ext cx="11610" cy="18382"/>
              </a:xfrm>
              <a:custGeom>
                <a:avLst/>
                <a:gdLst>
                  <a:gd name="connsiteX0" fmla="*/ 10545 w 11610"/>
                  <a:gd name="connsiteY0" fmla="*/ 1591 h 18382"/>
                  <a:gd name="connsiteX1" fmla="*/ 2258 w 11610"/>
                  <a:gd name="connsiteY1" fmla="*/ 4829 h 18382"/>
                  <a:gd name="connsiteX2" fmla="*/ 925 w 11610"/>
                  <a:gd name="connsiteY2" fmla="*/ 16450 h 18382"/>
                  <a:gd name="connsiteX3" fmla="*/ 7402 w 11610"/>
                  <a:gd name="connsiteY3" fmla="*/ 15307 h 18382"/>
                  <a:gd name="connsiteX4" fmla="*/ 8354 w 11610"/>
                  <a:gd name="connsiteY4" fmla="*/ 13116 h 18382"/>
                  <a:gd name="connsiteX5" fmla="*/ 10545 w 11610"/>
                  <a:gd name="connsiteY5" fmla="*/ 1591 h 1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10" h="18382">
                    <a:moveTo>
                      <a:pt x="10545" y="1591"/>
                    </a:moveTo>
                    <a:cubicBezTo>
                      <a:pt x="7592" y="-2410"/>
                      <a:pt x="3782" y="2067"/>
                      <a:pt x="2258" y="4829"/>
                    </a:cubicBezTo>
                    <a:cubicBezTo>
                      <a:pt x="353" y="8353"/>
                      <a:pt x="-980" y="12640"/>
                      <a:pt x="925" y="16450"/>
                    </a:cubicBezTo>
                    <a:cubicBezTo>
                      <a:pt x="2735" y="20069"/>
                      <a:pt x="5973" y="17974"/>
                      <a:pt x="7402" y="15307"/>
                    </a:cubicBezTo>
                    <a:cubicBezTo>
                      <a:pt x="7783" y="14640"/>
                      <a:pt x="8069" y="13878"/>
                      <a:pt x="8354" y="13116"/>
                    </a:cubicBezTo>
                    <a:cubicBezTo>
                      <a:pt x="10926" y="9687"/>
                      <a:pt x="12926" y="4829"/>
                      <a:pt x="10545" y="1591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81" name="شكل حر: شكل 2880">
                <a:extLst>
                  <a:ext uri="{FF2B5EF4-FFF2-40B4-BE49-F238E27FC236}">
                    <a16:creationId xmlns:a16="http://schemas.microsoft.com/office/drawing/2014/main" id="{777955EA-12E3-8082-3CFF-C65EC0F2BABD}"/>
                  </a:ext>
                </a:extLst>
              </p:cNvPr>
              <p:cNvSpPr/>
              <p:nvPr/>
            </p:nvSpPr>
            <p:spPr>
              <a:xfrm>
                <a:off x="6817730" y="3082408"/>
                <a:ext cx="5789" cy="10523"/>
              </a:xfrm>
              <a:custGeom>
                <a:avLst/>
                <a:gdLst>
                  <a:gd name="connsiteX0" fmla="*/ 5599 w 5789"/>
                  <a:gd name="connsiteY0" fmla="*/ 4072 h 10523"/>
                  <a:gd name="connsiteX1" fmla="*/ 5790 w 5789"/>
                  <a:gd name="connsiteY1" fmla="*/ 1595 h 10523"/>
                  <a:gd name="connsiteX2" fmla="*/ 4646 w 5789"/>
                  <a:gd name="connsiteY2" fmla="*/ 71 h 10523"/>
                  <a:gd name="connsiteX3" fmla="*/ 741 w 5789"/>
                  <a:gd name="connsiteY3" fmla="*/ 3215 h 10523"/>
                  <a:gd name="connsiteX4" fmla="*/ 360 w 5789"/>
                  <a:gd name="connsiteY4" fmla="*/ 9215 h 10523"/>
                  <a:gd name="connsiteX5" fmla="*/ 2932 w 5789"/>
                  <a:gd name="connsiteY5" fmla="*/ 10263 h 10523"/>
                  <a:gd name="connsiteX6" fmla="*/ 3789 w 5789"/>
                  <a:gd name="connsiteY6" fmla="*/ 9597 h 10523"/>
                  <a:gd name="connsiteX7" fmla="*/ 3980 w 5789"/>
                  <a:gd name="connsiteY7" fmla="*/ 9215 h 10523"/>
                  <a:gd name="connsiteX8" fmla="*/ 5599 w 5789"/>
                  <a:gd name="connsiteY8" fmla="*/ 3977 h 1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89" h="10523">
                    <a:moveTo>
                      <a:pt x="5599" y="4072"/>
                    </a:moveTo>
                    <a:cubicBezTo>
                      <a:pt x="5599" y="3310"/>
                      <a:pt x="5790" y="2453"/>
                      <a:pt x="5790" y="1595"/>
                    </a:cubicBezTo>
                    <a:cubicBezTo>
                      <a:pt x="5790" y="929"/>
                      <a:pt x="5313" y="262"/>
                      <a:pt x="4646" y="71"/>
                    </a:cubicBezTo>
                    <a:cubicBezTo>
                      <a:pt x="2646" y="-405"/>
                      <a:pt x="1503" y="1595"/>
                      <a:pt x="741" y="3215"/>
                    </a:cubicBezTo>
                    <a:cubicBezTo>
                      <a:pt x="-116" y="5024"/>
                      <a:pt x="-211" y="7215"/>
                      <a:pt x="360" y="9215"/>
                    </a:cubicBezTo>
                    <a:cubicBezTo>
                      <a:pt x="741" y="10454"/>
                      <a:pt x="1979" y="10835"/>
                      <a:pt x="2932" y="10263"/>
                    </a:cubicBezTo>
                    <a:cubicBezTo>
                      <a:pt x="3313" y="10168"/>
                      <a:pt x="3599" y="9978"/>
                      <a:pt x="3789" y="9597"/>
                    </a:cubicBezTo>
                    <a:cubicBezTo>
                      <a:pt x="3789" y="9501"/>
                      <a:pt x="3884" y="9311"/>
                      <a:pt x="3980" y="9215"/>
                    </a:cubicBezTo>
                    <a:cubicBezTo>
                      <a:pt x="5028" y="7787"/>
                      <a:pt x="5885" y="5691"/>
                      <a:pt x="5599" y="3977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82" name="شكل حر: شكل 2881">
                <a:extLst>
                  <a:ext uri="{FF2B5EF4-FFF2-40B4-BE49-F238E27FC236}">
                    <a16:creationId xmlns:a16="http://schemas.microsoft.com/office/drawing/2014/main" id="{4D327C16-F587-9FCD-33BD-1B36C9F29BB3}"/>
                  </a:ext>
                </a:extLst>
              </p:cNvPr>
              <p:cNvSpPr/>
              <p:nvPr/>
            </p:nvSpPr>
            <p:spPr>
              <a:xfrm>
                <a:off x="6686531" y="2937794"/>
                <a:ext cx="6294" cy="11552"/>
              </a:xfrm>
              <a:custGeom>
                <a:avLst/>
                <a:gdLst>
                  <a:gd name="connsiteX0" fmla="*/ 3924 w 6294"/>
                  <a:gd name="connsiteY0" fmla="*/ 382 h 11552"/>
                  <a:gd name="connsiteX1" fmla="*/ 1447 w 6294"/>
                  <a:gd name="connsiteY1" fmla="*/ 953 h 11552"/>
                  <a:gd name="connsiteX2" fmla="*/ 780 w 6294"/>
                  <a:gd name="connsiteY2" fmla="*/ 8764 h 11552"/>
                  <a:gd name="connsiteX3" fmla="*/ 2400 w 6294"/>
                  <a:gd name="connsiteY3" fmla="*/ 11145 h 11552"/>
                  <a:gd name="connsiteX4" fmla="*/ 4590 w 6294"/>
                  <a:gd name="connsiteY4" fmla="*/ 10859 h 11552"/>
                  <a:gd name="connsiteX5" fmla="*/ 3924 w 6294"/>
                  <a:gd name="connsiteY5" fmla="*/ 382 h 11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94" h="11552">
                    <a:moveTo>
                      <a:pt x="3924" y="382"/>
                    </a:moveTo>
                    <a:cubicBezTo>
                      <a:pt x="3066" y="-380"/>
                      <a:pt x="1923" y="96"/>
                      <a:pt x="1447" y="953"/>
                    </a:cubicBezTo>
                    <a:cubicBezTo>
                      <a:pt x="-77" y="3525"/>
                      <a:pt x="-553" y="6192"/>
                      <a:pt x="780" y="8764"/>
                    </a:cubicBezTo>
                    <a:cubicBezTo>
                      <a:pt x="1161" y="9716"/>
                      <a:pt x="1733" y="10478"/>
                      <a:pt x="2400" y="11145"/>
                    </a:cubicBezTo>
                    <a:cubicBezTo>
                      <a:pt x="3066" y="11812"/>
                      <a:pt x="4114" y="11621"/>
                      <a:pt x="4590" y="10859"/>
                    </a:cubicBezTo>
                    <a:cubicBezTo>
                      <a:pt x="6781" y="7526"/>
                      <a:pt x="7162" y="3144"/>
                      <a:pt x="3924" y="382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83" name="شكل حر: شكل 2882">
                <a:extLst>
                  <a:ext uri="{FF2B5EF4-FFF2-40B4-BE49-F238E27FC236}">
                    <a16:creationId xmlns:a16="http://schemas.microsoft.com/office/drawing/2014/main" id="{5E4BE98D-A55E-74EE-724A-41DFF4FC32A4}"/>
                  </a:ext>
                </a:extLst>
              </p:cNvPr>
              <p:cNvSpPr/>
              <p:nvPr/>
            </p:nvSpPr>
            <p:spPr>
              <a:xfrm>
                <a:off x="6688540" y="2952740"/>
                <a:ext cx="3578" cy="7291"/>
              </a:xfrm>
              <a:custGeom>
                <a:avLst/>
                <a:gdLst>
                  <a:gd name="connsiteX0" fmla="*/ 3249 w 3578"/>
                  <a:gd name="connsiteY0" fmla="*/ 1533 h 7291"/>
                  <a:gd name="connsiteX1" fmla="*/ 2963 w 3578"/>
                  <a:gd name="connsiteY1" fmla="*/ 1057 h 7291"/>
                  <a:gd name="connsiteX2" fmla="*/ 2106 w 3578"/>
                  <a:gd name="connsiteY2" fmla="*/ 104 h 7291"/>
                  <a:gd name="connsiteX3" fmla="*/ 1534 w 3578"/>
                  <a:gd name="connsiteY3" fmla="*/ 9 h 7291"/>
                  <a:gd name="connsiteX4" fmla="*/ 105 w 3578"/>
                  <a:gd name="connsiteY4" fmla="*/ 1438 h 7291"/>
                  <a:gd name="connsiteX5" fmla="*/ 296 w 3578"/>
                  <a:gd name="connsiteY5" fmla="*/ 2676 h 7291"/>
                  <a:gd name="connsiteX6" fmla="*/ 1248 w 3578"/>
                  <a:gd name="connsiteY6" fmla="*/ 7058 h 7291"/>
                  <a:gd name="connsiteX7" fmla="*/ 2963 w 3578"/>
                  <a:gd name="connsiteY7" fmla="*/ 6391 h 7291"/>
                  <a:gd name="connsiteX8" fmla="*/ 3344 w 3578"/>
                  <a:gd name="connsiteY8" fmla="*/ 5819 h 7291"/>
                  <a:gd name="connsiteX9" fmla="*/ 3344 w 3578"/>
                  <a:gd name="connsiteY9" fmla="*/ 1533 h 7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78" h="7291">
                    <a:moveTo>
                      <a:pt x="3249" y="1533"/>
                    </a:moveTo>
                    <a:cubicBezTo>
                      <a:pt x="3249" y="1533"/>
                      <a:pt x="3153" y="1152"/>
                      <a:pt x="2963" y="1057"/>
                    </a:cubicBezTo>
                    <a:cubicBezTo>
                      <a:pt x="2963" y="581"/>
                      <a:pt x="2487" y="200"/>
                      <a:pt x="2106" y="104"/>
                    </a:cubicBezTo>
                    <a:cubicBezTo>
                      <a:pt x="1915" y="104"/>
                      <a:pt x="1725" y="104"/>
                      <a:pt x="1534" y="9"/>
                    </a:cubicBezTo>
                    <a:cubicBezTo>
                      <a:pt x="677" y="-86"/>
                      <a:pt x="10" y="581"/>
                      <a:pt x="105" y="1438"/>
                    </a:cubicBezTo>
                    <a:cubicBezTo>
                      <a:pt x="105" y="1819"/>
                      <a:pt x="201" y="2200"/>
                      <a:pt x="296" y="2676"/>
                    </a:cubicBezTo>
                    <a:cubicBezTo>
                      <a:pt x="-85" y="4295"/>
                      <a:pt x="-371" y="5724"/>
                      <a:pt x="1248" y="7058"/>
                    </a:cubicBezTo>
                    <a:cubicBezTo>
                      <a:pt x="1915" y="7629"/>
                      <a:pt x="2868" y="7058"/>
                      <a:pt x="2963" y="6391"/>
                    </a:cubicBezTo>
                    <a:cubicBezTo>
                      <a:pt x="3153" y="6296"/>
                      <a:pt x="3249" y="6105"/>
                      <a:pt x="3344" y="5819"/>
                    </a:cubicBezTo>
                    <a:cubicBezTo>
                      <a:pt x="3820" y="4295"/>
                      <a:pt x="3439" y="3057"/>
                      <a:pt x="3344" y="1533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84" name="شكل حر: شكل 2883">
                <a:extLst>
                  <a:ext uri="{FF2B5EF4-FFF2-40B4-BE49-F238E27FC236}">
                    <a16:creationId xmlns:a16="http://schemas.microsoft.com/office/drawing/2014/main" id="{13AE4CAD-BA6C-9018-3AEB-61A00E28AB3B}"/>
                  </a:ext>
                </a:extLst>
              </p:cNvPr>
              <p:cNvSpPr/>
              <p:nvPr/>
            </p:nvSpPr>
            <p:spPr>
              <a:xfrm>
                <a:off x="6990198" y="2896322"/>
                <a:ext cx="11442" cy="13374"/>
              </a:xfrm>
              <a:custGeom>
                <a:avLst/>
                <a:gdLst>
                  <a:gd name="connsiteX0" fmla="*/ 10009 w 11442"/>
                  <a:gd name="connsiteY0" fmla="*/ 39 h 13374"/>
                  <a:gd name="connsiteX1" fmla="*/ 2961 w 11442"/>
                  <a:gd name="connsiteY1" fmla="*/ 5183 h 13374"/>
                  <a:gd name="connsiteX2" fmla="*/ 8 w 11442"/>
                  <a:gd name="connsiteY2" fmla="*/ 11850 h 13374"/>
                  <a:gd name="connsiteX3" fmla="*/ 1342 w 11442"/>
                  <a:gd name="connsiteY3" fmla="*/ 13374 h 13374"/>
                  <a:gd name="connsiteX4" fmla="*/ 11343 w 11442"/>
                  <a:gd name="connsiteY4" fmla="*/ 1944 h 13374"/>
                  <a:gd name="connsiteX5" fmla="*/ 9914 w 11442"/>
                  <a:gd name="connsiteY5" fmla="*/ 39 h 13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42" h="13374">
                    <a:moveTo>
                      <a:pt x="10009" y="39"/>
                    </a:moveTo>
                    <a:cubicBezTo>
                      <a:pt x="6961" y="706"/>
                      <a:pt x="4485" y="2706"/>
                      <a:pt x="2961" y="5183"/>
                    </a:cubicBezTo>
                    <a:cubicBezTo>
                      <a:pt x="1437" y="7088"/>
                      <a:pt x="389" y="9374"/>
                      <a:pt x="8" y="11850"/>
                    </a:cubicBezTo>
                    <a:cubicBezTo>
                      <a:pt x="-87" y="12612"/>
                      <a:pt x="675" y="13374"/>
                      <a:pt x="1342" y="13374"/>
                    </a:cubicBezTo>
                    <a:cubicBezTo>
                      <a:pt x="7628" y="13374"/>
                      <a:pt x="9438" y="6802"/>
                      <a:pt x="11343" y="1944"/>
                    </a:cubicBezTo>
                    <a:cubicBezTo>
                      <a:pt x="11724" y="1087"/>
                      <a:pt x="10962" y="-246"/>
                      <a:pt x="9914" y="39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85" name="شكل حر: شكل 2884">
                <a:extLst>
                  <a:ext uri="{FF2B5EF4-FFF2-40B4-BE49-F238E27FC236}">
                    <a16:creationId xmlns:a16="http://schemas.microsoft.com/office/drawing/2014/main" id="{0D1DC14C-6FEB-DBF7-33EC-01EDA02F4379}"/>
                  </a:ext>
                </a:extLst>
              </p:cNvPr>
              <p:cNvSpPr/>
              <p:nvPr/>
            </p:nvSpPr>
            <p:spPr>
              <a:xfrm>
                <a:off x="7004761" y="2888977"/>
                <a:ext cx="8512" cy="11069"/>
              </a:xfrm>
              <a:custGeom>
                <a:avLst/>
                <a:gdLst>
                  <a:gd name="connsiteX0" fmla="*/ 6400 w 8512"/>
                  <a:gd name="connsiteY0" fmla="*/ 145 h 11069"/>
                  <a:gd name="connsiteX1" fmla="*/ 1923 w 8512"/>
                  <a:gd name="connsiteY1" fmla="*/ 4717 h 11069"/>
                  <a:gd name="connsiteX2" fmla="*/ 18 w 8512"/>
                  <a:gd name="connsiteY2" fmla="*/ 9384 h 11069"/>
                  <a:gd name="connsiteX3" fmla="*/ 2114 w 8512"/>
                  <a:gd name="connsiteY3" fmla="*/ 10908 h 11069"/>
                  <a:gd name="connsiteX4" fmla="*/ 8496 w 8512"/>
                  <a:gd name="connsiteY4" fmla="*/ 1479 h 11069"/>
                  <a:gd name="connsiteX5" fmla="*/ 6400 w 8512"/>
                  <a:gd name="connsiteY5" fmla="*/ 145 h 11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12" h="11069">
                    <a:moveTo>
                      <a:pt x="6400" y="145"/>
                    </a:moveTo>
                    <a:cubicBezTo>
                      <a:pt x="4686" y="1002"/>
                      <a:pt x="2876" y="2717"/>
                      <a:pt x="1923" y="4717"/>
                    </a:cubicBezTo>
                    <a:cubicBezTo>
                      <a:pt x="876" y="6146"/>
                      <a:pt x="209" y="8051"/>
                      <a:pt x="18" y="9384"/>
                    </a:cubicBezTo>
                    <a:cubicBezTo>
                      <a:pt x="-172" y="10432"/>
                      <a:pt x="1161" y="11480"/>
                      <a:pt x="2114" y="10908"/>
                    </a:cubicBezTo>
                    <a:cubicBezTo>
                      <a:pt x="5829" y="8908"/>
                      <a:pt x="7734" y="5574"/>
                      <a:pt x="8496" y="1479"/>
                    </a:cubicBezTo>
                    <a:cubicBezTo>
                      <a:pt x="8686" y="431"/>
                      <a:pt x="7257" y="-331"/>
                      <a:pt x="6400" y="145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86" name="شكل حر: شكل 2885">
                <a:extLst>
                  <a:ext uri="{FF2B5EF4-FFF2-40B4-BE49-F238E27FC236}">
                    <a16:creationId xmlns:a16="http://schemas.microsoft.com/office/drawing/2014/main" id="{5C503301-16B7-A3B8-0EB5-3251CC6CE353}"/>
                  </a:ext>
                </a:extLst>
              </p:cNvPr>
              <p:cNvSpPr/>
              <p:nvPr/>
            </p:nvSpPr>
            <p:spPr>
              <a:xfrm>
                <a:off x="6970966" y="2932248"/>
                <a:ext cx="9604" cy="11292"/>
              </a:xfrm>
              <a:custGeom>
                <a:avLst/>
                <a:gdLst>
                  <a:gd name="connsiteX0" fmla="*/ 7620 w 9604"/>
                  <a:gd name="connsiteY0" fmla="*/ 118 h 11292"/>
                  <a:gd name="connsiteX1" fmla="*/ 1238 w 9604"/>
                  <a:gd name="connsiteY1" fmla="*/ 5356 h 11292"/>
                  <a:gd name="connsiteX2" fmla="*/ 0 w 9604"/>
                  <a:gd name="connsiteY2" fmla="*/ 9738 h 11292"/>
                  <a:gd name="connsiteX3" fmla="*/ 2572 w 9604"/>
                  <a:gd name="connsiteY3" fmla="*/ 11071 h 11292"/>
                  <a:gd name="connsiteX4" fmla="*/ 9525 w 9604"/>
                  <a:gd name="connsiteY4" fmla="*/ 2118 h 11292"/>
                  <a:gd name="connsiteX5" fmla="*/ 7620 w 9604"/>
                  <a:gd name="connsiteY5" fmla="*/ 22 h 11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604" h="11292">
                    <a:moveTo>
                      <a:pt x="7620" y="118"/>
                    </a:moveTo>
                    <a:cubicBezTo>
                      <a:pt x="4572" y="689"/>
                      <a:pt x="2286" y="2594"/>
                      <a:pt x="1238" y="5356"/>
                    </a:cubicBezTo>
                    <a:cubicBezTo>
                      <a:pt x="476" y="6690"/>
                      <a:pt x="95" y="8214"/>
                      <a:pt x="0" y="9738"/>
                    </a:cubicBezTo>
                    <a:cubicBezTo>
                      <a:pt x="0" y="11071"/>
                      <a:pt x="1619" y="11643"/>
                      <a:pt x="2572" y="11071"/>
                    </a:cubicBezTo>
                    <a:cubicBezTo>
                      <a:pt x="6096" y="9167"/>
                      <a:pt x="8572" y="6023"/>
                      <a:pt x="9525" y="2118"/>
                    </a:cubicBezTo>
                    <a:cubicBezTo>
                      <a:pt x="9906" y="880"/>
                      <a:pt x="8858" y="-168"/>
                      <a:pt x="7620" y="22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87" name="شكل حر: شكل 2886">
                <a:extLst>
                  <a:ext uri="{FF2B5EF4-FFF2-40B4-BE49-F238E27FC236}">
                    <a16:creationId xmlns:a16="http://schemas.microsoft.com/office/drawing/2014/main" id="{1ED49087-17C0-3967-B061-D80AA17DC21C}"/>
                  </a:ext>
                </a:extLst>
              </p:cNvPr>
              <p:cNvSpPr/>
              <p:nvPr/>
            </p:nvSpPr>
            <p:spPr>
              <a:xfrm>
                <a:off x="6893433" y="3040954"/>
                <a:ext cx="9623" cy="13045"/>
              </a:xfrm>
              <a:custGeom>
                <a:avLst/>
                <a:gdLst>
                  <a:gd name="connsiteX0" fmla="*/ 9620 w 9623"/>
                  <a:gd name="connsiteY0" fmla="*/ 1235 h 13045"/>
                  <a:gd name="connsiteX1" fmla="*/ 7239 w 9623"/>
                  <a:gd name="connsiteY1" fmla="*/ 282 h 13045"/>
                  <a:gd name="connsiteX2" fmla="*/ 3429 w 9623"/>
                  <a:gd name="connsiteY2" fmla="*/ 4188 h 13045"/>
                  <a:gd name="connsiteX3" fmla="*/ 0 w 9623"/>
                  <a:gd name="connsiteY3" fmla="*/ 11522 h 13045"/>
                  <a:gd name="connsiteX4" fmla="*/ 1619 w 9623"/>
                  <a:gd name="connsiteY4" fmla="*/ 13046 h 13045"/>
                  <a:gd name="connsiteX5" fmla="*/ 9620 w 9623"/>
                  <a:gd name="connsiteY5" fmla="*/ 1235 h 13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623" h="13045">
                    <a:moveTo>
                      <a:pt x="9620" y="1235"/>
                    </a:moveTo>
                    <a:cubicBezTo>
                      <a:pt x="9620" y="-3"/>
                      <a:pt x="8001" y="-289"/>
                      <a:pt x="7239" y="282"/>
                    </a:cubicBezTo>
                    <a:cubicBezTo>
                      <a:pt x="5715" y="1330"/>
                      <a:pt x="4477" y="2664"/>
                      <a:pt x="3429" y="4188"/>
                    </a:cubicBezTo>
                    <a:cubicBezTo>
                      <a:pt x="1333" y="5902"/>
                      <a:pt x="191" y="8950"/>
                      <a:pt x="0" y="11522"/>
                    </a:cubicBezTo>
                    <a:cubicBezTo>
                      <a:pt x="0" y="12379"/>
                      <a:pt x="857" y="13046"/>
                      <a:pt x="1619" y="13046"/>
                    </a:cubicBezTo>
                    <a:cubicBezTo>
                      <a:pt x="7525" y="12570"/>
                      <a:pt x="9716" y="6474"/>
                      <a:pt x="9620" y="1235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88" name="شكل حر: شكل 2887">
                <a:extLst>
                  <a:ext uri="{FF2B5EF4-FFF2-40B4-BE49-F238E27FC236}">
                    <a16:creationId xmlns:a16="http://schemas.microsoft.com/office/drawing/2014/main" id="{7D3BA0ED-626B-FA11-1A34-B9E78AA6AEBD}"/>
                  </a:ext>
                </a:extLst>
              </p:cNvPr>
              <p:cNvSpPr/>
              <p:nvPr/>
            </p:nvSpPr>
            <p:spPr>
              <a:xfrm>
                <a:off x="6907172" y="3031220"/>
                <a:ext cx="6524" cy="8567"/>
              </a:xfrm>
              <a:custGeom>
                <a:avLst/>
                <a:gdLst>
                  <a:gd name="connsiteX0" fmla="*/ 5786 w 6524"/>
                  <a:gd name="connsiteY0" fmla="*/ 301 h 8567"/>
                  <a:gd name="connsiteX1" fmla="*/ 4262 w 6524"/>
                  <a:gd name="connsiteY1" fmla="*/ 15 h 8567"/>
                  <a:gd name="connsiteX2" fmla="*/ 2357 w 6524"/>
                  <a:gd name="connsiteY2" fmla="*/ 1825 h 8567"/>
                  <a:gd name="connsiteX3" fmla="*/ 71 w 6524"/>
                  <a:gd name="connsiteY3" fmla="*/ 5826 h 8567"/>
                  <a:gd name="connsiteX4" fmla="*/ 71 w 6524"/>
                  <a:gd name="connsiteY4" fmla="*/ 6873 h 8567"/>
                  <a:gd name="connsiteX5" fmla="*/ 71 w 6524"/>
                  <a:gd name="connsiteY5" fmla="*/ 6873 h 8567"/>
                  <a:gd name="connsiteX6" fmla="*/ 2357 w 6524"/>
                  <a:gd name="connsiteY6" fmla="*/ 8207 h 8567"/>
                  <a:gd name="connsiteX7" fmla="*/ 4739 w 6524"/>
                  <a:gd name="connsiteY7" fmla="*/ 5826 h 8567"/>
                  <a:gd name="connsiteX8" fmla="*/ 6453 w 6524"/>
                  <a:gd name="connsiteY8" fmla="*/ 1730 h 8567"/>
                  <a:gd name="connsiteX9" fmla="*/ 5882 w 6524"/>
                  <a:gd name="connsiteY9" fmla="*/ 301 h 8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24" h="8567">
                    <a:moveTo>
                      <a:pt x="5786" y="301"/>
                    </a:moveTo>
                    <a:cubicBezTo>
                      <a:pt x="5786" y="301"/>
                      <a:pt x="4834" y="-80"/>
                      <a:pt x="4262" y="15"/>
                    </a:cubicBezTo>
                    <a:cubicBezTo>
                      <a:pt x="3500" y="206"/>
                      <a:pt x="2929" y="1254"/>
                      <a:pt x="2357" y="1825"/>
                    </a:cubicBezTo>
                    <a:cubicBezTo>
                      <a:pt x="1310" y="2968"/>
                      <a:pt x="643" y="4302"/>
                      <a:pt x="71" y="5826"/>
                    </a:cubicBezTo>
                    <a:cubicBezTo>
                      <a:pt x="-24" y="6207"/>
                      <a:pt x="-24" y="6492"/>
                      <a:pt x="71" y="6873"/>
                    </a:cubicBezTo>
                    <a:cubicBezTo>
                      <a:pt x="71" y="6873"/>
                      <a:pt x="71" y="6873"/>
                      <a:pt x="71" y="6873"/>
                    </a:cubicBezTo>
                    <a:cubicBezTo>
                      <a:pt x="-214" y="8302"/>
                      <a:pt x="1214" y="9064"/>
                      <a:pt x="2357" y="8207"/>
                    </a:cubicBezTo>
                    <a:cubicBezTo>
                      <a:pt x="3310" y="7540"/>
                      <a:pt x="4072" y="6778"/>
                      <a:pt x="4739" y="5826"/>
                    </a:cubicBezTo>
                    <a:cubicBezTo>
                      <a:pt x="5691" y="4587"/>
                      <a:pt x="5977" y="3159"/>
                      <a:pt x="6453" y="1730"/>
                    </a:cubicBezTo>
                    <a:cubicBezTo>
                      <a:pt x="6644" y="1158"/>
                      <a:pt x="6453" y="492"/>
                      <a:pt x="5882" y="301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89" name="شكل حر: شكل 2888">
                <a:extLst>
                  <a:ext uri="{FF2B5EF4-FFF2-40B4-BE49-F238E27FC236}">
                    <a16:creationId xmlns:a16="http://schemas.microsoft.com/office/drawing/2014/main" id="{3FBBE2FD-9E83-3BF5-F326-3246E76E5405}"/>
                  </a:ext>
                </a:extLst>
              </p:cNvPr>
              <p:cNvSpPr/>
              <p:nvPr/>
            </p:nvSpPr>
            <p:spPr>
              <a:xfrm>
                <a:off x="6866091" y="3074590"/>
                <a:ext cx="11244" cy="13751"/>
              </a:xfrm>
              <a:custGeom>
                <a:avLst/>
                <a:gdLst>
                  <a:gd name="connsiteX0" fmla="*/ 9054 w 11244"/>
                  <a:gd name="connsiteY0" fmla="*/ 175 h 13751"/>
                  <a:gd name="connsiteX1" fmla="*/ 481 w 11244"/>
                  <a:gd name="connsiteY1" fmla="*/ 9414 h 13751"/>
                  <a:gd name="connsiteX2" fmla="*/ 100 w 11244"/>
                  <a:gd name="connsiteY2" fmla="*/ 11033 h 13751"/>
                  <a:gd name="connsiteX3" fmla="*/ 5 w 11244"/>
                  <a:gd name="connsiteY3" fmla="*/ 11795 h 13751"/>
                  <a:gd name="connsiteX4" fmla="*/ 2196 w 11244"/>
                  <a:gd name="connsiteY4" fmla="*/ 13700 h 13751"/>
                  <a:gd name="connsiteX5" fmla="*/ 2767 w 11244"/>
                  <a:gd name="connsiteY5" fmla="*/ 13510 h 13751"/>
                  <a:gd name="connsiteX6" fmla="*/ 11245 w 11244"/>
                  <a:gd name="connsiteY6" fmla="*/ 1984 h 13751"/>
                  <a:gd name="connsiteX7" fmla="*/ 9054 w 11244"/>
                  <a:gd name="connsiteY7" fmla="*/ 79 h 1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44" h="13751">
                    <a:moveTo>
                      <a:pt x="9054" y="175"/>
                    </a:moveTo>
                    <a:cubicBezTo>
                      <a:pt x="4672" y="1508"/>
                      <a:pt x="1529" y="5128"/>
                      <a:pt x="481" y="9414"/>
                    </a:cubicBezTo>
                    <a:cubicBezTo>
                      <a:pt x="291" y="9985"/>
                      <a:pt x="100" y="10557"/>
                      <a:pt x="100" y="11033"/>
                    </a:cubicBezTo>
                    <a:cubicBezTo>
                      <a:pt x="100" y="11319"/>
                      <a:pt x="5" y="11605"/>
                      <a:pt x="5" y="11795"/>
                    </a:cubicBezTo>
                    <a:cubicBezTo>
                      <a:pt x="-90" y="13033"/>
                      <a:pt x="1148" y="13986"/>
                      <a:pt x="2196" y="13700"/>
                    </a:cubicBezTo>
                    <a:cubicBezTo>
                      <a:pt x="2386" y="13700"/>
                      <a:pt x="2577" y="13700"/>
                      <a:pt x="2767" y="13510"/>
                    </a:cubicBezTo>
                    <a:cubicBezTo>
                      <a:pt x="7244" y="11224"/>
                      <a:pt x="10864" y="7128"/>
                      <a:pt x="11245" y="1984"/>
                    </a:cubicBezTo>
                    <a:cubicBezTo>
                      <a:pt x="11245" y="746"/>
                      <a:pt x="10387" y="-302"/>
                      <a:pt x="9054" y="79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90" name="شكل حر: شكل 2889">
                <a:extLst>
                  <a:ext uri="{FF2B5EF4-FFF2-40B4-BE49-F238E27FC236}">
                    <a16:creationId xmlns:a16="http://schemas.microsoft.com/office/drawing/2014/main" id="{5CAE12F9-72A3-DE40-ECEC-BCA501FABB7D}"/>
                  </a:ext>
                </a:extLst>
              </p:cNvPr>
              <p:cNvSpPr/>
              <p:nvPr/>
            </p:nvSpPr>
            <p:spPr>
              <a:xfrm>
                <a:off x="6859203" y="3091433"/>
                <a:ext cx="8859" cy="10287"/>
              </a:xfrm>
              <a:custGeom>
                <a:avLst/>
                <a:gdLst>
                  <a:gd name="connsiteX0" fmla="*/ 7464 w 8859"/>
                  <a:gd name="connsiteY0" fmla="*/ 0 h 10287"/>
                  <a:gd name="connsiteX1" fmla="*/ 987 w 8859"/>
                  <a:gd name="connsiteY1" fmla="*/ 5810 h 10287"/>
                  <a:gd name="connsiteX2" fmla="*/ 35 w 8859"/>
                  <a:gd name="connsiteY2" fmla="*/ 8477 h 10287"/>
                  <a:gd name="connsiteX3" fmla="*/ 2511 w 8859"/>
                  <a:gd name="connsiteY3" fmla="*/ 10097 h 10287"/>
                  <a:gd name="connsiteX4" fmla="*/ 8798 w 8859"/>
                  <a:gd name="connsiteY4" fmla="*/ 1905 h 10287"/>
                  <a:gd name="connsiteX5" fmla="*/ 7464 w 8859"/>
                  <a:gd name="connsiteY5" fmla="*/ 95 h 10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59" h="10287">
                    <a:moveTo>
                      <a:pt x="7464" y="0"/>
                    </a:moveTo>
                    <a:cubicBezTo>
                      <a:pt x="4035" y="191"/>
                      <a:pt x="2035" y="2858"/>
                      <a:pt x="987" y="5810"/>
                    </a:cubicBezTo>
                    <a:cubicBezTo>
                      <a:pt x="606" y="6668"/>
                      <a:pt x="225" y="7525"/>
                      <a:pt x="35" y="8477"/>
                    </a:cubicBezTo>
                    <a:cubicBezTo>
                      <a:pt x="-251" y="9906"/>
                      <a:pt x="1273" y="10668"/>
                      <a:pt x="2511" y="10097"/>
                    </a:cubicBezTo>
                    <a:cubicBezTo>
                      <a:pt x="5845" y="8287"/>
                      <a:pt x="7750" y="5429"/>
                      <a:pt x="8798" y="1905"/>
                    </a:cubicBezTo>
                    <a:cubicBezTo>
                      <a:pt x="9084" y="1048"/>
                      <a:pt x="8322" y="0"/>
                      <a:pt x="7464" y="95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91" name="شكل حر: شكل 2890">
                <a:extLst>
                  <a:ext uri="{FF2B5EF4-FFF2-40B4-BE49-F238E27FC236}">
                    <a16:creationId xmlns:a16="http://schemas.microsoft.com/office/drawing/2014/main" id="{A6B64E5B-88E6-1AC2-0FC4-66C3B440A951}"/>
                  </a:ext>
                </a:extLst>
              </p:cNvPr>
              <p:cNvSpPr/>
              <p:nvPr/>
            </p:nvSpPr>
            <p:spPr>
              <a:xfrm>
                <a:off x="6870916" y="3087643"/>
                <a:ext cx="5203" cy="6743"/>
              </a:xfrm>
              <a:custGeom>
                <a:avLst/>
                <a:gdLst>
                  <a:gd name="connsiteX0" fmla="*/ 4895 w 5203"/>
                  <a:gd name="connsiteY0" fmla="*/ 3695 h 6743"/>
                  <a:gd name="connsiteX1" fmla="*/ 4514 w 5203"/>
                  <a:gd name="connsiteY1" fmla="*/ 2742 h 6743"/>
                  <a:gd name="connsiteX2" fmla="*/ 4991 w 5203"/>
                  <a:gd name="connsiteY2" fmla="*/ 1790 h 6743"/>
                  <a:gd name="connsiteX3" fmla="*/ 4419 w 5203"/>
                  <a:gd name="connsiteY3" fmla="*/ 170 h 6743"/>
                  <a:gd name="connsiteX4" fmla="*/ 2419 w 5203"/>
                  <a:gd name="connsiteY4" fmla="*/ 551 h 6743"/>
                  <a:gd name="connsiteX5" fmla="*/ 704 w 5203"/>
                  <a:gd name="connsiteY5" fmla="*/ 3885 h 6743"/>
                  <a:gd name="connsiteX6" fmla="*/ 704 w 5203"/>
                  <a:gd name="connsiteY6" fmla="*/ 4361 h 6743"/>
                  <a:gd name="connsiteX7" fmla="*/ 228 w 5203"/>
                  <a:gd name="connsiteY7" fmla="*/ 4933 h 6743"/>
                  <a:gd name="connsiteX8" fmla="*/ 2419 w 5203"/>
                  <a:gd name="connsiteY8" fmla="*/ 6171 h 6743"/>
                  <a:gd name="connsiteX9" fmla="*/ 2800 w 5203"/>
                  <a:gd name="connsiteY9" fmla="*/ 5600 h 6743"/>
                  <a:gd name="connsiteX10" fmla="*/ 4895 w 5203"/>
                  <a:gd name="connsiteY10" fmla="*/ 3695 h 6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203" h="6743">
                    <a:moveTo>
                      <a:pt x="4895" y="3695"/>
                    </a:moveTo>
                    <a:cubicBezTo>
                      <a:pt x="4895" y="3695"/>
                      <a:pt x="4800" y="2933"/>
                      <a:pt x="4514" y="2742"/>
                    </a:cubicBezTo>
                    <a:cubicBezTo>
                      <a:pt x="4705" y="2456"/>
                      <a:pt x="4800" y="2075"/>
                      <a:pt x="4991" y="1790"/>
                    </a:cubicBezTo>
                    <a:cubicBezTo>
                      <a:pt x="5371" y="1218"/>
                      <a:pt x="5276" y="361"/>
                      <a:pt x="4419" y="170"/>
                    </a:cubicBezTo>
                    <a:cubicBezTo>
                      <a:pt x="3466" y="-20"/>
                      <a:pt x="3181" y="-211"/>
                      <a:pt x="2419" y="551"/>
                    </a:cubicBezTo>
                    <a:cubicBezTo>
                      <a:pt x="1561" y="1409"/>
                      <a:pt x="1180" y="2742"/>
                      <a:pt x="704" y="3885"/>
                    </a:cubicBezTo>
                    <a:cubicBezTo>
                      <a:pt x="704" y="4076"/>
                      <a:pt x="704" y="4266"/>
                      <a:pt x="704" y="4361"/>
                    </a:cubicBezTo>
                    <a:cubicBezTo>
                      <a:pt x="514" y="4552"/>
                      <a:pt x="323" y="4742"/>
                      <a:pt x="228" y="4933"/>
                    </a:cubicBezTo>
                    <a:cubicBezTo>
                      <a:pt x="-725" y="6266"/>
                      <a:pt x="1561" y="7505"/>
                      <a:pt x="2419" y="6171"/>
                    </a:cubicBezTo>
                    <a:cubicBezTo>
                      <a:pt x="2609" y="5981"/>
                      <a:pt x="2704" y="5790"/>
                      <a:pt x="2800" y="5600"/>
                    </a:cubicBezTo>
                    <a:cubicBezTo>
                      <a:pt x="3752" y="5314"/>
                      <a:pt x="4705" y="4742"/>
                      <a:pt x="4895" y="3695"/>
                    </a:cubicBezTo>
                    <a:close/>
                  </a:path>
                </a:pathLst>
              </a:custGeom>
              <a:solidFill>
                <a:srgbClr val="708B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92" name="شكل حر: شكل 2891">
                <a:extLst>
                  <a:ext uri="{FF2B5EF4-FFF2-40B4-BE49-F238E27FC236}">
                    <a16:creationId xmlns:a16="http://schemas.microsoft.com/office/drawing/2014/main" id="{F632F946-AF37-31F4-5F7C-D4FE66CDE3FC}"/>
                  </a:ext>
                </a:extLst>
              </p:cNvPr>
              <p:cNvSpPr/>
              <p:nvPr/>
            </p:nvSpPr>
            <p:spPr>
              <a:xfrm>
                <a:off x="6926507" y="2999219"/>
                <a:ext cx="13644" cy="13357"/>
              </a:xfrm>
              <a:custGeom>
                <a:avLst/>
                <a:gdLst>
                  <a:gd name="connsiteX0" fmla="*/ 12169 w 13644"/>
                  <a:gd name="connsiteY0" fmla="*/ 2965 h 13357"/>
                  <a:gd name="connsiteX1" fmla="*/ 3121 w 13644"/>
                  <a:gd name="connsiteY1" fmla="*/ 679 h 13357"/>
                  <a:gd name="connsiteX2" fmla="*/ 549 w 13644"/>
                  <a:gd name="connsiteY2" fmla="*/ 8489 h 13357"/>
                  <a:gd name="connsiteX3" fmla="*/ 7312 w 13644"/>
                  <a:gd name="connsiteY3" fmla="*/ 13347 h 13357"/>
                  <a:gd name="connsiteX4" fmla="*/ 8645 w 13644"/>
                  <a:gd name="connsiteY4" fmla="*/ 13061 h 13357"/>
                  <a:gd name="connsiteX5" fmla="*/ 12360 w 13644"/>
                  <a:gd name="connsiteY5" fmla="*/ 10966 h 13357"/>
                  <a:gd name="connsiteX6" fmla="*/ 12169 w 13644"/>
                  <a:gd name="connsiteY6" fmla="*/ 2965 h 1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44" h="13357">
                    <a:moveTo>
                      <a:pt x="12169" y="2965"/>
                    </a:moveTo>
                    <a:cubicBezTo>
                      <a:pt x="10264" y="107"/>
                      <a:pt x="6168" y="-750"/>
                      <a:pt x="3121" y="679"/>
                    </a:cubicBezTo>
                    <a:cubicBezTo>
                      <a:pt x="168" y="2107"/>
                      <a:pt x="-690" y="5632"/>
                      <a:pt x="549" y="8489"/>
                    </a:cubicBezTo>
                    <a:cubicBezTo>
                      <a:pt x="1692" y="11156"/>
                      <a:pt x="4168" y="13537"/>
                      <a:pt x="7312" y="13347"/>
                    </a:cubicBezTo>
                    <a:cubicBezTo>
                      <a:pt x="7788" y="13347"/>
                      <a:pt x="8264" y="13156"/>
                      <a:pt x="8645" y="13061"/>
                    </a:cubicBezTo>
                    <a:cubicBezTo>
                      <a:pt x="10074" y="12775"/>
                      <a:pt x="11407" y="12109"/>
                      <a:pt x="12360" y="10966"/>
                    </a:cubicBezTo>
                    <a:cubicBezTo>
                      <a:pt x="14455" y="8680"/>
                      <a:pt x="13693" y="5251"/>
                      <a:pt x="12169" y="2965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93" name="شكل حر: شكل 2892">
                <a:extLst>
                  <a:ext uri="{FF2B5EF4-FFF2-40B4-BE49-F238E27FC236}">
                    <a16:creationId xmlns:a16="http://schemas.microsoft.com/office/drawing/2014/main" id="{83E16456-BC6B-7703-2325-82B79B9444E6}"/>
                  </a:ext>
                </a:extLst>
              </p:cNvPr>
              <p:cNvSpPr/>
              <p:nvPr/>
            </p:nvSpPr>
            <p:spPr>
              <a:xfrm>
                <a:off x="6975090" y="2977532"/>
                <a:ext cx="14156" cy="23720"/>
              </a:xfrm>
              <a:custGeom>
                <a:avLst/>
                <a:gdLst>
                  <a:gd name="connsiteX0" fmla="*/ 10735 w 14156"/>
                  <a:gd name="connsiteY0" fmla="*/ 6935 h 23720"/>
                  <a:gd name="connsiteX1" fmla="*/ 7687 w 14156"/>
                  <a:gd name="connsiteY1" fmla="*/ 1030 h 23720"/>
                  <a:gd name="connsiteX2" fmla="*/ 257 w 14156"/>
                  <a:gd name="connsiteY2" fmla="*/ 3792 h 23720"/>
                  <a:gd name="connsiteX3" fmla="*/ 9306 w 14156"/>
                  <a:gd name="connsiteY3" fmla="*/ 23032 h 23720"/>
                  <a:gd name="connsiteX4" fmla="*/ 13116 w 14156"/>
                  <a:gd name="connsiteY4" fmla="*/ 22080 h 23720"/>
                  <a:gd name="connsiteX5" fmla="*/ 10735 w 14156"/>
                  <a:gd name="connsiteY5" fmla="*/ 6935 h 23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56" h="23720">
                    <a:moveTo>
                      <a:pt x="10735" y="6935"/>
                    </a:moveTo>
                    <a:cubicBezTo>
                      <a:pt x="10259" y="4744"/>
                      <a:pt x="9306" y="2554"/>
                      <a:pt x="7687" y="1030"/>
                    </a:cubicBezTo>
                    <a:cubicBezTo>
                      <a:pt x="5020" y="-1352"/>
                      <a:pt x="1019" y="744"/>
                      <a:pt x="257" y="3792"/>
                    </a:cubicBezTo>
                    <a:cubicBezTo>
                      <a:pt x="-1362" y="10174"/>
                      <a:pt x="5020" y="18841"/>
                      <a:pt x="9306" y="23032"/>
                    </a:cubicBezTo>
                    <a:cubicBezTo>
                      <a:pt x="10640" y="24366"/>
                      <a:pt x="12449" y="23604"/>
                      <a:pt x="13116" y="22080"/>
                    </a:cubicBezTo>
                    <a:cubicBezTo>
                      <a:pt x="15497" y="16270"/>
                      <a:pt x="13402" y="11602"/>
                      <a:pt x="10735" y="6935"/>
                    </a:cubicBezTo>
                    <a:close/>
                  </a:path>
                </a:pathLst>
              </a:custGeom>
              <a:solidFill>
                <a:srgbClr val="C4D75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94" name="شكل حر: شكل 2893">
                <a:extLst>
                  <a:ext uri="{FF2B5EF4-FFF2-40B4-BE49-F238E27FC236}">
                    <a16:creationId xmlns:a16="http://schemas.microsoft.com/office/drawing/2014/main" id="{968CF00C-D550-7403-495D-ABB377E42D56}"/>
                  </a:ext>
                </a:extLst>
              </p:cNvPr>
              <p:cNvSpPr/>
              <p:nvPr/>
            </p:nvSpPr>
            <p:spPr>
              <a:xfrm>
                <a:off x="6984884" y="3002915"/>
                <a:ext cx="6358" cy="12635"/>
              </a:xfrm>
              <a:custGeom>
                <a:avLst/>
                <a:gdLst>
                  <a:gd name="connsiteX0" fmla="*/ 5227 w 6358"/>
                  <a:gd name="connsiteY0" fmla="*/ 888 h 12635"/>
                  <a:gd name="connsiteX1" fmla="*/ 2370 w 6358"/>
                  <a:gd name="connsiteY1" fmla="*/ 697 h 12635"/>
                  <a:gd name="connsiteX2" fmla="*/ 560 w 6358"/>
                  <a:gd name="connsiteY2" fmla="*/ 5174 h 12635"/>
                  <a:gd name="connsiteX3" fmla="*/ 2084 w 6358"/>
                  <a:gd name="connsiteY3" fmla="*/ 12318 h 12635"/>
                  <a:gd name="connsiteX4" fmla="*/ 4370 w 6358"/>
                  <a:gd name="connsiteY4" fmla="*/ 11746 h 12635"/>
                  <a:gd name="connsiteX5" fmla="*/ 5132 w 6358"/>
                  <a:gd name="connsiteY5" fmla="*/ 888 h 12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58" h="12635">
                    <a:moveTo>
                      <a:pt x="5227" y="888"/>
                    </a:moveTo>
                    <a:cubicBezTo>
                      <a:pt x="4560" y="-160"/>
                      <a:pt x="3131" y="-351"/>
                      <a:pt x="2370" y="697"/>
                    </a:cubicBezTo>
                    <a:cubicBezTo>
                      <a:pt x="1608" y="1745"/>
                      <a:pt x="845" y="3364"/>
                      <a:pt x="560" y="5174"/>
                    </a:cubicBezTo>
                    <a:cubicBezTo>
                      <a:pt x="-679" y="7460"/>
                      <a:pt x="274" y="10603"/>
                      <a:pt x="2084" y="12318"/>
                    </a:cubicBezTo>
                    <a:cubicBezTo>
                      <a:pt x="2846" y="12984"/>
                      <a:pt x="3989" y="12508"/>
                      <a:pt x="4370" y="11746"/>
                    </a:cubicBezTo>
                    <a:cubicBezTo>
                      <a:pt x="6275" y="8317"/>
                      <a:pt x="7322" y="4412"/>
                      <a:pt x="5132" y="888"/>
                    </a:cubicBezTo>
                    <a:close/>
                  </a:path>
                </a:pathLst>
              </a:custGeom>
              <a:solidFill>
                <a:srgbClr val="C4D75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95" name="شكل حر: شكل 2894">
                <a:extLst>
                  <a:ext uri="{FF2B5EF4-FFF2-40B4-BE49-F238E27FC236}">
                    <a16:creationId xmlns:a16="http://schemas.microsoft.com/office/drawing/2014/main" id="{0211E524-BEB9-DCF6-3DE1-90EF2C40EA97}"/>
                  </a:ext>
                </a:extLst>
              </p:cNvPr>
              <p:cNvSpPr/>
              <p:nvPr/>
            </p:nvSpPr>
            <p:spPr>
              <a:xfrm>
                <a:off x="6977979" y="3000707"/>
                <a:ext cx="5179" cy="7109"/>
              </a:xfrm>
              <a:custGeom>
                <a:avLst/>
                <a:gdLst>
                  <a:gd name="connsiteX0" fmla="*/ 5084 w 5179"/>
                  <a:gd name="connsiteY0" fmla="*/ 3286 h 7109"/>
                  <a:gd name="connsiteX1" fmla="*/ 3369 w 5179"/>
                  <a:gd name="connsiteY1" fmla="*/ 524 h 7109"/>
                  <a:gd name="connsiteX2" fmla="*/ 893 w 5179"/>
                  <a:gd name="connsiteY2" fmla="*/ 619 h 7109"/>
                  <a:gd name="connsiteX3" fmla="*/ 321 w 5179"/>
                  <a:gd name="connsiteY3" fmla="*/ 5763 h 7109"/>
                  <a:gd name="connsiteX4" fmla="*/ 1369 w 5179"/>
                  <a:gd name="connsiteY4" fmla="*/ 6620 h 7109"/>
                  <a:gd name="connsiteX5" fmla="*/ 4131 w 5179"/>
                  <a:gd name="connsiteY5" fmla="*/ 6048 h 7109"/>
                  <a:gd name="connsiteX6" fmla="*/ 5179 w 5179"/>
                  <a:gd name="connsiteY6" fmla="*/ 3286 h 7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79" h="7109">
                    <a:moveTo>
                      <a:pt x="5084" y="3286"/>
                    </a:moveTo>
                    <a:cubicBezTo>
                      <a:pt x="5084" y="2143"/>
                      <a:pt x="4036" y="1286"/>
                      <a:pt x="3369" y="524"/>
                    </a:cubicBezTo>
                    <a:cubicBezTo>
                      <a:pt x="2703" y="-143"/>
                      <a:pt x="1464" y="-238"/>
                      <a:pt x="893" y="619"/>
                    </a:cubicBezTo>
                    <a:cubicBezTo>
                      <a:pt x="-60" y="2143"/>
                      <a:pt x="-250" y="3953"/>
                      <a:pt x="321" y="5763"/>
                    </a:cubicBezTo>
                    <a:cubicBezTo>
                      <a:pt x="512" y="6334"/>
                      <a:pt x="893" y="6525"/>
                      <a:pt x="1369" y="6620"/>
                    </a:cubicBezTo>
                    <a:cubicBezTo>
                      <a:pt x="2131" y="7572"/>
                      <a:pt x="3560" y="7001"/>
                      <a:pt x="4131" y="6048"/>
                    </a:cubicBezTo>
                    <a:cubicBezTo>
                      <a:pt x="4513" y="5191"/>
                      <a:pt x="5179" y="4334"/>
                      <a:pt x="5179" y="3286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96" name="شكل حر: شكل 2895">
                <a:extLst>
                  <a:ext uri="{FF2B5EF4-FFF2-40B4-BE49-F238E27FC236}">
                    <a16:creationId xmlns:a16="http://schemas.microsoft.com/office/drawing/2014/main" id="{9AB2B856-72DE-A32E-B6B1-57E1B35176F3}"/>
                  </a:ext>
                </a:extLst>
              </p:cNvPr>
              <p:cNvSpPr/>
              <p:nvPr/>
            </p:nvSpPr>
            <p:spPr>
              <a:xfrm>
                <a:off x="6968656" y="3038294"/>
                <a:ext cx="13962" cy="19991"/>
              </a:xfrm>
              <a:custGeom>
                <a:avLst/>
                <a:gdLst>
                  <a:gd name="connsiteX0" fmla="*/ 11930 w 13962"/>
                  <a:gd name="connsiteY0" fmla="*/ 656 h 19991"/>
                  <a:gd name="connsiteX1" fmla="*/ 4406 w 13962"/>
                  <a:gd name="connsiteY1" fmla="*/ 5418 h 19991"/>
                  <a:gd name="connsiteX2" fmla="*/ 24 w 13962"/>
                  <a:gd name="connsiteY2" fmla="*/ 17420 h 19991"/>
                  <a:gd name="connsiteX3" fmla="*/ 2310 w 13962"/>
                  <a:gd name="connsiteY3" fmla="*/ 19992 h 19991"/>
                  <a:gd name="connsiteX4" fmla="*/ 11930 w 13962"/>
                  <a:gd name="connsiteY4" fmla="*/ 11514 h 19991"/>
                  <a:gd name="connsiteX5" fmla="*/ 11930 w 13962"/>
                  <a:gd name="connsiteY5" fmla="*/ 561 h 19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62" h="19991">
                    <a:moveTo>
                      <a:pt x="11930" y="656"/>
                    </a:moveTo>
                    <a:cubicBezTo>
                      <a:pt x="8882" y="-1344"/>
                      <a:pt x="6311" y="1513"/>
                      <a:pt x="4406" y="5418"/>
                    </a:cubicBezTo>
                    <a:cubicBezTo>
                      <a:pt x="1929" y="8847"/>
                      <a:pt x="596" y="13324"/>
                      <a:pt x="24" y="17420"/>
                    </a:cubicBezTo>
                    <a:cubicBezTo>
                      <a:pt x="-166" y="18849"/>
                      <a:pt x="786" y="19992"/>
                      <a:pt x="2310" y="19992"/>
                    </a:cubicBezTo>
                    <a:cubicBezTo>
                      <a:pt x="6787" y="19992"/>
                      <a:pt x="10025" y="14943"/>
                      <a:pt x="11930" y="11514"/>
                    </a:cubicBezTo>
                    <a:cubicBezTo>
                      <a:pt x="13550" y="8562"/>
                      <a:pt x="15550" y="2942"/>
                      <a:pt x="11930" y="561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97" name="شكل حر: شكل 2896">
                <a:extLst>
                  <a:ext uri="{FF2B5EF4-FFF2-40B4-BE49-F238E27FC236}">
                    <a16:creationId xmlns:a16="http://schemas.microsoft.com/office/drawing/2014/main" id="{5BC8D73C-01EF-7BB5-E851-8DD1156FB3D2}"/>
                  </a:ext>
                </a:extLst>
              </p:cNvPr>
              <p:cNvSpPr/>
              <p:nvPr/>
            </p:nvSpPr>
            <p:spPr>
              <a:xfrm>
                <a:off x="6960584" y="3059492"/>
                <a:ext cx="7905" cy="10856"/>
              </a:xfrm>
              <a:custGeom>
                <a:avLst/>
                <a:gdLst>
                  <a:gd name="connsiteX0" fmla="*/ 7810 w 7905"/>
                  <a:gd name="connsiteY0" fmla="*/ 1556 h 10856"/>
                  <a:gd name="connsiteX1" fmla="*/ 5905 w 7905"/>
                  <a:gd name="connsiteY1" fmla="*/ 32 h 10856"/>
                  <a:gd name="connsiteX2" fmla="*/ 0 w 7905"/>
                  <a:gd name="connsiteY2" fmla="*/ 7462 h 10856"/>
                  <a:gd name="connsiteX3" fmla="*/ 286 w 7905"/>
                  <a:gd name="connsiteY3" fmla="*/ 8414 h 10856"/>
                  <a:gd name="connsiteX4" fmla="*/ 1048 w 7905"/>
                  <a:gd name="connsiteY4" fmla="*/ 10319 h 10856"/>
                  <a:gd name="connsiteX5" fmla="*/ 2762 w 7905"/>
                  <a:gd name="connsiteY5" fmla="*/ 10796 h 10856"/>
                  <a:gd name="connsiteX6" fmla="*/ 7906 w 7905"/>
                  <a:gd name="connsiteY6" fmla="*/ 1461 h 10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05" h="10856">
                    <a:moveTo>
                      <a:pt x="7810" y="1556"/>
                    </a:moveTo>
                    <a:cubicBezTo>
                      <a:pt x="7810" y="509"/>
                      <a:pt x="6858" y="-158"/>
                      <a:pt x="5905" y="32"/>
                    </a:cubicBezTo>
                    <a:cubicBezTo>
                      <a:pt x="2381" y="699"/>
                      <a:pt x="381" y="4033"/>
                      <a:pt x="0" y="7462"/>
                    </a:cubicBezTo>
                    <a:cubicBezTo>
                      <a:pt x="0" y="7843"/>
                      <a:pt x="0" y="8129"/>
                      <a:pt x="286" y="8414"/>
                    </a:cubicBezTo>
                    <a:cubicBezTo>
                      <a:pt x="286" y="9081"/>
                      <a:pt x="381" y="9748"/>
                      <a:pt x="1048" y="10319"/>
                    </a:cubicBezTo>
                    <a:cubicBezTo>
                      <a:pt x="1429" y="10700"/>
                      <a:pt x="2191" y="10986"/>
                      <a:pt x="2762" y="10796"/>
                    </a:cubicBezTo>
                    <a:cubicBezTo>
                      <a:pt x="6572" y="9272"/>
                      <a:pt x="7906" y="5366"/>
                      <a:pt x="7906" y="1461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98" name="شكل حر: شكل 2897">
                <a:extLst>
                  <a:ext uri="{FF2B5EF4-FFF2-40B4-BE49-F238E27FC236}">
                    <a16:creationId xmlns:a16="http://schemas.microsoft.com/office/drawing/2014/main" id="{FBB0DBE0-B525-39CE-E426-B29CC4A56228}"/>
                  </a:ext>
                </a:extLst>
              </p:cNvPr>
              <p:cNvSpPr/>
              <p:nvPr/>
            </p:nvSpPr>
            <p:spPr>
              <a:xfrm>
                <a:off x="6947629" y="3076106"/>
                <a:ext cx="7334" cy="8428"/>
              </a:xfrm>
              <a:custGeom>
                <a:avLst/>
                <a:gdLst>
                  <a:gd name="connsiteX0" fmla="*/ 7335 w 7334"/>
                  <a:gd name="connsiteY0" fmla="*/ 1611 h 8428"/>
                  <a:gd name="connsiteX1" fmla="*/ 5049 w 7334"/>
                  <a:gd name="connsiteY1" fmla="*/ 182 h 8428"/>
                  <a:gd name="connsiteX2" fmla="*/ 858 w 7334"/>
                  <a:gd name="connsiteY2" fmla="*/ 4468 h 8428"/>
                  <a:gd name="connsiteX3" fmla="*/ 96 w 7334"/>
                  <a:gd name="connsiteY3" fmla="*/ 7230 h 8428"/>
                  <a:gd name="connsiteX4" fmla="*/ 2382 w 7334"/>
                  <a:gd name="connsiteY4" fmla="*/ 8373 h 8428"/>
                  <a:gd name="connsiteX5" fmla="*/ 7335 w 7334"/>
                  <a:gd name="connsiteY5" fmla="*/ 1611 h 8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34" h="8428">
                    <a:moveTo>
                      <a:pt x="7335" y="1611"/>
                    </a:moveTo>
                    <a:cubicBezTo>
                      <a:pt x="7335" y="468"/>
                      <a:pt x="6097" y="-390"/>
                      <a:pt x="5049" y="182"/>
                    </a:cubicBezTo>
                    <a:cubicBezTo>
                      <a:pt x="3430" y="1134"/>
                      <a:pt x="1715" y="2658"/>
                      <a:pt x="858" y="4468"/>
                    </a:cubicBezTo>
                    <a:cubicBezTo>
                      <a:pt x="191" y="5230"/>
                      <a:pt x="-190" y="6183"/>
                      <a:pt x="96" y="7230"/>
                    </a:cubicBezTo>
                    <a:cubicBezTo>
                      <a:pt x="382" y="8278"/>
                      <a:pt x="1429" y="8564"/>
                      <a:pt x="2382" y="8373"/>
                    </a:cubicBezTo>
                    <a:cubicBezTo>
                      <a:pt x="5716" y="7707"/>
                      <a:pt x="7145" y="4754"/>
                      <a:pt x="7335" y="1611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899" name="شكل حر: شكل 2898">
                <a:extLst>
                  <a:ext uri="{FF2B5EF4-FFF2-40B4-BE49-F238E27FC236}">
                    <a16:creationId xmlns:a16="http://schemas.microsoft.com/office/drawing/2014/main" id="{626BE782-10ED-5891-D40F-561134D51954}"/>
                  </a:ext>
                </a:extLst>
              </p:cNvPr>
              <p:cNvSpPr/>
              <p:nvPr/>
            </p:nvSpPr>
            <p:spPr>
              <a:xfrm>
                <a:off x="6903321" y="2957255"/>
                <a:ext cx="71045" cy="22592"/>
              </a:xfrm>
              <a:custGeom>
                <a:avLst/>
                <a:gdLst>
                  <a:gd name="connsiteX0" fmla="*/ 67168 w 71045"/>
                  <a:gd name="connsiteY0" fmla="*/ 6352 h 22592"/>
                  <a:gd name="connsiteX1" fmla="*/ 112 w 71045"/>
                  <a:gd name="connsiteY1" fmla="*/ 21307 h 22592"/>
                  <a:gd name="connsiteX2" fmla="*/ 1541 w 71045"/>
                  <a:gd name="connsiteY2" fmla="*/ 22354 h 22592"/>
                  <a:gd name="connsiteX3" fmla="*/ 25544 w 71045"/>
                  <a:gd name="connsiteY3" fmla="*/ 7591 h 22592"/>
                  <a:gd name="connsiteX4" fmla="*/ 26401 w 71045"/>
                  <a:gd name="connsiteY4" fmla="*/ 7876 h 22592"/>
                  <a:gd name="connsiteX5" fmla="*/ 50595 w 71045"/>
                  <a:gd name="connsiteY5" fmla="*/ 8734 h 22592"/>
                  <a:gd name="connsiteX6" fmla="*/ 63549 w 71045"/>
                  <a:gd name="connsiteY6" fmla="*/ 15115 h 22592"/>
                  <a:gd name="connsiteX7" fmla="*/ 67264 w 71045"/>
                  <a:gd name="connsiteY7" fmla="*/ 6448 h 22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045" h="22592">
                    <a:moveTo>
                      <a:pt x="67168" y="6352"/>
                    </a:moveTo>
                    <a:cubicBezTo>
                      <a:pt x="47928" y="-6125"/>
                      <a:pt x="10685" y="256"/>
                      <a:pt x="112" y="21307"/>
                    </a:cubicBezTo>
                    <a:cubicBezTo>
                      <a:pt x="-364" y="22164"/>
                      <a:pt x="779" y="23021"/>
                      <a:pt x="1541" y="22354"/>
                    </a:cubicBezTo>
                    <a:cubicBezTo>
                      <a:pt x="8780" y="15115"/>
                      <a:pt x="16305" y="10353"/>
                      <a:pt x="25544" y="7591"/>
                    </a:cubicBezTo>
                    <a:cubicBezTo>
                      <a:pt x="25735" y="7781"/>
                      <a:pt x="26021" y="7876"/>
                      <a:pt x="26401" y="7876"/>
                    </a:cubicBezTo>
                    <a:cubicBezTo>
                      <a:pt x="34402" y="7114"/>
                      <a:pt x="42784" y="5305"/>
                      <a:pt x="50595" y="8734"/>
                    </a:cubicBezTo>
                    <a:cubicBezTo>
                      <a:pt x="54976" y="10639"/>
                      <a:pt x="59072" y="13306"/>
                      <a:pt x="63549" y="15115"/>
                    </a:cubicBezTo>
                    <a:cubicBezTo>
                      <a:pt x="71359" y="18259"/>
                      <a:pt x="73836" y="10734"/>
                      <a:pt x="67264" y="6448"/>
                    </a:cubicBezTo>
                    <a:close/>
                  </a:path>
                </a:pathLst>
              </a:custGeom>
              <a:solidFill>
                <a:srgbClr val="C4D75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00" name="شكل حر: شكل 2899">
                <a:extLst>
                  <a:ext uri="{FF2B5EF4-FFF2-40B4-BE49-F238E27FC236}">
                    <a16:creationId xmlns:a16="http://schemas.microsoft.com/office/drawing/2014/main" id="{D9588CED-420C-4A9B-26D5-21B7C1340577}"/>
                  </a:ext>
                </a:extLst>
              </p:cNvPr>
              <p:cNvSpPr/>
              <p:nvPr/>
            </p:nvSpPr>
            <p:spPr>
              <a:xfrm>
                <a:off x="6897317" y="2982364"/>
                <a:ext cx="6432" cy="10806"/>
              </a:xfrm>
              <a:custGeom>
                <a:avLst/>
                <a:gdLst>
                  <a:gd name="connsiteX0" fmla="*/ 4879 w 6432"/>
                  <a:gd name="connsiteY0" fmla="*/ 7 h 10806"/>
                  <a:gd name="connsiteX1" fmla="*/ 211 w 6432"/>
                  <a:gd name="connsiteY1" fmla="*/ 8294 h 10806"/>
                  <a:gd name="connsiteX2" fmla="*/ 593 w 6432"/>
                  <a:gd name="connsiteY2" fmla="*/ 9056 h 10806"/>
                  <a:gd name="connsiteX3" fmla="*/ 1259 w 6432"/>
                  <a:gd name="connsiteY3" fmla="*/ 10199 h 10806"/>
                  <a:gd name="connsiteX4" fmla="*/ 3640 w 6432"/>
                  <a:gd name="connsiteY4" fmla="*/ 10199 h 10806"/>
                  <a:gd name="connsiteX5" fmla="*/ 6403 w 6432"/>
                  <a:gd name="connsiteY5" fmla="*/ 1722 h 10806"/>
                  <a:gd name="connsiteX6" fmla="*/ 4879 w 6432"/>
                  <a:gd name="connsiteY6" fmla="*/ 7 h 10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32" h="10806">
                    <a:moveTo>
                      <a:pt x="4879" y="7"/>
                    </a:moveTo>
                    <a:cubicBezTo>
                      <a:pt x="688" y="198"/>
                      <a:pt x="-550" y="4865"/>
                      <a:pt x="211" y="8294"/>
                    </a:cubicBezTo>
                    <a:cubicBezTo>
                      <a:pt x="211" y="8580"/>
                      <a:pt x="402" y="8770"/>
                      <a:pt x="593" y="9056"/>
                    </a:cubicBezTo>
                    <a:cubicBezTo>
                      <a:pt x="783" y="9437"/>
                      <a:pt x="974" y="9818"/>
                      <a:pt x="1259" y="10199"/>
                    </a:cubicBezTo>
                    <a:cubicBezTo>
                      <a:pt x="1831" y="11056"/>
                      <a:pt x="3069" y="10961"/>
                      <a:pt x="3640" y="10199"/>
                    </a:cubicBezTo>
                    <a:cubicBezTo>
                      <a:pt x="5641" y="7627"/>
                      <a:pt x="6022" y="4865"/>
                      <a:pt x="6403" y="1722"/>
                    </a:cubicBezTo>
                    <a:cubicBezTo>
                      <a:pt x="6593" y="769"/>
                      <a:pt x="5831" y="-88"/>
                      <a:pt x="4879" y="7"/>
                    </a:cubicBezTo>
                    <a:close/>
                  </a:path>
                </a:pathLst>
              </a:custGeom>
              <a:solidFill>
                <a:srgbClr val="C4D75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01" name="شكل حر: شكل 2900">
                <a:extLst>
                  <a:ext uri="{FF2B5EF4-FFF2-40B4-BE49-F238E27FC236}">
                    <a16:creationId xmlns:a16="http://schemas.microsoft.com/office/drawing/2014/main" id="{8729709F-8188-682A-AA7B-20A3E81F59CE}"/>
                  </a:ext>
                </a:extLst>
              </p:cNvPr>
              <p:cNvSpPr/>
              <p:nvPr/>
            </p:nvSpPr>
            <p:spPr>
              <a:xfrm>
                <a:off x="6904100" y="2978327"/>
                <a:ext cx="4833" cy="6381"/>
              </a:xfrm>
              <a:custGeom>
                <a:avLst/>
                <a:gdLst>
                  <a:gd name="connsiteX0" fmla="*/ 2953 w 4833"/>
                  <a:gd name="connsiteY0" fmla="*/ 235 h 6381"/>
                  <a:gd name="connsiteX1" fmla="*/ 857 w 4833"/>
                  <a:gd name="connsiteY1" fmla="*/ 2712 h 6381"/>
                  <a:gd name="connsiteX2" fmla="*/ 571 w 4833"/>
                  <a:gd name="connsiteY2" fmla="*/ 2997 h 6381"/>
                  <a:gd name="connsiteX3" fmla="*/ 0 w 4833"/>
                  <a:gd name="connsiteY3" fmla="*/ 4998 h 6381"/>
                  <a:gd name="connsiteX4" fmla="*/ 2286 w 4833"/>
                  <a:gd name="connsiteY4" fmla="*/ 5950 h 6381"/>
                  <a:gd name="connsiteX5" fmla="*/ 4763 w 4833"/>
                  <a:gd name="connsiteY5" fmla="*/ 1473 h 6381"/>
                  <a:gd name="connsiteX6" fmla="*/ 3048 w 4833"/>
                  <a:gd name="connsiteY6" fmla="*/ 235 h 6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33" h="6381">
                    <a:moveTo>
                      <a:pt x="2953" y="235"/>
                    </a:moveTo>
                    <a:cubicBezTo>
                      <a:pt x="2191" y="807"/>
                      <a:pt x="1333" y="1664"/>
                      <a:pt x="857" y="2712"/>
                    </a:cubicBezTo>
                    <a:cubicBezTo>
                      <a:pt x="857" y="2712"/>
                      <a:pt x="667" y="2902"/>
                      <a:pt x="571" y="2997"/>
                    </a:cubicBezTo>
                    <a:cubicBezTo>
                      <a:pt x="191" y="3569"/>
                      <a:pt x="0" y="4236"/>
                      <a:pt x="0" y="4998"/>
                    </a:cubicBezTo>
                    <a:cubicBezTo>
                      <a:pt x="0" y="6141"/>
                      <a:pt x="1524" y="6903"/>
                      <a:pt x="2286" y="5950"/>
                    </a:cubicBezTo>
                    <a:cubicBezTo>
                      <a:pt x="3524" y="4617"/>
                      <a:pt x="4096" y="3188"/>
                      <a:pt x="4763" y="1473"/>
                    </a:cubicBezTo>
                    <a:cubicBezTo>
                      <a:pt x="5144" y="426"/>
                      <a:pt x="3905" y="-432"/>
                      <a:pt x="3048" y="235"/>
                    </a:cubicBezTo>
                    <a:close/>
                  </a:path>
                </a:pathLst>
              </a:custGeom>
              <a:solidFill>
                <a:srgbClr val="C4D75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02" name="شكل حر: شكل 2901">
                <a:extLst>
                  <a:ext uri="{FF2B5EF4-FFF2-40B4-BE49-F238E27FC236}">
                    <a16:creationId xmlns:a16="http://schemas.microsoft.com/office/drawing/2014/main" id="{98A3C451-3BC5-A66F-546A-20E636DC557F}"/>
                  </a:ext>
                </a:extLst>
              </p:cNvPr>
              <p:cNvSpPr/>
              <p:nvPr/>
            </p:nvSpPr>
            <p:spPr>
              <a:xfrm>
                <a:off x="6931199" y="3012413"/>
                <a:ext cx="7581" cy="7089"/>
              </a:xfrm>
              <a:custGeom>
                <a:avLst/>
                <a:gdLst>
                  <a:gd name="connsiteX0" fmla="*/ 6239 w 7581"/>
                  <a:gd name="connsiteY0" fmla="*/ 248 h 7089"/>
                  <a:gd name="connsiteX1" fmla="*/ 1286 w 7581"/>
                  <a:gd name="connsiteY1" fmla="*/ 1105 h 7089"/>
                  <a:gd name="connsiteX2" fmla="*/ 333 w 7581"/>
                  <a:gd name="connsiteY2" fmla="*/ 2439 h 7089"/>
                  <a:gd name="connsiteX3" fmla="*/ 238 w 7581"/>
                  <a:gd name="connsiteY3" fmla="*/ 4629 h 7089"/>
                  <a:gd name="connsiteX4" fmla="*/ 2334 w 7581"/>
                  <a:gd name="connsiteY4" fmla="*/ 7011 h 7089"/>
                  <a:gd name="connsiteX5" fmla="*/ 4524 w 7581"/>
                  <a:gd name="connsiteY5" fmla="*/ 6820 h 7089"/>
                  <a:gd name="connsiteX6" fmla="*/ 7572 w 7581"/>
                  <a:gd name="connsiteY6" fmla="*/ 2153 h 7089"/>
                  <a:gd name="connsiteX7" fmla="*/ 6239 w 7581"/>
                  <a:gd name="connsiteY7" fmla="*/ 248 h 7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81" h="7089">
                    <a:moveTo>
                      <a:pt x="6239" y="248"/>
                    </a:moveTo>
                    <a:cubicBezTo>
                      <a:pt x="4524" y="-133"/>
                      <a:pt x="2619" y="-228"/>
                      <a:pt x="1286" y="1105"/>
                    </a:cubicBezTo>
                    <a:cubicBezTo>
                      <a:pt x="905" y="1486"/>
                      <a:pt x="619" y="1962"/>
                      <a:pt x="333" y="2439"/>
                    </a:cubicBezTo>
                    <a:cubicBezTo>
                      <a:pt x="-143" y="3296"/>
                      <a:pt x="-48" y="3963"/>
                      <a:pt x="238" y="4629"/>
                    </a:cubicBezTo>
                    <a:cubicBezTo>
                      <a:pt x="238" y="5772"/>
                      <a:pt x="810" y="6725"/>
                      <a:pt x="2334" y="7011"/>
                    </a:cubicBezTo>
                    <a:cubicBezTo>
                      <a:pt x="3096" y="7201"/>
                      <a:pt x="3858" y="7011"/>
                      <a:pt x="4524" y="6820"/>
                    </a:cubicBezTo>
                    <a:cubicBezTo>
                      <a:pt x="6525" y="6153"/>
                      <a:pt x="7287" y="3963"/>
                      <a:pt x="7572" y="2153"/>
                    </a:cubicBezTo>
                    <a:cubicBezTo>
                      <a:pt x="7668" y="1391"/>
                      <a:pt x="7001" y="343"/>
                      <a:pt x="6239" y="248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03" name="شكل حر: شكل 2902">
                <a:extLst>
                  <a:ext uri="{FF2B5EF4-FFF2-40B4-BE49-F238E27FC236}">
                    <a16:creationId xmlns:a16="http://schemas.microsoft.com/office/drawing/2014/main" id="{CE487BE2-CD9B-A42C-E95D-C86A20BBD2FA}"/>
                  </a:ext>
                </a:extLst>
              </p:cNvPr>
              <p:cNvSpPr/>
              <p:nvPr/>
            </p:nvSpPr>
            <p:spPr>
              <a:xfrm>
                <a:off x="6923422" y="3020567"/>
                <a:ext cx="5194" cy="4481"/>
              </a:xfrm>
              <a:custGeom>
                <a:avLst/>
                <a:gdLst>
                  <a:gd name="connsiteX0" fmla="*/ 4110 w 5194"/>
                  <a:gd name="connsiteY0" fmla="*/ 476 h 4481"/>
                  <a:gd name="connsiteX1" fmla="*/ 2300 w 5194"/>
                  <a:gd name="connsiteY1" fmla="*/ 0 h 4481"/>
                  <a:gd name="connsiteX2" fmla="*/ 967 w 5194"/>
                  <a:gd name="connsiteY2" fmla="*/ 1048 h 4481"/>
                  <a:gd name="connsiteX3" fmla="*/ 204 w 5194"/>
                  <a:gd name="connsiteY3" fmla="*/ 2000 h 4481"/>
                  <a:gd name="connsiteX4" fmla="*/ 2205 w 5194"/>
                  <a:gd name="connsiteY4" fmla="*/ 4477 h 4481"/>
                  <a:gd name="connsiteX5" fmla="*/ 4014 w 5194"/>
                  <a:gd name="connsiteY5" fmla="*/ 4096 h 4481"/>
                  <a:gd name="connsiteX6" fmla="*/ 5158 w 5194"/>
                  <a:gd name="connsiteY6" fmla="*/ 2762 h 4481"/>
                  <a:gd name="connsiteX7" fmla="*/ 5158 w 5194"/>
                  <a:gd name="connsiteY7" fmla="*/ 2381 h 4481"/>
                  <a:gd name="connsiteX8" fmla="*/ 4110 w 5194"/>
                  <a:gd name="connsiteY8" fmla="*/ 572 h 4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94" h="4481">
                    <a:moveTo>
                      <a:pt x="4110" y="476"/>
                    </a:moveTo>
                    <a:cubicBezTo>
                      <a:pt x="3538" y="191"/>
                      <a:pt x="2967" y="0"/>
                      <a:pt x="2300" y="0"/>
                    </a:cubicBezTo>
                    <a:cubicBezTo>
                      <a:pt x="1633" y="0"/>
                      <a:pt x="1157" y="476"/>
                      <a:pt x="967" y="1048"/>
                    </a:cubicBezTo>
                    <a:cubicBezTo>
                      <a:pt x="681" y="1238"/>
                      <a:pt x="490" y="1524"/>
                      <a:pt x="204" y="2000"/>
                    </a:cubicBezTo>
                    <a:cubicBezTo>
                      <a:pt x="-558" y="3334"/>
                      <a:pt x="967" y="4572"/>
                      <a:pt x="2205" y="4477"/>
                    </a:cubicBezTo>
                    <a:cubicBezTo>
                      <a:pt x="2776" y="4477"/>
                      <a:pt x="3443" y="4191"/>
                      <a:pt x="4014" y="4096"/>
                    </a:cubicBezTo>
                    <a:cubicBezTo>
                      <a:pt x="4586" y="4001"/>
                      <a:pt x="5062" y="3334"/>
                      <a:pt x="5158" y="2762"/>
                    </a:cubicBezTo>
                    <a:cubicBezTo>
                      <a:pt x="5158" y="2667"/>
                      <a:pt x="5158" y="2572"/>
                      <a:pt x="5158" y="2381"/>
                    </a:cubicBezTo>
                    <a:cubicBezTo>
                      <a:pt x="5348" y="1619"/>
                      <a:pt x="4776" y="953"/>
                      <a:pt x="4110" y="572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04" name="شكل حر: شكل 2903">
                <a:extLst>
                  <a:ext uri="{FF2B5EF4-FFF2-40B4-BE49-F238E27FC236}">
                    <a16:creationId xmlns:a16="http://schemas.microsoft.com/office/drawing/2014/main" id="{2A30C056-0491-C261-E6DE-230EF642946E}"/>
                  </a:ext>
                </a:extLst>
              </p:cNvPr>
              <p:cNvSpPr/>
              <p:nvPr/>
            </p:nvSpPr>
            <p:spPr>
              <a:xfrm>
                <a:off x="6837206" y="2693401"/>
                <a:ext cx="84787" cy="78597"/>
              </a:xfrm>
              <a:custGeom>
                <a:avLst/>
                <a:gdLst>
                  <a:gd name="connsiteX0" fmla="*/ 84134 w 84787"/>
                  <a:gd name="connsiteY0" fmla="*/ 3602 h 78597"/>
                  <a:gd name="connsiteX1" fmla="*/ 53369 w 84787"/>
                  <a:gd name="connsiteY1" fmla="*/ 1125 h 78597"/>
                  <a:gd name="connsiteX2" fmla="*/ 31747 w 84787"/>
                  <a:gd name="connsiteY2" fmla="*/ 7983 h 78597"/>
                  <a:gd name="connsiteX3" fmla="*/ 11173 w 84787"/>
                  <a:gd name="connsiteY3" fmla="*/ 25128 h 78597"/>
                  <a:gd name="connsiteX4" fmla="*/ 7458 w 84787"/>
                  <a:gd name="connsiteY4" fmla="*/ 78278 h 78597"/>
                  <a:gd name="connsiteX5" fmla="*/ 8982 w 84787"/>
                  <a:gd name="connsiteY5" fmla="*/ 77230 h 78597"/>
                  <a:gd name="connsiteX6" fmla="*/ 4887 w 84787"/>
                  <a:gd name="connsiteY6" fmla="*/ 47703 h 78597"/>
                  <a:gd name="connsiteX7" fmla="*/ 16888 w 84787"/>
                  <a:gd name="connsiteY7" fmla="*/ 25319 h 78597"/>
                  <a:gd name="connsiteX8" fmla="*/ 47844 w 84787"/>
                  <a:gd name="connsiteY8" fmla="*/ 8079 h 78597"/>
                  <a:gd name="connsiteX9" fmla="*/ 62608 w 84787"/>
                  <a:gd name="connsiteY9" fmla="*/ 7507 h 78597"/>
                  <a:gd name="connsiteX10" fmla="*/ 72800 w 84787"/>
                  <a:gd name="connsiteY10" fmla="*/ 7507 h 78597"/>
                  <a:gd name="connsiteX11" fmla="*/ 84039 w 84787"/>
                  <a:gd name="connsiteY11" fmla="*/ 3792 h 78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787" h="78597">
                    <a:moveTo>
                      <a:pt x="84134" y="3602"/>
                    </a:moveTo>
                    <a:cubicBezTo>
                      <a:pt x="76991" y="-303"/>
                      <a:pt x="60894" y="-875"/>
                      <a:pt x="53369" y="1125"/>
                    </a:cubicBezTo>
                    <a:cubicBezTo>
                      <a:pt x="46130" y="2935"/>
                      <a:pt x="38510" y="4745"/>
                      <a:pt x="31747" y="7983"/>
                    </a:cubicBezTo>
                    <a:cubicBezTo>
                      <a:pt x="23460" y="11984"/>
                      <a:pt x="16698" y="17794"/>
                      <a:pt x="11173" y="25128"/>
                    </a:cubicBezTo>
                    <a:cubicBezTo>
                      <a:pt x="-638" y="40749"/>
                      <a:pt x="-4924" y="61800"/>
                      <a:pt x="7458" y="78278"/>
                    </a:cubicBezTo>
                    <a:cubicBezTo>
                      <a:pt x="8125" y="79135"/>
                      <a:pt x="9459" y="78087"/>
                      <a:pt x="8982" y="77230"/>
                    </a:cubicBezTo>
                    <a:cubicBezTo>
                      <a:pt x="4220" y="67515"/>
                      <a:pt x="2220" y="58371"/>
                      <a:pt x="4887" y="47703"/>
                    </a:cubicBezTo>
                    <a:cubicBezTo>
                      <a:pt x="6887" y="39511"/>
                      <a:pt x="11649" y="31796"/>
                      <a:pt x="16888" y="25319"/>
                    </a:cubicBezTo>
                    <a:cubicBezTo>
                      <a:pt x="24413" y="16080"/>
                      <a:pt x="36129" y="9507"/>
                      <a:pt x="47844" y="8079"/>
                    </a:cubicBezTo>
                    <a:cubicBezTo>
                      <a:pt x="52702" y="7507"/>
                      <a:pt x="57655" y="7221"/>
                      <a:pt x="62608" y="7507"/>
                    </a:cubicBezTo>
                    <a:cubicBezTo>
                      <a:pt x="66037" y="7793"/>
                      <a:pt x="69466" y="8269"/>
                      <a:pt x="72800" y="7507"/>
                    </a:cubicBezTo>
                    <a:cubicBezTo>
                      <a:pt x="74800" y="7031"/>
                      <a:pt x="88040" y="5983"/>
                      <a:pt x="84039" y="3792"/>
                    </a:cubicBezTo>
                    <a:close/>
                  </a:path>
                </a:pathLst>
              </a:custGeom>
              <a:solidFill>
                <a:srgbClr val="C4D75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05" name="شكل حر: شكل 2904">
                <a:extLst>
                  <a:ext uri="{FF2B5EF4-FFF2-40B4-BE49-F238E27FC236}">
                    <a16:creationId xmlns:a16="http://schemas.microsoft.com/office/drawing/2014/main" id="{AA1C53BE-37F1-75B1-FCB9-C2507314D8B0}"/>
                  </a:ext>
                </a:extLst>
              </p:cNvPr>
              <p:cNvSpPr/>
              <p:nvPr/>
            </p:nvSpPr>
            <p:spPr>
              <a:xfrm>
                <a:off x="6857061" y="2749524"/>
                <a:ext cx="51196" cy="36209"/>
              </a:xfrm>
              <a:custGeom>
                <a:avLst/>
                <a:gdLst>
                  <a:gd name="connsiteX0" fmla="*/ 49516 w 51196"/>
                  <a:gd name="connsiteY0" fmla="*/ 1580 h 36209"/>
                  <a:gd name="connsiteX1" fmla="*/ 44944 w 51196"/>
                  <a:gd name="connsiteY1" fmla="*/ 2819 h 36209"/>
                  <a:gd name="connsiteX2" fmla="*/ 30847 w 51196"/>
                  <a:gd name="connsiteY2" fmla="*/ 32822 h 36209"/>
                  <a:gd name="connsiteX3" fmla="*/ 558 w 51196"/>
                  <a:gd name="connsiteY3" fmla="*/ 30251 h 36209"/>
                  <a:gd name="connsiteX4" fmla="*/ 177 w 51196"/>
                  <a:gd name="connsiteY4" fmla="*/ 31013 h 36209"/>
                  <a:gd name="connsiteX5" fmla="*/ 33895 w 51196"/>
                  <a:gd name="connsiteY5" fmla="*/ 34537 h 36209"/>
                  <a:gd name="connsiteX6" fmla="*/ 49326 w 51196"/>
                  <a:gd name="connsiteY6" fmla="*/ 1485 h 3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196" h="36209">
                    <a:moveTo>
                      <a:pt x="49516" y="1580"/>
                    </a:moveTo>
                    <a:cubicBezTo>
                      <a:pt x="48373" y="-1182"/>
                      <a:pt x="43992" y="-39"/>
                      <a:pt x="44944" y="2819"/>
                    </a:cubicBezTo>
                    <a:cubicBezTo>
                      <a:pt x="49326" y="15392"/>
                      <a:pt x="43706" y="28727"/>
                      <a:pt x="30847" y="32822"/>
                    </a:cubicBezTo>
                    <a:cubicBezTo>
                      <a:pt x="20560" y="36156"/>
                      <a:pt x="10559" y="33203"/>
                      <a:pt x="558" y="30251"/>
                    </a:cubicBezTo>
                    <a:cubicBezTo>
                      <a:pt x="81" y="30060"/>
                      <a:pt x="-204" y="30822"/>
                      <a:pt x="177" y="31013"/>
                    </a:cubicBezTo>
                    <a:cubicBezTo>
                      <a:pt x="9606" y="36823"/>
                      <a:pt x="23513" y="37394"/>
                      <a:pt x="33895" y="34537"/>
                    </a:cubicBezTo>
                    <a:cubicBezTo>
                      <a:pt x="47992" y="30632"/>
                      <a:pt x="54755" y="14820"/>
                      <a:pt x="49326" y="1485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06" name="شكل حر: شكل 2905">
                <a:extLst>
                  <a:ext uri="{FF2B5EF4-FFF2-40B4-BE49-F238E27FC236}">
                    <a16:creationId xmlns:a16="http://schemas.microsoft.com/office/drawing/2014/main" id="{39E76AB0-E3EB-8036-1841-938A9B94E5A1}"/>
                  </a:ext>
                </a:extLst>
              </p:cNvPr>
              <p:cNvSpPr/>
              <p:nvPr/>
            </p:nvSpPr>
            <p:spPr>
              <a:xfrm>
                <a:off x="6894019" y="2739389"/>
                <a:ext cx="10216" cy="9613"/>
              </a:xfrm>
              <a:custGeom>
                <a:avLst/>
                <a:gdLst>
                  <a:gd name="connsiteX0" fmla="*/ 6748 w 10216"/>
                  <a:gd name="connsiteY0" fmla="*/ 1810 h 9613"/>
                  <a:gd name="connsiteX1" fmla="*/ 3223 w 10216"/>
                  <a:gd name="connsiteY1" fmla="*/ 0 h 9613"/>
                  <a:gd name="connsiteX2" fmla="*/ 175 w 10216"/>
                  <a:gd name="connsiteY2" fmla="*/ 2953 h 9613"/>
                  <a:gd name="connsiteX3" fmla="*/ 2271 w 10216"/>
                  <a:gd name="connsiteY3" fmla="*/ 8858 h 9613"/>
                  <a:gd name="connsiteX4" fmla="*/ 9510 w 10216"/>
                  <a:gd name="connsiteY4" fmla="*/ 7525 h 9613"/>
                  <a:gd name="connsiteX5" fmla="*/ 6652 w 10216"/>
                  <a:gd name="connsiteY5" fmla="*/ 1810 h 9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16" h="9613">
                    <a:moveTo>
                      <a:pt x="6748" y="1810"/>
                    </a:moveTo>
                    <a:cubicBezTo>
                      <a:pt x="5795" y="762"/>
                      <a:pt x="4652" y="0"/>
                      <a:pt x="3223" y="0"/>
                    </a:cubicBezTo>
                    <a:cubicBezTo>
                      <a:pt x="1604" y="0"/>
                      <a:pt x="556" y="1524"/>
                      <a:pt x="175" y="2953"/>
                    </a:cubicBezTo>
                    <a:cubicBezTo>
                      <a:pt x="-396" y="5143"/>
                      <a:pt x="461" y="7525"/>
                      <a:pt x="2271" y="8858"/>
                    </a:cubicBezTo>
                    <a:cubicBezTo>
                      <a:pt x="4366" y="10382"/>
                      <a:pt x="7986" y="9430"/>
                      <a:pt x="9510" y="7525"/>
                    </a:cubicBezTo>
                    <a:cubicBezTo>
                      <a:pt x="11415" y="5143"/>
                      <a:pt x="9129" y="3048"/>
                      <a:pt x="6652" y="1810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07" name="شكل حر: شكل 2906">
                <a:extLst>
                  <a:ext uri="{FF2B5EF4-FFF2-40B4-BE49-F238E27FC236}">
                    <a16:creationId xmlns:a16="http://schemas.microsoft.com/office/drawing/2014/main" id="{C0F761B5-66F0-38D1-8E4D-19E66876979F}"/>
                  </a:ext>
                </a:extLst>
              </p:cNvPr>
              <p:cNvSpPr/>
              <p:nvPr/>
            </p:nvSpPr>
            <p:spPr>
              <a:xfrm>
                <a:off x="6886778" y="2737306"/>
                <a:ext cx="7625" cy="5784"/>
              </a:xfrm>
              <a:custGeom>
                <a:avLst/>
                <a:gdLst>
                  <a:gd name="connsiteX0" fmla="*/ 6940 w 7625"/>
                  <a:gd name="connsiteY0" fmla="*/ 940 h 5784"/>
                  <a:gd name="connsiteX1" fmla="*/ 2178 w 7625"/>
                  <a:gd name="connsiteY1" fmla="*/ 463 h 5784"/>
                  <a:gd name="connsiteX2" fmla="*/ 1035 w 7625"/>
                  <a:gd name="connsiteY2" fmla="*/ 1321 h 5784"/>
                  <a:gd name="connsiteX3" fmla="*/ 464 w 7625"/>
                  <a:gd name="connsiteY3" fmla="*/ 1892 h 5784"/>
                  <a:gd name="connsiteX4" fmla="*/ 940 w 7625"/>
                  <a:gd name="connsiteY4" fmla="*/ 4845 h 5784"/>
                  <a:gd name="connsiteX5" fmla="*/ 1511 w 7625"/>
                  <a:gd name="connsiteY5" fmla="*/ 5035 h 5784"/>
                  <a:gd name="connsiteX6" fmla="*/ 1987 w 7625"/>
                  <a:gd name="connsiteY6" fmla="*/ 5416 h 5784"/>
                  <a:gd name="connsiteX7" fmla="*/ 7512 w 7625"/>
                  <a:gd name="connsiteY7" fmla="*/ 2940 h 5784"/>
                  <a:gd name="connsiteX8" fmla="*/ 7036 w 7625"/>
                  <a:gd name="connsiteY8" fmla="*/ 1035 h 5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625" h="5784">
                    <a:moveTo>
                      <a:pt x="6940" y="940"/>
                    </a:moveTo>
                    <a:cubicBezTo>
                      <a:pt x="5226" y="-108"/>
                      <a:pt x="3607" y="-299"/>
                      <a:pt x="2178" y="463"/>
                    </a:cubicBezTo>
                    <a:cubicBezTo>
                      <a:pt x="1606" y="559"/>
                      <a:pt x="1225" y="844"/>
                      <a:pt x="1035" y="1321"/>
                    </a:cubicBezTo>
                    <a:cubicBezTo>
                      <a:pt x="844" y="1511"/>
                      <a:pt x="654" y="1702"/>
                      <a:pt x="464" y="1892"/>
                    </a:cubicBezTo>
                    <a:cubicBezTo>
                      <a:pt x="-298" y="2749"/>
                      <a:pt x="-108" y="4369"/>
                      <a:pt x="940" y="4845"/>
                    </a:cubicBezTo>
                    <a:cubicBezTo>
                      <a:pt x="1130" y="4845"/>
                      <a:pt x="1321" y="4940"/>
                      <a:pt x="1511" y="5035"/>
                    </a:cubicBezTo>
                    <a:cubicBezTo>
                      <a:pt x="1702" y="5131"/>
                      <a:pt x="1797" y="5321"/>
                      <a:pt x="1987" y="5416"/>
                    </a:cubicBezTo>
                    <a:cubicBezTo>
                      <a:pt x="4273" y="6559"/>
                      <a:pt x="6369" y="4845"/>
                      <a:pt x="7512" y="2940"/>
                    </a:cubicBezTo>
                    <a:cubicBezTo>
                      <a:pt x="7798" y="2368"/>
                      <a:pt x="7512" y="1416"/>
                      <a:pt x="7036" y="1035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08" name="شكل حر: شكل 2907">
                <a:extLst>
                  <a:ext uri="{FF2B5EF4-FFF2-40B4-BE49-F238E27FC236}">
                    <a16:creationId xmlns:a16="http://schemas.microsoft.com/office/drawing/2014/main" id="{23A4D72D-D53A-8982-340D-042BCB2CB0C0}"/>
                  </a:ext>
                </a:extLst>
              </p:cNvPr>
              <p:cNvSpPr/>
              <p:nvPr/>
            </p:nvSpPr>
            <p:spPr>
              <a:xfrm>
                <a:off x="6872757" y="2740440"/>
                <a:ext cx="11306" cy="15588"/>
              </a:xfrm>
              <a:custGeom>
                <a:avLst/>
                <a:gdLst>
                  <a:gd name="connsiteX0" fmla="*/ 7531 w 11306"/>
                  <a:gd name="connsiteY0" fmla="*/ 378 h 15588"/>
                  <a:gd name="connsiteX1" fmla="*/ 102 w 11306"/>
                  <a:gd name="connsiteY1" fmla="*/ 9236 h 15588"/>
                  <a:gd name="connsiteX2" fmla="*/ 6484 w 11306"/>
                  <a:gd name="connsiteY2" fmla="*/ 15522 h 15588"/>
                  <a:gd name="connsiteX3" fmla="*/ 11151 w 11306"/>
                  <a:gd name="connsiteY3" fmla="*/ 9141 h 15588"/>
                  <a:gd name="connsiteX4" fmla="*/ 7531 w 11306"/>
                  <a:gd name="connsiteY4" fmla="*/ 378 h 15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06" h="15588">
                    <a:moveTo>
                      <a:pt x="7531" y="378"/>
                    </a:moveTo>
                    <a:cubicBezTo>
                      <a:pt x="2959" y="-1623"/>
                      <a:pt x="-660" y="4759"/>
                      <a:pt x="102" y="9236"/>
                    </a:cubicBezTo>
                    <a:cubicBezTo>
                      <a:pt x="102" y="12855"/>
                      <a:pt x="2197" y="16094"/>
                      <a:pt x="6484" y="15522"/>
                    </a:cubicBezTo>
                    <a:cubicBezTo>
                      <a:pt x="9341" y="15141"/>
                      <a:pt x="10770" y="11617"/>
                      <a:pt x="11151" y="9141"/>
                    </a:cubicBezTo>
                    <a:cubicBezTo>
                      <a:pt x="11722" y="5807"/>
                      <a:pt x="10770" y="1806"/>
                      <a:pt x="7531" y="378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09" name="شكل حر: شكل 2908">
                <a:extLst>
                  <a:ext uri="{FF2B5EF4-FFF2-40B4-BE49-F238E27FC236}">
                    <a16:creationId xmlns:a16="http://schemas.microsoft.com/office/drawing/2014/main" id="{DFEF76BE-0294-F5A4-9483-C2CDB2041C8C}"/>
                  </a:ext>
                </a:extLst>
              </p:cNvPr>
              <p:cNvSpPr/>
              <p:nvPr/>
            </p:nvSpPr>
            <p:spPr>
              <a:xfrm>
                <a:off x="6917590" y="2700527"/>
                <a:ext cx="17226" cy="9925"/>
              </a:xfrm>
              <a:custGeom>
                <a:avLst/>
                <a:gdLst>
                  <a:gd name="connsiteX0" fmla="*/ 13275 w 17226"/>
                  <a:gd name="connsiteY0" fmla="*/ 1333 h 9925"/>
                  <a:gd name="connsiteX1" fmla="*/ 11656 w 17226"/>
                  <a:gd name="connsiteY1" fmla="*/ 1048 h 9925"/>
                  <a:gd name="connsiteX2" fmla="*/ 6703 w 17226"/>
                  <a:gd name="connsiteY2" fmla="*/ 0 h 9925"/>
                  <a:gd name="connsiteX3" fmla="*/ 226 w 17226"/>
                  <a:gd name="connsiteY3" fmla="*/ 4001 h 9925"/>
                  <a:gd name="connsiteX4" fmla="*/ 1274 w 17226"/>
                  <a:gd name="connsiteY4" fmla="*/ 7048 h 9925"/>
                  <a:gd name="connsiteX5" fmla="*/ 8703 w 17226"/>
                  <a:gd name="connsiteY5" fmla="*/ 9430 h 9925"/>
                  <a:gd name="connsiteX6" fmla="*/ 16609 w 17226"/>
                  <a:gd name="connsiteY6" fmla="*/ 8191 h 9925"/>
                  <a:gd name="connsiteX7" fmla="*/ 13275 w 17226"/>
                  <a:gd name="connsiteY7" fmla="*/ 1429 h 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26" h="9925">
                    <a:moveTo>
                      <a:pt x="13275" y="1333"/>
                    </a:moveTo>
                    <a:cubicBezTo>
                      <a:pt x="12799" y="1143"/>
                      <a:pt x="12228" y="1143"/>
                      <a:pt x="11656" y="1048"/>
                    </a:cubicBezTo>
                    <a:cubicBezTo>
                      <a:pt x="10418" y="0"/>
                      <a:pt x="8227" y="0"/>
                      <a:pt x="6703" y="0"/>
                    </a:cubicBezTo>
                    <a:cubicBezTo>
                      <a:pt x="3941" y="0"/>
                      <a:pt x="1369" y="1524"/>
                      <a:pt x="226" y="4001"/>
                    </a:cubicBezTo>
                    <a:cubicBezTo>
                      <a:pt x="-345" y="5143"/>
                      <a:pt x="226" y="6477"/>
                      <a:pt x="1274" y="7048"/>
                    </a:cubicBezTo>
                    <a:cubicBezTo>
                      <a:pt x="3560" y="8191"/>
                      <a:pt x="6227" y="8858"/>
                      <a:pt x="8703" y="9430"/>
                    </a:cubicBezTo>
                    <a:cubicBezTo>
                      <a:pt x="10894" y="9906"/>
                      <a:pt x="15085" y="10668"/>
                      <a:pt x="16609" y="8191"/>
                    </a:cubicBezTo>
                    <a:cubicBezTo>
                      <a:pt x="18324" y="5334"/>
                      <a:pt x="16228" y="2286"/>
                      <a:pt x="13275" y="1429"/>
                    </a:cubicBezTo>
                    <a:close/>
                  </a:path>
                </a:pathLst>
              </a:custGeom>
              <a:solidFill>
                <a:srgbClr val="C4D75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10" name="شكل حر: شكل 2909">
                <a:extLst>
                  <a:ext uri="{FF2B5EF4-FFF2-40B4-BE49-F238E27FC236}">
                    <a16:creationId xmlns:a16="http://schemas.microsoft.com/office/drawing/2014/main" id="{D3261932-38BA-0685-0007-BB0DE5728EE8}"/>
                  </a:ext>
                </a:extLst>
              </p:cNvPr>
              <p:cNvSpPr/>
              <p:nvPr/>
            </p:nvSpPr>
            <p:spPr>
              <a:xfrm>
                <a:off x="6936193" y="2709389"/>
                <a:ext cx="7583" cy="6427"/>
              </a:xfrm>
              <a:custGeom>
                <a:avLst/>
                <a:gdLst>
                  <a:gd name="connsiteX0" fmla="*/ 6865 w 7583"/>
                  <a:gd name="connsiteY0" fmla="*/ 1997 h 6427"/>
                  <a:gd name="connsiteX1" fmla="*/ 2483 w 7583"/>
                  <a:gd name="connsiteY1" fmla="*/ 187 h 6427"/>
                  <a:gd name="connsiteX2" fmla="*/ 2388 w 7583"/>
                  <a:gd name="connsiteY2" fmla="*/ 187 h 6427"/>
                  <a:gd name="connsiteX3" fmla="*/ 197 w 7583"/>
                  <a:gd name="connsiteY3" fmla="*/ 1330 h 6427"/>
                  <a:gd name="connsiteX4" fmla="*/ 674 w 7583"/>
                  <a:gd name="connsiteY4" fmla="*/ 3997 h 6427"/>
                  <a:gd name="connsiteX5" fmla="*/ 4388 w 7583"/>
                  <a:gd name="connsiteY5" fmla="*/ 6378 h 6427"/>
                  <a:gd name="connsiteX6" fmla="*/ 6960 w 7583"/>
                  <a:gd name="connsiteY6" fmla="*/ 1901 h 6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83" h="6427">
                    <a:moveTo>
                      <a:pt x="6865" y="1997"/>
                    </a:moveTo>
                    <a:cubicBezTo>
                      <a:pt x="5912" y="758"/>
                      <a:pt x="4103" y="-480"/>
                      <a:pt x="2483" y="187"/>
                    </a:cubicBezTo>
                    <a:cubicBezTo>
                      <a:pt x="2483" y="187"/>
                      <a:pt x="2483" y="187"/>
                      <a:pt x="2388" y="187"/>
                    </a:cubicBezTo>
                    <a:cubicBezTo>
                      <a:pt x="1436" y="187"/>
                      <a:pt x="578" y="377"/>
                      <a:pt x="197" y="1330"/>
                    </a:cubicBezTo>
                    <a:cubicBezTo>
                      <a:pt x="-279" y="2282"/>
                      <a:pt x="197" y="3235"/>
                      <a:pt x="674" y="3997"/>
                    </a:cubicBezTo>
                    <a:cubicBezTo>
                      <a:pt x="1531" y="5235"/>
                      <a:pt x="2960" y="6092"/>
                      <a:pt x="4388" y="6378"/>
                    </a:cubicBezTo>
                    <a:cubicBezTo>
                      <a:pt x="7055" y="6854"/>
                      <a:pt x="8484" y="3806"/>
                      <a:pt x="6960" y="1901"/>
                    </a:cubicBezTo>
                    <a:close/>
                  </a:path>
                </a:pathLst>
              </a:custGeom>
              <a:solidFill>
                <a:srgbClr val="C4D75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11" name="شكل حر: شكل 2910">
                <a:extLst>
                  <a:ext uri="{FF2B5EF4-FFF2-40B4-BE49-F238E27FC236}">
                    <a16:creationId xmlns:a16="http://schemas.microsoft.com/office/drawing/2014/main" id="{E669FDEA-2E64-44CA-0D86-D03A9CA47987}"/>
                  </a:ext>
                </a:extLst>
              </p:cNvPr>
              <p:cNvSpPr/>
              <p:nvPr/>
            </p:nvSpPr>
            <p:spPr>
              <a:xfrm>
                <a:off x="6929118" y="2716778"/>
                <a:ext cx="31753" cy="146728"/>
              </a:xfrm>
              <a:custGeom>
                <a:avLst/>
                <a:gdLst>
                  <a:gd name="connsiteX0" fmla="*/ 30799 w 31753"/>
                  <a:gd name="connsiteY0" fmla="*/ 62139 h 146728"/>
                  <a:gd name="connsiteX1" fmla="*/ 30990 w 31753"/>
                  <a:gd name="connsiteY1" fmla="*/ 32707 h 146728"/>
                  <a:gd name="connsiteX2" fmla="*/ 17560 w 31753"/>
                  <a:gd name="connsiteY2" fmla="*/ 989 h 146728"/>
                  <a:gd name="connsiteX3" fmla="*/ 13940 w 31753"/>
                  <a:gd name="connsiteY3" fmla="*/ 3275 h 146728"/>
                  <a:gd name="connsiteX4" fmla="*/ 25561 w 31753"/>
                  <a:gd name="connsiteY4" fmla="*/ 35660 h 146728"/>
                  <a:gd name="connsiteX5" fmla="*/ 26799 w 31753"/>
                  <a:gd name="connsiteY5" fmla="*/ 64044 h 146728"/>
                  <a:gd name="connsiteX6" fmla="*/ 34 w 31753"/>
                  <a:gd name="connsiteY6" fmla="*/ 146055 h 146728"/>
                  <a:gd name="connsiteX7" fmla="*/ 796 w 31753"/>
                  <a:gd name="connsiteY7" fmla="*/ 146531 h 146728"/>
                  <a:gd name="connsiteX8" fmla="*/ 30895 w 31753"/>
                  <a:gd name="connsiteY8" fmla="*/ 62235 h 14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753" h="146728">
                    <a:moveTo>
                      <a:pt x="30799" y="62139"/>
                    </a:moveTo>
                    <a:cubicBezTo>
                      <a:pt x="32038" y="50328"/>
                      <a:pt x="32038" y="44518"/>
                      <a:pt x="30990" y="32707"/>
                    </a:cubicBezTo>
                    <a:cubicBezTo>
                      <a:pt x="29942" y="21087"/>
                      <a:pt x="23560" y="11181"/>
                      <a:pt x="17560" y="989"/>
                    </a:cubicBezTo>
                    <a:cubicBezTo>
                      <a:pt x="16131" y="-1392"/>
                      <a:pt x="12321" y="989"/>
                      <a:pt x="13940" y="3275"/>
                    </a:cubicBezTo>
                    <a:cubicBezTo>
                      <a:pt x="19750" y="12038"/>
                      <a:pt x="24513" y="25468"/>
                      <a:pt x="25561" y="35660"/>
                    </a:cubicBezTo>
                    <a:cubicBezTo>
                      <a:pt x="26894" y="47852"/>
                      <a:pt x="27847" y="51852"/>
                      <a:pt x="26799" y="64044"/>
                    </a:cubicBezTo>
                    <a:cubicBezTo>
                      <a:pt x="24608" y="90333"/>
                      <a:pt x="10130" y="121956"/>
                      <a:pt x="34" y="146055"/>
                    </a:cubicBezTo>
                    <a:cubicBezTo>
                      <a:pt x="-157" y="146531"/>
                      <a:pt x="510" y="147007"/>
                      <a:pt x="796" y="146531"/>
                    </a:cubicBezTo>
                    <a:cubicBezTo>
                      <a:pt x="12893" y="122337"/>
                      <a:pt x="27847" y="89381"/>
                      <a:pt x="30895" y="62235"/>
                    </a:cubicBezTo>
                    <a:close/>
                  </a:path>
                </a:pathLst>
              </a:custGeom>
              <a:solidFill>
                <a:srgbClr val="C4D75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12" name="شكل حر: شكل 2911">
                <a:extLst>
                  <a:ext uri="{FF2B5EF4-FFF2-40B4-BE49-F238E27FC236}">
                    <a16:creationId xmlns:a16="http://schemas.microsoft.com/office/drawing/2014/main" id="{21488302-2D2C-173F-69F3-9DE84D08E92F}"/>
                  </a:ext>
                </a:extLst>
              </p:cNvPr>
              <p:cNvSpPr/>
              <p:nvPr/>
            </p:nvSpPr>
            <p:spPr>
              <a:xfrm>
                <a:off x="6831901" y="3011947"/>
                <a:ext cx="9429" cy="15119"/>
              </a:xfrm>
              <a:custGeom>
                <a:avLst/>
                <a:gdLst>
                  <a:gd name="connsiteX0" fmla="*/ 9430 w 9429"/>
                  <a:gd name="connsiteY0" fmla="*/ 2143 h 15119"/>
                  <a:gd name="connsiteX1" fmla="*/ 7620 w 9429"/>
                  <a:gd name="connsiteY1" fmla="*/ 48 h 15119"/>
                  <a:gd name="connsiteX2" fmla="*/ 5906 w 9429"/>
                  <a:gd name="connsiteY2" fmla="*/ 143 h 15119"/>
                  <a:gd name="connsiteX3" fmla="*/ 5239 w 9429"/>
                  <a:gd name="connsiteY3" fmla="*/ 143 h 15119"/>
                  <a:gd name="connsiteX4" fmla="*/ 4953 w 9429"/>
                  <a:gd name="connsiteY4" fmla="*/ 524 h 15119"/>
                  <a:gd name="connsiteX5" fmla="*/ 1238 w 9429"/>
                  <a:gd name="connsiteY5" fmla="*/ 7096 h 15119"/>
                  <a:gd name="connsiteX6" fmla="*/ 0 w 9429"/>
                  <a:gd name="connsiteY6" fmla="*/ 13287 h 15119"/>
                  <a:gd name="connsiteX7" fmla="*/ 1905 w 9429"/>
                  <a:gd name="connsiteY7" fmla="*/ 15097 h 15119"/>
                  <a:gd name="connsiteX8" fmla="*/ 9335 w 9429"/>
                  <a:gd name="connsiteY8" fmla="*/ 2048 h 15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29" h="15119">
                    <a:moveTo>
                      <a:pt x="9430" y="2143"/>
                    </a:moveTo>
                    <a:cubicBezTo>
                      <a:pt x="9430" y="1095"/>
                      <a:pt x="8763" y="238"/>
                      <a:pt x="7620" y="48"/>
                    </a:cubicBezTo>
                    <a:cubicBezTo>
                      <a:pt x="7049" y="-48"/>
                      <a:pt x="6477" y="48"/>
                      <a:pt x="5906" y="143"/>
                    </a:cubicBezTo>
                    <a:cubicBezTo>
                      <a:pt x="5715" y="-48"/>
                      <a:pt x="5429" y="-48"/>
                      <a:pt x="5239" y="143"/>
                    </a:cubicBezTo>
                    <a:cubicBezTo>
                      <a:pt x="5239" y="238"/>
                      <a:pt x="5048" y="429"/>
                      <a:pt x="4953" y="524"/>
                    </a:cubicBezTo>
                    <a:cubicBezTo>
                      <a:pt x="3048" y="1667"/>
                      <a:pt x="1810" y="4334"/>
                      <a:pt x="1238" y="7096"/>
                    </a:cubicBezTo>
                    <a:cubicBezTo>
                      <a:pt x="476" y="9096"/>
                      <a:pt x="0" y="11097"/>
                      <a:pt x="0" y="13287"/>
                    </a:cubicBezTo>
                    <a:cubicBezTo>
                      <a:pt x="0" y="14240"/>
                      <a:pt x="857" y="15288"/>
                      <a:pt x="1905" y="15097"/>
                    </a:cubicBezTo>
                    <a:cubicBezTo>
                      <a:pt x="8287" y="14335"/>
                      <a:pt x="9049" y="7287"/>
                      <a:pt x="9335" y="2048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13" name="شكل حر: شكل 2912">
                <a:extLst>
                  <a:ext uri="{FF2B5EF4-FFF2-40B4-BE49-F238E27FC236}">
                    <a16:creationId xmlns:a16="http://schemas.microsoft.com/office/drawing/2014/main" id="{3E715F99-6D65-81C2-1215-AA7F0934F54F}"/>
                  </a:ext>
                </a:extLst>
              </p:cNvPr>
              <p:cNvSpPr/>
              <p:nvPr/>
            </p:nvSpPr>
            <p:spPr>
              <a:xfrm>
                <a:off x="6828577" y="3033171"/>
                <a:ext cx="6127" cy="8808"/>
              </a:xfrm>
              <a:custGeom>
                <a:avLst/>
                <a:gdLst>
                  <a:gd name="connsiteX0" fmla="*/ 5038 w 6127"/>
                  <a:gd name="connsiteY0" fmla="*/ 255 h 8808"/>
                  <a:gd name="connsiteX1" fmla="*/ 3514 w 6127"/>
                  <a:gd name="connsiteY1" fmla="*/ 64 h 8808"/>
                  <a:gd name="connsiteX2" fmla="*/ 1609 w 6127"/>
                  <a:gd name="connsiteY2" fmla="*/ 2064 h 8808"/>
                  <a:gd name="connsiteX3" fmla="*/ 942 w 6127"/>
                  <a:gd name="connsiteY3" fmla="*/ 4065 h 8808"/>
                  <a:gd name="connsiteX4" fmla="*/ 85 w 6127"/>
                  <a:gd name="connsiteY4" fmla="*/ 6732 h 8808"/>
                  <a:gd name="connsiteX5" fmla="*/ 2466 w 6127"/>
                  <a:gd name="connsiteY5" fmla="*/ 8446 h 8808"/>
                  <a:gd name="connsiteX6" fmla="*/ 5133 w 6127"/>
                  <a:gd name="connsiteY6" fmla="*/ 5493 h 8808"/>
                  <a:gd name="connsiteX7" fmla="*/ 6086 w 6127"/>
                  <a:gd name="connsiteY7" fmla="*/ 1969 h 8808"/>
                  <a:gd name="connsiteX8" fmla="*/ 4943 w 6127"/>
                  <a:gd name="connsiteY8" fmla="*/ 255 h 8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27" h="8808">
                    <a:moveTo>
                      <a:pt x="5038" y="255"/>
                    </a:moveTo>
                    <a:cubicBezTo>
                      <a:pt x="4467" y="159"/>
                      <a:pt x="4086" y="-126"/>
                      <a:pt x="3514" y="64"/>
                    </a:cubicBezTo>
                    <a:cubicBezTo>
                      <a:pt x="2657" y="350"/>
                      <a:pt x="1990" y="1302"/>
                      <a:pt x="1609" y="2064"/>
                    </a:cubicBezTo>
                    <a:cubicBezTo>
                      <a:pt x="1324" y="2636"/>
                      <a:pt x="1133" y="3398"/>
                      <a:pt x="942" y="4065"/>
                    </a:cubicBezTo>
                    <a:cubicBezTo>
                      <a:pt x="657" y="5017"/>
                      <a:pt x="466" y="5874"/>
                      <a:pt x="85" y="6732"/>
                    </a:cubicBezTo>
                    <a:cubicBezTo>
                      <a:pt x="-391" y="8065"/>
                      <a:pt x="1228" y="9494"/>
                      <a:pt x="2466" y="8446"/>
                    </a:cubicBezTo>
                    <a:cubicBezTo>
                      <a:pt x="3514" y="7494"/>
                      <a:pt x="4467" y="6636"/>
                      <a:pt x="5133" y="5493"/>
                    </a:cubicBezTo>
                    <a:cubicBezTo>
                      <a:pt x="5800" y="4446"/>
                      <a:pt x="5896" y="3112"/>
                      <a:pt x="6086" y="1969"/>
                    </a:cubicBezTo>
                    <a:cubicBezTo>
                      <a:pt x="6277" y="1207"/>
                      <a:pt x="5800" y="350"/>
                      <a:pt x="4943" y="255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14" name="شكل حر: شكل 2913">
                <a:extLst>
                  <a:ext uri="{FF2B5EF4-FFF2-40B4-BE49-F238E27FC236}">
                    <a16:creationId xmlns:a16="http://schemas.microsoft.com/office/drawing/2014/main" id="{FA3EF8F0-D93F-49BF-F1B6-2955E78268B3}"/>
                  </a:ext>
                </a:extLst>
              </p:cNvPr>
              <p:cNvSpPr/>
              <p:nvPr/>
            </p:nvSpPr>
            <p:spPr>
              <a:xfrm>
                <a:off x="6843191" y="2884773"/>
                <a:ext cx="75901" cy="121053"/>
              </a:xfrm>
              <a:custGeom>
                <a:avLst/>
                <a:gdLst>
                  <a:gd name="connsiteX0" fmla="*/ 75387 w 75901"/>
                  <a:gd name="connsiteY0" fmla="*/ 253 h 121053"/>
                  <a:gd name="connsiteX1" fmla="*/ 57576 w 75901"/>
                  <a:gd name="connsiteY1" fmla="*/ 27780 h 121053"/>
                  <a:gd name="connsiteX2" fmla="*/ 38716 w 75901"/>
                  <a:gd name="connsiteY2" fmla="*/ 58356 h 121053"/>
                  <a:gd name="connsiteX3" fmla="*/ 45 w 75901"/>
                  <a:gd name="connsiteY3" fmla="*/ 120649 h 121053"/>
                  <a:gd name="connsiteX4" fmla="*/ 426 w 75901"/>
                  <a:gd name="connsiteY4" fmla="*/ 120935 h 121053"/>
                  <a:gd name="connsiteX5" fmla="*/ 40431 w 75901"/>
                  <a:gd name="connsiteY5" fmla="*/ 61785 h 121053"/>
                  <a:gd name="connsiteX6" fmla="*/ 75864 w 75901"/>
                  <a:gd name="connsiteY6" fmla="*/ 539 h 121053"/>
                  <a:gd name="connsiteX7" fmla="*/ 75292 w 75901"/>
                  <a:gd name="connsiteY7" fmla="*/ 158 h 121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901" h="121053">
                    <a:moveTo>
                      <a:pt x="75387" y="253"/>
                    </a:moveTo>
                    <a:cubicBezTo>
                      <a:pt x="70053" y="9778"/>
                      <a:pt x="63481" y="18636"/>
                      <a:pt x="57576" y="27780"/>
                    </a:cubicBezTo>
                    <a:cubicBezTo>
                      <a:pt x="51099" y="37877"/>
                      <a:pt x="45003" y="48164"/>
                      <a:pt x="38716" y="58356"/>
                    </a:cubicBezTo>
                    <a:cubicBezTo>
                      <a:pt x="25953" y="79215"/>
                      <a:pt x="12999" y="99980"/>
                      <a:pt x="45" y="120649"/>
                    </a:cubicBezTo>
                    <a:cubicBezTo>
                      <a:pt x="-146" y="120935"/>
                      <a:pt x="330" y="121221"/>
                      <a:pt x="426" y="120935"/>
                    </a:cubicBezTo>
                    <a:cubicBezTo>
                      <a:pt x="15285" y="102266"/>
                      <a:pt x="27953" y="82073"/>
                      <a:pt x="40431" y="61785"/>
                    </a:cubicBezTo>
                    <a:cubicBezTo>
                      <a:pt x="52813" y="41687"/>
                      <a:pt x="65005" y="21494"/>
                      <a:pt x="75864" y="539"/>
                    </a:cubicBezTo>
                    <a:cubicBezTo>
                      <a:pt x="76054" y="158"/>
                      <a:pt x="75483" y="-223"/>
                      <a:pt x="75292" y="158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15" name="شكل حر: شكل 2914">
                <a:extLst>
                  <a:ext uri="{FF2B5EF4-FFF2-40B4-BE49-F238E27FC236}">
                    <a16:creationId xmlns:a16="http://schemas.microsoft.com/office/drawing/2014/main" id="{35E9281F-2E99-F376-40B8-7BF75B526493}"/>
                  </a:ext>
                </a:extLst>
              </p:cNvPr>
              <p:cNvSpPr/>
              <p:nvPr/>
            </p:nvSpPr>
            <p:spPr>
              <a:xfrm>
                <a:off x="6970811" y="2576913"/>
                <a:ext cx="106657" cy="174932"/>
              </a:xfrm>
              <a:custGeom>
                <a:avLst/>
                <a:gdLst>
                  <a:gd name="connsiteX0" fmla="*/ 106549 w 106657"/>
                  <a:gd name="connsiteY0" fmla="*/ 100183 h 174932"/>
                  <a:gd name="connsiteX1" fmla="*/ 97881 w 106657"/>
                  <a:gd name="connsiteY1" fmla="*/ 45033 h 174932"/>
                  <a:gd name="connsiteX2" fmla="*/ 60543 w 106657"/>
                  <a:gd name="connsiteY2" fmla="*/ 2171 h 174932"/>
                  <a:gd name="connsiteX3" fmla="*/ 42922 w 106657"/>
                  <a:gd name="connsiteY3" fmla="*/ 266 h 174932"/>
                  <a:gd name="connsiteX4" fmla="*/ 59 w 106657"/>
                  <a:gd name="connsiteY4" fmla="*/ 21697 h 174932"/>
                  <a:gd name="connsiteX5" fmla="*/ 2631 w 106657"/>
                  <a:gd name="connsiteY5" fmla="*/ 24459 h 174932"/>
                  <a:gd name="connsiteX6" fmla="*/ 11680 w 106657"/>
                  <a:gd name="connsiteY6" fmla="*/ 19697 h 174932"/>
                  <a:gd name="connsiteX7" fmla="*/ 25967 w 106657"/>
                  <a:gd name="connsiteY7" fmla="*/ 9505 h 174932"/>
                  <a:gd name="connsiteX8" fmla="*/ 64163 w 106657"/>
                  <a:gd name="connsiteY8" fmla="*/ 9314 h 174932"/>
                  <a:gd name="connsiteX9" fmla="*/ 66068 w 106657"/>
                  <a:gd name="connsiteY9" fmla="*/ 9029 h 174932"/>
                  <a:gd name="connsiteX10" fmla="*/ 66068 w 106657"/>
                  <a:gd name="connsiteY10" fmla="*/ 9029 h 174932"/>
                  <a:gd name="connsiteX11" fmla="*/ 96357 w 106657"/>
                  <a:gd name="connsiteY11" fmla="*/ 54653 h 174932"/>
                  <a:gd name="connsiteX12" fmla="*/ 102834 w 106657"/>
                  <a:gd name="connsiteY12" fmla="*/ 107041 h 174932"/>
                  <a:gd name="connsiteX13" fmla="*/ 92356 w 106657"/>
                  <a:gd name="connsiteY13" fmla="*/ 174383 h 174932"/>
                  <a:gd name="connsiteX14" fmla="*/ 93404 w 106657"/>
                  <a:gd name="connsiteY14" fmla="*/ 174478 h 174932"/>
                  <a:gd name="connsiteX15" fmla="*/ 106644 w 106657"/>
                  <a:gd name="connsiteY15" fmla="*/ 100278 h 174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657" h="174932">
                    <a:moveTo>
                      <a:pt x="106549" y="100183"/>
                    </a:moveTo>
                    <a:cubicBezTo>
                      <a:pt x="106263" y="81514"/>
                      <a:pt x="104072" y="62654"/>
                      <a:pt x="97881" y="45033"/>
                    </a:cubicBezTo>
                    <a:cubicBezTo>
                      <a:pt x="91595" y="26936"/>
                      <a:pt x="79307" y="8743"/>
                      <a:pt x="60543" y="2171"/>
                    </a:cubicBezTo>
                    <a:cubicBezTo>
                      <a:pt x="54733" y="170"/>
                      <a:pt x="48827" y="-401"/>
                      <a:pt x="42922" y="266"/>
                    </a:cubicBezTo>
                    <a:cubicBezTo>
                      <a:pt x="26158" y="-1258"/>
                      <a:pt x="4536" y="5123"/>
                      <a:pt x="59" y="21697"/>
                    </a:cubicBezTo>
                    <a:cubicBezTo>
                      <a:pt x="-322" y="23221"/>
                      <a:pt x="1202" y="24554"/>
                      <a:pt x="2631" y="24459"/>
                    </a:cubicBezTo>
                    <a:cubicBezTo>
                      <a:pt x="6346" y="24173"/>
                      <a:pt x="9013" y="22268"/>
                      <a:pt x="11680" y="19697"/>
                    </a:cubicBezTo>
                    <a:cubicBezTo>
                      <a:pt x="16347" y="15315"/>
                      <a:pt x="19681" y="12077"/>
                      <a:pt x="25967" y="9505"/>
                    </a:cubicBezTo>
                    <a:cubicBezTo>
                      <a:pt x="36445" y="5219"/>
                      <a:pt x="54161" y="2552"/>
                      <a:pt x="64163" y="9314"/>
                    </a:cubicBezTo>
                    <a:cubicBezTo>
                      <a:pt x="64829" y="9791"/>
                      <a:pt x="65591" y="9505"/>
                      <a:pt x="66068" y="9029"/>
                    </a:cubicBezTo>
                    <a:cubicBezTo>
                      <a:pt x="66068" y="9029"/>
                      <a:pt x="66068" y="9029"/>
                      <a:pt x="66068" y="9029"/>
                    </a:cubicBezTo>
                    <a:cubicBezTo>
                      <a:pt x="82355" y="18077"/>
                      <a:pt x="91404" y="37604"/>
                      <a:pt x="96357" y="54653"/>
                    </a:cubicBezTo>
                    <a:cubicBezTo>
                      <a:pt x="101215" y="71608"/>
                      <a:pt x="102548" y="89420"/>
                      <a:pt x="102834" y="107041"/>
                    </a:cubicBezTo>
                    <a:cubicBezTo>
                      <a:pt x="103120" y="129806"/>
                      <a:pt x="95785" y="152094"/>
                      <a:pt x="92356" y="174383"/>
                    </a:cubicBezTo>
                    <a:cubicBezTo>
                      <a:pt x="92356" y="175049"/>
                      <a:pt x="93214" y="175145"/>
                      <a:pt x="93404" y="174478"/>
                    </a:cubicBezTo>
                    <a:cubicBezTo>
                      <a:pt x="99214" y="149808"/>
                      <a:pt x="107025" y="125900"/>
                      <a:pt x="106644" y="100278"/>
                    </a:cubicBezTo>
                    <a:close/>
                  </a:path>
                </a:pathLst>
              </a:custGeom>
              <a:solidFill>
                <a:srgbClr val="C4D75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16" name="شكل حر: شكل 2915">
                <a:extLst>
                  <a:ext uri="{FF2B5EF4-FFF2-40B4-BE49-F238E27FC236}">
                    <a16:creationId xmlns:a16="http://schemas.microsoft.com/office/drawing/2014/main" id="{D02386E6-DADA-7CF5-A679-4DEE2940A835}"/>
                  </a:ext>
                </a:extLst>
              </p:cNvPr>
              <p:cNvSpPr/>
              <p:nvPr/>
            </p:nvSpPr>
            <p:spPr>
              <a:xfrm>
                <a:off x="6963346" y="2602115"/>
                <a:ext cx="10379" cy="11317"/>
              </a:xfrm>
              <a:custGeom>
                <a:avLst/>
                <a:gdLst>
                  <a:gd name="connsiteX0" fmla="*/ 9620 w 10379"/>
                  <a:gd name="connsiteY0" fmla="*/ 2115 h 11317"/>
                  <a:gd name="connsiteX1" fmla="*/ 1429 w 10379"/>
                  <a:gd name="connsiteY1" fmla="*/ 3924 h 11317"/>
                  <a:gd name="connsiteX2" fmla="*/ 1143 w 10379"/>
                  <a:gd name="connsiteY2" fmla="*/ 4210 h 11317"/>
                  <a:gd name="connsiteX3" fmla="*/ 0 w 10379"/>
                  <a:gd name="connsiteY3" fmla="*/ 6877 h 11317"/>
                  <a:gd name="connsiteX4" fmla="*/ 667 w 10379"/>
                  <a:gd name="connsiteY4" fmla="*/ 8687 h 11317"/>
                  <a:gd name="connsiteX5" fmla="*/ 1238 w 10379"/>
                  <a:gd name="connsiteY5" fmla="*/ 9925 h 11317"/>
                  <a:gd name="connsiteX6" fmla="*/ 6572 w 10379"/>
                  <a:gd name="connsiteY6" fmla="*/ 10687 h 11317"/>
                  <a:gd name="connsiteX7" fmla="*/ 9620 w 10379"/>
                  <a:gd name="connsiteY7" fmla="*/ 2210 h 11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79" h="11317">
                    <a:moveTo>
                      <a:pt x="9620" y="2115"/>
                    </a:moveTo>
                    <a:cubicBezTo>
                      <a:pt x="7525" y="-1886"/>
                      <a:pt x="3334" y="400"/>
                      <a:pt x="1429" y="3924"/>
                    </a:cubicBezTo>
                    <a:cubicBezTo>
                      <a:pt x="1429" y="3924"/>
                      <a:pt x="1238" y="4115"/>
                      <a:pt x="1143" y="4210"/>
                    </a:cubicBezTo>
                    <a:cubicBezTo>
                      <a:pt x="381" y="5067"/>
                      <a:pt x="0" y="5734"/>
                      <a:pt x="0" y="6877"/>
                    </a:cubicBezTo>
                    <a:cubicBezTo>
                      <a:pt x="0" y="7544"/>
                      <a:pt x="286" y="8115"/>
                      <a:pt x="667" y="8687"/>
                    </a:cubicBezTo>
                    <a:cubicBezTo>
                      <a:pt x="762" y="9068"/>
                      <a:pt x="953" y="9544"/>
                      <a:pt x="1238" y="9925"/>
                    </a:cubicBezTo>
                    <a:cubicBezTo>
                      <a:pt x="2572" y="11735"/>
                      <a:pt x="4763" y="11544"/>
                      <a:pt x="6572" y="10687"/>
                    </a:cubicBezTo>
                    <a:cubicBezTo>
                      <a:pt x="10287" y="9925"/>
                      <a:pt x="11240" y="5353"/>
                      <a:pt x="9620" y="2210"/>
                    </a:cubicBezTo>
                    <a:close/>
                  </a:path>
                </a:pathLst>
              </a:custGeom>
              <a:solidFill>
                <a:srgbClr val="C4D75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17" name="شكل حر: شكل 2916">
                <a:extLst>
                  <a:ext uri="{FF2B5EF4-FFF2-40B4-BE49-F238E27FC236}">
                    <a16:creationId xmlns:a16="http://schemas.microsoft.com/office/drawing/2014/main" id="{F6EC8B31-2AC7-7574-35FB-6CAAC82B7C0C}"/>
                  </a:ext>
                </a:extLst>
              </p:cNvPr>
              <p:cNvSpPr/>
              <p:nvPr/>
            </p:nvSpPr>
            <p:spPr>
              <a:xfrm>
                <a:off x="6964466" y="2615739"/>
                <a:ext cx="5166" cy="6828"/>
              </a:xfrm>
              <a:custGeom>
                <a:avLst/>
                <a:gdLst>
                  <a:gd name="connsiteX0" fmla="*/ 5072 w 5166"/>
                  <a:gd name="connsiteY0" fmla="*/ 3444 h 6828"/>
                  <a:gd name="connsiteX1" fmla="*/ 4310 w 5166"/>
                  <a:gd name="connsiteY1" fmla="*/ 1063 h 6828"/>
                  <a:gd name="connsiteX2" fmla="*/ 1452 w 5166"/>
                  <a:gd name="connsiteY2" fmla="*/ 587 h 6828"/>
                  <a:gd name="connsiteX3" fmla="*/ 595 w 5166"/>
                  <a:gd name="connsiteY3" fmla="*/ 2111 h 6828"/>
                  <a:gd name="connsiteX4" fmla="*/ 119 w 5166"/>
                  <a:gd name="connsiteY4" fmla="*/ 2682 h 6828"/>
                  <a:gd name="connsiteX5" fmla="*/ 1643 w 5166"/>
                  <a:gd name="connsiteY5" fmla="*/ 6302 h 6828"/>
                  <a:gd name="connsiteX6" fmla="*/ 4405 w 5166"/>
                  <a:gd name="connsiteY6" fmla="*/ 5730 h 6828"/>
                  <a:gd name="connsiteX7" fmla="*/ 5167 w 5166"/>
                  <a:gd name="connsiteY7" fmla="*/ 3349 h 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66" h="6828">
                    <a:moveTo>
                      <a:pt x="5072" y="3444"/>
                    </a:moveTo>
                    <a:cubicBezTo>
                      <a:pt x="5072" y="2587"/>
                      <a:pt x="4596" y="1825"/>
                      <a:pt x="4310" y="1063"/>
                    </a:cubicBezTo>
                    <a:cubicBezTo>
                      <a:pt x="3738" y="15"/>
                      <a:pt x="2309" y="-461"/>
                      <a:pt x="1452" y="587"/>
                    </a:cubicBezTo>
                    <a:cubicBezTo>
                      <a:pt x="1071" y="1063"/>
                      <a:pt x="785" y="1539"/>
                      <a:pt x="595" y="2111"/>
                    </a:cubicBezTo>
                    <a:cubicBezTo>
                      <a:pt x="404" y="2206"/>
                      <a:pt x="214" y="2397"/>
                      <a:pt x="119" y="2682"/>
                    </a:cubicBezTo>
                    <a:cubicBezTo>
                      <a:pt x="-358" y="4302"/>
                      <a:pt x="690" y="5445"/>
                      <a:pt x="1643" y="6302"/>
                    </a:cubicBezTo>
                    <a:cubicBezTo>
                      <a:pt x="2500" y="7159"/>
                      <a:pt x="4024" y="6969"/>
                      <a:pt x="4405" y="5730"/>
                    </a:cubicBezTo>
                    <a:cubicBezTo>
                      <a:pt x="4691" y="4968"/>
                      <a:pt x="5167" y="4206"/>
                      <a:pt x="5167" y="3349"/>
                    </a:cubicBezTo>
                    <a:close/>
                  </a:path>
                </a:pathLst>
              </a:custGeom>
              <a:solidFill>
                <a:srgbClr val="C4D75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18" name="شكل حر: شكل 2917">
                <a:extLst>
                  <a:ext uri="{FF2B5EF4-FFF2-40B4-BE49-F238E27FC236}">
                    <a16:creationId xmlns:a16="http://schemas.microsoft.com/office/drawing/2014/main" id="{48061748-EDE1-9615-7C75-B1689372EA4A}"/>
                  </a:ext>
                </a:extLst>
              </p:cNvPr>
              <p:cNvSpPr/>
              <p:nvPr/>
            </p:nvSpPr>
            <p:spPr>
              <a:xfrm>
                <a:off x="6996406" y="2608988"/>
                <a:ext cx="17519" cy="11607"/>
              </a:xfrm>
              <a:custGeom>
                <a:avLst/>
                <a:gdLst>
                  <a:gd name="connsiteX0" fmla="*/ 6374 w 17519"/>
                  <a:gd name="connsiteY0" fmla="*/ 290 h 11607"/>
                  <a:gd name="connsiteX1" fmla="*/ 3516 w 17519"/>
                  <a:gd name="connsiteY1" fmla="*/ 99 h 11607"/>
                  <a:gd name="connsiteX2" fmla="*/ 1325 w 17519"/>
                  <a:gd name="connsiteY2" fmla="*/ 6862 h 11607"/>
                  <a:gd name="connsiteX3" fmla="*/ 16756 w 17519"/>
                  <a:gd name="connsiteY3" fmla="*/ 9815 h 11607"/>
                  <a:gd name="connsiteX4" fmla="*/ 6469 w 17519"/>
                  <a:gd name="connsiteY4" fmla="*/ 290 h 1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19" h="11607">
                    <a:moveTo>
                      <a:pt x="6374" y="290"/>
                    </a:moveTo>
                    <a:cubicBezTo>
                      <a:pt x="5421" y="4"/>
                      <a:pt x="4469" y="-91"/>
                      <a:pt x="3516" y="99"/>
                    </a:cubicBezTo>
                    <a:cubicBezTo>
                      <a:pt x="-8" y="766"/>
                      <a:pt x="-1151" y="4290"/>
                      <a:pt x="1325" y="6862"/>
                    </a:cubicBezTo>
                    <a:cubicBezTo>
                      <a:pt x="3897" y="9719"/>
                      <a:pt x="13803" y="14101"/>
                      <a:pt x="16756" y="9815"/>
                    </a:cubicBezTo>
                    <a:cubicBezTo>
                      <a:pt x="20185" y="4671"/>
                      <a:pt x="11231" y="194"/>
                      <a:pt x="6469" y="290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19" name="شكل حر: شكل 2918">
                <a:extLst>
                  <a:ext uri="{FF2B5EF4-FFF2-40B4-BE49-F238E27FC236}">
                    <a16:creationId xmlns:a16="http://schemas.microsoft.com/office/drawing/2014/main" id="{B6FDB4F3-BD99-1D34-3030-E5097A483983}"/>
                  </a:ext>
                </a:extLst>
              </p:cNvPr>
              <p:cNvSpPr/>
              <p:nvPr/>
            </p:nvSpPr>
            <p:spPr>
              <a:xfrm>
                <a:off x="6990458" y="2613369"/>
                <a:ext cx="5086" cy="5875"/>
              </a:xfrm>
              <a:custGeom>
                <a:avLst/>
                <a:gdLst>
                  <a:gd name="connsiteX0" fmla="*/ 4987 w 5086"/>
                  <a:gd name="connsiteY0" fmla="*/ 4196 h 5875"/>
                  <a:gd name="connsiteX1" fmla="*/ 4225 w 5086"/>
                  <a:gd name="connsiteY1" fmla="*/ 1243 h 5875"/>
                  <a:gd name="connsiteX2" fmla="*/ 1463 w 5086"/>
                  <a:gd name="connsiteY2" fmla="*/ 576 h 5875"/>
                  <a:gd name="connsiteX3" fmla="*/ 987 w 5086"/>
                  <a:gd name="connsiteY3" fmla="*/ 767 h 5875"/>
                  <a:gd name="connsiteX4" fmla="*/ 34 w 5086"/>
                  <a:gd name="connsiteY4" fmla="*/ 2195 h 5875"/>
                  <a:gd name="connsiteX5" fmla="*/ 415 w 5086"/>
                  <a:gd name="connsiteY5" fmla="*/ 3529 h 5875"/>
                  <a:gd name="connsiteX6" fmla="*/ 2606 w 5086"/>
                  <a:gd name="connsiteY6" fmla="*/ 5529 h 5875"/>
                  <a:gd name="connsiteX7" fmla="*/ 5083 w 5086"/>
                  <a:gd name="connsiteY7" fmla="*/ 4291 h 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86" h="5875">
                    <a:moveTo>
                      <a:pt x="4987" y="4196"/>
                    </a:moveTo>
                    <a:cubicBezTo>
                      <a:pt x="4987" y="3148"/>
                      <a:pt x="4416" y="2291"/>
                      <a:pt x="4225" y="1243"/>
                    </a:cubicBezTo>
                    <a:cubicBezTo>
                      <a:pt x="3940" y="5"/>
                      <a:pt x="2225" y="-472"/>
                      <a:pt x="1463" y="576"/>
                    </a:cubicBezTo>
                    <a:cubicBezTo>
                      <a:pt x="1273" y="576"/>
                      <a:pt x="1082" y="576"/>
                      <a:pt x="987" y="767"/>
                    </a:cubicBezTo>
                    <a:cubicBezTo>
                      <a:pt x="415" y="1148"/>
                      <a:pt x="225" y="1529"/>
                      <a:pt x="34" y="2195"/>
                    </a:cubicBezTo>
                    <a:cubicBezTo>
                      <a:pt x="-61" y="2672"/>
                      <a:pt x="34" y="3148"/>
                      <a:pt x="415" y="3529"/>
                    </a:cubicBezTo>
                    <a:cubicBezTo>
                      <a:pt x="1082" y="4196"/>
                      <a:pt x="1844" y="4862"/>
                      <a:pt x="2606" y="5529"/>
                    </a:cubicBezTo>
                    <a:cubicBezTo>
                      <a:pt x="3559" y="6386"/>
                      <a:pt x="5178" y="5529"/>
                      <a:pt x="5083" y="4291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20" name="شكل حر: شكل 2919">
                <a:extLst>
                  <a:ext uri="{FF2B5EF4-FFF2-40B4-BE49-F238E27FC236}">
                    <a16:creationId xmlns:a16="http://schemas.microsoft.com/office/drawing/2014/main" id="{22B4D88C-BBBB-1E53-1206-A70036B8D862}"/>
                  </a:ext>
                </a:extLst>
              </p:cNvPr>
              <p:cNvSpPr/>
              <p:nvPr/>
            </p:nvSpPr>
            <p:spPr>
              <a:xfrm>
                <a:off x="6982561" y="2622288"/>
                <a:ext cx="35568" cy="25712"/>
              </a:xfrm>
              <a:custGeom>
                <a:avLst/>
                <a:gdLst>
                  <a:gd name="connsiteX0" fmla="*/ 34506 w 35568"/>
                  <a:gd name="connsiteY0" fmla="*/ 4325 h 25712"/>
                  <a:gd name="connsiteX1" fmla="*/ 33363 w 35568"/>
                  <a:gd name="connsiteY1" fmla="*/ 1087 h 25712"/>
                  <a:gd name="connsiteX2" fmla="*/ 29648 w 35568"/>
                  <a:gd name="connsiteY2" fmla="*/ 706 h 25712"/>
                  <a:gd name="connsiteX3" fmla="*/ 27934 w 35568"/>
                  <a:gd name="connsiteY3" fmla="*/ 3373 h 25712"/>
                  <a:gd name="connsiteX4" fmla="*/ 29458 w 35568"/>
                  <a:gd name="connsiteY4" fmla="*/ 5373 h 25712"/>
                  <a:gd name="connsiteX5" fmla="*/ 29743 w 35568"/>
                  <a:gd name="connsiteY5" fmla="*/ 5754 h 25712"/>
                  <a:gd name="connsiteX6" fmla="*/ 30220 w 35568"/>
                  <a:gd name="connsiteY6" fmla="*/ 6421 h 25712"/>
                  <a:gd name="connsiteX7" fmla="*/ 29077 w 35568"/>
                  <a:gd name="connsiteY7" fmla="*/ 13850 h 25712"/>
                  <a:gd name="connsiteX8" fmla="*/ 21742 w 35568"/>
                  <a:gd name="connsiteY8" fmla="*/ 20232 h 25712"/>
                  <a:gd name="connsiteX9" fmla="*/ 11265 w 35568"/>
                  <a:gd name="connsiteY9" fmla="*/ 21756 h 25712"/>
                  <a:gd name="connsiteX10" fmla="*/ 8026 w 35568"/>
                  <a:gd name="connsiteY10" fmla="*/ 21375 h 25712"/>
                  <a:gd name="connsiteX11" fmla="*/ 4312 w 35568"/>
                  <a:gd name="connsiteY11" fmla="*/ 20232 h 25712"/>
                  <a:gd name="connsiteX12" fmla="*/ 3359 w 35568"/>
                  <a:gd name="connsiteY12" fmla="*/ 20327 h 25712"/>
                  <a:gd name="connsiteX13" fmla="*/ 1549 w 35568"/>
                  <a:gd name="connsiteY13" fmla="*/ 20041 h 25712"/>
                  <a:gd name="connsiteX14" fmla="*/ 1549 w 35568"/>
                  <a:gd name="connsiteY14" fmla="*/ 20041 h 25712"/>
                  <a:gd name="connsiteX15" fmla="*/ 1073 w 35568"/>
                  <a:gd name="connsiteY15" fmla="*/ 19660 h 25712"/>
                  <a:gd name="connsiteX16" fmla="*/ 883 w 35568"/>
                  <a:gd name="connsiteY16" fmla="*/ 19851 h 25712"/>
                  <a:gd name="connsiteX17" fmla="*/ 1073 w 35568"/>
                  <a:gd name="connsiteY17" fmla="*/ 20041 h 25712"/>
                  <a:gd name="connsiteX18" fmla="*/ 311 w 35568"/>
                  <a:gd name="connsiteY18" fmla="*/ 20041 h 25712"/>
                  <a:gd name="connsiteX19" fmla="*/ 25 w 35568"/>
                  <a:gd name="connsiteY19" fmla="*/ 20422 h 25712"/>
                  <a:gd name="connsiteX20" fmla="*/ 12503 w 35568"/>
                  <a:gd name="connsiteY20" fmla="*/ 25280 h 25712"/>
                  <a:gd name="connsiteX21" fmla="*/ 13646 w 35568"/>
                  <a:gd name="connsiteY21" fmla="*/ 25280 h 25712"/>
                  <a:gd name="connsiteX22" fmla="*/ 26600 w 35568"/>
                  <a:gd name="connsiteY22" fmla="*/ 23756 h 25712"/>
                  <a:gd name="connsiteX23" fmla="*/ 34601 w 35568"/>
                  <a:gd name="connsiteY23" fmla="*/ 10897 h 25712"/>
                  <a:gd name="connsiteX24" fmla="*/ 34601 w 35568"/>
                  <a:gd name="connsiteY24" fmla="*/ 4325 h 25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5568" h="25712">
                    <a:moveTo>
                      <a:pt x="34506" y="4325"/>
                    </a:moveTo>
                    <a:cubicBezTo>
                      <a:pt x="34220" y="3182"/>
                      <a:pt x="33934" y="2134"/>
                      <a:pt x="33363" y="1087"/>
                    </a:cubicBezTo>
                    <a:cubicBezTo>
                      <a:pt x="32601" y="-342"/>
                      <a:pt x="30791" y="-247"/>
                      <a:pt x="29648" y="706"/>
                    </a:cubicBezTo>
                    <a:cubicBezTo>
                      <a:pt x="28600" y="1563"/>
                      <a:pt x="28410" y="2039"/>
                      <a:pt x="27934" y="3373"/>
                    </a:cubicBezTo>
                    <a:cubicBezTo>
                      <a:pt x="27553" y="4516"/>
                      <a:pt x="28410" y="5373"/>
                      <a:pt x="29458" y="5373"/>
                    </a:cubicBezTo>
                    <a:cubicBezTo>
                      <a:pt x="29458" y="5468"/>
                      <a:pt x="29648" y="5659"/>
                      <a:pt x="29743" y="5754"/>
                    </a:cubicBezTo>
                    <a:cubicBezTo>
                      <a:pt x="29934" y="5944"/>
                      <a:pt x="30124" y="6135"/>
                      <a:pt x="30220" y="6421"/>
                    </a:cubicBezTo>
                    <a:cubicBezTo>
                      <a:pt x="30600" y="8802"/>
                      <a:pt x="30029" y="11469"/>
                      <a:pt x="29077" y="13850"/>
                    </a:cubicBezTo>
                    <a:cubicBezTo>
                      <a:pt x="27076" y="16708"/>
                      <a:pt x="24028" y="19184"/>
                      <a:pt x="21742" y="20232"/>
                    </a:cubicBezTo>
                    <a:cubicBezTo>
                      <a:pt x="18504" y="21661"/>
                      <a:pt x="14694" y="21756"/>
                      <a:pt x="11265" y="21756"/>
                    </a:cubicBezTo>
                    <a:cubicBezTo>
                      <a:pt x="10122" y="21756"/>
                      <a:pt x="9074" y="21565"/>
                      <a:pt x="8026" y="21375"/>
                    </a:cubicBezTo>
                    <a:cubicBezTo>
                      <a:pt x="6693" y="20994"/>
                      <a:pt x="5454" y="20518"/>
                      <a:pt x="4312" y="20232"/>
                    </a:cubicBezTo>
                    <a:cubicBezTo>
                      <a:pt x="3931" y="20041"/>
                      <a:pt x="3645" y="20232"/>
                      <a:pt x="3359" y="20327"/>
                    </a:cubicBezTo>
                    <a:cubicBezTo>
                      <a:pt x="2788" y="20232"/>
                      <a:pt x="2121" y="20137"/>
                      <a:pt x="1549" y="20041"/>
                    </a:cubicBezTo>
                    <a:cubicBezTo>
                      <a:pt x="1549" y="20041"/>
                      <a:pt x="1549" y="20041"/>
                      <a:pt x="1549" y="20041"/>
                    </a:cubicBezTo>
                    <a:cubicBezTo>
                      <a:pt x="1359" y="19946"/>
                      <a:pt x="1264" y="19756"/>
                      <a:pt x="1073" y="19660"/>
                    </a:cubicBezTo>
                    <a:cubicBezTo>
                      <a:pt x="978" y="19565"/>
                      <a:pt x="787" y="19660"/>
                      <a:pt x="883" y="19851"/>
                    </a:cubicBezTo>
                    <a:cubicBezTo>
                      <a:pt x="883" y="19851"/>
                      <a:pt x="1073" y="20041"/>
                      <a:pt x="1073" y="20041"/>
                    </a:cubicBezTo>
                    <a:cubicBezTo>
                      <a:pt x="787" y="20041"/>
                      <a:pt x="597" y="20041"/>
                      <a:pt x="311" y="20041"/>
                    </a:cubicBezTo>
                    <a:cubicBezTo>
                      <a:pt x="121" y="20041"/>
                      <a:pt x="-70" y="20232"/>
                      <a:pt x="25" y="20422"/>
                    </a:cubicBezTo>
                    <a:cubicBezTo>
                      <a:pt x="1740" y="24613"/>
                      <a:pt x="8598" y="25090"/>
                      <a:pt x="12503" y="25280"/>
                    </a:cubicBezTo>
                    <a:cubicBezTo>
                      <a:pt x="12884" y="25280"/>
                      <a:pt x="13265" y="25280"/>
                      <a:pt x="13646" y="25280"/>
                    </a:cubicBezTo>
                    <a:cubicBezTo>
                      <a:pt x="18123" y="26042"/>
                      <a:pt x="22600" y="25947"/>
                      <a:pt x="26600" y="23756"/>
                    </a:cubicBezTo>
                    <a:cubicBezTo>
                      <a:pt x="30886" y="21470"/>
                      <a:pt x="33744" y="16231"/>
                      <a:pt x="34601" y="10897"/>
                    </a:cubicBezTo>
                    <a:cubicBezTo>
                      <a:pt x="35744" y="8230"/>
                      <a:pt x="36030" y="5849"/>
                      <a:pt x="34601" y="4325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21" name="شكل حر: شكل 2920">
                <a:extLst>
                  <a:ext uri="{FF2B5EF4-FFF2-40B4-BE49-F238E27FC236}">
                    <a16:creationId xmlns:a16="http://schemas.microsoft.com/office/drawing/2014/main" id="{F4E02570-D4B2-C4E2-2953-98AD0B287582}"/>
                  </a:ext>
                </a:extLst>
              </p:cNvPr>
              <p:cNvSpPr/>
              <p:nvPr/>
            </p:nvSpPr>
            <p:spPr>
              <a:xfrm>
                <a:off x="6532689" y="2811465"/>
                <a:ext cx="29215" cy="85434"/>
              </a:xfrm>
              <a:custGeom>
                <a:avLst/>
                <a:gdLst>
                  <a:gd name="connsiteX0" fmla="*/ 29178 w 29215"/>
                  <a:gd name="connsiteY0" fmla="*/ 84801 h 85434"/>
                  <a:gd name="connsiteX1" fmla="*/ 9366 w 29215"/>
                  <a:gd name="connsiteY1" fmla="*/ 44891 h 85434"/>
                  <a:gd name="connsiteX2" fmla="*/ 18700 w 29215"/>
                  <a:gd name="connsiteY2" fmla="*/ 5743 h 85434"/>
                  <a:gd name="connsiteX3" fmla="*/ 17176 w 29215"/>
                  <a:gd name="connsiteY3" fmla="*/ 1457 h 85434"/>
                  <a:gd name="connsiteX4" fmla="*/ 7270 w 29215"/>
                  <a:gd name="connsiteY4" fmla="*/ 3267 h 85434"/>
                  <a:gd name="connsiteX5" fmla="*/ 31 w 29215"/>
                  <a:gd name="connsiteY5" fmla="*/ 26603 h 85434"/>
                  <a:gd name="connsiteX6" fmla="*/ 6889 w 29215"/>
                  <a:gd name="connsiteY6" fmla="*/ 53083 h 85434"/>
                  <a:gd name="connsiteX7" fmla="*/ 7556 w 29215"/>
                  <a:gd name="connsiteY7" fmla="*/ 53083 h 85434"/>
                  <a:gd name="connsiteX8" fmla="*/ 28511 w 29215"/>
                  <a:gd name="connsiteY8" fmla="*/ 85277 h 85434"/>
                  <a:gd name="connsiteX9" fmla="*/ 29178 w 29215"/>
                  <a:gd name="connsiteY9" fmla="*/ 84896 h 8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215" h="85434">
                    <a:moveTo>
                      <a:pt x="29178" y="84801"/>
                    </a:moveTo>
                    <a:cubicBezTo>
                      <a:pt x="21748" y="72133"/>
                      <a:pt x="13747" y="58893"/>
                      <a:pt x="9366" y="44891"/>
                    </a:cubicBezTo>
                    <a:cubicBezTo>
                      <a:pt x="5270" y="31746"/>
                      <a:pt x="4984" y="12982"/>
                      <a:pt x="18700" y="5743"/>
                    </a:cubicBezTo>
                    <a:cubicBezTo>
                      <a:pt x="21082" y="4505"/>
                      <a:pt x="19462" y="1266"/>
                      <a:pt x="17176" y="1457"/>
                    </a:cubicBezTo>
                    <a:cubicBezTo>
                      <a:pt x="14700" y="-1686"/>
                      <a:pt x="9461" y="885"/>
                      <a:pt x="7270" y="3267"/>
                    </a:cubicBezTo>
                    <a:cubicBezTo>
                      <a:pt x="1365" y="9363"/>
                      <a:pt x="317" y="18602"/>
                      <a:pt x="31" y="26603"/>
                    </a:cubicBezTo>
                    <a:cubicBezTo>
                      <a:pt x="-254" y="35557"/>
                      <a:pt x="1365" y="45843"/>
                      <a:pt x="6889" y="53083"/>
                    </a:cubicBezTo>
                    <a:cubicBezTo>
                      <a:pt x="7080" y="53368"/>
                      <a:pt x="7365" y="53273"/>
                      <a:pt x="7556" y="53083"/>
                    </a:cubicBezTo>
                    <a:cubicBezTo>
                      <a:pt x="12795" y="64798"/>
                      <a:pt x="21082" y="74895"/>
                      <a:pt x="28511" y="85277"/>
                    </a:cubicBezTo>
                    <a:cubicBezTo>
                      <a:pt x="28797" y="85658"/>
                      <a:pt x="29368" y="85277"/>
                      <a:pt x="29178" y="84896"/>
                    </a:cubicBezTo>
                    <a:close/>
                  </a:path>
                </a:pathLst>
              </a:custGeom>
              <a:solidFill>
                <a:srgbClr val="C4D75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22" name="شكل حر: شكل 2921">
                <a:extLst>
                  <a:ext uri="{FF2B5EF4-FFF2-40B4-BE49-F238E27FC236}">
                    <a16:creationId xmlns:a16="http://schemas.microsoft.com/office/drawing/2014/main" id="{50F7FB73-0133-AB59-B1B1-73114288C4AA}"/>
                  </a:ext>
                </a:extLst>
              </p:cNvPr>
              <p:cNvSpPr/>
              <p:nvPr/>
            </p:nvSpPr>
            <p:spPr>
              <a:xfrm>
                <a:off x="6556445" y="2806540"/>
                <a:ext cx="16269" cy="9857"/>
              </a:xfrm>
              <a:custGeom>
                <a:avLst/>
                <a:gdLst>
                  <a:gd name="connsiteX0" fmla="*/ 15519 w 16269"/>
                  <a:gd name="connsiteY0" fmla="*/ 3143 h 9857"/>
                  <a:gd name="connsiteX1" fmla="*/ 14376 w 16269"/>
                  <a:gd name="connsiteY1" fmla="*/ 2286 h 9857"/>
                  <a:gd name="connsiteX2" fmla="*/ 12566 w 16269"/>
                  <a:gd name="connsiteY2" fmla="*/ 1143 h 9857"/>
                  <a:gd name="connsiteX3" fmla="*/ 8470 w 16269"/>
                  <a:gd name="connsiteY3" fmla="*/ 0 h 9857"/>
                  <a:gd name="connsiteX4" fmla="*/ 3041 w 16269"/>
                  <a:gd name="connsiteY4" fmla="*/ 2476 h 9857"/>
                  <a:gd name="connsiteX5" fmla="*/ 374 w 16269"/>
                  <a:gd name="connsiteY5" fmla="*/ 4858 h 9857"/>
                  <a:gd name="connsiteX6" fmla="*/ 755 w 16269"/>
                  <a:gd name="connsiteY6" fmla="*/ 7525 h 9857"/>
                  <a:gd name="connsiteX7" fmla="*/ 15709 w 16269"/>
                  <a:gd name="connsiteY7" fmla="*/ 6001 h 9857"/>
                  <a:gd name="connsiteX8" fmla="*/ 15614 w 16269"/>
                  <a:gd name="connsiteY8" fmla="*/ 3048 h 9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269" h="9857">
                    <a:moveTo>
                      <a:pt x="15519" y="3143"/>
                    </a:moveTo>
                    <a:cubicBezTo>
                      <a:pt x="15519" y="3143"/>
                      <a:pt x="14756" y="2572"/>
                      <a:pt x="14376" y="2286"/>
                    </a:cubicBezTo>
                    <a:cubicBezTo>
                      <a:pt x="13899" y="1715"/>
                      <a:pt x="13232" y="1238"/>
                      <a:pt x="12566" y="1143"/>
                    </a:cubicBezTo>
                    <a:cubicBezTo>
                      <a:pt x="11327" y="476"/>
                      <a:pt x="9899" y="95"/>
                      <a:pt x="8470" y="0"/>
                    </a:cubicBezTo>
                    <a:cubicBezTo>
                      <a:pt x="6184" y="0"/>
                      <a:pt x="4469" y="1048"/>
                      <a:pt x="3041" y="2476"/>
                    </a:cubicBezTo>
                    <a:cubicBezTo>
                      <a:pt x="1993" y="3143"/>
                      <a:pt x="1040" y="4000"/>
                      <a:pt x="374" y="4858"/>
                    </a:cubicBezTo>
                    <a:cubicBezTo>
                      <a:pt x="-293" y="5715"/>
                      <a:pt x="-7" y="6953"/>
                      <a:pt x="755" y="7525"/>
                    </a:cubicBezTo>
                    <a:cubicBezTo>
                      <a:pt x="5517" y="11430"/>
                      <a:pt x="11613" y="10096"/>
                      <a:pt x="15709" y="6001"/>
                    </a:cubicBezTo>
                    <a:cubicBezTo>
                      <a:pt x="16471" y="5239"/>
                      <a:pt x="16471" y="3810"/>
                      <a:pt x="15614" y="3048"/>
                    </a:cubicBezTo>
                    <a:close/>
                  </a:path>
                </a:pathLst>
              </a:custGeom>
              <a:solidFill>
                <a:srgbClr val="C4D75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23" name="شكل حر: شكل 2922">
                <a:extLst>
                  <a:ext uri="{FF2B5EF4-FFF2-40B4-BE49-F238E27FC236}">
                    <a16:creationId xmlns:a16="http://schemas.microsoft.com/office/drawing/2014/main" id="{8BCCF3FE-D13F-BA31-2A4D-8E70190D11D5}"/>
                  </a:ext>
                </a:extLst>
              </p:cNvPr>
              <p:cNvSpPr/>
              <p:nvPr/>
            </p:nvSpPr>
            <p:spPr>
              <a:xfrm>
                <a:off x="6568088" y="2838766"/>
                <a:ext cx="17840" cy="13050"/>
              </a:xfrm>
              <a:custGeom>
                <a:avLst/>
                <a:gdLst>
                  <a:gd name="connsiteX0" fmla="*/ 17020 w 17840"/>
                  <a:gd name="connsiteY0" fmla="*/ 1778 h 13050"/>
                  <a:gd name="connsiteX1" fmla="*/ 66 w 17840"/>
                  <a:gd name="connsiteY1" fmla="*/ 9970 h 13050"/>
                  <a:gd name="connsiteX2" fmla="*/ 1685 w 17840"/>
                  <a:gd name="connsiteY2" fmla="*/ 12732 h 13050"/>
                  <a:gd name="connsiteX3" fmla="*/ 17020 w 17840"/>
                  <a:gd name="connsiteY3" fmla="*/ 5684 h 13050"/>
                  <a:gd name="connsiteX4" fmla="*/ 17306 w 17840"/>
                  <a:gd name="connsiteY4" fmla="*/ 4731 h 13050"/>
                  <a:gd name="connsiteX5" fmla="*/ 17687 w 17840"/>
                  <a:gd name="connsiteY5" fmla="*/ 4064 h 13050"/>
                  <a:gd name="connsiteX6" fmla="*/ 17115 w 17840"/>
                  <a:gd name="connsiteY6" fmla="*/ 1874 h 1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40" h="13050">
                    <a:moveTo>
                      <a:pt x="17020" y="1778"/>
                    </a:moveTo>
                    <a:cubicBezTo>
                      <a:pt x="9686" y="-2889"/>
                      <a:pt x="2066" y="2255"/>
                      <a:pt x="66" y="9970"/>
                    </a:cubicBezTo>
                    <a:cubicBezTo>
                      <a:pt x="-220" y="11113"/>
                      <a:pt x="447" y="12446"/>
                      <a:pt x="1685" y="12732"/>
                    </a:cubicBezTo>
                    <a:cubicBezTo>
                      <a:pt x="7876" y="14066"/>
                      <a:pt x="13877" y="11113"/>
                      <a:pt x="17020" y="5684"/>
                    </a:cubicBezTo>
                    <a:cubicBezTo>
                      <a:pt x="17211" y="5398"/>
                      <a:pt x="17306" y="5017"/>
                      <a:pt x="17306" y="4731"/>
                    </a:cubicBezTo>
                    <a:cubicBezTo>
                      <a:pt x="17401" y="4541"/>
                      <a:pt x="17592" y="4350"/>
                      <a:pt x="17687" y="4064"/>
                    </a:cubicBezTo>
                    <a:cubicBezTo>
                      <a:pt x="18068" y="3398"/>
                      <a:pt x="17687" y="2255"/>
                      <a:pt x="17115" y="1874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24" name="شكل حر: شكل 2923">
                <a:extLst>
                  <a:ext uri="{FF2B5EF4-FFF2-40B4-BE49-F238E27FC236}">
                    <a16:creationId xmlns:a16="http://schemas.microsoft.com/office/drawing/2014/main" id="{32DB54E8-F051-9F98-295F-E08B1847E1B9}"/>
                  </a:ext>
                </a:extLst>
              </p:cNvPr>
              <p:cNvSpPr/>
              <p:nvPr/>
            </p:nvSpPr>
            <p:spPr>
              <a:xfrm>
                <a:off x="6572655" y="2812370"/>
                <a:ext cx="15669" cy="10363"/>
              </a:xfrm>
              <a:custGeom>
                <a:avLst/>
                <a:gdLst>
                  <a:gd name="connsiteX0" fmla="*/ 14835 w 15669"/>
                  <a:gd name="connsiteY0" fmla="*/ 1695 h 10363"/>
                  <a:gd name="connsiteX1" fmla="*/ 6358 w 15669"/>
                  <a:gd name="connsiteY1" fmla="*/ 552 h 10363"/>
                  <a:gd name="connsiteX2" fmla="*/ 3024 w 15669"/>
                  <a:gd name="connsiteY2" fmla="*/ 2648 h 10363"/>
                  <a:gd name="connsiteX3" fmla="*/ 3024 w 15669"/>
                  <a:gd name="connsiteY3" fmla="*/ 2648 h 10363"/>
                  <a:gd name="connsiteX4" fmla="*/ 1881 w 15669"/>
                  <a:gd name="connsiteY4" fmla="*/ 3886 h 10363"/>
                  <a:gd name="connsiteX5" fmla="*/ 738 w 15669"/>
                  <a:gd name="connsiteY5" fmla="*/ 6172 h 10363"/>
                  <a:gd name="connsiteX6" fmla="*/ 262 w 15669"/>
                  <a:gd name="connsiteY6" fmla="*/ 6934 h 10363"/>
                  <a:gd name="connsiteX7" fmla="*/ 1595 w 15669"/>
                  <a:gd name="connsiteY7" fmla="*/ 9887 h 10363"/>
                  <a:gd name="connsiteX8" fmla="*/ 15502 w 15669"/>
                  <a:gd name="connsiteY8" fmla="*/ 4172 h 10363"/>
                  <a:gd name="connsiteX9" fmla="*/ 14835 w 15669"/>
                  <a:gd name="connsiteY9" fmla="*/ 1695 h 10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69" h="10363">
                    <a:moveTo>
                      <a:pt x="14835" y="1695"/>
                    </a:moveTo>
                    <a:cubicBezTo>
                      <a:pt x="12168" y="-19"/>
                      <a:pt x="9310" y="-495"/>
                      <a:pt x="6358" y="552"/>
                    </a:cubicBezTo>
                    <a:cubicBezTo>
                      <a:pt x="5310" y="933"/>
                      <a:pt x="4072" y="1695"/>
                      <a:pt x="3024" y="2648"/>
                    </a:cubicBezTo>
                    <a:lnTo>
                      <a:pt x="3024" y="2648"/>
                    </a:lnTo>
                    <a:cubicBezTo>
                      <a:pt x="2357" y="2838"/>
                      <a:pt x="1976" y="3315"/>
                      <a:pt x="1881" y="3886"/>
                    </a:cubicBezTo>
                    <a:cubicBezTo>
                      <a:pt x="1309" y="4648"/>
                      <a:pt x="928" y="5410"/>
                      <a:pt x="738" y="6172"/>
                    </a:cubicBezTo>
                    <a:cubicBezTo>
                      <a:pt x="547" y="6458"/>
                      <a:pt x="452" y="6648"/>
                      <a:pt x="262" y="6934"/>
                    </a:cubicBezTo>
                    <a:cubicBezTo>
                      <a:pt x="-405" y="8077"/>
                      <a:pt x="262" y="9601"/>
                      <a:pt x="1595" y="9887"/>
                    </a:cubicBezTo>
                    <a:cubicBezTo>
                      <a:pt x="7215" y="11220"/>
                      <a:pt x="13025" y="9887"/>
                      <a:pt x="15502" y="4172"/>
                    </a:cubicBezTo>
                    <a:cubicBezTo>
                      <a:pt x="15883" y="3410"/>
                      <a:pt x="15597" y="2172"/>
                      <a:pt x="14835" y="1695"/>
                    </a:cubicBezTo>
                    <a:close/>
                  </a:path>
                </a:pathLst>
              </a:custGeom>
              <a:solidFill>
                <a:srgbClr val="C4D75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25" name="شكل حر: شكل 2924">
                <a:extLst>
                  <a:ext uri="{FF2B5EF4-FFF2-40B4-BE49-F238E27FC236}">
                    <a16:creationId xmlns:a16="http://schemas.microsoft.com/office/drawing/2014/main" id="{67569D4D-B78C-3B21-E9E0-A18C7A931C8A}"/>
                  </a:ext>
                </a:extLst>
              </p:cNvPr>
              <p:cNvSpPr/>
              <p:nvPr/>
            </p:nvSpPr>
            <p:spPr>
              <a:xfrm>
                <a:off x="6576792" y="2827872"/>
                <a:ext cx="23201" cy="34599"/>
              </a:xfrm>
              <a:custGeom>
                <a:avLst/>
                <a:gdLst>
                  <a:gd name="connsiteX0" fmla="*/ 23175 w 23201"/>
                  <a:gd name="connsiteY0" fmla="*/ 11149 h 34599"/>
                  <a:gd name="connsiteX1" fmla="*/ 21175 w 23201"/>
                  <a:gd name="connsiteY1" fmla="*/ 481 h 34599"/>
                  <a:gd name="connsiteX2" fmla="*/ 20985 w 23201"/>
                  <a:gd name="connsiteY2" fmla="*/ 386 h 34599"/>
                  <a:gd name="connsiteX3" fmla="*/ 20985 w 23201"/>
                  <a:gd name="connsiteY3" fmla="*/ 386 h 34599"/>
                  <a:gd name="connsiteX4" fmla="*/ 20032 w 23201"/>
                  <a:gd name="connsiteY4" fmla="*/ 195 h 34599"/>
                  <a:gd name="connsiteX5" fmla="*/ 19651 w 23201"/>
                  <a:gd name="connsiteY5" fmla="*/ 1243 h 34599"/>
                  <a:gd name="connsiteX6" fmla="*/ 20032 w 23201"/>
                  <a:gd name="connsiteY6" fmla="*/ 1814 h 34599"/>
                  <a:gd name="connsiteX7" fmla="*/ 20604 w 23201"/>
                  <a:gd name="connsiteY7" fmla="*/ 8958 h 34599"/>
                  <a:gd name="connsiteX8" fmla="*/ 13936 w 23201"/>
                  <a:gd name="connsiteY8" fmla="*/ 18483 h 34599"/>
                  <a:gd name="connsiteX9" fmla="*/ 2982 w 23201"/>
                  <a:gd name="connsiteY9" fmla="*/ 24579 h 34599"/>
                  <a:gd name="connsiteX10" fmla="*/ 4030 w 23201"/>
                  <a:gd name="connsiteY10" fmla="*/ 34390 h 34599"/>
                  <a:gd name="connsiteX11" fmla="*/ 18413 w 23201"/>
                  <a:gd name="connsiteY11" fmla="*/ 25722 h 34599"/>
                  <a:gd name="connsiteX12" fmla="*/ 23175 w 23201"/>
                  <a:gd name="connsiteY12" fmla="*/ 11053 h 34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201" h="34599">
                    <a:moveTo>
                      <a:pt x="23175" y="11149"/>
                    </a:moveTo>
                    <a:cubicBezTo>
                      <a:pt x="23366" y="7148"/>
                      <a:pt x="22509" y="2671"/>
                      <a:pt x="21175" y="481"/>
                    </a:cubicBezTo>
                    <a:cubicBezTo>
                      <a:pt x="21175" y="481"/>
                      <a:pt x="21175" y="386"/>
                      <a:pt x="20985" y="386"/>
                    </a:cubicBezTo>
                    <a:lnTo>
                      <a:pt x="20985" y="386"/>
                    </a:lnTo>
                    <a:cubicBezTo>
                      <a:pt x="20794" y="-91"/>
                      <a:pt x="20318" y="-91"/>
                      <a:pt x="20032" y="195"/>
                    </a:cubicBezTo>
                    <a:cubicBezTo>
                      <a:pt x="19651" y="386"/>
                      <a:pt x="19270" y="767"/>
                      <a:pt x="19651" y="1243"/>
                    </a:cubicBezTo>
                    <a:cubicBezTo>
                      <a:pt x="19746" y="1433"/>
                      <a:pt x="19842" y="1624"/>
                      <a:pt x="20032" y="1814"/>
                    </a:cubicBezTo>
                    <a:cubicBezTo>
                      <a:pt x="20413" y="4291"/>
                      <a:pt x="20604" y="6672"/>
                      <a:pt x="20604" y="8958"/>
                    </a:cubicBezTo>
                    <a:cubicBezTo>
                      <a:pt x="19556" y="12959"/>
                      <a:pt x="16794" y="16864"/>
                      <a:pt x="13936" y="18483"/>
                    </a:cubicBezTo>
                    <a:cubicBezTo>
                      <a:pt x="10317" y="20674"/>
                      <a:pt x="6507" y="22293"/>
                      <a:pt x="2982" y="24579"/>
                    </a:cubicBezTo>
                    <a:cubicBezTo>
                      <a:pt x="-1018" y="27151"/>
                      <a:pt x="-1304" y="33056"/>
                      <a:pt x="4030" y="34390"/>
                    </a:cubicBezTo>
                    <a:cubicBezTo>
                      <a:pt x="9840" y="35819"/>
                      <a:pt x="15270" y="29627"/>
                      <a:pt x="18413" y="25722"/>
                    </a:cubicBezTo>
                    <a:cubicBezTo>
                      <a:pt x="22032" y="21245"/>
                      <a:pt x="23366" y="16197"/>
                      <a:pt x="23175" y="11053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26" name="شكل حر: شكل 2925">
                <a:extLst>
                  <a:ext uri="{FF2B5EF4-FFF2-40B4-BE49-F238E27FC236}">
                    <a16:creationId xmlns:a16="http://schemas.microsoft.com/office/drawing/2014/main" id="{AC5AA427-34D4-939A-965D-18DAB479DAFB}"/>
                  </a:ext>
                </a:extLst>
              </p:cNvPr>
              <p:cNvSpPr/>
              <p:nvPr/>
            </p:nvSpPr>
            <p:spPr>
              <a:xfrm>
                <a:off x="6664166" y="2729679"/>
                <a:ext cx="18039" cy="10914"/>
              </a:xfrm>
              <a:custGeom>
                <a:avLst/>
                <a:gdLst>
                  <a:gd name="connsiteX0" fmla="*/ 16859 w 18039"/>
                  <a:gd name="connsiteY0" fmla="*/ 947 h 10914"/>
                  <a:gd name="connsiteX1" fmla="*/ 2572 w 18039"/>
                  <a:gd name="connsiteY1" fmla="*/ 3328 h 10914"/>
                  <a:gd name="connsiteX2" fmla="*/ 0 w 18039"/>
                  <a:gd name="connsiteY2" fmla="*/ 8376 h 10914"/>
                  <a:gd name="connsiteX3" fmla="*/ 1048 w 18039"/>
                  <a:gd name="connsiteY3" fmla="*/ 10091 h 10914"/>
                  <a:gd name="connsiteX4" fmla="*/ 17812 w 18039"/>
                  <a:gd name="connsiteY4" fmla="*/ 3614 h 10914"/>
                  <a:gd name="connsiteX5" fmla="*/ 16859 w 18039"/>
                  <a:gd name="connsiteY5" fmla="*/ 947 h 10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39" h="10914">
                    <a:moveTo>
                      <a:pt x="16859" y="947"/>
                    </a:moveTo>
                    <a:cubicBezTo>
                      <a:pt x="12954" y="-577"/>
                      <a:pt x="5334" y="-577"/>
                      <a:pt x="2572" y="3328"/>
                    </a:cubicBezTo>
                    <a:cubicBezTo>
                      <a:pt x="1143" y="4471"/>
                      <a:pt x="191" y="6090"/>
                      <a:pt x="0" y="8376"/>
                    </a:cubicBezTo>
                    <a:cubicBezTo>
                      <a:pt x="0" y="9043"/>
                      <a:pt x="381" y="9805"/>
                      <a:pt x="1048" y="10091"/>
                    </a:cubicBezTo>
                    <a:cubicBezTo>
                      <a:pt x="7144" y="12662"/>
                      <a:pt x="14383" y="8852"/>
                      <a:pt x="17812" y="3614"/>
                    </a:cubicBezTo>
                    <a:cubicBezTo>
                      <a:pt x="18383" y="2756"/>
                      <a:pt x="17812" y="1328"/>
                      <a:pt x="16859" y="947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27" name="شكل حر: شكل 2926">
                <a:extLst>
                  <a:ext uri="{FF2B5EF4-FFF2-40B4-BE49-F238E27FC236}">
                    <a16:creationId xmlns:a16="http://schemas.microsoft.com/office/drawing/2014/main" id="{C04D6FA7-9D48-5AC0-ADFA-CC276A792FFB}"/>
                  </a:ext>
                </a:extLst>
              </p:cNvPr>
              <p:cNvSpPr/>
              <p:nvPr/>
            </p:nvSpPr>
            <p:spPr>
              <a:xfrm>
                <a:off x="6679993" y="2734907"/>
                <a:ext cx="9772" cy="7270"/>
              </a:xfrm>
              <a:custGeom>
                <a:avLst/>
                <a:gdLst>
                  <a:gd name="connsiteX0" fmla="*/ 8367 w 9772"/>
                  <a:gd name="connsiteY0" fmla="*/ 5 h 7270"/>
                  <a:gd name="connsiteX1" fmla="*/ 6176 w 9772"/>
                  <a:gd name="connsiteY1" fmla="*/ 386 h 7270"/>
                  <a:gd name="connsiteX2" fmla="*/ 5700 w 9772"/>
                  <a:gd name="connsiteY2" fmla="*/ 386 h 7270"/>
                  <a:gd name="connsiteX3" fmla="*/ 1794 w 9772"/>
                  <a:gd name="connsiteY3" fmla="*/ 2291 h 7270"/>
                  <a:gd name="connsiteX4" fmla="*/ 80 w 9772"/>
                  <a:gd name="connsiteY4" fmla="*/ 5910 h 7270"/>
                  <a:gd name="connsiteX5" fmla="*/ 1699 w 9772"/>
                  <a:gd name="connsiteY5" fmla="*/ 7244 h 7270"/>
                  <a:gd name="connsiteX6" fmla="*/ 9605 w 9772"/>
                  <a:gd name="connsiteY6" fmla="*/ 2291 h 7270"/>
                  <a:gd name="connsiteX7" fmla="*/ 8271 w 9772"/>
                  <a:gd name="connsiteY7" fmla="*/ 5 h 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2" h="7270">
                    <a:moveTo>
                      <a:pt x="8367" y="5"/>
                    </a:moveTo>
                    <a:cubicBezTo>
                      <a:pt x="7795" y="5"/>
                      <a:pt x="7033" y="195"/>
                      <a:pt x="6176" y="386"/>
                    </a:cubicBezTo>
                    <a:cubicBezTo>
                      <a:pt x="6081" y="386"/>
                      <a:pt x="5890" y="386"/>
                      <a:pt x="5700" y="386"/>
                    </a:cubicBezTo>
                    <a:cubicBezTo>
                      <a:pt x="4176" y="672"/>
                      <a:pt x="2937" y="1338"/>
                      <a:pt x="1794" y="2291"/>
                    </a:cubicBezTo>
                    <a:cubicBezTo>
                      <a:pt x="747" y="3243"/>
                      <a:pt x="-301" y="4482"/>
                      <a:pt x="80" y="5910"/>
                    </a:cubicBezTo>
                    <a:cubicBezTo>
                      <a:pt x="270" y="6672"/>
                      <a:pt x="937" y="7149"/>
                      <a:pt x="1699" y="7244"/>
                    </a:cubicBezTo>
                    <a:cubicBezTo>
                      <a:pt x="5319" y="7530"/>
                      <a:pt x="8081" y="5529"/>
                      <a:pt x="9605" y="2291"/>
                    </a:cubicBezTo>
                    <a:cubicBezTo>
                      <a:pt x="10081" y="1243"/>
                      <a:pt x="9510" y="-90"/>
                      <a:pt x="8271" y="5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28" name="شكل حر: شكل 2927">
                <a:extLst>
                  <a:ext uri="{FF2B5EF4-FFF2-40B4-BE49-F238E27FC236}">
                    <a16:creationId xmlns:a16="http://schemas.microsoft.com/office/drawing/2014/main" id="{98C70CA7-E029-85AC-D28A-C89A7898FE67}"/>
                  </a:ext>
                </a:extLst>
              </p:cNvPr>
              <p:cNvSpPr/>
              <p:nvPr/>
            </p:nvSpPr>
            <p:spPr>
              <a:xfrm>
                <a:off x="6672365" y="2743943"/>
                <a:ext cx="33848" cy="18787"/>
              </a:xfrm>
              <a:custGeom>
                <a:avLst/>
                <a:gdLst>
                  <a:gd name="connsiteX0" fmla="*/ 33044 w 33848"/>
                  <a:gd name="connsiteY0" fmla="*/ 113 h 18787"/>
                  <a:gd name="connsiteX1" fmla="*/ 21995 w 33848"/>
                  <a:gd name="connsiteY1" fmla="*/ 11924 h 18787"/>
                  <a:gd name="connsiteX2" fmla="*/ 659 w 33848"/>
                  <a:gd name="connsiteY2" fmla="*/ 11638 h 18787"/>
                  <a:gd name="connsiteX3" fmla="*/ 87 w 33848"/>
                  <a:gd name="connsiteY3" fmla="*/ 12210 h 18787"/>
                  <a:gd name="connsiteX4" fmla="*/ 19137 w 33848"/>
                  <a:gd name="connsiteY4" fmla="*/ 17925 h 18787"/>
                  <a:gd name="connsiteX5" fmla="*/ 33806 w 33848"/>
                  <a:gd name="connsiteY5" fmla="*/ 875 h 18787"/>
                  <a:gd name="connsiteX6" fmla="*/ 32948 w 33848"/>
                  <a:gd name="connsiteY6" fmla="*/ 113 h 18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48" h="18787">
                    <a:moveTo>
                      <a:pt x="33044" y="113"/>
                    </a:moveTo>
                    <a:cubicBezTo>
                      <a:pt x="28948" y="3637"/>
                      <a:pt x="26376" y="8685"/>
                      <a:pt x="21995" y="11924"/>
                    </a:cubicBezTo>
                    <a:cubicBezTo>
                      <a:pt x="15232" y="16972"/>
                      <a:pt x="7231" y="16305"/>
                      <a:pt x="659" y="11638"/>
                    </a:cubicBezTo>
                    <a:cubicBezTo>
                      <a:pt x="278" y="11352"/>
                      <a:pt x="-199" y="11829"/>
                      <a:pt x="87" y="12210"/>
                    </a:cubicBezTo>
                    <a:cubicBezTo>
                      <a:pt x="5135" y="17258"/>
                      <a:pt x="11898" y="20401"/>
                      <a:pt x="19137" y="17925"/>
                    </a:cubicBezTo>
                    <a:cubicBezTo>
                      <a:pt x="27519" y="15162"/>
                      <a:pt x="30948" y="8685"/>
                      <a:pt x="33806" y="875"/>
                    </a:cubicBezTo>
                    <a:cubicBezTo>
                      <a:pt x="33996" y="399"/>
                      <a:pt x="33520" y="-268"/>
                      <a:pt x="32948" y="113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29" name="شكل حر: شكل 2928">
                <a:extLst>
                  <a:ext uri="{FF2B5EF4-FFF2-40B4-BE49-F238E27FC236}">
                    <a16:creationId xmlns:a16="http://schemas.microsoft.com/office/drawing/2014/main" id="{ACAABCE3-81EB-2DC5-E023-BB73B23AEF6C}"/>
                  </a:ext>
                </a:extLst>
              </p:cNvPr>
              <p:cNvSpPr/>
              <p:nvPr/>
            </p:nvSpPr>
            <p:spPr>
              <a:xfrm>
                <a:off x="6615874" y="2695576"/>
                <a:ext cx="48908" cy="45232"/>
              </a:xfrm>
              <a:custGeom>
                <a:avLst/>
                <a:gdLst>
                  <a:gd name="connsiteX0" fmla="*/ 47720 w 48908"/>
                  <a:gd name="connsiteY0" fmla="*/ 284 h 45232"/>
                  <a:gd name="connsiteX1" fmla="*/ 14954 w 48908"/>
                  <a:gd name="connsiteY1" fmla="*/ 13048 h 45232"/>
                  <a:gd name="connsiteX2" fmla="*/ 0 w 48908"/>
                  <a:gd name="connsiteY2" fmla="*/ 44766 h 45232"/>
                  <a:gd name="connsiteX3" fmla="*/ 857 w 48908"/>
                  <a:gd name="connsiteY3" fmla="*/ 44956 h 45232"/>
                  <a:gd name="connsiteX4" fmla="*/ 18383 w 48908"/>
                  <a:gd name="connsiteY4" fmla="*/ 14572 h 45232"/>
                  <a:gd name="connsiteX5" fmla="*/ 33052 w 48908"/>
                  <a:gd name="connsiteY5" fmla="*/ 6666 h 45232"/>
                  <a:gd name="connsiteX6" fmla="*/ 48196 w 48908"/>
                  <a:gd name="connsiteY6" fmla="*/ 2761 h 45232"/>
                  <a:gd name="connsiteX7" fmla="*/ 47720 w 48908"/>
                  <a:gd name="connsiteY7" fmla="*/ 284 h 45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908" h="45232">
                    <a:moveTo>
                      <a:pt x="47720" y="284"/>
                    </a:moveTo>
                    <a:cubicBezTo>
                      <a:pt x="36671" y="-1526"/>
                      <a:pt x="22765" y="5618"/>
                      <a:pt x="14954" y="13048"/>
                    </a:cubicBezTo>
                    <a:cubicBezTo>
                      <a:pt x="6191" y="21144"/>
                      <a:pt x="1429" y="33145"/>
                      <a:pt x="0" y="44766"/>
                    </a:cubicBezTo>
                    <a:cubicBezTo>
                      <a:pt x="0" y="45242"/>
                      <a:pt x="762" y="45433"/>
                      <a:pt x="857" y="44956"/>
                    </a:cubicBezTo>
                    <a:cubicBezTo>
                      <a:pt x="3429" y="32860"/>
                      <a:pt x="8763" y="22573"/>
                      <a:pt x="18383" y="14572"/>
                    </a:cubicBezTo>
                    <a:cubicBezTo>
                      <a:pt x="22670" y="10952"/>
                      <a:pt x="27813" y="8571"/>
                      <a:pt x="33052" y="6666"/>
                    </a:cubicBezTo>
                    <a:cubicBezTo>
                      <a:pt x="37909" y="4951"/>
                      <a:pt x="43815" y="5523"/>
                      <a:pt x="48196" y="2761"/>
                    </a:cubicBezTo>
                    <a:cubicBezTo>
                      <a:pt x="49339" y="2094"/>
                      <a:pt x="49054" y="475"/>
                      <a:pt x="47720" y="284"/>
                    </a:cubicBezTo>
                    <a:close/>
                  </a:path>
                </a:pathLst>
              </a:custGeom>
              <a:solidFill>
                <a:srgbClr val="C4D75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30" name="شكل حر: شكل 2929">
                <a:extLst>
                  <a:ext uri="{FF2B5EF4-FFF2-40B4-BE49-F238E27FC236}">
                    <a16:creationId xmlns:a16="http://schemas.microsoft.com/office/drawing/2014/main" id="{F516D56F-5165-C9D9-F871-301680D4631C}"/>
                  </a:ext>
                </a:extLst>
              </p:cNvPr>
              <p:cNvSpPr/>
              <p:nvPr/>
            </p:nvSpPr>
            <p:spPr>
              <a:xfrm>
                <a:off x="6667976" y="2694426"/>
                <a:ext cx="12819" cy="7205"/>
              </a:xfrm>
              <a:custGeom>
                <a:avLst/>
                <a:gdLst>
                  <a:gd name="connsiteX0" fmla="*/ 11906 w 12819"/>
                  <a:gd name="connsiteY0" fmla="*/ 1624 h 7205"/>
                  <a:gd name="connsiteX1" fmla="*/ 6191 w 12819"/>
                  <a:gd name="connsiteY1" fmla="*/ 5 h 7205"/>
                  <a:gd name="connsiteX2" fmla="*/ 381 w 12819"/>
                  <a:gd name="connsiteY2" fmla="*/ 1815 h 7205"/>
                  <a:gd name="connsiteX3" fmla="*/ 286 w 12819"/>
                  <a:gd name="connsiteY3" fmla="*/ 3243 h 7205"/>
                  <a:gd name="connsiteX4" fmla="*/ 0 w 12819"/>
                  <a:gd name="connsiteY4" fmla="*/ 4291 h 7205"/>
                  <a:gd name="connsiteX5" fmla="*/ 0 w 12819"/>
                  <a:gd name="connsiteY5" fmla="*/ 4958 h 7205"/>
                  <a:gd name="connsiteX6" fmla="*/ 1143 w 12819"/>
                  <a:gd name="connsiteY6" fmla="*/ 6482 h 7205"/>
                  <a:gd name="connsiteX7" fmla="*/ 12192 w 12819"/>
                  <a:gd name="connsiteY7" fmla="*/ 4863 h 7205"/>
                  <a:gd name="connsiteX8" fmla="*/ 11906 w 12819"/>
                  <a:gd name="connsiteY8" fmla="*/ 1815 h 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819" h="7205">
                    <a:moveTo>
                      <a:pt x="11906" y="1624"/>
                    </a:moveTo>
                    <a:cubicBezTo>
                      <a:pt x="10192" y="576"/>
                      <a:pt x="8192" y="100"/>
                      <a:pt x="6191" y="5"/>
                    </a:cubicBezTo>
                    <a:cubicBezTo>
                      <a:pt x="4286" y="5"/>
                      <a:pt x="1333" y="-186"/>
                      <a:pt x="381" y="1815"/>
                    </a:cubicBezTo>
                    <a:cubicBezTo>
                      <a:pt x="191" y="2291"/>
                      <a:pt x="95" y="2767"/>
                      <a:pt x="286" y="3243"/>
                    </a:cubicBezTo>
                    <a:cubicBezTo>
                      <a:pt x="95" y="3529"/>
                      <a:pt x="0" y="3910"/>
                      <a:pt x="0" y="4291"/>
                    </a:cubicBezTo>
                    <a:cubicBezTo>
                      <a:pt x="0" y="4482"/>
                      <a:pt x="0" y="4767"/>
                      <a:pt x="0" y="4958"/>
                    </a:cubicBezTo>
                    <a:cubicBezTo>
                      <a:pt x="0" y="5625"/>
                      <a:pt x="571" y="6196"/>
                      <a:pt x="1143" y="6482"/>
                    </a:cubicBezTo>
                    <a:cubicBezTo>
                      <a:pt x="4953" y="7911"/>
                      <a:pt x="8858" y="7149"/>
                      <a:pt x="12192" y="4863"/>
                    </a:cubicBezTo>
                    <a:cubicBezTo>
                      <a:pt x="13240" y="4101"/>
                      <a:pt x="12859" y="2386"/>
                      <a:pt x="11906" y="1815"/>
                    </a:cubicBezTo>
                    <a:close/>
                  </a:path>
                </a:pathLst>
              </a:custGeom>
              <a:solidFill>
                <a:srgbClr val="C4D75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31" name="شكل حر: شكل 2930">
                <a:extLst>
                  <a:ext uri="{FF2B5EF4-FFF2-40B4-BE49-F238E27FC236}">
                    <a16:creationId xmlns:a16="http://schemas.microsoft.com/office/drawing/2014/main" id="{4244E224-73BB-A3E4-C8C9-14A7A5C00427}"/>
                  </a:ext>
                </a:extLst>
              </p:cNvPr>
              <p:cNvSpPr/>
              <p:nvPr/>
            </p:nvSpPr>
            <p:spPr>
              <a:xfrm>
                <a:off x="6679859" y="2699955"/>
                <a:ext cx="37948" cy="48662"/>
              </a:xfrm>
              <a:custGeom>
                <a:avLst/>
                <a:gdLst>
                  <a:gd name="connsiteX0" fmla="*/ 32217 w 37948"/>
                  <a:gd name="connsiteY0" fmla="*/ 18574 h 48662"/>
                  <a:gd name="connsiteX1" fmla="*/ 2309 w 37948"/>
                  <a:gd name="connsiteY1" fmla="*/ 0 h 48662"/>
                  <a:gd name="connsiteX2" fmla="*/ 1737 w 37948"/>
                  <a:gd name="connsiteY2" fmla="*/ 4572 h 48662"/>
                  <a:gd name="connsiteX3" fmla="*/ 5452 w 37948"/>
                  <a:gd name="connsiteY3" fmla="*/ 5144 h 48662"/>
                  <a:gd name="connsiteX4" fmla="*/ 5928 w 37948"/>
                  <a:gd name="connsiteY4" fmla="*/ 5144 h 48662"/>
                  <a:gd name="connsiteX5" fmla="*/ 25740 w 37948"/>
                  <a:gd name="connsiteY5" fmla="*/ 17050 h 48662"/>
                  <a:gd name="connsiteX6" fmla="*/ 35265 w 37948"/>
                  <a:gd name="connsiteY6" fmla="*/ 48482 h 48662"/>
                  <a:gd name="connsiteX7" fmla="*/ 35646 w 37948"/>
                  <a:gd name="connsiteY7" fmla="*/ 48482 h 48662"/>
                  <a:gd name="connsiteX8" fmla="*/ 32313 w 37948"/>
                  <a:gd name="connsiteY8" fmla="*/ 18479 h 48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948" h="48662">
                    <a:moveTo>
                      <a:pt x="32217" y="18574"/>
                    </a:moveTo>
                    <a:cubicBezTo>
                      <a:pt x="26217" y="9239"/>
                      <a:pt x="13548" y="476"/>
                      <a:pt x="2309" y="0"/>
                    </a:cubicBezTo>
                    <a:cubicBezTo>
                      <a:pt x="-358" y="0"/>
                      <a:pt x="-930" y="4286"/>
                      <a:pt x="1737" y="4572"/>
                    </a:cubicBezTo>
                    <a:cubicBezTo>
                      <a:pt x="2976" y="4763"/>
                      <a:pt x="4214" y="4953"/>
                      <a:pt x="5452" y="5144"/>
                    </a:cubicBezTo>
                    <a:cubicBezTo>
                      <a:pt x="5643" y="5144"/>
                      <a:pt x="5833" y="5144"/>
                      <a:pt x="5928" y="5144"/>
                    </a:cubicBezTo>
                    <a:cubicBezTo>
                      <a:pt x="13358" y="6668"/>
                      <a:pt x="20692" y="12002"/>
                      <a:pt x="25740" y="17050"/>
                    </a:cubicBezTo>
                    <a:cubicBezTo>
                      <a:pt x="33932" y="25241"/>
                      <a:pt x="37551" y="37243"/>
                      <a:pt x="35265" y="48482"/>
                    </a:cubicBezTo>
                    <a:cubicBezTo>
                      <a:pt x="35265" y="48673"/>
                      <a:pt x="35551" y="48768"/>
                      <a:pt x="35646" y="48482"/>
                    </a:cubicBezTo>
                    <a:cubicBezTo>
                      <a:pt x="39742" y="38291"/>
                      <a:pt x="38218" y="27623"/>
                      <a:pt x="32313" y="18479"/>
                    </a:cubicBezTo>
                    <a:close/>
                  </a:path>
                </a:pathLst>
              </a:custGeom>
              <a:solidFill>
                <a:srgbClr val="C4D75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32" name="شكل حر: شكل 2931">
                <a:extLst>
                  <a:ext uri="{FF2B5EF4-FFF2-40B4-BE49-F238E27FC236}">
                    <a16:creationId xmlns:a16="http://schemas.microsoft.com/office/drawing/2014/main" id="{216205D2-DF14-B080-3435-BDA77A63E81D}"/>
                  </a:ext>
                </a:extLst>
              </p:cNvPr>
              <p:cNvSpPr/>
              <p:nvPr/>
            </p:nvSpPr>
            <p:spPr>
              <a:xfrm>
                <a:off x="6738651" y="2553313"/>
                <a:ext cx="112301" cy="115842"/>
              </a:xfrm>
              <a:custGeom>
                <a:avLst/>
                <a:gdLst>
                  <a:gd name="connsiteX0" fmla="*/ 111442 w 112301"/>
                  <a:gd name="connsiteY0" fmla="*/ 21770 h 115842"/>
                  <a:gd name="connsiteX1" fmla="*/ 81725 w 112301"/>
                  <a:gd name="connsiteY1" fmla="*/ 243 h 115842"/>
                  <a:gd name="connsiteX2" fmla="*/ 35719 w 112301"/>
                  <a:gd name="connsiteY2" fmla="*/ 16341 h 115842"/>
                  <a:gd name="connsiteX3" fmla="*/ 0 w 112301"/>
                  <a:gd name="connsiteY3" fmla="*/ 115591 h 115842"/>
                  <a:gd name="connsiteX4" fmla="*/ 571 w 112301"/>
                  <a:gd name="connsiteY4" fmla="*/ 115591 h 115842"/>
                  <a:gd name="connsiteX5" fmla="*/ 32575 w 112301"/>
                  <a:gd name="connsiteY5" fmla="*/ 24627 h 115842"/>
                  <a:gd name="connsiteX6" fmla="*/ 69628 w 112301"/>
                  <a:gd name="connsiteY6" fmla="*/ 6816 h 115842"/>
                  <a:gd name="connsiteX7" fmla="*/ 92297 w 112301"/>
                  <a:gd name="connsiteY7" fmla="*/ 12626 h 115842"/>
                  <a:gd name="connsiteX8" fmla="*/ 102775 w 112301"/>
                  <a:gd name="connsiteY8" fmla="*/ 25389 h 115842"/>
                  <a:gd name="connsiteX9" fmla="*/ 111633 w 112301"/>
                  <a:gd name="connsiteY9" fmla="*/ 21770 h 115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301" h="115842">
                    <a:moveTo>
                      <a:pt x="111442" y="21770"/>
                    </a:moveTo>
                    <a:cubicBezTo>
                      <a:pt x="105251" y="8054"/>
                      <a:pt x="96869" y="2148"/>
                      <a:pt x="81725" y="243"/>
                    </a:cubicBezTo>
                    <a:cubicBezTo>
                      <a:pt x="66770" y="-1566"/>
                      <a:pt x="47054" y="7006"/>
                      <a:pt x="35719" y="16341"/>
                    </a:cubicBezTo>
                    <a:cubicBezTo>
                      <a:pt x="7810" y="39391"/>
                      <a:pt x="667" y="81396"/>
                      <a:pt x="0" y="115591"/>
                    </a:cubicBezTo>
                    <a:cubicBezTo>
                      <a:pt x="0" y="115877"/>
                      <a:pt x="476" y="115972"/>
                      <a:pt x="571" y="115591"/>
                    </a:cubicBezTo>
                    <a:cubicBezTo>
                      <a:pt x="5620" y="83492"/>
                      <a:pt x="9430" y="49583"/>
                      <a:pt x="32575" y="24627"/>
                    </a:cubicBezTo>
                    <a:cubicBezTo>
                      <a:pt x="42196" y="14245"/>
                      <a:pt x="55340" y="7387"/>
                      <a:pt x="69628" y="6816"/>
                    </a:cubicBezTo>
                    <a:cubicBezTo>
                      <a:pt x="77629" y="6530"/>
                      <a:pt x="85534" y="8244"/>
                      <a:pt x="92297" y="12626"/>
                    </a:cubicBezTo>
                    <a:cubicBezTo>
                      <a:pt x="98393" y="16531"/>
                      <a:pt x="100584" y="21103"/>
                      <a:pt x="102775" y="25389"/>
                    </a:cubicBezTo>
                    <a:cubicBezTo>
                      <a:pt x="105442" y="30628"/>
                      <a:pt x="114871" y="28818"/>
                      <a:pt x="111633" y="21770"/>
                    </a:cubicBezTo>
                    <a:close/>
                  </a:path>
                </a:pathLst>
              </a:custGeom>
              <a:solidFill>
                <a:srgbClr val="C4D75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33" name="شكل حر: شكل 2932">
                <a:extLst>
                  <a:ext uri="{FF2B5EF4-FFF2-40B4-BE49-F238E27FC236}">
                    <a16:creationId xmlns:a16="http://schemas.microsoft.com/office/drawing/2014/main" id="{E5BB8476-BA2D-B405-1B43-9C8ACE896DEE}"/>
                  </a:ext>
                </a:extLst>
              </p:cNvPr>
              <p:cNvSpPr/>
              <p:nvPr/>
            </p:nvSpPr>
            <p:spPr>
              <a:xfrm>
                <a:off x="6845866" y="2583114"/>
                <a:ext cx="9979" cy="16162"/>
              </a:xfrm>
              <a:custGeom>
                <a:avLst/>
                <a:gdLst>
                  <a:gd name="connsiteX0" fmla="*/ 9942 w 9979"/>
                  <a:gd name="connsiteY0" fmla="*/ 13114 h 16162"/>
                  <a:gd name="connsiteX1" fmla="*/ 9752 w 9979"/>
                  <a:gd name="connsiteY1" fmla="*/ 9685 h 16162"/>
                  <a:gd name="connsiteX2" fmla="*/ 5561 w 9979"/>
                  <a:gd name="connsiteY2" fmla="*/ 541 h 16162"/>
                  <a:gd name="connsiteX3" fmla="*/ 2799 w 9979"/>
                  <a:gd name="connsiteY3" fmla="*/ 541 h 16162"/>
                  <a:gd name="connsiteX4" fmla="*/ 989 w 9979"/>
                  <a:gd name="connsiteY4" fmla="*/ 3018 h 16162"/>
                  <a:gd name="connsiteX5" fmla="*/ 798 w 9979"/>
                  <a:gd name="connsiteY5" fmla="*/ 3113 h 16162"/>
                  <a:gd name="connsiteX6" fmla="*/ 417 w 9979"/>
                  <a:gd name="connsiteY6" fmla="*/ 7780 h 16162"/>
                  <a:gd name="connsiteX7" fmla="*/ 6228 w 9979"/>
                  <a:gd name="connsiteY7" fmla="*/ 15876 h 16162"/>
                  <a:gd name="connsiteX8" fmla="*/ 8990 w 9979"/>
                  <a:gd name="connsiteY8" fmla="*/ 15019 h 16162"/>
                  <a:gd name="connsiteX9" fmla="*/ 9276 w 9979"/>
                  <a:gd name="connsiteY9" fmla="*/ 14162 h 16162"/>
                  <a:gd name="connsiteX10" fmla="*/ 9847 w 9979"/>
                  <a:gd name="connsiteY10" fmla="*/ 13114 h 16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979" h="16162">
                    <a:moveTo>
                      <a:pt x="9942" y="13114"/>
                    </a:moveTo>
                    <a:cubicBezTo>
                      <a:pt x="10038" y="11971"/>
                      <a:pt x="9942" y="10733"/>
                      <a:pt x="9752" y="9685"/>
                    </a:cubicBezTo>
                    <a:cubicBezTo>
                      <a:pt x="9466" y="6351"/>
                      <a:pt x="7847" y="3303"/>
                      <a:pt x="5561" y="541"/>
                    </a:cubicBezTo>
                    <a:cubicBezTo>
                      <a:pt x="4799" y="-316"/>
                      <a:pt x="3561" y="-30"/>
                      <a:pt x="2799" y="541"/>
                    </a:cubicBezTo>
                    <a:cubicBezTo>
                      <a:pt x="1941" y="1208"/>
                      <a:pt x="1370" y="2065"/>
                      <a:pt x="989" y="3018"/>
                    </a:cubicBezTo>
                    <a:cubicBezTo>
                      <a:pt x="989" y="3018"/>
                      <a:pt x="989" y="3018"/>
                      <a:pt x="798" y="3113"/>
                    </a:cubicBezTo>
                    <a:cubicBezTo>
                      <a:pt x="-440" y="4256"/>
                      <a:pt x="36" y="6351"/>
                      <a:pt x="417" y="7780"/>
                    </a:cubicBezTo>
                    <a:cubicBezTo>
                      <a:pt x="1275" y="10733"/>
                      <a:pt x="3465" y="14352"/>
                      <a:pt x="6228" y="15876"/>
                    </a:cubicBezTo>
                    <a:cubicBezTo>
                      <a:pt x="7275" y="16448"/>
                      <a:pt x="8513" y="16162"/>
                      <a:pt x="8990" y="15019"/>
                    </a:cubicBezTo>
                    <a:cubicBezTo>
                      <a:pt x="9085" y="14733"/>
                      <a:pt x="9180" y="14448"/>
                      <a:pt x="9276" y="14162"/>
                    </a:cubicBezTo>
                    <a:cubicBezTo>
                      <a:pt x="9561" y="13876"/>
                      <a:pt x="9847" y="13590"/>
                      <a:pt x="9847" y="13114"/>
                    </a:cubicBezTo>
                    <a:close/>
                  </a:path>
                </a:pathLst>
              </a:custGeom>
              <a:solidFill>
                <a:srgbClr val="C4D75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34" name="شكل حر: شكل 2933">
                <a:extLst>
                  <a:ext uri="{FF2B5EF4-FFF2-40B4-BE49-F238E27FC236}">
                    <a16:creationId xmlns:a16="http://schemas.microsoft.com/office/drawing/2014/main" id="{34108C7C-98FB-0C99-780F-8B93D2B519F4}"/>
                  </a:ext>
                </a:extLst>
              </p:cNvPr>
              <p:cNvSpPr/>
              <p:nvPr/>
            </p:nvSpPr>
            <p:spPr>
              <a:xfrm>
                <a:off x="6846351" y="2600991"/>
                <a:ext cx="8111" cy="8678"/>
              </a:xfrm>
              <a:custGeom>
                <a:avLst/>
                <a:gdLst>
                  <a:gd name="connsiteX0" fmla="*/ 7648 w 8111"/>
                  <a:gd name="connsiteY0" fmla="*/ 2667 h 8678"/>
                  <a:gd name="connsiteX1" fmla="*/ 3457 w 8111"/>
                  <a:gd name="connsiteY1" fmla="*/ 0 h 8678"/>
                  <a:gd name="connsiteX2" fmla="*/ 2123 w 8111"/>
                  <a:gd name="connsiteY2" fmla="*/ 191 h 8678"/>
                  <a:gd name="connsiteX3" fmla="*/ 599 w 8111"/>
                  <a:gd name="connsiteY3" fmla="*/ 1143 h 8678"/>
                  <a:gd name="connsiteX4" fmla="*/ 599 w 8111"/>
                  <a:gd name="connsiteY4" fmla="*/ 1238 h 8678"/>
                  <a:gd name="connsiteX5" fmla="*/ 123 w 8111"/>
                  <a:gd name="connsiteY5" fmla="*/ 2191 h 8678"/>
                  <a:gd name="connsiteX6" fmla="*/ 2504 w 8111"/>
                  <a:gd name="connsiteY6" fmla="*/ 7144 h 8678"/>
                  <a:gd name="connsiteX7" fmla="*/ 4886 w 8111"/>
                  <a:gd name="connsiteY7" fmla="*/ 8573 h 8678"/>
                  <a:gd name="connsiteX8" fmla="*/ 7267 w 8111"/>
                  <a:gd name="connsiteY8" fmla="*/ 7620 h 8678"/>
                  <a:gd name="connsiteX9" fmla="*/ 7743 w 8111"/>
                  <a:gd name="connsiteY9" fmla="*/ 2572 h 8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11" h="8678">
                    <a:moveTo>
                      <a:pt x="7648" y="2667"/>
                    </a:moveTo>
                    <a:cubicBezTo>
                      <a:pt x="6886" y="1048"/>
                      <a:pt x="5172" y="191"/>
                      <a:pt x="3457" y="0"/>
                    </a:cubicBezTo>
                    <a:cubicBezTo>
                      <a:pt x="2981" y="0"/>
                      <a:pt x="2504" y="0"/>
                      <a:pt x="2123" y="191"/>
                    </a:cubicBezTo>
                    <a:cubicBezTo>
                      <a:pt x="1552" y="191"/>
                      <a:pt x="1076" y="476"/>
                      <a:pt x="599" y="1143"/>
                    </a:cubicBezTo>
                    <a:cubicBezTo>
                      <a:pt x="599" y="1143"/>
                      <a:pt x="599" y="1143"/>
                      <a:pt x="599" y="1238"/>
                    </a:cubicBezTo>
                    <a:cubicBezTo>
                      <a:pt x="314" y="1524"/>
                      <a:pt x="218" y="1810"/>
                      <a:pt x="123" y="2191"/>
                    </a:cubicBezTo>
                    <a:cubicBezTo>
                      <a:pt x="-448" y="4096"/>
                      <a:pt x="1076" y="6001"/>
                      <a:pt x="2504" y="7144"/>
                    </a:cubicBezTo>
                    <a:cubicBezTo>
                      <a:pt x="3266" y="7811"/>
                      <a:pt x="4028" y="8382"/>
                      <a:pt x="4886" y="8573"/>
                    </a:cubicBezTo>
                    <a:cubicBezTo>
                      <a:pt x="5933" y="8858"/>
                      <a:pt x="6791" y="8573"/>
                      <a:pt x="7267" y="7620"/>
                    </a:cubicBezTo>
                    <a:cubicBezTo>
                      <a:pt x="8124" y="6096"/>
                      <a:pt x="8410" y="4191"/>
                      <a:pt x="7743" y="2572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35" name="شكل حر: شكل 2934">
                <a:extLst>
                  <a:ext uri="{FF2B5EF4-FFF2-40B4-BE49-F238E27FC236}">
                    <a16:creationId xmlns:a16="http://schemas.microsoft.com/office/drawing/2014/main" id="{0FF0E7B0-62DB-8D04-3216-28554FC4D309}"/>
                  </a:ext>
                </a:extLst>
              </p:cNvPr>
              <p:cNvSpPr/>
              <p:nvPr/>
            </p:nvSpPr>
            <p:spPr>
              <a:xfrm>
                <a:off x="6805052" y="2600228"/>
                <a:ext cx="16546" cy="11302"/>
              </a:xfrm>
              <a:custGeom>
                <a:avLst/>
                <a:gdLst>
                  <a:gd name="connsiteX0" fmla="*/ 15514 w 16546"/>
                  <a:gd name="connsiteY0" fmla="*/ 1906 h 11302"/>
                  <a:gd name="connsiteX1" fmla="*/ 274 w 16546"/>
                  <a:gd name="connsiteY1" fmla="*/ 6668 h 11302"/>
                  <a:gd name="connsiteX2" fmla="*/ 274 w 16546"/>
                  <a:gd name="connsiteY2" fmla="*/ 7335 h 11302"/>
                  <a:gd name="connsiteX3" fmla="*/ 84 w 16546"/>
                  <a:gd name="connsiteY3" fmla="*/ 7907 h 11302"/>
                  <a:gd name="connsiteX4" fmla="*/ 1036 w 16546"/>
                  <a:gd name="connsiteY4" fmla="*/ 10193 h 11302"/>
                  <a:gd name="connsiteX5" fmla="*/ 16276 w 16546"/>
                  <a:gd name="connsiteY5" fmla="*/ 4859 h 11302"/>
                  <a:gd name="connsiteX6" fmla="*/ 15514 w 16546"/>
                  <a:gd name="connsiteY6" fmla="*/ 1906 h 11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546" h="11302">
                    <a:moveTo>
                      <a:pt x="15514" y="1906"/>
                    </a:moveTo>
                    <a:cubicBezTo>
                      <a:pt x="9514" y="-1618"/>
                      <a:pt x="2560" y="-380"/>
                      <a:pt x="274" y="6668"/>
                    </a:cubicBezTo>
                    <a:cubicBezTo>
                      <a:pt x="274" y="6859"/>
                      <a:pt x="274" y="7145"/>
                      <a:pt x="274" y="7335"/>
                    </a:cubicBezTo>
                    <a:cubicBezTo>
                      <a:pt x="274" y="7526"/>
                      <a:pt x="84" y="7716"/>
                      <a:pt x="84" y="7907"/>
                    </a:cubicBezTo>
                    <a:cubicBezTo>
                      <a:pt x="-202" y="8764"/>
                      <a:pt x="274" y="9812"/>
                      <a:pt x="1036" y="10193"/>
                    </a:cubicBezTo>
                    <a:cubicBezTo>
                      <a:pt x="6085" y="13145"/>
                      <a:pt x="13800" y="9812"/>
                      <a:pt x="16276" y="4859"/>
                    </a:cubicBezTo>
                    <a:cubicBezTo>
                      <a:pt x="16753" y="3811"/>
                      <a:pt x="16657" y="2573"/>
                      <a:pt x="15514" y="1906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36" name="شكل حر: شكل 2935">
                <a:extLst>
                  <a:ext uri="{FF2B5EF4-FFF2-40B4-BE49-F238E27FC236}">
                    <a16:creationId xmlns:a16="http://schemas.microsoft.com/office/drawing/2014/main" id="{ECD1D226-DF10-CEDD-F5B6-45874A63EF24}"/>
                  </a:ext>
                </a:extLst>
              </p:cNvPr>
              <p:cNvSpPr/>
              <p:nvPr/>
            </p:nvSpPr>
            <p:spPr>
              <a:xfrm>
                <a:off x="6802556" y="2615194"/>
                <a:ext cx="10084" cy="7901"/>
              </a:xfrm>
              <a:custGeom>
                <a:avLst/>
                <a:gdLst>
                  <a:gd name="connsiteX0" fmla="*/ 8962 w 10084"/>
                  <a:gd name="connsiteY0" fmla="*/ 1036 h 7901"/>
                  <a:gd name="connsiteX1" fmla="*/ 4675 w 10084"/>
                  <a:gd name="connsiteY1" fmla="*/ 84 h 7901"/>
                  <a:gd name="connsiteX2" fmla="*/ 2008 w 10084"/>
                  <a:gd name="connsiteY2" fmla="*/ 274 h 7901"/>
                  <a:gd name="connsiteX3" fmla="*/ 8 w 10084"/>
                  <a:gd name="connsiteY3" fmla="*/ 3703 h 7901"/>
                  <a:gd name="connsiteX4" fmla="*/ 2103 w 10084"/>
                  <a:gd name="connsiteY4" fmla="*/ 6942 h 7901"/>
                  <a:gd name="connsiteX5" fmla="*/ 6485 w 10084"/>
                  <a:gd name="connsiteY5" fmla="*/ 7609 h 7901"/>
                  <a:gd name="connsiteX6" fmla="*/ 10009 w 10084"/>
                  <a:gd name="connsiteY6" fmla="*/ 3132 h 7901"/>
                  <a:gd name="connsiteX7" fmla="*/ 9057 w 10084"/>
                  <a:gd name="connsiteY7" fmla="*/ 1036 h 7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84" h="7901">
                    <a:moveTo>
                      <a:pt x="8962" y="1036"/>
                    </a:moveTo>
                    <a:cubicBezTo>
                      <a:pt x="7628" y="274"/>
                      <a:pt x="6104" y="-202"/>
                      <a:pt x="4675" y="84"/>
                    </a:cubicBezTo>
                    <a:cubicBezTo>
                      <a:pt x="3628" y="84"/>
                      <a:pt x="2866" y="-11"/>
                      <a:pt x="2008" y="274"/>
                    </a:cubicBezTo>
                    <a:cubicBezTo>
                      <a:pt x="675" y="846"/>
                      <a:pt x="-87" y="2275"/>
                      <a:pt x="8" y="3703"/>
                    </a:cubicBezTo>
                    <a:cubicBezTo>
                      <a:pt x="199" y="5037"/>
                      <a:pt x="1056" y="6180"/>
                      <a:pt x="2103" y="6942"/>
                    </a:cubicBezTo>
                    <a:cubicBezTo>
                      <a:pt x="3342" y="7894"/>
                      <a:pt x="4961" y="8180"/>
                      <a:pt x="6485" y="7609"/>
                    </a:cubicBezTo>
                    <a:cubicBezTo>
                      <a:pt x="8485" y="6942"/>
                      <a:pt x="9438" y="4942"/>
                      <a:pt x="10009" y="3132"/>
                    </a:cubicBezTo>
                    <a:cubicBezTo>
                      <a:pt x="10295" y="2275"/>
                      <a:pt x="9724" y="1417"/>
                      <a:pt x="9057" y="1036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37" name="شكل حر: شكل 2936">
                <a:extLst>
                  <a:ext uri="{FF2B5EF4-FFF2-40B4-BE49-F238E27FC236}">
                    <a16:creationId xmlns:a16="http://schemas.microsoft.com/office/drawing/2014/main" id="{3896DEAB-E03C-6B40-3D03-B195FE43269C}"/>
                  </a:ext>
                </a:extLst>
              </p:cNvPr>
              <p:cNvSpPr/>
              <p:nvPr/>
            </p:nvSpPr>
            <p:spPr>
              <a:xfrm>
                <a:off x="6815989" y="2607473"/>
                <a:ext cx="22484" cy="21049"/>
              </a:xfrm>
              <a:custGeom>
                <a:avLst/>
                <a:gdLst>
                  <a:gd name="connsiteX0" fmla="*/ 22484 w 22484"/>
                  <a:gd name="connsiteY0" fmla="*/ 566 h 21049"/>
                  <a:gd name="connsiteX1" fmla="*/ 21532 w 22484"/>
                  <a:gd name="connsiteY1" fmla="*/ 375 h 21049"/>
                  <a:gd name="connsiteX2" fmla="*/ 14483 w 22484"/>
                  <a:gd name="connsiteY2" fmla="*/ 15044 h 21049"/>
                  <a:gd name="connsiteX3" fmla="*/ 9816 w 22484"/>
                  <a:gd name="connsiteY3" fmla="*/ 16758 h 21049"/>
                  <a:gd name="connsiteX4" fmla="*/ 2101 w 22484"/>
                  <a:gd name="connsiteY4" fmla="*/ 14758 h 21049"/>
                  <a:gd name="connsiteX5" fmla="*/ 5 w 22484"/>
                  <a:gd name="connsiteY5" fmla="*/ 16282 h 21049"/>
                  <a:gd name="connsiteX6" fmla="*/ 14674 w 22484"/>
                  <a:gd name="connsiteY6" fmla="*/ 19140 h 21049"/>
                  <a:gd name="connsiteX7" fmla="*/ 21151 w 22484"/>
                  <a:gd name="connsiteY7" fmla="*/ 11520 h 21049"/>
                  <a:gd name="connsiteX8" fmla="*/ 22484 w 22484"/>
                  <a:gd name="connsiteY8" fmla="*/ 471 h 21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484" h="21049">
                    <a:moveTo>
                      <a:pt x="22484" y="566"/>
                    </a:moveTo>
                    <a:cubicBezTo>
                      <a:pt x="22484" y="-101"/>
                      <a:pt x="21627" y="-196"/>
                      <a:pt x="21532" y="375"/>
                    </a:cubicBezTo>
                    <a:cubicBezTo>
                      <a:pt x="20579" y="5519"/>
                      <a:pt x="18769" y="11805"/>
                      <a:pt x="14483" y="15044"/>
                    </a:cubicBezTo>
                    <a:cubicBezTo>
                      <a:pt x="13150" y="15996"/>
                      <a:pt x="11435" y="16377"/>
                      <a:pt x="9816" y="16758"/>
                    </a:cubicBezTo>
                    <a:cubicBezTo>
                      <a:pt x="6577" y="17425"/>
                      <a:pt x="4863" y="16092"/>
                      <a:pt x="2101" y="14758"/>
                    </a:cubicBezTo>
                    <a:cubicBezTo>
                      <a:pt x="1148" y="14282"/>
                      <a:pt x="-90" y="15139"/>
                      <a:pt x="5" y="16282"/>
                    </a:cubicBezTo>
                    <a:cubicBezTo>
                      <a:pt x="958" y="22950"/>
                      <a:pt x="10578" y="21330"/>
                      <a:pt x="14674" y="19140"/>
                    </a:cubicBezTo>
                    <a:cubicBezTo>
                      <a:pt x="17626" y="17616"/>
                      <a:pt x="19912" y="14472"/>
                      <a:pt x="21151" y="11520"/>
                    </a:cubicBezTo>
                    <a:cubicBezTo>
                      <a:pt x="22675" y="7995"/>
                      <a:pt x="22198" y="4281"/>
                      <a:pt x="22484" y="471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38" name="شكل حر: شكل 2937">
                <a:extLst>
                  <a:ext uri="{FF2B5EF4-FFF2-40B4-BE49-F238E27FC236}">
                    <a16:creationId xmlns:a16="http://schemas.microsoft.com/office/drawing/2014/main" id="{93A2A2E7-4FCC-53BE-DA0A-543E26DB8868}"/>
                  </a:ext>
                </a:extLst>
              </p:cNvPr>
              <p:cNvSpPr/>
              <p:nvPr/>
            </p:nvSpPr>
            <p:spPr>
              <a:xfrm>
                <a:off x="6707647" y="2891037"/>
                <a:ext cx="19802" cy="10500"/>
              </a:xfrm>
              <a:custGeom>
                <a:avLst/>
                <a:gdLst>
                  <a:gd name="connsiteX0" fmla="*/ 18336 w 19802"/>
                  <a:gd name="connsiteY0" fmla="*/ 1228 h 10500"/>
                  <a:gd name="connsiteX1" fmla="*/ 14240 w 19802"/>
                  <a:gd name="connsiteY1" fmla="*/ 180 h 10500"/>
                  <a:gd name="connsiteX2" fmla="*/ 12906 w 19802"/>
                  <a:gd name="connsiteY2" fmla="*/ 180 h 10500"/>
                  <a:gd name="connsiteX3" fmla="*/ 143 w 19802"/>
                  <a:gd name="connsiteY3" fmla="*/ 6753 h 10500"/>
                  <a:gd name="connsiteX4" fmla="*/ 1286 w 19802"/>
                  <a:gd name="connsiteY4" fmla="*/ 9801 h 10500"/>
                  <a:gd name="connsiteX5" fmla="*/ 5858 w 19802"/>
                  <a:gd name="connsiteY5" fmla="*/ 10372 h 10500"/>
                  <a:gd name="connsiteX6" fmla="*/ 19479 w 19802"/>
                  <a:gd name="connsiteY6" fmla="*/ 4467 h 10500"/>
                  <a:gd name="connsiteX7" fmla="*/ 18336 w 19802"/>
                  <a:gd name="connsiteY7" fmla="*/ 1323 h 1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802" h="10500">
                    <a:moveTo>
                      <a:pt x="18336" y="1228"/>
                    </a:moveTo>
                    <a:cubicBezTo>
                      <a:pt x="17097" y="657"/>
                      <a:pt x="15669" y="371"/>
                      <a:pt x="14240" y="180"/>
                    </a:cubicBezTo>
                    <a:cubicBezTo>
                      <a:pt x="13859" y="-10"/>
                      <a:pt x="13383" y="-105"/>
                      <a:pt x="12906" y="180"/>
                    </a:cubicBezTo>
                    <a:cubicBezTo>
                      <a:pt x="7668" y="-105"/>
                      <a:pt x="1953" y="1895"/>
                      <a:pt x="143" y="6753"/>
                    </a:cubicBezTo>
                    <a:cubicBezTo>
                      <a:pt x="-238" y="7896"/>
                      <a:pt x="143" y="9229"/>
                      <a:pt x="1286" y="9801"/>
                    </a:cubicBezTo>
                    <a:cubicBezTo>
                      <a:pt x="2905" y="10467"/>
                      <a:pt x="4429" y="10658"/>
                      <a:pt x="5858" y="10372"/>
                    </a:cubicBezTo>
                    <a:cubicBezTo>
                      <a:pt x="11097" y="10848"/>
                      <a:pt x="16812" y="9039"/>
                      <a:pt x="19479" y="4467"/>
                    </a:cubicBezTo>
                    <a:cubicBezTo>
                      <a:pt x="20241" y="3228"/>
                      <a:pt x="19574" y="1800"/>
                      <a:pt x="18336" y="1323"/>
                    </a:cubicBezTo>
                    <a:close/>
                  </a:path>
                </a:pathLst>
              </a:custGeom>
              <a:solidFill>
                <a:srgbClr val="C4D75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39" name="شكل حر: شكل 2938">
                <a:extLst>
                  <a:ext uri="{FF2B5EF4-FFF2-40B4-BE49-F238E27FC236}">
                    <a16:creationId xmlns:a16="http://schemas.microsoft.com/office/drawing/2014/main" id="{0F85B342-8903-E649-4C97-DCE1CCCFE6FB}"/>
                  </a:ext>
                </a:extLst>
              </p:cNvPr>
              <p:cNvSpPr/>
              <p:nvPr/>
            </p:nvSpPr>
            <p:spPr>
              <a:xfrm>
                <a:off x="6698536" y="2895062"/>
                <a:ext cx="8729" cy="7502"/>
              </a:xfrm>
              <a:custGeom>
                <a:avLst/>
                <a:gdLst>
                  <a:gd name="connsiteX0" fmla="*/ 7826 w 8729"/>
                  <a:gd name="connsiteY0" fmla="*/ 728 h 7502"/>
                  <a:gd name="connsiteX1" fmla="*/ 6301 w 8729"/>
                  <a:gd name="connsiteY1" fmla="*/ 251 h 7502"/>
                  <a:gd name="connsiteX2" fmla="*/ 5063 w 8729"/>
                  <a:gd name="connsiteY2" fmla="*/ 251 h 7502"/>
                  <a:gd name="connsiteX3" fmla="*/ 4682 w 8729"/>
                  <a:gd name="connsiteY3" fmla="*/ 632 h 7502"/>
                  <a:gd name="connsiteX4" fmla="*/ 3158 w 8729"/>
                  <a:gd name="connsiteY4" fmla="*/ 1585 h 7502"/>
                  <a:gd name="connsiteX5" fmla="*/ 1444 w 8729"/>
                  <a:gd name="connsiteY5" fmla="*/ 3680 h 7502"/>
                  <a:gd name="connsiteX6" fmla="*/ 1158 w 8729"/>
                  <a:gd name="connsiteY6" fmla="*/ 3871 h 7502"/>
                  <a:gd name="connsiteX7" fmla="*/ 2587 w 8729"/>
                  <a:gd name="connsiteY7" fmla="*/ 7395 h 7502"/>
                  <a:gd name="connsiteX8" fmla="*/ 8397 w 8729"/>
                  <a:gd name="connsiteY8" fmla="*/ 3204 h 7502"/>
                  <a:gd name="connsiteX9" fmla="*/ 8016 w 8729"/>
                  <a:gd name="connsiteY9" fmla="*/ 823 h 7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29" h="7502">
                    <a:moveTo>
                      <a:pt x="7826" y="728"/>
                    </a:moveTo>
                    <a:cubicBezTo>
                      <a:pt x="7349" y="442"/>
                      <a:pt x="6778" y="251"/>
                      <a:pt x="6301" y="251"/>
                    </a:cubicBezTo>
                    <a:cubicBezTo>
                      <a:pt x="5921" y="-34"/>
                      <a:pt x="5444" y="-130"/>
                      <a:pt x="5063" y="251"/>
                    </a:cubicBezTo>
                    <a:cubicBezTo>
                      <a:pt x="4873" y="347"/>
                      <a:pt x="4777" y="537"/>
                      <a:pt x="4682" y="632"/>
                    </a:cubicBezTo>
                    <a:cubicBezTo>
                      <a:pt x="4111" y="823"/>
                      <a:pt x="3634" y="1204"/>
                      <a:pt x="3158" y="1585"/>
                    </a:cubicBezTo>
                    <a:cubicBezTo>
                      <a:pt x="2587" y="2156"/>
                      <a:pt x="1920" y="2918"/>
                      <a:pt x="1444" y="3680"/>
                    </a:cubicBezTo>
                    <a:cubicBezTo>
                      <a:pt x="1444" y="3680"/>
                      <a:pt x="1253" y="3871"/>
                      <a:pt x="1158" y="3871"/>
                    </a:cubicBezTo>
                    <a:cubicBezTo>
                      <a:pt x="-1128" y="4633"/>
                      <a:pt x="301" y="8157"/>
                      <a:pt x="2587" y="7395"/>
                    </a:cubicBezTo>
                    <a:cubicBezTo>
                      <a:pt x="5063" y="6538"/>
                      <a:pt x="6778" y="5300"/>
                      <a:pt x="8397" y="3204"/>
                    </a:cubicBezTo>
                    <a:cubicBezTo>
                      <a:pt x="8968" y="2537"/>
                      <a:pt x="8778" y="1299"/>
                      <a:pt x="8016" y="823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40" name="شكل حر: شكل 2939">
                <a:extLst>
                  <a:ext uri="{FF2B5EF4-FFF2-40B4-BE49-F238E27FC236}">
                    <a16:creationId xmlns:a16="http://schemas.microsoft.com/office/drawing/2014/main" id="{CAA67189-C637-6DA3-6958-A0941D2C36D1}"/>
                  </a:ext>
                </a:extLst>
              </p:cNvPr>
              <p:cNvSpPr/>
              <p:nvPr/>
            </p:nvSpPr>
            <p:spPr>
              <a:xfrm>
                <a:off x="6728863" y="2897694"/>
                <a:ext cx="8451" cy="6382"/>
              </a:xfrm>
              <a:custGeom>
                <a:avLst/>
                <a:gdLst>
                  <a:gd name="connsiteX0" fmla="*/ 7122 w 8451"/>
                  <a:gd name="connsiteY0" fmla="*/ 858 h 6382"/>
                  <a:gd name="connsiteX1" fmla="*/ 5407 w 8451"/>
                  <a:gd name="connsiteY1" fmla="*/ 96 h 6382"/>
                  <a:gd name="connsiteX2" fmla="*/ 168 w 8451"/>
                  <a:gd name="connsiteY2" fmla="*/ 3811 h 6382"/>
                  <a:gd name="connsiteX3" fmla="*/ 1978 w 8451"/>
                  <a:gd name="connsiteY3" fmla="*/ 6382 h 6382"/>
                  <a:gd name="connsiteX4" fmla="*/ 5693 w 8451"/>
                  <a:gd name="connsiteY4" fmla="*/ 5906 h 6382"/>
                  <a:gd name="connsiteX5" fmla="*/ 7979 w 8451"/>
                  <a:gd name="connsiteY5" fmla="*/ 3620 h 6382"/>
                  <a:gd name="connsiteX6" fmla="*/ 7026 w 8451"/>
                  <a:gd name="connsiteY6" fmla="*/ 858 h 6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51" h="6382">
                    <a:moveTo>
                      <a:pt x="7122" y="858"/>
                    </a:moveTo>
                    <a:cubicBezTo>
                      <a:pt x="6836" y="191"/>
                      <a:pt x="6169" y="-190"/>
                      <a:pt x="5407" y="96"/>
                    </a:cubicBezTo>
                    <a:cubicBezTo>
                      <a:pt x="3407" y="953"/>
                      <a:pt x="1121" y="1525"/>
                      <a:pt x="168" y="3811"/>
                    </a:cubicBezTo>
                    <a:cubicBezTo>
                      <a:pt x="-403" y="5144"/>
                      <a:pt x="549" y="6287"/>
                      <a:pt x="1978" y="6382"/>
                    </a:cubicBezTo>
                    <a:cubicBezTo>
                      <a:pt x="3312" y="6382"/>
                      <a:pt x="4455" y="6382"/>
                      <a:pt x="5693" y="5906"/>
                    </a:cubicBezTo>
                    <a:cubicBezTo>
                      <a:pt x="6741" y="5525"/>
                      <a:pt x="7312" y="4382"/>
                      <a:pt x="7979" y="3620"/>
                    </a:cubicBezTo>
                    <a:cubicBezTo>
                      <a:pt x="8931" y="2573"/>
                      <a:pt x="8360" y="1049"/>
                      <a:pt x="7026" y="858"/>
                    </a:cubicBezTo>
                    <a:close/>
                  </a:path>
                </a:pathLst>
              </a:custGeom>
              <a:solidFill>
                <a:srgbClr val="C4D75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41" name="شكل حر: شكل 2940">
                <a:extLst>
                  <a:ext uri="{FF2B5EF4-FFF2-40B4-BE49-F238E27FC236}">
                    <a16:creationId xmlns:a16="http://schemas.microsoft.com/office/drawing/2014/main" id="{787FEF77-7B67-6A34-6A1D-9F4C914F5CB9}"/>
                  </a:ext>
                </a:extLst>
              </p:cNvPr>
              <p:cNvSpPr/>
              <p:nvPr/>
            </p:nvSpPr>
            <p:spPr>
              <a:xfrm>
                <a:off x="6709076" y="2921602"/>
                <a:ext cx="12594" cy="9473"/>
              </a:xfrm>
              <a:custGeom>
                <a:avLst/>
                <a:gdLst>
                  <a:gd name="connsiteX0" fmla="*/ 11287 w 12594"/>
                  <a:gd name="connsiteY0" fmla="*/ 381 h 9473"/>
                  <a:gd name="connsiteX1" fmla="*/ 5572 w 12594"/>
                  <a:gd name="connsiteY1" fmla="*/ 476 h 9473"/>
                  <a:gd name="connsiteX2" fmla="*/ 619 w 12594"/>
                  <a:gd name="connsiteY2" fmla="*/ 5239 h 9473"/>
                  <a:gd name="connsiteX3" fmla="*/ 619 w 12594"/>
                  <a:gd name="connsiteY3" fmla="*/ 5239 h 9473"/>
                  <a:gd name="connsiteX4" fmla="*/ 334 w 12594"/>
                  <a:gd name="connsiteY4" fmla="*/ 6001 h 9473"/>
                  <a:gd name="connsiteX5" fmla="*/ 334 w 12594"/>
                  <a:gd name="connsiteY5" fmla="*/ 6096 h 9473"/>
                  <a:gd name="connsiteX6" fmla="*/ 48 w 12594"/>
                  <a:gd name="connsiteY6" fmla="*/ 7049 h 9473"/>
                  <a:gd name="connsiteX7" fmla="*/ 1762 w 12594"/>
                  <a:gd name="connsiteY7" fmla="*/ 9334 h 9473"/>
                  <a:gd name="connsiteX8" fmla="*/ 5096 w 12594"/>
                  <a:gd name="connsiteY8" fmla="*/ 8477 h 9473"/>
                  <a:gd name="connsiteX9" fmla="*/ 5096 w 12594"/>
                  <a:gd name="connsiteY9" fmla="*/ 8477 h 9473"/>
                  <a:gd name="connsiteX10" fmla="*/ 12335 w 12594"/>
                  <a:gd name="connsiteY10" fmla="*/ 3048 h 9473"/>
                  <a:gd name="connsiteX11" fmla="*/ 11287 w 12594"/>
                  <a:gd name="connsiteY11" fmla="*/ 286 h 9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594" h="9473">
                    <a:moveTo>
                      <a:pt x="11287" y="381"/>
                    </a:moveTo>
                    <a:cubicBezTo>
                      <a:pt x="9287" y="-95"/>
                      <a:pt x="7382" y="-191"/>
                      <a:pt x="5572" y="476"/>
                    </a:cubicBezTo>
                    <a:cubicBezTo>
                      <a:pt x="3382" y="95"/>
                      <a:pt x="1572" y="3048"/>
                      <a:pt x="619" y="5239"/>
                    </a:cubicBezTo>
                    <a:cubicBezTo>
                      <a:pt x="619" y="5239"/>
                      <a:pt x="619" y="5239"/>
                      <a:pt x="619" y="5239"/>
                    </a:cubicBezTo>
                    <a:cubicBezTo>
                      <a:pt x="524" y="5525"/>
                      <a:pt x="429" y="5715"/>
                      <a:pt x="334" y="6001"/>
                    </a:cubicBezTo>
                    <a:cubicBezTo>
                      <a:pt x="334" y="6001"/>
                      <a:pt x="334" y="6001"/>
                      <a:pt x="334" y="6096"/>
                    </a:cubicBezTo>
                    <a:cubicBezTo>
                      <a:pt x="238" y="6382"/>
                      <a:pt x="48" y="6763"/>
                      <a:pt x="48" y="7049"/>
                    </a:cubicBezTo>
                    <a:cubicBezTo>
                      <a:pt x="-238" y="8192"/>
                      <a:pt x="810" y="9049"/>
                      <a:pt x="1762" y="9334"/>
                    </a:cubicBezTo>
                    <a:cubicBezTo>
                      <a:pt x="2715" y="9620"/>
                      <a:pt x="4525" y="9525"/>
                      <a:pt x="5096" y="8477"/>
                    </a:cubicBezTo>
                    <a:lnTo>
                      <a:pt x="5096" y="8477"/>
                    </a:lnTo>
                    <a:cubicBezTo>
                      <a:pt x="8144" y="7906"/>
                      <a:pt x="10716" y="5620"/>
                      <a:pt x="12335" y="3048"/>
                    </a:cubicBezTo>
                    <a:cubicBezTo>
                      <a:pt x="12907" y="2096"/>
                      <a:pt x="12526" y="572"/>
                      <a:pt x="11287" y="286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42" name="شكل حر: شكل 2941">
                <a:extLst>
                  <a:ext uri="{FF2B5EF4-FFF2-40B4-BE49-F238E27FC236}">
                    <a16:creationId xmlns:a16="http://schemas.microsoft.com/office/drawing/2014/main" id="{489A2F3A-FE79-966D-4A48-96B87C4D8281}"/>
                  </a:ext>
                </a:extLst>
              </p:cNvPr>
              <p:cNvSpPr/>
              <p:nvPr/>
            </p:nvSpPr>
            <p:spPr>
              <a:xfrm>
                <a:off x="6707137" y="2931900"/>
                <a:ext cx="32578" cy="16201"/>
              </a:xfrm>
              <a:custGeom>
                <a:avLst/>
                <a:gdLst>
                  <a:gd name="connsiteX0" fmla="*/ 32276 w 32578"/>
                  <a:gd name="connsiteY0" fmla="*/ 85 h 16201"/>
                  <a:gd name="connsiteX1" fmla="*/ 31895 w 32578"/>
                  <a:gd name="connsiteY1" fmla="*/ 85 h 16201"/>
                  <a:gd name="connsiteX2" fmla="*/ 16750 w 32578"/>
                  <a:gd name="connsiteY2" fmla="*/ 12181 h 16201"/>
                  <a:gd name="connsiteX3" fmla="*/ 8464 w 32578"/>
                  <a:gd name="connsiteY3" fmla="*/ 9895 h 16201"/>
                  <a:gd name="connsiteX4" fmla="*/ 3892 w 32578"/>
                  <a:gd name="connsiteY4" fmla="*/ 2085 h 16201"/>
                  <a:gd name="connsiteX5" fmla="*/ 939 w 32578"/>
                  <a:gd name="connsiteY5" fmla="*/ 2085 h 16201"/>
                  <a:gd name="connsiteX6" fmla="*/ 16941 w 32578"/>
                  <a:gd name="connsiteY6" fmla="*/ 16182 h 16201"/>
                  <a:gd name="connsiteX7" fmla="*/ 32467 w 32578"/>
                  <a:gd name="connsiteY7" fmla="*/ 85 h 16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578" h="16201">
                    <a:moveTo>
                      <a:pt x="32276" y="85"/>
                    </a:moveTo>
                    <a:cubicBezTo>
                      <a:pt x="32276" y="85"/>
                      <a:pt x="31895" y="-106"/>
                      <a:pt x="31895" y="85"/>
                    </a:cubicBezTo>
                    <a:cubicBezTo>
                      <a:pt x="31514" y="8276"/>
                      <a:pt x="24275" y="12181"/>
                      <a:pt x="16750" y="12181"/>
                    </a:cubicBezTo>
                    <a:cubicBezTo>
                      <a:pt x="13893" y="12181"/>
                      <a:pt x="10940" y="11324"/>
                      <a:pt x="8464" y="9895"/>
                    </a:cubicBezTo>
                    <a:cubicBezTo>
                      <a:pt x="5225" y="8086"/>
                      <a:pt x="5415" y="4942"/>
                      <a:pt x="3892" y="2085"/>
                    </a:cubicBezTo>
                    <a:cubicBezTo>
                      <a:pt x="3320" y="942"/>
                      <a:pt x="1510" y="847"/>
                      <a:pt x="939" y="2085"/>
                    </a:cubicBezTo>
                    <a:cubicBezTo>
                      <a:pt x="-3728" y="11419"/>
                      <a:pt x="10178" y="16563"/>
                      <a:pt x="16941" y="16182"/>
                    </a:cubicBezTo>
                    <a:cubicBezTo>
                      <a:pt x="25799" y="15610"/>
                      <a:pt x="33610" y="9514"/>
                      <a:pt x="32467" y="85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43" name="شكل حر: شكل 2942">
                <a:extLst>
                  <a:ext uri="{FF2B5EF4-FFF2-40B4-BE49-F238E27FC236}">
                    <a16:creationId xmlns:a16="http://schemas.microsoft.com/office/drawing/2014/main" id="{B3BE6FC0-D2AD-0631-0DF9-80DE0A9200E6}"/>
                  </a:ext>
                </a:extLst>
              </p:cNvPr>
              <p:cNvSpPr/>
              <p:nvPr/>
            </p:nvSpPr>
            <p:spPr>
              <a:xfrm>
                <a:off x="6738599" y="2922929"/>
                <a:ext cx="4118" cy="4378"/>
              </a:xfrm>
              <a:custGeom>
                <a:avLst/>
                <a:gdLst>
                  <a:gd name="connsiteX0" fmla="*/ 3958 w 4118"/>
                  <a:gd name="connsiteY0" fmla="*/ 1150 h 4378"/>
                  <a:gd name="connsiteX1" fmla="*/ 624 w 4118"/>
                  <a:gd name="connsiteY1" fmla="*/ 198 h 4378"/>
                  <a:gd name="connsiteX2" fmla="*/ 338 w 4118"/>
                  <a:gd name="connsiteY2" fmla="*/ 1817 h 4378"/>
                  <a:gd name="connsiteX3" fmla="*/ 624 w 4118"/>
                  <a:gd name="connsiteY3" fmla="*/ 2007 h 4378"/>
                  <a:gd name="connsiteX4" fmla="*/ 2243 w 4118"/>
                  <a:gd name="connsiteY4" fmla="*/ 4293 h 4378"/>
                  <a:gd name="connsiteX5" fmla="*/ 3958 w 4118"/>
                  <a:gd name="connsiteY5" fmla="*/ 1055 h 4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18" h="4378">
                    <a:moveTo>
                      <a:pt x="3958" y="1150"/>
                    </a:moveTo>
                    <a:cubicBezTo>
                      <a:pt x="3482" y="-88"/>
                      <a:pt x="1767" y="-183"/>
                      <a:pt x="624" y="198"/>
                    </a:cubicBezTo>
                    <a:cubicBezTo>
                      <a:pt x="-43" y="388"/>
                      <a:pt x="-233" y="1341"/>
                      <a:pt x="338" y="1817"/>
                    </a:cubicBezTo>
                    <a:cubicBezTo>
                      <a:pt x="434" y="1912"/>
                      <a:pt x="529" y="1912"/>
                      <a:pt x="624" y="2007"/>
                    </a:cubicBezTo>
                    <a:cubicBezTo>
                      <a:pt x="-233" y="3150"/>
                      <a:pt x="815" y="4770"/>
                      <a:pt x="2243" y="4293"/>
                    </a:cubicBezTo>
                    <a:cubicBezTo>
                      <a:pt x="3482" y="3912"/>
                      <a:pt x="4529" y="2484"/>
                      <a:pt x="3958" y="1055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44" name="شكل حر: شكل 2943">
                <a:extLst>
                  <a:ext uri="{FF2B5EF4-FFF2-40B4-BE49-F238E27FC236}">
                    <a16:creationId xmlns:a16="http://schemas.microsoft.com/office/drawing/2014/main" id="{8EECFEC7-0165-1CE5-E35D-730A153CA30C}"/>
                  </a:ext>
                </a:extLst>
              </p:cNvPr>
              <p:cNvSpPr/>
              <p:nvPr/>
            </p:nvSpPr>
            <p:spPr>
              <a:xfrm>
                <a:off x="6738346" y="2904838"/>
                <a:ext cx="6322" cy="13061"/>
              </a:xfrm>
              <a:custGeom>
                <a:avLst/>
                <a:gdLst>
                  <a:gd name="connsiteX0" fmla="*/ 210 w 6322"/>
                  <a:gd name="connsiteY0" fmla="*/ 0 h 13061"/>
                  <a:gd name="connsiteX1" fmla="*/ 19 w 6322"/>
                  <a:gd name="connsiteY1" fmla="*/ 191 h 13061"/>
                  <a:gd name="connsiteX2" fmla="*/ 3829 w 6322"/>
                  <a:gd name="connsiteY2" fmla="*/ 6286 h 13061"/>
                  <a:gd name="connsiteX3" fmla="*/ 5163 w 6322"/>
                  <a:gd name="connsiteY3" fmla="*/ 12668 h 13061"/>
                  <a:gd name="connsiteX4" fmla="*/ 6211 w 6322"/>
                  <a:gd name="connsiteY4" fmla="*/ 12668 h 13061"/>
                  <a:gd name="connsiteX5" fmla="*/ 210 w 6322"/>
                  <a:gd name="connsiteY5" fmla="*/ 95 h 1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22" h="13061">
                    <a:moveTo>
                      <a:pt x="210" y="0"/>
                    </a:moveTo>
                    <a:cubicBezTo>
                      <a:pt x="210" y="0"/>
                      <a:pt x="-76" y="0"/>
                      <a:pt x="19" y="191"/>
                    </a:cubicBezTo>
                    <a:cubicBezTo>
                      <a:pt x="1448" y="2191"/>
                      <a:pt x="2782" y="4096"/>
                      <a:pt x="3829" y="6286"/>
                    </a:cubicBezTo>
                    <a:cubicBezTo>
                      <a:pt x="4877" y="8287"/>
                      <a:pt x="4591" y="10477"/>
                      <a:pt x="5163" y="12668"/>
                    </a:cubicBezTo>
                    <a:cubicBezTo>
                      <a:pt x="5353" y="13240"/>
                      <a:pt x="6115" y="13144"/>
                      <a:pt x="6211" y="12668"/>
                    </a:cubicBezTo>
                    <a:cubicBezTo>
                      <a:pt x="7068" y="8096"/>
                      <a:pt x="2782" y="3429"/>
                      <a:pt x="210" y="95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45" name="شكل حر: شكل 2944">
                <a:extLst>
                  <a:ext uri="{FF2B5EF4-FFF2-40B4-BE49-F238E27FC236}">
                    <a16:creationId xmlns:a16="http://schemas.microsoft.com/office/drawing/2014/main" id="{C3116C65-43E2-0A76-98D7-3744D32E2858}"/>
                  </a:ext>
                </a:extLst>
              </p:cNvPr>
              <p:cNvSpPr/>
              <p:nvPr/>
            </p:nvSpPr>
            <p:spPr>
              <a:xfrm>
                <a:off x="6740461" y="2679607"/>
                <a:ext cx="43624" cy="316971"/>
              </a:xfrm>
              <a:custGeom>
                <a:avLst/>
                <a:gdLst>
                  <a:gd name="connsiteX0" fmla="*/ 41243 w 43624"/>
                  <a:gd name="connsiteY0" fmla="*/ 276285 h 316971"/>
                  <a:gd name="connsiteX1" fmla="*/ 35338 w 43624"/>
                  <a:gd name="connsiteY1" fmla="*/ 237899 h 316971"/>
                  <a:gd name="connsiteX2" fmla="*/ 21241 w 43624"/>
                  <a:gd name="connsiteY2" fmla="*/ 157889 h 316971"/>
                  <a:gd name="connsiteX3" fmla="*/ 9525 w 43624"/>
                  <a:gd name="connsiteY3" fmla="*/ 79213 h 316971"/>
                  <a:gd name="connsiteX4" fmla="*/ 1143 w 43624"/>
                  <a:gd name="connsiteY4" fmla="*/ 536 h 316971"/>
                  <a:gd name="connsiteX5" fmla="*/ 0 w 43624"/>
                  <a:gd name="connsiteY5" fmla="*/ 536 h 316971"/>
                  <a:gd name="connsiteX6" fmla="*/ 6572 w 43624"/>
                  <a:gd name="connsiteY6" fmla="*/ 77308 h 316971"/>
                  <a:gd name="connsiteX7" fmla="*/ 17526 w 43624"/>
                  <a:gd name="connsiteY7" fmla="*/ 158937 h 316971"/>
                  <a:gd name="connsiteX8" fmla="*/ 31147 w 43624"/>
                  <a:gd name="connsiteY8" fmla="*/ 236661 h 316971"/>
                  <a:gd name="connsiteX9" fmla="*/ 38100 w 43624"/>
                  <a:gd name="connsiteY9" fmla="*/ 276952 h 316971"/>
                  <a:gd name="connsiteX10" fmla="*/ 43243 w 43624"/>
                  <a:gd name="connsiteY10" fmla="*/ 316862 h 316971"/>
                  <a:gd name="connsiteX11" fmla="*/ 43625 w 43624"/>
                  <a:gd name="connsiteY11" fmla="*/ 316862 h 316971"/>
                  <a:gd name="connsiteX12" fmla="*/ 41338 w 43624"/>
                  <a:gd name="connsiteY12" fmla="*/ 276476 h 316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624" h="316971">
                    <a:moveTo>
                      <a:pt x="41243" y="276285"/>
                    </a:moveTo>
                    <a:cubicBezTo>
                      <a:pt x="40196" y="263426"/>
                      <a:pt x="37624" y="250568"/>
                      <a:pt x="35338" y="237899"/>
                    </a:cubicBezTo>
                    <a:cubicBezTo>
                      <a:pt x="30385" y="211229"/>
                      <a:pt x="25241" y="184655"/>
                      <a:pt x="21241" y="157889"/>
                    </a:cubicBezTo>
                    <a:cubicBezTo>
                      <a:pt x="17431" y="131696"/>
                      <a:pt x="13621" y="105407"/>
                      <a:pt x="9525" y="79213"/>
                    </a:cubicBezTo>
                    <a:cubicBezTo>
                      <a:pt x="5334" y="53114"/>
                      <a:pt x="2381" y="26921"/>
                      <a:pt x="1143" y="536"/>
                    </a:cubicBezTo>
                    <a:cubicBezTo>
                      <a:pt x="1143" y="-130"/>
                      <a:pt x="95" y="-226"/>
                      <a:pt x="0" y="536"/>
                    </a:cubicBezTo>
                    <a:cubicBezTo>
                      <a:pt x="0" y="26349"/>
                      <a:pt x="3429" y="51781"/>
                      <a:pt x="6572" y="77308"/>
                    </a:cubicBezTo>
                    <a:cubicBezTo>
                      <a:pt x="10001" y="104549"/>
                      <a:pt x="13525" y="131791"/>
                      <a:pt x="17526" y="158937"/>
                    </a:cubicBezTo>
                    <a:cubicBezTo>
                      <a:pt x="21241" y="185036"/>
                      <a:pt x="26289" y="210848"/>
                      <a:pt x="31147" y="236661"/>
                    </a:cubicBezTo>
                    <a:cubicBezTo>
                      <a:pt x="33623" y="250091"/>
                      <a:pt x="36576" y="263426"/>
                      <a:pt x="38100" y="276952"/>
                    </a:cubicBezTo>
                    <a:cubicBezTo>
                      <a:pt x="39624" y="290287"/>
                      <a:pt x="40100" y="303812"/>
                      <a:pt x="43243" y="316862"/>
                    </a:cubicBezTo>
                    <a:cubicBezTo>
                      <a:pt x="43243" y="317052"/>
                      <a:pt x="43625" y="316957"/>
                      <a:pt x="43625" y="316862"/>
                    </a:cubicBezTo>
                    <a:cubicBezTo>
                      <a:pt x="42767" y="303431"/>
                      <a:pt x="42481" y="289906"/>
                      <a:pt x="41338" y="276476"/>
                    </a:cubicBezTo>
                    <a:close/>
                  </a:path>
                </a:pathLst>
              </a:custGeom>
              <a:solidFill>
                <a:srgbClr val="90AB2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46" name="شكل حر: شكل 2945">
                <a:extLst>
                  <a:ext uri="{FF2B5EF4-FFF2-40B4-BE49-F238E27FC236}">
                    <a16:creationId xmlns:a16="http://schemas.microsoft.com/office/drawing/2014/main" id="{CE0C458A-3C8C-60D7-D134-075460B277F2}"/>
                  </a:ext>
                </a:extLst>
              </p:cNvPr>
              <p:cNvSpPr/>
              <p:nvPr/>
            </p:nvSpPr>
            <p:spPr>
              <a:xfrm>
                <a:off x="6878697" y="2709245"/>
                <a:ext cx="13952" cy="16774"/>
              </a:xfrm>
              <a:custGeom>
                <a:avLst/>
                <a:gdLst>
                  <a:gd name="connsiteX0" fmla="*/ 12926 w 13952"/>
                  <a:gd name="connsiteY0" fmla="*/ 45 h 16774"/>
                  <a:gd name="connsiteX1" fmla="*/ 2925 w 13952"/>
                  <a:gd name="connsiteY1" fmla="*/ 6141 h 16774"/>
                  <a:gd name="connsiteX2" fmla="*/ 639 w 13952"/>
                  <a:gd name="connsiteY2" fmla="*/ 16047 h 16774"/>
                  <a:gd name="connsiteX3" fmla="*/ 3306 w 13952"/>
                  <a:gd name="connsiteY3" fmla="*/ 15761 h 16774"/>
                  <a:gd name="connsiteX4" fmla="*/ 5306 w 13952"/>
                  <a:gd name="connsiteY4" fmla="*/ 9094 h 16774"/>
                  <a:gd name="connsiteX5" fmla="*/ 13593 w 13952"/>
                  <a:gd name="connsiteY5" fmla="*/ 1379 h 16774"/>
                  <a:gd name="connsiteX6" fmla="*/ 13021 w 13952"/>
                  <a:gd name="connsiteY6" fmla="*/ 45 h 16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52" h="16774">
                    <a:moveTo>
                      <a:pt x="12926" y="45"/>
                    </a:moveTo>
                    <a:cubicBezTo>
                      <a:pt x="9021" y="1188"/>
                      <a:pt x="5497" y="2903"/>
                      <a:pt x="2925" y="6141"/>
                    </a:cubicBezTo>
                    <a:cubicBezTo>
                      <a:pt x="734" y="8713"/>
                      <a:pt x="-980" y="12809"/>
                      <a:pt x="639" y="16047"/>
                    </a:cubicBezTo>
                    <a:cubicBezTo>
                      <a:pt x="1210" y="17190"/>
                      <a:pt x="2830" y="16904"/>
                      <a:pt x="3306" y="15761"/>
                    </a:cubicBezTo>
                    <a:cubicBezTo>
                      <a:pt x="4163" y="13571"/>
                      <a:pt x="4163" y="11189"/>
                      <a:pt x="5306" y="9094"/>
                    </a:cubicBezTo>
                    <a:cubicBezTo>
                      <a:pt x="7116" y="5855"/>
                      <a:pt x="10450" y="3188"/>
                      <a:pt x="13593" y="1379"/>
                    </a:cubicBezTo>
                    <a:cubicBezTo>
                      <a:pt x="14355" y="902"/>
                      <a:pt x="13783" y="-241"/>
                      <a:pt x="13021" y="45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47" name="شكل حر: شكل 2946">
                <a:extLst>
                  <a:ext uri="{FF2B5EF4-FFF2-40B4-BE49-F238E27FC236}">
                    <a16:creationId xmlns:a16="http://schemas.microsoft.com/office/drawing/2014/main" id="{9DD61115-FCF3-9B16-0440-D74C6ACEF346}"/>
                  </a:ext>
                </a:extLst>
              </p:cNvPr>
              <p:cNvSpPr/>
              <p:nvPr/>
            </p:nvSpPr>
            <p:spPr>
              <a:xfrm>
                <a:off x="6893219" y="2709381"/>
                <a:ext cx="13537" cy="18233"/>
              </a:xfrm>
              <a:custGeom>
                <a:avLst/>
                <a:gdLst>
                  <a:gd name="connsiteX0" fmla="*/ 12501 w 13537"/>
                  <a:gd name="connsiteY0" fmla="*/ 5 h 18233"/>
                  <a:gd name="connsiteX1" fmla="*/ 1452 w 13537"/>
                  <a:gd name="connsiteY1" fmla="*/ 17721 h 18233"/>
                  <a:gd name="connsiteX2" fmla="*/ 3738 w 13537"/>
                  <a:gd name="connsiteY2" fmla="*/ 16673 h 18233"/>
                  <a:gd name="connsiteX3" fmla="*/ 12977 w 13537"/>
                  <a:gd name="connsiteY3" fmla="*/ 1719 h 18233"/>
                  <a:gd name="connsiteX4" fmla="*/ 12501 w 13537"/>
                  <a:gd name="connsiteY4" fmla="*/ 5 h 18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37" h="18233">
                    <a:moveTo>
                      <a:pt x="12501" y="5"/>
                    </a:moveTo>
                    <a:cubicBezTo>
                      <a:pt x="4500" y="576"/>
                      <a:pt x="-3311" y="10101"/>
                      <a:pt x="1452" y="17721"/>
                    </a:cubicBezTo>
                    <a:cubicBezTo>
                      <a:pt x="2118" y="18864"/>
                      <a:pt x="4023" y="17912"/>
                      <a:pt x="3738" y="16673"/>
                    </a:cubicBezTo>
                    <a:cubicBezTo>
                      <a:pt x="2499" y="10101"/>
                      <a:pt x="6786" y="3815"/>
                      <a:pt x="12977" y="1719"/>
                    </a:cubicBezTo>
                    <a:cubicBezTo>
                      <a:pt x="14025" y="1338"/>
                      <a:pt x="13453" y="-91"/>
                      <a:pt x="12501" y="5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48" name="شكل حر: شكل 2947">
                <a:extLst>
                  <a:ext uri="{FF2B5EF4-FFF2-40B4-BE49-F238E27FC236}">
                    <a16:creationId xmlns:a16="http://schemas.microsoft.com/office/drawing/2014/main" id="{B075E53B-516E-027D-CBCE-DEA964CD57F5}"/>
                  </a:ext>
                </a:extLst>
              </p:cNvPr>
              <p:cNvSpPr/>
              <p:nvPr/>
            </p:nvSpPr>
            <p:spPr>
              <a:xfrm>
                <a:off x="6904561" y="2721246"/>
                <a:ext cx="21578" cy="13269"/>
              </a:xfrm>
              <a:custGeom>
                <a:avLst/>
                <a:gdLst>
                  <a:gd name="connsiteX0" fmla="*/ 19637 w 21578"/>
                  <a:gd name="connsiteY0" fmla="*/ 521 h 13269"/>
                  <a:gd name="connsiteX1" fmla="*/ 12208 w 21578"/>
                  <a:gd name="connsiteY1" fmla="*/ 807 h 13269"/>
                  <a:gd name="connsiteX2" fmla="*/ 4016 w 21578"/>
                  <a:gd name="connsiteY2" fmla="*/ 4998 h 13269"/>
                  <a:gd name="connsiteX3" fmla="*/ 16 w 21578"/>
                  <a:gd name="connsiteY3" fmla="*/ 12142 h 13269"/>
                  <a:gd name="connsiteX4" fmla="*/ 1825 w 21578"/>
                  <a:gd name="connsiteY4" fmla="*/ 12713 h 13269"/>
                  <a:gd name="connsiteX5" fmla="*/ 5159 w 21578"/>
                  <a:gd name="connsiteY5" fmla="*/ 9570 h 13269"/>
                  <a:gd name="connsiteX6" fmla="*/ 11350 w 21578"/>
                  <a:gd name="connsiteY6" fmla="*/ 5284 h 13269"/>
                  <a:gd name="connsiteX7" fmla="*/ 21161 w 21578"/>
                  <a:gd name="connsiteY7" fmla="*/ 4617 h 13269"/>
                  <a:gd name="connsiteX8" fmla="*/ 21542 w 21578"/>
                  <a:gd name="connsiteY8" fmla="*/ 4617 h 13269"/>
                  <a:gd name="connsiteX9" fmla="*/ 19542 w 21578"/>
                  <a:gd name="connsiteY9" fmla="*/ 521 h 13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78" h="13269">
                    <a:moveTo>
                      <a:pt x="19637" y="521"/>
                    </a:moveTo>
                    <a:cubicBezTo>
                      <a:pt x="17351" y="-526"/>
                      <a:pt x="14494" y="236"/>
                      <a:pt x="12208" y="807"/>
                    </a:cubicBezTo>
                    <a:cubicBezTo>
                      <a:pt x="9350" y="1664"/>
                      <a:pt x="6397" y="3188"/>
                      <a:pt x="4016" y="4998"/>
                    </a:cubicBezTo>
                    <a:cubicBezTo>
                      <a:pt x="1444" y="7094"/>
                      <a:pt x="587" y="8999"/>
                      <a:pt x="16" y="12142"/>
                    </a:cubicBezTo>
                    <a:cubicBezTo>
                      <a:pt x="-175" y="13190"/>
                      <a:pt x="1444" y="13761"/>
                      <a:pt x="1825" y="12713"/>
                    </a:cubicBezTo>
                    <a:cubicBezTo>
                      <a:pt x="2397" y="11380"/>
                      <a:pt x="4111" y="10523"/>
                      <a:pt x="5159" y="9570"/>
                    </a:cubicBezTo>
                    <a:cubicBezTo>
                      <a:pt x="7064" y="7951"/>
                      <a:pt x="9064" y="6522"/>
                      <a:pt x="11350" y="5284"/>
                    </a:cubicBezTo>
                    <a:cubicBezTo>
                      <a:pt x="12589" y="4617"/>
                      <a:pt x="20113" y="1283"/>
                      <a:pt x="21161" y="4617"/>
                    </a:cubicBezTo>
                    <a:cubicBezTo>
                      <a:pt x="21161" y="4808"/>
                      <a:pt x="21542" y="4712"/>
                      <a:pt x="21542" y="4617"/>
                    </a:cubicBezTo>
                    <a:cubicBezTo>
                      <a:pt x="21542" y="2522"/>
                      <a:pt x="22018" y="1569"/>
                      <a:pt x="19542" y="521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49" name="شكل حر: شكل 2948">
                <a:extLst>
                  <a:ext uri="{FF2B5EF4-FFF2-40B4-BE49-F238E27FC236}">
                    <a16:creationId xmlns:a16="http://schemas.microsoft.com/office/drawing/2014/main" id="{D96B109D-B1FC-EB96-86CF-46595BE8A85E}"/>
                  </a:ext>
                </a:extLst>
              </p:cNvPr>
              <p:cNvSpPr/>
              <p:nvPr/>
            </p:nvSpPr>
            <p:spPr>
              <a:xfrm>
                <a:off x="6919856" y="2732719"/>
                <a:ext cx="19848" cy="8388"/>
              </a:xfrm>
              <a:custGeom>
                <a:avLst/>
                <a:gdLst>
                  <a:gd name="connsiteX0" fmla="*/ 19392 w 19848"/>
                  <a:gd name="connsiteY0" fmla="*/ 5146 h 8388"/>
                  <a:gd name="connsiteX1" fmla="*/ 6914 w 19848"/>
                  <a:gd name="connsiteY1" fmla="*/ 2 h 8388"/>
                  <a:gd name="connsiteX2" fmla="*/ 56 w 19848"/>
                  <a:gd name="connsiteY2" fmla="*/ 6765 h 8388"/>
                  <a:gd name="connsiteX3" fmla="*/ 3104 w 19848"/>
                  <a:gd name="connsiteY3" fmla="*/ 7813 h 8388"/>
                  <a:gd name="connsiteX4" fmla="*/ 7962 w 19848"/>
                  <a:gd name="connsiteY4" fmla="*/ 4098 h 8388"/>
                  <a:gd name="connsiteX5" fmla="*/ 18153 w 19848"/>
                  <a:gd name="connsiteY5" fmla="*/ 7051 h 8388"/>
                  <a:gd name="connsiteX6" fmla="*/ 19297 w 19848"/>
                  <a:gd name="connsiteY6" fmla="*/ 5051 h 8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848" h="8388">
                    <a:moveTo>
                      <a:pt x="19392" y="5146"/>
                    </a:moveTo>
                    <a:cubicBezTo>
                      <a:pt x="15868" y="2574"/>
                      <a:pt x="11391" y="-93"/>
                      <a:pt x="6914" y="2"/>
                    </a:cubicBezTo>
                    <a:cubicBezTo>
                      <a:pt x="3390" y="2"/>
                      <a:pt x="-515" y="2955"/>
                      <a:pt x="56" y="6765"/>
                    </a:cubicBezTo>
                    <a:cubicBezTo>
                      <a:pt x="342" y="8289"/>
                      <a:pt x="1961" y="8956"/>
                      <a:pt x="3104" y="7813"/>
                    </a:cubicBezTo>
                    <a:cubicBezTo>
                      <a:pt x="4914" y="6098"/>
                      <a:pt x="5199" y="4289"/>
                      <a:pt x="7962" y="4098"/>
                    </a:cubicBezTo>
                    <a:cubicBezTo>
                      <a:pt x="11486" y="3812"/>
                      <a:pt x="15106" y="5432"/>
                      <a:pt x="18153" y="7051"/>
                    </a:cubicBezTo>
                    <a:cubicBezTo>
                      <a:pt x="19487" y="7813"/>
                      <a:pt x="20535" y="5908"/>
                      <a:pt x="19297" y="5051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50" name="شكل حر: شكل 2949">
                <a:extLst>
                  <a:ext uri="{FF2B5EF4-FFF2-40B4-BE49-F238E27FC236}">
                    <a16:creationId xmlns:a16="http://schemas.microsoft.com/office/drawing/2014/main" id="{74E13C22-2B9D-EBE9-88E8-7DDA6990A0CC}"/>
                  </a:ext>
                </a:extLst>
              </p:cNvPr>
              <p:cNvSpPr/>
              <p:nvPr/>
            </p:nvSpPr>
            <p:spPr>
              <a:xfrm>
                <a:off x="6926582" y="2743464"/>
                <a:ext cx="16481" cy="25040"/>
              </a:xfrm>
              <a:custGeom>
                <a:avLst/>
                <a:gdLst>
                  <a:gd name="connsiteX0" fmla="*/ 13713 w 16481"/>
                  <a:gd name="connsiteY0" fmla="*/ 9831 h 25040"/>
                  <a:gd name="connsiteX1" fmla="*/ 2093 w 16481"/>
                  <a:gd name="connsiteY1" fmla="*/ 21 h 25040"/>
                  <a:gd name="connsiteX2" fmla="*/ 759 w 16481"/>
                  <a:gd name="connsiteY2" fmla="*/ 3640 h 25040"/>
                  <a:gd name="connsiteX3" fmla="*/ 6189 w 16481"/>
                  <a:gd name="connsiteY3" fmla="*/ 6688 h 25040"/>
                  <a:gd name="connsiteX4" fmla="*/ 11618 w 16481"/>
                  <a:gd name="connsiteY4" fmla="*/ 12498 h 25040"/>
                  <a:gd name="connsiteX5" fmla="*/ 15237 w 16481"/>
                  <a:gd name="connsiteY5" fmla="*/ 24595 h 25040"/>
                  <a:gd name="connsiteX6" fmla="*/ 16476 w 16481"/>
                  <a:gd name="connsiteY6" fmla="*/ 24405 h 25040"/>
                  <a:gd name="connsiteX7" fmla="*/ 13713 w 16481"/>
                  <a:gd name="connsiteY7" fmla="*/ 9831 h 25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81" h="25040">
                    <a:moveTo>
                      <a:pt x="13713" y="9831"/>
                    </a:moveTo>
                    <a:cubicBezTo>
                      <a:pt x="11808" y="5259"/>
                      <a:pt x="7046" y="687"/>
                      <a:pt x="2093" y="21"/>
                    </a:cubicBezTo>
                    <a:cubicBezTo>
                      <a:pt x="-3" y="-265"/>
                      <a:pt x="-669" y="2497"/>
                      <a:pt x="759" y="3640"/>
                    </a:cubicBezTo>
                    <a:cubicBezTo>
                      <a:pt x="2379" y="4974"/>
                      <a:pt x="4379" y="5545"/>
                      <a:pt x="6189" y="6688"/>
                    </a:cubicBezTo>
                    <a:cubicBezTo>
                      <a:pt x="8570" y="8117"/>
                      <a:pt x="10284" y="10117"/>
                      <a:pt x="11618" y="12498"/>
                    </a:cubicBezTo>
                    <a:cubicBezTo>
                      <a:pt x="13618" y="16213"/>
                      <a:pt x="14285" y="20595"/>
                      <a:pt x="15237" y="24595"/>
                    </a:cubicBezTo>
                    <a:cubicBezTo>
                      <a:pt x="15428" y="25262"/>
                      <a:pt x="16571" y="25167"/>
                      <a:pt x="16476" y="24405"/>
                    </a:cubicBezTo>
                    <a:cubicBezTo>
                      <a:pt x="15904" y="19547"/>
                      <a:pt x="15618" y="14403"/>
                      <a:pt x="13713" y="9831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51" name="شكل حر: شكل 2950">
                <a:extLst>
                  <a:ext uri="{FF2B5EF4-FFF2-40B4-BE49-F238E27FC236}">
                    <a16:creationId xmlns:a16="http://schemas.microsoft.com/office/drawing/2014/main" id="{13B41B7F-3579-36AB-46F8-79C7BE4534C7}"/>
                  </a:ext>
                </a:extLst>
              </p:cNvPr>
              <p:cNvSpPr/>
              <p:nvPr/>
            </p:nvSpPr>
            <p:spPr>
              <a:xfrm>
                <a:off x="6929961" y="2760490"/>
                <a:ext cx="12392" cy="24666"/>
              </a:xfrm>
              <a:custGeom>
                <a:avLst/>
                <a:gdLst>
                  <a:gd name="connsiteX0" fmla="*/ 11382 w 12392"/>
                  <a:gd name="connsiteY0" fmla="*/ 11284 h 24666"/>
                  <a:gd name="connsiteX1" fmla="*/ 1953 w 12392"/>
                  <a:gd name="connsiteY1" fmla="*/ 45 h 24666"/>
                  <a:gd name="connsiteX2" fmla="*/ 48 w 12392"/>
                  <a:gd name="connsiteY2" fmla="*/ 1950 h 24666"/>
                  <a:gd name="connsiteX3" fmla="*/ 6334 w 12392"/>
                  <a:gd name="connsiteY3" fmla="*/ 10141 h 24666"/>
                  <a:gd name="connsiteX4" fmla="*/ 10716 w 12392"/>
                  <a:gd name="connsiteY4" fmla="*/ 24524 h 24666"/>
                  <a:gd name="connsiteX5" fmla="*/ 11097 w 12392"/>
                  <a:gd name="connsiteY5" fmla="*/ 24524 h 24666"/>
                  <a:gd name="connsiteX6" fmla="*/ 11382 w 12392"/>
                  <a:gd name="connsiteY6" fmla="*/ 11189 h 2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92" h="24666">
                    <a:moveTo>
                      <a:pt x="11382" y="11284"/>
                    </a:moveTo>
                    <a:cubicBezTo>
                      <a:pt x="10049" y="7188"/>
                      <a:pt x="6239" y="1188"/>
                      <a:pt x="1953" y="45"/>
                    </a:cubicBezTo>
                    <a:cubicBezTo>
                      <a:pt x="810" y="-241"/>
                      <a:pt x="-238" y="902"/>
                      <a:pt x="48" y="1950"/>
                    </a:cubicBezTo>
                    <a:cubicBezTo>
                      <a:pt x="1095" y="5188"/>
                      <a:pt x="4334" y="7474"/>
                      <a:pt x="6334" y="10141"/>
                    </a:cubicBezTo>
                    <a:cubicBezTo>
                      <a:pt x="9287" y="14142"/>
                      <a:pt x="10811" y="19571"/>
                      <a:pt x="10716" y="24524"/>
                    </a:cubicBezTo>
                    <a:cubicBezTo>
                      <a:pt x="10716" y="24714"/>
                      <a:pt x="11001" y="24714"/>
                      <a:pt x="11097" y="24524"/>
                    </a:cubicBezTo>
                    <a:cubicBezTo>
                      <a:pt x="12621" y="19666"/>
                      <a:pt x="12906" y="16142"/>
                      <a:pt x="11382" y="11189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52" name="شكل حر: شكل 2951">
                <a:extLst>
                  <a:ext uri="{FF2B5EF4-FFF2-40B4-BE49-F238E27FC236}">
                    <a16:creationId xmlns:a16="http://schemas.microsoft.com/office/drawing/2014/main" id="{BB88E544-C165-FC24-0A43-A7A09C282E8A}"/>
                  </a:ext>
                </a:extLst>
              </p:cNvPr>
              <p:cNvSpPr/>
              <p:nvPr/>
            </p:nvSpPr>
            <p:spPr>
              <a:xfrm>
                <a:off x="6930603" y="2780884"/>
                <a:ext cx="7899" cy="24346"/>
              </a:xfrm>
              <a:custGeom>
                <a:avLst/>
                <a:gdLst>
                  <a:gd name="connsiteX0" fmla="*/ 2834 w 7899"/>
                  <a:gd name="connsiteY0" fmla="*/ 320 h 24346"/>
                  <a:gd name="connsiteX1" fmla="*/ 72 w 7899"/>
                  <a:gd name="connsiteY1" fmla="*/ 2225 h 24346"/>
                  <a:gd name="connsiteX2" fmla="*/ 4072 w 7899"/>
                  <a:gd name="connsiteY2" fmla="*/ 9845 h 24346"/>
                  <a:gd name="connsiteX3" fmla="*/ 6263 w 7899"/>
                  <a:gd name="connsiteY3" fmla="*/ 24133 h 24346"/>
                  <a:gd name="connsiteX4" fmla="*/ 6739 w 7899"/>
                  <a:gd name="connsiteY4" fmla="*/ 24133 h 24346"/>
                  <a:gd name="connsiteX5" fmla="*/ 2929 w 7899"/>
                  <a:gd name="connsiteY5" fmla="*/ 225 h 24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99" h="24346">
                    <a:moveTo>
                      <a:pt x="2834" y="320"/>
                    </a:moveTo>
                    <a:cubicBezTo>
                      <a:pt x="1596" y="-633"/>
                      <a:pt x="-404" y="701"/>
                      <a:pt x="72" y="2225"/>
                    </a:cubicBezTo>
                    <a:cubicBezTo>
                      <a:pt x="929" y="4987"/>
                      <a:pt x="2834" y="7178"/>
                      <a:pt x="4072" y="9845"/>
                    </a:cubicBezTo>
                    <a:cubicBezTo>
                      <a:pt x="5977" y="14131"/>
                      <a:pt x="7025" y="19560"/>
                      <a:pt x="6263" y="24133"/>
                    </a:cubicBezTo>
                    <a:cubicBezTo>
                      <a:pt x="6263" y="24418"/>
                      <a:pt x="6644" y="24418"/>
                      <a:pt x="6739" y="24133"/>
                    </a:cubicBezTo>
                    <a:cubicBezTo>
                      <a:pt x="8073" y="16608"/>
                      <a:pt x="9597" y="5844"/>
                      <a:pt x="2929" y="225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53" name="شكل حر: شكل 2952">
                <a:extLst>
                  <a:ext uri="{FF2B5EF4-FFF2-40B4-BE49-F238E27FC236}">
                    <a16:creationId xmlns:a16="http://schemas.microsoft.com/office/drawing/2014/main" id="{5ADEB6A5-FF51-C228-918E-CF43C09CED02}"/>
                  </a:ext>
                </a:extLst>
              </p:cNvPr>
              <p:cNvSpPr/>
              <p:nvPr/>
            </p:nvSpPr>
            <p:spPr>
              <a:xfrm>
                <a:off x="6931151" y="2798598"/>
                <a:ext cx="4806" cy="17420"/>
              </a:xfrm>
              <a:custGeom>
                <a:avLst/>
                <a:gdLst>
                  <a:gd name="connsiteX0" fmla="*/ 3620 w 4806"/>
                  <a:gd name="connsiteY0" fmla="*/ 1180 h 17420"/>
                  <a:gd name="connsiteX1" fmla="*/ 1619 w 4806"/>
                  <a:gd name="connsiteY1" fmla="*/ 37 h 17420"/>
                  <a:gd name="connsiteX2" fmla="*/ 953 w 4806"/>
                  <a:gd name="connsiteY2" fmla="*/ 132 h 17420"/>
                  <a:gd name="connsiteX3" fmla="*/ 0 w 4806"/>
                  <a:gd name="connsiteY3" fmla="*/ 1370 h 17420"/>
                  <a:gd name="connsiteX4" fmla="*/ 1048 w 4806"/>
                  <a:gd name="connsiteY4" fmla="*/ 3656 h 17420"/>
                  <a:gd name="connsiteX5" fmla="*/ 2477 w 4806"/>
                  <a:gd name="connsiteY5" fmla="*/ 7847 h 17420"/>
                  <a:gd name="connsiteX6" fmla="*/ 1810 w 4806"/>
                  <a:gd name="connsiteY6" fmla="*/ 17277 h 17420"/>
                  <a:gd name="connsiteX7" fmla="*/ 2096 w 4806"/>
                  <a:gd name="connsiteY7" fmla="*/ 17277 h 17420"/>
                  <a:gd name="connsiteX8" fmla="*/ 3524 w 4806"/>
                  <a:gd name="connsiteY8" fmla="*/ 1180 h 17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06" h="17420">
                    <a:moveTo>
                      <a:pt x="3620" y="1180"/>
                    </a:moveTo>
                    <a:cubicBezTo>
                      <a:pt x="3334" y="418"/>
                      <a:pt x="2477" y="-154"/>
                      <a:pt x="1619" y="37"/>
                    </a:cubicBezTo>
                    <a:cubicBezTo>
                      <a:pt x="1429" y="37"/>
                      <a:pt x="1238" y="37"/>
                      <a:pt x="953" y="132"/>
                    </a:cubicBezTo>
                    <a:cubicBezTo>
                      <a:pt x="381" y="132"/>
                      <a:pt x="0" y="799"/>
                      <a:pt x="0" y="1370"/>
                    </a:cubicBezTo>
                    <a:cubicBezTo>
                      <a:pt x="0" y="2418"/>
                      <a:pt x="191" y="3085"/>
                      <a:pt x="1048" y="3656"/>
                    </a:cubicBezTo>
                    <a:cubicBezTo>
                      <a:pt x="2191" y="4323"/>
                      <a:pt x="2381" y="6800"/>
                      <a:pt x="2477" y="7847"/>
                    </a:cubicBezTo>
                    <a:cubicBezTo>
                      <a:pt x="2667" y="10991"/>
                      <a:pt x="1715" y="14134"/>
                      <a:pt x="1810" y="17277"/>
                    </a:cubicBezTo>
                    <a:cubicBezTo>
                      <a:pt x="1810" y="17468"/>
                      <a:pt x="2096" y="17468"/>
                      <a:pt x="2096" y="17277"/>
                    </a:cubicBezTo>
                    <a:cubicBezTo>
                      <a:pt x="4858" y="12134"/>
                      <a:pt x="5810" y="6514"/>
                      <a:pt x="3524" y="1180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54" name="شكل حر: شكل 2953">
                <a:extLst>
                  <a:ext uri="{FF2B5EF4-FFF2-40B4-BE49-F238E27FC236}">
                    <a16:creationId xmlns:a16="http://schemas.microsoft.com/office/drawing/2014/main" id="{2341E23E-2E93-955A-09E6-50C184874CF1}"/>
                  </a:ext>
                </a:extLst>
              </p:cNvPr>
              <p:cNvSpPr/>
              <p:nvPr/>
            </p:nvSpPr>
            <p:spPr>
              <a:xfrm>
                <a:off x="6864832" y="2713862"/>
                <a:ext cx="12924" cy="16393"/>
              </a:xfrm>
              <a:custGeom>
                <a:avLst/>
                <a:gdLst>
                  <a:gd name="connsiteX0" fmla="*/ 12027 w 12924"/>
                  <a:gd name="connsiteY0" fmla="*/ 0 h 16393"/>
                  <a:gd name="connsiteX1" fmla="*/ 3169 w 12924"/>
                  <a:gd name="connsiteY1" fmla="*/ 7810 h 16393"/>
                  <a:gd name="connsiteX2" fmla="*/ 312 w 12924"/>
                  <a:gd name="connsiteY2" fmla="*/ 15145 h 16393"/>
                  <a:gd name="connsiteX3" fmla="*/ 2217 w 12924"/>
                  <a:gd name="connsiteY3" fmla="*/ 16383 h 16393"/>
                  <a:gd name="connsiteX4" fmla="*/ 2598 w 12924"/>
                  <a:gd name="connsiteY4" fmla="*/ 16383 h 16393"/>
                  <a:gd name="connsiteX5" fmla="*/ 3741 w 12924"/>
                  <a:gd name="connsiteY5" fmla="*/ 15526 h 16393"/>
                  <a:gd name="connsiteX6" fmla="*/ 5360 w 12924"/>
                  <a:gd name="connsiteY6" fmla="*/ 10858 h 16393"/>
                  <a:gd name="connsiteX7" fmla="*/ 6312 w 12924"/>
                  <a:gd name="connsiteY7" fmla="*/ 9525 h 16393"/>
                  <a:gd name="connsiteX8" fmla="*/ 9075 w 12924"/>
                  <a:gd name="connsiteY8" fmla="*/ 6096 h 16393"/>
                  <a:gd name="connsiteX9" fmla="*/ 12789 w 12924"/>
                  <a:gd name="connsiteY9" fmla="*/ 1238 h 16393"/>
                  <a:gd name="connsiteX10" fmla="*/ 12027 w 12924"/>
                  <a:gd name="connsiteY10" fmla="*/ 191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924" h="16393">
                    <a:moveTo>
                      <a:pt x="12027" y="0"/>
                    </a:moveTo>
                    <a:cubicBezTo>
                      <a:pt x="8503" y="1905"/>
                      <a:pt x="5741" y="4763"/>
                      <a:pt x="3169" y="7810"/>
                    </a:cubicBezTo>
                    <a:cubicBezTo>
                      <a:pt x="1836" y="9525"/>
                      <a:pt x="-927" y="12668"/>
                      <a:pt x="312" y="15145"/>
                    </a:cubicBezTo>
                    <a:cubicBezTo>
                      <a:pt x="693" y="15907"/>
                      <a:pt x="1359" y="16478"/>
                      <a:pt x="2217" y="16383"/>
                    </a:cubicBezTo>
                    <a:cubicBezTo>
                      <a:pt x="2217" y="16383"/>
                      <a:pt x="2407" y="16383"/>
                      <a:pt x="2598" y="16383"/>
                    </a:cubicBezTo>
                    <a:cubicBezTo>
                      <a:pt x="3074" y="16383"/>
                      <a:pt x="3550" y="16002"/>
                      <a:pt x="3741" y="15526"/>
                    </a:cubicBezTo>
                    <a:cubicBezTo>
                      <a:pt x="3741" y="13811"/>
                      <a:pt x="4312" y="12192"/>
                      <a:pt x="5360" y="10858"/>
                    </a:cubicBezTo>
                    <a:cubicBezTo>
                      <a:pt x="5646" y="10382"/>
                      <a:pt x="6027" y="9906"/>
                      <a:pt x="6312" y="9525"/>
                    </a:cubicBezTo>
                    <a:cubicBezTo>
                      <a:pt x="7170" y="8287"/>
                      <a:pt x="8122" y="7239"/>
                      <a:pt x="9075" y="6096"/>
                    </a:cubicBezTo>
                    <a:cubicBezTo>
                      <a:pt x="10313" y="4477"/>
                      <a:pt x="11646" y="2953"/>
                      <a:pt x="12789" y="1238"/>
                    </a:cubicBezTo>
                    <a:cubicBezTo>
                      <a:pt x="13170" y="762"/>
                      <a:pt x="12694" y="-191"/>
                      <a:pt x="12027" y="191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55" name="شكل حر: شكل 2954">
                <a:extLst>
                  <a:ext uri="{FF2B5EF4-FFF2-40B4-BE49-F238E27FC236}">
                    <a16:creationId xmlns:a16="http://schemas.microsoft.com/office/drawing/2014/main" id="{710D2227-05A6-1D76-2AAB-26C42B5372FA}"/>
                  </a:ext>
                </a:extLst>
              </p:cNvPr>
              <p:cNvSpPr/>
              <p:nvPr/>
            </p:nvSpPr>
            <p:spPr>
              <a:xfrm>
                <a:off x="6749686" y="2639756"/>
                <a:ext cx="18278" cy="43881"/>
              </a:xfrm>
              <a:custGeom>
                <a:avLst/>
                <a:gdLst>
                  <a:gd name="connsiteX0" fmla="*/ 15730 w 18278"/>
                  <a:gd name="connsiteY0" fmla="*/ 97 h 43881"/>
                  <a:gd name="connsiteX1" fmla="*/ 2585 w 18278"/>
                  <a:gd name="connsiteY1" fmla="*/ 18004 h 43881"/>
                  <a:gd name="connsiteX2" fmla="*/ 2109 w 18278"/>
                  <a:gd name="connsiteY2" fmla="*/ 43722 h 43881"/>
                  <a:gd name="connsiteX3" fmla="*/ 2776 w 18278"/>
                  <a:gd name="connsiteY3" fmla="*/ 43436 h 43881"/>
                  <a:gd name="connsiteX4" fmla="*/ 17159 w 18278"/>
                  <a:gd name="connsiteY4" fmla="*/ 3717 h 43881"/>
                  <a:gd name="connsiteX5" fmla="*/ 15825 w 18278"/>
                  <a:gd name="connsiteY5" fmla="*/ 192 h 4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78" h="43881">
                    <a:moveTo>
                      <a:pt x="15730" y="97"/>
                    </a:moveTo>
                    <a:cubicBezTo>
                      <a:pt x="9063" y="3431"/>
                      <a:pt x="4395" y="10956"/>
                      <a:pt x="2585" y="18004"/>
                    </a:cubicBezTo>
                    <a:cubicBezTo>
                      <a:pt x="395" y="26100"/>
                      <a:pt x="-1701" y="35721"/>
                      <a:pt x="2109" y="43722"/>
                    </a:cubicBezTo>
                    <a:cubicBezTo>
                      <a:pt x="2300" y="44103"/>
                      <a:pt x="2776" y="43722"/>
                      <a:pt x="2776" y="43436"/>
                    </a:cubicBezTo>
                    <a:cubicBezTo>
                      <a:pt x="490" y="30958"/>
                      <a:pt x="4205" y="9622"/>
                      <a:pt x="17159" y="3717"/>
                    </a:cubicBezTo>
                    <a:cubicBezTo>
                      <a:pt x="19350" y="2669"/>
                      <a:pt x="18016" y="-855"/>
                      <a:pt x="15825" y="192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56" name="شكل حر: شكل 2955">
                <a:extLst>
                  <a:ext uri="{FF2B5EF4-FFF2-40B4-BE49-F238E27FC236}">
                    <a16:creationId xmlns:a16="http://schemas.microsoft.com/office/drawing/2014/main" id="{E10FB991-CEF5-5F13-7C19-3843B9F2FBDE}"/>
                  </a:ext>
                </a:extLst>
              </p:cNvPr>
              <p:cNvSpPr/>
              <p:nvPr/>
            </p:nvSpPr>
            <p:spPr>
              <a:xfrm>
                <a:off x="6756125" y="2625184"/>
                <a:ext cx="13090" cy="17656"/>
              </a:xfrm>
              <a:custGeom>
                <a:avLst/>
                <a:gdLst>
                  <a:gd name="connsiteX0" fmla="*/ 11578 w 13090"/>
                  <a:gd name="connsiteY0" fmla="*/ 0 h 17656"/>
                  <a:gd name="connsiteX1" fmla="*/ 11197 w 13090"/>
                  <a:gd name="connsiteY1" fmla="*/ 0 h 17656"/>
                  <a:gd name="connsiteX2" fmla="*/ 9578 w 13090"/>
                  <a:gd name="connsiteY2" fmla="*/ 667 h 17656"/>
                  <a:gd name="connsiteX3" fmla="*/ 5958 w 13090"/>
                  <a:gd name="connsiteY3" fmla="*/ 5334 h 17656"/>
                  <a:gd name="connsiteX4" fmla="*/ 53 w 13090"/>
                  <a:gd name="connsiteY4" fmla="*/ 16859 h 17656"/>
                  <a:gd name="connsiteX5" fmla="*/ 1100 w 13090"/>
                  <a:gd name="connsiteY5" fmla="*/ 17336 h 17656"/>
                  <a:gd name="connsiteX6" fmla="*/ 5482 w 13090"/>
                  <a:gd name="connsiteY6" fmla="*/ 9525 h 17656"/>
                  <a:gd name="connsiteX7" fmla="*/ 11483 w 13090"/>
                  <a:gd name="connsiteY7" fmla="*/ 3239 h 17656"/>
                  <a:gd name="connsiteX8" fmla="*/ 11483 w 13090"/>
                  <a:gd name="connsiteY8" fmla="*/ 0 h 17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90" h="17656">
                    <a:moveTo>
                      <a:pt x="11578" y="0"/>
                    </a:moveTo>
                    <a:cubicBezTo>
                      <a:pt x="13483" y="0"/>
                      <a:pt x="11578" y="0"/>
                      <a:pt x="11197" y="0"/>
                    </a:cubicBezTo>
                    <a:cubicBezTo>
                      <a:pt x="10625" y="0"/>
                      <a:pt x="10054" y="381"/>
                      <a:pt x="9578" y="667"/>
                    </a:cubicBezTo>
                    <a:cubicBezTo>
                      <a:pt x="8149" y="1619"/>
                      <a:pt x="6815" y="3905"/>
                      <a:pt x="5958" y="5334"/>
                    </a:cubicBezTo>
                    <a:cubicBezTo>
                      <a:pt x="3672" y="8953"/>
                      <a:pt x="1958" y="12954"/>
                      <a:pt x="53" y="16859"/>
                    </a:cubicBezTo>
                    <a:cubicBezTo>
                      <a:pt x="-233" y="17526"/>
                      <a:pt x="719" y="18002"/>
                      <a:pt x="1100" y="17336"/>
                    </a:cubicBezTo>
                    <a:cubicBezTo>
                      <a:pt x="2529" y="14764"/>
                      <a:pt x="3958" y="12097"/>
                      <a:pt x="5482" y="9525"/>
                    </a:cubicBezTo>
                    <a:cubicBezTo>
                      <a:pt x="6720" y="7430"/>
                      <a:pt x="8720" y="3334"/>
                      <a:pt x="11483" y="3239"/>
                    </a:cubicBezTo>
                    <a:cubicBezTo>
                      <a:pt x="13578" y="3239"/>
                      <a:pt x="13673" y="0"/>
                      <a:pt x="11483" y="0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57" name="شكل حر: شكل 2956">
                <a:extLst>
                  <a:ext uri="{FF2B5EF4-FFF2-40B4-BE49-F238E27FC236}">
                    <a16:creationId xmlns:a16="http://schemas.microsoft.com/office/drawing/2014/main" id="{C034F06B-30A8-6503-A118-4DD3229086A9}"/>
                  </a:ext>
                </a:extLst>
              </p:cNvPr>
              <p:cNvSpPr/>
              <p:nvPr/>
            </p:nvSpPr>
            <p:spPr>
              <a:xfrm>
                <a:off x="6760280" y="2611245"/>
                <a:ext cx="13787" cy="11948"/>
              </a:xfrm>
              <a:custGeom>
                <a:avLst/>
                <a:gdLst>
                  <a:gd name="connsiteX0" fmla="*/ 11614 w 13787"/>
                  <a:gd name="connsiteY0" fmla="*/ 128 h 11948"/>
                  <a:gd name="connsiteX1" fmla="*/ 5137 w 13787"/>
                  <a:gd name="connsiteY1" fmla="*/ 4890 h 11948"/>
                  <a:gd name="connsiteX2" fmla="*/ 279 w 13787"/>
                  <a:gd name="connsiteY2" fmla="*/ 9938 h 11948"/>
                  <a:gd name="connsiteX3" fmla="*/ 1994 w 13787"/>
                  <a:gd name="connsiteY3" fmla="*/ 11558 h 11948"/>
                  <a:gd name="connsiteX4" fmla="*/ 7137 w 13787"/>
                  <a:gd name="connsiteY4" fmla="*/ 6319 h 11948"/>
                  <a:gd name="connsiteX5" fmla="*/ 12471 w 13787"/>
                  <a:gd name="connsiteY5" fmla="*/ 3652 h 11948"/>
                  <a:gd name="connsiteX6" fmla="*/ 11614 w 13787"/>
                  <a:gd name="connsiteY6" fmla="*/ 128 h 11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87" h="11948">
                    <a:moveTo>
                      <a:pt x="11614" y="128"/>
                    </a:moveTo>
                    <a:cubicBezTo>
                      <a:pt x="9137" y="1080"/>
                      <a:pt x="7137" y="3176"/>
                      <a:pt x="5137" y="4890"/>
                    </a:cubicBezTo>
                    <a:cubicBezTo>
                      <a:pt x="3422" y="6414"/>
                      <a:pt x="1803" y="8129"/>
                      <a:pt x="279" y="9938"/>
                    </a:cubicBezTo>
                    <a:cubicBezTo>
                      <a:pt x="-673" y="11081"/>
                      <a:pt x="1041" y="12701"/>
                      <a:pt x="1994" y="11558"/>
                    </a:cubicBezTo>
                    <a:cubicBezTo>
                      <a:pt x="3613" y="9653"/>
                      <a:pt x="5327" y="7938"/>
                      <a:pt x="7137" y="6319"/>
                    </a:cubicBezTo>
                    <a:cubicBezTo>
                      <a:pt x="8756" y="4890"/>
                      <a:pt x="10376" y="4319"/>
                      <a:pt x="12471" y="3652"/>
                    </a:cubicBezTo>
                    <a:cubicBezTo>
                      <a:pt x="14757" y="2985"/>
                      <a:pt x="13805" y="-730"/>
                      <a:pt x="11614" y="128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58" name="شكل حر: شكل 2957">
                <a:extLst>
                  <a:ext uri="{FF2B5EF4-FFF2-40B4-BE49-F238E27FC236}">
                    <a16:creationId xmlns:a16="http://schemas.microsoft.com/office/drawing/2014/main" id="{CBEBDDF1-B199-6245-A2C4-75E8186D4985}"/>
                  </a:ext>
                </a:extLst>
              </p:cNvPr>
              <p:cNvSpPr/>
              <p:nvPr/>
            </p:nvSpPr>
            <p:spPr>
              <a:xfrm>
                <a:off x="6769893" y="2596653"/>
                <a:ext cx="14858" cy="6624"/>
              </a:xfrm>
              <a:custGeom>
                <a:avLst/>
                <a:gdLst>
                  <a:gd name="connsiteX0" fmla="*/ 14573 w 14858"/>
                  <a:gd name="connsiteY0" fmla="*/ 1004 h 6624"/>
                  <a:gd name="connsiteX1" fmla="*/ 14859 w 14858"/>
                  <a:gd name="connsiteY1" fmla="*/ 1481 h 6624"/>
                  <a:gd name="connsiteX2" fmla="*/ 13811 w 14858"/>
                  <a:gd name="connsiteY2" fmla="*/ 242 h 6624"/>
                  <a:gd name="connsiteX3" fmla="*/ 6858 w 14858"/>
                  <a:gd name="connsiteY3" fmla="*/ 1957 h 6624"/>
                  <a:gd name="connsiteX4" fmla="*/ 0 w 14858"/>
                  <a:gd name="connsiteY4" fmla="*/ 6338 h 6624"/>
                  <a:gd name="connsiteX5" fmla="*/ 95 w 14858"/>
                  <a:gd name="connsiteY5" fmla="*/ 6624 h 6624"/>
                  <a:gd name="connsiteX6" fmla="*/ 7144 w 14858"/>
                  <a:gd name="connsiteY6" fmla="*/ 4433 h 6624"/>
                  <a:gd name="connsiteX7" fmla="*/ 10858 w 14858"/>
                  <a:gd name="connsiteY7" fmla="*/ 3576 h 6624"/>
                  <a:gd name="connsiteX8" fmla="*/ 14097 w 14858"/>
                  <a:gd name="connsiteY8" fmla="*/ 2909 h 6624"/>
                  <a:gd name="connsiteX9" fmla="*/ 14478 w 14858"/>
                  <a:gd name="connsiteY9" fmla="*/ 1004 h 6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58" h="6624">
                    <a:moveTo>
                      <a:pt x="14573" y="1004"/>
                    </a:moveTo>
                    <a:cubicBezTo>
                      <a:pt x="14573" y="1004"/>
                      <a:pt x="14764" y="1290"/>
                      <a:pt x="14859" y="1481"/>
                    </a:cubicBezTo>
                    <a:cubicBezTo>
                      <a:pt x="14859" y="909"/>
                      <a:pt x="14383" y="433"/>
                      <a:pt x="13811" y="242"/>
                    </a:cubicBezTo>
                    <a:cubicBezTo>
                      <a:pt x="11525" y="-615"/>
                      <a:pt x="8763" y="1004"/>
                      <a:pt x="6858" y="1957"/>
                    </a:cubicBezTo>
                    <a:cubicBezTo>
                      <a:pt x="4572" y="3100"/>
                      <a:pt x="1524" y="4243"/>
                      <a:pt x="0" y="6338"/>
                    </a:cubicBezTo>
                    <a:cubicBezTo>
                      <a:pt x="0" y="6434"/>
                      <a:pt x="0" y="6624"/>
                      <a:pt x="95" y="6624"/>
                    </a:cubicBezTo>
                    <a:cubicBezTo>
                      <a:pt x="2476" y="6624"/>
                      <a:pt x="4953" y="5100"/>
                      <a:pt x="7144" y="4433"/>
                    </a:cubicBezTo>
                    <a:cubicBezTo>
                      <a:pt x="8382" y="4052"/>
                      <a:pt x="9620" y="3767"/>
                      <a:pt x="10858" y="3576"/>
                    </a:cubicBezTo>
                    <a:cubicBezTo>
                      <a:pt x="12097" y="3386"/>
                      <a:pt x="13049" y="3576"/>
                      <a:pt x="14097" y="2909"/>
                    </a:cubicBezTo>
                    <a:cubicBezTo>
                      <a:pt x="14764" y="2528"/>
                      <a:pt x="15050" y="1576"/>
                      <a:pt x="14478" y="1004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59" name="شكل حر: شكل 2958">
                <a:extLst>
                  <a:ext uri="{FF2B5EF4-FFF2-40B4-BE49-F238E27FC236}">
                    <a16:creationId xmlns:a16="http://schemas.microsoft.com/office/drawing/2014/main" id="{906FA12D-FC5F-5B50-56D7-DFEAE79F05B8}"/>
                  </a:ext>
                </a:extLst>
              </p:cNvPr>
              <p:cNvSpPr/>
              <p:nvPr/>
            </p:nvSpPr>
            <p:spPr>
              <a:xfrm>
                <a:off x="6778958" y="2587261"/>
                <a:ext cx="16086" cy="5081"/>
              </a:xfrm>
              <a:custGeom>
                <a:avLst/>
                <a:gdLst>
                  <a:gd name="connsiteX0" fmla="*/ 16081 w 16086"/>
                  <a:gd name="connsiteY0" fmla="*/ 1919 h 5081"/>
                  <a:gd name="connsiteX1" fmla="*/ 7127 w 16086"/>
                  <a:gd name="connsiteY1" fmla="*/ 871 h 5081"/>
                  <a:gd name="connsiteX2" fmla="*/ 79 w 16086"/>
                  <a:gd name="connsiteY2" fmla="*/ 4681 h 5081"/>
                  <a:gd name="connsiteX3" fmla="*/ 269 w 16086"/>
                  <a:gd name="connsiteY3" fmla="*/ 5062 h 5081"/>
                  <a:gd name="connsiteX4" fmla="*/ 11604 w 16086"/>
                  <a:gd name="connsiteY4" fmla="*/ 3252 h 5081"/>
                  <a:gd name="connsiteX5" fmla="*/ 14843 w 16086"/>
                  <a:gd name="connsiteY5" fmla="*/ 3919 h 5081"/>
                  <a:gd name="connsiteX6" fmla="*/ 15986 w 16086"/>
                  <a:gd name="connsiteY6" fmla="*/ 1919 h 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86" h="5081">
                    <a:moveTo>
                      <a:pt x="16081" y="1919"/>
                    </a:moveTo>
                    <a:cubicBezTo>
                      <a:pt x="15033" y="-1129"/>
                      <a:pt x="9223" y="204"/>
                      <a:pt x="7127" y="871"/>
                    </a:cubicBezTo>
                    <a:cubicBezTo>
                      <a:pt x="4556" y="1633"/>
                      <a:pt x="2079" y="2776"/>
                      <a:pt x="79" y="4681"/>
                    </a:cubicBezTo>
                    <a:cubicBezTo>
                      <a:pt x="-112" y="4872"/>
                      <a:pt x="79" y="5157"/>
                      <a:pt x="269" y="5062"/>
                    </a:cubicBezTo>
                    <a:cubicBezTo>
                      <a:pt x="3889" y="3729"/>
                      <a:pt x="7794" y="2681"/>
                      <a:pt x="11604" y="3252"/>
                    </a:cubicBezTo>
                    <a:cubicBezTo>
                      <a:pt x="12557" y="3443"/>
                      <a:pt x="13795" y="4491"/>
                      <a:pt x="14843" y="3919"/>
                    </a:cubicBezTo>
                    <a:cubicBezTo>
                      <a:pt x="15605" y="3538"/>
                      <a:pt x="16367" y="2871"/>
                      <a:pt x="15986" y="1919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60" name="شكل حر: شكل 2959">
                <a:extLst>
                  <a:ext uri="{FF2B5EF4-FFF2-40B4-BE49-F238E27FC236}">
                    <a16:creationId xmlns:a16="http://schemas.microsoft.com/office/drawing/2014/main" id="{4B6BB76F-1297-D543-0042-FE6BE9CF8A88}"/>
                  </a:ext>
                </a:extLst>
              </p:cNvPr>
              <p:cNvSpPr/>
              <p:nvPr/>
            </p:nvSpPr>
            <p:spPr>
              <a:xfrm>
                <a:off x="6796831" y="2579678"/>
                <a:ext cx="13518" cy="7311"/>
              </a:xfrm>
              <a:custGeom>
                <a:avLst/>
                <a:gdLst>
                  <a:gd name="connsiteX0" fmla="*/ 13353 w 13518"/>
                  <a:gd name="connsiteY0" fmla="*/ 5502 h 7311"/>
                  <a:gd name="connsiteX1" fmla="*/ 13257 w 13518"/>
                  <a:gd name="connsiteY1" fmla="*/ 4930 h 7311"/>
                  <a:gd name="connsiteX2" fmla="*/ 12114 w 13518"/>
                  <a:gd name="connsiteY2" fmla="*/ 3787 h 7311"/>
                  <a:gd name="connsiteX3" fmla="*/ 8400 w 13518"/>
                  <a:gd name="connsiteY3" fmla="*/ 1596 h 7311"/>
                  <a:gd name="connsiteX4" fmla="*/ 970 w 13518"/>
                  <a:gd name="connsiteY4" fmla="*/ 72 h 7311"/>
                  <a:gd name="connsiteX5" fmla="*/ 1351 w 13518"/>
                  <a:gd name="connsiteY5" fmla="*/ 2454 h 7311"/>
                  <a:gd name="connsiteX6" fmla="*/ 7638 w 13518"/>
                  <a:gd name="connsiteY6" fmla="*/ 4644 h 7311"/>
                  <a:gd name="connsiteX7" fmla="*/ 12019 w 13518"/>
                  <a:gd name="connsiteY7" fmla="*/ 7311 h 7311"/>
                  <a:gd name="connsiteX8" fmla="*/ 13353 w 13518"/>
                  <a:gd name="connsiteY8" fmla="*/ 5502 h 7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18" h="7311">
                    <a:moveTo>
                      <a:pt x="13353" y="5502"/>
                    </a:moveTo>
                    <a:cubicBezTo>
                      <a:pt x="13734" y="6264"/>
                      <a:pt x="13353" y="5025"/>
                      <a:pt x="13257" y="4930"/>
                    </a:cubicBezTo>
                    <a:cubicBezTo>
                      <a:pt x="12876" y="4454"/>
                      <a:pt x="12686" y="4073"/>
                      <a:pt x="12114" y="3787"/>
                    </a:cubicBezTo>
                    <a:cubicBezTo>
                      <a:pt x="10876" y="3120"/>
                      <a:pt x="9638" y="2263"/>
                      <a:pt x="8400" y="1596"/>
                    </a:cubicBezTo>
                    <a:cubicBezTo>
                      <a:pt x="6114" y="358"/>
                      <a:pt x="3542" y="-213"/>
                      <a:pt x="970" y="72"/>
                    </a:cubicBezTo>
                    <a:cubicBezTo>
                      <a:pt x="-554" y="168"/>
                      <a:pt x="-173" y="2549"/>
                      <a:pt x="1351" y="2454"/>
                    </a:cubicBezTo>
                    <a:cubicBezTo>
                      <a:pt x="3732" y="2263"/>
                      <a:pt x="5733" y="3311"/>
                      <a:pt x="7638" y="4644"/>
                    </a:cubicBezTo>
                    <a:cubicBezTo>
                      <a:pt x="9162" y="5692"/>
                      <a:pt x="10114" y="7121"/>
                      <a:pt x="12019" y="7311"/>
                    </a:cubicBezTo>
                    <a:cubicBezTo>
                      <a:pt x="13067" y="7311"/>
                      <a:pt x="13734" y="6359"/>
                      <a:pt x="13353" y="5502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61" name="شكل حر: شكل 2960">
                <a:extLst>
                  <a:ext uri="{FF2B5EF4-FFF2-40B4-BE49-F238E27FC236}">
                    <a16:creationId xmlns:a16="http://schemas.microsoft.com/office/drawing/2014/main" id="{70410983-7ECD-0AFA-22D0-0DAE4C744CEC}"/>
                  </a:ext>
                </a:extLst>
              </p:cNvPr>
              <p:cNvSpPr/>
              <p:nvPr/>
            </p:nvSpPr>
            <p:spPr>
              <a:xfrm>
                <a:off x="6807218" y="2578240"/>
                <a:ext cx="14326" cy="13308"/>
              </a:xfrm>
              <a:custGeom>
                <a:avLst/>
                <a:gdLst>
                  <a:gd name="connsiteX0" fmla="*/ 9062 w 14326"/>
                  <a:gd name="connsiteY0" fmla="*/ 2653 h 13308"/>
                  <a:gd name="connsiteX1" fmla="*/ 489 w 14326"/>
                  <a:gd name="connsiteY1" fmla="*/ 367 h 13308"/>
                  <a:gd name="connsiteX2" fmla="*/ 775 w 14326"/>
                  <a:gd name="connsiteY2" fmla="*/ 1986 h 13308"/>
                  <a:gd name="connsiteX3" fmla="*/ 7347 w 14326"/>
                  <a:gd name="connsiteY3" fmla="*/ 4939 h 13308"/>
                  <a:gd name="connsiteX4" fmla="*/ 10586 w 14326"/>
                  <a:gd name="connsiteY4" fmla="*/ 11892 h 13308"/>
                  <a:gd name="connsiteX5" fmla="*/ 14110 w 14326"/>
                  <a:gd name="connsiteY5" fmla="*/ 12082 h 13308"/>
                  <a:gd name="connsiteX6" fmla="*/ 9062 w 14326"/>
                  <a:gd name="connsiteY6" fmla="*/ 2653 h 13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326" h="13308">
                    <a:moveTo>
                      <a:pt x="9062" y="2653"/>
                    </a:moveTo>
                    <a:cubicBezTo>
                      <a:pt x="6776" y="652"/>
                      <a:pt x="3442" y="-681"/>
                      <a:pt x="489" y="367"/>
                    </a:cubicBezTo>
                    <a:cubicBezTo>
                      <a:pt x="-368" y="652"/>
                      <a:pt x="13" y="1891"/>
                      <a:pt x="775" y="1986"/>
                    </a:cubicBezTo>
                    <a:cubicBezTo>
                      <a:pt x="3442" y="2176"/>
                      <a:pt x="5442" y="3129"/>
                      <a:pt x="7347" y="4939"/>
                    </a:cubicBezTo>
                    <a:cubicBezTo>
                      <a:pt x="9538" y="7034"/>
                      <a:pt x="10109" y="8939"/>
                      <a:pt x="10586" y="11892"/>
                    </a:cubicBezTo>
                    <a:cubicBezTo>
                      <a:pt x="10967" y="13797"/>
                      <a:pt x="13348" y="13702"/>
                      <a:pt x="14110" y="12082"/>
                    </a:cubicBezTo>
                    <a:cubicBezTo>
                      <a:pt x="15348" y="9225"/>
                      <a:pt x="10967" y="4367"/>
                      <a:pt x="9062" y="2653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62" name="شكل حر: شكل 2961">
                <a:extLst>
                  <a:ext uri="{FF2B5EF4-FFF2-40B4-BE49-F238E27FC236}">
                    <a16:creationId xmlns:a16="http://schemas.microsoft.com/office/drawing/2014/main" id="{30DEA4A0-6BE2-504A-2B0E-3F759B3FD7F9}"/>
                  </a:ext>
                </a:extLst>
              </p:cNvPr>
              <p:cNvSpPr/>
              <p:nvPr/>
            </p:nvSpPr>
            <p:spPr>
              <a:xfrm>
                <a:off x="6823607" y="2583198"/>
                <a:ext cx="6283" cy="15128"/>
              </a:xfrm>
              <a:custGeom>
                <a:avLst/>
                <a:gdLst>
                  <a:gd name="connsiteX0" fmla="*/ 5723 w 6283"/>
                  <a:gd name="connsiteY0" fmla="*/ 9982 h 15128"/>
                  <a:gd name="connsiteX1" fmla="*/ 5151 w 6283"/>
                  <a:gd name="connsiteY1" fmla="*/ 5505 h 15128"/>
                  <a:gd name="connsiteX2" fmla="*/ 1246 w 6283"/>
                  <a:gd name="connsiteY2" fmla="*/ 76 h 15128"/>
                  <a:gd name="connsiteX3" fmla="*/ 198 w 6283"/>
                  <a:gd name="connsiteY3" fmla="*/ 1505 h 15128"/>
                  <a:gd name="connsiteX4" fmla="*/ 2675 w 6283"/>
                  <a:gd name="connsiteY4" fmla="*/ 7410 h 15128"/>
                  <a:gd name="connsiteX5" fmla="*/ 2865 w 6283"/>
                  <a:gd name="connsiteY5" fmla="*/ 10268 h 15128"/>
                  <a:gd name="connsiteX6" fmla="*/ 1817 w 6283"/>
                  <a:gd name="connsiteY6" fmla="*/ 13030 h 15128"/>
                  <a:gd name="connsiteX7" fmla="*/ 5818 w 6283"/>
                  <a:gd name="connsiteY7" fmla="*/ 14173 h 15128"/>
                  <a:gd name="connsiteX8" fmla="*/ 5818 w 6283"/>
                  <a:gd name="connsiteY8" fmla="*/ 9982 h 15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83" h="15128">
                    <a:moveTo>
                      <a:pt x="5723" y="9982"/>
                    </a:moveTo>
                    <a:cubicBezTo>
                      <a:pt x="5723" y="8458"/>
                      <a:pt x="5437" y="7029"/>
                      <a:pt x="5151" y="5505"/>
                    </a:cubicBezTo>
                    <a:cubicBezTo>
                      <a:pt x="4580" y="3410"/>
                      <a:pt x="3341" y="1028"/>
                      <a:pt x="1246" y="76"/>
                    </a:cubicBezTo>
                    <a:cubicBezTo>
                      <a:pt x="389" y="-305"/>
                      <a:pt x="-373" y="838"/>
                      <a:pt x="198" y="1505"/>
                    </a:cubicBezTo>
                    <a:cubicBezTo>
                      <a:pt x="1722" y="3314"/>
                      <a:pt x="2294" y="5124"/>
                      <a:pt x="2675" y="7410"/>
                    </a:cubicBezTo>
                    <a:cubicBezTo>
                      <a:pt x="2865" y="8363"/>
                      <a:pt x="2865" y="9315"/>
                      <a:pt x="2865" y="10268"/>
                    </a:cubicBezTo>
                    <a:cubicBezTo>
                      <a:pt x="2865" y="11125"/>
                      <a:pt x="1913" y="12077"/>
                      <a:pt x="1817" y="13030"/>
                    </a:cubicBezTo>
                    <a:cubicBezTo>
                      <a:pt x="1532" y="15316"/>
                      <a:pt x="4675" y="15792"/>
                      <a:pt x="5818" y="14173"/>
                    </a:cubicBezTo>
                    <a:cubicBezTo>
                      <a:pt x="6866" y="12649"/>
                      <a:pt x="5818" y="11601"/>
                      <a:pt x="5818" y="9982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63" name="شكل حر: شكل 2962">
                <a:extLst>
                  <a:ext uri="{FF2B5EF4-FFF2-40B4-BE49-F238E27FC236}">
                    <a16:creationId xmlns:a16="http://schemas.microsoft.com/office/drawing/2014/main" id="{43C250A5-9E5D-7699-6D35-E14B8A3946C5}"/>
                  </a:ext>
                </a:extLst>
              </p:cNvPr>
              <p:cNvSpPr/>
              <p:nvPr/>
            </p:nvSpPr>
            <p:spPr>
              <a:xfrm>
                <a:off x="7001975" y="2589303"/>
                <a:ext cx="29641" cy="11201"/>
              </a:xfrm>
              <a:custGeom>
                <a:avLst/>
                <a:gdLst>
                  <a:gd name="connsiteX0" fmla="*/ 29189 w 29641"/>
                  <a:gd name="connsiteY0" fmla="*/ 2067 h 11201"/>
                  <a:gd name="connsiteX1" fmla="*/ 138 w 29641"/>
                  <a:gd name="connsiteY1" fmla="*/ 9592 h 11201"/>
                  <a:gd name="connsiteX2" fmla="*/ 3853 w 29641"/>
                  <a:gd name="connsiteY2" fmla="*/ 9592 h 11201"/>
                  <a:gd name="connsiteX3" fmla="*/ 28808 w 29641"/>
                  <a:gd name="connsiteY3" fmla="*/ 3686 h 11201"/>
                  <a:gd name="connsiteX4" fmla="*/ 29094 w 29641"/>
                  <a:gd name="connsiteY4" fmla="*/ 2067 h 11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41" h="11201">
                    <a:moveTo>
                      <a:pt x="29189" y="2067"/>
                    </a:moveTo>
                    <a:cubicBezTo>
                      <a:pt x="22427" y="-124"/>
                      <a:pt x="-2053" y="-3457"/>
                      <a:pt x="138" y="9592"/>
                    </a:cubicBezTo>
                    <a:cubicBezTo>
                      <a:pt x="519" y="11592"/>
                      <a:pt x="3758" y="11878"/>
                      <a:pt x="3853" y="9592"/>
                    </a:cubicBezTo>
                    <a:cubicBezTo>
                      <a:pt x="4139" y="2258"/>
                      <a:pt x="23665" y="2734"/>
                      <a:pt x="28808" y="3686"/>
                    </a:cubicBezTo>
                    <a:cubicBezTo>
                      <a:pt x="29761" y="3877"/>
                      <a:pt x="29951" y="2353"/>
                      <a:pt x="29094" y="2067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64" name="شكل حر: شكل 2963">
                <a:extLst>
                  <a:ext uri="{FF2B5EF4-FFF2-40B4-BE49-F238E27FC236}">
                    <a16:creationId xmlns:a16="http://schemas.microsoft.com/office/drawing/2014/main" id="{F6D571AD-F6F8-6FA5-B3FA-0682A5DC3C6F}"/>
                  </a:ext>
                </a:extLst>
              </p:cNvPr>
              <p:cNvSpPr/>
              <p:nvPr/>
            </p:nvSpPr>
            <p:spPr>
              <a:xfrm>
                <a:off x="7011744" y="2596633"/>
                <a:ext cx="34107" cy="8297"/>
              </a:xfrm>
              <a:custGeom>
                <a:avLst/>
                <a:gdLst>
                  <a:gd name="connsiteX0" fmla="*/ 33232 w 34107"/>
                  <a:gd name="connsiteY0" fmla="*/ 5024 h 8297"/>
                  <a:gd name="connsiteX1" fmla="*/ 275 w 34107"/>
                  <a:gd name="connsiteY1" fmla="*/ 5691 h 8297"/>
                  <a:gd name="connsiteX2" fmla="*/ 1704 w 34107"/>
                  <a:gd name="connsiteY2" fmla="*/ 7310 h 8297"/>
                  <a:gd name="connsiteX3" fmla="*/ 32184 w 34107"/>
                  <a:gd name="connsiteY3" fmla="*/ 8263 h 8297"/>
                  <a:gd name="connsiteX4" fmla="*/ 33136 w 34107"/>
                  <a:gd name="connsiteY4" fmla="*/ 5120 h 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07" h="8297">
                    <a:moveTo>
                      <a:pt x="33232" y="5024"/>
                    </a:moveTo>
                    <a:cubicBezTo>
                      <a:pt x="22373" y="738"/>
                      <a:pt x="9705" y="-4024"/>
                      <a:pt x="275" y="5691"/>
                    </a:cubicBezTo>
                    <a:cubicBezTo>
                      <a:pt x="-582" y="6644"/>
                      <a:pt x="751" y="7882"/>
                      <a:pt x="1704" y="7310"/>
                    </a:cubicBezTo>
                    <a:cubicBezTo>
                      <a:pt x="11801" y="738"/>
                      <a:pt x="21611" y="5977"/>
                      <a:pt x="32184" y="8263"/>
                    </a:cubicBezTo>
                    <a:cubicBezTo>
                      <a:pt x="33994" y="8644"/>
                      <a:pt x="34946" y="5786"/>
                      <a:pt x="33136" y="5120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65" name="شكل حر: شكل 2964">
                <a:extLst>
                  <a:ext uri="{FF2B5EF4-FFF2-40B4-BE49-F238E27FC236}">
                    <a16:creationId xmlns:a16="http://schemas.microsoft.com/office/drawing/2014/main" id="{7726901F-2ABE-553D-C6C1-FD2DC1BC2D92}"/>
                  </a:ext>
                </a:extLst>
              </p:cNvPr>
              <p:cNvSpPr/>
              <p:nvPr/>
            </p:nvSpPr>
            <p:spPr>
              <a:xfrm>
                <a:off x="7025030" y="2607547"/>
                <a:ext cx="21195" cy="7697"/>
              </a:xfrm>
              <a:custGeom>
                <a:avLst/>
                <a:gdLst>
                  <a:gd name="connsiteX0" fmla="*/ 20993 w 21195"/>
                  <a:gd name="connsiteY0" fmla="*/ 6683 h 7697"/>
                  <a:gd name="connsiteX1" fmla="*/ 10706 w 21195"/>
                  <a:gd name="connsiteY1" fmla="*/ 111 h 7697"/>
                  <a:gd name="connsiteX2" fmla="*/ 1085 w 21195"/>
                  <a:gd name="connsiteY2" fmla="*/ 1921 h 7697"/>
                  <a:gd name="connsiteX3" fmla="*/ 1943 w 21195"/>
                  <a:gd name="connsiteY3" fmla="*/ 5731 h 7697"/>
                  <a:gd name="connsiteX4" fmla="*/ 7753 w 21195"/>
                  <a:gd name="connsiteY4" fmla="*/ 4683 h 7697"/>
                  <a:gd name="connsiteX5" fmla="*/ 20231 w 21195"/>
                  <a:gd name="connsiteY5" fmla="*/ 7636 h 7697"/>
                  <a:gd name="connsiteX6" fmla="*/ 20993 w 21195"/>
                  <a:gd name="connsiteY6" fmla="*/ 6683 h 7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95" h="7697">
                    <a:moveTo>
                      <a:pt x="20993" y="6683"/>
                    </a:moveTo>
                    <a:cubicBezTo>
                      <a:pt x="17945" y="3921"/>
                      <a:pt x="14992" y="682"/>
                      <a:pt x="10706" y="111"/>
                    </a:cubicBezTo>
                    <a:cubicBezTo>
                      <a:pt x="7658" y="-365"/>
                      <a:pt x="3943" y="778"/>
                      <a:pt x="1085" y="1921"/>
                    </a:cubicBezTo>
                    <a:cubicBezTo>
                      <a:pt x="-915" y="2683"/>
                      <a:pt x="133" y="5540"/>
                      <a:pt x="1943" y="5731"/>
                    </a:cubicBezTo>
                    <a:cubicBezTo>
                      <a:pt x="3657" y="5921"/>
                      <a:pt x="5848" y="5159"/>
                      <a:pt x="7753" y="4683"/>
                    </a:cubicBezTo>
                    <a:cubicBezTo>
                      <a:pt x="12325" y="3635"/>
                      <a:pt x="16135" y="5635"/>
                      <a:pt x="20231" y="7636"/>
                    </a:cubicBezTo>
                    <a:cubicBezTo>
                      <a:pt x="20802" y="7921"/>
                      <a:pt x="21564" y="7159"/>
                      <a:pt x="20993" y="6683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66" name="شكل حر: شكل 2965">
                <a:extLst>
                  <a:ext uri="{FF2B5EF4-FFF2-40B4-BE49-F238E27FC236}">
                    <a16:creationId xmlns:a16="http://schemas.microsoft.com/office/drawing/2014/main" id="{75ABEA2C-049C-2C37-4F0B-D66A0E7E0C90}"/>
                  </a:ext>
                </a:extLst>
              </p:cNvPr>
              <p:cNvSpPr/>
              <p:nvPr/>
            </p:nvSpPr>
            <p:spPr>
              <a:xfrm>
                <a:off x="7034949" y="2618032"/>
                <a:ext cx="19966" cy="18782"/>
              </a:xfrm>
              <a:custGeom>
                <a:avLst/>
                <a:gdLst>
                  <a:gd name="connsiteX0" fmla="*/ 19933 w 19966"/>
                  <a:gd name="connsiteY0" fmla="*/ 17630 h 18782"/>
                  <a:gd name="connsiteX1" fmla="*/ 1835 w 19966"/>
                  <a:gd name="connsiteY1" fmla="*/ 485 h 18782"/>
                  <a:gd name="connsiteX2" fmla="*/ 3169 w 19966"/>
                  <a:gd name="connsiteY2" fmla="*/ 4866 h 18782"/>
                  <a:gd name="connsiteX3" fmla="*/ 18218 w 19966"/>
                  <a:gd name="connsiteY3" fmla="*/ 18201 h 18782"/>
                  <a:gd name="connsiteX4" fmla="*/ 19933 w 19966"/>
                  <a:gd name="connsiteY4" fmla="*/ 17630 h 18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6" h="18782">
                    <a:moveTo>
                      <a:pt x="19933" y="17630"/>
                    </a:moveTo>
                    <a:cubicBezTo>
                      <a:pt x="17646" y="9438"/>
                      <a:pt x="12408" y="-2563"/>
                      <a:pt x="1835" y="485"/>
                    </a:cubicBezTo>
                    <a:cubicBezTo>
                      <a:pt x="-1404" y="1437"/>
                      <a:pt x="25" y="5914"/>
                      <a:pt x="3169" y="4866"/>
                    </a:cubicBezTo>
                    <a:cubicBezTo>
                      <a:pt x="10693" y="2390"/>
                      <a:pt x="16027" y="12486"/>
                      <a:pt x="18218" y="18201"/>
                    </a:cubicBezTo>
                    <a:cubicBezTo>
                      <a:pt x="18599" y="19249"/>
                      <a:pt x="20218" y="18773"/>
                      <a:pt x="19933" y="17630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67" name="شكل حر: شكل 2966">
                <a:extLst>
                  <a:ext uri="{FF2B5EF4-FFF2-40B4-BE49-F238E27FC236}">
                    <a16:creationId xmlns:a16="http://schemas.microsoft.com/office/drawing/2014/main" id="{B8857597-FDB6-365D-D3B4-06929A568F80}"/>
                  </a:ext>
                </a:extLst>
              </p:cNvPr>
              <p:cNvSpPr/>
              <p:nvPr/>
            </p:nvSpPr>
            <p:spPr>
              <a:xfrm>
                <a:off x="7040815" y="2637771"/>
                <a:ext cx="14262" cy="12411"/>
              </a:xfrm>
              <a:custGeom>
                <a:avLst/>
                <a:gdLst>
                  <a:gd name="connsiteX0" fmla="*/ 8732 w 14262"/>
                  <a:gd name="connsiteY0" fmla="*/ 2558 h 12411"/>
                  <a:gd name="connsiteX1" fmla="*/ 64 w 14262"/>
                  <a:gd name="connsiteY1" fmla="*/ 2463 h 12411"/>
                  <a:gd name="connsiteX2" fmla="*/ 3112 w 14262"/>
                  <a:gd name="connsiteY2" fmla="*/ 4082 h 12411"/>
                  <a:gd name="connsiteX3" fmla="*/ 12828 w 14262"/>
                  <a:gd name="connsiteY3" fmla="*/ 12178 h 12411"/>
                  <a:gd name="connsiteX4" fmla="*/ 14257 w 14262"/>
                  <a:gd name="connsiteY4" fmla="*/ 11607 h 12411"/>
                  <a:gd name="connsiteX5" fmla="*/ 8827 w 14262"/>
                  <a:gd name="connsiteY5" fmla="*/ 2653 h 12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62" h="12411">
                    <a:moveTo>
                      <a:pt x="8732" y="2558"/>
                    </a:moveTo>
                    <a:cubicBezTo>
                      <a:pt x="6446" y="748"/>
                      <a:pt x="1207" y="-2109"/>
                      <a:pt x="64" y="2463"/>
                    </a:cubicBezTo>
                    <a:cubicBezTo>
                      <a:pt x="-412" y="4273"/>
                      <a:pt x="1874" y="5225"/>
                      <a:pt x="3112" y="4082"/>
                    </a:cubicBezTo>
                    <a:cubicBezTo>
                      <a:pt x="3874" y="3320"/>
                      <a:pt x="12066" y="11131"/>
                      <a:pt x="12828" y="12178"/>
                    </a:cubicBezTo>
                    <a:cubicBezTo>
                      <a:pt x="13209" y="12655"/>
                      <a:pt x="14352" y="12369"/>
                      <a:pt x="14257" y="11607"/>
                    </a:cubicBezTo>
                    <a:cubicBezTo>
                      <a:pt x="13971" y="7987"/>
                      <a:pt x="11494" y="4749"/>
                      <a:pt x="8827" y="2653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68" name="شكل حر: شكل 2967">
                <a:extLst>
                  <a:ext uri="{FF2B5EF4-FFF2-40B4-BE49-F238E27FC236}">
                    <a16:creationId xmlns:a16="http://schemas.microsoft.com/office/drawing/2014/main" id="{EB33A3F9-2BDD-9B91-C3D4-0E05B3203985}"/>
                  </a:ext>
                </a:extLst>
              </p:cNvPr>
              <p:cNvSpPr/>
              <p:nvPr/>
            </p:nvSpPr>
            <p:spPr>
              <a:xfrm>
                <a:off x="7047642" y="2656163"/>
                <a:ext cx="11715" cy="26074"/>
              </a:xfrm>
              <a:custGeom>
                <a:avLst/>
                <a:gdLst>
                  <a:gd name="connsiteX0" fmla="*/ 9049 w 11715"/>
                  <a:gd name="connsiteY0" fmla="*/ 10169 h 26074"/>
                  <a:gd name="connsiteX1" fmla="*/ 2000 w 11715"/>
                  <a:gd name="connsiteY1" fmla="*/ 73 h 26074"/>
                  <a:gd name="connsiteX2" fmla="*/ 286 w 11715"/>
                  <a:gd name="connsiteY2" fmla="*/ 549 h 26074"/>
                  <a:gd name="connsiteX3" fmla="*/ 0 w 11715"/>
                  <a:gd name="connsiteY3" fmla="*/ 1216 h 26074"/>
                  <a:gd name="connsiteX4" fmla="*/ 1905 w 11715"/>
                  <a:gd name="connsiteY4" fmla="*/ 3502 h 26074"/>
                  <a:gd name="connsiteX5" fmla="*/ 6096 w 11715"/>
                  <a:gd name="connsiteY5" fmla="*/ 9122 h 26074"/>
                  <a:gd name="connsiteX6" fmla="*/ 10573 w 11715"/>
                  <a:gd name="connsiteY6" fmla="*/ 25695 h 26074"/>
                  <a:gd name="connsiteX7" fmla="*/ 11716 w 11715"/>
                  <a:gd name="connsiteY7" fmla="*/ 25410 h 26074"/>
                  <a:gd name="connsiteX8" fmla="*/ 9049 w 11715"/>
                  <a:gd name="connsiteY8" fmla="*/ 10074 h 26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15" h="26074">
                    <a:moveTo>
                      <a:pt x="9049" y="10169"/>
                    </a:moveTo>
                    <a:cubicBezTo>
                      <a:pt x="8096" y="5883"/>
                      <a:pt x="6667" y="1597"/>
                      <a:pt x="2000" y="73"/>
                    </a:cubicBezTo>
                    <a:cubicBezTo>
                      <a:pt x="1333" y="-118"/>
                      <a:pt x="762" y="73"/>
                      <a:pt x="286" y="549"/>
                    </a:cubicBezTo>
                    <a:cubicBezTo>
                      <a:pt x="95" y="835"/>
                      <a:pt x="0" y="930"/>
                      <a:pt x="0" y="1216"/>
                    </a:cubicBezTo>
                    <a:cubicBezTo>
                      <a:pt x="0" y="2454"/>
                      <a:pt x="952" y="2835"/>
                      <a:pt x="1905" y="3502"/>
                    </a:cubicBezTo>
                    <a:cubicBezTo>
                      <a:pt x="3715" y="4740"/>
                      <a:pt x="5048" y="7312"/>
                      <a:pt x="6096" y="9122"/>
                    </a:cubicBezTo>
                    <a:cubicBezTo>
                      <a:pt x="9144" y="14265"/>
                      <a:pt x="9049" y="20075"/>
                      <a:pt x="10573" y="25695"/>
                    </a:cubicBezTo>
                    <a:cubicBezTo>
                      <a:pt x="10763" y="26362"/>
                      <a:pt x="11716" y="26076"/>
                      <a:pt x="11716" y="25410"/>
                    </a:cubicBezTo>
                    <a:cubicBezTo>
                      <a:pt x="11716" y="20171"/>
                      <a:pt x="10287" y="15123"/>
                      <a:pt x="9049" y="10074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69" name="شكل حر: شكل 2968">
                <a:extLst>
                  <a:ext uri="{FF2B5EF4-FFF2-40B4-BE49-F238E27FC236}">
                    <a16:creationId xmlns:a16="http://schemas.microsoft.com/office/drawing/2014/main" id="{933B90DB-A8FA-EC12-6200-CF611262454F}"/>
                  </a:ext>
                </a:extLst>
              </p:cNvPr>
              <p:cNvSpPr/>
              <p:nvPr/>
            </p:nvSpPr>
            <p:spPr>
              <a:xfrm>
                <a:off x="7049938" y="2679285"/>
                <a:ext cx="8406" cy="24946"/>
              </a:xfrm>
              <a:custGeom>
                <a:avLst/>
                <a:gdLst>
                  <a:gd name="connsiteX0" fmla="*/ 7515 w 8406"/>
                  <a:gd name="connsiteY0" fmla="*/ 11145 h 24946"/>
                  <a:gd name="connsiteX1" fmla="*/ 847 w 8406"/>
                  <a:gd name="connsiteY1" fmla="*/ 1 h 24946"/>
                  <a:gd name="connsiteX2" fmla="*/ 85 w 8406"/>
                  <a:gd name="connsiteY2" fmla="*/ 1334 h 24946"/>
                  <a:gd name="connsiteX3" fmla="*/ 5229 w 8406"/>
                  <a:gd name="connsiteY3" fmla="*/ 10478 h 24946"/>
                  <a:gd name="connsiteX4" fmla="*/ 6658 w 8406"/>
                  <a:gd name="connsiteY4" fmla="*/ 24480 h 24946"/>
                  <a:gd name="connsiteX5" fmla="*/ 7610 w 8406"/>
                  <a:gd name="connsiteY5" fmla="*/ 24671 h 24946"/>
                  <a:gd name="connsiteX6" fmla="*/ 7610 w 8406"/>
                  <a:gd name="connsiteY6" fmla="*/ 11240 h 2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06" h="24946">
                    <a:moveTo>
                      <a:pt x="7515" y="11145"/>
                    </a:moveTo>
                    <a:cubicBezTo>
                      <a:pt x="7039" y="7430"/>
                      <a:pt x="5991" y="-94"/>
                      <a:pt x="847" y="1"/>
                    </a:cubicBezTo>
                    <a:cubicBezTo>
                      <a:pt x="276" y="1"/>
                      <a:pt x="-200" y="763"/>
                      <a:pt x="85" y="1334"/>
                    </a:cubicBezTo>
                    <a:cubicBezTo>
                      <a:pt x="1514" y="4573"/>
                      <a:pt x="4181" y="6954"/>
                      <a:pt x="5229" y="10478"/>
                    </a:cubicBezTo>
                    <a:cubicBezTo>
                      <a:pt x="6562" y="15241"/>
                      <a:pt x="5991" y="19718"/>
                      <a:pt x="6658" y="24480"/>
                    </a:cubicBezTo>
                    <a:cubicBezTo>
                      <a:pt x="6658" y="24956"/>
                      <a:pt x="7420" y="25147"/>
                      <a:pt x="7610" y="24671"/>
                    </a:cubicBezTo>
                    <a:cubicBezTo>
                      <a:pt x="9134" y="20765"/>
                      <a:pt x="8086" y="15336"/>
                      <a:pt x="7610" y="11240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70" name="شكل حر: شكل 2969">
                <a:extLst>
                  <a:ext uri="{FF2B5EF4-FFF2-40B4-BE49-F238E27FC236}">
                    <a16:creationId xmlns:a16="http://schemas.microsoft.com/office/drawing/2014/main" id="{63C0FF91-8062-9C08-CE85-AB1B70E4154A}"/>
                  </a:ext>
                </a:extLst>
              </p:cNvPr>
              <p:cNvSpPr/>
              <p:nvPr/>
            </p:nvSpPr>
            <p:spPr>
              <a:xfrm>
                <a:off x="6624789" y="2737434"/>
                <a:ext cx="13700" cy="25566"/>
              </a:xfrm>
              <a:custGeom>
                <a:avLst/>
                <a:gdLst>
                  <a:gd name="connsiteX0" fmla="*/ 12802 w 13700"/>
                  <a:gd name="connsiteY0" fmla="*/ 335 h 25566"/>
                  <a:gd name="connsiteX1" fmla="*/ 2991 w 13700"/>
                  <a:gd name="connsiteY1" fmla="*/ 7003 h 25566"/>
                  <a:gd name="connsiteX2" fmla="*/ 39 w 13700"/>
                  <a:gd name="connsiteY2" fmla="*/ 25386 h 25566"/>
                  <a:gd name="connsiteX3" fmla="*/ 420 w 13700"/>
                  <a:gd name="connsiteY3" fmla="*/ 25386 h 25566"/>
                  <a:gd name="connsiteX4" fmla="*/ 2515 w 13700"/>
                  <a:gd name="connsiteY4" fmla="*/ 12908 h 25566"/>
                  <a:gd name="connsiteX5" fmla="*/ 7563 w 13700"/>
                  <a:gd name="connsiteY5" fmla="*/ 6241 h 25566"/>
                  <a:gd name="connsiteX6" fmla="*/ 13374 w 13700"/>
                  <a:gd name="connsiteY6" fmla="*/ 2526 h 25566"/>
                  <a:gd name="connsiteX7" fmla="*/ 12897 w 13700"/>
                  <a:gd name="connsiteY7" fmla="*/ 431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00" h="25566">
                    <a:moveTo>
                      <a:pt x="12802" y="335"/>
                    </a:moveTo>
                    <a:cubicBezTo>
                      <a:pt x="8706" y="-1284"/>
                      <a:pt x="4039" y="3288"/>
                      <a:pt x="2991" y="7003"/>
                    </a:cubicBezTo>
                    <a:cubicBezTo>
                      <a:pt x="1086" y="13289"/>
                      <a:pt x="-247" y="18814"/>
                      <a:pt x="39" y="25386"/>
                    </a:cubicBezTo>
                    <a:cubicBezTo>
                      <a:pt x="39" y="25672"/>
                      <a:pt x="420" y="25577"/>
                      <a:pt x="420" y="25386"/>
                    </a:cubicBezTo>
                    <a:cubicBezTo>
                      <a:pt x="610" y="21195"/>
                      <a:pt x="1372" y="16909"/>
                      <a:pt x="2515" y="12908"/>
                    </a:cubicBezTo>
                    <a:cubicBezTo>
                      <a:pt x="3372" y="10051"/>
                      <a:pt x="5277" y="7955"/>
                      <a:pt x="7563" y="6241"/>
                    </a:cubicBezTo>
                    <a:cubicBezTo>
                      <a:pt x="9468" y="4812"/>
                      <a:pt x="11754" y="4336"/>
                      <a:pt x="13374" y="2526"/>
                    </a:cubicBezTo>
                    <a:cubicBezTo>
                      <a:pt x="13945" y="1859"/>
                      <a:pt x="13755" y="716"/>
                      <a:pt x="12897" y="431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71" name="شكل حر: شكل 2970">
                <a:extLst>
                  <a:ext uri="{FF2B5EF4-FFF2-40B4-BE49-F238E27FC236}">
                    <a16:creationId xmlns:a16="http://schemas.microsoft.com/office/drawing/2014/main" id="{3B0D35BE-DF88-ACF1-17CF-99C18CA3D9CD}"/>
                  </a:ext>
                </a:extLst>
              </p:cNvPr>
              <p:cNvSpPr/>
              <p:nvPr/>
            </p:nvSpPr>
            <p:spPr>
              <a:xfrm>
                <a:off x="6628123" y="2723359"/>
                <a:ext cx="18868" cy="11165"/>
              </a:xfrm>
              <a:custGeom>
                <a:avLst/>
                <a:gdLst>
                  <a:gd name="connsiteX0" fmla="*/ 18517 w 18868"/>
                  <a:gd name="connsiteY0" fmla="*/ 2314 h 11165"/>
                  <a:gd name="connsiteX1" fmla="*/ 7849 w 18868"/>
                  <a:gd name="connsiteY1" fmla="*/ 2028 h 11165"/>
                  <a:gd name="connsiteX2" fmla="*/ 39 w 18868"/>
                  <a:gd name="connsiteY2" fmla="*/ 10791 h 11165"/>
                  <a:gd name="connsiteX3" fmla="*/ 515 w 18868"/>
                  <a:gd name="connsiteY3" fmla="*/ 10982 h 11165"/>
                  <a:gd name="connsiteX4" fmla="*/ 7278 w 18868"/>
                  <a:gd name="connsiteY4" fmla="*/ 4410 h 11165"/>
                  <a:gd name="connsiteX5" fmla="*/ 16803 w 18868"/>
                  <a:gd name="connsiteY5" fmla="*/ 5362 h 11165"/>
                  <a:gd name="connsiteX6" fmla="*/ 18517 w 18868"/>
                  <a:gd name="connsiteY6" fmla="*/ 2219 h 11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68" h="11165">
                    <a:moveTo>
                      <a:pt x="18517" y="2314"/>
                    </a:moveTo>
                    <a:cubicBezTo>
                      <a:pt x="15850" y="-1496"/>
                      <a:pt x="11088" y="123"/>
                      <a:pt x="7849" y="2028"/>
                    </a:cubicBezTo>
                    <a:cubicBezTo>
                      <a:pt x="4515" y="4029"/>
                      <a:pt x="1848" y="7458"/>
                      <a:pt x="39" y="10791"/>
                    </a:cubicBezTo>
                    <a:cubicBezTo>
                      <a:pt x="-152" y="11077"/>
                      <a:pt x="420" y="11363"/>
                      <a:pt x="515" y="10982"/>
                    </a:cubicBezTo>
                    <a:cubicBezTo>
                      <a:pt x="2134" y="8315"/>
                      <a:pt x="4420" y="5838"/>
                      <a:pt x="7278" y="4410"/>
                    </a:cubicBezTo>
                    <a:cubicBezTo>
                      <a:pt x="10897" y="2600"/>
                      <a:pt x="13374" y="4600"/>
                      <a:pt x="16803" y="5362"/>
                    </a:cubicBezTo>
                    <a:cubicBezTo>
                      <a:pt x="18612" y="5743"/>
                      <a:pt x="19374" y="3457"/>
                      <a:pt x="18517" y="2219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72" name="شكل حر: شكل 2971">
                <a:extLst>
                  <a:ext uri="{FF2B5EF4-FFF2-40B4-BE49-F238E27FC236}">
                    <a16:creationId xmlns:a16="http://schemas.microsoft.com/office/drawing/2014/main" id="{46F10EB6-FB7C-5591-5D85-C6613F52537B}"/>
                  </a:ext>
                </a:extLst>
              </p:cNvPr>
              <p:cNvSpPr/>
              <p:nvPr/>
            </p:nvSpPr>
            <p:spPr>
              <a:xfrm>
                <a:off x="6634914" y="2713100"/>
                <a:ext cx="21064" cy="7810"/>
              </a:xfrm>
              <a:custGeom>
                <a:avLst/>
                <a:gdLst>
                  <a:gd name="connsiteX0" fmla="*/ 21061 w 21064"/>
                  <a:gd name="connsiteY0" fmla="*/ 6001 h 7810"/>
                  <a:gd name="connsiteX1" fmla="*/ 12393 w 21064"/>
                  <a:gd name="connsiteY1" fmla="*/ 0 h 7810"/>
                  <a:gd name="connsiteX2" fmla="*/ 201 w 21064"/>
                  <a:gd name="connsiteY2" fmla="*/ 6191 h 7810"/>
                  <a:gd name="connsiteX3" fmla="*/ 1058 w 21064"/>
                  <a:gd name="connsiteY3" fmla="*/ 7334 h 7810"/>
                  <a:gd name="connsiteX4" fmla="*/ 12107 w 21064"/>
                  <a:gd name="connsiteY4" fmla="*/ 3715 h 7810"/>
                  <a:gd name="connsiteX5" fmla="*/ 18489 w 21064"/>
                  <a:gd name="connsiteY5" fmla="*/ 7620 h 7810"/>
                  <a:gd name="connsiteX6" fmla="*/ 21061 w 21064"/>
                  <a:gd name="connsiteY6" fmla="*/ 6001 h 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064" h="7810">
                    <a:moveTo>
                      <a:pt x="21061" y="6001"/>
                    </a:moveTo>
                    <a:cubicBezTo>
                      <a:pt x="20775" y="1905"/>
                      <a:pt x="16012" y="0"/>
                      <a:pt x="12393" y="0"/>
                    </a:cubicBezTo>
                    <a:cubicBezTo>
                      <a:pt x="8011" y="0"/>
                      <a:pt x="3249" y="3239"/>
                      <a:pt x="201" y="6191"/>
                    </a:cubicBezTo>
                    <a:cubicBezTo>
                      <a:pt x="-371" y="6858"/>
                      <a:pt x="391" y="7906"/>
                      <a:pt x="1058" y="7334"/>
                    </a:cubicBezTo>
                    <a:cubicBezTo>
                      <a:pt x="4201" y="4667"/>
                      <a:pt x="7916" y="3048"/>
                      <a:pt x="12107" y="3715"/>
                    </a:cubicBezTo>
                    <a:cubicBezTo>
                      <a:pt x="14965" y="4191"/>
                      <a:pt x="16012" y="6572"/>
                      <a:pt x="18489" y="7620"/>
                    </a:cubicBezTo>
                    <a:cubicBezTo>
                      <a:pt x="19632" y="8192"/>
                      <a:pt x="21156" y="7430"/>
                      <a:pt x="21061" y="6001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73" name="شكل حر: شكل 2972">
                <a:extLst>
                  <a:ext uri="{FF2B5EF4-FFF2-40B4-BE49-F238E27FC236}">
                    <a16:creationId xmlns:a16="http://schemas.microsoft.com/office/drawing/2014/main" id="{253CD295-F9C8-B40C-4839-3AA12D3A589E}"/>
                  </a:ext>
                </a:extLst>
              </p:cNvPr>
              <p:cNvSpPr/>
              <p:nvPr/>
            </p:nvSpPr>
            <p:spPr>
              <a:xfrm>
                <a:off x="6648350" y="2708645"/>
                <a:ext cx="21571" cy="8931"/>
              </a:xfrm>
              <a:custGeom>
                <a:avLst/>
                <a:gdLst>
                  <a:gd name="connsiteX0" fmla="*/ 19436 w 21571"/>
                  <a:gd name="connsiteY0" fmla="*/ 3693 h 8931"/>
                  <a:gd name="connsiteX1" fmla="*/ 17054 w 21571"/>
                  <a:gd name="connsiteY1" fmla="*/ 2074 h 8931"/>
                  <a:gd name="connsiteX2" fmla="*/ 10196 w 21571"/>
                  <a:gd name="connsiteY2" fmla="*/ 169 h 8931"/>
                  <a:gd name="connsiteX3" fmla="*/ 100 w 21571"/>
                  <a:gd name="connsiteY3" fmla="*/ 3121 h 8931"/>
                  <a:gd name="connsiteX4" fmla="*/ 576 w 21571"/>
                  <a:gd name="connsiteY4" fmla="*/ 3693 h 8931"/>
                  <a:gd name="connsiteX5" fmla="*/ 9815 w 21571"/>
                  <a:gd name="connsiteY5" fmla="*/ 2074 h 8931"/>
                  <a:gd name="connsiteX6" fmla="*/ 17435 w 21571"/>
                  <a:gd name="connsiteY6" fmla="*/ 7027 h 8931"/>
                  <a:gd name="connsiteX7" fmla="*/ 19436 w 21571"/>
                  <a:gd name="connsiteY7" fmla="*/ 8932 h 8931"/>
                  <a:gd name="connsiteX8" fmla="*/ 21340 w 21571"/>
                  <a:gd name="connsiteY8" fmla="*/ 6836 h 8931"/>
                  <a:gd name="connsiteX9" fmla="*/ 19436 w 21571"/>
                  <a:gd name="connsiteY9" fmla="*/ 3693 h 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571" h="8931">
                    <a:moveTo>
                      <a:pt x="19436" y="3693"/>
                    </a:moveTo>
                    <a:cubicBezTo>
                      <a:pt x="18769" y="3026"/>
                      <a:pt x="17911" y="2550"/>
                      <a:pt x="17054" y="2074"/>
                    </a:cubicBezTo>
                    <a:cubicBezTo>
                      <a:pt x="15054" y="835"/>
                      <a:pt x="12482" y="550"/>
                      <a:pt x="10196" y="169"/>
                    </a:cubicBezTo>
                    <a:cubicBezTo>
                      <a:pt x="6482" y="-403"/>
                      <a:pt x="2767" y="454"/>
                      <a:pt x="100" y="3121"/>
                    </a:cubicBezTo>
                    <a:cubicBezTo>
                      <a:pt x="-186" y="3407"/>
                      <a:pt x="195" y="3979"/>
                      <a:pt x="576" y="3693"/>
                    </a:cubicBezTo>
                    <a:cubicBezTo>
                      <a:pt x="3338" y="1597"/>
                      <a:pt x="6482" y="1407"/>
                      <a:pt x="9815" y="2074"/>
                    </a:cubicBezTo>
                    <a:cubicBezTo>
                      <a:pt x="12006" y="2550"/>
                      <a:pt x="17054" y="4455"/>
                      <a:pt x="17435" y="7027"/>
                    </a:cubicBezTo>
                    <a:cubicBezTo>
                      <a:pt x="17626" y="8074"/>
                      <a:pt x="18388" y="8932"/>
                      <a:pt x="19436" y="8932"/>
                    </a:cubicBezTo>
                    <a:cubicBezTo>
                      <a:pt x="19912" y="8932"/>
                      <a:pt x="22102" y="7122"/>
                      <a:pt x="21340" y="6836"/>
                    </a:cubicBezTo>
                    <a:cubicBezTo>
                      <a:pt x="22388" y="7217"/>
                      <a:pt x="19531" y="3788"/>
                      <a:pt x="19436" y="3693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74" name="شكل حر: شكل 2973">
                <a:extLst>
                  <a:ext uri="{FF2B5EF4-FFF2-40B4-BE49-F238E27FC236}">
                    <a16:creationId xmlns:a16="http://schemas.microsoft.com/office/drawing/2014/main" id="{39E4A64D-A619-4B6F-7210-304BC137C623}"/>
                  </a:ext>
                </a:extLst>
              </p:cNvPr>
              <p:cNvSpPr/>
              <p:nvPr/>
            </p:nvSpPr>
            <p:spPr>
              <a:xfrm>
                <a:off x="6669654" y="2706209"/>
                <a:ext cx="12361" cy="12461"/>
              </a:xfrm>
              <a:custGeom>
                <a:avLst/>
                <a:gdLst>
                  <a:gd name="connsiteX0" fmla="*/ 8133 w 12361"/>
                  <a:gd name="connsiteY0" fmla="*/ 3557 h 12461"/>
                  <a:gd name="connsiteX1" fmla="*/ 608 w 12361"/>
                  <a:gd name="connsiteY1" fmla="*/ 33 h 12461"/>
                  <a:gd name="connsiteX2" fmla="*/ 608 w 12361"/>
                  <a:gd name="connsiteY2" fmla="*/ 1366 h 12461"/>
                  <a:gd name="connsiteX3" fmla="*/ 6704 w 12361"/>
                  <a:gd name="connsiteY3" fmla="*/ 6224 h 12461"/>
                  <a:gd name="connsiteX4" fmla="*/ 9466 w 12361"/>
                  <a:gd name="connsiteY4" fmla="*/ 12129 h 12461"/>
                  <a:gd name="connsiteX5" fmla="*/ 12133 w 12361"/>
                  <a:gd name="connsiteY5" fmla="*/ 11367 h 12461"/>
                  <a:gd name="connsiteX6" fmla="*/ 8133 w 12361"/>
                  <a:gd name="connsiteY6" fmla="*/ 3557 h 12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61" h="12461">
                    <a:moveTo>
                      <a:pt x="8133" y="3557"/>
                    </a:moveTo>
                    <a:cubicBezTo>
                      <a:pt x="6132" y="1366"/>
                      <a:pt x="3656" y="-253"/>
                      <a:pt x="608" y="33"/>
                    </a:cubicBezTo>
                    <a:cubicBezTo>
                      <a:pt x="-250" y="33"/>
                      <a:pt x="-154" y="1271"/>
                      <a:pt x="608" y="1366"/>
                    </a:cubicBezTo>
                    <a:cubicBezTo>
                      <a:pt x="3465" y="1557"/>
                      <a:pt x="5561" y="3747"/>
                      <a:pt x="6704" y="6224"/>
                    </a:cubicBezTo>
                    <a:cubicBezTo>
                      <a:pt x="7561" y="8129"/>
                      <a:pt x="7656" y="10796"/>
                      <a:pt x="9466" y="12129"/>
                    </a:cubicBezTo>
                    <a:cubicBezTo>
                      <a:pt x="10419" y="12796"/>
                      <a:pt x="11657" y="12415"/>
                      <a:pt x="12133" y="11367"/>
                    </a:cubicBezTo>
                    <a:cubicBezTo>
                      <a:pt x="13276" y="8605"/>
                      <a:pt x="9847" y="5367"/>
                      <a:pt x="8133" y="3557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975" name="شكل حر: شكل 2974">
                <a:extLst>
                  <a:ext uri="{FF2B5EF4-FFF2-40B4-BE49-F238E27FC236}">
                    <a16:creationId xmlns:a16="http://schemas.microsoft.com/office/drawing/2014/main" id="{6341E442-2124-1AB6-8B8A-B9D82E9D97A4}"/>
                  </a:ext>
                </a:extLst>
              </p:cNvPr>
              <p:cNvSpPr/>
              <p:nvPr/>
            </p:nvSpPr>
            <p:spPr>
              <a:xfrm>
                <a:off x="6684220" y="2712707"/>
                <a:ext cx="9568" cy="12427"/>
              </a:xfrm>
              <a:custGeom>
                <a:avLst/>
                <a:gdLst>
                  <a:gd name="connsiteX0" fmla="*/ 9568 w 9568"/>
                  <a:gd name="connsiteY0" fmla="*/ 10966 h 12427"/>
                  <a:gd name="connsiteX1" fmla="*/ 9568 w 9568"/>
                  <a:gd name="connsiteY1" fmla="*/ 10871 h 12427"/>
                  <a:gd name="connsiteX2" fmla="*/ 9568 w 9568"/>
                  <a:gd name="connsiteY2" fmla="*/ 10585 h 12427"/>
                  <a:gd name="connsiteX3" fmla="*/ 9568 w 9568"/>
                  <a:gd name="connsiteY3" fmla="*/ 10299 h 12427"/>
                  <a:gd name="connsiteX4" fmla="*/ 9568 w 9568"/>
                  <a:gd name="connsiteY4" fmla="*/ 10395 h 12427"/>
                  <a:gd name="connsiteX5" fmla="*/ 9187 w 9568"/>
                  <a:gd name="connsiteY5" fmla="*/ 8871 h 12427"/>
                  <a:gd name="connsiteX6" fmla="*/ 7377 w 9568"/>
                  <a:gd name="connsiteY6" fmla="*/ 5823 h 12427"/>
                  <a:gd name="connsiteX7" fmla="*/ 710 w 9568"/>
                  <a:gd name="connsiteY7" fmla="*/ 12 h 12427"/>
                  <a:gd name="connsiteX8" fmla="*/ 138 w 9568"/>
                  <a:gd name="connsiteY8" fmla="*/ 774 h 12427"/>
                  <a:gd name="connsiteX9" fmla="*/ 3377 w 9568"/>
                  <a:gd name="connsiteY9" fmla="*/ 4299 h 12427"/>
                  <a:gd name="connsiteX10" fmla="*/ 5568 w 9568"/>
                  <a:gd name="connsiteY10" fmla="*/ 10776 h 12427"/>
                  <a:gd name="connsiteX11" fmla="*/ 9187 w 9568"/>
                  <a:gd name="connsiteY11" fmla="*/ 11538 h 12427"/>
                  <a:gd name="connsiteX12" fmla="*/ 9187 w 9568"/>
                  <a:gd name="connsiteY12" fmla="*/ 11538 h 12427"/>
                  <a:gd name="connsiteX13" fmla="*/ 9187 w 9568"/>
                  <a:gd name="connsiteY13" fmla="*/ 11538 h 12427"/>
                  <a:gd name="connsiteX14" fmla="*/ 9473 w 9568"/>
                  <a:gd name="connsiteY14" fmla="*/ 10871 h 1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568" h="12427">
                    <a:moveTo>
                      <a:pt x="9568" y="10966"/>
                    </a:moveTo>
                    <a:cubicBezTo>
                      <a:pt x="9568" y="10966"/>
                      <a:pt x="9568" y="10966"/>
                      <a:pt x="9568" y="10871"/>
                    </a:cubicBezTo>
                    <a:cubicBezTo>
                      <a:pt x="9568" y="10871"/>
                      <a:pt x="9568" y="10680"/>
                      <a:pt x="9568" y="10585"/>
                    </a:cubicBezTo>
                    <a:cubicBezTo>
                      <a:pt x="9568" y="10585"/>
                      <a:pt x="9568" y="10395"/>
                      <a:pt x="9568" y="10299"/>
                    </a:cubicBezTo>
                    <a:cubicBezTo>
                      <a:pt x="9568" y="10299"/>
                      <a:pt x="9568" y="10299"/>
                      <a:pt x="9568" y="10395"/>
                    </a:cubicBezTo>
                    <a:cubicBezTo>
                      <a:pt x="9568" y="9918"/>
                      <a:pt x="9378" y="9347"/>
                      <a:pt x="9187" y="8871"/>
                    </a:cubicBezTo>
                    <a:cubicBezTo>
                      <a:pt x="8806" y="7728"/>
                      <a:pt x="8139" y="6775"/>
                      <a:pt x="7377" y="5823"/>
                    </a:cubicBezTo>
                    <a:cubicBezTo>
                      <a:pt x="5663" y="3632"/>
                      <a:pt x="3568" y="679"/>
                      <a:pt x="710" y="12"/>
                    </a:cubicBezTo>
                    <a:cubicBezTo>
                      <a:pt x="234" y="-83"/>
                      <a:pt x="-243" y="393"/>
                      <a:pt x="138" y="774"/>
                    </a:cubicBezTo>
                    <a:cubicBezTo>
                      <a:pt x="1186" y="2013"/>
                      <a:pt x="2424" y="2965"/>
                      <a:pt x="3377" y="4299"/>
                    </a:cubicBezTo>
                    <a:cubicBezTo>
                      <a:pt x="4901" y="6204"/>
                      <a:pt x="5472" y="8490"/>
                      <a:pt x="5568" y="10776"/>
                    </a:cubicBezTo>
                    <a:cubicBezTo>
                      <a:pt x="5568" y="12776"/>
                      <a:pt x="8235" y="12871"/>
                      <a:pt x="9187" y="11538"/>
                    </a:cubicBezTo>
                    <a:lnTo>
                      <a:pt x="9187" y="11538"/>
                    </a:lnTo>
                    <a:cubicBezTo>
                      <a:pt x="9187" y="11538"/>
                      <a:pt x="9187" y="11538"/>
                      <a:pt x="9187" y="11538"/>
                    </a:cubicBezTo>
                    <a:cubicBezTo>
                      <a:pt x="9282" y="11347"/>
                      <a:pt x="9378" y="11157"/>
                      <a:pt x="9473" y="10871"/>
                    </a:cubicBezTo>
                    <a:close/>
                  </a:path>
                </a:pathLst>
              </a:custGeom>
              <a:solidFill>
                <a:srgbClr val="6D8F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grpSp>
          <p:nvGrpSpPr>
            <p:cNvPr id="2369" name="رسم 672">
              <a:extLst>
                <a:ext uri="{FF2B5EF4-FFF2-40B4-BE49-F238E27FC236}">
                  <a16:creationId xmlns:a16="http://schemas.microsoft.com/office/drawing/2014/main" id="{16C48DF0-10AF-94C0-163A-EF3B5DCE7B64}"/>
                </a:ext>
              </a:extLst>
            </p:cNvPr>
            <p:cNvGrpSpPr/>
            <p:nvPr/>
          </p:nvGrpSpPr>
          <p:grpSpPr>
            <a:xfrm>
              <a:off x="5839303" y="2670770"/>
              <a:ext cx="291152" cy="454241"/>
              <a:chOff x="6633159" y="2542178"/>
              <a:chExt cx="291152" cy="454241"/>
            </a:xfrm>
          </p:grpSpPr>
          <p:sp>
            <p:nvSpPr>
              <p:cNvPr id="2667" name="شكل حر: شكل 2666">
                <a:extLst>
                  <a:ext uri="{FF2B5EF4-FFF2-40B4-BE49-F238E27FC236}">
                    <a16:creationId xmlns:a16="http://schemas.microsoft.com/office/drawing/2014/main" id="{43BCD277-C572-0703-3D2F-DF2F071E770F}"/>
                  </a:ext>
                </a:extLst>
              </p:cNvPr>
              <p:cNvSpPr/>
              <p:nvPr/>
            </p:nvSpPr>
            <p:spPr>
              <a:xfrm>
                <a:off x="6648425" y="2542178"/>
                <a:ext cx="263954" cy="454241"/>
              </a:xfrm>
              <a:custGeom>
                <a:avLst/>
                <a:gdLst>
                  <a:gd name="connsiteX0" fmla="*/ 263201 w 263954"/>
                  <a:gd name="connsiteY0" fmla="*/ 20808 h 454241"/>
                  <a:gd name="connsiteX1" fmla="*/ 263201 w 263954"/>
                  <a:gd name="connsiteY1" fmla="*/ 19665 h 454241"/>
                  <a:gd name="connsiteX2" fmla="*/ 239388 w 263954"/>
                  <a:gd name="connsiteY2" fmla="*/ 25856 h 454241"/>
                  <a:gd name="connsiteX3" fmla="*/ 228816 w 263954"/>
                  <a:gd name="connsiteY3" fmla="*/ 28523 h 454241"/>
                  <a:gd name="connsiteX4" fmla="*/ 252057 w 263954"/>
                  <a:gd name="connsiteY4" fmla="*/ 1186 h 454241"/>
                  <a:gd name="connsiteX5" fmla="*/ 250247 w 263954"/>
                  <a:gd name="connsiteY5" fmla="*/ 520 h 454241"/>
                  <a:gd name="connsiteX6" fmla="*/ 211004 w 263954"/>
                  <a:gd name="connsiteY6" fmla="*/ 44335 h 454241"/>
                  <a:gd name="connsiteX7" fmla="*/ 211766 w 263954"/>
                  <a:gd name="connsiteY7" fmla="*/ 34048 h 454241"/>
                  <a:gd name="connsiteX8" fmla="*/ 214337 w 263954"/>
                  <a:gd name="connsiteY8" fmla="*/ 13188 h 454241"/>
                  <a:gd name="connsiteX9" fmla="*/ 212909 w 263954"/>
                  <a:gd name="connsiteY9" fmla="*/ 13474 h 454241"/>
                  <a:gd name="connsiteX10" fmla="*/ 208337 w 263954"/>
                  <a:gd name="connsiteY10" fmla="*/ 32428 h 454241"/>
                  <a:gd name="connsiteX11" fmla="*/ 205670 w 263954"/>
                  <a:gd name="connsiteY11" fmla="*/ 50240 h 454241"/>
                  <a:gd name="connsiteX12" fmla="*/ 205670 w 263954"/>
                  <a:gd name="connsiteY12" fmla="*/ 51002 h 454241"/>
                  <a:gd name="connsiteX13" fmla="*/ 173475 w 263954"/>
                  <a:gd name="connsiteY13" fmla="*/ 95770 h 454241"/>
                  <a:gd name="connsiteX14" fmla="*/ 144805 w 263954"/>
                  <a:gd name="connsiteY14" fmla="*/ 141871 h 454241"/>
                  <a:gd name="connsiteX15" fmla="*/ 145186 w 263954"/>
                  <a:gd name="connsiteY15" fmla="*/ 125297 h 454241"/>
                  <a:gd name="connsiteX16" fmla="*/ 148996 w 263954"/>
                  <a:gd name="connsiteY16" fmla="*/ 89197 h 454241"/>
                  <a:gd name="connsiteX17" fmla="*/ 146996 w 263954"/>
                  <a:gd name="connsiteY17" fmla="*/ 89388 h 454241"/>
                  <a:gd name="connsiteX18" fmla="*/ 141852 w 263954"/>
                  <a:gd name="connsiteY18" fmla="*/ 120249 h 454241"/>
                  <a:gd name="connsiteX19" fmla="*/ 136518 w 263954"/>
                  <a:gd name="connsiteY19" fmla="*/ 112629 h 454241"/>
                  <a:gd name="connsiteX20" fmla="*/ 127755 w 263954"/>
                  <a:gd name="connsiteY20" fmla="*/ 97294 h 454241"/>
                  <a:gd name="connsiteX21" fmla="*/ 126326 w 263954"/>
                  <a:gd name="connsiteY21" fmla="*/ 98056 h 454241"/>
                  <a:gd name="connsiteX22" fmla="*/ 134042 w 263954"/>
                  <a:gd name="connsiteY22" fmla="*/ 113962 h 454241"/>
                  <a:gd name="connsiteX23" fmla="*/ 141471 w 263954"/>
                  <a:gd name="connsiteY23" fmla="*/ 126631 h 454241"/>
                  <a:gd name="connsiteX24" fmla="*/ 140328 w 263954"/>
                  <a:gd name="connsiteY24" fmla="*/ 150062 h 454241"/>
                  <a:gd name="connsiteX25" fmla="*/ 112039 w 263954"/>
                  <a:gd name="connsiteY25" fmla="*/ 204450 h 454241"/>
                  <a:gd name="connsiteX26" fmla="*/ 88798 w 263954"/>
                  <a:gd name="connsiteY26" fmla="*/ 256837 h 454241"/>
                  <a:gd name="connsiteX27" fmla="*/ 86131 w 263954"/>
                  <a:gd name="connsiteY27" fmla="*/ 246169 h 454241"/>
                  <a:gd name="connsiteX28" fmla="*/ 82226 w 263954"/>
                  <a:gd name="connsiteY28" fmla="*/ 223024 h 454241"/>
                  <a:gd name="connsiteX29" fmla="*/ 81464 w 263954"/>
                  <a:gd name="connsiteY29" fmla="*/ 169874 h 454241"/>
                  <a:gd name="connsiteX30" fmla="*/ 79559 w 263954"/>
                  <a:gd name="connsiteY30" fmla="*/ 170255 h 454241"/>
                  <a:gd name="connsiteX31" fmla="*/ 78225 w 263954"/>
                  <a:gd name="connsiteY31" fmla="*/ 221881 h 454241"/>
                  <a:gd name="connsiteX32" fmla="*/ 78892 w 263954"/>
                  <a:gd name="connsiteY32" fmla="*/ 227691 h 454241"/>
                  <a:gd name="connsiteX33" fmla="*/ 70986 w 263954"/>
                  <a:gd name="connsiteY33" fmla="*/ 218071 h 454241"/>
                  <a:gd name="connsiteX34" fmla="*/ 60318 w 263954"/>
                  <a:gd name="connsiteY34" fmla="*/ 200735 h 454241"/>
                  <a:gd name="connsiteX35" fmla="*/ 58794 w 263954"/>
                  <a:gd name="connsiteY35" fmla="*/ 201497 h 454241"/>
                  <a:gd name="connsiteX36" fmla="*/ 78225 w 263954"/>
                  <a:gd name="connsiteY36" fmla="*/ 234263 h 454241"/>
                  <a:gd name="connsiteX37" fmla="*/ 79845 w 263954"/>
                  <a:gd name="connsiteY37" fmla="*/ 234454 h 454241"/>
                  <a:gd name="connsiteX38" fmla="*/ 86512 w 263954"/>
                  <a:gd name="connsiteY38" fmla="*/ 262552 h 454241"/>
                  <a:gd name="connsiteX39" fmla="*/ 63747 w 263954"/>
                  <a:gd name="connsiteY39" fmla="*/ 322465 h 454241"/>
                  <a:gd name="connsiteX40" fmla="*/ 41935 w 263954"/>
                  <a:gd name="connsiteY40" fmla="*/ 388759 h 454241"/>
                  <a:gd name="connsiteX41" fmla="*/ 37554 w 263954"/>
                  <a:gd name="connsiteY41" fmla="*/ 367613 h 454241"/>
                  <a:gd name="connsiteX42" fmla="*/ 32410 w 263954"/>
                  <a:gd name="connsiteY42" fmla="*/ 337609 h 454241"/>
                  <a:gd name="connsiteX43" fmla="*/ 29553 w 263954"/>
                  <a:gd name="connsiteY43" fmla="*/ 280269 h 454241"/>
                  <a:gd name="connsiteX44" fmla="*/ 27076 w 263954"/>
                  <a:gd name="connsiteY44" fmla="*/ 280936 h 454241"/>
                  <a:gd name="connsiteX45" fmla="*/ 27647 w 263954"/>
                  <a:gd name="connsiteY45" fmla="*/ 339038 h 454241"/>
                  <a:gd name="connsiteX46" fmla="*/ 27933 w 263954"/>
                  <a:gd name="connsiteY46" fmla="*/ 341419 h 454241"/>
                  <a:gd name="connsiteX47" fmla="*/ 15837 w 263954"/>
                  <a:gd name="connsiteY47" fmla="*/ 327894 h 454241"/>
                  <a:gd name="connsiteX48" fmla="*/ 1073 w 263954"/>
                  <a:gd name="connsiteY48" fmla="*/ 307796 h 454241"/>
                  <a:gd name="connsiteX49" fmla="*/ 25 w 263954"/>
                  <a:gd name="connsiteY49" fmla="*/ 308272 h 454241"/>
                  <a:gd name="connsiteX50" fmla="*/ 11646 w 263954"/>
                  <a:gd name="connsiteY50" fmla="*/ 328275 h 454241"/>
                  <a:gd name="connsiteX51" fmla="*/ 28505 w 263954"/>
                  <a:gd name="connsiteY51" fmla="*/ 347134 h 454241"/>
                  <a:gd name="connsiteX52" fmla="*/ 28791 w 263954"/>
                  <a:gd name="connsiteY52" fmla="*/ 347325 h 454241"/>
                  <a:gd name="connsiteX53" fmla="*/ 32315 w 263954"/>
                  <a:gd name="connsiteY53" fmla="*/ 369137 h 454241"/>
                  <a:gd name="connsiteX54" fmla="*/ 39363 w 263954"/>
                  <a:gd name="connsiteY54" fmla="*/ 397712 h 454241"/>
                  <a:gd name="connsiteX55" fmla="*/ 27933 w 263954"/>
                  <a:gd name="connsiteY55" fmla="*/ 442670 h 454241"/>
                  <a:gd name="connsiteX56" fmla="*/ 25742 w 263954"/>
                  <a:gd name="connsiteY56" fmla="*/ 452481 h 454241"/>
                  <a:gd name="connsiteX57" fmla="*/ 31172 w 263954"/>
                  <a:gd name="connsiteY57" fmla="*/ 451909 h 454241"/>
                  <a:gd name="connsiteX58" fmla="*/ 48126 w 263954"/>
                  <a:gd name="connsiteY58" fmla="*/ 390283 h 454241"/>
                  <a:gd name="connsiteX59" fmla="*/ 55746 w 263954"/>
                  <a:gd name="connsiteY59" fmla="*/ 366565 h 454241"/>
                  <a:gd name="connsiteX60" fmla="*/ 70224 w 263954"/>
                  <a:gd name="connsiteY60" fmla="*/ 359803 h 454241"/>
                  <a:gd name="connsiteX61" fmla="*/ 73844 w 263954"/>
                  <a:gd name="connsiteY61" fmla="*/ 358183 h 454241"/>
                  <a:gd name="connsiteX62" fmla="*/ 91846 w 263954"/>
                  <a:gd name="connsiteY62" fmla="*/ 361993 h 454241"/>
                  <a:gd name="connsiteX63" fmla="*/ 116516 w 263954"/>
                  <a:gd name="connsiteY63" fmla="*/ 363994 h 454241"/>
                  <a:gd name="connsiteX64" fmla="*/ 117659 w 263954"/>
                  <a:gd name="connsiteY64" fmla="*/ 362184 h 454241"/>
                  <a:gd name="connsiteX65" fmla="*/ 94608 w 263954"/>
                  <a:gd name="connsiteY65" fmla="*/ 358469 h 454241"/>
                  <a:gd name="connsiteX66" fmla="*/ 81273 w 263954"/>
                  <a:gd name="connsiteY66" fmla="*/ 354564 h 454241"/>
                  <a:gd name="connsiteX67" fmla="*/ 93084 w 263954"/>
                  <a:gd name="connsiteY67" fmla="*/ 348277 h 454241"/>
                  <a:gd name="connsiteX68" fmla="*/ 129184 w 263954"/>
                  <a:gd name="connsiteY68" fmla="*/ 317893 h 454241"/>
                  <a:gd name="connsiteX69" fmla="*/ 127374 w 263954"/>
                  <a:gd name="connsiteY69" fmla="*/ 317226 h 454241"/>
                  <a:gd name="connsiteX70" fmla="*/ 89465 w 263954"/>
                  <a:gd name="connsiteY70" fmla="*/ 346087 h 454241"/>
                  <a:gd name="connsiteX71" fmla="*/ 57461 w 263954"/>
                  <a:gd name="connsiteY71" fmla="*/ 361327 h 454241"/>
                  <a:gd name="connsiteX72" fmla="*/ 67748 w 263954"/>
                  <a:gd name="connsiteY72" fmla="*/ 331228 h 454241"/>
                  <a:gd name="connsiteX73" fmla="*/ 114611 w 263954"/>
                  <a:gd name="connsiteY73" fmla="*/ 212927 h 454241"/>
                  <a:gd name="connsiteX74" fmla="*/ 132994 w 263954"/>
                  <a:gd name="connsiteY74" fmla="*/ 203783 h 454241"/>
                  <a:gd name="connsiteX75" fmla="*/ 162045 w 263954"/>
                  <a:gd name="connsiteY75" fmla="*/ 206355 h 454241"/>
                  <a:gd name="connsiteX76" fmla="*/ 162903 w 263954"/>
                  <a:gd name="connsiteY76" fmla="*/ 205117 h 454241"/>
                  <a:gd name="connsiteX77" fmla="*/ 145472 w 263954"/>
                  <a:gd name="connsiteY77" fmla="*/ 202640 h 454241"/>
                  <a:gd name="connsiteX78" fmla="*/ 137852 w 263954"/>
                  <a:gd name="connsiteY78" fmla="*/ 201021 h 454241"/>
                  <a:gd name="connsiteX79" fmla="*/ 140138 w 263954"/>
                  <a:gd name="connsiteY79" fmla="*/ 199687 h 454241"/>
                  <a:gd name="connsiteX80" fmla="*/ 170237 w 263954"/>
                  <a:gd name="connsiteY80" fmla="*/ 179685 h 454241"/>
                  <a:gd name="connsiteX81" fmla="*/ 169189 w 263954"/>
                  <a:gd name="connsiteY81" fmla="*/ 178828 h 454241"/>
                  <a:gd name="connsiteX82" fmla="*/ 136709 w 263954"/>
                  <a:gd name="connsiteY82" fmla="*/ 198068 h 454241"/>
                  <a:gd name="connsiteX83" fmla="*/ 123469 w 263954"/>
                  <a:gd name="connsiteY83" fmla="*/ 204736 h 454241"/>
                  <a:gd name="connsiteX84" fmla="*/ 116992 w 263954"/>
                  <a:gd name="connsiteY84" fmla="*/ 207784 h 454241"/>
                  <a:gd name="connsiteX85" fmla="*/ 173856 w 263954"/>
                  <a:gd name="connsiteY85" fmla="*/ 103866 h 454241"/>
                  <a:gd name="connsiteX86" fmla="*/ 190716 w 263954"/>
                  <a:gd name="connsiteY86" fmla="*/ 97103 h 454241"/>
                  <a:gd name="connsiteX87" fmla="*/ 225101 w 263954"/>
                  <a:gd name="connsiteY87" fmla="*/ 102628 h 454241"/>
                  <a:gd name="connsiteX88" fmla="*/ 226149 w 263954"/>
                  <a:gd name="connsiteY88" fmla="*/ 101008 h 454241"/>
                  <a:gd name="connsiteX89" fmla="*/ 196430 w 263954"/>
                  <a:gd name="connsiteY89" fmla="*/ 94722 h 454241"/>
                  <a:gd name="connsiteX90" fmla="*/ 205955 w 263954"/>
                  <a:gd name="connsiteY90" fmla="*/ 90340 h 454241"/>
                  <a:gd name="connsiteX91" fmla="*/ 224434 w 263954"/>
                  <a:gd name="connsiteY91" fmla="*/ 81768 h 454241"/>
                  <a:gd name="connsiteX92" fmla="*/ 235769 w 263954"/>
                  <a:gd name="connsiteY92" fmla="*/ 75291 h 454241"/>
                  <a:gd name="connsiteX93" fmla="*/ 234340 w 263954"/>
                  <a:gd name="connsiteY93" fmla="*/ 75196 h 454241"/>
                  <a:gd name="connsiteX94" fmla="*/ 221958 w 263954"/>
                  <a:gd name="connsiteY94" fmla="*/ 81006 h 454241"/>
                  <a:gd name="connsiteX95" fmla="*/ 204717 w 263954"/>
                  <a:gd name="connsiteY95" fmla="*/ 87864 h 454241"/>
                  <a:gd name="connsiteX96" fmla="*/ 191096 w 263954"/>
                  <a:gd name="connsiteY96" fmla="*/ 93769 h 454241"/>
                  <a:gd name="connsiteX97" fmla="*/ 189096 w 263954"/>
                  <a:gd name="connsiteY97" fmla="*/ 94627 h 454241"/>
                  <a:gd name="connsiteX98" fmla="*/ 186143 w 263954"/>
                  <a:gd name="connsiteY98" fmla="*/ 95865 h 454241"/>
                  <a:gd name="connsiteX99" fmla="*/ 176809 w 263954"/>
                  <a:gd name="connsiteY99" fmla="*/ 99294 h 454241"/>
                  <a:gd name="connsiteX100" fmla="*/ 225196 w 263954"/>
                  <a:gd name="connsiteY100" fmla="*/ 33286 h 454241"/>
                  <a:gd name="connsiteX101" fmla="*/ 263582 w 263954"/>
                  <a:gd name="connsiteY101" fmla="*/ 20808 h 454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263954" h="454241">
                    <a:moveTo>
                      <a:pt x="263201" y="20808"/>
                    </a:moveTo>
                    <a:cubicBezTo>
                      <a:pt x="264058" y="20427"/>
                      <a:pt x="264344" y="19189"/>
                      <a:pt x="263201" y="19665"/>
                    </a:cubicBezTo>
                    <a:cubicBezTo>
                      <a:pt x="255390" y="22141"/>
                      <a:pt x="247389" y="23856"/>
                      <a:pt x="239388" y="25856"/>
                    </a:cubicBezTo>
                    <a:cubicBezTo>
                      <a:pt x="236150" y="26713"/>
                      <a:pt x="232340" y="27380"/>
                      <a:pt x="228816" y="28523"/>
                    </a:cubicBezTo>
                    <a:cubicBezTo>
                      <a:pt x="236436" y="19379"/>
                      <a:pt x="244151" y="10235"/>
                      <a:pt x="252057" y="1186"/>
                    </a:cubicBezTo>
                    <a:cubicBezTo>
                      <a:pt x="253200" y="-147"/>
                      <a:pt x="251009" y="-338"/>
                      <a:pt x="250247" y="520"/>
                    </a:cubicBezTo>
                    <a:cubicBezTo>
                      <a:pt x="236912" y="14902"/>
                      <a:pt x="223386" y="29190"/>
                      <a:pt x="211004" y="44335"/>
                    </a:cubicBezTo>
                    <a:cubicBezTo>
                      <a:pt x="211575" y="40429"/>
                      <a:pt x="211766" y="34810"/>
                      <a:pt x="211766" y="34048"/>
                    </a:cubicBezTo>
                    <a:cubicBezTo>
                      <a:pt x="212242" y="27094"/>
                      <a:pt x="213480" y="20141"/>
                      <a:pt x="214337" y="13188"/>
                    </a:cubicBezTo>
                    <a:cubicBezTo>
                      <a:pt x="214337" y="12521"/>
                      <a:pt x="213099" y="12997"/>
                      <a:pt x="212909" y="13474"/>
                    </a:cubicBezTo>
                    <a:cubicBezTo>
                      <a:pt x="211289" y="19760"/>
                      <a:pt x="209480" y="26047"/>
                      <a:pt x="208337" y="32428"/>
                    </a:cubicBezTo>
                    <a:cubicBezTo>
                      <a:pt x="207289" y="38334"/>
                      <a:pt x="207003" y="44335"/>
                      <a:pt x="205670" y="50240"/>
                    </a:cubicBezTo>
                    <a:cubicBezTo>
                      <a:pt x="205670" y="50526"/>
                      <a:pt x="205670" y="50812"/>
                      <a:pt x="205670" y="51002"/>
                    </a:cubicBezTo>
                    <a:cubicBezTo>
                      <a:pt x="194335" y="65480"/>
                      <a:pt x="183667" y="80434"/>
                      <a:pt x="173475" y="95770"/>
                    </a:cubicBezTo>
                    <a:cubicBezTo>
                      <a:pt x="163379" y="110819"/>
                      <a:pt x="153854" y="126250"/>
                      <a:pt x="144805" y="141871"/>
                    </a:cubicBezTo>
                    <a:cubicBezTo>
                      <a:pt x="144996" y="136346"/>
                      <a:pt x="144805" y="130631"/>
                      <a:pt x="145186" y="125297"/>
                    </a:cubicBezTo>
                    <a:cubicBezTo>
                      <a:pt x="145758" y="113200"/>
                      <a:pt x="146234" y="100913"/>
                      <a:pt x="148996" y="89197"/>
                    </a:cubicBezTo>
                    <a:cubicBezTo>
                      <a:pt x="149282" y="88150"/>
                      <a:pt x="147282" y="88626"/>
                      <a:pt x="146996" y="89388"/>
                    </a:cubicBezTo>
                    <a:cubicBezTo>
                      <a:pt x="144424" y="99389"/>
                      <a:pt x="142805" y="109771"/>
                      <a:pt x="141852" y="120249"/>
                    </a:cubicBezTo>
                    <a:cubicBezTo>
                      <a:pt x="140042" y="117582"/>
                      <a:pt x="137947" y="115010"/>
                      <a:pt x="136518" y="112629"/>
                    </a:cubicBezTo>
                    <a:cubicBezTo>
                      <a:pt x="133375" y="107676"/>
                      <a:pt x="130517" y="102437"/>
                      <a:pt x="127755" y="97294"/>
                    </a:cubicBezTo>
                    <a:cubicBezTo>
                      <a:pt x="127470" y="96722"/>
                      <a:pt x="125946" y="97294"/>
                      <a:pt x="126326" y="98056"/>
                    </a:cubicBezTo>
                    <a:cubicBezTo>
                      <a:pt x="128708" y="103485"/>
                      <a:pt x="131279" y="108724"/>
                      <a:pt x="134042" y="113962"/>
                    </a:cubicBezTo>
                    <a:cubicBezTo>
                      <a:pt x="136137" y="117963"/>
                      <a:pt x="138328" y="123106"/>
                      <a:pt x="141471" y="126631"/>
                    </a:cubicBezTo>
                    <a:cubicBezTo>
                      <a:pt x="140900" y="134441"/>
                      <a:pt x="140614" y="142347"/>
                      <a:pt x="140328" y="150062"/>
                    </a:cubicBezTo>
                    <a:cubicBezTo>
                      <a:pt x="130327" y="167874"/>
                      <a:pt x="120897" y="186067"/>
                      <a:pt x="112039" y="204450"/>
                    </a:cubicBezTo>
                    <a:cubicBezTo>
                      <a:pt x="103752" y="221690"/>
                      <a:pt x="96037" y="239216"/>
                      <a:pt x="88798" y="256837"/>
                    </a:cubicBezTo>
                    <a:cubicBezTo>
                      <a:pt x="88131" y="253123"/>
                      <a:pt x="86798" y="249313"/>
                      <a:pt x="86131" y="246169"/>
                    </a:cubicBezTo>
                    <a:cubicBezTo>
                      <a:pt x="84512" y="238549"/>
                      <a:pt x="83464" y="230739"/>
                      <a:pt x="82226" y="223024"/>
                    </a:cubicBezTo>
                    <a:cubicBezTo>
                      <a:pt x="79559" y="205402"/>
                      <a:pt x="79463" y="187591"/>
                      <a:pt x="81464" y="169874"/>
                    </a:cubicBezTo>
                    <a:cubicBezTo>
                      <a:pt x="81464" y="169017"/>
                      <a:pt x="79654" y="169588"/>
                      <a:pt x="79559" y="170255"/>
                    </a:cubicBezTo>
                    <a:cubicBezTo>
                      <a:pt x="76796" y="187495"/>
                      <a:pt x="76130" y="204450"/>
                      <a:pt x="78225" y="221881"/>
                    </a:cubicBezTo>
                    <a:cubicBezTo>
                      <a:pt x="78511" y="223786"/>
                      <a:pt x="78701" y="225691"/>
                      <a:pt x="78892" y="227691"/>
                    </a:cubicBezTo>
                    <a:cubicBezTo>
                      <a:pt x="76416" y="224357"/>
                      <a:pt x="73082" y="221023"/>
                      <a:pt x="70986" y="218071"/>
                    </a:cubicBezTo>
                    <a:cubicBezTo>
                      <a:pt x="67081" y="212451"/>
                      <a:pt x="62985" y="207117"/>
                      <a:pt x="60318" y="200735"/>
                    </a:cubicBezTo>
                    <a:cubicBezTo>
                      <a:pt x="60033" y="200068"/>
                      <a:pt x="58508" y="200735"/>
                      <a:pt x="58794" y="201497"/>
                    </a:cubicBezTo>
                    <a:cubicBezTo>
                      <a:pt x="62700" y="213689"/>
                      <a:pt x="69938" y="224548"/>
                      <a:pt x="78225" y="234263"/>
                    </a:cubicBezTo>
                    <a:cubicBezTo>
                      <a:pt x="78606" y="234739"/>
                      <a:pt x="79273" y="234739"/>
                      <a:pt x="79845" y="234454"/>
                    </a:cubicBezTo>
                    <a:cubicBezTo>
                      <a:pt x="81178" y="244074"/>
                      <a:pt x="82988" y="253789"/>
                      <a:pt x="86512" y="262552"/>
                    </a:cubicBezTo>
                    <a:cubicBezTo>
                      <a:pt x="78511" y="282364"/>
                      <a:pt x="70986" y="302367"/>
                      <a:pt x="63747" y="322465"/>
                    </a:cubicBezTo>
                    <a:cubicBezTo>
                      <a:pt x="55746" y="344372"/>
                      <a:pt x="48507" y="366470"/>
                      <a:pt x="41935" y="388759"/>
                    </a:cubicBezTo>
                    <a:cubicBezTo>
                      <a:pt x="40887" y="381615"/>
                      <a:pt x="38982" y="374566"/>
                      <a:pt x="37554" y="367613"/>
                    </a:cubicBezTo>
                    <a:cubicBezTo>
                      <a:pt x="35649" y="357707"/>
                      <a:pt x="33743" y="347611"/>
                      <a:pt x="32410" y="337609"/>
                    </a:cubicBezTo>
                    <a:cubicBezTo>
                      <a:pt x="29838" y="318655"/>
                      <a:pt x="29076" y="299319"/>
                      <a:pt x="29553" y="280269"/>
                    </a:cubicBezTo>
                    <a:cubicBezTo>
                      <a:pt x="29553" y="279031"/>
                      <a:pt x="27171" y="279983"/>
                      <a:pt x="27076" y="280936"/>
                    </a:cubicBezTo>
                    <a:cubicBezTo>
                      <a:pt x="25457" y="300271"/>
                      <a:pt x="25362" y="319702"/>
                      <a:pt x="27647" y="339038"/>
                    </a:cubicBezTo>
                    <a:cubicBezTo>
                      <a:pt x="27647" y="339800"/>
                      <a:pt x="27838" y="340657"/>
                      <a:pt x="27933" y="341419"/>
                    </a:cubicBezTo>
                    <a:cubicBezTo>
                      <a:pt x="23837" y="336943"/>
                      <a:pt x="20028" y="332275"/>
                      <a:pt x="15837" y="327894"/>
                    </a:cubicBezTo>
                    <a:cubicBezTo>
                      <a:pt x="10312" y="322084"/>
                      <a:pt x="4883" y="314940"/>
                      <a:pt x="1073" y="307796"/>
                    </a:cubicBezTo>
                    <a:cubicBezTo>
                      <a:pt x="787" y="307320"/>
                      <a:pt x="-166" y="307796"/>
                      <a:pt x="25" y="308272"/>
                    </a:cubicBezTo>
                    <a:cubicBezTo>
                      <a:pt x="2692" y="315226"/>
                      <a:pt x="6883" y="322560"/>
                      <a:pt x="11646" y="328275"/>
                    </a:cubicBezTo>
                    <a:cubicBezTo>
                      <a:pt x="17075" y="334752"/>
                      <a:pt x="21647" y="341991"/>
                      <a:pt x="28505" y="347134"/>
                    </a:cubicBezTo>
                    <a:cubicBezTo>
                      <a:pt x="28505" y="347134"/>
                      <a:pt x="28695" y="347230"/>
                      <a:pt x="28791" y="347325"/>
                    </a:cubicBezTo>
                    <a:cubicBezTo>
                      <a:pt x="29838" y="354564"/>
                      <a:pt x="31076" y="361898"/>
                      <a:pt x="32315" y="369137"/>
                    </a:cubicBezTo>
                    <a:cubicBezTo>
                      <a:pt x="33934" y="378662"/>
                      <a:pt x="35553" y="388854"/>
                      <a:pt x="39363" y="397712"/>
                    </a:cubicBezTo>
                    <a:cubicBezTo>
                      <a:pt x="35172" y="412571"/>
                      <a:pt x="31362" y="427525"/>
                      <a:pt x="27933" y="442670"/>
                    </a:cubicBezTo>
                    <a:cubicBezTo>
                      <a:pt x="27171" y="445909"/>
                      <a:pt x="26504" y="449242"/>
                      <a:pt x="25742" y="452481"/>
                    </a:cubicBezTo>
                    <a:cubicBezTo>
                      <a:pt x="25076" y="455624"/>
                      <a:pt x="30600" y="454005"/>
                      <a:pt x="31172" y="451909"/>
                    </a:cubicBezTo>
                    <a:cubicBezTo>
                      <a:pt x="37172" y="431431"/>
                      <a:pt x="41840" y="410666"/>
                      <a:pt x="48126" y="390283"/>
                    </a:cubicBezTo>
                    <a:cubicBezTo>
                      <a:pt x="50603" y="382377"/>
                      <a:pt x="53175" y="374471"/>
                      <a:pt x="55746" y="366565"/>
                    </a:cubicBezTo>
                    <a:cubicBezTo>
                      <a:pt x="60795" y="364946"/>
                      <a:pt x="65462" y="361803"/>
                      <a:pt x="70224" y="359803"/>
                    </a:cubicBezTo>
                    <a:cubicBezTo>
                      <a:pt x="71462" y="359231"/>
                      <a:pt x="72605" y="358755"/>
                      <a:pt x="73844" y="358183"/>
                    </a:cubicBezTo>
                    <a:cubicBezTo>
                      <a:pt x="79463" y="360374"/>
                      <a:pt x="86131" y="361041"/>
                      <a:pt x="91846" y="361993"/>
                    </a:cubicBezTo>
                    <a:cubicBezTo>
                      <a:pt x="99847" y="363232"/>
                      <a:pt x="108515" y="364089"/>
                      <a:pt x="116516" y="363994"/>
                    </a:cubicBezTo>
                    <a:cubicBezTo>
                      <a:pt x="117373" y="363994"/>
                      <a:pt x="119278" y="362374"/>
                      <a:pt x="117659" y="362184"/>
                    </a:cubicBezTo>
                    <a:cubicBezTo>
                      <a:pt x="110039" y="361327"/>
                      <a:pt x="102038" y="360088"/>
                      <a:pt x="94608" y="358469"/>
                    </a:cubicBezTo>
                    <a:cubicBezTo>
                      <a:pt x="90036" y="357517"/>
                      <a:pt x="85655" y="355802"/>
                      <a:pt x="81273" y="354564"/>
                    </a:cubicBezTo>
                    <a:cubicBezTo>
                      <a:pt x="85274" y="352564"/>
                      <a:pt x="89274" y="350468"/>
                      <a:pt x="93084" y="348277"/>
                    </a:cubicBezTo>
                    <a:cubicBezTo>
                      <a:pt x="106800" y="340562"/>
                      <a:pt x="118040" y="328846"/>
                      <a:pt x="129184" y="317893"/>
                    </a:cubicBezTo>
                    <a:cubicBezTo>
                      <a:pt x="130422" y="316654"/>
                      <a:pt x="128136" y="316464"/>
                      <a:pt x="127374" y="317226"/>
                    </a:cubicBezTo>
                    <a:cubicBezTo>
                      <a:pt x="115563" y="327894"/>
                      <a:pt x="103657" y="338657"/>
                      <a:pt x="89465" y="346087"/>
                    </a:cubicBezTo>
                    <a:cubicBezTo>
                      <a:pt x="78987" y="351611"/>
                      <a:pt x="67938" y="355897"/>
                      <a:pt x="57461" y="361327"/>
                    </a:cubicBezTo>
                    <a:cubicBezTo>
                      <a:pt x="60890" y="351230"/>
                      <a:pt x="64224" y="341229"/>
                      <a:pt x="67748" y="331228"/>
                    </a:cubicBezTo>
                    <a:cubicBezTo>
                      <a:pt x="81464" y="291127"/>
                      <a:pt x="96894" y="251503"/>
                      <a:pt x="114611" y="212927"/>
                    </a:cubicBezTo>
                    <a:cubicBezTo>
                      <a:pt x="120992" y="210832"/>
                      <a:pt x="127088" y="207307"/>
                      <a:pt x="132994" y="203783"/>
                    </a:cubicBezTo>
                    <a:cubicBezTo>
                      <a:pt x="142519" y="203497"/>
                      <a:pt x="152425" y="206260"/>
                      <a:pt x="162045" y="206355"/>
                    </a:cubicBezTo>
                    <a:cubicBezTo>
                      <a:pt x="162712" y="206355"/>
                      <a:pt x="164046" y="205212"/>
                      <a:pt x="162903" y="205117"/>
                    </a:cubicBezTo>
                    <a:cubicBezTo>
                      <a:pt x="157092" y="204259"/>
                      <a:pt x="151282" y="203688"/>
                      <a:pt x="145472" y="202640"/>
                    </a:cubicBezTo>
                    <a:cubicBezTo>
                      <a:pt x="142900" y="202164"/>
                      <a:pt x="140328" y="201497"/>
                      <a:pt x="137852" y="201021"/>
                    </a:cubicBezTo>
                    <a:cubicBezTo>
                      <a:pt x="138614" y="200545"/>
                      <a:pt x="139376" y="200164"/>
                      <a:pt x="140138" y="199687"/>
                    </a:cubicBezTo>
                    <a:cubicBezTo>
                      <a:pt x="150711" y="193877"/>
                      <a:pt x="160997" y="187495"/>
                      <a:pt x="170237" y="179685"/>
                    </a:cubicBezTo>
                    <a:cubicBezTo>
                      <a:pt x="171380" y="178732"/>
                      <a:pt x="170046" y="178161"/>
                      <a:pt x="169189" y="178828"/>
                    </a:cubicBezTo>
                    <a:cubicBezTo>
                      <a:pt x="158997" y="186352"/>
                      <a:pt x="148043" y="192448"/>
                      <a:pt x="136709" y="198068"/>
                    </a:cubicBezTo>
                    <a:cubicBezTo>
                      <a:pt x="132327" y="200259"/>
                      <a:pt x="127755" y="202259"/>
                      <a:pt x="123469" y="204736"/>
                    </a:cubicBezTo>
                    <a:cubicBezTo>
                      <a:pt x="121469" y="205974"/>
                      <a:pt x="119278" y="206831"/>
                      <a:pt x="116992" y="207784"/>
                    </a:cubicBezTo>
                    <a:cubicBezTo>
                      <a:pt x="133661" y="171970"/>
                      <a:pt x="152711" y="137203"/>
                      <a:pt x="173856" y="103866"/>
                    </a:cubicBezTo>
                    <a:cubicBezTo>
                      <a:pt x="179571" y="101675"/>
                      <a:pt x="185191" y="99484"/>
                      <a:pt x="190716" y="97103"/>
                    </a:cubicBezTo>
                    <a:cubicBezTo>
                      <a:pt x="201383" y="100818"/>
                      <a:pt x="214052" y="101294"/>
                      <a:pt x="225101" y="102628"/>
                    </a:cubicBezTo>
                    <a:cubicBezTo>
                      <a:pt x="225958" y="102723"/>
                      <a:pt x="227577" y="101294"/>
                      <a:pt x="226149" y="101008"/>
                    </a:cubicBezTo>
                    <a:cubicBezTo>
                      <a:pt x="216242" y="99103"/>
                      <a:pt x="206337" y="96532"/>
                      <a:pt x="196430" y="94722"/>
                    </a:cubicBezTo>
                    <a:cubicBezTo>
                      <a:pt x="199669" y="93293"/>
                      <a:pt x="202812" y="91864"/>
                      <a:pt x="205955" y="90340"/>
                    </a:cubicBezTo>
                    <a:cubicBezTo>
                      <a:pt x="212051" y="87388"/>
                      <a:pt x="218243" y="84435"/>
                      <a:pt x="224434" y="81768"/>
                    </a:cubicBezTo>
                    <a:cubicBezTo>
                      <a:pt x="227577" y="80434"/>
                      <a:pt x="234054" y="78434"/>
                      <a:pt x="235769" y="75291"/>
                    </a:cubicBezTo>
                    <a:cubicBezTo>
                      <a:pt x="236340" y="74338"/>
                      <a:pt x="234721" y="74624"/>
                      <a:pt x="234340" y="75196"/>
                    </a:cubicBezTo>
                    <a:cubicBezTo>
                      <a:pt x="232530" y="77672"/>
                      <a:pt x="224720" y="80053"/>
                      <a:pt x="221958" y="81006"/>
                    </a:cubicBezTo>
                    <a:cubicBezTo>
                      <a:pt x="216052" y="83006"/>
                      <a:pt x="210337" y="85483"/>
                      <a:pt x="204717" y="87864"/>
                    </a:cubicBezTo>
                    <a:cubicBezTo>
                      <a:pt x="200145" y="89769"/>
                      <a:pt x="195573" y="91769"/>
                      <a:pt x="191096" y="93769"/>
                    </a:cubicBezTo>
                    <a:cubicBezTo>
                      <a:pt x="190525" y="93769"/>
                      <a:pt x="189668" y="94150"/>
                      <a:pt x="189096" y="94627"/>
                    </a:cubicBezTo>
                    <a:cubicBezTo>
                      <a:pt x="188144" y="95008"/>
                      <a:pt x="187191" y="95484"/>
                      <a:pt x="186143" y="95865"/>
                    </a:cubicBezTo>
                    <a:cubicBezTo>
                      <a:pt x="183000" y="97198"/>
                      <a:pt x="179857" y="98056"/>
                      <a:pt x="176809" y="99294"/>
                    </a:cubicBezTo>
                    <a:cubicBezTo>
                      <a:pt x="191668" y="76243"/>
                      <a:pt x="207956" y="54431"/>
                      <a:pt x="225196" y="33286"/>
                    </a:cubicBezTo>
                    <a:cubicBezTo>
                      <a:pt x="237293" y="27666"/>
                      <a:pt x="251104" y="25475"/>
                      <a:pt x="263582" y="20808"/>
                    </a:cubicBezTo>
                    <a:close/>
                  </a:path>
                </a:pathLst>
              </a:custGeom>
              <a:solidFill>
                <a:srgbClr val="35550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2668" name="رسم 672">
                <a:extLst>
                  <a:ext uri="{FF2B5EF4-FFF2-40B4-BE49-F238E27FC236}">
                    <a16:creationId xmlns:a16="http://schemas.microsoft.com/office/drawing/2014/main" id="{0FAD5D74-45B8-D199-6999-036677C8E01B}"/>
                  </a:ext>
                </a:extLst>
              </p:cNvPr>
              <p:cNvGrpSpPr/>
              <p:nvPr/>
            </p:nvGrpSpPr>
            <p:grpSpPr>
              <a:xfrm>
                <a:off x="6780441" y="2606998"/>
                <a:ext cx="32100" cy="32890"/>
                <a:chOff x="6780441" y="2606998"/>
                <a:chExt cx="32100" cy="32890"/>
              </a:xfrm>
            </p:grpSpPr>
            <p:grpSp>
              <p:nvGrpSpPr>
                <p:cNvPr id="2838" name="رسم 672">
                  <a:extLst>
                    <a:ext uri="{FF2B5EF4-FFF2-40B4-BE49-F238E27FC236}">
                      <a16:creationId xmlns:a16="http://schemas.microsoft.com/office/drawing/2014/main" id="{E6A618F7-034B-B215-A1CF-36C967583E06}"/>
                    </a:ext>
                  </a:extLst>
                </p:cNvPr>
                <p:cNvGrpSpPr/>
                <p:nvPr/>
              </p:nvGrpSpPr>
              <p:grpSpPr>
                <a:xfrm>
                  <a:off x="6789198" y="2606998"/>
                  <a:ext cx="23343" cy="27511"/>
                  <a:chOff x="6789198" y="2606998"/>
                  <a:chExt cx="23343" cy="27511"/>
                </a:xfrm>
              </p:grpSpPr>
              <p:sp>
                <p:nvSpPr>
                  <p:cNvPr id="2848" name="شكل حر: شكل 2847">
                    <a:extLst>
                      <a:ext uri="{FF2B5EF4-FFF2-40B4-BE49-F238E27FC236}">
                        <a16:creationId xmlns:a16="http://schemas.microsoft.com/office/drawing/2014/main" id="{D0767114-44B8-C35B-E7E0-8A8C2756D564}"/>
                      </a:ext>
                    </a:extLst>
                  </p:cNvPr>
                  <p:cNvSpPr/>
                  <p:nvPr/>
                </p:nvSpPr>
                <p:spPr>
                  <a:xfrm>
                    <a:off x="6789198" y="2606998"/>
                    <a:ext cx="23343" cy="27225"/>
                  </a:xfrm>
                  <a:custGeom>
                    <a:avLst/>
                    <a:gdLst>
                      <a:gd name="connsiteX0" fmla="*/ 20986 w 23343"/>
                      <a:gd name="connsiteY0" fmla="*/ 19138 h 27225"/>
                      <a:gd name="connsiteX1" fmla="*/ 22891 w 23343"/>
                      <a:gd name="connsiteY1" fmla="*/ 13423 h 27225"/>
                      <a:gd name="connsiteX2" fmla="*/ 20509 w 23343"/>
                      <a:gd name="connsiteY2" fmla="*/ 1136 h 27225"/>
                      <a:gd name="connsiteX3" fmla="*/ 17462 w 23343"/>
                      <a:gd name="connsiteY3" fmla="*/ 1803 h 27225"/>
                      <a:gd name="connsiteX4" fmla="*/ 16604 w 23343"/>
                      <a:gd name="connsiteY4" fmla="*/ 1231 h 27225"/>
                      <a:gd name="connsiteX5" fmla="*/ 15175 w 23343"/>
                      <a:gd name="connsiteY5" fmla="*/ 184 h 27225"/>
                      <a:gd name="connsiteX6" fmla="*/ 11842 w 23343"/>
                      <a:gd name="connsiteY6" fmla="*/ 374 h 27225"/>
                      <a:gd name="connsiteX7" fmla="*/ 10318 w 23343"/>
                      <a:gd name="connsiteY7" fmla="*/ 1136 h 27225"/>
                      <a:gd name="connsiteX8" fmla="*/ 9842 w 23343"/>
                      <a:gd name="connsiteY8" fmla="*/ 374 h 27225"/>
                      <a:gd name="connsiteX9" fmla="*/ 7460 w 23343"/>
                      <a:gd name="connsiteY9" fmla="*/ 850 h 27225"/>
                      <a:gd name="connsiteX10" fmla="*/ 4888 w 23343"/>
                      <a:gd name="connsiteY10" fmla="*/ 2946 h 27225"/>
                      <a:gd name="connsiteX11" fmla="*/ 1555 w 23343"/>
                      <a:gd name="connsiteY11" fmla="*/ 7327 h 27225"/>
                      <a:gd name="connsiteX12" fmla="*/ 4698 w 23343"/>
                      <a:gd name="connsiteY12" fmla="*/ 25901 h 27225"/>
                      <a:gd name="connsiteX13" fmla="*/ 15557 w 23343"/>
                      <a:gd name="connsiteY13" fmla="*/ 25330 h 27225"/>
                      <a:gd name="connsiteX14" fmla="*/ 20986 w 23343"/>
                      <a:gd name="connsiteY14" fmla="*/ 19138 h 27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3343" h="27225">
                        <a:moveTo>
                          <a:pt x="20986" y="19138"/>
                        </a:moveTo>
                        <a:cubicBezTo>
                          <a:pt x="21843" y="17329"/>
                          <a:pt x="22510" y="15424"/>
                          <a:pt x="22891" y="13423"/>
                        </a:cubicBezTo>
                        <a:cubicBezTo>
                          <a:pt x="23272" y="11042"/>
                          <a:pt x="24415" y="1612"/>
                          <a:pt x="20509" y="1136"/>
                        </a:cubicBezTo>
                        <a:cubicBezTo>
                          <a:pt x="19462" y="1041"/>
                          <a:pt x="18319" y="1327"/>
                          <a:pt x="17462" y="1803"/>
                        </a:cubicBezTo>
                        <a:cubicBezTo>
                          <a:pt x="16890" y="2184"/>
                          <a:pt x="16890" y="1803"/>
                          <a:pt x="16604" y="1231"/>
                        </a:cubicBezTo>
                        <a:cubicBezTo>
                          <a:pt x="16319" y="660"/>
                          <a:pt x="15747" y="374"/>
                          <a:pt x="15175" y="184"/>
                        </a:cubicBezTo>
                        <a:cubicBezTo>
                          <a:pt x="14318" y="-197"/>
                          <a:pt x="12699" y="88"/>
                          <a:pt x="11842" y="374"/>
                        </a:cubicBezTo>
                        <a:cubicBezTo>
                          <a:pt x="11270" y="565"/>
                          <a:pt x="10699" y="755"/>
                          <a:pt x="10318" y="1136"/>
                        </a:cubicBezTo>
                        <a:cubicBezTo>
                          <a:pt x="10318" y="850"/>
                          <a:pt x="10318" y="565"/>
                          <a:pt x="9842" y="374"/>
                        </a:cubicBezTo>
                        <a:cubicBezTo>
                          <a:pt x="9079" y="-7"/>
                          <a:pt x="8127" y="374"/>
                          <a:pt x="7460" y="850"/>
                        </a:cubicBezTo>
                        <a:cubicBezTo>
                          <a:pt x="6508" y="1422"/>
                          <a:pt x="5746" y="2279"/>
                          <a:pt x="4888" y="2946"/>
                        </a:cubicBezTo>
                        <a:cubicBezTo>
                          <a:pt x="3460" y="4089"/>
                          <a:pt x="2317" y="5708"/>
                          <a:pt x="1555" y="7327"/>
                        </a:cubicBezTo>
                        <a:cubicBezTo>
                          <a:pt x="-922" y="12852"/>
                          <a:pt x="-826" y="22186"/>
                          <a:pt x="4698" y="25901"/>
                        </a:cubicBezTo>
                        <a:cubicBezTo>
                          <a:pt x="7937" y="28092"/>
                          <a:pt x="12509" y="27330"/>
                          <a:pt x="15557" y="25330"/>
                        </a:cubicBezTo>
                        <a:cubicBezTo>
                          <a:pt x="17842" y="23806"/>
                          <a:pt x="19652" y="21615"/>
                          <a:pt x="20986" y="19138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849" name="شكل حر: شكل 2848">
                    <a:extLst>
                      <a:ext uri="{FF2B5EF4-FFF2-40B4-BE49-F238E27FC236}">
                        <a16:creationId xmlns:a16="http://schemas.microsoft.com/office/drawing/2014/main" id="{8A05F0C3-4EA5-ACF4-AEB6-562D12605990}"/>
                      </a:ext>
                    </a:extLst>
                  </p:cNvPr>
                  <p:cNvSpPr/>
                  <p:nvPr/>
                </p:nvSpPr>
                <p:spPr>
                  <a:xfrm>
                    <a:off x="6789800" y="2606998"/>
                    <a:ext cx="22741" cy="27511"/>
                  </a:xfrm>
                  <a:custGeom>
                    <a:avLst/>
                    <a:gdLst>
                      <a:gd name="connsiteX0" fmla="*/ 20383 w 22741"/>
                      <a:gd name="connsiteY0" fmla="*/ 19138 h 27511"/>
                      <a:gd name="connsiteX1" fmla="*/ 22288 w 22741"/>
                      <a:gd name="connsiteY1" fmla="*/ 13423 h 27511"/>
                      <a:gd name="connsiteX2" fmla="*/ 19907 w 22741"/>
                      <a:gd name="connsiteY2" fmla="*/ 1136 h 27511"/>
                      <a:gd name="connsiteX3" fmla="*/ 16859 w 22741"/>
                      <a:gd name="connsiteY3" fmla="*/ 1803 h 27511"/>
                      <a:gd name="connsiteX4" fmla="*/ 16002 w 22741"/>
                      <a:gd name="connsiteY4" fmla="*/ 1231 h 27511"/>
                      <a:gd name="connsiteX5" fmla="*/ 14573 w 22741"/>
                      <a:gd name="connsiteY5" fmla="*/ 184 h 27511"/>
                      <a:gd name="connsiteX6" fmla="*/ 11240 w 22741"/>
                      <a:gd name="connsiteY6" fmla="*/ 374 h 27511"/>
                      <a:gd name="connsiteX7" fmla="*/ 9716 w 22741"/>
                      <a:gd name="connsiteY7" fmla="*/ 1136 h 27511"/>
                      <a:gd name="connsiteX8" fmla="*/ 9239 w 22741"/>
                      <a:gd name="connsiteY8" fmla="*/ 374 h 27511"/>
                      <a:gd name="connsiteX9" fmla="*/ 7144 w 22741"/>
                      <a:gd name="connsiteY9" fmla="*/ 660 h 27511"/>
                      <a:gd name="connsiteX10" fmla="*/ 8096 w 22741"/>
                      <a:gd name="connsiteY10" fmla="*/ 755 h 27511"/>
                      <a:gd name="connsiteX11" fmla="*/ 8668 w 22741"/>
                      <a:gd name="connsiteY11" fmla="*/ 3994 h 27511"/>
                      <a:gd name="connsiteX12" fmla="*/ 12668 w 22741"/>
                      <a:gd name="connsiteY12" fmla="*/ 1041 h 27511"/>
                      <a:gd name="connsiteX13" fmla="*/ 13145 w 22741"/>
                      <a:gd name="connsiteY13" fmla="*/ 3422 h 27511"/>
                      <a:gd name="connsiteX14" fmla="*/ 14288 w 22741"/>
                      <a:gd name="connsiteY14" fmla="*/ 2279 h 27511"/>
                      <a:gd name="connsiteX15" fmla="*/ 14573 w 22741"/>
                      <a:gd name="connsiteY15" fmla="*/ 2470 h 27511"/>
                      <a:gd name="connsiteX16" fmla="*/ 14573 w 22741"/>
                      <a:gd name="connsiteY16" fmla="*/ 4089 h 27511"/>
                      <a:gd name="connsiteX17" fmla="*/ 15716 w 22741"/>
                      <a:gd name="connsiteY17" fmla="*/ 3327 h 27511"/>
                      <a:gd name="connsiteX18" fmla="*/ 16002 w 22741"/>
                      <a:gd name="connsiteY18" fmla="*/ 3517 h 27511"/>
                      <a:gd name="connsiteX19" fmla="*/ 15526 w 22741"/>
                      <a:gd name="connsiteY19" fmla="*/ 7708 h 27511"/>
                      <a:gd name="connsiteX20" fmla="*/ 16859 w 22741"/>
                      <a:gd name="connsiteY20" fmla="*/ 4756 h 27511"/>
                      <a:gd name="connsiteX21" fmla="*/ 19145 w 22741"/>
                      <a:gd name="connsiteY21" fmla="*/ 2851 h 27511"/>
                      <a:gd name="connsiteX22" fmla="*/ 21336 w 22741"/>
                      <a:gd name="connsiteY22" fmla="*/ 5899 h 27511"/>
                      <a:gd name="connsiteX23" fmla="*/ 20860 w 22741"/>
                      <a:gd name="connsiteY23" fmla="*/ 11423 h 27511"/>
                      <a:gd name="connsiteX24" fmla="*/ 18479 w 22741"/>
                      <a:gd name="connsiteY24" fmla="*/ 19043 h 27511"/>
                      <a:gd name="connsiteX25" fmla="*/ 14383 w 22741"/>
                      <a:gd name="connsiteY25" fmla="*/ 23996 h 27511"/>
                      <a:gd name="connsiteX26" fmla="*/ 12287 w 22741"/>
                      <a:gd name="connsiteY26" fmla="*/ 22567 h 27511"/>
                      <a:gd name="connsiteX27" fmla="*/ 13621 w 22741"/>
                      <a:gd name="connsiteY27" fmla="*/ 17043 h 27511"/>
                      <a:gd name="connsiteX28" fmla="*/ 12192 w 22741"/>
                      <a:gd name="connsiteY28" fmla="*/ 19996 h 27511"/>
                      <a:gd name="connsiteX29" fmla="*/ 11335 w 22741"/>
                      <a:gd name="connsiteY29" fmla="*/ 22186 h 27511"/>
                      <a:gd name="connsiteX30" fmla="*/ 8954 w 22741"/>
                      <a:gd name="connsiteY30" fmla="*/ 25234 h 27511"/>
                      <a:gd name="connsiteX31" fmla="*/ 8668 w 22741"/>
                      <a:gd name="connsiteY31" fmla="*/ 25234 h 27511"/>
                      <a:gd name="connsiteX32" fmla="*/ 8668 w 22741"/>
                      <a:gd name="connsiteY32" fmla="*/ 21805 h 27511"/>
                      <a:gd name="connsiteX33" fmla="*/ 6953 w 22741"/>
                      <a:gd name="connsiteY33" fmla="*/ 23901 h 27511"/>
                      <a:gd name="connsiteX34" fmla="*/ 6667 w 22741"/>
                      <a:gd name="connsiteY34" fmla="*/ 23901 h 27511"/>
                      <a:gd name="connsiteX35" fmla="*/ 6858 w 22741"/>
                      <a:gd name="connsiteY35" fmla="*/ 20281 h 27511"/>
                      <a:gd name="connsiteX36" fmla="*/ 7239 w 22741"/>
                      <a:gd name="connsiteY36" fmla="*/ 16186 h 27511"/>
                      <a:gd name="connsiteX37" fmla="*/ 5239 w 22741"/>
                      <a:gd name="connsiteY37" fmla="*/ 20567 h 27511"/>
                      <a:gd name="connsiteX38" fmla="*/ 3715 w 22741"/>
                      <a:gd name="connsiteY38" fmla="*/ 23234 h 27511"/>
                      <a:gd name="connsiteX39" fmla="*/ 0 w 22741"/>
                      <a:gd name="connsiteY39" fmla="*/ 20758 h 27511"/>
                      <a:gd name="connsiteX40" fmla="*/ 3810 w 22741"/>
                      <a:gd name="connsiteY40" fmla="*/ 26187 h 27511"/>
                      <a:gd name="connsiteX41" fmla="*/ 14669 w 22741"/>
                      <a:gd name="connsiteY41" fmla="*/ 25615 h 27511"/>
                      <a:gd name="connsiteX42" fmla="*/ 20098 w 22741"/>
                      <a:gd name="connsiteY42" fmla="*/ 19424 h 275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2741" h="27511">
                        <a:moveTo>
                          <a:pt x="20383" y="19138"/>
                        </a:moveTo>
                        <a:cubicBezTo>
                          <a:pt x="21241" y="17329"/>
                          <a:pt x="21908" y="15424"/>
                          <a:pt x="22288" y="13423"/>
                        </a:cubicBezTo>
                        <a:cubicBezTo>
                          <a:pt x="22670" y="11042"/>
                          <a:pt x="23813" y="1612"/>
                          <a:pt x="19907" y="1136"/>
                        </a:cubicBezTo>
                        <a:cubicBezTo>
                          <a:pt x="18860" y="1041"/>
                          <a:pt x="17717" y="1327"/>
                          <a:pt x="16859" y="1803"/>
                        </a:cubicBezTo>
                        <a:cubicBezTo>
                          <a:pt x="16288" y="2184"/>
                          <a:pt x="16288" y="1803"/>
                          <a:pt x="16002" y="1231"/>
                        </a:cubicBezTo>
                        <a:cubicBezTo>
                          <a:pt x="15716" y="660"/>
                          <a:pt x="15145" y="374"/>
                          <a:pt x="14573" y="184"/>
                        </a:cubicBezTo>
                        <a:cubicBezTo>
                          <a:pt x="13716" y="-197"/>
                          <a:pt x="12097" y="88"/>
                          <a:pt x="11240" y="374"/>
                        </a:cubicBezTo>
                        <a:cubicBezTo>
                          <a:pt x="10668" y="565"/>
                          <a:pt x="10096" y="755"/>
                          <a:pt x="9716" y="1136"/>
                        </a:cubicBezTo>
                        <a:cubicBezTo>
                          <a:pt x="9716" y="850"/>
                          <a:pt x="9716" y="565"/>
                          <a:pt x="9239" y="374"/>
                        </a:cubicBezTo>
                        <a:cubicBezTo>
                          <a:pt x="8573" y="-7"/>
                          <a:pt x="7811" y="374"/>
                          <a:pt x="7144" y="660"/>
                        </a:cubicBezTo>
                        <a:cubicBezTo>
                          <a:pt x="7429" y="660"/>
                          <a:pt x="7811" y="660"/>
                          <a:pt x="8096" y="755"/>
                        </a:cubicBezTo>
                        <a:cubicBezTo>
                          <a:pt x="9239" y="1422"/>
                          <a:pt x="9049" y="2851"/>
                          <a:pt x="8668" y="3994"/>
                        </a:cubicBezTo>
                        <a:cubicBezTo>
                          <a:pt x="9716" y="2660"/>
                          <a:pt x="10858" y="755"/>
                          <a:pt x="12668" y="1041"/>
                        </a:cubicBezTo>
                        <a:cubicBezTo>
                          <a:pt x="13525" y="1136"/>
                          <a:pt x="13335" y="2374"/>
                          <a:pt x="13145" y="3422"/>
                        </a:cubicBezTo>
                        <a:cubicBezTo>
                          <a:pt x="13430" y="2946"/>
                          <a:pt x="13811" y="2470"/>
                          <a:pt x="14288" y="2279"/>
                        </a:cubicBezTo>
                        <a:cubicBezTo>
                          <a:pt x="14478" y="2279"/>
                          <a:pt x="14669" y="2279"/>
                          <a:pt x="14573" y="2470"/>
                        </a:cubicBezTo>
                        <a:cubicBezTo>
                          <a:pt x="14573" y="2660"/>
                          <a:pt x="14192" y="4375"/>
                          <a:pt x="14573" y="4089"/>
                        </a:cubicBezTo>
                        <a:cubicBezTo>
                          <a:pt x="14954" y="3803"/>
                          <a:pt x="15240" y="3422"/>
                          <a:pt x="15716" y="3327"/>
                        </a:cubicBezTo>
                        <a:cubicBezTo>
                          <a:pt x="15716" y="3327"/>
                          <a:pt x="15907" y="3327"/>
                          <a:pt x="16002" y="3517"/>
                        </a:cubicBezTo>
                        <a:cubicBezTo>
                          <a:pt x="16192" y="4946"/>
                          <a:pt x="15716" y="6280"/>
                          <a:pt x="15526" y="7708"/>
                        </a:cubicBezTo>
                        <a:cubicBezTo>
                          <a:pt x="16097" y="6756"/>
                          <a:pt x="16383" y="5613"/>
                          <a:pt x="16859" y="4756"/>
                        </a:cubicBezTo>
                        <a:cubicBezTo>
                          <a:pt x="17336" y="3898"/>
                          <a:pt x="18002" y="2755"/>
                          <a:pt x="19145" y="2851"/>
                        </a:cubicBezTo>
                        <a:cubicBezTo>
                          <a:pt x="20479" y="3041"/>
                          <a:pt x="21146" y="4756"/>
                          <a:pt x="21336" y="5899"/>
                        </a:cubicBezTo>
                        <a:cubicBezTo>
                          <a:pt x="21527" y="7804"/>
                          <a:pt x="21336" y="9613"/>
                          <a:pt x="20860" y="11423"/>
                        </a:cubicBezTo>
                        <a:cubicBezTo>
                          <a:pt x="20383" y="14090"/>
                          <a:pt x="19717" y="16662"/>
                          <a:pt x="18479" y="19043"/>
                        </a:cubicBezTo>
                        <a:cubicBezTo>
                          <a:pt x="17526" y="20853"/>
                          <a:pt x="16097" y="22948"/>
                          <a:pt x="14383" y="23996"/>
                        </a:cubicBezTo>
                        <a:cubicBezTo>
                          <a:pt x="13145" y="24758"/>
                          <a:pt x="12192" y="23996"/>
                          <a:pt x="12287" y="22567"/>
                        </a:cubicBezTo>
                        <a:cubicBezTo>
                          <a:pt x="12383" y="20662"/>
                          <a:pt x="13811" y="18948"/>
                          <a:pt x="13621" y="17043"/>
                        </a:cubicBezTo>
                        <a:cubicBezTo>
                          <a:pt x="12859" y="17900"/>
                          <a:pt x="12573" y="18948"/>
                          <a:pt x="12192" y="19996"/>
                        </a:cubicBezTo>
                        <a:cubicBezTo>
                          <a:pt x="11906" y="20758"/>
                          <a:pt x="11621" y="21424"/>
                          <a:pt x="11335" y="22186"/>
                        </a:cubicBezTo>
                        <a:cubicBezTo>
                          <a:pt x="10858" y="23329"/>
                          <a:pt x="10287" y="24853"/>
                          <a:pt x="8954" y="25234"/>
                        </a:cubicBezTo>
                        <a:cubicBezTo>
                          <a:pt x="8954" y="25234"/>
                          <a:pt x="8763" y="25234"/>
                          <a:pt x="8668" y="25234"/>
                        </a:cubicBezTo>
                        <a:cubicBezTo>
                          <a:pt x="8001" y="24187"/>
                          <a:pt x="8668" y="22948"/>
                          <a:pt x="8668" y="21805"/>
                        </a:cubicBezTo>
                        <a:cubicBezTo>
                          <a:pt x="8001" y="22472"/>
                          <a:pt x="7906" y="23425"/>
                          <a:pt x="6953" y="23901"/>
                        </a:cubicBezTo>
                        <a:cubicBezTo>
                          <a:pt x="6858" y="23901"/>
                          <a:pt x="6763" y="23901"/>
                          <a:pt x="6667" y="23901"/>
                        </a:cubicBezTo>
                        <a:cubicBezTo>
                          <a:pt x="6096" y="22758"/>
                          <a:pt x="6667" y="21424"/>
                          <a:pt x="6858" y="20281"/>
                        </a:cubicBezTo>
                        <a:cubicBezTo>
                          <a:pt x="7144" y="19043"/>
                          <a:pt x="7525" y="17424"/>
                          <a:pt x="7239" y="16186"/>
                        </a:cubicBezTo>
                        <a:cubicBezTo>
                          <a:pt x="6287" y="17424"/>
                          <a:pt x="5715" y="19043"/>
                          <a:pt x="5239" y="20567"/>
                        </a:cubicBezTo>
                        <a:cubicBezTo>
                          <a:pt x="4953" y="21424"/>
                          <a:pt x="4667" y="22758"/>
                          <a:pt x="3715" y="23234"/>
                        </a:cubicBezTo>
                        <a:cubicBezTo>
                          <a:pt x="2381" y="23996"/>
                          <a:pt x="857" y="21996"/>
                          <a:pt x="0" y="20758"/>
                        </a:cubicBezTo>
                        <a:cubicBezTo>
                          <a:pt x="762" y="22948"/>
                          <a:pt x="2000" y="24853"/>
                          <a:pt x="3810" y="26187"/>
                        </a:cubicBezTo>
                        <a:cubicBezTo>
                          <a:pt x="7049" y="28378"/>
                          <a:pt x="11621" y="27616"/>
                          <a:pt x="14669" y="25615"/>
                        </a:cubicBezTo>
                        <a:cubicBezTo>
                          <a:pt x="16954" y="24091"/>
                          <a:pt x="18764" y="21901"/>
                          <a:pt x="20098" y="19424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839" name="رسم 672">
                  <a:extLst>
                    <a:ext uri="{FF2B5EF4-FFF2-40B4-BE49-F238E27FC236}">
                      <a16:creationId xmlns:a16="http://schemas.microsoft.com/office/drawing/2014/main" id="{7DE9DE34-A096-00E9-FF39-AC76EC8CF991}"/>
                    </a:ext>
                  </a:extLst>
                </p:cNvPr>
                <p:cNvGrpSpPr/>
                <p:nvPr/>
              </p:nvGrpSpPr>
              <p:grpSpPr>
                <a:xfrm>
                  <a:off x="6780441" y="2607761"/>
                  <a:ext cx="20532" cy="25234"/>
                  <a:chOff x="6780441" y="2607761"/>
                  <a:chExt cx="20532" cy="25234"/>
                </a:xfrm>
              </p:grpSpPr>
              <p:sp>
                <p:nvSpPr>
                  <p:cNvPr id="2846" name="شكل حر: شكل 2845">
                    <a:extLst>
                      <a:ext uri="{FF2B5EF4-FFF2-40B4-BE49-F238E27FC236}">
                        <a16:creationId xmlns:a16="http://schemas.microsoft.com/office/drawing/2014/main" id="{E6F58716-7156-D076-127F-C84559103323}"/>
                      </a:ext>
                    </a:extLst>
                  </p:cNvPr>
                  <p:cNvSpPr/>
                  <p:nvPr/>
                </p:nvSpPr>
                <p:spPr>
                  <a:xfrm>
                    <a:off x="6780441" y="2607761"/>
                    <a:ext cx="20532" cy="25139"/>
                  </a:xfrm>
                  <a:custGeom>
                    <a:avLst/>
                    <a:gdLst>
                      <a:gd name="connsiteX0" fmla="*/ 1168 w 20532"/>
                      <a:gd name="connsiteY0" fmla="*/ 16662 h 25139"/>
                      <a:gd name="connsiteX1" fmla="*/ 25 w 20532"/>
                      <a:gd name="connsiteY1" fmla="*/ 11328 h 25139"/>
                      <a:gd name="connsiteX2" fmla="*/ 3454 w 20532"/>
                      <a:gd name="connsiteY2" fmla="*/ 469 h 25139"/>
                      <a:gd name="connsiteX3" fmla="*/ 6121 w 20532"/>
                      <a:gd name="connsiteY3" fmla="*/ 1422 h 25139"/>
                      <a:gd name="connsiteX4" fmla="*/ 6978 w 20532"/>
                      <a:gd name="connsiteY4" fmla="*/ 945 h 25139"/>
                      <a:gd name="connsiteX5" fmla="*/ 8312 w 20532"/>
                      <a:gd name="connsiteY5" fmla="*/ 88 h 25139"/>
                      <a:gd name="connsiteX6" fmla="*/ 11360 w 20532"/>
                      <a:gd name="connsiteY6" fmla="*/ 564 h 25139"/>
                      <a:gd name="connsiteX7" fmla="*/ 12598 w 20532"/>
                      <a:gd name="connsiteY7" fmla="*/ 1422 h 25139"/>
                      <a:gd name="connsiteX8" fmla="*/ 13074 w 20532"/>
                      <a:gd name="connsiteY8" fmla="*/ 755 h 25139"/>
                      <a:gd name="connsiteX9" fmla="*/ 15170 w 20532"/>
                      <a:gd name="connsiteY9" fmla="*/ 1422 h 25139"/>
                      <a:gd name="connsiteX10" fmla="*/ 17265 w 20532"/>
                      <a:gd name="connsiteY10" fmla="*/ 3612 h 25139"/>
                      <a:gd name="connsiteX11" fmla="*/ 19837 w 20532"/>
                      <a:gd name="connsiteY11" fmla="*/ 7899 h 25139"/>
                      <a:gd name="connsiteX12" fmla="*/ 14979 w 20532"/>
                      <a:gd name="connsiteY12" fmla="*/ 24377 h 25139"/>
                      <a:gd name="connsiteX13" fmla="*/ 5264 w 20532"/>
                      <a:gd name="connsiteY13" fmla="*/ 22662 h 25139"/>
                      <a:gd name="connsiteX14" fmla="*/ 1073 w 20532"/>
                      <a:gd name="connsiteY14" fmla="*/ 16566 h 251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0532" h="25139">
                        <a:moveTo>
                          <a:pt x="1168" y="16662"/>
                        </a:moveTo>
                        <a:cubicBezTo>
                          <a:pt x="501" y="14947"/>
                          <a:pt x="120" y="13137"/>
                          <a:pt x="25" y="11328"/>
                        </a:cubicBezTo>
                        <a:cubicBezTo>
                          <a:pt x="-70" y="9137"/>
                          <a:pt x="-70" y="564"/>
                          <a:pt x="3454" y="469"/>
                        </a:cubicBezTo>
                        <a:cubicBezTo>
                          <a:pt x="4407" y="469"/>
                          <a:pt x="5359" y="850"/>
                          <a:pt x="6121" y="1422"/>
                        </a:cubicBezTo>
                        <a:cubicBezTo>
                          <a:pt x="6597" y="1803"/>
                          <a:pt x="6692" y="1422"/>
                          <a:pt x="6978" y="945"/>
                        </a:cubicBezTo>
                        <a:cubicBezTo>
                          <a:pt x="7264" y="469"/>
                          <a:pt x="7835" y="279"/>
                          <a:pt x="8312" y="88"/>
                        </a:cubicBezTo>
                        <a:cubicBezTo>
                          <a:pt x="9169" y="-198"/>
                          <a:pt x="10503" y="279"/>
                          <a:pt x="11360" y="564"/>
                        </a:cubicBezTo>
                        <a:cubicBezTo>
                          <a:pt x="11931" y="850"/>
                          <a:pt x="12312" y="1041"/>
                          <a:pt x="12598" y="1422"/>
                        </a:cubicBezTo>
                        <a:cubicBezTo>
                          <a:pt x="12598" y="1136"/>
                          <a:pt x="12598" y="945"/>
                          <a:pt x="13074" y="755"/>
                        </a:cubicBezTo>
                        <a:cubicBezTo>
                          <a:pt x="13836" y="469"/>
                          <a:pt x="14598" y="945"/>
                          <a:pt x="15170" y="1422"/>
                        </a:cubicBezTo>
                        <a:cubicBezTo>
                          <a:pt x="15932" y="2088"/>
                          <a:pt x="16503" y="2850"/>
                          <a:pt x="17265" y="3612"/>
                        </a:cubicBezTo>
                        <a:cubicBezTo>
                          <a:pt x="18504" y="4755"/>
                          <a:pt x="19266" y="6375"/>
                          <a:pt x="19837" y="7899"/>
                        </a:cubicBezTo>
                        <a:cubicBezTo>
                          <a:pt x="21456" y="13137"/>
                          <a:pt x="20408" y="21615"/>
                          <a:pt x="14979" y="24377"/>
                        </a:cubicBezTo>
                        <a:cubicBezTo>
                          <a:pt x="11836" y="25996"/>
                          <a:pt x="7740" y="24853"/>
                          <a:pt x="5264" y="22662"/>
                        </a:cubicBezTo>
                        <a:cubicBezTo>
                          <a:pt x="3359" y="21043"/>
                          <a:pt x="1930" y="18852"/>
                          <a:pt x="1073" y="16566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847" name="شكل حر: شكل 2846">
                    <a:extLst>
                      <a:ext uri="{FF2B5EF4-FFF2-40B4-BE49-F238E27FC236}">
                        <a16:creationId xmlns:a16="http://schemas.microsoft.com/office/drawing/2014/main" id="{BD2057AC-8F9B-6D2B-687A-4393C94DB28D}"/>
                      </a:ext>
                    </a:extLst>
                  </p:cNvPr>
                  <p:cNvSpPr/>
                  <p:nvPr/>
                </p:nvSpPr>
                <p:spPr>
                  <a:xfrm>
                    <a:off x="6780441" y="2607761"/>
                    <a:ext cx="18884" cy="25234"/>
                  </a:xfrm>
                  <a:custGeom>
                    <a:avLst/>
                    <a:gdLst>
                      <a:gd name="connsiteX0" fmla="*/ 1168 w 18884"/>
                      <a:gd name="connsiteY0" fmla="*/ 16662 h 25234"/>
                      <a:gd name="connsiteX1" fmla="*/ 25 w 18884"/>
                      <a:gd name="connsiteY1" fmla="*/ 11328 h 25234"/>
                      <a:gd name="connsiteX2" fmla="*/ 3454 w 18884"/>
                      <a:gd name="connsiteY2" fmla="*/ 469 h 25234"/>
                      <a:gd name="connsiteX3" fmla="*/ 6121 w 18884"/>
                      <a:gd name="connsiteY3" fmla="*/ 1422 h 25234"/>
                      <a:gd name="connsiteX4" fmla="*/ 6978 w 18884"/>
                      <a:gd name="connsiteY4" fmla="*/ 945 h 25234"/>
                      <a:gd name="connsiteX5" fmla="*/ 8312 w 18884"/>
                      <a:gd name="connsiteY5" fmla="*/ 88 h 25234"/>
                      <a:gd name="connsiteX6" fmla="*/ 11360 w 18884"/>
                      <a:gd name="connsiteY6" fmla="*/ 564 h 25234"/>
                      <a:gd name="connsiteX7" fmla="*/ 12598 w 18884"/>
                      <a:gd name="connsiteY7" fmla="*/ 1422 h 25234"/>
                      <a:gd name="connsiteX8" fmla="*/ 13074 w 18884"/>
                      <a:gd name="connsiteY8" fmla="*/ 755 h 25234"/>
                      <a:gd name="connsiteX9" fmla="*/ 14884 w 18884"/>
                      <a:gd name="connsiteY9" fmla="*/ 1231 h 25234"/>
                      <a:gd name="connsiteX10" fmla="*/ 14027 w 18884"/>
                      <a:gd name="connsiteY10" fmla="*/ 1231 h 25234"/>
                      <a:gd name="connsiteX11" fmla="*/ 13074 w 18884"/>
                      <a:gd name="connsiteY11" fmla="*/ 4089 h 25234"/>
                      <a:gd name="connsiteX12" fmla="*/ 9741 w 18884"/>
                      <a:gd name="connsiteY12" fmla="*/ 1041 h 25234"/>
                      <a:gd name="connsiteX13" fmla="*/ 9074 w 18884"/>
                      <a:gd name="connsiteY13" fmla="*/ 3136 h 25234"/>
                      <a:gd name="connsiteX14" fmla="*/ 8121 w 18884"/>
                      <a:gd name="connsiteY14" fmla="*/ 1993 h 25234"/>
                      <a:gd name="connsiteX15" fmla="*/ 7835 w 18884"/>
                      <a:gd name="connsiteY15" fmla="*/ 2184 h 25234"/>
                      <a:gd name="connsiteX16" fmla="*/ 7645 w 18884"/>
                      <a:gd name="connsiteY16" fmla="*/ 3612 h 25234"/>
                      <a:gd name="connsiteX17" fmla="*/ 6692 w 18884"/>
                      <a:gd name="connsiteY17" fmla="*/ 2755 h 25234"/>
                      <a:gd name="connsiteX18" fmla="*/ 6502 w 18884"/>
                      <a:gd name="connsiteY18" fmla="*/ 2850 h 25234"/>
                      <a:gd name="connsiteX19" fmla="*/ 6502 w 18884"/>
                      <a:gd name="connsiteY19" fmla="*/ 6660 h 25234"/>
                      <a:gd name="connsiteX20" fmla="*/ 5645 w 18884"/>
                      <a:gd name="connsiteY20" fmla="*/ 3803 h 25234"/>
                      <a:gd name="connsiteX21" fmla="*/ 3740 w 18884"/>
                      <a:gd name="connsiteY21" fmla="*/ 1803 h 25234"/>
                      <a:gd name="connsiteX22" fmla="*/ 1454 w 18884"/>
                      <a:gd name="connsiteY22" fmla="*/ 4374 h 25234"/>
                      <a:gd name="connsiteX23" fmla="*/ 1263 w 18884"/>
                      <a:gd name="connsiteY23" fmla="*/ 9423 h 25234"/>
                      <a:gd name="connsiteX24" fmla="*/ 2597 w 18884"/>
                      <a:gd name="connsiteY24" fmla="*/ 16566 h 25234"/>
                      <a:gd name="connsiteX25" fmla="*/ 5740 w 18884"/>
                      <a:gd name="connsiteY25" fmla="*/ 21519 h 25234"/>
                      <a:gd name="connsiteX26" fmla="*/ 7835 w 18884"/>
                      <a:gd name="connsiteY26" fmla="*/ 20472 h 25234"/>
                      <a:gd name="connsiteX27" fmla="*/ 7264 w 18884"/>
                      <a:gd name="connsiteY27" fmla="*/ 15423 h 25234"/>
                      <a:gd name="connsiteX28" fmla="*/ 8216 w 18884"/>
                      <a:gd name="connsiteY28" fmla="*/ 18281 h 25234"/>
                      <a:gd name="connsiteX29" fmla="*/ 8693 w 18884"/>
                      <a:gd name="connsiteY29" fmla="*/ 20376 h 25234"/>
                      <a:gd name="connsiteX30" fmla="*/ 10503 w 18884"/>
                      <a:gd name="connsiteY30" fmla="*/ 23329 h 25234"/>
                      <a:gd name="connsiteX31" fmla="*/ 10693 w 18884"/>
                      <a:gd name="connsiteY31" fmla="*/ 23329 h 25234"/>
                      <a:gd name="connsiteX32" fmla="*/ 11074 w 18884"/>
                      <a:gd name="connsiteY32" fmla="*/ 20186 h 25234"/>
                      <a:gd name="connsiteX33" fmla="*/ 12408 w 18884"/>
                      <a:gd name="connsiteY33" fmla="*/ 22186 h 25234"/>
                      <a:gd name="connsiteX34" fmla="*/ 12693 w 18884"/>
                      <a:gd name="connsiteY34" fmla="*/ 22186 h 25234"/>
                      <a:gd name="connsiteX35" fmla="*/ 12884 w 18884"/>
                      <a:gd name="connsiteY35" fmla="*/ 18948 h 25234"/>
                      <a:gd name="connsiteX36" fmla="*/ 12884 w 18884"/>
                      <a:gd name="connsiteY36" fmla="*/ 15138 h 25234"/>
                      <a:gd name="connsiteX37" fmla="*/ 14217 w 18884"/>
                      <a:gd name="connsiteY37" fmla="*/ 19329 h 25234"/>
                      <a:gd name="connsiteX38" fmla="*/ 15265 w 18884"/>
                      <a:gd name="connsiteY38" fmla="*/ 21900 h 25234"/>
                      <a:gd name="connsiteX39" fmla="*/ 18884 w 18884"/>
                      <a:gd name="connsiteY39" fmla="*/ 19995 h 25234"/>
                      <a:gd name="connsiteX40" fmla="*/ 14789 w 18884"/>
                      <a:gd name="connsiteY40" fmla="*/ 24472 h 25234"/>
                      <a:gd name="connsiteX41" fmla="*/ 5073 w 18884"/>
                      <a:gd name="connsiteY41" fmla="*/ 22758 h 25234"/>
                      <a:gd name="connsiteX42" fmla="*/ 882 w 18884"/>
                      <a:gd name="connsiteY42" fmla="*/ 16662 h 25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8884" h="25234">
                        <a:moveTo>
                          <a:pt x="1168" y="16662"/>
                        </a:moveTo>
                        <a:cubicBezTo>
                          <a:pt x="501" y="14947"/>
                          <a:pt x="120" y="13137"/>
                          <a:pt x="25" y="11328"/>
                        </a:cubicBezTo>
                        <a:cubicBezTo>
                          <a:pt x="-70" y="9137"/>
                          <a:pt x="-70" y="564"/>
                          <a:pt x="3454" y="469"/>
                        </a:cubicBezTo>
                        <a:cubicBezTo>
                          <a:pt x="4407" y="469"/>
                          <a:pt x="5359" y="850"/>
                          <a:pt x="6121" y="1422"/>
                        </a:cubicBezTo>
                        <a:cubicBezTo>
                          <a:pt x="6597" y="1803"/>
                          <a:pt x="6692" y="1422"/>
                          <a:pt x="6978" y="945"/>
                        </a:cubicBezTo>
                        <a:cubicBezTo>
                          <a:pt x="7264" y="469"/>
                          <a:pt x="7835" y="279"/>
                          <a:pt x="8312" y="88"/>
                        </a:cubicBezTo>
                        <a:cubicBezTo>
                          <a:pt x="9169" y="-198"/>
                          <a:pt x="10503" y="279"/>
                          <a:pt x="11360" y="564"/>
                        </a:cubicBezTo>
                        <a:cubicBezTo>
                          <a:pt x="11931" y="850"/>
                          <a:pt x="12312" y="1041"/>
                          <a:pt x="12598" y="1422"/>
                        </a:cubicBezTo>
                        <a:cubicBezTo>
                          <a:pt x="12598" y="1136"/>
                          <a:pt x="12598" y="945"/>
                          <a:pt x="13074" y="755"/>
                        </a:cubicBezTo>
                        <a:cubicBezTo>
                          <a:pt x="13741" y="469"/>
                          <a:pt x="14408" y="755"/>
                          <a:pt x="14884" y="1231"/>
                        </a:cubicBezTo>
                        <a:cubicBezTo>
                          <a:pt x="14598" y="1231"/>
                          <a:pt x="14312" y="1231"/>
                          <a:pt x="14027" y="1231"/>
                        </a:cubicBezTo>
                        <a:cubicBezTo>
                          <a:pt x="12884" y="1707"/>
                          <a:pt x="12884" y="2946"/>
                          <a:pt x="13074" y="4089"/>
                        </a:cubicBezTo>
                        <a:cubicBezTo>
                          <a:pt x="12312" y="2755"/>
                          <a:pt x="11455" y="945"/>
                          <a:pt x="9741" y="1041"/>
                        </a:cubicBezTo>
                        <a:cubicBezTo>
                          <a:pt x="8979" y="1041"/>
                          <a:pt x="8979" y="2184"/>
                          <a:pt x="9074" y="3136"/>
                        </a:cubicBezTo>
                        <a:cubicBezTo>
                          <a:pt x="8788" y="2660"/>
                          <a:pt x="8597" y="2184"/>
                          <a:pt x="8121" y="1993"/>
                        </a:cubicBezTo>
                        <a:cubicBezTo>
                          <a:pt x="7931" y="1993"/>
                          <a:pt x="7835" y="1993"/>
                          <a:pt x="7835" y="2184"/>
                        </a:cubicBezTo>
                        <a:cubicBezTo>
                          <a:pt x="7835" y="2374"/>
                          <a:pt x="8026" y="3898"/>
                          <a:pt x="7645" y="3612"/>
                        </a:cubicBezTo>
                        <a:cubicBezTo>
                          <a:pt x="7359" y="3327"/>
                          <a:pt x="7074" y="2946"/>
                          <a:pt x="6692" y="2755"/>
                        </a:cubicBezTo>
                        <a:cubicBezTo>
                          <a:pt x="6692" y="2755"/>
                          <a:pt x="6502" y="2755"/>
                          <a:pt x="6502" y="2850"/>
                        </a:cubicBezTo>
                        <a:cubicBezTo>
                          <a:pt x="6121" y="4089"/>
                          <a:pt x="6502" y="5422"/>
                          <a:pt x="6502" y="6660"/>
                        </a:cubicBezTo>
                        <a:cubicBezTo>
                          <a:pt x="6121" y="5803"/>
                          <a:pt x="5930" y="4755"/>
                          <a:pt x="5645" y="3803"/>
                        </a:cubicBezTo>
                        <a:cubicBezTo>
                          <a:pt x="5264" y="2946"/>
                          <a:pt x="4787" y="1803"/>
                          <a:pt x="3740" y="1803"/>
                        </a:cubicBezTo>
                        <a:cubicBezTo>
                          <a:pt x="2501" y="1803"/>
                          <a:pt x="1644" y="3327"/>
                          <a:pt x="1454" y="4374"/>
                        </a:cubicBezTo>
                        <a:cubicBezTo>
                          <a:pt x="1073" y="5994"/>
                          <a:pt x="1073" y="7708"/>
                          <a:pt x="1263" y="9423"/>
                        </a:cubicBezTo>
                        <a:cubicBezTo>
                          <a:pt x="1454" y="11804"/>
                          <a:pt x="1644" y="14280"/>
                          <a:pt x="2597" y="16566"/>
                        </a:cubicBezTo>
                        <a:cubicBezTo>
                          <a:pt x="3263" y="18281"/>
                          <a:pt x="4311" y="20376"/>
                          <a:pt x="5740" y="21519"/>
                        </a:cubicBezTo>
                        <a:cubicBezTo>
                          <a:pt x="6788" y="22281"/>
                          <a:pt x="7740" y="21710"/>
                          <a:pt x="7835" y="20472"/>
                        </a:cubicBezTo>
                        <a:cubicBezTo>
                          <a:pt x="7835" y="18757"/>
                          <a:pt x="6883" y="17043"/>
                          <a:pt x="7264" y="15423"/>
                        </a:cubicBezTo>
                        <a:cubicBezTo>
                          <a:pt x="7835" y="16185"/>
                          <a:pt x="8026" y="17233"/>
                          <a:pt x="8216" y="18281"/>
                        </a:cubicBezTo>
                        <a:cubicBezTo>
                          <a:pt x="8407" y="18948"/>
                          <a:pt x="8597" y="19614"/>
                          <a:pt x="8693" y="20376"/>
                        </a:cubicBezTo>
                        <a:cubicBezTo>
                          <a:pt x="8979" y="21424"/>
                          <a:pt x="9359" y="22948"/>
                          <a:pt x="10503" y="23329"/>
                        </a:cubicBezTo>
                        <a:cubicBezTo>
                          <a:pt x="10503" y="23329"/>
                          <a:pt x="10693" y="23329"/>
                          <a:pt x="10693" y="23329"/>
                        </a:cubicBezTo>
                        <a:cubicBezTo>
                          <a:pt x="11360" y="22472"/>
                          <a:pt x="10979" y="21234"/>
                          <a:pt x="11074" y="20186"/>
                        </a:cubicBezTo>
                        <a:cubicBezTo>
                          <a:pt x="11645" y="20853"/>
                          <a:pt x="11645" y="21805"/>
                          <a:pt x="12408" y="22186"/>
                        </a:cubicBezTo>
                        <a:cubicBezTo>
                          <a:pt x="12408" y="22186"/>
                          <a:pt x="12598" y="22186"/>
                          <a:pt x="12693" y="22186"/>
                        </a:cubicBezTo>
                        <a:cubicBezTo>
                          <a:pt x="13265" y="21234"/>
                          <a:pt x="12979" y="19900"/>
                          <a:pt x="12884" y="18948"/>
                        </a:cubicBezTo>
                        <a:cubicBezTo>
                          <a:pt x="12884" y="17805"/>
                          <a:pt x="12598" y="16281"/>
                          <a:pt x="12884" y="15138"/>
                        </a:cubicBezTo>
                        <a:cubicBezTo>
                          <a:pt x="13646" y="16376"/>
                          <a:pt x="13932" y="17900"/>
                          <a:pt x="14217" y="19329"/>
                        </a:cubicBezTo>
                        <a:cubicBezTo>
                          <a:pt x="14408" y="20186"/>
                          <a:pt x="14503" y="21329"/>
                          <a:pt x="15265" y="21900"/>
                        </a:cubicBezTo>
                        <a:cubicBezTo>
                          <a:pt x="16408" y="22758"/>
                          <a:pt x="18027" y="21043"/>
                          <a:pt x="18884" y="19995"/>
                        </a:cubicBezTo>
                        <a:cubicBezTo>
                          <a:pt x="17932" y="21900"/>
                          <a:pt x="16694" y="23520"/>
                          <a:pt x="14789" y="24472"/>
                        </a:cubicBezTo>
                        <a:cubicBezTo>
                          <a:pt x="11645" y="26091"/>
                          <a:pt x="7550" y="24948"/>
                          <a:pt x="5073" y="22758"/>
                        </a:cubicBezTo>
                        <a:cubicBezTo>
                          <a:pt x="3168" y="21138"/>
                          <a:pt x="1739" y="18948"/>
                          <a:pt x="882" y="16662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840" name="رسم 672">
                  <a:extLst>
                    <a:ext uri="{FF2B5EF4-FFF2-40B4-BE49-F238E27FC236}">
                      <a16:creationId xmlns:a16="http://schemas.microsoft.com/office/drawing/2014/main" id="{7FCF7CC8-EB01-7079-36E9-274B0F66371A}"/>
                    </a:ext>
                  </a:extLst>
                </p:cNvPr>
                <p:cNvGrpSpPr/>
                <p:nvPr/>
              </p:nvGrpSpPr>
              <p:grpSpPr>
                <a:xfrm>
                  <a:off x="6784841" y="2610022"/>
                  <a:ext cx="22234" cy="28312"/>
                  <a:chOff x="6784841" y="2610022"/>
                  <a:chExt cx="22234" cy="28312"/>
                </a:xfrm>
              </p:grpSpPr>
              <p:sp>
                <p:nvSpPr>
                  <p:cNvPr id="2843" name="شكل حر: شكل 2842">
                    <a:extLst>
                      <a:ext uri="{FF2B5EF4-FFF2-40B4-BE49-F238E27FC236}">
                        <a16:creationId xmlns:a16="http://schemas.microsoft.com/office/drawing/2014/main" id="{118DABBE-0603-1F1B-7DB4-DC2CAE73C4F6}"/>
                      </a:ext>
                    </a:extLst>
                  </p:cNvPr>
                  <p:cNvSpPr/>
                  <p:nvPr/>
                </p:nvSpPr>
                <p:spPr>
                  <a:xfrm>
                    <a:off x="6784841" y="2610022"/>
                    <a:ext cx="22234" cy="28312"/>
                  </a:xfrm>
                  <a:custGeom>
                    <a:avLst/>
                    <a:gdLst>
                      <a:gd name="connsiteX0" fmla="*/ 21819 w 22234"/>
                      <a:gd name="connsiteY0" fmla="*/ 17258 h 28312"/>
                      <a:gd name="connsiteX1" fmla="*/ 22200 w 22234"/>
                      <a:gd name="connsiteY1" fmla="*/ 11257 h 28312"/>
                      <a:gd name="connsiteX2" fmla="*/ 16676 w 22234"/>
                      <a:gd name="connsiteY2" fmla="*/ 18 h 28312"/>
                      <a:gd name="connsiteX3" fmla="*/ 13913 w 22234"/>
                      <a:gd name="connsiteY3" fmla="*/ 1542 h 28312"/>
                      <a:gd name="connsiteX4" fmla="*/ 12961 w 22234"/>
                      <a:gd name="connsiteY4" fmla="*/ 1161 h 28312"/>
                      <a:gd name="connsiteX5" fmla="*/ 11342 w 22234"/>
                      <a:gd name="connsiteY5" fmla="*/ 494 h 28312"/>
                      <a:gd name="connsiteX6" fmla="*/ 8103 w 22234"/>
                      <a:gd name="connsiteY6" fmla="*/ 1446 h 28312"/>
                      <a:gd name="connsiteX7" fmla="*/ 6865 w 22234"/>
                      <a:gd name="connsiteY7" fmla="*/ 2494 h 28312"/>
                      <a:gd name="connsiteX8" fmla="*/ 6293 w 22234"/>
                      <a:gd name="connsiteY8" fmla="*/ 1827 h 28312"/>
                      <a:gd name="connsiteX9" fmla="*/ 4103 w 22234"/>
                      <a:gd name="connsiteY9" fmla="*/ 2970 h 28312"/>
                      <a:gd name="connsiteX10" fmla="*/ 2198 w 22234"/>
                      <a:gd name="connsiteY10" fmla="*/ 5637 h 28312"/>
                      <a:gd name="connsiteX11" fmla="*/ 197 w 22234"/>
                      <a:gd name="connsiteY11" fmla="*/ 10781 h 28312"/>
                      <a:gd name="connsiteX12" fmla="*/ 8008 w 22234"/>
                      <a:gd name="connsiteY12" fmla="*/ 27926 h 28312"/>
                      <a:gd name="connsiteX13" fmla="*/ 18295 w 22234"/>
                      <a:gd name="connsiteY13" fmla="*/ 24592 h 28312"/>
                      <a:gd name="connsiteX14" fmla="*/ 21914 w 22234"/>
                      <a:gd name="connsiteY14" fmla="*/ 17258 h 28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2234" h="28312">
                        <a:moveTo>
                          <a:pt x="21819" y="17258"/>
                        </a:moveTo>
                        <a:cubicBezTo>
                          <a:pt x="22200" y="15258"/>
                          <a:pt x="22295" y="13257"/>
                          <a:pt x="22200" y="11257"/>
                        </a:cubicBezTo>
                        <a:cubicBezTo>
                          <a:pt x="21914" y="8876"/>
                          <a:pt x="20581" y="-459"/>
                          <a:pt x="16676" y="18"/>
                        </a:cubicBezTo>
                        <a:cubicBezTo>
                          <a:pt x="15628" y="113"/>
                          <a:pt x="14675" y="780"/>
                          <a:pt x="13913" y="1542"/>
                        </a:cubicBezTo>
                        <a:cubicBezTo>
                          <a:pt x="13437" y="2018"/>
                          <a:pt x="13342" y="1542"/>
                          <a:pt x="12961" y="1161"/>
                        </a:cubicBezTo>
                        <a:cubicBezTo>
                          <a:pt x="12580" y="684"/>
                          <a:pt x="11913" y="589"/>
                          <a:pt x="11342" y="494"/>
                        </a:cubicBezTo>
                        <a:cubicBezTo>
                          <a:pt x="10389" y="303"/>
                          <a:pt x="8960" y="970"/>
                          <a:pt x="8103" y="1446"/>
                        </a:cubicBezTo>
                        <a:cubicBezTo>
                          <a:pt x="7532" y="1827"/>
                          <a:pt x="7151" y="2113"/>
                          <a:pt x="6865" y="2494"/>
                        </a:cubicBezTo>
                        <a:cubicBezTo>
                          <a:pt x="6865" y="2208"/>
                          <a:pt x="6674" y="1923"/>
                          <a:pt x="6293" y="1827"/>
                        </a:cubicBezTo>
                        <a:cubicBezTo>
                          <a:pt x="5436" y="1637"/>
                          <a:pt x="4674" y="2304"/>
                          <a:pt x="4103" y="2970"/>
                        </a:cubicBezTo>
                        <a:cubicBezTo>
                          <a:pt x="3436" y="3828"/>
                          <a:pt x="2864" y="4780"/>
                          <a:pt x="2198" y="5637"/>
                        </a:cubicBezTo>
                        <a:cubicBezTo>
                          <a:pt x="1055" y="7066"/>
                          <a:pt x="388" y="8971"/>
                          <a:pt x="197" y="10781"/>
                        </a:cubicBezTo>
                        <a:cubicBezTo>
                          <a:pt x="-755" y="16686"/>
                          <a:pt x="1721" y="25735"/>
                          <a:pt x="8008" y="27926"/>
                        </a:cubicBezTo>
                        <a:cubicBezTo>
                          <a:pt x="11627" y="29164"/>
                          <a:pt x="15914" y="27259"/>
                          <a:pt x="18295" y="24592"/>
                        </a:cubicBezTo>
                        <a:cubicBezTo>
                          <a:pt x="20105" y="22497"/>
                          <a:pt x="21343" y="19925"/>
                          <a:pt x="21914" y="17258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844" name="شكل حر: شكل 2843">
                    <a:extLst>
                      <a:ext uri="{FF2B5EF4-FFF2-40B4-BE49-F238E27FC236}">
                        <a16:creationId xmlns:a16="http://schemas.microsoft.com/office/drawing/2014/main" id="{0BFA3030-9F4C-D2F9-5AF8-36B975CF9A7F}"/>
                      </a:ext>
                    </a:extLst>
                  </p:cNvPr>
                  <p:cNvSpPr/>
                  <p:nvPr/>
                </p:nvSpPr>
                <p:spPr>
                  <a:xfrm>
                    <a:off x="6784841" y="2610022"/>
                    <a:ext cx="22234" cy="28312"/>
                  </a:xfrm>
                  <a:custGeom>
                    <a:avLst/>
                    <a:gdLst>
                      <a:gd name="connsiteX0" fmla="*/ 21819 w 22234"/>
                      <a:gd name="connsiteY0" fmla="*/ 17258 h 28312"/>
                      <a:gd name="connsiteX1" fmla="*/ 22200 w 22234"/>
                      <a:gd name="connsiteY1" fmla="*/ 11257 h 28312"/>
                      <a:gd name="connsiteX2" fmla="*/ 16676 w 22234"/>
                      <a:gd name="connsiteY2" fmla="*/ 18 h 28312"/>
                      <a:gd name="connsiteX3" fmla="*/ 13913 w 22234"/>
                      <a:gd name="connsiteY3" fmla="*/ 1542 h 28312"/>
                      <a:gd name="connsiteX4" fmla="*/ 12961 w 22234"/>
                      <a:gd name="connsiteY4" fmla="*/ 1161 h 28312"/>
                      <a:gd name="connsiteX5" fmla="*/ 11342 w 22234"/>
                      <a:gd name="connsiteY5" fmla="*/ 494 h 28312"/>
                      <a:gd name="connsiteX6" fmla="*/ 8103 w 22234"/>
                      <a:gd name="connsiteY6" fmla="*/ 1446 h 28312"/>
                      <a:gd name="connsiteX7" fmla="*/ 6865 w 22234"/>
                      <a:gd name="connsiteY7" fmla="*/ 2494 h 28312"/>
                      <a:gd name="connsiteX8" fmla="*/ 6293 w 22234"/>
                      <a:gd name="connsiteY8" fmla="*/ 1827 h 28312"/>
                      <a:gd name="connsiteX9" fmla="*/ 4103 w 22234"/>
                      <a:gd name="connsiteY9" fmla="*/ 2970 h 28312"/>
                      <a:gd name="connsiteX10" fmla="*/ 2198 w 22234"/>
                      <a:gd name="connsiteY10" fmla="*/ 5637 h 28312"/>
                      <a:gd name="connsiteX11" fmla="*/ 197 w 22234"/>
                      <a:gd name="connsiteY11" fmla="*/ 10781 h 28312"/>
                      <a:gd name="connsiteX12" fmla="*/ 8008 w 22234"/>
                      <a:gd name="connsiteY12" fmla="*/ 27926 h 28312"/>
                      <a:gd name="connsiteX13" fmla="*/ 18295 w 22234"/>
                      <a:gd name="connsiteY13" fmla="*/ 24592 h 28312"/>
                      <a:gd name="connsiteX14" fmla="*/ 21914 w 22234"/>
                      <a:gd name="connsiteY14" fmla="*/ 17258 h 28312"/>
                      <a:gd name="connsiteX15" fmla="*/ 11532 w 22234"/>
                      <a:gd name="connsiteY15" fmla="*/ 19925 h 28312"/>
                      <a:gd name="connsiteX16" fmla="*/ 9818 w 22234"/>
                      <a:gd name="connsiteY16" fmla="*/ 18115 h 28312"/>
                      <a:gd name="connsiteX17" fmla="*/ 8865 w 22234"/>
                      <a:gd name="connsiteY17" fmla="*/ 14781 h 28312"/>
                      <a:gd name="connsiteX18" fmla="*/ 7436 w 22234"/>
                      <a:gd name="connsiteY18" fmla="*/ 18877 h 28312"/>
                      <a:gd name="connsiteX19" fmla="*/ 5627 w 22234"/>
                      <a:gd name="connsiteY19" fmla="*/ 21735 h 28312"/>
                      <a:gd name="connsiteX20" fmla="*/ 3245 w 22234"/>
                      <a:gd name="connsiteY20" fmla="*/ 19449 h 28312"/>
                      <a:gd name="connsiteX21" fmla="*/ 2769 w 22234"/>
                      <a:gd name="connsiteY21" fmla="*/ 15162 h 28312"/>
                      <a:gd name="connsiteX22" fmla="*/ 2198 w 22234"/>
                      <a:gd name="connsiteY22" fmla="*/ 20115 h 28312"/>
                      <a:gd name="connsiteX23" fmla="*/ 1817 w 22234"/>
                      <a:gd name="connsiteY23" fmla="*/ 20115 h 28312"/>
                      <a:gd name="connsiteX24" fmla="*/ 2579 w 22234"/>
                      <a:gd name="connsiteY24" fmla="*/ 6304 h 28312"/>
                      <a:gd name="connsiteX25" fmla="*/ 4293 w 22234"/>
                      <a:gd name="connsiteY25" fmla="*/ 3732 h 28312"/>
                      <a:gd name="connsiteX26" fmla="*/ 5150 w 22234"/>
                      <a:gd name="connsiteY26" fmla="*/ 11543 h 28312"/>
                      <a:gd name="connsiteX27" fmla="*/ 6674 w 22234"/>
                      <a:gd name="connsiteY27" fmla="*/ 8209 h 28312"/>
                      <a:gd name="connsiteX28" fmla="*/ 8389 w 22234"/>
                      <a:gd name="connsiteY28" fmla="*/ 5637 h 28312"/>
                      <a:gd name="connsiteX29" fmla="*/ 10484 w 22234"/>
                      <a:gd name="connsiteY29" fmla="*/ 9543 h 28312"/>
                      <a:gd name="connsiteX30" fmla="*/ 12294 w 22234"/>
                      <a:gd name="connsiteY30" fmla="*/ 6590 h 28312"/>
                      <a:gd name="connsiteX31" fmla="*/ 12580 w 22234"/>
                      <a:gd name="connsiteY31" fmla="*/ 6590 h 28312"/>
                      <a:gd name="connsiteX32" fmla="*/ 13913 w 22234"/>
                      <a:gd name="connsiteY32" fmla="*/ 11352 h 28312"/>
                      <a:gd name="connsiteX33" fmla="*/ 13151 w 22234"/>
                      <a:gd name="connsiteY33" fmla="*/ 16877 h 28312"/>
                      <a:gd name="connsiteX34" fmla="*/ 11342 w 22234"/>
                      <a:gd name="connsiteY34" fmla="*/ 20020 h 28312"/>
                      <a:gd name="connsiteX35" fmla="*/ 17247 w 22234"/>
                      <a:gd name="connsiteY35" fmla="*/ 19734 h 28312"/>
                      <a:gd name="connsiteX36" fmla="*/ 15818 w 22234"/>
                      <a:gd name="connsiteY36" fmla="*/ 18591 h 28312"/>
                      <a:gd name="connsiteX37" fmla="*/ 14675 w 22234"/>
                      <a:gd name="connsiteY37" fmla="*/ 13924 h 28312"/>
                      <a:gd name="connsiteX38" fmla="*/ 14675 w 22234"/>
                      <a:gd name="connsiteY38" fmla="*/ 7923 h 28312"/>
                      <a:gd name="connsiteX39" fmla="*/ 16390 w 22234"/>
                      <a:gd name="connsiteY39" fmla="*/ 5447 h 28312"/>
                      <a:gd name="connsiteX40" fmla="*/ 17819 w 22234"/>
                      <a:gd name="connsiteY40" fmla="*/ 9447 h 28312"/>
                      <a:gd name="connsiteX41" fmla="*/ 18200 w 22234"/>
                      <a:gd name="connsiteY41" fmla="*/ 14972 h 28312"/>
                      <a:gd name="connsiteX42" fmla="*/ 17819 w 22234"/>
                      <a:gd name="connsiteY42" fmla="*/ 18401 h 28312"/>
                      <a:gd name="connsiteX43" fmla="*/ 17152 w 22234"/>
                      <a:gd name="connsiteY43" fmla="*/ 19639 h 28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22234" h="28312">
                        <a:moveTo>
                          <a:pt x="21819" y="17258"/>
                        </a:moveTo>
                        <a:cubicBezTo>
                          <a:pt x="22200" y="15258"/>
                          <a:pt x="22295" y="13257"/>
                          <a:pt x="22200" y="11257"/>
                        </a:cubicBezTo>
                        <a:cubicBezTo>
                          <a:pt x="21914" y="8876"/>
                          <a:pt x="20581" y="-459"/>
                          <a:pt x="16676" y="18"/>
                        </a:cubicBezTo>
                        <a:cubicBezTo>
                          <a:pt x="15628" y="113"/>
                          <a:pt x="14675" y="780"/>
                          <a:pt x="13913" y="1542"/>
                        </a:cubicBezTo>
                        <a:cubicBezTo>
                          <a:pt x="13437" y="2018"/>
                          <a:pt x="13342" y="1542"/>
                          <a:pt x="12961" y="1161"/>
                        </a:cubicBezTo>
                        <a:cubicBezTo>
                          <a:pt x="12580" y="684"/>
                          <a:pt x="11913" y="589"/>
                          <a:pt x="11342" y="494"/>
                        </a:cubicBezTo>
                        <a:cubicBezTo>
                          <a:pt x="10389" y="303"/>
                          <a:pt x="8960" y="970"/>
                          <a:pt x="8103" y="1446"/>
                        </a:cubicBezTo>
                        <a:cubicBezTo>
                          <a:pt x="7532" y="1827"/>
                          <a:pt x="7151" y="2113"/>
                          <a:pt x="6865" y="2494"/>
                        </a:cubicBezTo>
                        <a:cubicBezTo>
                          <a:pt x="6865" y="2208"/>
                          <a:pt x="6674" y="1923"/>
                          <a:pt x="6293" y="1827"/>
                        </a:cubicBezTo>
                        <a:cubicBezTo>
                          <a:pt x="5436" y="1637"/>
                          <a:pt x="4674" y="2304"/>
                          <a:pt x="4103" y="2970"/>
                        </a:cubicBezTo>
                        <a:cubicBezTo>
                          <a:pt x="3436" y="3828"/>
                          <a:pt x="2864" y="4780"/>
                          <a:pt x="2198" y="5637"/>
                        </a:cubicBezTo>
                        <a:cubicBezTo>
                          <a:pt x="1055" y="7066"/>
                          <a:pt x="388" y="8971"/>
                          <a:pt x="197" y="10781"/>
                        </a:cubicBezTo>
                        <a:cubicBezTo>
                          <a:pt x="-755" y="16686"/>
                          <a:pt x="1721" y="25735"/>
                          <a:pt x="8008" y="27926"/>
                        </a:cubicBezTo>
                        <a:cubicBezTo>
                          <a:pt x="11627" y="29164"/>
                          <a:pt x="15914" y="27259"/>
                          <a:pt x="18295" y="24592"/>
                        </a:cubicBezTo>
                        <a:cubicBezTo>
                          <a:pt x="20105" y="22497"/>
                          <a:pt x="21343" y="19925"/>
                          <a:pt x="21914" y="17258"/>
                        </a:cubicBezTo>
                        <a:close/>
                        <a:moveTo>
                          <a:pt x="11532" y="19925"/>
                        </a:moveTo>
                        <a:cubicBezTo>
                          <a:pt x="10770" y="19830"/>
                          <a:pt x="10103" y="18877"/>
                          <a:pt x="9818" y="18115"/>
                        </a:cubicBezTo>
                        <a:cubicBezTo>
                          <a:pt x="9341" y="17067"/>
                          <a:pt x="9341" y="15829"/>
                          <a:pt x="8865" y="14781"/>
                        </a:cubicBezTo>
                        <a:cubicBezTo>
                          <a:pt x="8008" y="15829"/>
                          <a:pt x="7817" y="17639"/>
                          <a:pt x="7436" y="18877"/>
                        </a:cubicBezTo>
                        <a:cubicBezTo>
                          <a:pt x="7151" y="19734"/>
                          <a:pt x="6674" y="21449"/>
                          <a:pt x="5627" y="21735"/>
                        </a:cubicBezTo>
                        <a:cubicBezTo>
                          <a:pt x="4388" y="22116"/>
                          <a:pt x="3531" y="20401"/>
                          <a:pt x="3245" y="19449"/>
                        </a:cubicBezTo>
                        <a:cubicBezTo>
                          <a:pt x="2864" y="18020"/>
                          <a:pt x="2769" y="16591"/>
                          <a:pt x="2769" y="15162"/>
                        </a:cubicBezTo>
                        <a:cubicBezTo>
                          <a:pt x="2483" y="16782"/>
                          <a:pt x="2769" y="18496"/>
                          <a:pt x="2198" y="20115"/>
                        </a:cubicBezTo>
                        <a:cubicBezTo>
                          <a:pt x="2198" y="20306"/>
                          <a:pt x="1912" y="20306"/>
                          <a:pt x="1817" y="20115"/>
                        </a:cubicBezTo>
                        <a:cubicBezTo>
                          <a:pt x="102" y="16020"/>
                          <a:pt x="197" y="10305"/>
                          <a:pt x="2579" y="6304"/>
                        </a:cubicBezTo>
                        <a:cubicBezTo>
                          <a:pt x="2864" y="5256"/>
                          <a:pt x="3341" y="4018"/>
                          <a:pt x="4293" y="3732"/>
                        </a:cubicBezTo>
                        <a:cubicBezTo>
                          <a:pt x="6960" y="2780"/>
                          <a:pt x="5436" y="9352"/>
                          <a:pt x="5150" y="11543"/>
                        </a:cubicBezTo>
                        <a:cubicBezTo>
                          <a:pt x="5912" y="10590"/>
                          <a:pt x="6198" y="9257"/>
                          <a:pt x="6674" y="8209"/>
                        </a:cubicBezTo>
                        <a:cubicBezTo>
                          <a:pt x="7055" y="7352"/>
                          <a:pt x="7532" y="6018"/>
                          <a:pt x="8389" y="5637"/>
                        </a:cubicBezTo>
                        <a:cubicBezTo>
                          <a:pt x="10294" y="4685"/>
                          <a:pt x="10294" y="8114"/>
                          <a:pt x="10484" y="9543"/>
                        </a:cubicBezTo>
                        <a:cubicBezTo>
                          <a:pt x="11056" y="8590"/>
                          <a:pt x="11437" y="7352"/>
                          <a:pt x="12294" y="6590"/>
                        </a:cubicBezTo>
                        <a:cubicBezTo>
                          <a:pt x="12294" y="6590"/>
                          <a:pt x="12485" y="6590"/>
                          <a:pt x="12580" y="6590"/>
                        </a:cubicBezTo>
                        <a:cubicBezTo>
                          <a:pt x="13913" y="7638"/>
                          <a:pt x="14009" y="9733"/>
                          <a:pt x="13913" y="11352"/>
                        </a:cubicBezTo>
                        <a:cubicBezTo>
                          <a:pt x="13913" y="13162"/>
                          <a:pt x="13532" y="15067"/>
                          <a:pt x="13151" y="16877"/>
                        </a:cubicBezTo>
                        <a:cubicBezTo>
                          <a:pt x="12961" y="17639"/>
                          <a:pt x="12675" y="20306"/>
                          <a:pt x="11342" y="20020"/>
                        </a:cubicBezTo>
                        <a:close/>
                        <a:moveTo>
                          <a:pt x="17247" y="19734"/>
                        </a:moveTo>
                        <a:cubicBezTo>
                          <a:pt x="16580" y="20115"/>
                          <a:pt x="16009" y="19068"/>
                          <a:pt x="15818" y="18591"/>
                        </a:cubicBezTo>
                        <a:cubicBezTo>
                          <a:pt x="15247" y="17067"/>
                          <a:pt x="14961" y="15543"/>
                          <a:pt x="14675" y="13924"/>
                        </a:cubicBezTo>
                        <a:cubicBezTo>
                          <a:pt x="14390" y="11924"/>
                          <a:pt x="14295" y="9924"/>
                          <a:pt x="14675" y="7923"/>
                        </a:cubicBezTo>
                        <a:cubicBezTo>
                          <a:pt x="14771" y="6304"/>
                          <a:pt x="15056" y="4304"/>
                          <a:pt x="16390" y="5447"/>
                        </a:cubicBezTo>
                        <a:cubicBezTo>
                          <a:pt x="17533" y="6399"/>
                          <a:pt x="17628" y="8114"/>
                          <a:pt x="17819" y="9447"/>
                        </a:cubicBezTo>
                        <a:cubicBezTo>
                          <a:pt x="18009" y="11257"/>
                          <a:pt x="18200" y="13162"/>
                          <a:pt x="18200" y="14972"/>
                        </a:cubicBezTo>
                        <a:cubicBezTo>
                          <a:pt x="18200" y="16115"/>
                          <a:pt x="18200" y="17353"/>
                          <a:pt x="17819" y="18401"/>
                        </a:cubicBezTo>
                        <a:cubicBezTo>
                          <a:pt x="17723" y="18782"/>
                          <a:pt x="17533" y="19449"/>
                          <a:pt x="17152" y="19639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845" name="شكل حر: شكل 2844">
                    <a:extLst>
                      <a:ext uri="{FF2B5EF4-FFF2-40B4-BE49-F238E27FC236}">
                        <a16:creationId xmlns:a16="http://schemas.microsoft.com/office/drawing/2014/main" id="{C3F2DEE3-E7E9-2F26-8EF8-F61B3F5B1EF0}"/>
                      </a:ext>
                    </a:extLst>
                  </p:cNvPr>
                  <p:cNvSpPr/>
                  <p:nvPr/>
                </p:nvSpPr>
                <p:spPr>
                  <a:xfrm>
                    <a:off x="6787800" y="2610022"/>
                    <a:ext cx="19274" cy="28312"/>
                  </a:xfrm>
                  <a:custGeom>
                    <a:avLst/>
                    <a:gdLst>
                      <a:gd name="connsiteX0" fmla="*/ 18859 w 19274"/>
                      <a:gd name="connsiteY0" fmla="*/ 17258 h 28312"/>
                      <a:gd name="connsiteX1" fmla="*/ 19240 w 19274"/>
                      <a:gd name="connsiteY1" fmla="*/ 11257 h 28312"/>
                      <a:gd name="connsiteX2" fmla="*/ 13716 w 19274"/>
                      <a:gd name="connsiteY2" fmla="*/ 18 h 28312"/>
                      <a:gd name="connsiteX3" fmla="*/ 10954 w 19274"/>
                      <a:gd name="connsiteY3" fmla="*/ 1542 h 28312"/>
                      <a:gd name="connsiteX4" fmla="*/ 10001 w 19274"/>
                      <a:gd name="connsiteY4" fmla="*/ 1161 h 28312"/>
                      <a:gd name="connsiteX5" fmla="*/ 8382 w 19274"/>
                      <a:gd name="connsiteY5" fmla="*/ 494 h 28312"/>
                      <a:gd name="connsiteX6" fmla="*/ 5143 w 19274"/>
                      <a:gd name="connsiteY6" fmla="*/ 1446 h 28312"/>
                      <a:gd name="connsiteX7" fmla="*/ 3905 w 19274"/>
                      <a:gd name="connsiteY7" fmla="*/ 2494 h 28312"/>
                      <a:gd name="connsiteX8" fmla="*/ 3334 w 19274"/>
                      <a:gd name="connsiteY8" fmla="*/ 1827 h 28312"/>
                      <a:gd name="connsiteX9" fmla="*/ 1429 w 19274"/>
                      <a:gd name="connsiteY9" fmla="*/ 2685 h 28312"/>
                      <a:gd name="connsiteX10" fmla="*/ 2381 w 19274"/>
                      <a:gd name="connsiteY10" fmla="*/ 2589 h 28312"/>
                      <a:gd name="connsiteX11" fmla="*/ 3810 w 19274"/>
                      <a:gd name="connsiteY11" fmla="*/ 5542 h 28312"/>
                      <a:gd name="connsiteX12" fmla="*/ 6953 w 19274"/>
                      <a:gd name="connsiteY12" fmla="*/ 1637 h 28312"/>
                      <a:gd name="connsiteX13" fmla="*/ 8001 w 19274"/>
                      <a:gd name="connsiteY13" fmla="*/ 3828 h 28312"/>
                      <a:gd name="connsiteX14" fmla="*/ 8858 w 19274"/>
                      <a:gd name="connsiteY14" fmla="*/ 2399 h 28312"/>
                      <a:gd name="connsiteX15" fmla="*/ 9144 w 19274"/>
                      <a:gd name="connsiteY15" fmla="*/ 2589 h 28312"/>
                      <a:gd name="connsiteX16" fmla="*/ 9620 w 19274"/>
                      <a:gd name="connsiteY16" fmla="*/ 4113 h 28312"/>
                      <a:gd name="connsiteX17" fmla="*/ 10573 w 19274"/>
                      <a:gd name="connsiteY17" fmla="*/ 3066 h 28312"/>
                      <a:gd name="connsiteX18" fmla="*/ 10858 w 19274"/>
                      <a:gd name="connsiteY18" fmla="*/ 3161 h 28312"/>
                      <a:gd name="connsiteX19" fmla="*/ 11525 w 19274"/>
                      <a:gd name="connsiteY19" fmla="*/ 7352 h 28312"/>
                      <a:gd name="connsiteX20" fmla="*/ 12097 w 19274"/>
                      <a:gd name="connsiteY20" fmla="*/ 4113 h 28312"/>
                      <a:gd name="connsiteX21" fmla="*/ 13811 w 19274"/>
                      <a:gd name="connsiteY21" fmla="*/ 1637 h 28312"/>
                      <a:gd name="connsiteX22" fmla="*/ 16669 w 19274"/>
                      <a:gd name="connsiteY22" fmla="*/ 4018 h 28312"/>
                      <a:gd name="connsiteX23" fmla="*/ 17717 w 19274"/>
                      <a:gd name="connsiteY23" fmla="*/ 9447 h 28312"/>
                      <a:gd name="connsiteX24" fmla="*/ 17335 w 19274"/>
                      <a:gd name="connsiteY24" fmla="*/ 17353 h 28312"/>
                      <a:gd name="connsiteX25" fmla="*/ 14573 w 19274"/>
                      <a:gd name="connsiteY25" fmla="*/ 23259 h 28312"/>
                      <a:gd name="connsiteX26" fmla="*/ 12192 w 19274"/>
                      <a:gd name="connsiteY26" fmla="*/ 22401 h 28312"/>
                      <a:gd name="connsiteX27" fmla="*/ 12097 w 19274"/>
                      <a:gd name="connsiteY27" fmla="*/ 16782 h 28312"/>
                      <a:gd name="connsiteX28" fmla="*/ 11525 w 19274"/>
                      <a:gd name="connsiteY28" fmla="*/ 20020 h 28312"/>
                      <a:gd name="connsiteX29" fmla="*/ 11239 w 19274"/>
                      <a:gd name="connsiteY29" fmla="*/ 22401 h 28312"/>
                      <a:gd name="connsiteX30" fmla="*/ 9715 w 19274"/>
                      <a:gd name="connsiteY30" fmla="*/ 25926 h 28312"/>
                      <a:gd name="connsiteX31" fmla="*/ 9430 w 19274"/>
                      <a:gd name="connsiteY31" fmla="*/ 25926 h 28312"/>
                      <a:gd name="connsiteX32" fmla="*/ 8572 w 19274"/>
                      <a:gd name="connsiteY32" fmla="*/ 22592 h 28312"/>
                      <a:gd name="connsiteX33" fmla="*/ 7429 w 19274"/>
                      <a:gd name="connsiteY33" fmla="*/ 25068 h 28312"/>
                      <a:gd name="connsiteX34" fmla="*/ 7144 w 19274"/>
                      <a:gd name="connsiteY34" fmla="*/ 25068 h 28312"/>
                      <a:gd name="connsiteX35" fmla="*/ 6477 w 19274"/>
                      <a:gd name="connsiteY35" fmla="*/ 21544 h 28312"/>
                      <a:gd name="connsiteX36" fmla="*/ 5810 w 19274"/>
                      <a:gd name="connsiteY36" fmla="*/ 17448 h 28312"/>
                      <a:gd name="connsiteX37" fmla="*/ 5048 w 19274"/>
                      <a:gd name="connsiteY37" fmla="*/ 22211 h 28312"/>
                      <a:gd name="connsiteX38" fmla="*/ 4286 w 19274"/>
                      <a:gd name="connsiteY38" fmla="*/ 25164 h 28312"/>
                      <a:gd name="connsiteX39" fmla="*/ 0 w 19274"/>
                      <a:gd name="connsiteY39" fmla="*/ 23735 h 28312"/>
                      <a:gd name="connsiteX40" fmla="*/ 5143 w 19274"/>
                      <a:gd name="connsiteY40" fmla="*/ 27926 h 28312"/>
                      <a:gd name="connsiteX41" fmla="*/ 15430 w 19274"/>
                      <a:gd name="connsiteY41" fmla="*/ 24592 h 28312"/>
                      <a:gd name="connsiteX42" fmla="*/ 19050 w 19274"/>
                      <a:gd name="connsiteY42" fmla="*/ 17258 h 28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9274" h="28312">
                        <a:moveTo>
                          <a:pt x="18859" y="17258"/>
                        </a:moveTo>
                        <a:cubicBezTo>
                          <a:pt x="19240" y="15258"/>
                          <a:pt x="19336" y="13257"/>
                          <a:pt x="19240" y="11257"/>
                        </a:cubicBezTo>
                        <a:cubicBezTo>
                          <a:pt x="18955" y="8876"/>
                          <a:pt x="17621" y="-459"/>
                          <a:pt x="13716" y="18"/>
                        </a:cubicBezTo>
                        <a:cubicBezTo>
                          <a:pt x="12668" y="113"/>
                          <a:pt x="11716" y="780"/>
                          <a:pt x="10954" y="1542"/>
                        </a:cubicBezTo>
                        <a:cubicBezTo>
                          <a:pt x="10477" y="2018"/>
                          <a:pt x="10382" y="1542"/>
                          <a:pt x="10001" y="1161"/>
                        </a:cubicBezTo>
                        <a:cubicBezTo>
                          <a:pt x="9620" y="684"/>
                          <a:pt x="8954" y="589"/>
                          <a:pt x="8382" y="494"/>
                        </a:cubicBezTo>
                        <a:cubicBezTo>
                          <a:pt x="7429" y="303"/>
                          <a:pt x="6001" y="970"/>
                          <a:pt x="5143" y="1446"/>
                        </a:cubicBezTo>
                        <a:cubicBezTo>
                          <a:pt x="4572" y="1827"/>
                          <a:pt x="4191" y="2113"/>
                          <a:pt x="3905" y="2494"/>
                        </a:cubicBezTo>
                        <a:cubicBezTo>
                          <a:pt x="3905" y="2208"/>
                          <a:pt x="3715" y="1923"/>
                          <a:pt x="3334" y="1827"/>
                        </a:cubicBezTo>
                        <a:cubicBezTo>
                          <a:pt x="2572" y="1637"/>
                          <a:pt x="1905" y="2113"/>
                          <a:pt x="1429" y="2685"/>
                        </a:cubicBezTo>
                        <a:cubicBezTo>
                          <a:pt x="1714" y="2589"/>
                          <a:pt x="2000" y="2494"/>
                          <a:pt x="2381" y="2589"/>
                        </a:cubicBezTo>
                        <a:cubicBezTo>
                          <a:pt x="3619" y="2875"/>
                          <a:pt x="3810" y="4304"/>
                          <a:pt x="3810" y="5542"/>
                        </a:cubicBezTo>
                        <a:cubicBezTo>
                          <a:pt x="4477" y="3923"/>
                          <a:pt x="5048" y="1827"/>
                          <a:pt x="6953" y="1637"/>
                        </a:cubicBezTo>
                        <a:cubicBezTo>
                          <a:pt x="7810" y="1637"/>
                          <a:pt x="8001" y="2780"/>
                          <a:pt x="8001" y="3828"/>
                        </a:cubicBezTo>
                        <a:cubicBezTo>
                          <a:pt x="8192" y="3256"/>
                          <a:pt x="8382" y="2780"/>
                          <a:pt x="8858" y="2399"/>
                        </a:cubicBezTo>
                        <a:cubicBezTo>
                          <a:pt x="8954" y="2304"/>
                          <a:pt x="9144" y="2399"/>
                          <a:pt x="9144" y="2589"/>
                        </a:cubicBezTo>
                        <a:cubicBezTo>
                          <a:pt x="9144" y="2780"/>
                          <a:pt x="9239" y="4494"/>
                          <a:pt x="9620" y="4113"/>
                        </a:cubicBezTo>
                        <a:cubicBezTo>
                          <a:pt x="9906" y="3732"/>
                          <a:pt x="10096" y="3351"/>
                          <a:pt x="10573" y="3066"/>
                        </a:cubicBezTo>
                        <a:cubicBezTo>
                          <a:pt x="10573" y="3066"/>
                          <a:pt x="10763" y="3066"/>
                          <a:pt x="10858" y="3161"/>
                        </a:cubicBezTo>
                        <a:cubicBezTo>
                          <a:pt x="11430" y="4494"/>
                          <a:pt x="11239" y="5923"/>
                          <a:pt x="11525" y="7352"/>
                        </a:cubicBezTo>
                        <a:cubicBezTo>
                          <a:pt x="11811" y="6304"/>
                          <a:pt x="11811" y="5161"/>
                          <a:pt x="12097" y="4113"/>
                        </a:cubicBezTo>
                        <a:cubicBezTo>
                          <a:pt x="12382" y="3161"/>
                          <a:pt x="12668" y="1827"/>
                          <a:pt x="13811" y="1637"/>
                        </a:cubicBezTo>
                        <a:cubicBezTo>
                          <a:pt x="15145" y="1446"/>
                          <a:pt x="16288" y="2970"/>
                          <a:pt x="16669" y="4018"/>
                        </a:cubicBezTo>
                        <a:cubicBezTo>
                          <a:pt x="17335" y="5733"/>
                          <a:pt x="17526" y="7638"/>
                          <a:pt x="17717" y="9447"/>
                        </a:cubicBezTo>
                        <a:cubicBezTo>
                          <a:pt x="17907" y="12114"/>
                          <a:pt x="18002" y="14781"/>
                          <a:pt x="17335" y="17353"/>
                        </a:cubicBezTo>
                        <a:cubicBezTo>
                          <a:pt x="16859" y="19353"/>
                          <a:pt x="16097" y="21735"/>
                          <a:pt x="14573" y="23259"/>
                        </a:cubicBezTo>
                        <a:cubicBezTo>
                          <a:pt x="13621" y="24306"/>
                          <a:pt x="12478" y="23830"/>
                          <a:pt x="12192" y="22401"/>
                        </a:cubicBezTo>
                        <a:cubicBezTo>
                          <a:pt x="11811" y="20592"/>
                          <a:pt x="12763" y="18496"/>
                          <a:pt x="12097" y="16782"/>
                        </a:cubicBezTo>
                        <a:cubicBezTo>
                          <a:pt x="11621" y="17734"/>
                          <a:pt x="11621" y="18972"/>
                          <a:pt x="11525" y="20020"/>
                        </a:cubicBezTo>
                        <a:cubicBezTo>
                          <a:pt x="11525" y="20782"/>
                          <a:pt x="11335" y="21544"/>
                          <a:pt x="11239" y="22401"/>
                        </a:cubicBezTo>
                        <a:cubicBezTo>
                          <a:pt x="11049" y="23640"/>
                          <a:pt x="10954" y="25259"/>
                          <a:pt x="9715" y="25926"/>
                        </a:cubicBezTo>
                        <a:cubicBezTo>
                          <a:pt x="9715" y="25926"/>
                          <a:pt x="9525" y="25926"/>
                          <a:pt x="9430" y="25926"/>
                        </a:cubicBezTo>
                        <a:cubicBezTo>
                          <a:pt x="8572" y="25068"/>
                          <a:pt x="8858" y="23735"/>
                          <a:pt x="8572" y="22592"/>
                        </a:cubicBezTo>
                        <a:cubicBezTo>
                          <a:pt x="8096" y="23354"/>
                          <a:pt x="8192" y="24402"/>
                          <a:pt x="7429" y="25068"/>
                        </a:cubicBezTo>
                        <a:cubicBezTo>
                          <a:pt x="7429" y="25068"/>
                          <a:pt x="7239" y="25068"/>
                          <a:pt x="7144" y="25068"/>
                        </a:cubicBezTo>
                        <a:cubicBezTo>
                          <a:pt x="6382" y="24116"/>
                          <a:pt x="6477" y="22687"/>
                          <a:pt x="6477" y="21544"/>
                        </a:cubicBezTo>
                        <a:cubicBezTo>
                          <a:pt x="6477" y="20306"/>
                          <a:pt x="6477" y="18687"/>
                          <a:pt x="5810" y="17448"/>
                        </a:cubicBezTo>
                        <a:cubicBezTo>
                          <a:pt x="5239" y="18972"/>
                          <a:pt x="5143" y="20592"/>
                          <a:pt x="5048" y="22211"/>
                        </a:cubicBezTo>
                        <a:cubicBezTo>
                          <a:pt x="5048" y="23163"/>
                          <a:pt x="5048" y="24497"/>
                          <a:pt x="4286" y="25164"/>
                        </a:cubicBezTo>
                        <a:cubicBezTo>
                          <a:pt x="3238" y="26307"/>
                          <a:pt x="1143" y="24687"/>
                          <a:pt x="0" y="23735"/>
                        </a:cubicBezTo>
                        <a:cubicBezTo>
                          <a:pt x="1238" y="25735"/>
                          <a:pt x="2953" y="27259"/>
                          <a:pt x="5143" y="27926"/>
                        </a:cubicBezTo>
                        <a:cubicBezTo>
                          <a:pt x="8763" y="29164"/>
                          <a:pt x="13049" y="27259"/>
                          <a:pt x="15430" y="24592"/>
                        </a:cubicBezTo>
                        <a:cubicBezTo>
                          <a:pt x="17240" y="22497"/>
                          <a:pt x="18479" y="19925"/>
                          <a:pt x="19050" y="17258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841" name="شكل حر: شكل 2840">
                  <a:extLst>
                    <a:ext uri="{FF2B5EF4-FFF2-40B4-BE49-F238E27FC236}">
                      <a16:creationId xmlns:a16="http://schemas.microsoft.com/office/drawing/2014/main" id="{0DDAE7FA-7F30-6D4A-2382-DB4CE748B18B}"/>
                    </a:ext>
                  </a:extLst>
                </p:cNvPr>
                <p:cNvSpPr/>
                <p:nvPr/>
              </p:nvSpPr>
              <p:spPr>
                <a:xfrm>
                  <a:off x="6785512" y="2628862"/>
                  <a:ext cx="21239" cy="10931"/>
                </a:xfrm>
                <a:custGeom>
                  <a:avLst/>
                  <a:gdLst>
                    <a:gd name="connsiteX0" fmla="*/ 21148 w 21239"/>
                    <a:gd name="connsiteY0" fmla="*/ 1370 h 10931"/>
                    <a:gd name="connsiteX1" fmla="*/ 17338 w 21239"/>
                    <a:gd name="connsiteY1" fmla="*/ 5180 h 10931"/>
                    <a:gd name="connsiteX2" fmla="*/ 17719 w 21239"/>
                    <a:gd name="connsiteY2" fmla="*/ 1561 h 10931"/>
                    <a:gd name="connsiteX3" fmla="*/ 16671 w 21239"/>
                    <a:gd name="connsiteY3" fmla="*/ 1561 h 10931"/>
                    <a:gd name="connsiteX4" fmla="*/ 15433 w 21239"/>
                    <a:gd name="connsiteY4" fmla="*/ 3180 h 10931"/>
                    <a:gd name="connsiteX5" fmla="*/ 14957 w 21239"/>
                    <a:gd name="connsiteY5" fmla="*/ 1180 h 10931"/>
                    <a:gd name="connsiteX6" fmla="*/ 13909 w 21239"/>
                    <a:gd name="connsiteY6" fmla="*/ 1370 h 10931"/>
                    <a:gd name="connsiteX7" fmla="*/ 12671 w 21239"/>
                    <a:gd name="connsiteY7" fmla="*/ 3942 h 10931"/>
                    <a:gd name="connsiteX8" fmla="*/ 10956 w 21239"/>
                    <a:gd name="connsiteY8" fmla="*/ 1370 h 10931"/>
                    <a:gd name="connsiteX9" fmla="*/ 9718 w 21239"/>
                    <a:gd name="connsiteY9" fmla="*/ 2609 h 10931"/>
                    <a:gd name="connsiteX10" fmla="*/ 7622 w 21239"/>
                    <a:gd name="connsiteY10" fmla="*/ 37 h 10931"/>
                    <a:gd name="connsiteX11" fmla="*/ 5908 w 21239"/>
                    <a:gd name="connsiteY11" fmla="*/ 4037 h 10931"/>
                    <a:gd name="connsiteX12" fmla="*/ 4003 w 21239"/>
                    <a:gd name="connsiteY12" fmla="*/ 2418 h 10931"/>
                    <a:gd name="connsiteX13" fmla="*/ 3050 w 21239"/>
                    <a:gd name="connsiteY13" fmla="*/ 3180 h 10931"/>
                    <a:gd name="connsiteX14" fmla="*/ 2 w 21239"/>
                    <a:gd name="connsiteY14" fmla="*/ 1561 h 10931"/>
                    <a:gd name="connsiteX15" fmla="*/ 7622 w 21239"/>
                    <a:gd name="connsiteY15" fmla="*/ 10610 h 10931"/>
                    <a:gd name="connsiteX16" fmla="*/ 18957 w 21239"/>
                    <a:gd name="connsiteY16" fmla="*/ 6228 h 10931"/>
                    <a:gd name="connsiteX17" fmla="*/ 20957 w 21239"/>
                    <a:gd name="connsiteY17" fmla="*/ 2704 h 10931"/>
                    <a:gd name="connsiteX18" fmla="*/ 21148 w 21239"/>
                    <a:gd name="connsiteY18" fmla="*/ 1370 h 10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1239" h="10931">
                      <a:moveTo>
                        <a:pt x="21148" y="1370"/>
                      </a:moveTo>
                      <a:cubicBezTo>
                        <a:pt x="20005" y="2228"/>
                        <a:pt x="17528" y="4323"/>
                        <a:pt x="17338" y="5180"/>
                      </a:cubicBezTo>
                      <a:cubicBezTo>
                        <a:pt x="17624" y="4037"/>
                        <a:pt x="18005" y="2799"/>
                        <a:pt x="17719" y="1561"/>
                      </a:cubicBezTo>
                      <a:cubicBezTo>
                        <a:pt x="17719" y="1180"/>
                        <a:pt x="16862" y="1561"/>
                        <a:pt x="16671" y="1561"/>
                      </a:cubicBezTo>
                      <a:cubicBezTo>
                        <a:pt x="16100" y="1942"/>
                        <a:pt x="15719" y="2513"/>
                        <a:pt x="15433" y="3180"/>
                      </a:cubicBezTo>
                      <a:cubicBezTo>
                        <a:pt x="15433" y="2418"/>
                        <a:pt x="15433" y="1751"/>
                        <a:pt x="14957" y="1180"/>
                      </a:cubicBezTo>
                      <a:cubicBezTo>
                        <a:pt x="14671" y="894"/>
                        <a:pt x="14099" y="1180"/>
                        <a:pt x="13909" y="1370"/>
                      </a:cubicBezTo>
                      <a:cubicBezTo>
                        <a:pt x="13242" y="2037"/>
                        <a:pt x="13052" y="3085"/>
                        <a:pt x="12671" y="3942"/>
                      </a:cubicBezTo>
                      <a:cubicBezTo>
                        <a:pt x="12385" y="2704"/>
                        <a:pt x="12385" y="989"/>
                        <a:pt x="10956" y="1370"/>
                      </a:cubicBezTo>
                      <a:cubicBezTo>
                        <a:pt x="10385" y="1561"/>
                        <a:pt x="10004" y="2037"/>
                        <a:pt x="9718" y="2609"/>
                      </a:cubicBezTo>
                      <a:cubicBezTo>
                        <a:pt x="9337" y="1180"/>
                        <a:pt x="8765" y="-249"/>
                        <a:pt x="7622" y="37"/>
                      </a:cubicBezTo>
                      <a:cubicBezTo>
                        <a:pt x="6289" y="418"/>
                        <a:pt x="6194" y="2513"/>
                        <a:pt x="5908" y="4037"/>
                      </a:cubicBezTo>
                      <a:cubicBezTo>
                        <a:pt x="5527" y="3275"/>
                        <a:pt x="5146" y="2323"/>
                        <a:pt x="4003" y="2418"/>
                      </a:cubicBezTo>
                      <a:cubicBezTo>
                        <a:pt x="3527" y="2418"/>
                        <a:pt x="3241" y="2799"/>
                        <a:pt x="3050" y="3180"/>
                      </a:cubicBezTo>
                      <a:cubicBezTo>
                        <a:pt x="2669" y="2513"/>
                        <a:pt x="-93" y="1275"/>
                        <a:pt x="2" y="1561"/>
                      </a:cubicBezTo>
                      <a:cubicBezTo>
                        <a:pt x="955" y="6800"/>
                        <a:pt x="4384" y="9752"/>
                        <a:pt x="7622" y="10610"/>
                      </a:cubicBezTo>
                      <a:cubicBezTo>
                        <a:pt x="11909" y="11753"/>
                        <a:pt x="16481" y="9752"/>
                        <a:pt x="18957" y="6228"/>
                      </a:cubicBezTo>
                      <a:cubicBezTo>
                        <a:pt x="19719" y="5085"/>
                        <a:pt x="20386" y="3942"/>
                        <a:pt x="20957" y="2704"/>
                      </a:cubicBezTo>
                      <a:cubicBezTo>
                        <a:pt x="20957" y="2704"/>
                        <a:pt x="21434" y="1085"/>
                        <a:pt x="21148" y="1370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842" name="شكل حر: شكل 2841">
                  <a:extLst>
                    <a:ext uri="{FF2B5EF4-FFF2-40B4-BE49-F238E27FC236}">
                      <a16:creationId xmlns:a16="http://schemas.microsoft.com/office/drawing/2014/main" id="{1C1D5232-B95C-B9AD-AFAF-F5310B1662B1}"/>
                    </a:ext>
                  </a:extLst>
                </p:cNvPr>
                <p:cNvSpPr/>
                <p:nvPr/>
              </p:nvSpPr>
              <p:spPr>
                <a:xfrm>
                  <a:off x="6786371" y="2630423"/>
                  <a:ext cx="20478" cy="9466"/>
                </a:xfrm>
                <a:custGeom>
                  <a:avLst/>
                  <a:gdLst>
                    <a:gd name="connsiteX0" fmla="*/ 20383 w 20478"/>
                    <a:gd name="connsiteY0" fmla="*/ 0 h 9466"/>
                    <a:gd name="connsiteX1" fmla="*/ 20383 w 20478"/>
                    <a:gd name="connsiteY1" fmla="*/ 191 h 9466"/>
                    <a:gd name="connsiteX2" fmla="*/ 18955 w 20478"/>
                    <a:gd name="connsiteY2" fmla="*/ 2858 h 9466"/>
                    <a:gd name="connsiteX3" fmla="*/ 15431 w 20478"/>
                    <a:gd name="connsiteY3" fmla="*/ 6286 h 9466"/>
                    <a:gd name="connsiteX4" fmla="*/ 15050 w 20478"/>
                    <a:gd name="connsiteY4" fmla="*/ 6001 h 9466"/>
                    <a:gd name="connsiteX5" fmla="*/ 15240 w 20478"/>
                    <a:gd name="connsiteY5" fmla="*/ 5620 h 9466"/>
                    <a:gd name="connsiteX6" fmla="*/ 11335 w 20478"/>
                    <a:gd name="connsiteY6" fmla="*/ 7810 h 9466"/>
                    <a:gd name="connsiteX7" fmla="*/ 11144 w 20478"/>
                    <a:gd name="connsiteY7" fmla="*/ 7430 h 9466"/>
                    <a:gd name="connsiteX8" fmla="*/ 12859 w 20478"/>
                    <a:gd name="connsiteY8" fmla="*/ 4572 h 9466"/>
                    <a:gd name="connsiteX9" fmla="*/ 10096 w 20478"/>
                    <a:gd name="connsiteY9" fmla="*/ 7334 h 9466"/>
                    <a:gd name="connsiteX10" fmla="*/ 9811 w 20478"/>
                    <a:gd name="connsiteY10" fmla="*/ 7048 h 9466"/>
                    <a:gd name="connsiteX11" fmla="*/ 10763 w 20478"/>
                    <a:gd name="connsiteY11" fmla="*/ 4382 h 9466"/>
                    <a:gd name="connsiteX12" fmla="*/ 8954 w 20478"/>
                    <a:gd name="connsiteY12" fmla="*/ 7334 h 9466"/>
                    <a:gd name="connsiteX13" fmla="*/ 8573 w 20478"/>
                    <a:gd name="connsiteY13" fmla="*/ 7239 h 9466"/>
                    <a:gd name="connsiteX14" fmla="*/ 8477 w 20478"/>
                    <a:gd name="connsiteY14" fmla="*/ 3524 h 9466"/>
                    <a:gd name="connsiteX15" fmla="*/ 8287 w 20478"/>
                    <a:gd name="connsiteY15" fmla="*/ 1429 h 9466"/>
                    <a:gd name="connsiteX16" fmla="*/ 8192 w 20478"/>
                    <a:gd name="connsiteY16" fmla="*/ 3239 h 9466"/>
                    <a:gd name="connsiteX17" fmla="*/ 7811 w 20478"/>
                    <a:gd name="connsiteY17" fmla="*/ 6668 h 9466"/>
                    <a:gd name="connsiteX18" fmla="*/ 7429 w 20478"/>
                    <a:gd name="connsiteY18" fmla="*/ 6668 h 9466"/>
                    <a:gd name="connsiteX19" fmla="*/ 6191 w 20478"/>
                    <a:gd name="connsiteY19" fmla="*/ 3715 h 9466"/>
                    <a:gd name="connsiteX20" fmla="*/ 5810 w 20478"/>
                    <a:gd name="connsiteY20" fmla="*/ 1715 h 9466"/>
                    <a:gd name="connsiteX21" fmla="*/ 6191 w 20478"/>
                    <a:gd name="connsiteY21" fmla="*/ 5524 h 9466"/>
                    <a:gd name="connsiteX22" fmla="*/ 5810 w 20478"/>
                    <a:gd name="connsiteY22" fmla="*/ 5715 h 9466"/>
                    <a:gd name="connsiteX23" fmla="*/ 5334 w 20478"/>
                    <a:gd name="connsiteY23" fmla="*/ 4763 h 9466"/>
                    <a:gd name="connsiteX24" fmla="*/ 5906 w 20478"/>
                    <a:gd name="connsiteY24" fmla="*/ 6477 h 9466"/>
                    <a:gd name="connsiteX25" fmla="*/ 5525 w 20478"/>
                    <a:gd name="connsiteY25" fmla="*/ 6763 h 9466"/>
                    <a:gd name="connsiteX26" fmla="*/ 2477 w 20478"/>
                    <a:gd name="connsiteY26" fmla="*/ 3905 h 9466"/>
                    <a:gd name="connsiteX27" fmla="*/ 2000 w 20478"/>
                    <a:gd name="connsiteY27" fmla="*/ 3334 h 9466"/>
                    <a:gd name="connsiteX28" fmla="*/ 3429 w 20478"/>
                    <a:gd name="connsiteY28" fmla="*/ 5906 h 9466"/>
                    <a:gd name="connsiteX29" fmla="*/ 3143 w 20478"/>
                    <a:gd name="connsiteY29" fmla="*/ 6286 h 9466"/>
                    <a:gd name="connsiteX30" fmla="*/ 0 w 20478"/>
                    <a:gd name="connsiteY30" fmla="*/ 2667 h 9466"/>
                    <a:gd name="connsiteX31" fmla="*/ 6858 w 20478"/>
                    <a:gd name="connsiteY31" fmla="*/ 9144 h 9466"/>
                    <a:gd name="connsiteX32" fmla="*/ 18193 w 20478"/>
                    <a:gd name="connsiteY32" fmla="*/ 4763 h 9466"/>
                    <a:gd name="connsiteX33" fmla="*/ 20193 w 20478"/>
                    <a:gd name="connsiteY33" fmla="*/ 1238 h 9466"/>
                    <a:gd name="connsiteX34" fmla="*/ 20479 w 20478"/>
                    <a:gd name="connsiteY34" fmla="*/ 95 h 9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20478" h="9466">
                      <a:moveTo>
                        <a:pt x="20383" y="0"/>
                      </a:moveTo>
                      <a:cubicBezTo>
                        <a:pt x="20383" y="0"/>
                        <a:pt x="20383" y="95"/>
                        <a:pt x="20383" y="191"/>
                      </a:cubicBezTo>
                      <a:cubicBezTo>
                        <a:pt x="20003" y="1048"/>
                        <a:pt x="19526" y="2000"/>
                        <a:pt x="18955" y="2858"/>
                      </a:cubicBezTo>
                      <a:cubicBezTo>
                        <a:pt x="18002" y="4191"/>
                        <a:pt x="16954" y="5524"/>
                        <a:pt x="15431" y="6286"/>
                      </a:cubicBezTo>
                      <a:cubicBezTo>
                        <a:pt x="15240" y="6382"/>
                        <a:pt x="15050" y="6286"/>
                        <a:pt x="15050" y="6001"/>
                      </a:cubicBezTo>
                      <a:cubicBezTo>
                        <a:pt x="15050" y="5810"/>
                        <a:pt x="15145" y="5715"/>
                        <a:pt x="15240" y="5620"/>
                      </a:cubicBezTo>
                      <a:cubicBezTo>
                        <a:pt x="14097" y="6668"/>
                        <a:pt x="12764" y="7430"/>
                        <a:pt x="11335" y="7810"/>
                      </a:cubicBezTo>
                      <a:cubicBezTo>
                        <a:pt x="11144" y="7810"/>
                        <a:pt x="10954" y="7620"/>
                        <a:pt x="11144" y="7430"/>
                      </a:cubicBezTo>
                      <a:cubicBezTo>
                        <a:pt x="11716" y="6477"/>
                        <a:pt x="12383" y="5620"/>
                        <a:pt x="12859" y="4572"/>
                      </a:cubicBezTo>
                      <a:cubicBezTo>
                        <a:pt x="12097" y="5620"/>
                        <a:pt x="11240" y="6763"/>
                        <a:pt x="10096" y="7334"/>
                      </a:cubicBezTo>
                      <a:cubicBezTo>
                        <a:pt x="9906" y="7334"/>
                        <a:pt x="9716" y="7334"/>
                        <a:pt x="9811" y="7048"/>
                      </a:cubicBezTo>
                      <a:cubicBezTo>
                        <a:pt x="10096" y="6096"/>
                        <a:pt x="10573" y="5334"/>
                        <a:pt x="10763" y="4382"/>
                      </a:cubicBezTo>
                      <a:cubicBezTo>
                        <a:pt x="10287" y="5524"/>
                        <a:pt x="9716" y="6668"/>
                        <a:pt x="8954" y="7334"/>
                      </a:cubicBezTo>
                      <a:cubicBezTo>
                        <a:pt x="8858" y="7334"/>
                        <a:pt x="8573" y="7334"/>
                        <a:pt x="8573" y="7239"/>
                      </a:cubicBezTo>
                      <a:cubicBezTo>
                        <a:pt x="8477" y="6001"/>
                        <a:pt x="8573" y="4763"/>
                        <a:pt x="8477" y="3524"/>
                      </a:cubicBezTo>
                      <a:cubicBezTo>
                        <a:pt x="8477" y="2858"/>
                        <a:pt x="8477" y="2191"/>
                        <a:pt x="8287" y="1429"/>
                      </a:cubicBezTo>
                      <a:cubicBezTo>
                        <a:pt x="8287" y="2000"/>
                        <a:pt x="8287" y="2667"/>
                        <a:pt x="8192" y="3239"/>
                      </a:cubicBezTo>
                      <a:cubicBezTo>
                        <a:pt x="8192" y="4286"/>
                        <a:pt x="8192" y="5620"/>
                        <a:pt x="7811" y="6668"/>
                      </a:cubicBezTo>
                      <a:cubicBezTo>
                        <a:pt x="7811" y="6763"/>
                        <a:pt x="7525" y="6763"/>
                        <a:pt x="7429" y="6668"/>
                      </a:cubicBezTo>
                      <a:cubicBezTo>
                        <a:pt x="6667" y="5906"/>
                        <a:pt x="6382" y="4667"/>
                        <a:pt x="6191" y="3715"/>
                      </a:cubicBezTo>
                      <a:cubicBezTo>
                        <a:pt x="6001" y="3048"/>
                        <a:pt x="5906" y="2381"/>
                        <a:pt x="5810" y="1715"/>
                      </a:cubicBezTo>
                      <a:cubicBezTo>
                        <a:pt x="5810" y="2953"/>
                        <a:pt x="6001" y="4382"/>
                        <a:pt x="6191" y="5524"/>
                      </a:cubicBezTo>
                      <a:cubicBezTo>
                        <a:pt x="6191" y="5715"/>
                        <a:pt x="5906" y="5906"/>
                        <a:pt x="5810" y="5715"/>
                      </a:cubicBezTo>
                      <a:cubicBezTo>
                        <a:pt x="5620" y="5429"/>
                        <a:pt x="5525" y="5048"/>
                        <a:pt x="5334" y="4763"/>
                      </a:cubicBezTo>
                      <a:cubicBezTo>
                        <a:pt x="5525" y="5334"/>
                        <a:pt x="5715" y="5906"/>
                        <a:pt x="5906" y="6477"/>
                      </a:cubicBezTo>
                      <a:cubicBezTo>
                        <a:pt x="5906" y="6668"/>
                        <a:pt x="5715" y="6763"/>
                        <a:pt x="5525" y="6763"/>
                      </a:cubicBezTo>
                      <a:cubicBezTo>
                        <a:pt x="4286" y="6191"/>
                        <a:pt x="3334" y="4953"/>
                        <a:pt x="2477" y="3905"/>
                      </a:cubicBezTo>
                      <a:cubicBezTo>
                        <a:pt x="2286" y="3715"/>
                        <a:pt x="2096" y="3524"/>
                        <a:pt x="2000" y="3334"/>
                      </a:cubicBezTo>
                      <a:cubicBezTo>
                        <a:pt x="2381" y="4191"/>
                        <a:pt x="2858" y="5048"/>
                        <a:pt x="3429" y="5906"/>
                      </a:cubicBezTo>
                      <a:cubicBezTo>
                        <a:pt x="3524" y="6096"/>
                        <a:pt x="3429" y="6382"/>
                        <a:pt x="3143" y="6286"/>
                      </a:cubicBezTo>
                      <a:cubicBezTo>
                        <a:pt x="1810" y="5524"/>
                        <a:pt x="762" y="4191"/>
                        <a:pt x="0" y="2667"/>
                      </a:cubicBezTo>
                      <a:cubicBezTo>
                        <a:pt x="1429" y="6286"/>
                        <a:pt x="4286" y="8477"/>
                        <a:pt x="6858" y="9144"/>
                      </a:cubicBezTo>
                      <a:cubicBezTo>
                        <a:pt x="11144" y="10287"/>
                        <a:pt x="15716" y="8287"/>
                        <a:pt x="18193" y="4763"/>
                      </a:cubicBezTo>
                      <a:cubicBezTo>
                        <a:pt x="18955" y="3620"/>
                        <a:pt x="19621" y="2477"/>
                        <a:pt x="20193" y="1238"/>
                      </a:cubicBezTo>
                      <a:cubicBezTo>
                        <a:pt x="20193" y="1238"/>
                        <a:pt x="20383" y="476"/>
                        <a:pt x="20479" y="95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669" name="رسم 672">
                <a:extLst>
                  <a:ext uri="{FF2B5EF4-FFF2-40B4-BE49-F238E27FC236}">
                    <a16:creationId xmlns:a16="http://schemas.microsoft.com/office/drawing/2014/main" id="{ECFA96E1-97A0-C099-8AFD-383C018BFFD8}"/>
                  </a:ext>
                </a:extLst>
              </p:cNvPr>
              <p:cNvGrpSpPr/>
              <p:nvPr/>
            </p:nvGrpSpPr>
            <p:grpSpPr>
              <a:xfrm>
                <a:off x="6889813" y="2549864"/>
                <a:ext cx="34498" cy="32266"/>
                <a:chOff x="6889813" y="2549864"/>
                <a:chExt cx="34498" cy="32266"/>
              </a:xfrm>
            </p:grpSpPr>
            <p:grpSp>
              <p:nvGrpSpPr>
                <p:cNvPr id="2826" name="رسم 672">
                  <a:extLst>
                    <a:ext uri="{FF2B5EF4-FFF2-40B4-BE49-F238E27FC236}">
                      <a16:creationId xmlns:a16="http://schemas.microsoft.com/office/drawing/2014/main" id="{AE0A1641-FCBC-E5EF-5CE8-965E1ABBA80C}"/>
                    </a:ext>
                  </a:extLst>
                </p:cNvPr>
                <p:cNvGrpSpPr/>
                <p:nvPr/>
              </p:nvGrpSpPr>
              <p:grpSpPr>
                <a:xfrm>
                  <a:off x="6895724" y="2559774"/>
                  <a:ext cx="28587" cy="22357"/>
                  <a:chOff x="6895724" y="2559774"/>
                  <a:chExt cx="28587" cy="22357"/>
                </a:xfrm>
              </p:grpSpPr>
              <p:sp>
                <p:nvSpPr>
                  <p:cNvPr id="2836" name="شكل حر: شكل 2835">
                    <a:extLst>
                      <a:ext uri="{FF2B5EF4-FFF2-40B4-BE49-F238E27FC236}">
                        <a16:creationId xmlns:a16="http://schemas.microsoft.com/office/drawing/2014/main" id="{7C81A29B-3C8F-DCA4-7CDC-D9D7FDDF3C1F}"/>
                      </a:ext>
                    </a:extLst>
                  </p:cNvPr>
                  <p:cNvSpPr/>
                  <p:nvPr/>
                </p:nvSpPr>
                <p:spPr>
                  <a:xfrm>
                    <a:off x="6895724" y="2559774"/>
                    <a:ext cx="28587" cy="22357"/>
                  </a:xfrm>
                  <a:custGeom>
                    <a:avLst/>
                    <a:gdLst>
                      <a:gd name="connsiteX0" fmla="*/ 11329 w 28587"/>
                      <a:gd name="connsiteY0" fmla="*/ 21976 h 22357"/>
                      <a:gd name="connsiteX1" fmla="*/ 17330 w 28587"/>
                      <a:gd name="connsiteY1" fmla="*/ 22262 h 22357"/>
                      <a:gd name="connsiteX2" fmla="*/ 28570 w 28587"/>
                      <a:gd name="connsiteY2" fmla="*/ 16642 h 22357"/>
                      <a:gd name="connsiteX3" fmla="*/ 27046 w 28587"/>
                      <a:gd name="connsiteY3" fmla="*/ 13880 h 22357"/>
                      <a:gd name="connsiteX4" fmla="*/ 27426 w 28587"/>
                      <a:gd name="connsiteY4" fmla="*/ 12928 h 22357"/>
                      <a:gd name="connsiteX5" fmla="*/ 28093 w 28587"/>
                      <a:gd name="connsiteY5" fmla="*/ 11308 h 22357"/>
                      <a:gd name="connsiteX6" fmla="*/ 27046 w 28587"/>
                      <a:gd name="connsiteY6" fmla="*/ 8070 h 22357"/>
                      <a:gd name="connsiteX7" fmla="*/ 25902 w 28587"/>
                      <a:gd name="connsiteY7" fmla="*/ 6832 h 22357"/>
                      <a:gd name="connsiteX8" fmla="*/ 26474 w 28587"/>
                      <a:gd name="connsiteY8" fmla="*/ 6260 h 22357"/>
                      <a:gd name="connsiteX9" fmla="*/ 25331 w 28587"/>
                      <a:gd name="connsiteY9" fmla="*/ 4069 h 22357"/>
                      <a:gd name="connsiteX10" fmla="*/ 22664 w 28587"/>
                      <a:gd name="connsiteY10" fmla="*/ 2164 h 22357"/>
                      <a:gd name="connsiteX11" fmla="*/ 17521 w 28587"/>
                      <a:gd name="connsiteY11" fmla="*/ 164 h 22357"/>
                      <a:gd name="connsiteX12" fmla="*/ 375 w 28587"/>
                      <a:gd name="connsiteY12" fmla="*/ 8165 h 22357"/>
                      <a:gd name="connsiteX13" fmla="*/ 3805 w 28587"/>
                      <a:gd name="connsiteY13" fmla="*/ 18452 h 22357"/>
                      <a:gd name="connsiteX14" fmla="*/ 11139 w 28587"/>
                      <a:gd name="connsiteY14" fmla="*/ 21976 h 2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587" h="22357">
                        <a:moveTo>
                          <a:pt x="11329" y="21976"/>
                        </a:moveTo>
                        <a:cubicBezTo>
                          <a:pt x="13330" y="22357"/>
                          <a:pt x="15330" y="22453"/>
                          <a:pt x="17330" y="22262"/>
                        </a:cubicBezTo>
                        <a:cubicBezTo>
                          <a:pt x="19711" y="21976"/>
                          <a:pt x="29046" y="20548"/>
                          <a:pt x="28570" y="16642"/>
                        </a:cubicBezTo>
                        <a:cubicBezTo>
                          <a:pt x="28379" y="15595"/>
                          <a:pt x="27808" y="14642"/>
                          <a:pt x="27046" y="13880"/>
                        </a:cubicBezTo>
                        <a:cubicBezTo>
                          <a:pt x="26569" y="13404"/>
                          <a:pt x="27046" y="13309"/>
                          <a:pt x="27426" y="12928"/>
                        </a:cubicBezTo>
                        <a:cubicBezTo>
                          <a:pt x="27903" y="12547"/>
                          <a:pt x="27998" y="11880"/>
                          <a:pt x="28093" y="11308"/>
                        </a:cubicBezTo>
                        <a:cubicBezTo>
                          <a:pt x="28284" y="10356"/>
                          <a:pt x="27522" y="8927"/>
                          <a:pt x="27046" y="8070"/>
                        </a:cubicBezTo>
                        <a:cubicBezTo>
                          <a:pt x="26664" y="7498"/>
                          <a:pt x="26379" y="7117"/>
                          <a:pt x="25902" y="6832"/>
                        </a:cubicBezTo>
                        <a:cubicBezTo>
                          <a:pt x="26188" y="6832"/>
                          <a:pt x="26474" y="6641"/>
                          <a:pt x="26474" y="6260"/>
                        </a:cubicBezTo>
                        <a:cubicBezTo>
                          <a:pt x="26664" y="5403"/>
                          <a:pt x="25998" y="4546"/>
                          <a:pt x="25331" y="4069"/>
                        </a:cubicBezTo>
                        <a:cubicBezTo>
                          <a:pt x="24474" y="3307"/>
                          <a:pt x="23521" y="2831"/>
                          <a:pt x="22664" y="2164"/>
                        </a:cubicBezTo>
                        <a:cubicBezTo>
                          <a:pt x="21235" y="1021"/>
                          <a:pt x="19330" y="355"/>
                          <a:pt x="17521" y="164"/>
                        </a:cubicBezTo>
                        <a:cubicBezTo>
                          <a:pt x="11615" y="-693"/>
                          <a:pt x="2566" y="1783"/>
                          <a:pt x="375" y="8165"/>
                        </a:cubicBezTo>
                        <a:cubicBezTo>
                          <a:pt x="-863" y="11880"/>
                          <a:pt x="1138" y="16071"/>
                          <a:pt x="3805" y="18452"/>
                        </a:cubicBezTo>
                        <a:cubicBezTo>
                          <a:pt x="5900" y="20262"/>
                          <a:pt x="8472" y="21405"/>
                          <a:pt x="11139" y="21976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837" name="شكل حر: شكل 2836">
                    <a:extLst>
                      <a:ext uri="{FF2B5EF4-FFF2-40B4-BE49-F238E27FC236}">
                        <a16:creationId xmlns:a16="http://schemas.microsoft.com/office/drawing/2014/main" id="{18DCE61F-7F70-C485-CD05-6F5E320FA184}"/>
                      </a:ext>
                    </a:extLst>
                  </p:cNvPr>
                  <p:cNvSpPr/>
                  <p:nvPr/>
                </p:nvSpPr>
                <p:spPr>
                  <a:xfrm>
                    <a:off x="6896010" y="2562700"/>
                    <a:ext cx="28301" cy="19430"/>
                  </a:xfrm>
                  <a:custGeom>
                    <a:avLst/>
                    <a:gdLst>
                      <a:gd name="connsiteX0" fmla="*/ 11043 w 28301"/>
                      <a:gd name="connsiteY0" fmla="*/ 19050 h 19430"/>
                      <a:gd name="connsiteX1" fmla="*/ 17044 w 28301"/>
                      <a:gd name="connsiteY1" fmla="*/ 19336 h 19430"/>
                      <a:gd name="connsiteX2" fmla="*/ 28284 w 28301"/>
                      <a:gd name="connsiteY2" fmla="*/ 13716 h 19430"/>
                      <a:gd name="connsiteX3" fmla="*/ 26760 w 28301"/>
                      <a:gd name="connsiteY3" fmla="*/ 10954 h 19430"/>
                      <a:gd name="connsiteX4" fmla="*/ 27141 w 28301"/>
                      <a:gd name="connsiteY4" fmla="*/ 10001 h 19430"/>
                      <a:gd name="connsiteX5" fmla="*/ 27808 w 28301"/>
                      <a:gd name="connsiteY5" fmla="*/ 8382 h 19430"/>
                      <a:gd name="connsiteX6" fmla="*/ 26760 w 28301"/>
                      <a:gd name="connsiteY6" fmla="*/ 5143 h 19430"/>
                      <a:gd name="connsiteX7" fmla="*/ 25617 w 28301"/>
                      <a:gd name="connsiteY7" fmla="*/ 3905 h 19430"/>
                      <a:gd name="connsiteX8" fmla="*/ 26188 w 28301"/>
                      <a:gd name="connsiteY8" fmla="*/ 3334 h 19430"/>
                      <a:gd name="connsiteX9" fmla="*/ 25331 w 28301"/>
                      <a:gd name="connsiteY9" fmla="*/ 1429 h 19430"/>
                      <a:gd name="connsiteX10" fmla="*/ 25426 w 28301"/>
                      <a:gd name="connsiteY10" fmla="*/ 2381 h 19430"/>
                      <a:gd name="connsiteX11" fmla="*/ 22474 w 28301"/>
                      <a:gd name="connsiteY11" fmla="*/ 3810 h 19430"/>
                      <a:gd name="connsiteX12" fmla="*/ 26379 w 28301"/>
                      <a:gd name="connsiteY12" fmla="*/ 6858 h 19430"/>
                      <a:gd name="connsiteX13" fmla="*/ 24283 w 28301"/>
                      <a:gd name="connsiteY13" fmla="*/ 7906 h 19430"/>
                      <a:gd name="connsiteX14" fmla="*/ 25712 w 28301"/>
                      <a:gd name="connsiteY14" fmla="*/ 8763 h 19430"/>
                      <a:gd name="connsiteX15" fmla="*/ 25521 w 28301"/>
                      <a:gd name="connsiteY15" fmla="*/ 9144 h 19430"/>
                      <a:gd name="connsiteX16" fmla="*/ 23997 w 28301"/>
                      <a:gd name="connsiteY16" fmla="*/ 9620 h 19430"/>
                      <a:gd name="connsiteX17" fmla="*/ 25045 w 28301"/>
                      <a:gd name="connsiteY17" fmla="*/ 10573 h 19430"/>
                      <a:gd name="connsiteX18" fmla="*/ 25045 w 28301"/>
                      <a:gd name="connsiteY18" fmla="*/ 10858 h 19430"/>
                      <a:gd name="connsiteX19" fmla="*/ 20854 w 28301"/>
                      <a:gd name="connsiteY19" fmla="*/ 11525 h 19430"/>
                      <a:gd name="connsiteX20" fmla="*/ 24093 w 28301"/>
                      <a:gd name="connsiteY20" fmla="*/ 12002 h 19430"/>
                      <a:gd name="connsiteX21" fmla="*/ 26569 w 28301"/>
                      <a:gd name="connsiteY21" fmla="*/ 13716 h 19430"/>
                      <a:gd name="connsiteX22" fmla="*/ 24188 w 28301"/>
                      <a:gd name="connsiteY22" fmla="*/ 16669 h 19430"/>
                      <a:gd name="connsiteX23" fmla="*/ 18759 w 28301"/>
                      <a:gd name="connsiteY23" fmla="*/ 17716 h 19430"/>
                      <a:gd name="connsiteX24" fmla="*/ 10853 w 28301"/>
                      <a:gd name="connsiteY24" fmla="*/ 17431 h 19430"/>
                      <a:gd name="connsiteX25" fmla="*/ 4947 w 28301"/>
                      <a:gd name="connsiteY25" fmla="*/ 14764 h 19430"/>
                      <a:gd name="connsiteX26" fmla="*/ 5805 w 28301"/>
                      <a:gd name="connsiteY26" fmla="*/ 12383 h 19430"/>
                      <a:gd name="connsiteX27" fmla="*/ 11425 w 28301"/>
                      <a:gd name="connsiteY27" fmla="*/ 12192 h 19430"/>
                      <a:gd name="connsiteX28" fmla="*/ 8186 w 28301"/>
                      <a:gd name="connsiteY28" fmla="*/ 11621 h 19430"/>
                      <a:gd name="connsiteX29" fmla="*/ 5900 w 28301"/>
                      <a:gd name="connsiteY29" fmla="*/ 11335 h 19430"/>
                      <a:gd name="connsiteX30" fmla="*/ 2376 w 28301"/>
                      <a:gd name="connsiteY30" fmla="*/ 9811 h 19430"/>
                      <a:gd name="connsiteX31" fmla="*/ 2376 w 28301"/>
                      <a:gd name="connsiteY31" fmla="*/ 9525 h 19430"/>
                      <a:gd name="connsiteX32" fmla="*/ 5709 w 28301"/>
                      <a:gd name="connsiteY32" fmla="*/ 8572 h 19430"/>
                      <a:gd name="connsiteX33" fmla="*/ 3233 w 28301"/>
                      <a:gd name="connsiteY33" fmla="*/ 7429 h 19430"/>
                      <a:gd name="connsiteX34" fmla="*/ 3233 w 28301"/>
                      <a:gd name="connsiteY34" fmla="*/ 7144 h 19430"/>
                      <a:gd name="connsiteX35" fmla="*/ 6853 w 28301"/>
                      <a:gd name="connsiteY35" fmla="*/ 6382 h 19430"/>
                      <a:gd name="connsiteX36" fmla="*/ 10948 w 28301"/>
                      <a:gd name="connsiteY36" fmla="*/ 5715 h 19430"/>
                      <a:gd name="connsiteX37" fmla="*/ 6186 w 28301"/>
                      <a:gd name="connsiteY37" fmla="*/ 4953 h 19430"/>
                      <a:gd name="connsiteX38" fmla="*/ 3138 w 28301"/>
                      <a:gd name="connsiteY38" fmla="*/ 4286 h 19430"/>
                      <a:gd name="connsiteX39" fmla="*/ 4567 w 28301"/>
                      <a:gd name="connsiteY39" fmla="*/ 0 h 19430"/>
                      <a:gd name="connsiteX40" fmla="*/ 375 w 28301"/>
                      <a:gd name="connsiteY40" fmla="*/ 5143 h 19430"/>
                      <a:gd name="connsiteX41" fmla="*/ 3805 w 28301"/>
                      <a:gd name="connsiteY41" fmla="*/ 15430 h 19430"/>
                      <a:gd name="connsiteX42" fmla="*/ 11139 w 28301"/>
                      <a:gd name="connsiteY42" fmla="*/ 18955 h 19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8301" h="19430">
                        <a:moveTo>
                          <a:pt x="11043" y="19050"/>
                        </a:moveTo>
                        <a:cubicBezTo>
                          <a:pt x="13044" y="19431"/>
                          <a:pt x="15044" y="19526"/>
                          <a:pt x="17044" y="19336"/>
                        </a:cubicBezTo>
                        <a:cubicBezTo>
                          <a:pt x="19425" y="19050"/>
                          <a:pt x="28760" y="17621"/>
                          <a:pt x="28284" y="13716"/>
                        </a:cubicBezTo>
                        <a:cubicBezTo>
                          <a:pt x="28093" y="12668"/>
                          <a:pt x="27522" y="11716"/>
                          <a:pt x="26760" y="10954"/>
                        </a:cubicBezTo>
                        <a:cubicBezTo>
                          <a:pt x="26284" y="10477"/>
                          <a:pt x="26760" y="10382"/>
                          <a:pt x="27141" y="10001"/>
                        </a:cubicBezTo>
                        <a:cubicBezTo>
                          <a:pt x="27617" y="9620"/>
                          <a:pt x="27712" y="8953"/>
                          <a:pt x="27808" y="8382"/>
                        </a:cubicBezTo>
                        <a:cubicBezTo>
                          <a:pt x="27998" y="7429"/>
                          <a:pt x="27236" y="6001"/>
                          <a:pt x="26760" y="5143"/>
                        </a:cubicBezTo>
                        <a:cubicBezTo>
                          <a:pt x="26379" y="4572"/>
                          <a:pt x="26093" y="4191"/>
                          <a:pt x="25617" y="3905"/>
                        </a:cubicBezTo>
                        <a:cubicBezTo>
                          <a:pt x="25903" y="3905"/>
                          <a:pt x="26188" y="3715"/>
                          <a:pt x="26188" y="3334"/>
                        </a:cubicBezTo>
                        <a:cubicBezTo>
                          <a:pt x="26379" y="2572"/>
                          <a:pt x="25903" y="1905"/>
                          <a:pt x="25331" y="1429"/>
                        </a:cubicBezTo>
                        <a:cubicBezTo>
                          <a:pt x="25426" y="1714"/>
                          <a:pt x="25521" y="2000"/>
                          <a:pt x="25426" y="2381"/>
                        </a:cubicBezTo>
                        <a:cubicBezTo>
                          <a:pt x="25141" y="3715"/>
                          <a:pt x="23712" y="3905"/>
                          <a:pt x="22474" y="3810"/>
                        </a:cubicBezTo>
                        <a:cubicBezTo>
                          <a:pt x="24093" y="4477"/>
                          <a:pt x="26188" y="5048"/>
                          <a:pt x="26379" y="6858"/>
                        </a:cubicBezTo>
                        <a:cubicBezTo>
                          <a:pt x="26379" y="7715"/>
                          <a:pt x="25236" y="7906"/>
                          <a:pt x="24283" y="7906"/>
                        </a:cubicBezTo>
                        <a:cubicBezTo>
                          <a:pt x="24855" y="8096"/>
                          <a:pt x="25426" y="8287"/>
                          <a:pt x="25712" y="8763"/>
                        </a:cubicBezTo>
                        <a:cubicBezTo>
                          <a:pt x="25807" y="8953"/>
                          <a:pt x="25712" y="9049"/>
                          <a:pt x="25521" y="9144"/>
                        </a:cubicBezTo>
                        <a:cubicBezTo>
                          <a:pt x="25331" y="9144"/>
                          <a:pt x="23617" y="9239"/>
                          <a:pt x="23997" y="9620"/>
                        </a:cubicBezTo>
                        <a:cubicBezTo>
                          <a:pt x="24379" y="9906"/>
                          <a:pt x="24759" y="10096"/>
                          <a:pt x="25045" y="10573"/>
                        </a:cubicBezTo>
                        <a:cubicBezTo>
                          <a:pt x="25045" y="10573"/>
                          <a:pt x="25045" y="10763"/>
                          <a:pt x="25045" y="10858"/>
                        </a:cubicBezTo>
                        <a:cubicBezTo>
                          <a:pt x="23712" y="11430"/>
                          <a:pt x="22283" y="11335"/>
                          <a:pt x="20854" y="11525"/>
                        </a:cubicBezTo>
                        <a:cubicBezTo>
                          <a:pt x="21902" y="11811"/>
                          <a:pt x="23045" y="11811"/>
                          <a:pt x="24093" y="12002"/>
                        </a:cubicBezTo>
                        <a:cubicBezTo>
                          <a:pt x="25045" y="12192"/>
                          <a:pt x="26379" y="12573"/>
                          <a:pt x="26569" y="13716"/>
                        </a:cubicBezTo>
                        <a:cubicBezTo>
                          <a:pt x="26760" y="15049"/>
                          <a:pt x="25236" y="16192"/>
                          <a:pt x="24188" y="16669"/>
                        </a:cubicBezTo>
                        <a:cubicBezTo>
                          <a:pt x="22474" y="17335"/>
                          <a:pt x="20568" y="17621"/>
                          <a:pt x="18759" y="17716"/>
                        </a:cubicBezTo>
                        <a:cubicBezTo>
                          <a:pt x="16092" y="17907"/>
                          <a:pt x="13425" y="18002"/>
                          <a:pt x="10853" y="17431"/>
                        </a:cubicBezTo>
                        <a:cubicBezTo>
                          <a:pt x="8853" y="16954"/>
                          <a:pt x="6471" y="16192"/>
                          <a:pt x="4947" y="14764"/>
                        </a:cubicBezTo>
                        <a:cubicBezTo>
                          <a:pt x="3900" y="13716"/>
                          <a:pt x="4376" y="12668"/>
                          <a:pt x="5805" y="12383"/>
                        </a:cubicBezTo>
                        <a:cubicBezTo>
                          <a:pt x="7614" y="12002"/>
                          <a:pt x="9710" y="12859"/>
                          <a:pt x="11425" y="12192"/>
                        </a:cubicBezTo>
                        <a:cubicBezTo>
                          <a:pt x="10472" y="11716"/>
                          <a:pt x="9234" y="11716"/>
                          <a:pt x="8186" y="11621"/>
                        </a:cubicBezTo>
                        <a:cubicBezTo>
                          <a:pt x="7424" y="11621"/>
                          <a:pt x="6662" y="11430"/>
                          <a:pt x="5900" y="11335"/>
                        </a:cubicBezTo>
                        <a:cubicBezTo>
                          <a:pt x="4662" y="11239"/>
                          <a:pt x="3042" y="11049"/>
                          <a:pt x="2376" y="9811"/>
                        </a:cubicBezTo>
                        <a:cubicBezTo>
                          <a:pt x="2376" y="9811"/>
                          <a:pt x="2376" y="9620"/>
                          <a:pt x="2376" y="9525"/>
                        </a:cubicBezTo>
                        <a:cubicBezTo>
                          <a:pt x="3233" y="8572"/>
                          <a:pt x="4567" y="8953"/>
                          <a:pt x="5709" y="8572"/>
                        </a:cubicBezTo>
                        <a:cubicBezTo>
                          <a:pt x="4947" y="8096"/>
                          <a:pt x="3900" y="8191"/>
                          <a:pt x="3233" y="7429"/>
                        </a:cubicBezTo>
                        <a:cubicBezTo>
                          <a:pt x="3233" y="7429"/>
                          <a:pt x="3233" y="7239"/>
                          <a:pt x="3233" y="7144"/>
                        </a:cubicBezTo>
                        <a:cubicBezTo>
                          <a:pt x="4185" y="6286"/>
                          <a:pt x="5709" y="6477"/>
                          <a:pt x="6853" y="6382"/>
                        </a:cubicBezTo>
                        <a:cubicBezTo>
                          <a:pt x="8091" y="6382"/>
                          <a:pt x="9710" y="6286"/>
                          <a:pt x="10948" y="5715"/>
                        </a:cubicBezTo>
                        <a:cubicBezTo>
                          <a:pt x="9424" y="5143"/>
                          <a:pt x="7805" y="5048"/>
                          <a:pt x="6186" y="4953"/>
                        </a:cubicBezTo>
                        <a:cubicBezTo>
                          <a:pt x="5233" y="4953"/>
                          <a:pt x="3900" y="4953"/>
                          <a:pt x="3138" y="4286"/>
                        </a:cubicBezTo>
                        <a:cubicBezTo>
                          <a:pt x="1995" y="3239"/>
                          <a:pt x="3519" y="1143"/>
                          <a:pt x="4567" y="0"/>
                        </a:cubicBezTo>
                        <a:cubicBezTo>
                          <a:pt x="2566" y="1333"/>
                          <a:pt x="1138" y="3048"/>
                          <a:pt x="375" y="5143"/>
                        </a:cubicBezTo>
                        <a:cubicBezTo>
                          <a:pt x="-863" y="8858"/>
                          <a:pt x="1138" y="13049"/>
                          <a:pt x="3805" y="15430"/>
                        </a:cubicBezTo>
                        <a:cubicBezTo>
                          <a:pt x="5900" y="17240"/>
                          <a:pt x="8472" y="18383"/>
                          <a:pt x="11139" y="18955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827" name="رسم 672">
                  <a:extLst>
                    <a:ext uri="{FF2B5EF4-FFF2-40B4-BE49-F238E27FC236}">
                      <a16:creationId xmlns:a16="http://schemas.microsoft.com/office/drawing/2014/main" id="{30285C01-AB7B-DAD1-9055-DD0612B04C11}"/>
                    </a:ext>
                  </a:extLst>
                </p:cNvPr>
                <p:cNvGrpSpPr/>
                <p:nvPr/>
              </p:nvGrpSpPr>
              <p:grpSpPr>
                <a:xfrm>
                  <a:off x="6895220" y="2549864"/>
                  <a:ext cx="24708" cy="22443"/>
                  <a:chOff x="6895220" y="2549864"/>
                  <a:chExt cx="24708" cy="22443"/>
                </a:xfrm>
              </p:grpSpPr>
              <p:sp>
                <p:nvSpPr>
                  <p:cNvPr id="2834" name="شكل حر: شكل 2833">
                    <a:extLst>
                      <a:ext uri="{FF2B5EF4-FFF2-40B4-BE49-F238E27FC236}">
                        <a16:creationId xmlns:a16="http://schemas.microsoft.com/office/drawing/2014/main" id="{18262859-5CEB-3FBF-D20C-08A167D62C8B}"/>
                      </a:ext>
                    </a:extLst>
                  </p:cNvPr>
                  <p:cNvSpPr/>
                  <p:nvPr/>
                </p:nvSpPr>
                <p:spPr>
                  <a:xfrm>
                    <a:off x="6895601" y="2549864"/>
                    <a:ext cx="24327" cy="22443"/>
                  </a:xfrm>
                  <a:custGeom>
                    <a:avLst/>
                    <a:gdLst>
                      <a:gd name="connsiteX0" fmla="*/ 5547 w 24327"/>
                      <a:gd name="connsiteY0" fmla="*/ 3882 h 22443"/>
                      <a:gd name="connsiteX1" fmla="*/ 10405 w 24327"/>
                      <a:gd name="connsiteY1" fmla="*/ 1406 h 22443"/>
                      <a:gd name="connsiteX2" fmla="*/ 21740 w 24327"/>
                      <a:gd name="connsiteY2" fmla="*/ 1882 h 22443"/>
                      <a:gd name="connsiteX3" fmla="*/ 21549 w 24327"/>
                      <a:gd name="connsiteY3" fmla="*/ 4740 h 22443"/>
                      <a:gd name="connsiteX4" fmla="*/ 22216 w 24327"/>
                      <a:gd name="connsiteY4" fmla="*/ 5406 h 22443"/>
                      <a:gd name="connsiteX5" fmla="*/ 23359 w 24327"/>
                      <a:gd name="connsiteY5" fmla="*/ 6549 h 22443"/>
                      <a:gd name="connsiteX6" fmla="*/ 23645 w 24327"/>
                      <a:gd name="connsiteY6" fmla="*/ 9597 h 22443"/>
                      <a:gd name="connsiteX7" fmla="*/ 23264 w 24327"/>
                      <a:gd name="connsiteY7" fmla="*/ 11026 h 22443"/>
                      <a:gd name="connsiteX8" fmla="*/ 24026 w 24327"/>
                      <a:gd name="connsiteY8" fmla="*/ 11312 h 22443"/>
                      <a:gd name="connsiteX9" fmla="*/ 24026 w 24327"/>
                      <a:gd name="connsiteY9" fmla="*/ 13598 h 22443"/>
                      <a:gd name="connsiteX10" fmla="*/ 22502 w 24327"/>
                      <a:gd name="connsiteY10" fmla="*/ 16170 h 22443"/>
                      <a:gd name="connsiteX11" fmla="*/ 19073 w 24327"/>
                      <a:gd name="connsiteY11" fmla="*/ 19789 h 22443"/>
                      <a:gd name="connsiteX12" fmla="*/ 1928 w 24327"/>
                      <a:gd name="connsiteY12" fmla="*/ 19503 h 22443"/>
                      <a:gd name="connsiteX13" fmla="*/ 975 w 24327"/>
                      <a:gd name="connsiteY13" fmla="*/ 9693 h 22443"/>
                      <a:gd name="connsiteX14" fmla="*/ 5738 w 24327"/>
                      <a:gd name="connsiteY14" fmla="*/ 3978 h 22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327" h="22443">
                        <a:moveTo>
                          <a:pt x="5547" y="3882"/>
                        </a:moveTo>
                        <a:cubicBezTo>
                          <a:pt x="7071" y="2835"/>
                          <a:pt x="8690" y="1977"/>
                          <a:pt x="10405" y="1406"/>
                        </a:cubicBezTo>
                        <a:cubicBezTo>
                          <a:pt x="12500" y="739"/>
                          <a:pt x="20787" y="-1642"/>
                          <a:pt x="21740" y="1882"/>
                        </a:cubicBezTo>
                        <a:cubicBezTo>
                          <a:pt x="22025" y="2835"/>
                          <a:pt x="21835" y="3787"/>
                          <a:pt x="21549" y="4740"/>
                        </a:cubicBezTo>
                        <a:cubicBezTo>
                          <a:pt x="21263" y="5311"/>
                          <a:pt x="21644" y="5216"/>
                          <a:pt x="22216" y="5406"/>
                        </a:cubicBezTo>
                        <a:cubicBezTo>
                          <a:pt x="22692" y="5597"/>
                          <a:pt x="23073" y="6073"/>
                          <a:pt x="23359" y="6549"/>
                        </a:cubicBezTo>
                        <a:cubicBezTo>
                          <a:pt x="23835" y="7311"/>
                          <a:pt x="23835" y="8740"/>
                          <a:pt x="23645" y="9597"/>
                        </a:cubicBezTo>
                        <a:cubicBezTo>
                          <a:pt x="23645" y="10169"/>
                          <a:pt x="23454" y="10645"/>
                          <a:pt x="23264" y="11026"/>
                        </a:cubicBezTo>
                        <a:cubicBezTo>
                          <a:pt x="23549" y="11026"/>
                          <a:pt x="23740" y="11026"/>
                          <a:pt x="24026" y="11312"/>
                        </a:cubicBezTo>
                        <a:cubicBezTo>
                          <a:pt x="24597" y="11979"/>
                          <a:pt x="24216" y="12931"/>
                          <a:pt x="24026" y="13598"/>
                        </a:cubicBezTo>
                        <a:cubicBezTo>
                          <a:pt x="23549" y="14550"/>
                          <a:pt x="22978" y="15312"/>
                          <a:pt x="22502" y="16170"/>
                        </a:cubicBezTo>
                        <a:cubicBezTo>
                          <a:pt x="21740" y="17598"/>
                          <a:pt x="20406" y="18932"/>
                          <a:pt x="19073" y="19789"/>
                        </a:cubicBezTo>
                        <a:cubicBezTo>
                          <a:pt x="14405" y="22742"/>
                          <a:pt x="6023" y="23980"/>
                          <a:pt x="1928" y="19503"/>
                        </a:cubicBezTo>
                        <a:cubicBezTo>
                          <a:pt x="-454" y="16932"/>
                          <a:pt x="-454" y="12645"/>
                          <a:pt x="975" y="9693"/>
                        </a:cubicBezTo>
                        <a:cubicBezTo>
                          <a:pt x="2023" y="7407"/>
                          <a:pt x="3737" y="5502"/>
                          <a:pt x="5738" y="3978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835" name="شكل حر: شكل 2834">
                    <a:extLst>
                      <a:ext uri="{FF2B5EF4-FFF2-40B4-BE49-F238E27FC236}">
                        <a16:creationId xmlns:a16="http://schemas.microsoft.com/office/drawing/2014/main" id="{5B64F494-02A3-D81F-A285-A56B5B2201DF}"/>
                      </a:ext>
                    </a:extLst>
                  </p:cNvPr>
                  <p:cNvSpPr/>
                  <p:nvPr/>
                </p:nvSpPr>
                <p:spPr>
                  <a:xfrm>
                    <a:off x="6895220" y="2549864"/>
                    <a:ext cx="24657" cy="22265"/>
                  </a:xfrm>
                  <a:custGeom>
                    <a:avLst/>
                    <a:gdLst>
                      <a:gd name="connsiteX0" fmla="*/ 5928 w 24657"/>
                      <a:gd name="connsiteY0" fmla="*/ 3882 h 22265"/>
                      <a:gd name="connsiteX1" fmla="*/ 10786 w 24657"/>
                      <a:gd name="connsiteY1" fmla="*/ 1406 h 22265"/>
                      <a:gd name="connsiteX2" fmla="*/ 22121 w 24657"/>
                      <a:gd name="connsiteY2" fmla="*/ 1882 h 22265"/>
                      <a:gd name="connsiteX3" fmla="*/ 21930 w 24657"/>
                      <a:gd name="connsiteY3" fmla="*/ 4740 h 22265"/>
                      <a:gd name="connsiteX4" fmla="*/ 22597 w 24657"/>
                      <a:gd name="connsiteY4" fmla="*/ 5406 h 22265"/>
                      <a:gd name="connsiteX5" fmla="*/ 23740 w 24657"/>
                      <a:gd name="connsiteY5" fmla="*/ 6549 h 22265"/>
                      <a:gd name="connsiteX6" fmla="*/ 24025 w 24657"/>
                      <a:gd name="connsiteY6" fmla="*/ 9597 h 22265"/>
                      <a:gd name="connsiteX7" fmla="*/ 23645 w 24657"/>
                      <a:gd name="connsiteY7" fmla="*/ 11026 h 22265"/>
                      <a:gd name="connsiteX8" fmla="*/ 24407 w 24657"/>
                      <a:gd name="connsiteY8" fmla="*/ 11312 h 22265"/>
                      <a:gd name="connsiteX9" fmla="*/ 24407 w 24657"/>
                      <a:gd name="connsiteY9" fmla="*/ 13217 h 22265"/>
                      <a:gd name="connsiteX10" fmla="*/ 24121 w 24657"/>
                      <a:gd name="connsiteY10" fmla="*/ 12360 h 22265"/>
                      <a:gd name="connsiteX11" fmla="*/ 21168 w 24657"/>
                      <a:gd name="connsiteY11" fmla="*/ 12360 h 22265"/>
                      <a:gd name="connsiteX12" fmla="*/ 23264 w 24657"/>
                      <a:gd name="connsiteY12" fmla="*/ 8359 h 22265"/>
                      <a:gd name="connsiteX13" fmla="*/ 21168 w 24657"/>
                      <a:gd name="connsiteY13" fmla="*/ 8264 h 22265"/>
                      <a:gd name="connsiteX14" fmla="*/ 22025 w 24657"/>
                      <a:gd name="connsiteY14" fmla="*/ 7026 h 22265"/>
                      <a:gd name="connsiteX15" fmla="*/ 21740 w 24657"/>
                      <a:gd name="connsiteY15" fmla="*/ 6835 h 22265"/>
                      <a:gd name="connsiteX16" fmla="*/ 20311 w 24657"/>
                      <a:gd name="connsiteY16" fmla="*/ 7026 h 22265"/>
                      <a:gd name="connsiteX17" fmla="*/ 20787 w 24657"/>
                      <a:gd name="connsiteY17" fmla="*/ 5883 h 22265"/>
                      <a:gd name="connsiteX18" fmla="*/ 20597 w 24657"/>
                      <a:gd name="connsiteY18" fmla="*/ 5692 h 22265"/>
                      <a:gd name="connsiteX19" fmla="*/ 16882 w 24657"/>
                      <a:gd name="connsiteY19" fmla="*/ 6645 h 22265"/>
                      <a:gd name="connsiteX20" fmla="*/ 19358 w 24657"/>
                      <a:gd name="connsiteY20" fmla="*/ 5025 h 22265"/>
                      <a:gd name="connsiteX21" fmla="*/ 20692 w 24657"/>
                      <a:gd name="connsiteY21" fmla="*/ 2644 h 22265"/>
                      <a:gd name="connsiteX22" fmla="*/ 17644 w 24657"/>
                      <a:gd name="connsiteY22" fmla="*/ 1120 h 22265"/>
                      <a:gd name="connsiteX23" fmla="*/ 12691 w 24657"/>
                      <a:gd name="connsiteY23" fmla="*/ 2263 h 22265"/>
                      <a:gd name="connsiteX24" fmla="*/ 6214 w 24657"/>
                      <a:gd name="connsiteY24" fmla="*/ 5502 h 22265"/>
                      <a:gd name="connsiteX25" fmla="*/ 2309 w 24657"/>
                      <a:gd name="connsiteY25" fmla="*/ 9883 h 22265"/>
                      <a:gd name="connsiteX26" fmla="*/ 3928 w 24657"/>
                      <a:gd name="connsiteY26" fmla="*/ 11598 h 22265"/>
                      <a:gd name="connsiteX27" fmla="*/ 8690 w 24657"/>
                      <a:gd name="connsiteY27" fmla="*/ 9693 h 22265"/>
                      <a:gd name="connsiteX28" fmla="*/ 6214 w 24657"/>
                      <a:gd name="connsiteY28" fmla="*/ 11407 h 22265"/>
                      <a:gd name="connsiteX29" fmla="*/ 4404 w 24657"/>
                      <a:gd name="connsiteY29" fmla="*/ 12455 h 22265"/>
                      <a:gd name="connsiteX30" fmla="*/ 2023 w 24657"/>
                      <a:gd name="connsiteY30" fmla="*/ 15027 h 22265"/>
                      <a:gd name="connsiteX31" fmla="*/ 2118 w 24657"/>
                      <a:gd name="connsiteY31" fmla="*/ 15217 h 22265"/>
                      <a:gd name="connsiteX32" fmla="*/ 5166 w 24657"/>
                      <a:gd name="connsiteY32" fmla="*/ 14741 h 22265"/>
                      <a:gd name="connsiteX33" fmla="*/ 3547 w 24657"/>
                      <a:gd name="connsiteY33" fmla="*/ 16551 h 22265"/>
                      <a:gd name="connsiteX34" fmla="*/ 3547 w 24657"/>
                      <a:gd name="connsiteY34" fmla="*/ 16741 h 22265"/>
                      <a:gd name="connsiteX35" fmla="*/ 6785 w 24657"/>
                      <a:gd name="connsiteY35" fmla="*/ 16074 h 22265"/>
                      <a:gd name="connsiteX36" fmla="*/ 10405 w 24657"/>
                      <a:gd name="connsiteY36" fmla="*/ 15122 h 22265"/>
                      <a:gd name="connsiteX37" fmla="*/ 6785 w 24657"/>
                      <a:gd name="connsiteY37" fmla="*/ 17503 h 22265"/>
                      <a:gd name="connsiteX38" fmla="*/ 4595 w 24657"/>
                      <a:gd name="connsiteY38" fmla="*/ 19218 h 22265"/>
                      <a:gd name="connsiteX39" fmla="*/ 7357 w 24657"/>
                      <a:gd name="connsiteY39" fmla="*/ 22266 h 22265"/>
                      <a:gd name="connsiteX40" fmla="*/ 1928 w 24657"/>
                      <a:gd name="connsiteY40" fmla="*/ 19503 h 22265"/>
                      <a:gd name="connsiteX41" fmla="*/ 975 w 24657"/>
                      <a:gd name="connsiteY41" fmla="*/ 9693 h 22265"/>
                      <a:gd name="connsiteX42" fmla="*/ 5738 w 24657"/>
                      <a:gd name="connsiteY42" fmla="*/ 3978 h 22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4657" h="22265">
                        <a:moveTo>
                          <a:pt x="5928" y="3882"/>
                        </a:moveTo>
                        <a:cubicBezTo>
                          <a:pt x="7452" y="2835"/>
                          <a:pt x="9071" y="1977"/>
                          <a:pt x="10786" y="1406"/>
                        </a:cubicBezTo>
                        <a:cubicBezTo>
                          <a:pt x="12881" y="739"/>
                          <a:pt x="21168" y="-1642"/>
                          <a:pt x="22121" y="1882"/>
                        </a:cubicBezTo>
                        <a:cubicBezTo>
                          <a:pt x="22406" y="2835"/>
                          <a:pt x="22216" y="3787"/>
                          <a:pt x="21930" y="4740"/>
                        </a:cubicBezTo>
                        <a:cubicBezTo>
                          <a:pt x="21644" y="5311"/>
                          <a:pt x="22025" y="5216"/>
                          <a:pt x="22597" y="5406"/>
                        </a:cubicBezTo>
                        <a:cubicBezTo>
                          <a:pt x="23073" y="5597"/>
                          <a:pt x="23454" y="6073"/>
                          <a:pt x="23740" y="6549"/>
                        </a:cubicBezTo>
                        <a:cubicBezTo>
                          <a:pt x="24216" y="7311"/>
                          <a:pt x="24216" y="8740"/>
                          <a:pt x="24025" y="9597"/>
                        </a:cubicBezTo>
                        <a:cubicBezTo>
                          <a:pt x="24025" y="10169"/>
                          <a:pt x="23835" y="10645"/>
                          <a:pt x="23645" y="11026"/>
                        </a:cubicBezTo>
                        <a:cubicBezTo>
                          <a:pt x="23930" y="11026"/>
                          <a:pt x="24121" y="11026"/>
                          <a:pt x="24407" y="11312"/>
                        </a:cubicBezTo>
                        <a:cubicBezTo>
                          <a:pt x="24788" y="11883"/>
                          <a:pt x="24692" y="12550"/>
                          <a:pt x="24407" y="13217"/>
                        </a:cubicBezTo>
                        <a:cubicBezTo>
                          <a:pt x="24407" y="12931"/>
                          <a:pt x="24407" y="12645"/>
                          <a:pt x="24121" y="12360"/>
                        </a:cubicBezTo>
                        <a:cubicBezTo>
                          <a:pt x="23359" y="11407"/>
                          <a:pt x="22121" y="11788"/>
                          <a:pt x="21168" y="12360"/>
                        </a:cubicBezTo>
                        <a:cubicBezTo>
                          <a:pt x="22216" y="11217"/>
                          <a:pt x="23835" y="9978"/>
                          <a:pt x="23264" y="8359"/>
                        </a:cubicBezTo>
                        <a:cubicBezTo>
                          <a:pt x="23073" y="7597"/>
                          <a:pt x="22025" y="7883"/>
                          <a:pt x="21168" y="8264"/>
                        </a:cubicBezTo>
                        <a:cubicBezTo>
                          <a:pt x="21549" y="7883"/>
                          <a:pt x="21930" y="7502"/>
                          <a:pt x="22025" y="7026"/>
                        </a:cubicBezTo>
                        <a:cubicBezTo>
                          <a:pt x="22025" y="6835"/>
                          <a:pt x="21930" y="6740"/>
                          <a:pt x="21740" y="6835"/>
                        </a:cubicBezTo>
                        <a:cubicBezTo>
                          <a:pt x="21549" y="6835"/>
                          <a:pt x="20120" y="7502"/>
                          <a:pt x="20311" y="7026"/>
                        </a:cubicBezTo>
                        <a:cubicBezTo>
                          <a:pt x="20501" y="6645"/>
                          <a:pt x="20787" y="6359"/>
                          <a:pt x="20787" y="5883"/>
                        </a:cubicBezTo>
                        <a:cubicBezTo>
                          <a:pt x="20787" y="5787"/>
                          <a:pt x="20787" y="5692"/>
                          <a:pt x="20597" y="5692"/>
                        </a:cubicBezTo>
                        <a:cubicBezTo>
                          <a:pt x="19263" y="5692"/>
                          <a:pt x="18120" y="6359"/>
                          <a:pt x="16882" y="6645"/>
                        </a:cubicBezTo>
                        <a:cubicBezTo>
                          <a:pt x="17644" y="6073"/>
                          <a:pt x="18596" y="5597"/>
                          <a:pt x="19358" y="5025"/>
                        </a:cubicBezTo>
                        <a:cubicBezTo>
                          <a:pt x="20025" y="4454"/>
                          <a:pt x="21073" y="3692"/>
                          <a:pt x="20692" y="2644"/>
                        </a:cubicBezTo>
                        <a:cubicBezTo>
                          <a:pt x="20406" y="1406"/>
                          <a:pt x="18692" y="1120"/>
                          <a:pt x="17644" y="1120"/>
                        </a:cubicBezTo>
                        <a:cubicBezTo>
                          <a:pt x="15929" y="1120"/>
                          <a:pt x="14310" y="1692"/>
                          <a:pt x="12691" y="2263"/>
                        </a:cubicBezTo>
                        <a:cubicBezTo>
                          <a:pt x="10405" y="3120"/>
                          <a:pt x="8214" y="3978"/>
                          <a:pt x="6214" y="5502"/>
                        </a:cubicBezTo>
                        <a:cubicBezTo>
                          <a:pt x="4785" y="6645"/>
                          <a:pt x="2975" y="8169"/>
                          <a:pt x="2309" y="9883"/>
                        </a:cubicBezTo>
                        <a:cubicBezTo>
                          <a:pt x="1832" y="11121"/>
                          <a:pt x="2594" y="11883"/>
                          <a:pt x="3928" y="11598"/>
                        </a:cubicBezTo>
                        <a:cubicBezTo>
                          <a:pt x="5547" y="11217"/>
                          <a:pt x="6976" y="9693"/>
                          <a:pt x="8690" y="9693"/>
                        </a:cubicBezTo>
                        <a:cubicBezTo>
                          <a:pt x="8024" y="10455"/>
                          <a:pt x="7071" y="10931"/>
                          <a:pt x="6214" y="11407"/>
                        </a:cubicBezTo>
                        <a:cubicBezTo>
                          <a:pt x="5547" y="11788"/>
                          <a:pt x="4975" y="12074"/>
                          <a:pt x="4404" y="12455"/>
                        </a:cubicBezTo>
                        <a:cubicBezTo>
                          <a:pt x="3452" y="13026"/>
                          <a:pt x="2118" y="13693"/>
                          <a:pt x="2023" y="15027"/>
                        </a:cubicBezTo>
                        <a:cubicBezTo>
                          <a:pt x="2023" y="15027"/>
                          <a:pt x="2023" y="15217"/>
                          <a:pt x="2118" y="15217"/>
                        </a:cubicBezTo>
                        <a:cubicBezTo>
                          <a:pt x="3166" y="15693"/>
                          <a:pt x="4214" y="14931"/>
                          <a:pt x="5166" y="14741"/>
                        </a:cubicBezTo>
                        <a:cubicBezTo>
                          <a:pt x="4690" y="15408"/>
                          <a:pt x="3833" y="15693"/>
                          <a:pt x="3547" y="16551"/>
                        </a:cubicBezTo>
                        <a:cubicBezTo>
                          <a:pt x="3547" y="16646"/>
                          <a:pt x="3547" y="16741"/>
                          <a:pt x="3547" y="16741"/>
                        </a:cubicBezTo>
                        <a:cubicBezTo>
                          <a:pt x="4690" y="17122"/>
                          <a:pt x="5833" y="16455"/>
                          <a:pt x="6785" y="16074"/>
                        </a:cubicBezTo>
                        <a:cubicBezTo>
                          <a:pt x="7833" y="15693"/>
                          <a:pt x="9262" y="15122"/>
                          <a:pt x="10405" y="15122"/>
                        </a:cubicBezTo>
                        <a:cubicBezTo>
                          <a:pt x="9357" y="16170"/>
                          <a:pt x="8024" y="16836"/>
                          <a:pt x="6785" y="17503"/>
                        </a:cubicBezTo>
                        <a:cubicBezTo>
                          <a:pt x="6023" y="17884"/>
                          <a:pt x="4880" y="18360"/>
                          <a:pt x="4595" y="19218"/>
                        </a:cubicBezTo>
                        <a:cubicBezTo>
                          <a:pt x="4118" y="20551"/>
                          <a:pt x="6119" y="21694"/>
                          <a:pt x="7357" y="22266"/>
                        </a:cubicBezTo>
                        <a:cubicBezTo>
                          <a:pt x="5261" y="21885"/>
                          <a:pt x="3356" y="21027"/>
                          <a:pt x="1928" y="19503"/>
                        </a:cubicBezTo>
                        <a:cubicBezTo>
                          <a:pt x="-454" y="16932"/>
                          <a:pt x="-454" y="12645"/>
                          <a:pt x="975" y="9693"/>
                        </a:cubicBezTo>
                        <a:cubicBezTo>
                          <a:pt x="2023" y="7407"/>
                          <a:pt x="3737" y="5502"/>
                          <a:pt x="5738" y="3978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828" name="رسم 672">
                  <a:extLst>
                    <a:ext uri="{FF2B5EF4-FFF2-40B4-BE49-F238E27FC236}">
                      <a16:creationId xmlns:a16="http://schemas.microsoft.com/office/drawing/2014/main" id="{FAF34110-AD62-1993-0DF3-F7C673400EC9}"/>
                    </a:ext>
                  </a:extLst>
                </p:cNvPr>
                <p:cNvGrpSpPr/>
                <p:nvPr/>
              </p:nvGrpSpPr>
              <p:grpSpPr>
                <a:xfrm>
                  <a:off x="6890937" y="2555867"/>
                  <a:ext cx="29460" cy="22834"/>
                  <a:chOff x="6890937" y="2555867"/>
                  <a:chExt cx="29460" cy="22834"/>
                </a:xfrm>
              </p:grpSpPr>
              <p:sp>
                <p:nvSpPr>
                  <p:cNvPr id="2831" name="شكل حر: شكل 2830">
                    <a:extLst>
                      <a:ext uri="{FF2B5EF4-FFF2-40B4-BE49-F238E27FC236}">
                        <a16:creationId xmlns:a16="http://schemas.microsoft.com/office/drawing/2014/main" id="{51EF1E7A-A394-6E09-1435-1E5C71A01B81}"/>
                      </a:ext>
                    </a:extLst>
                  </p:cNvPr>
                  <p:cNvSpPr/>
                  <p:nvPr/>
                </p:nvSpPr>
                <p:spPr>
                  <a:xfrm>
                    <a:off x="6890937" y="2555867"/>
                    <a:ext cx="29460" cy="22834"/>
                  </a:xfrm>
                  <a:custGeom>
                    <a:avLst/>
                    <a:gdLst>
                      <a:gd name="connsiteX0" fmla="*/ 14116 w 29460"/>
                      <a:gd name="connsiteY0" fmla="*/ 22835 h 22834"/>
                      <a:gd name="connsiteX1" fmla="*/ 19926 w 29460"/>
                      <a:gd name="connsiteY1" fmla="*/ 21597 h 22834"/>
                      <a:gd name="connsiteX2" fmla="*/ 29260 w 29460"/>
                      <a:gd name="connsiteY2" fmla="*/ 13310 h 22834"/>
                      <a:gd name="connsiteX3" fmla="*/ 27070 w 29460"/>
                      <a:gd name="connsiteY3" fmla="*/ 11024 h 22834"/>
                      <a:gd name="connsiteX4" fmla="*/ 27070 w 29460"/>
                      <a:gd name="connsiteY4" fmla="*/ 9976 h 22834"/>
                      <a:gd name="connsiteX5" fmla="*/ 27260 w 29460"/>
                      <a:gd name="connsiteY5" fmla="*/ 8262 h 22834"/>
                      <a:gd name="connsiteX6" fmla="*/ 25450 w 29460"/>
                      <a:gd name="connsiteY6" fmla="*/ 5404 h 22834"/>
                      <a:gd name="connsiteX7" fmla="*/ 24117 w 29460"/>
                      <a:gd name="connsiteY7" fmla="*/ 4452 h 22834"/>
                      <a:gd name="connsiteX8" fmla="*/ 24593 w 29460"/>
                      <a:gd name="connsiteY8" fmla="*/ 3690 h 22834"/>
                      <a:gd name="connsiteX9" fmla="*/ 22974 w 29460"/>
                      <a:gd name="connsiteY9" fmla="*/ 1880 h 22834"/>
                      <a:gd name="connsiteX10" fmla="*/ 19926 w 29460"/>
                      <a:gd name="connsiteY10" fmla="*/ 737 h 22834"/>
                      <a:gd name="connsiteX11" fmla="*/ 14497 w 29460"/>
                      <a:gd name="connsiteY11" fmla="*/ 70 h 22834"/>
                      <a:gd name="connsiteX12" fmla="*/ 19 w 29460"/>
                      <a:gd name="connsiteY12" fmla="*/ 12167 h 22834"/>
                      <a:gd name="connsiteX13" fmla="*/ 6019 w 29460"/>
                      <a:gd name="connsiteY13" fmla="*/ 21216 h 22834"/>
                      <a:gd name="connsiteX14" fmla="*/ 14020 w 29460"/>
                      <a:gd name="connsiteY14" fmla="*/ 22740 h 22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9460" h="22834">
                        <a:moveTo>
                          <a:pt x="14116" y="22835"/>
                        </a:moveTo>
                        <a:cubicBezTo>
                          <a:pt x="16116" y="22740"/>
                          <a:pt x="18116" y="22263"/>
                          <a:pt x="19926" y="21597"/>
                        </a:cubicBezTo>
                        <a:cubicBezTo>
                          <a:pt x="22212" y="20739"/>
                          <a:pt x="30880" y="16929"/>
                          <a:pt x="29260" y="13310"/>
                        </a:cubicBezTo>
                        <a:cubicBezTo>
                          <a:pt x="28879" y="12357"/>
                          <a:pt x="28022" y="11595"/>
                          <a:pt x="27070" y="11024"/>
                        </a:cubicBezTo>
                        <a:cubicBezTo>
                          <a:pt x="26498" y="10738"/>
                          <a:pt x="26879" y="10452"/>
                          <a:pt x="27070" y="9976"/>
                        </a:cubicBezTo>
                        <a:cubicBezTo>
                          <a:pt x="27451" y="9405"/>
                          <a:pt x="27355" y="8833"/>
                          <a:pt x="27260" y="8262"/>
                        </a:cubicBezTo>
                        <a:cubicBezTo>
                          <a:pt x="27165" y="7309"/>
                          <a:pt x="26117" y="6071"/>
                          <a:pt x="25450" y="5404"/>
                        </a:cubicBezTo>
                        <a:cubicBezTo>
                          <a:pt x="24974" y="4928"/>
                          <a:pt x="24593" y="4642"/>
                          <a:pt x="24117" y="4452"/>
                        </a:cubicBezTo>
                        <a:cubicBezTo>
                          <a:pt x="24403" y="4356"/>
                          <a:pt x="24593" y="4166"/>
                          <a:pt x="24593" y="3690"/>
                        </a:cubicBezTo>
                        <a:cubicBezTo>
                          <a:pt x="24593" y="2737"/>
                          <a:pt x="23641" y="2166"/>
                          <a:pt x="22974" y="1880"/>
                        </a:cubicBezTo>
                        <a:cubicBezTo>
                          <a:pt x="22021" y="1404"/>
                          <a:pt x="20878" y="1118"/>
                          <a:pt x="19926" y="737"/>
                        </a:cubicBezTo>
                        <a:cubicBezTo>
                          <a:pt x="18211" y="70"/>
                          <a:pt x="16306" y="-120"/>
                          <a:pt x="14497" y="70"/>
                        </a:cubicBezTo>
                        <a:cubicBezTo>
                          <a:pt x="8591" y="737"/>
                          <a:pt x="495" y="5499"/>
                          <a:pt x="19" y="12167"/>
                        </a:cubicBezTo>
                        <a:cubicBezTo>
                          <a:pt x="-267" y="16072"/>
                          <a:pt x="2781" y="19596"/>
                          <a:pt x="6019" y="21216"/>
                        </a:cubicBezTo>
                        <a:cubicBezTo>
                          <a:pt x="8496" y="22454"/>
                          <a:pt x="11258" y="22835"/>
                          <a:pt x="14020" y="22740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832" name="شكل حر: شكل 2831">
                    <a:extLst>
                      <a:ext uri="{FF2B5EF4-FFF2-40B4-BE49-F238E27FC236}">
                        <a16:creationId xmlns:a16="http://schemas.microsoft.com/office/drawing/2014/main" id="{B2998F20-75C0-D500-DCA8-D353C563389E}"/>
                      </a:ext>
                    </a:extLst>
                  </p:cNvPr>
                  <p:cNvSpPr/>
                  <p:nvPr/>
                </p:nvSpPr>
                <p:spPr>
                  <a:xfrm>
                    <a:off x="6890937" y="2555867"/>
                    <a:ext cx="29460" cy="22834"/>
                  </a:xfrm>
                  <a:custGeom>
                    <a:avLst/>
                    <a:gdLst>
                      <a:gd name="connsiteX0" fmla="*/ 14116 w 29460"/>
                      <a:gd name="connsiteY0" fmla="*/ 22835 h 22834"/>
                      <a:gd name="connsiteX1" fmla="*/ 19926 w 29460"/>
                      <a:gd name="connsiteY1" fmla="*/ 21597 h 22834"/>
                      <a:gd name="connsiteX2" fmla="*/ 29260 w 29460"/>
                      <a:gd name="connsiteY2" fmla="*/ 13310 h 22834"/>
                      <a:gd name="connsiteX3" fmla="*/ 27070 w 29460"/>
                      <a:gd name="connsiteY3" fmla="*/ 11024 h 22834"/>
                      <a:gd name="connsiteX4" fmla="*/ 27070 w 29460"/>
                      <a:gd name="connsiteY4" fmla="*/ 9976 h 22834"/>
                      <a:gd name="connsiteX5" fmla="*/ 27260 w 29460"/>
                      <a:gd name="connsiteY5" fmla="*/ 8262 h 22834"/>
                      <a:gd name="connsiteX6" fmla="*/ 25450 w 29460"/>
                      <a:gd name="connsiteY6" fmla="*/ 5404 h 22834"/>
                      <a:gd name="connsiteX7" fmla="*/ 24117 w 29460"/>
                      <a:gd name="connsiteY7" fmla="*/ 4452 h 22834"/>
                      <a:gd name="connsiteX8" fmla="*/ 24593 w 29460"/>
                      <a:gd name="connsiteY8" fmla="*/ 3690 h 22834"/>
                      <a:gd name="connsiteX9" fmla="*/ 22974 w 29460"/>
                      <a:gd name="connsiteY9" fmla="*/ 1880 h 22834"/>
                      <a:gd name="connsiteX10" fmla="*/ 19926 w 29460"/>
                      <a:gd name="connsiteY10" fmla="*/ 737 h 22834"/>
                      <a:gd name="connsiteX11" fmla="*/ 14497 w 29460"/>
                      <a:gd name="connsiteY11" fmla="*/ 70 h 22834"/>
                      <a:gd name="connsiteX12" fmla="*/ 19 w 29460"/>
                      <a:gd name="connsiteY12" fmla="*/ 12167 h 22834"/>
                      <a:gd name="connsiteX13" fmla="*/ 6019 w 29460"/>
                      <a:gd name="connsiteY13" fmla="*/ 21216 h 22834"/>
                      <a:gd name="connsiteX14" fmla="*/ 14020 w 29460"/>
                      <a:gd name="connsiteY14" fmla="*/ 22740 h 22834"/>
                      <a:gd name="connsiteX15" fmla="*/ 8877 w 29460"/>
                      <a:gd name="connsiteY15" fmla="*/ 13596 h 22834"/>
                      <a:gd name="connsiteX16" fmla="*/ 10115 w 29460"/>
                      <a:gd name="connsiteY16" fmla="*/ 11500 h 22834"/>
                      <a:gd name="connsiteX17" fmla="*/ 13068 w 29460"/>
                      <a:gd name="connsiteY17" fmla="*/ 9690 h 22834"/>
                      <a:gd name="connsiteX18" fmla="*/ 8686 w 29460"/>
                      <a:gd name="connsiteY18" fmla="*/ 9405 h 22834"/>
                      <a:gd name="connsiteX19" fmla="*/ 5448 w 29460"/>
                      <a:gd name="connsiteY19" fmla="*/ 8452 h 22834"/>
                      <a:gd name="connsiteX20" fmla="*/ 7067 w 29460"/>
                      <a:gd name="connsiteY20" fmla="*/ 5595 h 22834"/>
                      <a:gd name="connsiteX21" fmla="*/ 11068 w 29460"/>
                      <a:gd name="connsiteY21" fmla="*/ 4071 h 22834"/>
                      <a:gd name="connsiteX22" fmla="*/ 6210 w 29460"/>
                      <a:gd name="connsiteY22" fmla="*/ 4833 h 22834"/>
                      <a:gd name="connsiteX23" fmla="*/ 6019 w 29460"/>
                      <a:gd name="connsiteY23" fmla="*/ 4452 h 22834"/>
                      <a:gd name="connsiteX24" fmla="*/ 19545 w 29460"/>
                      <a:gd name="connsiteY24" fmla="*/ 1499 h 22834"/>
                      <a:gd name="connsiteX25" fmla="*/ 22498 w 29460"/>
                      <a:gd name="connsiteY25" fmla="*/ 2451 h 22834"/>
                      <a:gd name="connsiteX26" fmla="*/ 15163 w 29460"/>
                      <a:gd name="connsiteY26" fmla="*/ 5309 h 22834"/>
                      <a:gd name="connsiteX27" fmla="*/ 18783 w 29460"/>
                      <a:gd name="connsiteY27" fmla="*/ 5880 h 22834"/>
                      <a:gd name="connsiteX28" fmla="*/ 21736 w 29460"/>
                      <a:gd name="connsiteY28" fmla="*/ 6833 h 22834"/>
                      <a:gd name="connsiteX29" fmla="*/ 18497 w 29460"/>
                      <a:gd name="connsiteY29" fmla="*/ 9976 h 22834"/>
                      <a:gd name="connsiteX30" fmla="*/ 21831 w 29460"/>
                      <a:gd name="connsiteY30" fmla="*/ 10929 h 22834"/>
                      <a:gd name="connsiteX31" fmla="*/ 21831 w 29460"/>
                      <a:gd name="connsiteY31" fmla="*/ 11119 h 22834"/>
                      <a:gd name="connsiteX32" fmla="*/ 17640 w 29460"/>
                      <a:gd name="connsiteY32" fmla="*/ 13786 h 22834"/>
                      <a:gd name="connsiteX33" fmla="*/ 12115 w 29460"/>
                      <a:gd name="connsiteY33" fmla="*/ 14548 h 22834"/>
                      <a:gd name="connsiteX34" fmla="*/ 8591 w 29460"/>
                      <a:gd name="connsiteY34" fmla="*/ 13691 h 22834"/>
                      <a:gd name="connsiteX35" fmla="*/ 10591 w 29460"/>
                      <a:gd name="connsiteY35" fmla="*/ 19120 h 22834"/>
                      <a:gd name="connsiteX36" fmla="*/ 11353 w 29460"/>
                      <a:gd name="connsiteY36" fmla="*/ 17501 h 22834"/>
                      <a:gd name="connsiteX37" fmla="*/ 15544 w 29460"/>
                      <a:gd name="connsiteY37" fmla="*/ 15215 h 22834"/>
                      <a:gd name="connsiteX38" fmla="*/ 21355 w 29460"/>
                      <a:gd name="connsiteY38" fmla="*/ 13596 h 22834"/>
                      <a:gd name="connsiteX39" fmla="*/ 24212 w 29460"/>
                      <a:gd name="connsiteY39" fmla="*/ 14643 h 22834"/>
                      <a:gd name="connsiteX40" fmla="*/ 20688 w 29460"/>
                      <a:gd name="connsiteY40" fmla="*/ 17120 h 22834"/>
                      <a:gd name="connsiteX41" fmla="*/ 15544 w 29460"/>
                      <a:gd name="connsiteY41" fmla="*/ 19025 h 22834"/>
                      <a:gd name="connsiteX42" fmla="*/ 12115 w 29460"/>
                      <a:gd name="connsiteY42" fmla="*/ 19501 h 22834"/>
                      <a:gd name="connsiteX43" fmla="*/ 10782 w 29460"/>
                      <a:gd name="connsiteY43" fmla="*/ 19215 h 22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29460" h="22834">
                        <a:moveTo>
                          <a:pt x="14116" y="22835"/>
                        </a:moveTo>
                        <a:cubicBezTo>
                          <a:pt x="16116" y="22740"/>
                          <a:pt x="18116" y="22263"/>
                          <a:pt x="19926" y="21597"/>
                        </a:cubicBezTo>
                        <a:cubicBezTo>
                          <a:pt x="22212" y="20739"/>
                          <a:pt x="30880" y="16929"/>
                          <a:pt x="29260" y="13310"/>
                        </a:cubicBezTo>
                        <a:cubicBezTo>
                          <a:pt x="28879" y="12357"/>
                          <a:pt x="28022" y="11595"/>
                          <a:pt x="27070" y="11024"/>
                        </a:cubicBezTo>
                        <a:cubicBezTo>
                          <a:pt x="26498" y="10738"/>
                          <a:pt x="26879" y="10452"/>
                          <a:pt x="27070" y="9976"/>
                        </a:cubicBezTo>
                        <a:cubicBezTo>
                          <a:pt x="27451" y="9405"/>
                          <a:pt x="27355" y="8833"/>
                          <a:pt x="27260" y="8262"/>
                        </a:cubicBezTo>
                        <a:cubicBezTo>
                          <a:pt x="27165" y="7309"/>
                          <a:pt x="26117" y="6071"/>
                          <a:pt x="25450" y="5404"/>
                        </a:cubicBezTo>
                        <a:cubicBezTo>
                          <a:pt x="24974" y="4928"/>
                          <a:pt x="24593" y="4642"/>
                          <a:pt x="24117" y="4452"/>
                        </a:cubicBezTo>
                        <a:cubicBezTo>
                          <a:pt x="24403" y="4356"/>
                          <a:pt x="24593" y="4166"/>
                          <a:pt x="24593" y="3690"/>
                        </a:cubicBezTo>
                        <a:cubicBezTo>
                          <a:pt x="24593" y="2737"/>
                          <a:pt x="23641" y="2166"/>
                          <a:pt x="22974" y="1880"/>
                        </a:cubicBezTo>
                        <a:cubicBezTo>
                          <a:pt x="22021" y="1404"/>
                          <a:pt x="20878" y="1118"/>
                          <a:pt x="19926" y="737"/>
                        </a:cubicBezTo>
                        <a:cubicBezTo>
                          <a:pt x="18211" y="70"/>
                          <a:pt x="16306" y="-120"/>
                          <a:pt x="14497" y="70"/>
                        </a:cubicBezTo>
                        <a:cubicBezTo>
                          <a:pt x="8591" y="737"/>
                          <a:pt x="495" y="5499"/>
                          <a:pt x="19" y="12167"/>
                        </a:cubicBezTo>
                        <a:cubicBezTo>
                          <a:pt x="-267" y="16072"/>
                          <a:pt x="2781" y="19596"/>
                          <a:pt x="6019" y="21216"/>
                        </a:cubicBezTo>
                        <a:cubicBezTo>
                          <a:pt x="8496" y="22454"/>
                          <a:pt x="11258" y="22835"/>
                          <a:pt x="14020" y="22740"/>
                        </a:cubicBezTo>
                        <a:close/>
                        <a:moveTo>
                          <a:pt x="8877" y="13596"/>
                        </a:moveTo>
                        <a:cubicBezTo>
                          <a:pt x="8877" y="12834"/>
                          <a:pt x="9544" y="11881"/>
                          <a:pt x="10115" y="11500"/>
                        </a:cubicBezTo>
                        <a:cubicBezTo>
                          <a:pt x="11068" y="10833"/>
                          <a:pt x="12115" y="10452"/>
                          <a:pt x="13068" y="9690"/>
                        </a:cubicBezTo>
                        <a:cubicBezTo>
                          <a:pt x="11830" y="9214"/>
                          <a:pt x="10020" y="9405"/>
                          <a:pt x="8686" y="9405"/>
                        </a:cubicBezTo>
                        <a:cubicBezTo>
                          <a:pt x="7734" y="9405"/>
                          <a:pt x="6019" y="9405"/>
                          <a:pt x="5448" y="8452"/>
                        </a:cubicBezTo>
                        <a:cubicBezTo>
                          <a:pt x="4781" y="7309"/>
                          <a:pt x="6210" y="6071"/>
                          <a:pt x="7067" y="5595"/>
                        </a:cubicBezTo>
                        <a:cubicBezTo>
                          <a:pt x="8305" y="4833"/>
                          <a:pt x="9734" y="4452"/>
                          <a:pt x="11068" y="4071"/>
                        </a:cubicBezTo>
                        <a:cubicBezTo>
                          <a:pt x="9448" y="4261"/>
                          <a:pt x="7829" y="4833"/>
                          <a:pt x="6210" y="4833"/>
                        </a:cubicBezTo>
                        <a:cubicBezTo>
                          <a:pt x="6019" y="4833"/>
                          <a:pt x="5924" y="4642"/>
                          <a:pt x="6019" y="4452"/>
                        </a:cubicBezTo>
                        <a:cubicBezTo>
                          <a:pt x="9544" y="1594"/>
                          <a:pt x="15068" y="261"/>
                          <a:pt x="19545" y="1499"/>
                        </a:cubicBezTo>
                        <a:cubicBezTo>
                          <a:pt x="20688" y="1499"/>
                          <a:pt x="21926" y="1689"/>
                          <a:pt x="22498" y="2451"/>
                        </a:cubicBezTo>
                        <a:cubicBezTo>
                          <a:pt x="24117" y="4737"/>
                          <a:pt x="17354" y="5023"/>
                          <a:pt x="15163" y="5309"/>
                        </a:cubicBezTo>
                        <a:cubicBezTo>
                          <a:pt x="16306" y="5690"/>
                          <a:pt x="17640" y="5690"/>
                          <a:pt x="18783" y="5880"/>
                        </a:cubicBezTo>
                        <a:cubicBezTo>
                          <a:pt x="19735" y="5976"/>
                          <a:pt x="21069" y="6071"/>
                          <a:pt x="21736" y="6833"/>
                        </a:cubicBezTo>
                        <a:cubicBezTo>
                          <a:pt x="23164" y="8452"/>
                          <a:pt x="19831" y="9309"/>
                          <a:pt x="18497" y="9976"/>
                        </a:cubicBezTo>
                        <a:cubicBezTo>
                          <a:pt x="19640" y="10262"/>
                          <a:pt x="20878" y="10357"/>
                          <a:pt x="21831" y="10929"/>
                        </a:cubicBezTo>
                        <a:cubicBezTo>
                          <a:pt x="21831" y="10929"/>
                          <a:pt x="22021" y="11119"/>
                          <a:pt x="21831" y="11119"/>
                        </a:cubicBezTo>
                        <a:cubicBezTo>
                          <a:pt x="21164" y="12738"/>
                          <a:pt x="19164" y="13405"/>
                          <a:pt x="17640" y="13786"/>
                        </a:cubicBezTo>
                        <a:cubicBezTo>
                          <a:pt x="15830" y="14167"/>
                          <a:pt x="14020" y="14358"/>
                          <a:pt x="12115" y="14548"/>
                        </a:cubicBezTo>
                        <a:cubicBezTo>
                          <a:pt x="11258" y="14548"/>
                          <a:pt x="8686" y="15024"/>
                          <a:pt x="8591" y="13691"/>
                        </a:cubicBezTo>
                        <a:close/>
                        <a:moveTo>
                          <a:pt x="10591" y="19120"/>
                        </a:moveTo>
                        <a:cubicBezTo>
                          <a:pt x="10020" y="18549"/>
                          <a:pt x="10877" y="17787"/>
                          <a:pt x="11353" y="17501"/>
                        </a:cubicBezTo>
                        <a:cubicBezTo>
                          <a:pt x="12592" y="16548"/>
                          <a:pt x="14116" y="15882"/>
                          <a:pt x="15544" y="15215"/>
                        </a:cubicBezTo>
                        <a:cubicBezTo>
                          <a:pt x="17449" y="14453"/>
                          <a:pt x="19259" y="13786"/>
                          <a:pt x="21355" y="13596"/>
                        </a:cubicBezTo>
                        <a:cubicBezTo>
                          <a:pt x="22974" y="13215"/>
                          <a:pt x="24974" y="13024"/>
                          <a:pt x="24212" y="14643"/>
                        </a:cubicBezTo>
                        <a:cubicBezTo>
                          <a:pt x="23641" y="15977"/>
                          <a:pt x="22021" y="16548"/>
                          <a:pt x="20688" y="17120"/>
                        </a:cubicBezTo>
                        <a:cubicBezTo>
                          <a:pt x="18973" y="17787"/>
                          <a:pt x="17259" y="18453"/>
                          <a:pt x="15544" y="19025"/>
                        </a:cubicBezTo>
                        <a:cubicBezTo>
                          <a:pt x="14401" y="19406"/>
                          <a:pt x="13258" y="19596"/>
                          <a:pt x="12115" y="19501"/>
                        </a:cubicBezTo>
                        <a:cubicBezTo>
                          <a:pt x="11734" y="19501"/>
                          <a:pt x="11068" y="19501"/>
                          <a:pt x="10782" y="19215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833" name="شكل حر: شكل 2832">
                    <a:extLst>
                      <a:ext uri="{FF2B5EF4-FFF2-40B4-BE49-F238E27FC236}">
                        <a16:creationId xmlns:a16="http://schemas.microsoft.com/office/drawing/2014/main" id="{BCE624FE-C4F8-15FD-D8E8-AC061EBECDAC}"/>
                      </a:ext>
                    </a:extLst>
                  </p:cNvPr>
                  <p:cNvSpPr/>
                  <p:nvPr/>
                </p:nvSpPr>
                <p:spPr>
                  <a:xfrm>
                    <a:off x="6891033" y="2557938"/>
                    <a:ext cx="29365" cy="20764"/>
                  </a:xfrm>
                  <a:custGeom>
                    <a:avLst/>
                    <a:gdLst>
                      <a:gd name="connsiteX0" fmla="*/ 14020 w 29365"/>
                      <a:gd name="connsiteY0" fmla="*/ 20764 h 20764"/>
                      <a:gd name="connsiteX1" fmla="*/ 19831 w 29365"/>
                      <a:gd name="connsiteY1" fmla="*/ 19526 h 20764"/>
                      <a:gd name="connsiteX2" fmla="*/ 29165 w 29365"/>
                      <a:gd name="connsiteY2" fmla="*/ 11239 h 20764"/>
                      <a:gd name="connsiteX3" fmla="*/ 26974 w 29365"/>
                      <a:gd name="connsiteY3" fmla="*/ 8953 h 20764"/>
                      <a:gd name="connsiteX4" fmla="*/ 26974 w 29365"/>
                      <a:gd name="connsiteY4" fmla="*/ 7906 h 20764"/>
                      <a:gd name="connsiteX5" fmla="*/ 27165 w 29365"/>
                      <a:gd name="connsiteY5" fmla="*/ 6191 h 20764"/>
                      <a:gd name="connsiteX6" fmla="*/ 25355 w 29365"/>
                      <a:gd name="connsiteY6" fmla="*/ 3334 h 20764"/>
                      <a:gd name="connsiteX7" fmla="*/ 24022 w 29365"/>
                      <a:gd name="connsiteY7" fmla="*/ 2381 h 20764"/>
                      <a:gd name="connsiteX8" fmla="*/ 24498 w 29365"/>
                      <a:gd name="connsiteY8" fmla="*/ 1619 h 20764"/>
                      <a:gd name="connsiteX9" fmla="*/ 23164 w 29365"/>
                      <a:gd name="connsiteY9" fmla="*/ 0 h 20764"/>
                      <a:gd name="connsiteX10" fmla="*/ 23545 w 29365"/>
                      <a:gd name="connsiteY10" fmla="*/ 857 h 20764"/>
                      <a:gd name="connsiteX11" fmla="*/ 21069 w 29365"/>
                      <a:gd name="connsiteY11" fmla="*/ 3048 h 20764"/>
                      <a:gd name="connsiteX12" fmla="*/ 25641 w 29365"/>
                      <a:gd name="connsiteY12" fmla="*/ 4953 h 20764"/>
                      <a:gd name="connsiteX13" fmla="*/ 23831 w 29365"/>
                      <a:gd name="connsiteY13" fmla="*/ 6572 h 20764"/>
                      <a:gd name="connsiteX14" fmla="*/ 25450 w 29365"/>
                      <a:gd name="connsiteY14" fmla="*/ 7048 h 20764"/>
                      <a:gd name="connsiteX15" fmla="*/ 25450 w 29365"/>
                      <a:gd name="connsiteY15" fmla="*/ 7429 h 20764"/>
                      <a:gd name="connsiteX16" fmla="*/ 24117 w 29365"/>
                      <a:gd name="connsiteY16" fmla="*/ 8287 h 20764"/>
                      <a:gd name="connsiteX17" fmla="*/ 25355 w 29365"/>
                      <a:gd name="connsiteY17" fmla="*/ 8858 h 20764"/>
                      <a:gd name="connsiteX18" fmla="*/ 25355 w 29365"/>
                      <a:gd name="connsiteY18" fmla="*/ 9144 h 20764"/>
                      <a:gd name="connsiteX19" fmla="*/ 21545 w 29365"/>
                      <a:gd name="connsiteY19" fmla="*/ 10858 h 20764"/>
                      <a:gd name="connsiteX20" fmla="*/ 24784 w 29365"/>
                      <a:gd name="connsiteY20" fmla="*/ 10477 h 20764"/>
                      <a:gd name="connsiteX21" fmla="*/ 27546 w 29365"/>
                      <a:gd name="connsiteY21" fmla="*/ 11525 h 20764"/>
                      <a:gd name="connsiteX22" fmla="*/ 26022 w 29365"/>
                      <a:gd name="connsiteY22" fmla="*/ 14954 h 20764"/>
                      <a:gd name="connsiteX23" fmla="*/ 21069 w 29365"/>
                      <a:gd name="connsiteY23" fmla="*/ 17335 h 20764"/>
                      <a:gd name="connsiteX24" fmla="*/ 13354 w 29365"/>
                      <a:gd name="connsiteY24" fmla="*/ 19145 h 20764"/>
                      <a:gd name="connsiteX25" fmla="*/ 6972 w 29365"/>
                      <a:gd name="connsiteY25" fmla="*/ 18097 h 20764"/>
                      <a:gd name="connsiteX26" fmla="*/ 7162 w 29365"/>
                      <a:gd name="connsiteY26" fmla="*/ 15526 h 20764"/>
                      <a:gd name="connsiteX27" fmla="*/ 12592 w 29365"/>
                      <a:gd name="connsiteY27" fmla="*/ 13907 h 20764"/>
                      <a:gd name="connsiteX28" fmla="*/ 9258 w 29365"/>
                      <a:gd name="connsiteY28" fmla="*/ 14192 h 20764"/>
                      <a:gd name="connsiteX29" fmla="*/ 6972 w 29365"/>
                      <a:gd name="connsiteY29" fmla="*/ 14573 h 20764"/>
                      <a:gd name="connsiteX30" fmla="*/ 3162 w 29365"/>
                      <a:gd name="connsiteY30" fmla="*/ 14002 h 20764"/>
                      <a:gd name="connsiteX31" fmla="*/ 3162 w 29365"/>
                      <a:gd name="connsiteY31" fmla="*/ 13716 h 20764"/>
                      <a:gd name="connsiteX32" fmla="*/ 6115 w 29365"/>
                      <a:gd name="connsiteY32" fmla="*/ 12002 h 20764"/>
                      <a:gd name="connsiteX33" fmla="*/ 3448 w 29365"/>
                      <a:gd name="connsiteY33" fmla="*/ 11525 h 20764"/>
                      <a:gd name="connsiteX34" fmla="*/ 3448 w 29365"/>
                      <a:gd name="connsiteY34" fmla="*/ 11239 h 20764"/>
                      <a:gd name="connsiteX35" fmla="*/ 6686 w 29365"/>
                      <a:gd name="connsiteY35" fmla="*/ 9620 h 20764"/>
                      <a:gd name="connsiteX36" fmla="*/ 10401 w 29365"/>
                      <a:gd name="connsiteY36" fmla="*/ 7906 h 20764"/>
                      <a:gd name="connsiteX37" fmla="*/ 5638 w 29365"/>
                      <a:gd name="connsiteY37" fmla="*/ 8382 h 20764"/>
                      <a:gd name="connsiteX38" fmla="*/ 2495 w 29365"/>
                      <a:gd name="connsiteY38" fmla="*/ 8382 h 20764"/>
                      <a:gd name="connsiteX39" fmla="*/ 2781 w 29365"/>
                      <a:gd name="connsiteY39" fmla="*/ 3905 h 20764"/>
                      <a:gd name="connsiteX40" fmla="*/ 19 w 29365"/>
                      <a:gd name="connsiteY40" fmla="*/ 10001 h 20764"/>
                      <a:gd name="connsiteX41" fmla="*/ 6019 w 29365"/>
                      <a:gd name="connsiteY41" fmla="*/ 19050 h 20764"/>
                      <a:gd name="connsiteX42" fmla="*/ 14020 w 29365"/>
                      <a:gd name="connsiteY42" fmla="*/ 20574 h 20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9365" h="20764">
                        <a:moveTo>
                          <a:pt x="14020" y="20764"/>
                        </a:moveTo>
                        <a:cubicBezTo>
                          <a:pt x="16021" y="20669"/>
                          <a:pt x="18021" y="20193"/>
                          <a:pt x="19831" y="19526"/>
                        </a:cubicBezTo>
                        <a:cubicBezTo>
                          <a:pt x="22117" y="18669"/>
                          <a:pt x="30784" y="14859"/>
                          <a:pt x="29165" y="11239"/>
                        </a:cubicBezTo>
                        <a:cubicBezTo>
                          <a:pt x="28784" y="10287"/>
                          <a:pt x="27927" y="9525"/>
                          <a:pt x="26974" y="8953"/>
                        </a:cubicBezTo>
                        <a:cubicBezTo>
                          <a:pt x="26403" y="8668"/>
                          <a:pt x="26784" y="8382"/>
                          <a:pt x="26974" y="7906"/>
                        </a:cubicBezTo>
                        <a:cubicBezTo>
                          <a:pt x="27355" y="7334"/>
                          <a:pt x="27260" y="6763"/>
                          <a:pt x="27165" y="6191"/>
                        </a:cubicBezTo>
                        <a:cubicBezTo>
                          <a:pt x="27070" y="5239"/>
                          <a:pt x="26022" y="4001"/>
                          <a:pt x="25355" y="3334"/>
                        </a:cubicBezTo>
                        <a:cubicBezTo>
                          <a:pt x="24879" y="2858"/>
                          <a:pt x="24498" y="2572"/>
                          <a:pt x="24022" y="2381"/>
                        </a:cubicBezTo>
                        <a:cubicBezTo>
                          <a:pt x="24307" y="2286"/>
                          <a:pt x="24498" y="2096"/>
                          <a:pt x="24498" y="1619"/>
                        </a:cubicBezTo>
                        <a:cubicBezTo>
                          <a:pt x="24498" y="857"/>
                          <a:pt x="23831" y="286"/>
                          <a:pt x="23164" y="0"/>
                        </a:cubicBezTo>
                        <a:cubicBezTo>
                          <a:pt x="23355" y="286"/>
                          <a:pt x="23545" y="571"/>
                          <a:pt x="23545" y="857"/>
                        </a:cubicBezTo>
                        <a:cubicBezTo>
                          <a:pt x="23545" y="2191"/>
                          <a:pt x="22307" y="2762"/>
                          <a:pt x="21069" y="3048"/>
                        </a:cubicBezTo>
                        <a:cubicBezTo>
                          <a:pt x="22783" y="3239"/>
                          <a:pt x="24974" y="3239"/>
                          <a:pt x="25641" y="4953"/>
                        </a:cubicBezTo>
                        <a:cubicBezTo>
                          <a:pt x="25927" y="5715"/>
                          <a:pt x="24879" y="6191"/>
                          <a:pt x="23831" y="6572"/>
                        </a:cubicBezTo>
                        <a:cubicBezTo>
                          <a:pt x="24403" y="6572"/>
                          <a:pt x="24974" y="6572"/>
                          <a:pt x="25450" y="7048"/>
                        </a:cubicBezTo>
                        <a:cubicBezTo>
                          <a:pt x="25546" y="7144"/>
                          <a:pt x="25546" y="7334"/>
                          <a:pt x="25450" y="7429"/>
                        </a:cubicBezTo>
                        <a:cubicBezTo>
                          <a:pt x="25260" y="7429"/>
                          <a:pt x="23641" y="8096"/>
                          <a:pt x="24117" y="8287"/>
                        </a:cubicBezTo>
                        <a:cubicBezTo>
                          <a:pt x="24498" y="8477"/>
                          <a:pt x="25069" y="8572"/>
                          <a:pt x="25355" y="8858"/>
                        </a:cubicBezTo>
                        <a:cubicBezTo>
                          <a:pt x="25355" y="8858"/>
                          <a:pt x="25355" y="9049"/>
                          <a:pt x="25355" y="9144"/>
                        </a:cubicBezTo>
                        <a:cubicBezTo>
                          <a:pt x="24212" y="10096"/>
                          <a:pt x="22783" y="10287"/>
                          <a:pt x="21545" y="10858"/>
                        </a:cubicBezTo>
                        <a:cubicBezTo>
                          <a:pt x="22593" y="10858"/>
                          <a:pt x="23736" y="10573"/>
                          <a:pt x="24784" y="10477"/>
                        </a:cubicBezTo>
                        <a:cubicBezTo>
                          <a:pt x="25736" y="10477"/>
                          <a:pt x="27165" y="10477"/>
                          <a:pt x="27546" y="11525"/>
                        </a:cubicBezTo>
                        <a:cubicBezTo>
                          <a:pt x="28117" y="12764"/>
                          <a:pt x="26879" y="14288"/>
                          <a:pt x="26022" y="14954"/>
                        </a:cubicBezTo>
                        <a:cubicBezTo>
                          <a:pt x="24593" y="16097"/>
                          <a:pt x="22783" y="16764"/>
                          <a:pt x="21069" y="17335"/>
                        </a:cubicBezTo>
                        <a:cubicBezTo>
                          <a:pt x="18592" y="18193"/>
                          <a:pt x="16021" y="19050"/>
                          <a:pt x="13354" y="19145"/>
                        </a:cubicBezTo>
                        <a:cubicBezTo>
                          <a:pt x="11353" y="19145"/>
                          <a:pt x="8782" y="19145"/>
                          <a:pt x="6972" y="18097"/>
                        </a:cubicBezTo>
                        <a:cubicBezTo>
                          <a:pt x="5734" y="17431"/>
                          <a:pt x="5924" y="16192"/>
                          <a:pt x="7162" y="15526"/>
                        </a:cubicBezTo>
                        <a:cubicBezTo>
                          <a:pt x="8782" y="14669"/>
                          <a:pt x="11068" y="15049"/>
                          <a:pt x="12592" y="13907"/>
                        </a:cubicBezTo>
                        <a:cubicBezTo>
                          <a:pt x="11544" y="13716"/>
                          <a:pt x="10401" y="13907"/>
                          <a:pt x="9258" y="14192"/>
                        </a:cubicBezTo>
                        <a:cubicBezTo>
                          <a:pt x="8496" y="14288"/>
                          <a:pt x="7734" y="14478"/>
                          <a:pt x="6972" y="14573"/>
                        </a:cubicBezTo>
                        <a:cubicBezTo>
                          <a:pt x="5734" y="14764"/>
                          <a:pt x="4114" y="15049"/>
                          <a:pt x="3162" y="14002"/>
                        </a:cubicBezTo>
                        <a:cubicBezTo>
                          <a:pt x="3162" y="14002"/>
                          <a:pt x="3162" y="13811"/>
                          <a:pt x="3162" y="13716"/>
                        </a:cubicBezTo>
                        <a:cubicBezTo>
                          <a:pt x="3733" y="12668"/>
                          <a:pt x="5162" y="12573"/>
                          <a:pt x="6115" y="12002"/>
                        </a:cubicBezTo>
                        <a:cubicBezTo>
                          <a:pt x="5162" y="11716"/>
                          <a:pt x="4305" y="12192"/>
                          <a:pt x="3448" y="11525"/>
                        </a:cubicBezTo>
                        <a:cubicBezTo>
                          <a:pt x="3448" y="11525"/>
                          <a:pt x="3352" y="11335"/>
                          <a:pt x="3448" y="11239"/>
                        </a:cubicBezTo>
                        <a:cubicBezTo>
                          <a:pt x="4114" y="10192"/>
                          <a:pt x="5638" y="10001"/>
                          <a:pt x="6686" y="9620"/>
                        </a:cubicBezTo>
                        <a:cubicBezTo>
                          <a:pt x="7829" y="9239"/>
                          <a:pt x="9448" y="8763"/>
                          <a:pt x="10401" y="7906"/>
                        </a:cubicBezTo>
                        <a:cubicBezTo>
                          <a:pt x="8782" y="7715"/>
                          <a:pt x="7162" y="8096"/>
                          <a:pt x="5638" y="8382"/>
                        </a:cubicBezTo>
                        <a:cubicBezTo>
                          <a:pt x="4686" y="8572"/>
                          <a:pt x="3448" y="8953"/>
                          <a:pt x="2495" y="8382"/>
                        </a:cubicBezTo>
                        <a:cubicBezTo>
                          <a:pt x="1162" y="7620"/>
                          <a:pt x="2114" y="5239"/>
                          <a:pt x="2781" y="3905"/>
                        </a:cubicBezTo>
                        <a:cubicBezTo>
                          <a:pt x="1257" y="5620"/>
                          <a:pt x="209" y="7715"/>
                          <a:pt x="19" y="10001"/>
                        </a:cubicBezTo>
                        <a:cubicBezTo>
                          <a:pt x="-267" y="13907"/>
                          <a:pt x="2781" y="17431"/>
                          <a:pt x="6019" y="19050"/>
                        </a:cubicBezTo>
                        <a:cubicBezTo>
                          <a:pt x="8496" y="20288"/>
                          <a:pt x="11258" y="20669"/>
                          <a:pt x="14020" y="20574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829" name="شكل حر: شكل 2828">
                  <a:extLst>
                    <a:ext uri="{FF2B5EF4-FFF2-40B4-BE49-F238E27FC236}">
                      <a16:creationId xmlns:a16="http://schemas.microsoft.com/office/drawing/2014/main" id="{7B175252-1A95-07B7-B9B1-7908245D2A3F}"/>
                    </a:ext>
                  </a:extLst>
                </p:cNvPr>
                <p:cNvSpPr/>
                <p:nvPr/>
              </p:nvSpPr>
              <p:spPr>
                <a:xfrm>
                  <a:off x="6889813" y="2559269"/>
                  <a:ext cx="12511" cy="20480"/>
                </a:xfrm>
                <a:custGeom>
                  <a:avLst/>
                  <a:gdLst>
                    <a:gd name="connsiteX0" fmla="*/ 12478 w 12511"/>
                    <a:gd name="connsiteY0" fmla="*/ 20100 h 20480"/>
                    <a:gd name="connsiteX1" fmla="*/ 7811 w 12511"/>
                    <a:gd name="connsiteY1" fmla="*/ 17528 h 20480"/>
                    <a:gd name="connsiteX2" fmla="*/ 11335 w 12511"/>
                    <a:gd name="connsiteY2" fmla="*/ 16861 h 20480"/>
                    <a:gd name="connsiteX3" fmla="*/ 11049 w 12511"/>
                    <a:gd name="connsiteY3" fmla="*/ 15909 h 20480"/>
                    <a:gd name="connsiteX4" fmla="*/ 9144 w 12511"/>
                    <a:gd name="connsiteY4" fmla="*/ 15147 h 20480"/>
                    <a:gd name="connsiteX5" fmla="*/ 10954 w 12511"/>
                    <a:gd name="connsiteY5" fmla="*/ 14099 h 20480"/>
                    <a:gd name="connsiteX6" fmla="*/ 10478 w 12511"/>
                    <a:gd name="connsiteY6" fmla="*/ 13147 h 20480"/>
                    <a:gd name="connsiteX7" fmla="*/ 7715 w 12511"/>
                    <a:gd name="connsiteY7" fmla="*/ 12670 h 20480"/>
                    <a:gd name="connsiteX8" fmla="*/ 9716 w 12511"/>
                    <a:gd name="connsiteY8" fmla="*/ 10384 h 20480"/>
                    <a:gd name="connsiteX9" fmla="*/ 8192 w 12511"/>
                    <a:gd name="connsiteY9" fmla="*/ 9527 h 20480"/>
                    <a:gd name="connsiteX10" fmla="*/ 10096 w 12511"/>
                    <a:gd name="connsiteY10" fmla="*/ 6860 h 20480"/>
                    <a:gd name="connsiteX11" fmla="*/ 5810 w 12511"/>
                    <a:gd name="connsiteY11" fmla="*/ 6289 h 20480"/>
                    <a:gd name="connsiteX12" fmla="*/ 6858 w 12511"/>
                    <a:gd name="connsiteY12" fmla="*/ 4098 h 20480"/>
                    <a:gd name="connsiteX13" fmla="*/ 5906 w 12511"/>
                    <a:gd name="connsiteY13" fmla="*/ 3431 h 20480"/>
                    <a:gd name="connsiteX14" fmla="*/ 6667 w 12511"/>
                    <a:gd name="connsiteY14" fmla="*/ 2 h 20480"/>
                    <a:gd name="connsiteX15" fmla="*/ 0 w 12511"/>
                    <a:gd name="connsiteY15" fmla="*/ 9813 h 20480"/>
                    <a:gd name="connsiteX16" fmla="*/ 7239 w 12511"/>
                    <a:gd name="connsiteY16" fmla="*/ 19528 h 20480"/>
                    <a:gd name="connsiteX17" fmla="*/ 11144 w 12511"/>
                    <a:gd name="connsiteY17" fmla="*/ 20481 h 20480"/>
                    <a:gd name="connsiteX18" fmla="*/ 12478 w 12511"/>
                    <a:gd name="connsiteY18" fmla="*/ 20290 h 20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2511" h="20480">
                      <a:moveTo>
                        <a:pt x="12478" y="20100"/>
                      </a:moveTo>
                      <a:cubicBezTo>
                        <a:pt x="11335" y="19243"/>
                        <a:pt x="8668" y="17433"/>
                        <a:pt x="7811" y="17528"/>
                      </a:cubicBezTo>
                      <a:cubicBezTo>
                        <a:pt x="8954" y="17528"/>
                        <a:pt x="10287" y="17528"/>
                        <a:pt x="11335" y="16861"/>
                      </a:cubicBezTo>
                      <a:cubicBezTo>
                        <a:pt x="11716" y="16671"/>
                        <a:pt x="11240" y="16004"/>
                        <a:pt x="11049" y="15909"/>
                      </a:cubicBezTo>
                      <a:cubicBezTo>
                        <a:pt x="10573" y="15433"/>
                        <a:pt x="9906" y="15242"/>
                        <a:pt x="9144" y="15147"/>
                      </a:cubicBezTo>
                      <a:cubicBezTo>
                        <a:pt x="9811" y="14956"/>
                        <a:pt x="10478" y="14766"/>
                        <a:pt x="10954" y="14099"/>
                      </a:cubicBezTo>
                      <a:cubicBezTo>
                        <a:pt x="11144" y="13813"/>
                        <a:pt x="10668" y="13242"/>
                        <a:pt x="10478" y="13147"/>
                      </a:cubicBezTo>
                      <a:cubicBezTo>
                        <a:pt x="9620" y="12670"/>
                        <a:pt x="8668" y="12766"/>
                        <a:pt x="7715" y="12670"/>
                      </a:cubicBezTo>
                      <a:cubicBezTo>
                        <a:pt x="8858" y="12099"/>
                        <a:pt x="10478" y="11623"/>
                        <a:pt x="9716" y="10384"/>
                      </a:cubicBezTo>
                      <a:cubicBezTo>
                        <a:pt x="9335" y="9813"/>
                        <a:pt x="8858" y="9622"/>
                        <a:pt x="8192" y="9527"/>
                      </a:cubicBezTo>
                      <a:cubicBezTo>
                        <a:pt x="9430" y="8765"/>
                        <a:pt x="10763" y="7813"/>
                        <a:pt x="10096" y="6860"/>
                      </a:cubicBezTo>
                      <a:cubicBezTo>
                        <a:pt x="9335" y="5622"/>
                        <a:pt x="7334" y="6098"/>
                        <a:pt x="5810" y="6289"/>
                      </a:cubicBezTo>
                      <a:cubicBezTo>
                        <a:pt x="6477" y="5622"/>
                        <a:pt x="7239" y="5146"/>
                        <a:pt x="6858" y="4098"/>
                      </a:cubicBezTo>
                      <a:cubicBezTo>
                        <a:pt x="6667" y="3622"/>
                        <a:pt x="6382" y="3431"/>
                        <a:pt x="5906" y="3431"/>
                      </a:cubicBezTo>
                      <a:cubicBezTo>
                        <a:pt x="6382" y="2955"/>
                        <a:pt x="6953" y="-93"/>
                        <a:pt x="6667" y="2"/>
                      </a:cubicBezTo>
                      <a:cubicBezTo>
                        <a:pt x="1905" y="2383"/>
                        <a:pt x="0" y="6384"/>
                        <a:pt x="0" y="9813"/>
                      </a:cubicBezTo>
                      <a:cubicBezTo>
                        <a:pt x="0" y="14194"/>
                        <a:pt x="3143" y="18100"/>
                        <a:pt x="7239" y="19528"/>
                      </a:cubicBezTo>
                      <a:cubicBezTo>
                        <a:pt x="8477" y="20005"/>
                        <a:pt x="9906" y="20290"/>
                        <a:pt x="11144" y="20481"/>
                      </a:cubicBezTo>
                      <a:cubicBezTo>
                        <a:pt x="11144" y="20481"/>
                        <a:pt x="12763" y="20481"/>
                        <a:pt x="12478" y="20290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830" name="شكل حر: شكل 2829">
                  <a:extLst>
                    <a:ext uri="{FF2B5EF4-FFF2-40B4-BE49-F238E27FC236}">
                      <a16:creationId xmlns:a16="http://schemas.microsoft.com/office/drawing/2014/main" id="{E719D4A5-3AA2-70EB-B76D-B4092514A974}"/>
                    </a:ext>
                  </a:extLst>
                </p:cNvPr>
                <p:cNvSpPr/>
                <p:nvPr/>
              </p:nvSpPr>
              <p:spPr>
                <a:xfrm>
                  <a:off x="6889999" y="2560605"/>
                  <a:ext cx="12291" cy="19050"/>
                </a:xfrm>
                <a:custGeom>
                  <a:avLst/>
                  <a:gdLst>
                    <a:gd name="connsiteX0" fmla="*/ 12197 w 12291"/>
                    <a:gd name="connsiteY0" fmla="*/ 18955 h 19050"/>
                    <a:gd name="connsiteX1" fmla="*/ 12006 w 12291"/>
                    <a:gd name="connsiteY1" fmla="*/ 18955 h 19050"/>
                    <a:gd name="connsiteX2" fmla="*/ 9053 w 12291"/>
                    <a:gd name="connsiteY2" fmla="*/ 18288 h 19050"/>
                    <a:gd name="connsiteX3" fmla="*/ 4862 w 12291"/>
                    <a:gd name="connsiteY3" fmla="*/ 15811 h 19050"/>
                    <a:gd name="connsiteX4" fmla="*/ 5053 w 12291"/>
                    <a:gd name="connsiteY4" fmla="*/ 15430 h 19050"/>
                    <a:gd name="connsiteX5" fmla="*/ 5529 w 12291"/>
                    <a:gd name="connsiteY5" fmla="*/ 15430 h 19050"/>
                    <a:gd name="connsiteX6" fmla="*/ 2386 w 12291"/>
                    <a:gd name="connsiteY6" fmla="*/ 12192 h 19050"/>
                    <a:gd name="connsiteX7" fmla="*/ 2672 w 12291"/>
                    <a:gd name="connsiteY7" fmla="*/ 11906 h 19050"/>
                    <a:gd name="connsiteX8" fmla="*/ 5910 w 12291"/>
                    <a:gd name="connsiteY8" fmla="*/ 12859 h 19050"/>
                    <a:gd name="connsiteX9" fmla="*/ 2481 w 12291"/>
                    <a:gd name="connsiteY9" fmla="*/ 10859 h 19050"/>
                    <a:gd name="connsiteX10" fmla="*/ 2672 w 12291"/>
                    <a:gd name="connsiteY10" fmla="*/ 10478 h 19050"/>
                    <a:gd name="connsiteX11" fmla="*/ 5434 w 12291"/>
                    <a:gd name="connsiteY11" fmla="*/ 10668 h 19050"/>
                    <a:gd name="connsiteX12" fmla="*/ 2100 w 12291"/>
                    <a:gd name="connsiteY12" fmla="*/ 9716 h 19050"/>
                    <a:gd name="connsiteX13" fmla="*/ 2100 w 12291"/>
                    <a:gd name="connsiteY13" fmla="*/ 9335 h 19050"/>
                    <a:gd name="connsiteX14" fmla="*/ 5624 w 12291"/>
                    <a:gd name="connsiteY14" fmla="*/ 8287 h 19050"/>
                    <a:gd name="connsiteX15" fmla="*/ 7625 w 12291"/>
                    <a:gd name="connsiteY15" fmla="*/ 7620 h 19050"/>
                    <a:gd name="connsiteX16" fmla="*/ 5815 w 12291"/>
                    <a:gd name="connsiteY16" fmla="*/ 8001 h 19050"/>
                    <a:gd name="connsiteX17" fmla="*/ 2386 w 12291"/>
                    <a:gd name="connsiteY17" fmla="*/ 8477 h 19050"/>
                    <a:gd name="connsiteX18" fmla="*/ 2291 w 12291"/>
                    <a:gd name="connsiteY18" fmla="*/ 8191 h 19050"/>
                    <a:gd name="connsiteX19" fmla="*/ 4862 w 12291"/>
                    <a:gd name="connsiteY19" fmla="*/ 6286 h 19050"/>
                    <a:gd name="connsiteX20" fmla="*/ 6672 w 12291"/>
                    <a:gd name="connsiteY20" fmla="*/ 5429 h 19050"/>
                    <a:gd name="connsiteX21" fmla="*/ 3148 w 12291"/>
                    <a:gd name="connsiteY21" fmla="*/ 6763 h 19050"/>
                    <a:gd name="connsiteX22" fmla="*/ 2862 w 12291"/>
                    <a:gd name="connsiteY22" fmla="*/ 6382 h 19050"/>
                    <a:gd name="connsiteX23" fmla="*/ 3624 w 12291"/>
                    <a:gd name="connsiteY23" fmla="*/ 5715 h 19050"/>
                    <a:gd name="connsiteX24" fmla="*/ 2100 w 12291"/>
                    <a:gd name="connsiteY24" fmla="*/ 6667 h 19050"/>
                    <a:gd name="connsiteX25" fmla="*/ 1815 w 12291"/>
                    <a:gd name="connsiteY25" fmla="*/ 6382 h 19050"/>
                    <a:gd name="connsiteX26" fmla="*/ 3719 w 12291"/>
                    <a:gd name="connsiteY26" fmla="*/ 2667 h 19050"/>
                    <a:gd name="connsiteX27" fmla="*/ 4196 w 12291"/>
                    <a:gd name="connsiteY27" fmla="*/ 2000 h 19050"/>
                    <a:gd name="connsiteX28" fmla="*/ 2100 w 12291"/>
                    <a:gd name="connsiteY28" fmla="*/ 4096 h 19050"/>
                    <a:gd name="connsiteX29" fmla="*/ 1719 w 12291"/>
                    <a:gd name="connsiteY29" fmla="*/ 3905 h 19050"/>
                    <a:gd name="connsiteX30" fmla="*/ 4386 w 12291"/>
                    <a:gd name="connsiteY30" fmla="*/ 0 h 19050"/>
                    <a:gd name="connsiteX31" fmla="*/ 5 w 12291"/>
                    <a:gd name="connsiteY31" fmla="*/ 8382 h 19050"/>
                    <a:gd name="connsiteX32" fmla="*/ 7244 w 12291"/>
                    <a:gd name="connsiteY32" fmla="*/ 18097 h 19050"/>
                    <a:gd name="connsiteX33" fmla="*/ 11149 w 12291"/>
                    <a:gd name="connsiteY33" fmla="*/ 19050 h 19050"/>
                    <a:gd name="connsiteX34" fmla="*/ 12292 w 12291"/>
                    <a:gd name="connsiteY34" fmla="*/ 1905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2291" h="19050">
                      <a:moveTo>
                        <a:pt x="12197" y="18955"/>
                      </a:moveTo>
                      <a:cubicBezTo>
                        <a:pt x="12197" y="18955"/>
                        <a:pt x="12006" y="18955"/>
                        <a:pt x="12006" y="18955"/>
                      </a:cubicBezTo>
                      <a:cubicBezTo>
                        <a:pt x="10958" y="18764"/>
                        <a:pt x="10006" y="18574"/>
                        <a:pt x="9053" y="18288"/>
                      </a:cubicBezTo>
                      <a:cubicBezTo>
                        <a:pt x="7529" y="17716"/>
                        <a:pt x="6006" y="17050"/>
                        <a:pt x="4862" y="15811"/>
                      </a:cubicBezTo>
                      <a:cubicBezTo>
                        <a:pt x="4767" y="15716"/>
                        <a:pt x="4862" y="15430"/>
                        <a:pt x="5053" y="15430"/>
                      </a:cubicBezTo>
                      <a:cubicBezTo>
                        <a:pt x="5244" y="15430"/>
                        <a:pt x="5339" y="15430"/>
                        <a:pt x="5529" y="15430"/>
                      </a:cubicBezTo>
                      <a:cubicBezTo>
                        <a:pt x="4291" y="14573"/>
                        <a:pt x="3148" y="13526"/>
                        <a:pt x="2386" y="12192"/>
                      </a:cubicBezTo>
                      <a:cubicBezTo>
                        <a:pt x="2386" y="12002"/>
                        <a:pt x="2386" y="11811"/>
                        <a:pt x="2672" y="11906"/>
                      </a:cubicBezTo>
                      <a:cubicBezTo>
                        <a:pt x="3719" y="12287"/>
                        <a:pt x="4767" y="12668"/>
                        <a:pt x="5910" y="12859"/>
                      </a:cubicBezTo>
                      <a:cubicBezTo>
                        <a:pt x="4672" y="12383"/>
                        <a:pt x="3339" y="11906"/>
                        <a:pt x="2481" y="10859"/>
                      </a:cubicBezTo>
                      <a:cubicBezTo>
                        <a:pt x="2291" y="10763"/>
                        <a:pt x="2481" y="10478"/>
                        <a:pt x="2672" y="10478"/>
                      </a:cubicBezTo>
                      <a:cubicBezTo>
                        <a:pt x="3624" y="10478"/>
                        <a:pt x="4482" y="10763"/>
                        <a:pt x="5434" y="10668"/>
                      </a:cubicBezTo>
                      <a:cubicBezTo>
                        <a:pt x="4196" y="10573"/>
                        <a:pt x="2957" y="10287"/>
                        <a:pt x="2100" y="9716"/>
                      </a:cubicBezTo>
                      <a:cubicBezTo>
                        <a:pt x="2005" y="9716"/>
                        <a:pt x="1910" y="9430"/>
                        <a:pt x="2100" y="9335"/>
                      </a:cubicBezTo>
                      <a:cubicBezTo>
                        <a:pt x="3243" y="8858"/>
                        <a:pt x="4482" y="8572"/>
                        <a:pt x="5624" y="8287"/>
                      </a:cubicBezTo>
                      <a:cubicBezTo>
                        <a:pt x="6291" y="8096"/>
                        <a:pt x="6958" y="7810"/>
                        <a:pt x="7625" y="7620"/>
                      </a:cubicBezTo>
                      <a:cubicBezTo>
                        <a:pt x="7053" y="7715"/>
                        <a:pt x="6482" y="7906"/>
                        <a:pt x="5815" y="8001"/>
                      </a:cubicBezTo>
                      <a:cubicBezTo>
                        <a:pt x="4767" y="8191"/>
                        <a:pt x="3434" y="8763"/>
                        <a:pt x="2386" y="8477"/>
                      </a:cubicBezTo>
                      <a:cubicBezTo>
                        <a:pt x="2195" y="8477"/>
                        <a:pt x="2195" y="8287"/>
                        <a:pt x="2291" y="8191"/>
                      </a:cubicBezTo>
                      <a:cubicBezTo>
                        <a:pt x="2862" y="7239"/>
                        <a:pt x="3910" y="6763"/>
                        <a:pt x="4862" y="6286"/>
                      </a:cubicBezTo>
                      <a:cubicBezTo>
                        <a:pt x="5434" y="6001"/>
                        <a:pt x="6006" y="5715"/>
                        <a:pt x="6672" y="5429"/>
                      </a:cubicBezTo>
                      <a:cubicBezTo>
                        <a:pt x="5434" y="5810"/>
                        <a:pt x="4196" y="6286"/>
                        <a:pt x="3148" y="6763"/>
                      </a:cubicBezTo>
                      <a:cubicBezTo>
                        <a:pt x="2957" y="6763"/>
                        <a:pt x="2672" y="6572"/>
                        <a:pt x="2862" y="6382"/>
                      </a:cubicBezTo>
                      <a:cubicBezTo>
                        <a:pt x="3148" y="6191"/>
                        <a:pt x="3339" y="5905"/>
                        <a:pt x="3624" y="5715"/>
                      </a:cubicBezTo>
                      <a:cubicBezTo>
                        <a:pt x="3148" y="6096"/>
                        <a:pt x="2672" y="6382"/>
                        <a:pt x="2100" y="6667"/>
                      </a:cubicBezTo>
                      <a:cubicBezTo>
                        <a:pt x="1910" y="6763"/>
                        <a:pt x="1719" y="6667"/>
                        <a:pt x="1815" y="6382"/>
                      </a:cubicBezTo>
                      <a:cubicBezTo>
                        <a:pt x="2100" y="5048"/>
                        <a:pt x="2957" y="3810"/>
                        <a:pt x="3719" y="2667"/>
                      </a:cubicBezTo>
                      <a:cubicBezTo>
                        <a:pt x="3910" y="2477"/>
                        <a:pt x="4005" y="2191"/>
                        <a:pt x="4196" y="2000"/>
                      </a:cubicBezTo>
                      <a:cubicBezTo>
                        <a:pt x="3434" y="2572"/>
                        <a:pt x="2767" y="3239"/>
                        <a:pt x="2100" y="4096"/>
                      </a:cubicBezTo>
                      <a:cubicBezTo>
                        <a:pt x="1910" y="4286"/>
                        <a:pt x="1624" y="4096"/>
                        <a:pt x="1719" y="3905"/>
                      </a:cubicBezTo>
                      <a:cubicBezTo>
                        <a:pt x="2100" y="2381"/>
                        <a:pt x="3148" y="1048"/>
                        <a:pt x="4386" y="0"/>
                      </a:cubicBezTo>
                      <a:cubicBezTo>
                        <a:pt x="1243" y="2381"/>
                        <a:pt x="-90" y="5620"/>
                        <a:pt x="5" y="8382"/>
                      </a:cubicBezTo>
                      <a:cubicBezTo>
                        <a:pt x="5" y="12764"/>
                        <a:pt x="3148" y="16669"/>
                        <a:pt x="7244" y="18097"/>
                      </a:cubicBezTo>
                      <a:cubicBezTo>
                        <a:pt x="8482" y="18574"/>
                        <a:pt x="9911" y="18860"/>
                        <a:pt x="11149" y="19050"/>
                      </a:cubicBezTo>
                      <a:cubicBezTo>
                        <a:pt x="11149" y="19050"/>
                        <a:pt x="11911" y="19050"/>
                        <a:pt x="12292" y="19050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670" name="رسم 672">
                <a:extLst>
                  <a:ext uri="{FF2B5EF4-FFF2-40B4-BE49-F238E27FC236}">
                    <a16:creationId xmlns:a16="http://schemas.microsoft.com/office/drawing/2014/main" id="{CB359ACF-278D-9792-66C6-F42AA8B4868B}"/>
                  </a:ext>
                </a:extLst>
              </p:cNvPr>
              <p:cNvGrpSpPr/>
              <p:nvPr/>
            </p:nvGrpSpPr>
            <p:grpSpPr>
              <a:xfrm>
                <a:off x="6861825" y="2601424"/>
                <a:ext cx="35120" cy="32502"/>
                <a:chOff x="6861825" y="2601424"/>
                <a:chExt cx="35120" cy="32502"/>
              </a:xfrm>
            </p:grpSpPr>
            <p:grpSp>
              <p:nvGrpSpPr>
                <p:cNvPr id="2814" name="رسم 672">
                  <a:extLst>
                    <a:ext uri="{FF2B5EF4-FFF2-40B4-BE49-F238E27FC236}">
                      <a16:creationId xmlns:a16="http://schemas.microsoft.com/office/drawing/2014/main" id="{C4A1DDC7-B176-7203-F14C-B06C70345CB5}"/>
                    </a:ext>
                  </a:extLst>
                </p:cNvPr>
                <p:cNvGrpSpPr/>
                <p:nvPr/>
              </p:nvGrpSpPr>
              <p:grpSpPr>
                <a:xfrm>
                  <a:off x="6867924" y="2611366"/>
                  <a:ext cx="29020" cy="22560"/>
                  <a:chOff x="6867924" y="2611366"/>
                  <a:chExt cx="29020" cy="22560"/>
                </a:xfrm>
              </p:grpSpPr>
              <p:sp>
                <p:nvSpPr>
                  <p:cNvPr id="2824" name="شكل حر: شكل 2823">
                    <a:extLst>
                      <a:ext uri="{FF2B5EF4-FFF2-40B4-BE49-F238E27FC236}">
                        <a16:creationId xmlns:a16="http://schemas.microsoft.com/office/drawing/2014/main" id="{3F096806-02DC-808F-E5B2-D71247F7A1BD}"/>
                      </a:ext>
                    </a:extLst>
                  </p:cNvPr>
                  <p:cNvSpPr/>
                  <p:nvPr/>
                </p:nvSpPr>
                <p:spPr>
                  <a:xfrm>
                    <a:off x="6867924" y="2611366"/>
                    <a:ext cx="29020" cy="22560"/>
                  </a:xfrm>
                  <a:custGeom>
                    <a:avLst/>
                    <a:gdLst>
                      <a:gd name="connsiteX0" fmla="*/ 12459 w 29020"/>
                      <a:gd name="connsiteY0" fmla="*/ 22486 h 22560"/>
                      <a:gd name="connsiteX1" fmla="*/ 18460 w 29020"/>
                      <a:gd name="connsiteY1" fmla="*/ 22105 h 22560"/>
                      <a:gd name="connsiteX2" fmla="*/ 28937 w 29020"/>
                      <a:gd name="connsiteY2" fmla="*/ 15247 h 22560"/>
                      <a:gd name="connsiteX3" fmla="*/ 27128 w 29020"/>
                      <a:gd name="connsiteY3" fmla="*/ 12675 h 22560"/>
                      <a:gd name="connsiteX4" fmla="*/ 27413 w 29020"/>
                      <a:gd name="connsiteY4" fmla="*/ 11628 h 22560"/>
                      <a:gd name="connsiteX5" fmla="*/ 27890 w 29020"/>
                      <a:gd name="connsiteY5" fmla="*/ 9913 h 22560"/>
                      <a:gd name="connsiteX6" fmla="*/ 26461 w 29020"/>
                      <a:gd name="connsiteY6" fmla="*/ 6865 h 22560"/>
                      <a:gd name="connsiteX7" fmla="*/ 25223 w 29020"/>
                      <a:gd name="connsiteY7" fmla="*/ 5722 h 22560"/>
                      <a:gd name="connsiteX8" fmla="*/ 25794 w 29020"/>
                      <a:gd name="connsiteY8" fmla="*/ 5055 h 22560"/>
                      <a:gd name="connsiteX9" fmla="*/ 24461 w 29020"/>
                      <a:gd name="connsiteY9" fmla="*/ 2960 h 22560"/>
                      <a:gd name="connsiteX10" fmla="*/ 21603 w 29020"/>
                      <a:gd name="connsiteY10" fmla="*/ 1436 h 22560"/>
                      <a:gd name="connsiteX11" fmla="*/ 16269 w 29020"/>
                      <a:gd name="connsiteY11" fmla="*/ 7 h 22560"/>
                      <a:gd name="connsiteX12" fmla="*/ 172 w 29020"/>
                      <a:gd name="connsiteY12" fmla="*/ 9913 h 22560"/>
                      <a:gd name="connsiteX13" fmla="*/ 4744 w 29020"/>
                      <a:gd name="connsiteY13" fmla="*/ 19724 h 22560"/>
                      <a:gd name="connsiteX14" fmla="*/ 12459 w 29020"/>
                      <a:gd name="connsiteY14" fmla="*/ 22391 h 22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9020" h="22560">
                        <a:moveTo>
                          <a:pt x="12459" y="22486"/>
                        </a:moveTo>
                        <a:cubicBezTo>
                          <a:pt x="14459" y="22677"/>
                          <a:pt x="16460" y="22486"/>
                          <a:pt x="18460" y="22105"/>
                        </a:cubicBezTo>
                        <a:cubicBezTo>
                          <a:pt x="20841" y="21629"/>
                          <a:pt x="29985" y="19057"/>
                          <a:pt x="28937" y="15247"/>
                        </a:cubicBezTo>
                        <a:cubicBezTo>
                          <a:pt x="28652" y="14199"/>
                          <a:pt x="27985" y="13342"/>
                          <a:pt x="27128" y="12675"/>
                        </a:cubicBezTo>
                        <a:cubicBezTo>
                          <a:pt x="26556" y="12294"/>
                          <a:pt x="26937" y="12104"/>
                          <a:pt x="27413" y="11628"/>
                        </a:cubicBezTo>
                        <a:cubicBezTo>
                          <a:pt x="27795" y="11151"/>
                          <a:pt x="27890" y="10485"/>
                          <a:pt x="27890" y="9913"/>
                        </a:cubicBezTo>
                        <a:cubicBezTo>
                          <a:pt x="27890" y="8961"/>
                          <a:pt x="27033" y="7627"/>
                          <a:pt x="26461" y="6865"/>
                        </a:cubicBezTo>
                        <a:cubicBezTo>
                          <a:pt x="26080" y="6389"/>
                          <a:pt x="25699" y="6008"/>
                          <a:pt x="25223" y="5722"/>
                        </a:cubicBezTo>
                        <a:cubicBezTo>
                          <a:pt x="25508" y="5722"/>
                          <a:pt x="25699" y="5436"/>
                          <a:pt x="25794" y="5055"/>
                        </a:cubicBezTo>
                        <a:cubicBezTo>
                          <a:pt x="25794" y="4198"/>
                          <a:pt x="25127" y="3531"/>
                          <a:pt x="24461" y="2960"/>
                        </a:cubicBezTo>
                        <a:cubicBezTo>
                          <a:pt x="23604" y="2293"/>
                          <a:pt x="22556" y="2007"/>
                          <a:pt x="21603" y="1436"/>
                        </a:cubicBezTo>
                        <a:cubicBezTo>
                          <a:pt x="20079" y="483"/>
                          <a:pt x="18079" y="102"/>
                          <a:pt x="16269" y="7"/>
                        </a:cubicBezTo>
                        <a:cubicBezTo>
                          <a:pt x="10268" y="-183"/>
                          <a:pt x="1601" y="3436"/>
                          <a:pt x="172" y="9913"/>
                        </a:cubicBezTo>
                        <a:cubicBezTo>
                          <a:pt x="-685" y="13723"/>
                          <a:pt x="1791" y="17724"/>
                          <a:pt x="4744" y="19724"/>
                        </a:cubicBezTo>
                        <a:cubicBezTo>
                          <a:pt x="7030" y="21343"/>
                          <a:pt x="9792" y="22200"/>
                          <a:pt x="12459" y="22391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825" name="شكل حر: شكل 2824">
                    <a:extLst>
                      <a:ext uri="{FF2B5EF4-FFF2-40B4-BE49-F238E27FC236}">
                        <a16:creationId xmlns:a16="http://schemas.microsoft.com/office/drawing/2014/main" id="{B60F16EC-BCDD-092F-27B6-E562D0D1E90F}"/>
                      </a:ext>
                    </a:extLst>
                  </p:cNvPr>
                  <p:cNvSpPr/>
                  <p:nvPr/>
                </p:nvSpPr>
                <p:spPr>
                  <a:xfrm>
                    <a:off x="6868115" y="2614612"/>
                    <a:ext cx="28830" cy="19315"/>
                  </a:xfrm>
                  <a:custGeom>
                    <a:avLst/>
                    <a:gdLst>
                      <a:gd name="connsiteX0" fmla="*/ 12269 w 28830"/>
                      <a:gd name="connsiteY0" fmla="*/ 19241 h 19315"/>
                      <a:gd name="connsiteX1" fmla="*/ 18269 w 28830"/>
                      <a:gd name="connsiteY1" fmla="*/ 18859 h 19315"/>
                      <a:gd name="connsiteX2" fmla="*/ 28747 w 28830"/>
                      <a:gd name="connsiteY2" fmla="*/ 12002 h 19315"/>
                      <a:gd name="connsiteX3" fmla="*/ 26937 w 28830"/>
                      <a:gd name="connsiteY3" fmla="*/ 9430 h 19315"/>
                      <a:gd name="connsiteX4" fmla="*/ 27223 w 28830"/>
                      <a:gd name="connsiteY4" fmla="*/ 8382 h 19315"/>
                      <a:gd name="connsiteX5" fmla="*/ 27699 w 28830"/>
                      <a:gd name="connsiteY5" fmla="*/ 6667 h 19315"/>
                      <a:gd name="connsiteX6" fmla="*/ 26271 w 28830"/>
                      <a:gd name="connsiteY6" fmla="*/ 3620 h 19315"/>
                      <a:gd name="connsiteX7" fmla="*/ 25032 w 28830"/>
                      <a:gd name="connsiteY7" fmla="*/ 2477 h 19315"/>
                      <a:gd name="connsiteX8" fmla="*/ 25604 w 28830"/>
                      <a:gd name="connsiteY8" fmla="*/ 1810 h 19315"/>
                      <a:gd name="connsiteX9" fmla="*/ 24556 w 28830"/>
                      <a:gd name="connsiteY9" fmla="*/ 0 h 19315"/>
                      <a:gd name="connsiteX10" fmla="*/ 24746 w 28830"/>
                      <a:gd name="connsiteY10" fmla="*/ 953 h 19315"/>
                      <a:gd name="connsiteX11" fmla="*/ 21984 w 28830"/>
                      <a:gd name="connsiteY11" fmla="*/ 2762 h 19315"/>
                      <a:gd name="connsiteX12" fmla="*/ 26175 w 28830"/>
                      <a:gd name="connsiteY12" fmla="*/ 5334 h 19315"/>
                      <a:gd name="connsiteX13" fmla="*/ 24175 w 28830"/>
                      <a:gd name="connsiteY13" fmla="*/ 6667 h 19315"/>
                      <a:gd name="connsiteX14" fmla="*/ 25699 w 28830"/>
                      <a:gd name="connsiteY14" fmla="*/ 7334 h 19315"/>
                      <a:gd name="connsiteX15" fmla="*/ 25699 w 28830"/>
                      <a:gd name="connsiteY15" fmla="*/ 7715 h 19315"/>
                      <a:gd name="connsiteX16" fmla="*/ 24175 w 28830"/>
                      <a:gd name="connsiteY16" fmla="*/ 8382 h 19315"/>
                      <a:gd name="connsiteX17" fmla="*/ 25318 w 28830"/>
                      <a:gd name="connsiteY17" fmla="*/ 9144 h 19315"/>
                      <a:gd name="connsiteX18" fmla="*/ 25318 w 28830"/>
                      <a:gd name="connsiteY18" fmla="*/ 9430 h 19315"/>
                      <a:gd name="connsiteX19" fmla="*/ 21222 w 28830"/>
                      <a:gd name="connsiteY19" fmla="*/ 10573 h 19315"/>
                      <a:gd name="connsiteX20" fmla="*/ 24461 w 28830"/>
                      <a:gd name="connsiteY20" fmla="*/ 10668 h 19315"/>
                      <a:gd name="connsiteX21" fmla="*/ 27128 w 28830"/>
                      <a:gd name="connsiteY21" fmla="*/ 12097 h 19315"/>
                      <a:gd name="connsiteX22" fmla="*/ 25127 w 28830"/>
                      <a:gd name="connsiteY22" fmla="*/ 15240 h 19315"/>
                      <a:gd name="connsiteX23" fmla="*/ 19793 w 28830"/>
                      <a:gd name="connsiteY23" fmla="*/ 16954 h 19315"/>
                      <a:gd name="connsiteX24" fmla="*/ 11888 w 28830"/>
                      <a:gd name="connsiteY24" fmla="*/ 17621 h 19315"/>
                      <a:gd name="connsiteX25" fmla="*/ 5696 w 28830"/>
                      <a:gd name="connsiteY25" fmla="*/ 15621 h 19315"/>
                      <a:gd name="connsiteX26" fmla="*/ 6268 w 28830"/>
                      <a:gd name="connsiteY26" fmla="*/ 13145 h 19315"/>
                      <a:gd name="connsiteX27" fmla="*/ 11888 w 28830"/>
                      <a:gd name="connsiteY27" fmla="*/ 12287 h 19315"/>
                      <a:gd name="connsiteX28" fmla="*/ 8554 w 28830"/>
                      <a:gd name="connsiteY28" fmla="*/ 12097 h 19315"/>
                      <a:gd name="connsiteX29" fmla="*/ 6173 w 28830"/>
                      <a:gd name="connsiteY29" fmla="*/ 12097 h 19315"/>
                      <a:gd name="connsiteX30" fmla="*/ 2458 w 28830"/>
                      <a:gd name="connsiteY30" fmla="*/ 11049 h 19315"/>
                      <a:gd name="connsiteX31" fmla="*/ 2458 w 28830"/>
                      <a:gd name="connsiteY31" fmla="*/ 10763 h 19315"/>
                      <a:gd name="connsiteX32" fmla="*/ 5696 w 28830"/>
                      <a:gd name="connsiteY32" fmla="*/ 9430 h 19315"/>
                      <a:gd name="connsiteX33" fmla="*/ 3125 w 28830"/>
                      <a:gd name="connsiteY33" fmla="*/ 8572 h 19315"/>
                      <a:gd name="connsiteX34" fmla="*/ 3125 w 28830"/>
                      <a:gd name="connsiteY34" fmla="*/ 8287 h 19315"/>
                      <a:gd name="connsiteX35" fmla="*/ 6554 w 28830"/>
                      <a:gd name="connsiteY35" fmla="*/ 7144 h 19315"/>
                      <a:gd name="connsiteX36" fmla="*/ 10554 w 28830"/>
                      <a:gd name="connsiteY36" fmla="*/ 6001 h 19315"/>
                      <a:gd name="connsiteX37" fmla="*/ 5792 w 28830"/>
                      <a:gd name="connsiteY37" fmla="*/ 5810 h 19315"/>
                      <a:gd name="connsiteX38" fmla="*/ 2744 w 28830"/>
                      <a:gd name="connsiteY38" fmla="*/ 5429 h 19315"/>
                      <a:gd name="connsiteX39" fmla="*/ 3696 w 28830"/>
                      <a:gd name="connsiteY39" fmla="*/ 953 h 19315"/>
                      <a:gd name="connsiteX40" fmla="*/ 172 w 28830"/>
                      <a:gd name="connsiteY40" fmla="*/ 6572 h 19315"/>
                      <a:gd name="connsiteX41" fmla="*/ 4744 w 28830"/>
                      <a:gd name="connsiteY41" fmla="*/ 16383 h 19315"/>
                      <a:gd name="connsiteX42" fmla="*/ 12459 w 28830"/>
                      <a:gd name="connsiteY42" fmla="*/ 19050 h 193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8830" h="19315">
                        <a:moveTo>
                          <a:pt x="12269" y="19241"/>
                        </a:moveTo>
                        <a:cubicBezTo>
                          <a:pt x="14269" y="19431"/>
                          <a:pt x="16269" y="19241"/>
                          <a:pt x="18269" y="18859"/>
                        </a:cubicBezTo>
                        <a:cubicBezTo>
                          <a:pt x="20651" y="18383"/>
                          <a:pt x="29795" y="15811"/>
                          <a:pt x="28747" y="12002"/>
                        </a:cubicBezTo>
                        <a:cubicBezTo>
                          <a:pt x="28461" y="10954"/>
                          <a:pt x="27794" y="10097"/>
                          <a:pt x="26937" y="9430"/>
                        </a:cubicBezTo>
                        <a:cubicBezTo>
                          <a:pt x="26366" y="9049"/>
                          <a:pt x="26747" y="8858"/>
                          <a:pt x="27223" y="8382"/>
                        </a:cubicBezTo>
                        <a:cubicBezTo>
                          <a:pt x="27604" y="7906"/>
                          <a:pt x="27699" y="7239"/>
                          <a:pt x="27699" y="6667"/>
                        </a:cubicBezTo>
                        <a:cubicBezTo>
                          <a:pt x="27699" y="5715"/>
                          <a:pt x="26842" y="4382"/>
                          <a:pt x="26271" y="3620"/>
                        </a:cubicBezTo>
                        <a:cubicBezTo>
                          <a:pt x="25889" y="3143"/>
                          <a:pt x="25508" y="2762"/>
                          <a:pt x="25032" y="2477"/>
                        </a:cubicBezTo>
                        <a:cubicBezTo>
                          <a:pt x="25318" y="2477"/>
                          <a:pt x="25508" y="2191"/>
                          <a:pt x="25604" y="1810"/>
                        </a:cubicBezTo>
                        <a:cubicBezTo>
                          <a:pt x="25604" y="1048"/>
                          <a:pt x="25127" y="476"/>
                          <a:pt x="24556" y="0"/>
                        </a:cubicBezTo>
                        <a:cubicBezTo>
                          <a:pt x="24746" y="286"/>
                          <a:pt x="24842" y="572"/>
                          <a:pt x="24746" y="953"/>
                        </a:cubicBezTo>
                        <a:cubicBezTo>
                          <a:pt x="24556" y="2286"/>
                          <a:pt x="23222" y="2667"/>
                          <a:pt x="21984" y="2762"/>
                        </a:cubicBezTo>
                        <a:cubicBezTo>
                          <a:pt x="23603" y="3239"/>
                          <a:pt x="25794" y="3524"/>
                          <a:pt x="26175" y="5334"/>
                        </a:cubicBezTo>
                        <a:cubicBezTo>
                          <a:pt x="26366" y="6191"/>
                          <a:pt x="25223" y="6477"/>
                          <a:pt x="24175" y="6667"/>
                        </a:cubicBezTo>
                        <a:cubicBezTo>
                          <a:pt x="24746" y="6763"/>
                          <a:pt x="25318" y="6953"/>
                          <a:pt x="25699" y="7334"/>
                        </a:cubicBezTo>
                        <a:cubicBezTo>
                          <a:pt x="25889" y="7429"/>
                          <a:pt x="25699" y="7620"/>
                          <a:pt x="25699" y="7715"/>
                        </a:cubicBezTo>
                        <a:cubicBezTo>
                          <a:pt x="25508" y="7715"/>
                          <a:pt x="23794" y="8096"/>
                          <a:pt x="24175" y="8382"/>
                        </a:cubicBezTo>
                        <a:cubicBezTo>
                          <a:pt x="24556" y="8668"/>
                          <a:pt x="25032" y="8763"/>
                          <a:pt x="25318" y="9144"/>
                        </a:cubicBezTo>
                        <a:cubicBezTo>
                          <a:pt x="25318" y="9144"/>
                          <a:pt x="25318" y="9334"/>
                          <a:pt x="25318" y="9430"/>
                        </a:cubicBezTo>
                        <a:cubicBezTo>
                          <a:pt x="24080" y="10192"/>
                          <a:pt x="22651" y="10192"/>
                          <a:pt x="21222" y="10573"/>
                        </a:cubicBezTo>
                        <a:cubicBezTo>
                          <a:pt x="22270" y="10763"/>
                          <a:pt x="23413" y="10573"/>
                          <a:pt x="24461" y="10668"/>
                        </a:cubicBezTo>
                        <a:cubicBezTo>
                          <a:pt x="25413" y="10763"/>
                          <a:pt x="26842" y="11049"/>
                          <a:pt x="27128" y="12097"/>
                        </a:cubicBezTo>
                        <a:cubicBezTo>
                          <a:pt x="27509" y="13430"/>
                          <a:pt x="26080" y="14764"/>
                          <a:pt x="25127" y="15240"/>
                        </a:cubicBezTo>
                        <a:cubicBezTo>
                          <a:pt x="23508" y="16097"/>
                          <a:pt x="21603" y="16573"/>
                          <a:pt x="19793" y="16954"/>
                        </a:cubicBezTo>
                        <a:cubicBezTo>
                          <a:pt x="17126" y="17431"/>
                          <a:pt x="14555" y="17907"/>
                          <a:pt x="11888" y="17621"/>
                        </a:cubicBezTo>
                        <a:cubicBezTo>
                          <a:pt x="9887" y="17431"/>
                          <a:pt x="7411" y="16954"/>
                          <a:pt x="5696" y="15621"/>
                        </a:cubicBezTo>
                        <a:cubicBezTo>
                          <a:pt x="4553" y="14764"/>
                          <a:pt x="4839" y="13621"/>
                          <a:pt x="6268" y="13145"/>
                        </a:cubicBezTo>
                        <a:cubicBezTo>
                          <a:pt x="8078" y="12573"/>
                          <a:pt x="10173" y="13145"/>
                          <a:pt x="11888" y="12287"/>
                        </a:cubicBezTo>
                        <a:cubicBezTo>
                          <a:pt x="10840" y="11906"/>
                          <a:pt x="9697" y="12002"/>
                          <a:pt x="8554" y="12097"/>
                        </a:cubicBezTo>
                        <a:cubicBezTo>
                          <a:pt x="7792" y="12097"/>
                          <a:pt x="6935" y="12097"/>
                          <a:pt x="6173" y="12097"/>
                        </a:cubicBezTo>
                        <a:cubicBezTo>
                          <a:pt x="4934" y="12097"/>
                          <a:pt x="3315" y="12097"/>
                          <a:pt x="2458" y="11049"/>
                        </a:cubicBezTo>
                        <a:cubicBezTo>
                          <a:pt x="2458" y="11049"/>
                          <a:pt x="2458" y="10859"/>
                          <a:pt x="2458" y="10763"/>
                        </a:cubicBezTo>
                        <a:cubicBezTo>
                          <a:pt x="3125" y="9716"/>
                          <a:pt x="4649" y="9906"/>
                          <a:pt x="5696" y="9430"/>
                        </a:cubicBezTo>
                        <a:cubicBezTo>
                          <a:pt x="4839" y="9049"/>
                          <a:pt x="3792" y="9334"/>
                          <a:pt x="3125" y="8572"/>
                        </a:cubicBezTo>
                        <a:cubicBezTo>
                          <a:pt x="3125" y="8572"/>
                          <a:pt x="3125" y="8382"/>
                          <a:pt x="3125" y="8287"/>
                        </a:cubicBezTo>
                        <a:cubicBezTo>
                          <a:pt x="3887" y="7334"/>
                          <a:pt x="5411" y="7334"/>
                          <a:pt x="6554" y="7144"/>
                        </a:cubicBezTo>
                        <a:cubicBezTo>
                          <a:pt x="7792" y="6953"/>
                          <a:pt x="9411" y="6667"/>
                          <a:pt x="10554" y="6001"/>
                        </a:cubicBezTo>
                        <a:cubicBezTo>
                          <a:pt x="9030" y="5620"/>
                          <a:pt x="7316" y="5715"/>
                          <a:pt x="5792" y="5810"/>
                        </a:cubicBezTo>
                        <a:cubicBezTo>
                          <a:pt x="4839" y="5810"/>
                          <a:pt x="3506" y="6096"/>
                          <a:pt x="2744" y="5429"/>
                        </a:cubicBezTo>
                        <a:cubicBezTo>
                          <a:pt x="1505" y="4477"/>
                          <a:pt x="2744" y="2286"/>
                          <a:pt x="3696" y="953"/>
                        </a:cubicBezTo>
                        <a:cubicBezTo>
                          <a:pt x="1886" y="2477"/>
                          <a:pt x="648" y="4382"/>
                          <a:pt x="172" y="6572"/>
                        </a:cubicBezTo>
                        <a:cubicBezTo>
                          <a:pt x="-685" y="10382"/>
                          <a:pt x="1791" y="14383"/>
                          <a:pt x="4744" y="16383"/>
                        </a:cubicBezTo>
                        <a:cubicBezTo>
                          <a:pt x="7030" y="18002"/>
                          <a:pt x="9792" y="18859"/>
                          <a:pt x="12459" y="19050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815" name="رسم 672">
                  <a:extLst>
                    <a:ext uri="{FF2B5EF4-FFF2-40B4-BE49-F238E27FC236}">
                      <a16:creationId xmlns:a16="http://schemas.microsoft.com/office/drawing/2014/main" id="{43E5EE00-0693-BAB0-AB2B-B0CC2F55C2F7}"/>
                    </a:ext>
                  </a:extLst>
                </p:cNvPr>
                <p:cNvGrpSpPr/>
                <p:nvPr/>
              </p:nvGrpSpPr>
              <p:grpSpPr>
                <a:xfrm>
                  <a:off x="6866723" y="2601424"/>
                  <a:ext cx="24161" cy="23474"/>
                  <a:chOff x="6866723" y="2601424"/>
                  <a:chExt cx="24161" cy="23474"/>
                </a:xfrm>
              </p:grpSpPr>
              <p:sp>
                <p:nvSpPr>
                  <p:cNvPr id="2822" name="شكل حر: شكل 2821">
                    <a:extLst>
                      <a:ext uri="{FF2B5EF4-FFF2-40B4-BE49-F238E27FC236}">
                        <a16:creationId xmlns:a16="http://schemas.microsoft.com/office/drawing/2014/main" id="{6972E4BF-512E-E97E-0890-E8747A9DBD5F}"/>
                      </a:ext>
                    </a:extLst>
                  </p:cNvPr>
                  <p:cNvSpPr/>
                  <p:nvPr/>
                </p:nvSpPr>
                <p:spPr>
                  <a:xfrm>
                    <a:off x="6866723" y="2601424"/>
                    <a:ext cx="24137" cy="23308"/>
                  </a:xfrm>
                  <a:custGeom>
                    <a:avLst/>
                    <a:gdLst>
                      <a:gd name="connsiteX0" fmla="*/ 4612 w 24137"/>
                      <a:gd name="connsiteY0" fmla="*/ 5377 h 23308"/>
                      <a:gd name="connsiteX1" fmla="*/ 9184 w 24137"/>
                      <a:gd name="connsiteY1" fmla="*/ 2329 h 23308"/>
                      <a:gd name="connsiteX2" fmla="*/ 20518 w 24137"/>
                      <a:gd name="connsiteY2" fmla="*/ 1472 h 23308"/>
                      <a:gd name="connsiteX3" fmla="*/ 20614 w 24137"/>
                      <a:gd name="connsiteY3" fmla="*/ 4329 h 23308"/>
                      <a:gd name="connsiteX4" fmla="*/ 21376 w 24137"/>
                      <a:gd name="connsiteY4" fmla="*/ 4901 h 23308"/>
                      <a:gd name="connsiteX5" fmla="*/ 22614 w 24137"/>
                      <a:gd name="connsiteY5" fmla="*/ 5853 h 23308"/>
                      <a:gd name="connsiteX6" fmla="*/ 23281 w 24137"/>
                      <a:gd name="connsiteY6" fmla="*/ 8806 h 23308"/>
                      <a:gd name="connsiteX7" fmla="*/ 22995 w 24137"/>
                      <a:gd name="connsiteY7" fmla="*/ 10330 h 23308"/>
                      <a:gd name="connsiteX8" fmla="*/ 23757 w 24137"/>
                      <a:gd name="connsiteY8" fmla="*/ 10521 h 23308"/>
                      <a:gd name="connsiteX9" fmla="*/ 23947 w 24137"/>
                      <a:gd name="connsiteY9" fmla="*/ 12711 h 23308"/>
                      <a:gd name="connsiteX10" fmla="*/ 22709 w 24137"/>
                      <a:gd name="connsiteY10" fmla="*/ 15474 h 23308"/>
                      <a:gd name="connsiteX11" fmla="*/ 19661 w 24137"/>
                      <a:gd name="connsiteY11" fmla="*/ 19474 h 23308"/>
                      <a:gd name="connsiteX12" fmla="*/ 2611 w 24137"/>
                      <a:gd name="connsiteY12" fmla="*/ 21189 h 23308"/>
                      <a:gd name="connsiteX13" fmla="*/ 516 w 24137"/>
                      <a:gd name="connsiteY13" fmla="*/ 11568 h 23308"/>
                      <a:gd name="connsiteX14" fmla="*/ 4612 w 24137"/>
                      <a:gd name="connsiteY14" fmla="*/ 5377 h 23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137" h="23308">
                        <a:moveTo>
                          <a:pt x="4612" y="5377"/>
                        </a:moveTo>
                        <a:cubicBezTo>
                          <a:pt x="5945" y="4139"/>
                          <a:pt x="7469" y="3091"/>
                          <a:pt x="9184" y="2329"/>
                        </a:cubicBezTo>
                        <a:cubicBezTo>
                          <a:pt x="11184" y="1377"/>
                          <a:pt x="19090" y="-1862"/>
                          <a:pt x="20518" y="1472"/>
                        </a:cubicBezTo>
                        <a:cubicBezTo>
                          <a:pt x="20899" y="2329"/>
                          <a:pt x="20899" y="3377"/>
                          <a:pt x="20614" y="4329"/>
                        </a:cubicBezTo>
                        <a:cubicBezTo>
                          <a:pt x="20423" y="4901"/>
                          <a:pt x="20804" y="4806"/>
                          <a:pt x="21376" y="4901"/>
                        </a:cubicBezTo>
                        <a:cubicBezTo>
                          <a:pt x="21947" y="4996"/>
                          <a:pt x="22328" y="5472"/>
                          <a:pt x="22614" y="5853"/>
                        </a:cubicBezTo>
                        <a:cubicBezTo>
                          <a:pt x="23185" y="6520"/>
                          <a:pt x="23281" y="7949"/>
                          <a:pt x="23281" y="8806"/>
                        </a:cubicBezTo>
                        <a:cubicBezTo>
                          <a:pt x="23281" y="9378"/>
                          <a:pt x="23185" y="9854"/>
                          <a:pt x="22995" y="10330"/>
                        </a:cubicBezTo>
                        <a:cubicBezTo>
                          <a:pt x="23281" y="10330"/>
                          <a:pt x="23471" y="10330"/>
                          <a:pt x="23757" y="10521"/>
                        </a:cubicBezTo>
                        <a:cubicBezTo>
                          <a:pt x="24328" y="11092"/>
                          <a:pt x="24138" y="12045"/>
                          <a:pt x="23947" y="12711"/>
                        </a:cubicBezTo>
                        <a:cubicBezTo>
                          <a:pt x="23662" y="13664"/>
                          <a:pt x="23090" y="14521"/>
                          <a:pt x="22709" y="15474"/>
                        </a:cubicBezTo>
                        <a:cubicBezTo>
                          <a:pt x="22138" y="16998"/>
                          <a:pt x="20899" y="18426"/>
                          <a:pt x="19661" y="19474"/>
                        </a:cubicBezTo>
                        <a:cubicBezTo>
                          <a:pt x="15375" y="22903"/>
                          <a:pt x="7183" y="25189"/>
                          <a:pt x="2611" y="21189"/>
                        </a:cubicBezTo>
                        <a:cubicBezTo>
                          <a:pt x="-56" y="18903"/>
                          <a:pt x="-532" y="14712"/>
                          <a:pt x="516" y="11568"/>
                        </a:cubicBezTo>
                        <a:cubicBezTo>
                          <a:pt x="1278" y="9187"/>
                          <a:pt x="2802" y="7092"/>
                          <a:pt x="4612" y="5377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823" name="شكل حر: شكل 2822">
                    <a:extLst>
                      <a:ext uri="{FF2B5EF4-FFF2-40B4-BE49-F238E27FC236}">
                        <a16:creationId xmlns:a16="http://schemas.microsoft.com/office/drawing/2014/main" id="{51680ECB-9F45-FF38-0137-D4F47CF68CBC}"/>
                      </a:ext>
                    </a:extLst>
                  </p:cNvPr>
                  <p:cNvSpPr/>
                  <p:nvPr/>
                </p:nvSpPr>
                <p:spPr>
                  <a:xfrm>
                    <a:off x="6866723" y="2601424"/>
                    <a:ext cx="24161" cy="23474"/>
                  </a:xfrm>
                  <a:custGeom>
                    <a:avLst/>
                    <a:gdLst>
                      <a:gd name="connsiteX0" fmla="*/ 4612 w 24161"/>
                      <a:gd name="connsiteY0" fmla="*/ 5377 h 23474"/>
                      <a:gd name="connsiteX1" fmla="*/ 9184 w 24161"/>
                      <a:gd name="connsiteY1" fmla="*/ 2329 h 23474"/>
                      <a:gd name="connsiteX2" fmla="*/ 20518 w 24161"/>
                      <a:gd name="connsiteY2" fmla="*/ 1472 h 23474"/>
                      <a:gd name="connsiteX3" fmla="*/ 20614 w 24161"/>
                      <a:gd name="connsiteY3" fmla="*/ 4329 h 23474"/>
                      <a:gd name="connsiteX4" fmla="*/ 21376 w 24161"/>
                      <a:gd name="connsiteY4" fmla="*/ 4901 h 23474"/>
                      <a:gd name="connsiteX5" fmla="*/ 22614 w 24161"/>
                      <a:gd name="connsiteY5" fmla="*/ 5853 h 23474"/>
                      <a:gd name="connsiteX6" fmla="*/ 23281 w 24161"/>
                      <a:gd name="connsiteY6" fmla="*/ 8806 h 23474"/>
                      <a:gd name="connsiteX7" fmla="*/ 22995 w 24161"/>
                      <a:gd name="connsiteY7" fmla="*/ 10330 h 23474"/>
                      <a:gd name="connsiteX8" fmla="*/ 23757 w 24161"/>
                      <a:gd name="connsiteY8" fmla="*/ 10521 h 23474"/>
                      <a:gd name="connsiteX9" fmla="*/ 24043 w 24161"/>
                      <a:gd name="connsiteY9" fmla="*/ 12426 h 23474"/>
                      <a:gd name="connsiteX10" fmla="*/ 23662 w 24161"/>
                      <a:gd name="connsiteY10" fmla="*/ 11664 h 23474"/>
                      <a:gd name="connsiteX11" fmla="*/ 20709 w 24161"/>
                      <a:gd name="connsiteY11" fmla="*/ 11949 h 23474"/>
                      <a:gd name="connsiteX12" fmla="*/ 22328 w 24161"/>
                      <a:gd name="connsiteY12" fmla="*/ 7758 h 23474"/>
                      <a:gd name="connsiteX13" fmla="*/ 20137 w 24161"/>
                      <a:gd name="connsiteY13" fmla="*/ 7949 h 23474"/>
                      <a:gd name="connsiteX14" fmla="*/ 20804 w 24161"/>
                      <a:gd name="connsiteY14" fmla="*/ 6615 h 23474"/>
                      <a:gd name="connsiteX15" fmla="*/ 20518 w 24161"/>
                      <a:gd name="connsiteY15" fmla="*/ 6425 h 23474"/>
                      <a:gd name="connsiteX16" fmla="*/ 19090 w 24161"/>
                      <a:gd name="connsiteY16" fmla="*/ 6806 h 23474"/>
                      <a:gd name="connsiteX17" fmla="*/ 19471 w 24161"/>
                      <a:gd name="connsiteY17" fmla="*/ 5568 h 23474"/>
                      <a:gd name="connsiteX18" fmla="*/ 19280 w 24161"/>
                      <a:gd name="connsiteY18" fmla="*/ 5377 h 23474"/>
                      <a:gd name="connsiteX19" fmla="*/ 15756 w 24161"/>
                      <a:gd name="connsiteY19" fmla="*/ 6806 h 23474"/>
                      <a:gd name="connsiteX20" fmla="*/ 18042 w 24161"/>
                      <a:gd name="connsiteY20" fmla="*/ 4901 h 23474"/>
                      <a:gd name="connsiteX21" fmla="*/ 19185 w 24161"/>
                      <a:gd name="connsiteY21" fmla="*/ 2424 h 23474"/>
                      <a:gd name="connsiteX22" fmla="*/ 15946 w 24161"/>
                      <a:gd name="connsiteY22" fmla="*/ 1281 h 23474"/>
                      <a:gd name="connsiteX23" fmla="*/ 11184 w 24161"/>
                      <a:gd name="connsiteY23" fmla="*/ 2996 h 23474"/>
                      <a:gd name="connsiteX24" fmla="*/ 5088 w 24161"/>
                      <a:gd name="connsiteY24" fmla="*/ 6901 h 23474"/>
                      <a:gd name="connsiteX25" fmla="*/ 1754 w 24161"/>
                      <a:gd name="connsiteY25" fmla="*/ 11759 h 23474"/>
                      <a:gd name="connsiteX26" fmla="*/ 3564 w 24161"/>
                      <a:gd name="connsiteY26" fmla="*/ 13283 h 23474"/>
                      <a:gd name="connsiteX27" fmla="*/ 8041 w 24161"/>
                      <a:gd name="connsiteY27" fmla="*/ 10806 h 23474"/>
                      <a:gd name="connsiteX28" fmla="*/ 5755 w 24161"/>
                      <a:gd name="connsiteY28" fmla="*/ 12807 h 23474"/>
                      <a:gd name="connsiteX29" fmla="*/ 4040 w 24161"/>
                      <a:gd name="connsiteY29" fmla="*/ 14045 h 23474"/>
                      <a:gd name="connsiteX30" fmla="*/ 1945 w 24161"/>
                      <a:gd name="connsiteY30" fmla="*/ 16807 h 23474"/>
                      <a:gd name="connsiteX31" fmla="*/ 2040 w 24161"/>
                      <a:gd name="connsiteY31" fmla="*/ 16998 h 23474"/>
                      <a:gd name="connsiteX32" fmla="*/ 5088 w 24161"/>
                      <a:gd name="connsiteY32" fmla="*/ 16140 h 23474"/>
                      <a:gd name="connsiteX33" fmla="*/ 3659 w 24161"/>
                      <a:gd name="connsiteY33" fmla="*/ 18141 h 23474"/>
                      <a:gd name="connsiteX34" fmla="*/ 3850 w 24161"/>
                      <a:gd name="connsiteY34" fmla="*/ 18331 h 23474"/>
                      <a:gd name="connsiteX35" fmla="*/ 6993 w 24161"/>
                      <a:gd name="connsiteY35" fmla="*/ 17283 h 23474"/>
                      <a:gd name="connsiteX36" fmla="*/ 10517 w 24161"/>
                      <a:gd name="connsiteY36" fmla="*/ 15950 h 23474"/>
                      <a:gd name="connsiteX37" fmla="*/ 7183 w 24161"/>
                      <a:gd name="connsiteY37" fmla="*/ 18807 h 23474"/>
                      <a:gd name="connsiteX38" fmla="*/ 5183 w 24161"/>
                      <a:gd name="connsiteY38" fmla="*/ 20808 h 23474"/>
                      <a:gd name="connsiteX39" fmla="*/ 8326 w 24161"/>
                      <a:gd name="connsiteY39" fmla="*/ 23475 h 23474"/>
                      <a:gd name="connsiteX40" fmla="*/ 2611 w 24161"/>
                      <a:gd name="connsiteY40" fmla="*/ 21379 h 23474"/>
                      <a:gd name="connsiteX41" fmla="*/ 516 w 24161"/>
                      <a:gd name="connsiteY41" fmla="*/ 11759 h 23474"/>
                      <a:gd name="connsiteX42" fmla="*/ 4612 w 24161"/>
                      <a:gd name="connsiteY42" fmla="*/ 5568 h 23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4161" h="23474">
                        <a:moveTo>
                          <a:pt x="4612" y="5377"/>
                        </a:moveTo>
                        <a:cubicBezTo>
                          <a:pt x="5945" y="4139"/>
                          <a:pt x="7469" y="3091"/>
                          <a:pt x="9184" y="2329"/>
                        </a:cubicBezTo>
                        <a:cubicBezTo>
                          <a:pt x="11184" y="1377"/>
                          <a:pt x="19090" y="-1862"/>
                          <a:pt x="20518" y="1472"/>
                        </a:cubicBezTo>
                        <a:cubicBezTo>
                          <a:pt x="20899" y="2329"/>
                          <a:pt x="20899" y="3377"/>
                          <a:pt x="20614" y="4329"/>
                        </a:cubicBezTo>
                        <a:cubicBezTo>
                          <a:pt x="20423" y="4901"/>
                          <a:pt x="20804" y="4806"/>
                          <a:pt x="21376" y="4901"/>
                        </a:cubicBezTo>
                        <a:cubicBezTo>
                          <a:pt x="21947" y="4996"/>
                          <a:pt x="22328" y="5472"/>
                          <a:pt x="22614" y="5853"/>
                        </a:cubicBezTo>
                        <a:cubicBezTo>
                          <a:pt x="23185" y="6520"/>
                          <a:pt x="23281" y="7949"/>
                          <a:pt x="23281" y="8806"/>
                        </a:cubicBezTo>
                        <a:cubicBezTo>
                          <a:pt x="23281" y="9378"/>
                          <a:pt x="23185" y="9854"/>
                          <a:pt x="22995" y="10330"/>
                        </a:cubicBezTo>
                        <a:cubicBezTo>
                          <a:pt x="23281" y="10330"/>
                          <a:pt x="23471" y="10330"/>
                          <a:pt x="23757" y="10521"/>
                        </a:cubicBezTo>
                        <a:cubicBezTo>
                          <a:pt x="24233" y="10997"/>
                          <a:pt x="24233" y="11759"/>
                          <a:pt x="24043" y="12426"/>
                        </a:cubicBezTo>
                        <a:cubicBezTo>
                          <a:pt x="24043" y="12140"/>
                          <a:pt x="23947" y="11854"/>
                          <a:pt x="23662" y="11664"/>
                        </a:cubicBezTo>
                        <a:cubicBezTo>
                          <a:pt x="22804" y="10806"/>
                          <a:pt x="21661" y="11283"/>
                          <a:pt x="20709" y="11949"/>
                        </a:cubicBezTo>
                        <a:cubicBezTo>
                          <a:pt x="21661" y="10711"/>
                          <a:pt x="22995" y="9282"/>
                          <a:pt x="22328" y="7758"/>
                        </a:cubicBezTo>
                        <a:cubicBezTo>
                          <a:pt x="22042" y="7092"/>
                          <a:pt x="20995" y="7473"/>
                          <a:pt x="20137" y="7949"/>
                        </a:cubicBezTo>
                        <a:cubicBezTo>
                          <a:pt x="20518" y="7568"/>
                          <a:pt x="20804" y="7187"/>
                          <a:pt x="20804" y="6615"/>
                        </a:cubicBezTo>
                        <a:cubicBezTo>
                          <a:pt x="20804" y="6425"/>
                          <a:pt x="20709" y="6330"/>
                          <a:pt x="20518" y="6425"/>
                        </a:cubicBezTo>
                        <a:cubicBezTo>
                          <a:pt x="20328" y="6425"/>
                          <a:pt x="18899" y="7187"/>
                          <a:pt x="19090" y="6806"/>
                        </a:cubicBezTo>
                        <a:cubicBezTo>
                          <a:pt x="19185" y="6425"/>
                          <a:pt x="19471" y="6044"/>
                          <a:pt x="19471" y="5568"/>
                        </a:cubicBezTo>
                        <a:cubicBezTo>
                          <a:pt x="19471" y="5568"/>
                          <a:pt x="19471" y="5377"/>
                          <a:pt x="19280" y="5377"/>
                        </a:cubicBezTo>
                        <a:cubicBezTo>
                          <a:pt x="17947" y="5568"/>
                          <a:pt x="16899" y="6330"/>
                          <a:pt x="15756" y="6806"/>
                        </a:cubicBezTo>
                        <a:cubicBezTo>
                          <a:pt x="16423" y="6139"/>
                          <a:pt x="17375" y="5568"/>
                          <a:pt x="18042" y="4901"/>
                        </a:cubicBezTo>
                        <a:cubicBezTo>
                          <a:pt x="18709" y="4234"/>
                          <a:pt x="19566" y="3377"/>
                          <a:pt x="19185" y="2424"/>
                        </a:cubicBezTo>
                        <a:cubicBezTo>
                          <a:pt x="18709" y="1281"/>
                          <a:pt x="16994" y="1091"/>
                          <a:pt x="15946" y="1281"/>
                        </a:cubicBezTo>
                        <a:cubicBezTo>
                          <a:pt x="14232" y="1567"/>
                          <a:pt x="12708" y="2234"/>
                          <a:pt x="11184" y="2996"/>
                        </a:cubicBezTo>
                        <a:cubicBezTo>
                          <a:pt x="8993" y="4044"/>
                          <a:pt x="6898" y="5187"/>
                          <a:pt x="5088" y="6901"/>
                        </a:cubicBezTo>
                        <a:cubicBezTo>
                          <a:pt x="3754" y="8139"/>
                          <a:pt x="2230" y="9949"/>
                          <a:pt x="1754" y="11759"/>
                        </a:cubicBezTo>
                        <a:cubicBezTo>
                          <a:pt x="1373" y="12997"/>
                          <a:pt x="2326" y="13664"/>
                          <a:pt x="3564" y="13283"/>
                        </a:cubicBezTo>
                        <a:cubicBezTo>
                          <a:pt x="5183" y="12711"/>
                          <a:pt x="6326" y="11092"/>
                          <a:pt x="8041" y="10806"/>
                        </a:cubicBezTo>
                        <a:cubicBezTo>
                          <a:pt x="7469" y="11664"/>
                          <a:pt x="6612" y="12235"/>
                          <a:pt x="5755" y="12807"/>
                        </a:cubicBezTo>
                        <a:cubicBezTo>
                          <a:pt x="5183" y="13188"/>
                          <a:pt x="4612" y="13664"/>
                          <a:pt x="4040" y="14045"/>
                        </a:cubicBezTo>
                        <a:cubicBezTo>
                          <a:pt x="3088" y="14712"/>
                          <a:pt x="1945" y="15569"/>
                          <a:pt x="1945" y="16807"/>
                        </a:cubicBezTo>
                        <a:cubicBezTo>
                          <a:pt x="1945" y="16902"/>
                          <a:pt x="1945" y="16902"/>
                          <a:pt x="2040" y="16998"/>
                        </a:cubicBezTo>
                        <a:cubicBezTo>
                          <a:pt x="3088" y="17379"/>
                          <a:pt x="4040" y="16426"/>
                          <a:pt x="5088" y="16140"/>
                        </a:cubicBezTo>
                        <a:cubicBezTo>
                          <a:pt x="4707" y="16902"/>
                          <a:pt x="3850" y="17283"/>
                          <a:pt x="3659" y="18141"/>
                        </a:cubicBezTo>
                        <a:cubicBezTo>
                          <a:pt x="3659" y="18236"/>
                          <a:pt x="3659" y="18331"/>
                          <a:pt x="3850" y="18331"/>
                        </a:cubicBezTo>
                        <a:cubicBezTo>
                          <a:pt x="4993" y="18522"/>
                          <a:pt x="6040" y="17760"/>
                          <a:pt x="6993" y="17283"/>
                        </a:cubicBezTo>
                        <a:cubicBezTo>
                          <a:pt x="8041" y="16807"/>
                          <a:pt x="9279" y="16045"/>
                          <a:pt x="10517" y="15950"/>
                        </a:cubicBezTo>
                        <a:cubicBezTo>
                          <a:pt x="9660" y="17093"/>
                          <a:pt x="8326" y="17950"/>
                          <a:pt x="7183" y="18807"/>
                        </a:cubicBezTo>
                        <a:cubicBezTo>
                          <a:pt x="6517" y="19284"/>
                          <a:pt x="5469" y="19855"/>
                          <a:pt x="5183" y="20808"/>
                        </a:cubicBezTo>
                        <a:cubicBezTo>
                          <a:pt x="4802" y="22141"/>
                          <a:pt x="6993" y="23094"/>
                          <a:pt x="8326" y="23475"/>
                        </a:cubicBezTo>
                        <a:cubicBezTo>
                          <a:pt x="6231" y="23379"/>
                          <a:pt x="4231" y="22713"/>
                          <a:pt x="2611" y="21379"/>
                        </a:cubicBezTo>
                        <a:cubicBezTo>
                          <a:pt x="-56" y="19093"/>
                          <a:pt x="-532" y="14902"/>
                          <a:pt x="516" y="11759"/>
                        </a:cubicBezTo>
                        <a:cubicBezTo>
                          <a:pt x="1278" y="9378"/>
                          <a:pt x="2802" y="7282"/>
                          <a:pt x="4612" y="5568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816" name="رسم 672">
                  <a:extLst>
                    <a:ext uri="{FF2B5EF4-FFF2-40B4-BE49-F238E27FC236}">
                      <a16:creationId xmlns:a16="http://schemas.microsoft.com/office/drawing/2014/main" id="{478C0E12-D14F-D3FC-8AA8-12F2FC2CD572}"/>
                    </a:ext>
                  </a:extLst>
                </p:cNvPr>
                <p:cNvGrpSpPr/>
                <p:nvPr/>
              </p:nvGrpSpPr>
              <p:grpSpPr>
                <a:xfrm>
                  <a:off x="6862939" y="2608193"/>
                  <a:ext cx="29448" cy="23366"/>
                  <a:chOff x="6862939" y="2608193"/>
                  <a:chExt cx="29448" cy="23366"/>
                </a:xfrm>
              </p:grpSpPr>
              <p:sp>
                <p:nvSpPr>
                  <p:cNvPr id="2819" name="شكل حر: شكل 2818">
                    <a:extLst>
                      <a:ext uri="{FF2B5EF4-FFF2-40B4-BE49-F238E27FC236}">
                        <a16:creationId xmlns:a16="http://schemas.microsoft.com/office/drawing/2014/main" id="{5C61358F-5801-9874-DF69-752CBE771C20}"/>
                      </a:ext>
                    </a:extLst>
                  </p:cNvPr>
                  <p:cNvSpPr/>
                  <p:nvPr/>
                </p:nvSpPr>
                <p:spPr>
                  <a:xfrm>
                    <a:off x="6862939" y="2608193"/>
                    <a:ext cx="29448" cy="23176"/>
                  </a:xfrm>
                  <a:custGeom>
                    <a:avLst/>
                    <a:gdLst>
                      <a:gd name="connsiteX0" fmla="*/ 15063 w 29448"/>
                      <a:gd name="connsiteY0" fmla="*/ 22897 h 23176"/>
                      <a:gd name="connsiteX1" fmla="*/ 20778 w 29448"/>
                      <a:gd name="connsiteY1" fmla="*/ 20992 h 23176"/>
                      <a:gd name="connsiteX2" fmla="*/ 29160 w 29448"/>
                      <a:gd name="connsiteY2" fmla="*/ 11657 h 23176"/>
                      <a:gd name="connsiteX3" fmla="*/ 26684 w 29448"/>
                      <a:gd name="connsiteY3" fmla="*/ 9657 h 23176"/>
                      <a:gd name="connsiteX4" fmla="*/ 26684 w 29448"/>
                      <a:gd name="connsiteY4" fmla="*/ 8609 h 23176"/>
                      <a:gd name="connsiteX5" fmla="*/ 26684 w 29448"/>
                      <a:gd name="connsiteY5" fmla="*/ 6799 h 23176"/>
                      <a:gd name="connsiteX6" fmla="*/ 24588 w 29448"/>
                      <a:gd name="connsiteY6" fmla="*/ 4228 h 23176"/>
                      <a:gd name="connsiteX7" fmla="*/ 23160 w 29448"/>
                      <a:gd name="connsiteY7" fmla="*/ 3466 h 23176"/>
                      <a:gd name="connsiteX8" fmla="*/ 23541 w 29448"/>
                      <a:gd name="connsiteY8" fmla="*/ 2704 h 23176"/>
                      <a:gd name="connsiteX9" fmla="*/ 21636 w 29448"/>
                      <a:gd name="connsiteY9" fmla="*/ 1084 h 23176"/>
                      <a:gd name="connsiteX10" fmla="*/ 18492 w 29448"/>
                      <a:gd name="connsiteY10" fmla="*/ 322 h 23176"/>
                      <a:gd name="connsiteX11" fmla="*/ 12968 w 29448"/>
                      <a:gd name="connsiteY11" fmla="*/ 322 h 23176"/>
                      <a:gd name="connsiteX12" fmla="*/ 14 w 29448"/>
                      <a:gd name="connsiteY12" fmla="*/ 14038 h 23176"/>
                      <a:gd name="connsiteX13" fmla="*/ 6967 w 29448"/>
                      <a:gd name="connsiteY13" fmla="*/ 22325 h 23176"/>
                      <a:gd name="connsiteX14" fmla="*/ 15159 w 29448"/>
                      <a:gd name="connsiteY14" fmla="*/ 22897 h 23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9448" h="23176">
                        <a:moveTo>
                          <a:pt x="15063" y="22897"/>
                        </a:moveTo>
                        <a:cubicBezTo>
                          <a:pt x="17064" y="22516"/>
                          <a:pt x="18969" y="21849"/>
                          <a:pt x="20778" y="20992"/>
                        </a:cubicBezTo>
                        <a:cubicBezTo>
                          <a:pt x="22969" y="19849"/>
                          <a:pt x="31065" y="15086"/>
                          <a:pt x="29160" y="11657"/>
                        </a:cubicBezTo>
                        <a:cubicBezTo>
                          <a:pt x="28684" y="10705"/>
                          <a:pt x="27732" y="10038"/>
                          <a:pt x="26684" y="9657"/>
                        </a:cubicBezTo>
                        <a:cubicBezTo>
                          <a:pt x="26112" y="9371"/>
                          <a:pt x="26398" y="9181"/>
                          <a:pt x="26684" y="8609"/>
                        </a:cubicBezTo>
                        <a:cubicBezTo>
                          <a:pt x="26970" y="8038"/>
                          <a:pt x="26874" y="7466"/>
                          <a:pt x="26684" y="6799"/>
                        </a:cubicBezTo>
                        <a:cubicBezTo>
                          <a:pt x="26493" y="5847"/>
                          <a:pt x="25255" y="4799"/>
                          <a:pt x="24588" y="4228"/>
                        </a:cubicBezTo>
                        <a:cubicBezTo>
                          <a:pt x="24112" y="3847"/>
                          <a:pt x="23636" y="3656"/>
                          <a:pt x="23160" y="3466"/>
                        </a:cubicBezTo>
                        <a:cubicBezTo>
                          <a:pt x="23445" y="3275"/>
                          <a:pt x="23541" y="3085"/>
                          <a:pt x="23541" y="2704"/>
                        </a:cubicBezTo>
                        <a:cubicBezTo>
                          <a:pt x="23350" y="1751"/>
                          <a:pt x="22398" y="1370"/>
                          <a:pt x="21636" y="1084"/>
                        </a:cubicBezTo>
                        <a:cubicBezTo>
                          <a:pt x="20588" y="703"/>
                          <a:pt x="19540" y="608"/>
                          <a:pt x="18492" y="322"/>
                        </a:cubicBezTo>
                        <a:cubicBezTo>
                          <a:pt x="16683" y="-154"/>
                          <a:pt x="14778" y="-59"/>
                          <a:pt x="12968" y="322"/>
                        </a:cubicBezTo>
                        <a:cubicBezTo>
                          <a:pt x="7158" y="1656"/>
                          <a:pt x="-367" y="7371"/>
                          <a:pt x="14" y="14038"/>
                        </a:cubicBezTo>
                        <a:cubicBezTo>
                          <a:pt x="204" y="17944"/>
                          <a:pt x="3633" y="21087"/>
                          <a:pt x="6967" y="22325"/>
                        </a:cubicBezTo>
                        <a:cubicBezTo>
                          <a:pt x="9634" y="23278"/>
                          <a:pt x="12396" y="23373"/>
                          <a:pt x="15159" y="22897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820" name="شكل حر: شكل 2819">
                    <a:extLst>
                      <a:ext uri="{FF2B5EF4-FFF2-40B4-BE49-F238E27FC236}">
                        <a16:creationId xmlns:a16="http://schemas.microsoft.com/office/drawing/2014/main" id="{E732D586-8E36-0AC8-775F-9133E351FB1E}"/>
                      </a:ext>
                    </a:extLst>
                  </p:cNvPr>
                  <p:cNvSpPr/>
                  <p:nvPr/>
                </p:nvSpPr>
                <p:spPr>
                  <a:xfrm>
                    <a:off x="6862939" y="2608193"/>
                    <a:ext cx="29448" cy="23176"/>
                  </a:xfrm>
                  <a:custGeom>
                    <a:avLst/>
                    <a:gdLst>
                      <a:gd name="connsiteX0" fmla="*/ 15063 w 29448"/>
                      <a:gd name="connsiteY0" fmla="*/ 22897 h 23176"/>
                      <a:gd name="connsiteX1" fmla="*/ 20778 w 29448"/>
                      <a:gd name="connsiteY1" fmla="*/ 20992 h 23176"/>
                      <a:gd name="connsiteX2" fmla="*/ 29160 w 29448"/>
                      <a:gd name="connsiteY2" fmla="*/ 11657 h 23176"/>
                      <a:gd name="connsiteX3" fmla="*/ 26684 w 29448"/>
                      <a:gd name="connsiteY3" fmla="*/ 9657 h 23176"/>
                      <a:gd name="connsiteX4" fmla="*/ 26684 w 29448"/>
                      <a:gd name="connsiteY4" fmla="*/ 8609 h 23176"/>
                      <a:gd name="connsiteX5" fmla="*/ 26684 w 29448"/>
                      <a:gd name="connsiteY5" fmla="*/ 6799 h 23176"/>
                      <a:gd name="connsiteX6" fmla="*/ 24588 w 29448"/>
                      <a:gd name="connsiteY6" fmla="*/ 4228 h 23176"/>
                      <a:gd name="connsiteX7" fmla="*/ 23160 w 29448"/>
                      <a:gd name="connsiteY7" fmla="*/ 3466 h 23176"/>
                      <a:gd name="connsiteX8" fmla="*/ 23541 w 29448"/>
                      <a:gd name="connsiteY8" fmla="*/ 2704 h 23176"/>
                      <a:gd name="connsiteX9" fmla="*/ 21636 w 29448"/>
                      <a:gd name="connsiteY9" fmla="*/ 1084 h 23176"/>
                      <a:gd name="connsiteX10" fmla="*/ 18492 w 29448"/>
                      <a:gd name="connsiteY10" fmla="*/ 322 h 23176"/>
                      <a:gd name="connsiteX11" fmla="*/ 12968 w 29448"/>
                      <a:gd name="connsiteY11" fmla="*/ 322 h 23176"/>
                      <a:gd name="connsiteX12" fmla="*/ 14 w 29448"/>
                      <a:gd name="connsiteY12" fmla="*/ 14038 h 23176"/>
                      <a:gd name="connsiteX13" fmla="*/ 6967 w 29448"/>
                      <a:gd name="connsiteY13" fmla="*/ 22325 h 23176"/>
                      <a:gd name="connsiteX14" fmla="*/ 15159 w 29448"/>
                      <a:gd name="connsiteY14" fmla="*/ 22897 h 23176"/>
                      <a:gd name="connsiteX15" fmla="*/ 8777 w 29448"/>
                      <a:gd name="connsiteY15" fmla="*/ 14324 h 23176"/>
                      <a:gd name="connsiteX16" fmla="*/ 9729 w 29448"/>
                      <a:gd name="connsiteY16" fmla="*/ 12038 h 23176"/>
                      <a:gd name="connsiteX17" fmla="*/ 12492 w 29448"/>
                      <a:gd name="connsiteY17" fmla="*/ 9943 h 23176"/>
                      <a:gd name="connsiteX18" fmla="*/ 8110 w 29448"/>
                      <a:gd name="connsiteY18" fmla="*/ 10133 h 23176"/>
                      <a:gd name="connsiteX19" fmla="*/ 4776 w 29448"/>
                      <a:gd name="connsiteY19" fmla="*/ 9562 h 23176"/>
                      <a:gd name="connsiteX20" fmla="*/ 6015 w 29448"/>
                      <a:gd name="connsiteY20" fmla="*/ 6514 h 23176"/>
                      <a:gd name="connsiteX21" fmla="*/ 9825 w 29448"/>
                      <a:gd name="connsiteY21" fmla="*/ 4513 h 23176"/>
                      <a:gd name="connsiteX22" fmla="*/ 5062 w 29448"/>
                      <a:gd name="connsiteY22" fmla="*/ 5752 h 23176"/>
                      <a:gd name="connsiteX23" fmla="*/ 4872 w 29448"/>
                      <a:gd name="connsiteY23" fmla="*/ 5371 h 23176"/>
                      <a:gd name="connsiteX24" fmla="*/ 18016 w 29448"/>
                      <a:gd name="connsiteY24" fmla="*/ 894 h 23176"/>
                      <a:gd name="connsiteX25" fmla="*/ 21064 w 29448"/>
                      <a:gd name="connsiteY25" fmla="*/ 1465 h 23176"/>
                      <a:gd name="connsiteX26" fmla="*/ 14206 w 29448"/>
                      <a:gd name="connsiteY26" fmla="*/ 5180 h 23176"/>
                      <a:gd name="connsiteX27" fmla="*/ 17921 w 29448"/>
                      <a:gd name="connsiteY27" fmla="*/ 5275 h 23176"/>
                      <a:gd name="connsiteX28" fmla="*/ 20969 w 29448"/>
                      <a:gd name="connsiteY28" fmla="*/ 5942 h 23176"/>
                      <a:gd name="connsiteX29" fmla="*/ 18111 w 29448"/>
                      <a:gd name="connsiteY29" fmla="*/ 9371 h 23176"/>
                      <a:gd name="connsiteX30" fmla="*/ 21540 w 29448"/>
                      <a:gd name="connsiteY30" fmla="*/ 9943 h 23176"/>
                      <a:gd name="connsiteX31" fmla="*/ 21636 w 29448"/>
                      <a:gd name="connsiteY31" fmla="*/ 10133 h 23176"/>
                      <a:gd name="connsiteX32" fmla="*/ 17730 w 29448"/>
                      <a:gd name="connsiteY32" fmla="*/ 13181 h 23176"/>
                      <a:gd name="connsiteX33" fmla="*/ 12301 w 29448"/>
                      <a:gd name="connsiteY33" fmla="*/ 14515 h 23176"/>
                      <a:gd name="connsiteX34" fmla="*/ 8682 w 29448"/>
                      <a:gd name="connsiteY34" fmla="*/ 14038 h 23176"/>
                      <a:gd name="connsiteX35" fmla="*/ 11158 w 29448"/>
                      <a:gd name="connsiteY35" fmla="*/ 19563 h 23176"/>
                      <a:gd name="connsiteX36" fmla="*/ 11730 w 29448"/>
                      <a:gd name="connsiteY36" fmla="*/ 17848 h 23176"/>
                      <a:gd name="connsiteX37" fmla="*/ 15635 w 29448"/>
                      <a:gd name="connsiteY37" fmla="*/ 15086 h 23176"/>
                      <a:gd name="connsiteX38" fmla="*/ 21255 w 29448"/>
                      <a:gd name="connsiteY38" fmla="*/ 12800 h 23176"/>
                      <a:gd name="connsiteX39" fmla="*/ 24112 w 29448"/>
                      <a:gd name="connsiteY39" fmla="*/ 13467 h 23176"/>
                      <a:gd name="connsiteX40" fmla="*/ 20874 w 29448"/>
                      <a:gd name="connsiteY40" fmla="*/ 16324 h 23176"/>
                      <a:gd name="connsiteX41" fmla="*/ 15921 w 29448"/>
                      <a:gd name="connsiteY41" fmla="*/ 18801 h 23176"/>
                      <a:gd name="connsiteX42" fmla="*/ 12587 w 29448"/>
                      <a:gd name="connsiteY42" fmla="*/ 19753 h 23176"/>
                      <a:gd name="connsiteX43" fmla="*/ 11158 w 29448"/>
                      <a:gd name="connsiteY43" fmla="*/ 19563 h 23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29448" h="23176">
                        <a:moveTo>
                          <a:pt x="15063" y="22897"/>
                        </a:moveTo>
                        <a:cubicBezTo>
                          <a:pt x="17064" y="22516"/>
                          <a:pt x="18969" y="21849"/>
                          <a:pt x="20778" y="20992"/>
                        </a:cubicBezTo>
                        <a:cubicBezTo>
                          <a:pt x="22969" y="19849"/>
                          <a:pt x="31065" y="15086"/>
                          <a:pt x="29160" y="11657"/>
                        </a:cubicBezTo>
                        <a:cubicBezTo>
                          <a:pt x="28684" y="10705"/>
                          <a:pt x="27732" y="10038"/>
                          <a:pt x="26684" y="9657"/>
                        </a:cubicBezTo>
                        <a:cubicBezTo>
                          <a:pt x="26112" y="9371"/>
                          <a:pt x="26398" y="9181"/>
                          <a:pt x="26684" y="8609"/>
                        </a:cubicBezTo>
                        <a:cubicBezTo>
                          <a:pt x="26970" y="8038"/>
                          <a:pt x="26874" y="7466"/>
                          <a:pt x="26684" y="6799"/>
                        </a:cubicBezTo>
                        <a:cubicBezTo>
                          <a:pt x="26493" y="5847"/>
                          <a:pt x="25255" y="4799"/>
                          <a:pt x="24588" y="4228"/>
                        </a:cubicBezTo>
                        <a:cubicBezTo>
                          <a:pt x="24112" y="3847"/>
                          <a:pt x="23636" y="3656"/>
                          <a:pt x="23160" y="3466"/>
                        </a:cubicBezTo>
                        <a:cubicBezTo>
                          <a:pt x="23445" y="3275"/>
                          <a:pt x="23541" y="3085"/>
                          <a:pt x="23541" y="2704"/>
                        </a:cubicBezTo>
                        <a:cubicBezTo>
                          <a:pt x="23350" y="1751"/>
                          <a:pt x="22398" y="1370"/>
                          <a:pt x="21636" y="1084"/>
                        </a:cubicBezTo>
                        <a:cubicBezTo>
                          <a:pt x="20588" y="703"/>
                          <a:pt x="19540" y="608"/>
                          <a:pt x="18492" y="322"/>
                        </a:cubicBezTo>
                        <a:cubicBezTo>
                          <a:pt x="16683" y="-154"/>
                          <a:pt x="14778" y="-59"/>
                          <a:pt x="12968" y="322"/>
                        </a:cubicBezTo>
                        <a:cubicBezTo>
                          <a:pt x="7158" y="1656"/>
                          <a:pt x="-367" y="7371"/>
                          <a:pt x="14" y="14038"/>
                        </a:cubicBezTo>
                        <a:cubicBezTo>
                          <a:pt x="204" y="17944"/>
                          <a:pt x="3633" y="21087"/>
                          <a:pt x="6967" y="22325"/>
                        </a:cubicBezTo>
                        <a:cubicBezTo>
                          <a:pt x="9634" y="23278"/>
                          <a:pt x="12396" y="23373"/>
                          <a:pt x="15159" y="22897"/>
                        </a:cubicBezTo>
                        <a:close/>
                        <a:moveTo>
                          <a:pt x="8777" y="14324"/>
                        </a:moveTo>
                        <a:cubicBezTo>
                          <a:pt x="8586" y="13562"/>
                          <a:pt x="9158" y="12610"/>
                          <a:pt x="9729" y="12038"/>
                        </a:cubicBezTo>
                        <a:cubicBezTo>
                          <a:pt x="10587" y="11276"/>
                          <a:pt x="11634" y="10705"/>
                          <a:pt x="12492" y="9943"/>
                        </a:cubicBezTo>
                        <a:cubicBezTo>
                          <a:pt x="11158" y="9562"/>
                          <a:pt x="9444" y="10038"/>
                          <a:pt x="8110" y="10133"/>
                        </a:cubicBezTo>
                        <a:cubicBezTo>
                          <a:pt x="7158" y="10133"/>
                          <a:pt x="5443" y="10419"/>
                          <a:pt x="4776" y="9562"/>
                        </a:cubicBezTo>
                        <a:cubicBezTo>
                          <a:pt x="4014" y="8514"/>
                          <a:pt x="5157" y="7085"/>
                          <a:pt x="6015" y="6514"/>
                        </a:cubicBezTo>
                        <a:cubicBezTo>
                          <a:pt x="7158" y="5656"/>
                          <a:pt x="8491" y="5085"/>
                          <a:pt x="9825" y="4513"/>
                        </a:cubicBezTo>
                        <a:cubicBezTo>
                          <a:pt x="8205" y="4894"/>
                          <a:pt x="6681" y="5656"/>
                          <a:pt x="5062" y="5752"/>
                        </a:cubicBezTo>
                        <a:cubicBezTo>
                          <a:pt x="4872" y="5752"/>
                          <a:pt x="4776" y="5561"/>
                          <a:pt x="4872" y="5371"/>
                        </a:cubicBezTo>
                        <a:cubicBezTo>
                          <a:pt x="8015" y="2132"/>
                          <a:pt x="13349" y="227"/>
                          <a:pt x="18016" y="894"/>
                        </a:cubicBezTo>
                        <a:cubicBezTo>
                          <a:pt x="19159" y="894"/>
                          <a:pt x="20397" y="799"/>
                          <a:pt x="21064" y="1465"/>
                        </a:cubicBezTo>
                        <a:cubicBezTo>
                          <a:pt x="23064" y="3561"/>
                          <a:pt x="16302" y="4704"/>
                          <a:pt x="14206" y="5180"/>
                        </a:cubicBezTo>
                        <a:cubicBezTo>
                          <a:pt x="15349" y="5466"/>
                          <a:pt x="16778" y="5275"/>
                          <a:pt x="17921" y="5275"/>
                        </a:cubicBezTo>
                        <a:cubicBezTo>
                          <a:pt x="18873" y="5275"/>
                          <a:pt x="20207" y="5275"/>
                          <a:pt x="20969" y="5942"/>
                        </a:cubicBezTo>
                        <a:cubicBezTo>
                          <a:pt x="22588" y="7371"/>
                          <a:pt x="19350" y="8609"/>
                          <a:pt x="18111" y="9371"/>
                        </a:cubicBezTo>
                        <a:cubicBezTo>
                          <a:pt x="19254" y="9562"/>
                          <a:pt x="20493" y="9371"/>
                          <a:pt x="21540" y="9943"/>
                        </a:cubicBezTo>
                        <a:cubicBezTo>
                          <a:pt x="21540" y="9943"/>
                          <a:pt x="21731" y="10038"/>
                          <a:pt x="21636" y="10133"/>
                        </a:cubicBezTo>
                        <a:cubicBezTo>
                          <a:pt x="21159" y="11848"/>
                          <a:pt x="19254" y="12705"/>
                          <a:pt x="17730" y="13181"/>
                        </a:cubicBezTo>
                        <a:cubicBezTo>
                          <a:pt x="16016" y="13753"/>
                          <a:pt x="14111" y="14134"/>
                          <a:pt x="12301" y="14515"/>
                        </a:cubicBezTo>
                        <a:cubicBezTo>
                          <a:pt x="11539" y="14705"/>
                          <a:pt x="8967" y="15372"/>
                          <a:pt x="8682" y="14038"/>
                        </a:cubicBezTo>
                        <a:close/>
                        <a:moveTo>
                          <a:pt x="11158" y="19563"/>
                        </a:moveTo>
                        <a:cubicBezTo>
                          <a:pt x="10491" y="19087"/>
                          <a:pt x="11349" y="18229"/>
                          <a:pt x="11730" y="17848"/>
                        </a:cubicBezTo>
                        <a:cubicBezTo>
                          <a:pt x="12873" y="16705"/>
                          <a:pt x="14206" y="15848"/>
                          <a:pt x="15635" y="15086"/>
                        </a:cubicBezTo>
                        <a:cubicBezTo>
                          <a:pt x="17445" y="14038"/>
                          <a:pt x="19254" y="13181"/>
                          <a:pt x="21255" y="12800"/>
                        </a:cubicBezTo>
                        <a:cubicBezTo>
                          <a:pt x="22779" y="12324"/>
                          <a:pt x="24684" y="11848"/>
                          <a:pt x="24112" y="13467"/>
                        </a:cubicBezTo>
                        <a:cubicBezTo>
                          <a:pt x="23636" y="14896"/>
                          <a:pt x="22112" y="15658"/>
                          <a:pt x="20874" y="16324"/>
                        </a:cubicBezTo>
                        <a:cubicBezTo>
                          <a:pt x="19254" y="17182"/>
                          <a:pt x="17635" y="18134"/>
                          <a:pt x="15921" y="18801"/>
                        </a:cubicBezTo>
                        <a:cubicBezTo>
                          <a:pt x="14873" y="19277"/>
                          <a:pt x="13730" y="19658"/>
                          <a:pt x="12587" y="19753"/>
                        </a:cubicBezTo>
                        <a:cubicBezTo>
                          <a:pt x="12206" y="19753"/>
                          <a:pt x="11539" y="19849"/>
                          <a:pt x="11158" y="19563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821" name="شكل حر: شكل 2820">
                    <a:extLst>
                      <a:ext uri="{FF2B5EF4-FFF2-40B4-BE49-F238E27FC236}">
                        <a16:creationId xmlns:a16="http://schemas.microsoft.com/office/drawing/2014/main" id="{65603C15-FBB9-D51D-CD2C-E4A94C482DF8}"/>
                      </a:ext>
                    </a:extLst>
                  </p:cNvPr>
                  <p:cNvSpPr/>
                  <p:nvPr/>
                </p:nvSpPr>
                <p:spPr>
                  <a:xfrm>
                    <a:off x="6863135" y="2609373"/>
                    <a:ext cx="29251" cy="22187"/>
                  </a:xfrm>
                  <a:custGeom>
                    <a:avLst/>
                    <a:gdLst>
                      <a:gd name="connsiteX0" fmla="*/ 14867 w 29251"/>
                      <a:gd name="connsiteY0" fmla="*/ 21717 h 22187"/>
                      <a:gd name="connsiteX1" fmla="*/ 20582 w 29251"/>
                      <a:gd name="connsiteY1" fmla="*/ 19812 h 22187"/>
                      <a:gd name="connsiteX2" fmla="*/ 28964 w 29251"/>
                      <a:gd name="connsiteY2" fmla="*/ 10478 h 22187"/>
                      <a:gd name="connsiteX3" fmla="*/ 26488 w 29251"/>
                      <a:gd name="connsiteY3" fmla="*/ 8477 h 22187"/>
                      <a:gd name="connsiteX4" fmla="*/ 26488 w 29251"/>
                      <a:gd name="connsiteY4" fmla="*/ 7429 h 22187"/>
                      <a:gd name="connsiteX5" fmla="*/ 26488 w 29251"/>
                      <a:gd name="connsiteY5" fmla="*/ 5620 h 22187"/>
                      <a:gd name="connsiteX6" fmla="*/ 24392 w 29251"/>
                      <a:gd name="connsiteY6" fmla="*/ 3048 h 22187"/>
                      <a:gd name="connsiteX7" fmla="*/ 22963 w 29251"/>
                      <a:gd name="connsiteY7" fmla="*/ 2286 h 22187"/>
                      <a:gd name="connsiteX8" fmla="*/ 23344 w 29251"/>
                      <a:gd name="connsiteY8" fmla="*/ 1524 h 22187"/>
                      <a:gd name="connsiteX9" fmla="*/ 21820 w 29251"/>
                      <a:gd name="connsiteY9" fmla="*/ 0 h 22187"/>
                      <a:gd name="connsiteX10" fmla="*/ 22297 w 29251"/>
                      <a:gd name="connsiteY10" fmla="*/ 857 h 22187"/>
                      <a:gd name="connsiteX11" fmla="*/ 20106 w 29251"/>
                      <a:gd name="connsiteY11" fmla="*/ 3334 h 22187"/>
                      <a:gd name="connsiteX12" fmla="*/ 24868 w 29251"/>
                      <a:gd name="connsiteY12" fmla="*/ 4763 h 22187"/>
                      <a:gd name="connsiteX13" fmla="*/ 23249 w 29251"/>
                      <a:gd name="connsiteY13" fmla="*/ 6572 h 22187"/>
                      <a:gd name="connsiteX14" fmla="*/ 24964 w 29251"/>
                      <a:gd name="connsiteY14" fmla="*/ 6858 h 22187"/>
                      <a:gd name="connsiteX15" fmla="*/ 24964 w 29251"/>
                      <a:gd name="connsiteY15" fmla="*/ 7239 h 22187"/>
                      <a:gd name="connsiteX16" fmla="*/ 23725 w 29251"/>
                      <a:gd name="connsiteY16" fmla="*/ 8192 h 22187"/>
                      <a:gd name="connsiteX17" fmla="*/ 25059 w 29251"/>
                      <a:gd name="connsiteY17" fmla="*/ 8668 h 22187"/>
                      <a:gd name="connsiteX18" fmla="*/ 25059 w 29251"/>
                      <a:gd name="connsiteY18" fmla="*/ 8954 h 22187"/>
                      <a:gd name="connsiteX19" fmla="*/ 21439 w 29251"/>
                      <a:gd name="connsiteY19" fmla="*/ 11144 h 22187"/>
                      <a:gd name="connsiteX20" fmla="*/ 24582 w 29251"/>
                      <a:gd name="connsiteY20" fmla="*/ 10478 h 22187"/>
                      <a:gd name="connsiteX21" fmla="*/ 27440 w 29251"/>
                      <a:gd name="connsiteY21" fmla="*/ 11144 h 22187"/>
                      <a:gd name="connsiteX22" fmla="*/ 26297 w 29251"/>
                      <a:gd name="connsiteY22" fmla="*/ 14764 h 22187"/>
                      <a:gd name="connsiteX23" fmla="*/ 21630 w 29251"/>
                      <a:gd name="connsiteY23" fmla="*/ 17717 h 22187"/>
                      <a:gd name="connsiteX24" fmla="*/ 14105 w 29251"/>
                      <a:gd name="connsiteY24" fmla="*/ 20384 h 22187"/>
                      <a:gd name="connsiteX25" fmla="*/ 7628 w 29251"/>
                      <a:gd name="connsiteY25" fmla="*/ 20098 h 22187"/>
                      <a:gd name="connsiteX26" fmla="*/ 7628 w 29251"/>
                      <a:gd name="connsiteY26" fmla="*/ 17526 h 22187"/>
                      <a:gd name="connsiteX27" fmla="*/ 12772 w 29251"/>
                      <a:gd name="connsiteY27" fmla="*/ 15240 h 22187"/>
                      <a:gd name="connsiteX28" fmla="*/ 9533 w 29251"/>
                      <a:gd name="connsiteY28" fmla="*/ 15907 h 22187"/>
                      <a:gd name="connsiteX29" fmla="*/ 7247 w 29251"/>
                      <a:gd name="connsiteY29" fmla="*/ 16573 h 22187"/>
                      <a:gd name="connsiteX30" fmla="*/ 3437 w 29251"/>
                      <a:gd name="connsiteY30" fmla="*/ 16573 h 22187"/>
                      <a:gd name="connsiteX31" fmla="*/ 3437 w 29251"/>
                      <a:gd name="connsiteY31" fmla="*/ 16288 h 22187"/>
                      <a:gd name="connsiteX32" fmla="*/ 6199 w 29251"/>
                      <a:gd name="connsiteY32" fmla="*/ 14192 h 22187"/>
                      <a:gd name="connsiteX33" fmla="*/ 3437 w 29251"/>
                      <a:gd name="connsiteY33" fmla="*/ 14097 h 22187"/>
                      <a:gd name="connsiteX34" fmla="*/ 3437 w 29251"/>
                      <a:gd name="connsiteY34" fmla="*/ 13811 h 22187"/>
                      <a:gd name="connsiteX35" fmla="*/ 6485 w 29251"/>
                      <a:gd name="connsiteY35" fmla="*/ 11811 h 22187"/>
                      <a:gd name="connsiteX36" fmla="*/ 10009 w 29251"/>
                      <a:gd name="connsiteY36" fmla="*/ 9620 h 22187"/>
                      <a:gd name="connsiteX37" fmla="*/ 5342 w 29251"/>
                      <a:gd name="connsiteY37" fmla="*/ 10668 h 22187"/>
                      <a:gd name="connsiteX38" fmla="*/ 2294 w 29251"/>
                      <a:gd name="connsiteY38" fmla="*/ 11144 h 22187"/>
                      <a:gd name="connsiteX39" fmla="*/ 2008 w 29251"/>
                      <a:gd name="connsiteY39" fmla="*/ 6667 h 22187"/>
                      <a:gd name="connsiteX40" fmla="*/ 8 w 29251"/>
                      <a:gd name="connsiteY40" fmla="*/ 13049 h 22187"/>
                      <a:gd name="connsiteX41" fmla="*/ 6961 w 29251"/>
                      <a:gd name="connsiteY41" fmla="*/ 21336 h 22187"/>
                      <a:gd name="connsiteX42" fmla="*/ 15153 w 29251"/>
                      <a:gd name="connsiteY42" fmla="*/ 21908 h 22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9251" h="22187">
                        <a:moveTo>
                          <a:pt x="14867" y="21717"/>
                        </a:moveTo>
                        <a:cubicBezTo>
                          <a:pt x="16867" y="21336"/>
                          <a:pt x="18772" y="20669"/>
                          <a:pt x="20582" y="19812"/>
                        </a:cubicBezTo>
                        <a:cubicBezTo>
                          <a:pt x="22773" y="18669"/>
                          <a:pt x="30869" y="13907"/>
                          <a:pt x="28964" y="10478"/>
                        </a:cubicBezTo>
                        <a:cubicBezTo>
                          <a:pt x="28488" y="9525"/>
                          <a:pt x="27535" y="8858"/>
                          <a:pt x="26488" y="8477"/>
                        </a:cubicBezTo>
                        <a:cubicBezTo>
                          <a:pt x="25916" y="8192"/>
                          <a:pt x="26202" y="8001"/>
                          <a:pt x="26488" y="7429"/>
                        </a:cubicBezTo>
                        <a:cubicBezTo>
                          <a:pt x="26773" y="6858"/>
                          <a:pt x="26678" y="6286"/>
                          <a:pt x="26488" y="5620"/>
                        </a:cubicBezTo>
                        <a:cubicBezTo>
                          <a:pt x="26297" y="4667"/>
                          <a:pt x="25059" y="3620"/>
                          <a:pt x="24392" y="3048"/>
                        </a:cubicBezTo>
                        <a:cubicBezTo>
                          <a:pt x="23916" y="2667"/>
                          <a:pt x="23440" y="2477"/>
                          <a:pt x="22963" y="2286"/>
                        </a:cubicBezTo>
                        <a:cubicBezTo>
                          <a:pt x="23249" y="2096"/>
                          <a:pt x="23344" y="1905"/>
                          <a:pt x="23344" y="1524"/>
                        </a:cubicBezTo>
                        <a:cubicBezTo>
                          <a:pt x="23249" y="762"/>
                          <a:pt x="22487" y="286"/>
                          <a:pt x="21820" y="0"/>
                        </a:cubicBezTo>
                        <a:cubicBezTo>
                          <a:pt x="22011" y="191"/>
                          <a:pt x="22201" y="476"/>
                          <a:pt x="22297" y="857"/>
                        </a:cubicBezTo>
                        <a:cubicBezTo>
                          <a:pt x="22487" y="2191"/>
                          <a:pt x="21249" y="2858"/>
                          <a:pt x="20106" y="3334"/>
                        </a:cubicBezTo>
                        <a:cubicBezTo>
                          <a:pt x="21820" y="3334"/>
                          <a:pt x="24011" y="3143"/>
                          <a:pt x="24868" y="4763"/>
                        </a:cubicBezTo>
                        <a:cubicBezTo>
                          <a:pt x="25249" y="5524"/>
                          <a:pt x="24202" y="6096"/>
                          <a:pt x="23249" y="6572"/>
                        </a:cubicBezTo>
                        <a:cubicBezTo>
                          <a:pt x="23820" y="6572"/>
                          <a:pt x="24392" y="6572"/>
                          <a:pt x="24964" y="6858"/>
                        </a:cubicBezTo>
                        <a:cubicBezTo>
                          <a:pt x="25059" y="6953"/>
                          <a:pt x="25059" y="7144"/>
                          <a:pt x="24964" y="7239"/>
                        </a:cubicBezTo>
                        <a:cubicBezTo>
                          <a:pt x="24773" y="7239"/>
                          <a:pt x="23249" y="8096"/>
                          <a:pt x="23725" y="8192"/>
                        </a:cubicBezTo>
                        <a:cubicBezTo>
                          <a:pt x="24202" y="8382"/>
                          <a:pt x="24678" y="8382"/>
                          <a:pt x="25059" y="8668"/>
                        </a:cubicBezTo>
                        <a:cubicBezTo>
                          <a:pt x="25059" y="8668"/>
                          <a:pt x="25059" y="8858"/>
                          <a:pt x="25059" y="8954"/>
                        </a:cubicBezTo>
                        <a:cubicBezTo>
                          <a:pt x="24011" y="10001"/>
                          <a:pt x="22678" y="10382"/>
                          <a:pt x="21439" y="11144"/>
                        </a:cubicBezTo>
                        <a:cubicBezTo>
                          <a:pt x="22487" y="11049"/>
                          <a:pt x="23535" y="10573"/>
                          <a:pt x="24582" y="10478"/>
                        </a:cubicBezTo>
                        <a:cubicBezTo>
                          <a:pt x="25535" y="10382"/>
                          <a:pt x="26869" y="10192"/>
                          <a:pt x="27440" y="11144"/>
                        </a:cubicBezTo>
                        <a:cubicBezTo>
                          <a:pt x="28107" y="12287"/>
                          <a:pt x="27154" y="13907"/>
                          <a:pt x="26297" y="14764"/>
                        </a:cubicBezTo>
                        <a:cubicBezTo>
                          <a:pt x="24964" y="16002"/>
                          <a:pt x="23249" y="16954"/>
                          <a:pt x="21630" y="17717"/>
                        </a:cubicBezTo>
                        <a:cubicBezTo>
                          <a:pt x="19249" y="18860"/>
                          <a:pt x="16772" y="20003"/>
                          <a:pt x="14105" y="20384"/>
                        </a:cubicBezTo>
                        <a:cubicBezTo>
                          <a:pt x="12105" y="20669"/>
                          <a:pt x="9533" y="20860"/>
                          <a:pt x="7628" y="20098"/>
                        </a:cubicBezTo>
                        <a:cubicBezTo>
                          <a:pt x="6295" y="19526"/>
                          <a:pt x="6390" y="18383"/>
                          <a:pt x="7628" y="17526"/>
                        </a:cubicBezTo>
                        <a:cubicBezTo>
                          <a:pt x="9152" y="16478"/>
                          <a:pt x="11438" y="16573"/>
                          <a:pt x="12772" y="15240"/>
                        </a:cubicBezTo>
                        <a:cubicBezTo>
                          <a:pt x="11628" y="15145"/>
                          <a:pt x="10581" y="15526"/>
                          <a:pt x="9533" y="15907"/>
                        </a:cubicBezTo>
                        <a:cubicBezTo>
                          <a:pt x="8771" y="16192"/>
                          <a:pt x="8009" y="16383"/>
                          <a:pt x="7247" y="16573"/>
                        </a:cubicBezTo>
                        <a:cubicBezTo>
                          <a:pt x="6009" y="16954"/>
                          <a:pt x="4485" y="17336"/>
                          <a:pt x="3437" y="16573"/>
                        </a:cubicBezTo>
                        <a:cubicBezTo>
                          <a:pt x="3437" y="16573"/>
                          <a:pt x="3437" y="16383"/>
                          <a:pt x="3437" y="16288"/>
                        </a:cubicBezTo>
                        <a:cubicBezTo>
                          <a:pt x="3818" y="15145"/>
                          <a:pt x="5247" y="14859"/>
                          <a:pt x="6199" y="14192"/>
                        </a:cubicBezTo>
                        <a:cubicBezTo>
                          <a:pt x="5247" y="14097"/>
                          <a:pt x="4390" y="14573"/>
                          <a:pt x="3437" y="14097"/>
                        </a:cubicBezTo>
                        <a:cubicBezTo>
                          <a:pt x="3437" y="14097"/>
                          <a:pt x="3342" y="13907"/>
                          <a:pt x="3437" y="13811"/>
                        </a:cubicBezTo>
                        <a:cubicBezTo>
                          <a:pt x="4009" y="12668"/>
                          <a:pt x="5437" y="12287"/>
                          <a:pt x="6485" y="11811"/>
                        </a:cubicBezTo>
                        <a:cubicBezTo>
                          <a:pt x="7628" y="11335"/>
                          <a:pt x="9152" y="10668"/>
                          <a:pt x="10009" y="9620"/>
                        </a:cubicBezTo>
                        <a:cubicBezTo>
                          <a:pt x="8390" y="9620"/>
                          <a:pt x="6771" y="10192"/>
                          <a:pt x="5342" y="10668"/>
                        </a:cubicBezTo>
                        <a:cubicBezTo>
                          <a:pt x="4390" y="10954"/>
                          <a:pt x="3247" y="11525"/>
                          <a:pt x="2294" y="11144"/>
                        </a:cubicBezTo>
                        <a:cubicBezTo>
                          <a:pt x="865" y="10573"/>
                          <a:pt x="1532" y="8096"/>
                          <a:pt x="2008" y="6667"/>
                        </a:cubicBezTo>
                        <a:cubicBezTo>
                          <a:pt x="675" y="8573"/>
                          <a:pt x="-87" y="10763"/>
                          <a:pt x="8" y="13049"/>
                        </a:cubicBezTo>
                        <a:cubicBezTo>
                          <a:pt x="199" y="16954"/>
                          <a:pt x="3628" y="20098"/>
                          <a:pt x="6961" y="21336"/>
                        </a:cubicBezTo>
                        <a:cubicBezTo>
                          <a:pt x="9628" y="22289"/>
                          <a:pt x="12391" y="22384"/>
                          <a:pt x="15153" y="21908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817" name="شكل حر: شكل 2816">
                  <a:extLst>
                    <a:ext uri="{FF2B5EF4-FFF2-40B4-BE49-F238E27FC236}">
                      <a16:creationId xmlns:a16="http://schemas.microsoft.com/office/drawing/2014/main" id="{F44D72A8-9A6F-F0B2-9B7C-8466B5585A6A}"/>
                    </a:ext>
                  </a:extLst>
                </p:cNvPr>
                <p:cNvSpPr/>
                <p:nvPr/>
              </p:nvSpPr>
              <p:spPr>
                <a:xfrm>
                  <a:off x="6861913" y="2612698"/>
                  <a:ext cx="13766" cy="19820"/>
                </a:xfrm>
                <a:custGeom>
                  <a:avLst/>
                  <a:gdLst>
                    <a:gd name="connsiteX0" fmla="*/ 13517 w 13766"/>
                    <a:gd name="connsiteY0" fmla="*/ 19440 h 19820"/>
                    <a:gd name="connsiteX1" fmla="*/ 8564 w 13766"/>
                    <a:gd name="connsiteY1" fmla="*/ 17344 h 19820"/>
                    <a:gd name="connsiteX2" fmla="*/ 11993 w 13766"/>
                    <a:gd name="connsiteY2" fmla="*/ 16296 h 19820"/>
                    <a:gd name="connsiteX3" fmla="*/ 11613 w 13766"/>
                    <a:gd name="connsiteY3" fmla="*/ 15344 h 19820"/>
                    <a:gd name="connsiteX4" fmla="*/ 9612 w 13766"/>
                    <a:gd name="connsiteY4" fmla="*/ 14868 h 19820"/>
                    <a:gd name="connsiteX5" fmla="*/ 11231 w 13766"/>
                    <a:gd name="connsiteY5" fmla="*/ 13629 h 19820"/>
                    <a:gd name="connsiteX6" fmla="*/ 10660 w 13766"/>
                    <a:gd name="connsiteY6" fmla="*/ 12772 h 19820"/>
                    <a:gd name="connsiteX7" fmla="*/ 7898 w 13766"/>
                    <a:gd name="connsiteY7" fmla="*/ 12582 h 19820"/>
                    <a:gd name="connsiteX8" fmla="*/ 9612 w 13766"/>
                    <a:gd name="connsiteY8" fmla="*/ 10010 h 19820"/>
                    <a:gd name="connsiteX9" fmla="*/ 8088 w 13766"/>
                    <a:gd name="connsiteY9" fmla="*/ 9343 h 19820"/>
                    <a:gd name="connsiteX10" fmla="*/ 9707 w 13766"/>
                    <a:gd name="connsiteY10" fmla="*/ 6486 h 19820"/>
                    <a:gd name="connsiteX11" fmla="*/ 5421 w 13766"/>
                    <a:gd name="connsiteY11" fmla="*/ 6390 h 19820"/>
                    <a:gd name="connsiteX12" fmla="*/ 6183 w 13766"/>
                    <a:gd name="connsiteY12" fmla="*/ 4009 h 19820"/>
                    <a:gd name="connsiteX13" fmla="*/ 5135 w 13766"/>
                    <a:gd name="connsiteY13" fmla="*/ 3438 h 19820"/>
                    <a:gd name="connsiteX14" fmla="*/ 5517 w 13766"/>
                    <a:gd name="connsiteY14" fmla="*/ 9 h 19820"/>
                    <a:gd name="connsiteX15" fmla="*/ 87 w 13766"/>
                    <a:gd name="connsiteY15" fmla="*/ 10486 h 19820"/>
                    <a:gd name="connsiteX16" fmla="*/ 8469 w 13766"/>
                    <a:gd name="connsiteY16" fmla="*/ 19344 h 19820"/>
                    <a:gd name="connsiteX17" fmla="*/ 12470 w 13766"/>
                    <a:gd name="connsiteY17" fmla="*/ 19821 h 19820"/>
                    <a:gd name="connsiteX18" fmla="*/ 13708 w 13766"/>
                    <a:gd name="connsiteY18" fmla="*/ 19440 h 1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3766" h="19820">
                      <a:moveTo>
                        <a:pt x="13517" y="19440"/>
                      </a:moveTo>
                      <a:cubicBezTo>
                        <a:pt x="12279" y="18678"/>
                        <a:pt x="9422" y="17249"/>
                        <a:pt x="8564" y="17344"/>
                      </a:cubicBezTo>
                      <a:cubicBezTo>
                        <a:pt x="9707" y="17154"/>
                        <a:pt x="11041" y="17058"/>
                        <a:pt x="11993" y="16296"/>
                      </a:cubicBezTo>
                      <a:cubicBezTo>
                        <a:pt x="12375" y="16011"/>
                        <a:pt x="11803" y="15534"/>
                        <a:pt x="11613" y="15344"/>
                      </a:cubicBezTo>
                      <a:cubicBezTo>
                        <a:pt x="11136" y="14963"/>
                        <a:pt x="10374" y="14868"/>
                        <a:pt x="9612" y="14868"/>
                      </a:cubicBezTo>
                      <a:cubicBezTo>
                        <a:pt x="10279" y="14677"/>
                        <a:pt x="10850" y="14296"/>
                        <a:pt x="11231" y="13629"/>
                      </a:cubicBezTo>
                      <a:cubicBezTo>
                        <a:pt x="11422" y="13248"/>
                        <a:pt x="10850" y="12867"/>
                        <a:pt x="10660" y="12772"/>
                      </a:cubicBezTo>
                      <a:cubicBezTo>
                        <a:pt x="9803" y="12391"/>
                        <a:pt x="8755" y="12582"/>
                        <a:pt x="7898" y="12582"/>
                      </a:cubicBezTo>
                      <a:cubicBezTo>
                        <a:pt x="8946" y="11915"/>
                        <a:pt x="10565" y="11153"/>
                        <a:pt x="9612" y="10010"/>
                      </a:cubicBezTo>
                      <a:cubicBezTo>
                        <a:pt x="9231" y="9534"/>
                        <a:pt x="8660" y="9343"/>
                        <a:pt x="8088" y="9343"/>
                      </a:cubicBezTo>
                      <a:cubicBezTo>
                        <a:pt x="9231" y="8486"/>
                        <a:pt x="10374" y="7343"/>
                        <a:pt x="9707" y="6486"/>
                      </a:cubicBezTo>
                      <a:cubicBezTo>
                        <a:pt x="8850" y="5343"/>
                        <a:pt x="6850" y="6009"/>
                        <a:pt x="5421" y="6390"/>
                      </a:cubicBezTo>
                      <a:cubicBezTo>
                        <a:pt x="5993" y="5628"/>
                        <a:pt x="6659" y="5057"/>
                        <a:pt x="6183" y="4009"/>
                      </a:cubicBezTo>
                      <a:cubicBezTo>
                        <a:pt x="5993" y="3533"/>
                        <a:pt x="5612" y="3438"/>
                        <a:pt x="5135" y="3438"/>
                      </a:cubicBezTo>
                      <a:cubicBezTo>
                        <a:pt x="5612" y="2866"/>
                        <a:pt x="5802" y="-182"/>
                        <a:pt x="5517" y="9"/>
                      </a:cubicBezTo>
                      <a:cubicBezTo>
                        <a:pt x="1040" y="2866"/>
                        <a:pt x="-389" y="7152"/>
                        <a:pt x="87" y="10486"/>
                      </a:cubicBezTo>
                      <a:cubicBezTo>
                        <a:pt x="659" y="14868"/>
                        <a:pt x="4183" y="18392"/>
                        <a:pt x="8469" y="19344"/>
                      </a:cubicBezTo>
                      <a:cubicBezTo>
                        <a:pt x="9707" y="19630"/>
                        <a:pt x="11136" y="19725"/>
                        <a:pt x="12470" y="19821"/>
                      </a:cubicBezTo>
                      <a:cubicBezTo>
                        <a:pt x="12470" y="19821"/>
                        <a:pt x="14089" y="19725"/>
                        <a:pt x="13708" y="19440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818" name="شكل حر: شكل 2817">
                  <a:extLst>
                    <a:ext uri="{FF2B5EF4-FFF2-40B4-BE49-F238E27FC236}">
                      <a16:creationId xmlns:a16="http://schemas.microsoft.com/office/drawing/2014/main" id="{2A78E7AA-00EC-ECEB-07CF-547201268549}"/>
                    </a:ext>
                  </a:extLst>
                </p:cNvPr>
                <p:cNvSpPr/>
                <p:nvPr/>
              </p:nvSpPr>
              <p:spPr>
                <a:xfrm>
                  <a:off x="6861825" y="2614612"/>
                  <a:ext cx="13605" cy="18192"/>
                </a:xfrm>
                <a:custGeom>
                  <a:avLst/>
                  <a:gdLst>
                    <a:gd name="connsiteX0" fmla="*/ 13415 w 13605"/>
                    <a:gd name="connsiteY0" fmla="*/ 17716 h 18192"/>
                    <a:gd name="connsiteX1" fmla="*/ 13224 w 13605"/>
                    <a:gd name="connsiteY1" fmla="*/ 17716 h 18192"/>
                    <a:gd name="connsiteX2" fmla="*/ 10272 w 13605"/>
                    <a:gd name="connsiteY2" fmla="*/ 17335 h 18192"/>
                    <a:gd name="connsiteX3" fmla="*/ 5795 w 13605"/>
                    <a:gd name="connsiteY3" fmla="*/ 15335 h 18192"/>
                    <a:gd name="connsiteX4" fmla="*/ 5986 w 13605"/>
                    <a:gd name="connsiteY4" fmla="*/ 14954 h 18192"/>
                    <a:gd name="connsiteX5" fmla="*/ 6462 w 13605"/>
                    <a:gd name="connsiteY5" fmla="*/ 14954 h 18192"/>
                    <a:gd name="connsiteX6" fmla="*/ 2938 w 13605"/>
                    <a:gd name="connsiteY6" fmla="*/ 12192 h 18192"/>
                    <a:gd name="connsiteX7" fmla="*/ 3128 w 13605"/>
                    <a:gd name="connsiteY7" fmla="*/ 11811 h 18192"/>
                    <a:gd name="connsiteX8" fmla="*/ 6462 w 13605"/>
                    <a:gd name="connsiteY8" fmla="*/ 12383 h 18192"/>
                    <a:gd name="connsiteX9" fmla="*/ 2842 w 13605"/>
                    <a:gd name="connsiteY9" fmla="*/ 10859 h 18192"/>
                    <a:gd name="connsiteX10" fmla="*/ 2938 w 13605"/>
                    <a:gd name="connsiteY10" fmla="*/ 10478 h 18192"/>
                    <a:gd name="connsiteX11" fmla="*/ 5795 w 13605"/>
                    <a:gd name="connsiteY11" fmla="*/ 10287 h 18192"/>
                    <a:gd name="connsiteX12" fmla="*/ 2271 w 13605"/>
                    <a:gd name="connsiteY12" fmla="*/ 9716 h 18192"/>
                    <a:gd name="connsiteX13" fmla="*/ 2271 w 13605"/>
                    <a:gd name="connsiteY13" fmla="*/ 9334 h 18192"/>
                    <a:gd name="connsiteX14" fmla="*/ 5700 w 13605"/>
                    <a:gd name="connsiteY14" fmla="*/ 7810 h 18192"/>
                    <a:gd name="connsiteX15" fmla="*/ 7605 w 13605"/>
                    <a:gd name="connsiteY15" fmla="*/ 6953 h 18192"/>
                    <a:gd name="connsiteX16" fmla="*/ 5890 w 13605"/>
                    <a:gd name="connsiteY16" fmla="*/ 7525 h 18192"/>
                    <a:gd name="connsiteX17" fmla="*/ 2557 w 13605"/>
                    <a:gd name="connsiteY17" fmla="*/ 8477 h 18192"/>
                    <a:gd name="connsiteX18" fmla="*/ 2366 w 13605"/>
                    <a:gd name="connsiteY18" fmla="*/ 8191 h 18192"/>
                    <a:gd name="connsiteX19" fmla="*/ 4652 w 13605"/>
                    <a:gd name="connsiteY19" fmla="*/ 6001 h 18192"/>
                    <a:gd name="connsiteX20" fmla="*/ 6367 w 13605"/>
                    <a:gd name="connsiteY20" fmla="*/ 4953 h 18192"/>
                    <a:gd name="connsiteX21" fmla="*/ 3033 w 13605"/>
                    <a:gd name="connsiteY21" fmla="*/ 6667 h 18192"/>
                    <a:gd name="connsiteX22" fmla="*/ 2747 w 13605"/>
                    <a:gd name="connsiteY22" fmla="*/ 6382 h 18192"/>
                    <a:gd name="connsiteX23" fmla="*/ 3414 w 13605"/>
                    <a:gd name="connsiteY23" fmla="*/ 5620 h 18192"/>
                    <a:gd name="connsiteX24" fmla="*/ 2080 w 13605"/>
                    <a:gd name="connsiteY24" fmla="*/ 6763 h 18192"/>
                    <a:gd name="connsiteX25" fmla="*/ 1699 w 13605"/>
                    <a:gd name="connsiteY25" fmla="*/ 6572 h 18192"/>
                    <a:gd name="connsiteX26" fmla="*/ 3128 w 13605"/>
                    <a:gd name="connsiteY26" fmla="*/ 2667 h 18192"/>
                    <a:gd name="connsiteX27" fmla="*/ 3509 w 13605"/>
                    <a:gd name="connsiteY27" fmla="*/ 2000 h 18192"/>
                    <a:gd name="connsiteX28" fmla="*/ 1699 w 13605"/>
                    <a:gd name="connsiteY28" fmla="*/ 4286 h 18192"/>
                    <a:gd name="connsiteX29" fmla="*/ 1318 w 13605"/>
                    <a:gd name="connsiteY29" fmla="*/ 4191 h 18192"/>
                    <a:gd name="connsiteX30" fmla="*/ 3509 w 13605"/>
                    <a:gd name="connsiteY30" fmla="*/ 0 h 18192"/>
                    <a:gd name="connsiteX31" fmla="*/ 80 w 13605"/>
                    <a:gd name="connsiteY31" fmla="*/ 8858 h 18192"/>
                    <a:gd name="connsiteX32" fmla="*/ 8462 w 13605"/>
                    <a:gd name="connsiteY32" fmla="*/ 17716 h 18192"/>
                    <a:gd name="connsiteX33" fmla="*/ 12463 w 13605"/>
                    <a:gd name="connsiteY33" fmla="*/ 18193 h 18192"/>
                    <a:gd name="connsiteX34" fmla="*/ 13606 w 13605"/>
                    <a:gd name="connsiteY34" fmla="*/ 18002 h 18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605" h="18192">
                      <a:moveTo>
                        <a:pt x="13415" y="17716"/>
                      </a:moveTo>
                      <a:cubicBezTo>
                        <a:pt x="13415" y="17716"/>
                        <a:pt x="13320" y="17716"/>
                        <a:pt x="13224" y="17716"/>
                      </a:cubicBezTo>
                      <a:cubicBezTo>
                        <a:pt x="12177" y="17716"/>
                        <a:pt x="11224" y="17621"/>
                        <a:pt x="10272" y="17335"/>
                      </a:cubicBezTo>
                      <a:cubicBezTo>
                        <a:pt x="8653" y="16954"/>
                        <a:pt x="7033" y="16383"/>
                        <a:pt x="5795" y="15335"/>
                      </a:cubicBezTo>
                      <a:cubicBezTo>
                        <a:pt x="5700" y="15240"/>
                        <a:pt x="5795" y="14954"/>
                        <a:pt x="5986" y="14954"/>
                      </a:cubicBezTo>
                      <a:cubicBezTo>
                        <a:pt x="6081" y="14954"/>
                        <a:pt x="6271" y="14954"/>
                        <a:pt x="6462" y="14954"/>
                      </a:cubicBezTo>
                      <a:cubicBezTo>
                        <a:pt x="5128" y="14288"/>
                        <a:pt x="3890" y="13335"/>
                        <a:pt x="2938" y="12192"/>
                      </a:cubicBezTo>
                      <a:cubicBezTo>
                        <a:pt x="2842" y="12002"/>
                        <a:pt x="2938" y="11811"/>
                        <a:pt x="3128" y="11811"/>
                      </a:cubicBezTo>
                      <a:cubicBezTo>
                        <a:pt x="4271" y="12097"/>
                        <a:pt x="5319" y="12287"/>
                        <a:pt x="6462" y="12383"/>
                      </a:cubicBezTo>
                      <a:cubicBezTo>
                        <a:pt x="5224" y="12097"/>
                        <a:pt x="3795" y="11716"/>
                        <a:pt x="2842" y="10859"/>
                      </a:cubicBezTo>
                      <a:cubicBezTo>
                        <a:pt x="2747" y="10763"/>
                        <a:pt x="2842" y="10478"/>
                        <a:pt x="2938" y="10478"/>
                      </a:cubicBezTo>
                      <a:cubicBezTo>
                        <a:pt x="3890" y="10478"/>
                        <a:pt x="4843" y="10478"/>
                        <a:pt x="5795" y="10287"/>
                      </a:cubicBezTo>
                      <a:cubicBezTo>
                        <a:pt x="4557" y="10287"/>
                        <a:pt x="3319" y="10287"/>
                        <a:pt x="2271" y="9716"/>
                      </a:cubicBezTo>
                      <a:cubicBezTo>
                        <a:pt x="2176" y="9716"/>
                        <a:pt x="2080" y="9430"/>
                        <a:pt x="2271" y="9334"/>
                      </a:cubicBezTo>
                      <a:cubicBezTo>
                        <a:pt x="3414" y="8763"/>
                        <a:pt x="4557" y="8382"/>
                        <a:pt x="5700" y="7810"/>
                      </a:cubicBezTo>
                      <a:cubicBezTo>
                        <a:pt x="6367" y="7525"/>
                        <a:pt x="6938" y="7239"/>
                        <a:pt x="7605" y="6953"/>
                      </a:cubicBezTo>
                      <a:cubicBezTo>
                        <a:pt x="7033" y="7144"/>
                        <a:pt x="6462" y="7334"/>
                        <a:pt x="5890" y="7525"/>
                      </a:cubicBezTo>
                      <a:cubicBezTo>
                        <a:pt x="4843" y="7906"/>
                        <a:pt x="3699" y="8477"/>
                        <a:pt x="2557" y="8477"/>
                      </a:cubicBezTo>
                      <a:cubicBezTo>
                        <a:pt x="2366" y="8477"/>
                        <a:pt x="2366" y="8287"/>
                        <a:pt x="2366" y="8191"/>
                      </a:cubicBezTo>
                      <a:cubicBezTo>
                        <a:pt x="2842" y="7239"/>
                        <a:pt x="3795" y="6572"/>
                        <a:pt x="4652" y="6001"/>
                      </a:cubicBezTo>
                      <a:cubicBezTo>
                        <a:pt x="5224" y="5620"/>
                        <a:pt x="5795" y="5239"/>
                        <a:pt x="6367" y="4953"/>
                      </a:cubicBezTo>
                      <a:cubicBezTo>
                        <a:pt x="5224" y="5429"/>
                        <a:pt x="3985" y="6096"/>
                        <a:pt x="3033" y="6667"/>
                      </a:cubicBezTo>
                      <a:cubicBezTo>
                        <a:pt x="2842" y="6763"/>
                        <a:pt x="2557" y="6572"/>
                        <a:pt x="2747" y="6382"/>
                      </a:cubicBezTo>
                      <a:cubicBezTo>
                        <a:pt x="3033" y="6096"/>
                        <a:pt x="3223" y="5905"/>
                        <a:pt x="3414" y="5620"/>
                      </a:cubicBezTo>
                      <a:cubicBezTo>
                        <a:pt x="2938" y="6001"/>
                        <a:pt x="2557" y="6477"/>
                        <a:pt x="2080" y="6763"/>
                      </a:cubicBezTo>
                      <a:cubicBezTo>
                        <a:pt x="1890" y="6858"/>
                        <a:pt x="1699" y="6763"/>
                        <a:pt x="1699" y="6572"/>
                      </a:cubicBezTo>
                      <a:cubicBezTo>
                        <a:pt x="1699" y="5143"/>
                        <a:pt x="2557" y="3905"/>
                        <a:pt x="3128" y="2667"/>
                      </a:cubicBezTo>
                      <a:cubicBezTo>
                        <a:pt x="3223" y="2381"/>
                        <a:pt x="3414" y="2191"/>
                        <a:pt x="3509" y="2000"/>
                      </a:cubicBezTo>
                      <a:cubicBezTo>
                        <a:pt x="2842" y="2667"/>
                        <a:pt x="2271" y="3429"/>
                        <a:pt x="1699" y="4286"/>
                      </a:cubicBezTo>
                      <a:cubicBezTo>
                        <a:pt x="1604" y="4477"/>
                        <a:pt x="1223" y="4382"/>
                        <a:pt x="1318" y="4191"/>
                      </a:cubicBezTo>
                      <a:cubicBezTo>
                        <a:pt x="1509" y="2667"/>
                        <a:pt x="2366" y="1143"/>
                        <a:pt x="3509" y="0"/>
                      </a:cubicBezTo>
                      <a:cubicBezTo>
                        <a:pt x="652" y="2762"/>
                        <a:pt x="-301" y="6096"/>
                        <a:pt x="80" y="8858"/>
                      </a:cubicBezTo>
                      <a:cubicBezTo>
                        <a:pt x="652" y="13240"/>
                        <a:pt x="4176" y="16764"/>
                        <a:pt x="8462" y="17716"/>
                      </a:cubicBezTo>
                      <a:cubicBezTo>
                        <a:pt x="9700" y="18002"/>
                        <a:pt x="11129" y="18097"/>
                        <a:pt x="12463" y="18193"/>
                      </a:cubicBezTo>
                      <a:cubicBezTo>
                        <a:pt x="12463" y="18193"/>
                        <a:pt x="13224" y="18193"/>
                        <a:pt x="13606" y="18002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671" name="رسم 672">
                <a:extLst>
                  <a:ext uri="{FF2B5EF4-FFF2-40B4-BE49-F238E27FC236}">
                    <a16:creationId xmlns:a16="http://schemas.microsoft.com/office/drawing/2014/main" id="{350689EC-C3CA-627C-7627-0632840D5047}"/>
                  </a:ext>
                </a:extLst>
              </p:cNvPr>
              <p:cNvGrpSpPr/>
              <p:nvPr/>
            </p:nvGrpSpPr>
            <p:grpSpPr>
              <a:xfrm>
                <a:off x="6798018" y="2705211"/>
                <a:ext cx="35969" cy="33130"/>
                <a:chOff x="6798018" y="2705211"/>
                <a:chExt cx="35969" cy="33130"/>
              </a:xfrm>
            </p:grpSpPr>
            <p:grpSp>
              <p:nvGrpSpPr>
                <p:cNvPr id="2802" name="رسم 672">
                  <a:extLst>
                    <a:ext uri="{FF2B5EF4-FFF2-40B4-BE49-F238E27FC236}">
                      <a16:creationId xmlns:a16="http://schemas.microsoft.com/office/drawing/2014/main" id="{C832535E-FA9F-B79F-CB70-AE3CC6A5E467}"/>
                    </a:ext>
                  </a:extLst>
                </p:cNvPr>
                <p:cNvGrpSpPr/>
                <p:nvPr/>
              </p:nvGrpSpPr>
              <p:grpSpPr>
                <a:xfrm>
                  <a:off x="6804374" y="2715198"/>
                  <a:ext cx="29613" cy="23018"/>
                  <a:chOff x="6804374" y="2715198"/>
                  <a:chExt cx="29613" cy="23018"/>
                </a:xfrm>
              </p:grpSpPr>
              <p:sp>
                <p:nvSpPr>
                  <p:cNvPr id="2812" name="شكل حر: شكل 2811">
                    <a:extLst>
                      <a:ext uri="{FF2B5EF4-FFF2-40B4-BE49-F238E27FC236}">
                        <a16:creationId xmlns:a16="http://schemas.microsoft.com/office/drawing/2014/main" id="{9ED4BCB0-CC09-C520-FD2A-F4772AF82425}"/>
                      </a:ext>
                    </a:extLst>
                  </p:cNvPr>
                  <p:cNvSpPr/>
                  <p:nvPr/>
                </p:nvSpPr>
                <p:spPr>
                  <a:xfrm>
                    <a:off x="6804374" y="2715198"/>
                    <a:ext cx="29613" cy="23018"/>
                  </a:xfrm>
                  <a:custGeom>
                    <a:avLst/>
                    <a:gdLst>
                      <a:gd name="connsiteX0" fmla="*/ 14764 w 29613"/>
                      <a:gd name="connsiteY0" fmla="*/ 22762 h 23018"/>
                      <a:gd name="connsiteX1" fmla="*/ 20574 w 29613"/>
                      <a:gd name="connsiteY1" fmla="*/ 21143 h 23018"/>
                      <a:gd name="connsiteX2" fmla="*/ 29337 w 29613"/>
                      <a:gd name="connsiteY2" fmla="*/ 12284 h 23018"/>
                      <a:gd name="connsiteX3" fmla="*/ 27051 w 29613"/>
                      <a:gd name="connsiteY3" fmla="*/ 10189 h 23018"/>
                      <a:gd name="connsiteX4" fmla="*/ 27051 w 29613"/>
                      <a:gd name="connsiteY4" fmla="*/ 9141 h 23018"/>
                      <a:gd name="connsiteX5" fmla="*/ 27146 w 29613"/>
                      <a:gd name="connsiteY5" fmla="*/ 7427 h 23018"/>
                      <a:gd name="connsiteX6" fmla="*/ 25146 w 29613"/>
                      <a:gd name="connsiteY6" fmla="*/ 4760 h 23018"/>
                      <a:gd name="connsiteX7" fmla="*/ 23717 w 29613"/>
                      <a:gd name="connsiteY7" fmla="*/ 3902 h 23018"/>
                      <a:gd name="connsiteX8" fmla="*/ 24098 w 29613"/>
                      <a:gd name="connsiteY8" fmla="*/ 3140 h 23018"/>
                      <a:gd name="connsiteX9" fmla="*/ 22289 w 29613"/>
                      <a:gd name="connsiteY9" fmla="*/ 1426 h 23018"/>
                      <a:gd name="connsiteX10" fmla="*/ 19145 w 29613"/>
                      <a:gd name="connsiteY10" fmla="*/ 473 h 23018"/>
                      <a:gd name="connsiteX11" fmla="*/ 13621 w 29613"/>
                      <a:gd name="connsiteY11" fmla="*/ 188 h 23018"/>
                      <a:gd name="connsiteX12" fmla="*/ 0 w 29613"/>
                      <a:gd name="connsiteY12" fmla="*/ 13237 h 23018"/>
                      <a:gd name="connsiteX13" fmla="*/ 6572 w 29613"/>
                      <a:gd name="connsiteY13" fmla="*/ 21905 h 23018"/>
                      <a:gd name="connsiteX14" fmla="*/ 14669 w 29613"/>
                      <a:gd name="connsiteY14" fmla="*/ 22857 h 23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9613" h="23018">
                        <a:moveTo>
                          <a:pt x="14764" y="22762"/>
                        </a:moveTo>
                        <a:cubicBezTo>
                          <a:pt x="16764" y="22476"/>
                          <a:pt x="18669" y="21905"/>
                          <a:pt x="20574" y="21143"/>
                        </a:cubicBezTo>
                        <a:cubicBezTo>
                          <a:pt x="22765" y="20190"/>
                          <a:pt x="31242" y="15809"/>
                          <a:pt x="29337" y="12284"/>
                        </a:cubicBezTo>
                        <a:cubicBezTo>
                          <a:pt x="28861" y="11332"/>
                          <a:pt x="28004" y="10665"/>
                          <a:pt x="27051" y="10189"/>
                        </a:cubicBezTo>
                        <a:cubicBezTo>
                          <a:pt x="26479" y="9903"/>
                          <a:pt x="26765" y="9617"/>
                          <a:pt x="27051" y="9141"/>
                        </a:cubicBezTo>
                        <a:cubicBezTo>
                          <a:pt x="27337" y="8570"/>
                          <a:pt x="27242" y="7998"/>
                          <a:pt x="27146" y="7427"/>
                        </a:cubicBezTo>
                        <a:cubicBezTo>
                          <a:pt x="26956" y="6474"/>
                          <a:pt x="25908" y="5331"/>
                          <a:pt x="25146" y="4760"/>
                        </a:cubicBezTo>
                        <a:cubicBezTo>
                          <a:pt x="24670" y="4379"/>
                          <a:pt x="24194" y="4093"/>
                          <a:pt x="23717" y="3902"/>
                        </a:cubicBezTo>
                        <a:cubicBezTo>
                          <a:pt x="24003" y="3807"/>
                          <a:pt x="24194" y="3521"/>
                          <a:pt x="24098" y="3140"/>
                        </a:cubicBezTo>
                        <a:cubicBezTo>
                          <a:pt x="24003" y="2188"/>
                          <a:pt x="23050" y="1712"/>
                          <a:pt x="22289" y="1426"/>
                        </a:cubicBezTo>
                        <a:cubicBezTo>
                          <a:pt x="21241" y="1045"/>
                          <a:pt x="20193" y="854"/>
                          <a:pt x="19145" y="473"/>
                        </a:cubicBezTo>
                        <a:cubicBezTo>
                          <a:pt x="17431" y="-98"/>
                          <a:pt x="15431" y="-98"/>
                          <a:pt x="13621" y="188"/>
                        </a:cubicBezTo>
                        <a:cubicBezTo>
                          <a:pt x="7715" y="1331"/>
                          <a:pt x="0" y="6569"/>
                          <a:pt x="0" y="13237"/>
                        </a:cubicBezTo>
                        <a:cubicBezTo>
                          <a:pt x="0" y="17142"/>
                          <a:pt x="3239" y="20476"/>
                          <a:pt x="6572" y="21905"/>
                        </a:cubicBezTo>
                        <a:cubicBezTo>
                          <a:pt x="9144" y="22952"/>
                          <a:pt x="12002" y="23238"/>
                          <a:pt x="14669" y="22857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813" name="شكل حر: شكل 2812">
                    <a:extLst>
                      <a:ext uri="{FF2B5EF4-FFF2-40B4-BE49-F238E27FC236}">
                        <a16:creationId xmlns:a16="http://schemas.microsoft.com/office/drawing/2014/main" id="{50622F1F-44B8-C94A-CAE9-FFB57F956EE9}"/>
                      </a:ext>
                    </a:extLst>
                  </p:cNvPr>
                  <p:cNvSpPr/>
                  <p:nvPr/>
                </p:nvSpPr>
                <p:spPr>
                  <a:xfrm>
                    <a:off x="6804469" y="2716719"/>
                    <a:ext cx="29518" cy="21497"/>
                  </a:xfrm>
                  <a:custGeom>
                    <a:avLst/>
                    <a:gdLst>
                      <a:gd name="connsiteX0" fmla="*/ 14668 w 29518"/>
                      <a:gd name="connsiteY0" fmla="*/ 21241 h 21497"/>
                      <a:gd name="connsiteX1" fmla="*/ 20479 w 29518"/>
                      <a:gd name="connsiteY1" fmla="*/ 19622 h 21497"/>
                      <a:gd name="connsiteX2" fmla="*/ 29242 w 29518"/>
                      <a:gd name="connsiteY2" fmla="*/ 10763 h 21497"/>
                      <a:gd name="connsiteX3" fmla="*/ 26956 w 29518"/>
                      <a:gd name="connsiteY3" fmla="*/ 8668 h 21497"/>
                      <a:gd name="connsiteX4" fmla="*/ 26956 w 29518"/>
                      <a:gd name="connsiteY4" fmla="*/ 7620 h 21497"/>
                      <a:gd name="connsiteX5" fmla="*/ 27051 w 29518"/>
                      <a:gd name="connsiteY5" fmla="*/ 5906 h 21497"/>
                      <a:gd name="connsiteX6" fmla="*/ 25051 w 29518"/>
                      <a:gd name="connsiteY6" fmla="*/ 3239 h 21497"/>
                      <a:gd name="connsiteX7" fmla="*/ 23622 w 29518"/>
                      <a:gd name="connsiteY7" fmla="*/ 2381 h 21497"/>
                      <a:gd name="connsiteX8" fmla="*/ 24003 w 29518"/>
                      <a:gd name="connsiteY8" fmla="*/ 1619 h 21497"/>
                      <a:gd name="connsiteX9" fmla="*/ 22574 w 29518"/>
                      <a:gd name="connsiteY9" fmla="*/ 0 h 21497"/>
                      <a:gd name="connsiteX10" fmla="*/ 22955 w 29518"/>
                      <a:gd name="connsiteY10" fmla="*/ 857 h 21497"/>
                      <a:gd name="connsiteX11" fmla="*/ 20574 w 29518"/>
                      <a:gd name="connsiteY11" fmla="*/ 3239 h 21497"/>
                      <a:gd name="connsiteX12" fmla="*/ 25241 w 29518"/>
                      <a:gd name="connsiteY12" fmla="*/ 4953 h 21497"/>
                      <a:gd name="connsiteX13" fmla="*/ 23527 w 29518"/>
                      <a:gd name="connsiteY13" fmla="*/ 6668 h 21497"/>
                      <a:gd name="connsiteX14" fmla="*/ 25146 w 29518"/>
                      <a:gd name="connsiteY14" fmla="*/ 7048 h 21497"/>
                      <a:gd name="connsiteX15" fmla="*/ 25146 w 29518"/>
                      <a:gd name="connsiteY15" fmla="*/ 7430 h 21497"/>
                      <a:gd name="connsiteX16" fmla="*/ 23813 w 29518"/>
                      <a:gd name="connsiteY16" fmla="*/ 8382 h 21497"/>
                      <a:gd name="connsiteX17" fmla="*/ 25051 w 29518"/>
                      <a:gd name="connsiteY17" fmla="*/ 8954 h 21497"/>
                      <a:gd name="connsiteX18" fmla="*/ 25051 w 29518"/>
                      <a:gd name="connsiteY18" fmla="*/ 9239 h 21497"/>
                      <a:gd name="connsiteX19" fmla="*/ 21336 w 29518"/>
                      <a:gd name="connsiteY19" fmla="*/ 11240 h 21497"/>
                      <a:gd name="connsiteX20" fmla="*/ 24575 w 29518"/>
                      <a:gd name="connsiteY20" fmla="*/ 10668 h 21497"/>
                      <a:gd name="connsiteX21" fmla="*/ 27432 w 29518"/>
                      <a:gd name="connsiteY21" fmla="*/ 11525 h 21497"/>
                      <a:gd name="connsiteX22" fmla="*/ 26098 w 29518"/>
                      <a:gd name="connsiteY22" fmla="*/ 15049 h 21497"/>
                      <a:gd name="connsiteX23" fmla="*/ 21241 w 29518"/>
                      <a:gd name="connsiteY23" fmla="*/ 17812 h 21497"/>
                      <a:gd name="connsiteX24" fmla="*/ 13621 w 29518"/>
                      <a:gd name="connsiteY24" fmla="*/ 20098 h 21497"/>
                      <a:gd name="connsiteX25" fmla="*/ 7144 w 29518"/>
                      <a:gd name="connsiteY25" fmla="*/ 19431 h 21497"/>
                      <a:gd name="connsiteX26" fmla="*/ 7144 w 29518"/>
                      <a:gd name="connsiteY26" fmla="*/ 16859 h 21497"/>
                      <a:gd name="connsiteX27" fmla="*/ 12478 w 29518"/>
                      <a:gd name="connsiteY27" fmla="*/ 14859 h 21497"/>
                      <a:gd name="connsiteX28" fmla="*/ 9239 w 29518"/>
                      <a:gd name="connsiteY28" fmla="*/ 15335 h 21497"/>
                      <a:gd name="connsiteX29" fmla="*/ 6953 w 29518"/>
                      <a:gd name="connsiteY29" fmla="*/ 15907 h 21497"/>
                      <a:gd name="connsiteX30" fmla="*/ 3143 w 29518"/>
                      <a:gd name="connsiteY30" fmla="*/ 15621 h 21497"/>
                      <a:gd name="connsiteX31" fmla="*/ 3143 w 29518"/>
                      <a:gd name="connsiteY31" fmla="*/ 15431 h 21497"/>
                      <a:gd name="connsiteX32" fmla="*/ 6001 w 29518"/>
                      <a:gd name="connsiteY32" fmla="*/ 13430 h 21497"/>
                      <a:gd name="connsiteX33" fmla="*/ 3334 w 29518"/>
                      <a:gd name="connsiteY33" fmla="*/ 13145 h 21497"/>
                      <a:gd name="connsiteX34" fmla="*/ 3334 w 29518"/>
                      <a:gd name="connsiteY34" fmla="*/ 12859 h 21497"/>
                      <a:gd name="connsiteX35" fmla="*/ 6477 w 29518"/>
                      <a:gd name="connsiteY35" fmla="*/ 10954 h 21497"/>
                      <a:gd name="connsiteX36" fmla="*/ 10096 w 29518"/>
                      <a:gd name="connsiteY36" fmla="*/ 8954 h 21497"/>
                      <a:gd name="connsiteX37" fmla="*/ 5334 w 29518"/>
                      <a:gd name="connsiteY37" fmla="*/ 9716 h 21497"/>
                      <a:gd name="connsiteX38" fmla="*/ 2286 w 29518"/>
                      <a:gd name="connsiteY38" fmla="*/ 10001 h 21497"/>
                      <a:gd name="connsiteX39" fmla="*/ 2286 w 29518"/>
                      <a:gd name="connsiteY39" fmla="*/ 5429 h 21497"/>
                      <a:gd name="connsiteX40" fmla="*/ 0 w 29518"/>
                      <a:gd name="connsiteY40" fmla="*/ 11716 h 21497"/>
                      <a:gd name="connsiteX41" fmla="*/ 6572 w 29518"/>
                      <a:gd name="connsiteY41" fmla="*/ 20384 h 21497"/>
                      <a:gd name="connsiteX42" fmla="*/ 14668 w 29518"/>
                      <a:gd name="connsiteY42" fmla="*/ 21336 h 21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9518" h="21497">
                        <a:moveTo>
                          <a:pt x="14668" y="21241"/>
                        </a:moveTo>
                        <a:cubicBezTo>
                          <a:pt x="16669" y="20955"/>
                          <a:pt x="18574" y="20384"/>
                          <a:pt x="20479" y="19622"/>
                        </a:cubicBezTo>
                        <a:cubicBezTo>
                          <a:pt x="22669" y="18669"/>
                          <a:pt x="31147" y="14288"/>
                          <a:pt x="29242" y="10763"/>
                        </a:cubicBezTo>
                        <a:cubicBezTo>
                          <a:pt x="28765" y="9811"/>
                          <a:pt x="27908" y="9144"/>
                          <a:pt x="26956" y="8668"/>
                        </a:cubicBezTo>
                        <a:cubicBezTo>
                          <a:pt x="26384" y="8382"/>
                          <a:pt x="26670" y="8096"/>
                          <a:pt x="26956" y="7620"/>
                        </a:cubicBezTo>
                        <a:cubicBezTo>
                          <a:pt x="27242" y="7048"/>
                          <a:pt x="27146" y="6477"/>
                          <a:pt x="27051" y="5906"/>
                        </a:cubicBezTo>
                        <a:cubicBezTo>
                          <a:pt x="26860" y="4953"/>
                          <a:pt x="25813" y="3810"/>
                          <a:pt x="25051" y="3239"/>
                        </a:cubicBezTo>
                        <a:cubicBezTo>
                          <a:pt x="24575" y="2858"/>
                          <a:pt x="24098" y="2572"/>
                          <a:pt x="23622" y="2381"/>
                        </a:cubicBezTo>
                        <a:cubicBezTo>
                          <a:pt x="23908" y="2286"/>
                          <a:pt x="24098" y="2000"/>
                          <a:pt x="24003" y="1619"/>
                        </a:cubicBezTo>
                        <a:cubicBezTo>
                          <a:pt x="24003" y="857"/>
                          <a:pt x="23241" y="381"/>
                          <a:pt x="22574" y="0"/>
                        </a:cubicBezTo>
                        <a:cubicBezTo>
                          <a:pt x="22765" y="286"/>
                          <a:pt x="22955" y="476"/>
                          <a:pt x="22955" y="857"/>
                        </a:cubicBezTo>
                        <a:cubicBezTo>
                          <a:pt x="23050" y="2191"/>
                          <a:pt x="21812" y="2858"/>
                          <a:pt x="20574" y="3239"/>
                        </a:cubicBezTo>
                        <a:cubicBezTo>
                          <a:pt x="22288" y="3239"/>
                          <a:pt x="24479" y="3239"/>
                          <a:pt x="25241" y="4953"/>
                        </a:cubicBezTo>
                        <a:cubicBezTo>
                          <a:pt x="25622" y="5715"/>
                          <a:pt x="24575" y="6286"/>
                          <a:pt x="23527" y="6668"/>
                        </a:cubicBezTo>
                        <a:cubicBezTo>
                          <a:pt x="24098" y="6668"/>
                          <a:pt x="24670" y="6668"/>
                          <a:pt x="25146" y="7048"/>
                        </a:cubicBezTo>
                        <a:cubicBezTo>
                          <a:pt x="25241" y="7048"/>
                          <a:pt x="25241" y="7334"/>
                          <a:pt x="25146" y="7430"/>
                        </a:cubicBezTo>
                        <a:cubicBezTo>
                          <a:pt x="24955" y="7430"/>
                          <a:pt x="23336" y="8192"/>
                          <a:pt x="23813" y="8382"/>
                        </a:cubicBezTo>
                        <a:cubicBezTo>
                          <a:pt x="24193" y="8573"/>
                          <a:pt x="24765" y="8573"/>
                          <a:pt x="25051" y="8954"/>
                        </a:cubicBezTo>
                        <a:cubicBezTo>
                          <a:pt x="25051" y="8954"/>
                          <a:pt x="25051" y="9144"/>
                          <a:pt x="25051" y="9239"/>
                        </a:cubicBezTo>
                        <a:cubicBezTo>
                          <a:pt x="24003" y="10192"/>
                          <a:pt x="22574" y="10573"/>
                          <a:pt x="21336" y="11240"/>
                        </a:cubicBezTo>
                        <a:cubicBezTo>
                          <a:pt x="22384" y="11240"/>
                          <a:pt x="23431" y="10763"/>
                          <a:pt x="24575" y="10668"/>
                        </a:cubicBezTo>
                        <a:cubicBezTo>
                          <a:pt x="25527" y="10668"/>
                          <a:pt x="26860" y="10478"/>
                          <a:pt x="27432" y="11525"/>
                        </a:cubicBezTo>
                        <a:cubicBezTo>
                          <a:pt x="28099" y="12668"/>
                          <a:pt x="26956" y="14288"/>
                          <a:pt x="26098" y="15049"/>
                        </a:cubicBezTo>
                        <a:cubicBezTo>
                          <a:pt x="24670" y="16288"/>
                          <a:pt x="22955" y="17050"/>
                          <a:pt x="21241" y="17812"/>
                        </a:cubicBezTo>
                        <a:cubicBezTo>
                          <a:pt x="18764" y="18860"/>
                          <a:pt x="16288" y="19812"/>
                          <a:pt x="13621" y="20098"/>
                        </a:cubicBezTo>
                        <a:cubicBezTo>
                          <a:pt x="11621" y="20288"/>
                          <a:pt x="9049" y="20384"/>
                          <a:pt x="7144" y="19431"/>
                        </a:cubicBezTo>
                        <a:cubicBezTo>
                          <a:pt x="5810" y="18764"/>
                          <a:pt x="5905" y="17621"/>
                          <a:pt x="7144" y="16859"/>
                        </a:cubicBezTo>
                        <a:cubicBezTo>
                          <a:pt x="8763" y="15907"/>
                          <a:pt x="10954" y="16097"/>
                          <a:pt x="12478" y="14859"/>
                        </a:cubicBezTo>
                        <a:cubicBezTo>
                          <a:pt x="11335" y="14669"/>
                          <a:pt x="10287" y="15049"/>
                          <a:pt x="9239" y="15335"/>
                        </a:cubicBezTo>
                        <a:cubicBezTo>
                          <a:pt x="8477" y="15526"/>
                          <a:pt x="7715" y="15716"/>
                          <a:pt x="6953" y="15907"/>
                        </a:cubicBezTo>
                        <a:cubicBezTo>
                          <a:pt x="5810" y="16193"/>
                          <a:pt x="4096" y="16573"/>
                          <a:pt x="3143" y="15621"/>
                        </a:cubicBezTo>
                        <a:cubicBezTo>
                          <a:pt x="3143" y="15621"/>
                          <a:pt x="3143" y="15431"/>
                          <a:pt x="3143" y="15431"/>
                        </a:cubicBezTo>
                        <a:cubicBezTo>
                          <a:pt x="3619" y="14288"/>
                          <a:pt x="5048" y="14097"/>
                          <a:pt x="6001" y="13430"/>
                        </a:cubicBezTo>
                        <a:cubicBezTo>
                          <a:pt x="5143" y="13240"/>
                          <a:pt x="4191" y="13716"/>
                          <a:pt x="3334" y="13145"/>
                        </a:cubicBezTo>
                        <a:cubicBezTo>
                          <a:pt x="3334" y="13145"/>
                          <a:pt x="3143" y="12954"/>
                          <a:pt x="3334" y="12859"/>
                        </a:cubicBezTo>
                        <a:cubicBezTo>
                          <a:pt x="3905" y="11811"/>
                          <a:pt x="5429" y="11430"/>
                          <a:pt x="6477" y="10954"/>
                        </a:cubicBezTo>
                        <a:cubicBezTo>
                          <a:pt x="7620" y="10478"/>
                          <a:pt x="9239" y="9906"/>
                          <a:pt x="10096" y="8954"/>
                        </a:cubicBezTo>
                        <a:cubicBezTo>
                          <a:pt x="8477" y="8954"/>
                          <a:pt x="6858" y="9335"/>
                          <a:pt x="5334" y="9716"/>
                        </a:cubicBezTo>
                        <a:cubicBezTo>
                          <a:pt x="4381" y="10001"/>
                          <a:pt x="3143" y="10478"/>
                          <a:pt x="2286" y="10001"/>
                        </a:cubicBezTo>
                        <a:cubicBezTo>
                          <a:pt x="952" y="9335"/>
                          <a:pt x="1714" y="6858"/>
                          <a:pt x="2286" y="5429"/>
                        </a:cubicBezTo>
                        <a:cubicBezTo>
                          <a:pt x="857" y="7239"/>
                          <a:pt x="0" y="9430"/>
                          <a:pt x="0" y="11716"/>
                        </a:cubicBezTo>
                        <a:cubicBezTo>
                          <a:pt x="0" y="15621"/>
                          <a:pt x="3238" y="18955"/>
                          <a:pt x="6572" y="20384"/>
                        </a:cubicBezTo>
                        <a:cubicBezTo>
                          <a:pt x="9144" y="21431"/>
                          <a:pt x="12001" y="21717"/>
                          <a:pt x="14668" y="21336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803" name="رسم 672">
                  <a:extLst>
                    <a:ext uri="{FF2B5EF4-FFF2-40B4-BE49-F238E27FC236}">
                      <a16:creationId xmlns:a16="http://schemas.microsoft.com/office/drawing/2014/main" id="{7A87B793-852E-B16B-5960-406DF2E4E2A1}"/>
                    </a:ext>
                  </a:extLst>
                </p:cNvPr>
                <p:cNvGrpSpPr/>
                <p:nvPr/>
              </p:nvGrpSpPr>
              <p:grpSpPr>
                <a:xfrm>
                  <a:off x="6801667" y="2705211"/>
                  <a:ext cx="23376" cy="25112"/>
                  <a:chOff x="6801667" y="2705211"/>
                  <a:chExt cx="23376" cy="25112"/>
                </a:xfrm>
              </p:grpSpPr>
              <p:sp>
                <p:nvSpPr>
                  <p:cNvPr id="2810" name="شكل حر: شكل 2809">
                    <a:extLst>
                      <a:ext uri="{FF2B5EF4-FFF2-40B4-BE49-F238E27FC236}">
                        <a16:creationId xmlns:a16="http://schemas.microsoft.com/office/drawing/2014/main" id="{CAFF58A2-6ABF-9303-C3E7-A338307DDF45}"/>
                      </a:ext>
                    </a:extLst>
                  </p:cNvPr>
                  <p:cNvSpPr/>
                  <p:nvPr/>
                </p:nvSpPr>
                <p:spPr>
                  <a:xfrm>
                    <a:off x="6801762" y="2705211"/>
                    <a:ext cx="23230" cy="25112"/>
                  </a:xfrm>
                  <a:custGeom>
                    <a:avLst/>
                    <a:gdLst>
                      <a:gd name="connsiteX0" fmla="*/ 2802 w 23230"/>
                      <a:gd name="connsiteY0" fmla="*/ 8080 h 25112"/>
                      <a:gd name="connsiteX1" fmla="*/ 6612 w 23230"/>
                      <a:gd name="connsiteY1" fmla="*/ 4175 h 25112"/>
                      <a:gd name="connsiteX2" fmla="*/ 17470 w 23230"/>
                      <a:gd name="connsiteY2" fmla="*/ 936 h 25112"/>
                      <a:gd name="connsiteX3" fmla="*/ 18233 w 23230"/>
                      <a:gd name="connsiteY3" fmla="*/ 3698 h 25112"/>
                      <a:gd name="connsiteX4" fmla="*/ 19090 w 23230"/>
                      <a:gd name="connsiteY4" fmla="*/ 4175 h 25112"/>
                      <a:gd name="connsiteX5" fmla="*/ 20519 w 23230"/>
                      <a:gd name="connsiteY5" fmla="*/ 4841 h 25112"/>
                      <a:gd name="connsiteX6" fmla="*/ 21852 w 23230"/>
                      <a:gd name="connsiteY6" fmla="*/ 7604 h 25112"/>
                      <a:gd name="connsiteX7" fmla="*/ 21852 w 23230"/>
                      <a:gd name="connsiteY7" fmla="*/ 9128 h 25112"/>
                      <a:gd name="connsiteX8" fmla="*/ 22614 w 23230"/>
                      <a:gd name="connsiteY8" fmla="*/ 9128 h 25112"/>
                      <a:gd name="connsiteX9" fmla="*/ 23186 w 23230"/>
                      <a:gd name="connsiteY9" fmla="*/ 11318 h 25112"/>
                      <a:gd name="connsiteX10" fmla="*/ 22614 w 23230"/>
                      <a:gd name="connsiteY10" fmla="*/ 14271 h 25112"/>
                      <a:gd name="connsiteX11" fmla="*/ 20423 w 23230"/>
                      <a:gd name="connsiteY11" fmla="*/ 18843 h 25112"/>
                      <a:gd name="connsiteX12" fmla="*/ 4136 w 23230"/>
                      <a:gd name="connsiteY12" fmla="*/ 24082 h 25112"/>
                      <a:gd name="connsiteX13" fmla="*/ 40 w 23230"/>
                      <a:gd name="connsiteY13" fmla="*/ 15128 h 25112"/>
                      <a:gd name="connsiteX14" fmla="*/ 2802 w 23230"/>
                      <a:gd name="connsiteY14" fmla="*/ 8175 h 25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3230" h="25112">
                        <a:moveTo>
                          <a:pt x="2802" y="8080"/>
                        </a:moveTo>
                        <a:cubicBezTo>
                          <a:pt x="3850" y="6651"/>
                          <a:pt x="5183" y="5318"/>
                          <a:pt x="6612" y="4175"/>
                        </a:cubicBezTo>
                        <a:cubicBezTo>
                          <a:pt x="8327" y="2841"/>
                          <a:pt x="15470" y="-2017"/>
                          <a:pt x="17470" y="936"/>
                        </a:cubicBezTo>
                        <a:cubicBezTo>
                          <a:pt x="18042" y="1698"/>
                          <a:pt x="18233" y="2746"/>
                          <a:pt x="18233" y="3698"/>
                        </a:cubicBezTo>
                        <a:cubicBezTo>
                          <a:pt x="18233" y="4365"/>
                          <a:pt x="18518" y="4079"/>
                          <a:pt x="19090" y="4175"/>
                        </a:cubicBezTo>
                        <a:cubicBezTo>
                          <a:pt x="19661" y="4175"/>
                          <a:pt x="20138" y="4460"/>
                          <a:pt x="20519" y="4841"/>
                        </a:cubicBezTo>
                        <a:cubicBezTo>
                          <a:pt x="21185" y="5413"/>
                          <a:pt x="21662" y="6746"/>
                          <a:pt x="21852" y="7604"/>
                        </a:cubicBezTo>
                        <a:cubicBezTo>
                          <a:pt x="21947" y="8175"/>
                          <a:pt x="21947" y="8651"/>
                          <a:pt x="21852" y="9128"/>
                        </a:cubicBezTo>
                        <a:cubicBezTo>
                          <a:pt x="22043" y="8937"/>
                          <a:pt x="22233" y="8937"/>
                          <a:pt x="22614" y="9128"/>
                        </a:cubicBezTo>
                        <a:cubicBezTo>
                          <a:pt x="23281" y="9604"/>
                          <a:pt x="23281" y="10556"/>
                          <a:pt x="23186" y="11318"/>
                        </a:cubicBezTo>
                        <a:cubicBezTo>
                          <a:pt x="23186" y="12271"/>
                          <a:pt x="22709" y="13223"/>
                          <a:pt x="22614" y="14271"/>
                        </a:cubicBezTo>
                        <a:cubicBezTo>
                          <a:pt x="22328" y="15890"/>
                          <a:pt x="21471" y="17510"/>
                          <a:pt x="20423" y="18843"/>
                        </a:cubicBezTo>
                        <a:cubicBezTo>
                          <a:pt x="16994" y="23129"/>
                          <a:pt x="9470" y="27035"/>
                          <a:pt x="4136" y="24082"/>
                        </a:cubicBezTo>
                        <a:cubicBezTo>
                          <a:pt x="992" y="22367"/>
                          <a:pt x="-246" y="18367"/>
                          <a:pt x="40" y="15128"/>
                        </a:cubicBezTo>
                        <a:cubicBezTo>
                          <a:pt x="326" y="12557"/>
                          <a:pt x="1278" y="10271"/>
                          <a:pt x="2802" y="8175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811" name="شكل حر: شكل 2810">
                    <a:extLst>
                      <a:ext uri="{FF2B5EF4-FFF2-40B4-BE49-F238E27FC236}">
                        <a16:creationId xmlns:a16="http://schemas.microsoft.com/office/drawing/2014/main" id="{5FACF851-211A-F341-F2DE-F4FA73BAAB35}"/>
                      </a:ext>
                    </a:extLst>
                  </p:cNvPr>
                  <p:cNvSpPr/>
                  <p:nvPr/>
                </p:nvSpPr>
                <p:spPr>
                  <a:xfrm>
                    <a:off x="6801667" y="2705211"/>
                    <a:ext cx="23376" cy="24870"/>
                  </a:xfrm>
                  <a:custGeom>
                    <a:avLst/>
                    <a:gdLst>
                      <a:gd name="connsiteX0" fmla="*/ 2897 w 23376"/>
                      <a:gd name="connsiteY0" fmla="*/ 8080 h 24870"/>
                      <a:gd name="connsiteX1" fmla="*/ 6707 w 23376"/>
                      <a:gd name="connsiteY1" fmla="*/ 4175 h 24870"/>
                      <a:gd name="connsiteX2" fmla="*/ 17566 w 23376"/>
                      <a:gd name="connsiteY2" fmla="*/ 936 h 24870"/>
                      <a:gd name="connsiteX3" fmla="*/ 18328 w 23376"/>
                      <a:gd name="connsiteY3" fmla="*/ 3698 h 24870"/>
                      <a:gd name="connsiteX4" fmla="*/ 19185 w 23376"/>
                      <a:gd name="connsiteY4" fmla="*/ 4175 h 24870"/>
                      <a:gd name="connsiteX5" fmla="*/ 20614 w 23376"/>
                      <a:gd name="connsiteY5" fmla="*/ 4841 h 24870"/>
                      <a:gd name="connsiteX6" fmla="*/ 21947 w 23376"/>
                      <a:gd name="connsiteY6" fmla="*/ 7604 h 24870"/>
                      <a:gd name="connsiteX7" fmla="*/ 21947 w 23376"/>
                      <a:gd name="connsiteY7" fmla="*/ 9128 h 24870"/>
                      <a:gd name="connsiteX8" fmla="*/ 22709 w 23376"/>
                      <a:gd name="connsiteY8" fmla="*/ 9128 h 24870"/>
                      <a:gd name="connsiteX9" fmla="*/ 23376 w 23376"/>
                      <a:gd name="connsiteY9" fmla="*/ 10937 h 24870"/>
                      <a:gd name="connsiteX10" fmla="*/ 22900 w 23376"/>
                      <a:gd name="connsiteY10" fmla="*/ 10271 h 24870"/>
                      <a:gd name="connsiteX11" fmla="*/ 20042 w 23376"/>
                      <a:gd name="connsiteY11" fmla="*/ 11128 h 24870"/>
                      <a:gd name="connsiteX12" fmla="*/ 20709 w 23376"/>
                      <a:gd name="connsiteY12" fmla="*/ 6651 h 24870"/>
                      <a:gd name="connsiteX13" fmla="*/ 18614 w 23376"/>
                      <a:gd name="connsiteY13" fmla="*/ 7223 h 24870"/>
                      <a:gd name="connsiteX14" fmla="*/ 18995 w 23376"/>
                      <a:gd name="connsiteY14" fmla="*/ 5794 h 24870"/>
                      <a:gd name="connsiteX15" fmla="*/ 18709 w 23376"/>
                      <a:gd name="connsiteY15" fmla="*/ 5699 h 24870"/>
                      <a:gd name="connsiteX16" fmla="*/ 17375 w 23376"/>
                      <a:gd name="connsiteY16" fmla="*/ 6365 h 24870"/>
                      <a:gd name="connsiteX17" fmla="*/ 17471 w 23376"/>
                      <a:gd name="connsiteY17" fmla="*/ 5127 h 24870"/>
                      <a:gd name="connsiteX18" fmla="*/ 17185 w 23376"/>
                      <a:gd name="connsiteY18" fmla="*/ 5032 h 24870"/>
                      <a:gd name="connsiteX19" fmla="*/ 14042 w 23376"/>
                      <a:gd name="connsiteY19" fmla="*/ 7127 h 24870"/>
                      <a:gd name="connsiteX20" fmla="*/ 15851 w 23376"/>
                      <a:gd name="connsiteY20" fmla="*/ 4746 h 24870"/>
                      <a:gd name="connsiteX21" fmla="*/ 16423 w 23376"/>
                      <a:gd name="connsiteY21" fmla="*/ 2079 h 24870"/>
                      <a:gd name="connsiteX22" fmla="*/ 12994 w 23376"/>
                      <a:gd name="connsiteY22" fmla="*/ 1603 h 24870"/>
                      <a:gd name="connsiteX23" fmla="*/ 8708 w 23376"/>
                      <a:gd name="connsiteY23" fmla="*/ 4270 h 24870"/>
                      <a:gd name="connsiteX24" fmla="*/ 3564 w 23376"/>
                      <a:gd name="connsiteY24" fmla="*/ 9413 h 24870"/>
                      <a:gd name="connsiteX25" fmla="*/ 1278 w 23376"/>
                      <a:gd name="connsiteY25" fmla="*/ 14843 h 24870"/>
                      <a:gd name="connsiteX26" fmla="*/ 3374 w 23376"/>
                      <a:gd name="connsiteY26" fmla="*/ 15986 h 24870"/>
                      <a:gd name="connsiteX27" fmla="*/ 7279 w 23376"/>
                      <a:gd name="connsiteY27" fmla="*/ 12557 h 24870"/>
                      <a:gd name="connsiteX28" fmla="*/ 5469 w 23376"/>
                      <a:gd name="connsiteY28" fmla="*/ 14938 h 24870"/>
                      <a:gd name="connsiteX29" fmla="*/ 4040 w 23376"/>
                      <a:gd name="connsiteY29" fmla="*/ 16557 h 24870"/>
                      <a:gd name="connsiteX30" fmla="*/ 2612 w 23376"/>
                      <a:gd name="connsiteY30" fmla="*/ 19700 h 24870"/>
                      <a:gd name="connsiteX31" fmla="*/ 2802 w 23376"/>
                      <a:gd name="connsiteY31" fmla="*/ 19796 h 24870"/>
                      <a:gd name="connsiteX32" fmla="*/ 5564 w 23376"/>
                      <a:gd name="connsiteY32" fmla="*/ 18367 h 24870"/>
                      <a:gd name="connsiteX33" fmla="*/ 4612 w 23376"/>
                      <a:gd name="connsiteY33" fmla="*/ 20653 h 24870"/>
                      <a:gd name="connsiteX34" fmla="*/ 4802 w 23376"/>
                      <a:gd name="connsiteY34" fmla="*/ 20843 h 24870"/>
                      <a:gd name="connsiteX35" fmla="*/ 7565 w 23376"/>
                      <a:gd name="connsiteY35" fmla="*/ 19129 h 24870"/>
                      <a:gd name="connsiteX36" fmla="*/ 10708 w 23376"/>
                      <a:gd name="connsiteY36" fmla="*/ 17033 h 24870"/>
                      <a:gd name="connsiteX37" fmla="*/ 8041 w 23376"/>
                      <a:gd name="connsiteY37" fmla="*/ 20462 h 24870"/>
                      <a:gd name="connsiteX38" fmla="*/ 6517 w 23376"/>
                      <a:gd name="connsiteY38" fmla="*/ 22748 h 24870"/>
                      <a:gd name="connsiteX39" fmla="*/ 10136 w 23376"/>
                      <a:gd name="connsiteY39" fmla="*/ 24749 h 24870"/>
                      <a:gd name="connsiteX40" fmla="*/ 4136 w 23376"/>
                      <a:gd name="connsiteY40" fmla="*/ 23891 h 24870"/>
                      <a:gd name="connsiteX41" fmla="*/ 40 w 23376"/>
                      <a:gd name="connsiteY41" fmla="*/ 14938 h 24870"/>
                      <a:gd name="connsiteX42" fmla="*/ 2802 w 23376"/>
                      <a:gd name="connsiteY42" fmla="*/ 7985 h 24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3376" h="24870">
                        <a:moveTo>
                          <a:pt x="2897" y="8080"/>
                        </a:moveTo>
                        <a:cubicBezTo>
                          <a:pt x="3945" y="6651"/>
                          <a:pt x="5279" y="5318"/>
                          <a:pt x="6707" y="4175"/>
                        </a:cubicBezTo>
                        <a:cubicBezTo>
                          <a:pt x="8422" y="2841"/>
                          <a:pt x="15566" y="-2017"/>
                          <a:pt x="17566" y="936"/>
                        </a:cubicBezTo>
                        <a:cubicBezTo>
                          <a:pt x="18137" y="1698"/>
                          <a:pt x="18328" y="2746"/>
                          <a:pt x="18328" y="3698"/>
                        </a:cubicBezTo>
                        <a:cubicBezTo>
                          <a:pt x="18328" y="4365"/>
                          <a:pt x="18614" y="4079"/>
                          <a:pt x="19185" y="4175"/>
                        </a:cubicBezTo>
                        <a:cubicBezTo>
                          <a:pt x="19757" y="4175"/>
                          <a:pt x="20233" y="4460"/>
                          <a:pt x="20614" y="4841"/>
                        </a:cubicBezTo>
                        <a:cubicBezTo>
                          <a:pt x="21281" y="5413"/>
                          <a:pt x="21757" y="6746"/>
                          <a:pt x="21947" y="7604"/>
                        </a:cubicBezTo>
                        <a:cubicBezTo>
                          <a:pt x="22043" y="8175"/>
                          <a:pt x="22043" y="8651"/>
                          <a:pt x="21947" y="9128"/>
                        </a:cubicBezTo>
                        <a:cubicBezTo>
                          <a:pt x="22138" y="8937"/>
                          <a:pt x="22328" y="8937"/>
                          <a:pt x="22709" y="9128"/>
                        </a:cubicBezTo>
                        <a:cubicBezTo>
                          <a:pt x="23281" y="9509"/>
                          <a:pt x="23376" y="10271"/>
                          <a:pt x="23376" y="10937"/>
                        </a:cubicBezTo>
                        <a:cubicBezTo>
                          <a:pt x="23376" y="10652"/>
                          <a:pt x="23090" y="10366"/>
                          <a:pt x="22900" y="10271"/>
                        </a:cubicBezTo>
                        <a:cubicBezTo>
                          <a:pt x="21852" y="9604"/>
                          <a:pt x="20804" y="10271"/>
                          <a:pt x="20042" y="11128"/>
                        </a:cubicBezTo>
                        <a:cubicBezTo>
                          <a:pt x="20709" y="9699"/>
                          <a:pt x="21757" y="7985"/>
                          <a:pt x="20709" y="6651"/>
                        </a:cubicBezTo>
                        <a:cubicBezTo>
                          <a:pt x="20233" y="6080"/>
                          <a:pt x="19376" y="6651"/>
                          <a:pt x="18614" y="7223"/>
                        </a:cubicBezTo>
                        <a:cubicBezTo>
                          <a:pt x="18899" y="6746"/>
                          <a:pt x="19090" y="6270"/>
                          <a:pt x="18995" y="5794"/>
                        </a:cubicBezTo>
                        <a:cubicBezTo>
                          <a:pt x="18995" y="5699"/>
                          <a:pt x="18804" y="5603"/>
                          <a:pt x="18709" y="5699"/>
                        </a:cubicBezTo>
                        <a:cubicBezTo>
                          <a:pt x="18518" y="5794"/>
                          <a:pt x="17375" y="6842"/>
                          <a:pt x="17375" y="6365"/>
                        </a:cubicBezTo>
                        <a:cubicBezTo>
                          <a:pt x="17375" y="5984"/>
                          <a:pt x="17566" y="5603"/>
                          <a:pt x="17471" y="5127"/>
                        </a:cubicBezTo>
                        <a:cubicBezTo>
                          <a:pt x="17471" y="5032"/>
                          <a:pt x="17280" y="4937"/>
                          <a:pt x="17185" y="5032"/>
                        </a:cubicBezTo>
                        <a:cubicBezTo>
                          <a:pt x="15947" y="5413"/>
                          <a:pt x="15089" y="6461"/>
                          <a:pt x="14042" y="7127"/>
                        </a:cubicBezTo>
                        <a:cubicBezTo>
                          <a:pt x="14613" y="6270"/>
                          <a:pt x="15375" y="5603"/>
                          <a:pt x="15851" y="4746"/>
                        </a:cubicBezTo>
                        <a:cubicBezTo>
                          <a:pt x="16328" y="3984"/>
                          <a:pt x="16994" y="2936"/>
                          <a:pt x="16423" y="2079"/>
                        </a:cubicBezTo>
                        <a:cubicBezTo>
                          <a:pt x="15661" y="1031"/>
                          <a:pt x="13946" y="1222"/>
                          <a:pt x="12994" y="1603"/>
                        </a:cubicBezTo>
                        <a:cubicBezTo>
                          <a:pt x="11375" y="2174"/>
                          <a:pt x="10041" y="3222"/>
                          <a:pt x="8708" y="4270"/>
                        </a:cubicBezTo>
                        <a:cubicBezTo>
                          <a:pt x="6803" y="5794"/>
                          <a:pt x="4898" y="7413"/>
                          <a:pt x="3564" y="9413"/>
                        </a:cubicBezTo>
                        <a:cubicBezTo>
                          <a:pt x="2516" y="10937"/>
                          <a:pt x="1373" y="12938"/>
                          <a:pt x="1278" y="14843"/>
                        </a:cubicBezTo>
                        <a:cubicBezTo>
                          <a:pt x="1278" y="16176"/>
                          <a:pt x="2231" y="16557"/>
                          <a:pt x="3374" y="15986"/>
                        </a:cubicBezTo>
                        <a:cubicBezTo>
                          <a:pt x="4802" y="15128"/>
                          <a:pt x="5660" y="13223"/>
                          <a:pt x="7279" y="12557"/>
                        </a:cubicBezTo>
                        <a:cubicBezTo>
                          <a:pt x="6898" y="13509"/>
                          <a:pt x="6136" y="14271"/>
                          <a:pt x="5469" y="14938"/>
                        </a:cubicBezTo>
                        <a:cubicBezTo>
                          <a:pt x="4993" y="15509"/>
                          <a:pt x="4517" y="15986"/>
                          <a:pt x="4040" y="16557"/>
                        </a:cubicBezTo>
                        <a:cubicBezTo>
                          <a:pt x="3278" y="17414"/>
                          <a:pt x="2326" y="18557"/>
                          <a:pt x="2612" y="19700"/>
                        </a:cubicBezTo>
                        <a:cubicBezTo>
                          <a:pt x="2612" y="19700"/>
                          <a:pt x="2612" y="19796"/>
                          <a:pt x="2802" y="19796"/>
                        </a:cubicBezTo>
                        <a:cubicBezTo>
                          <a:pt x="3945" y="19891"/>
                          <a:pt x="4707" y="18843"/>
                          <a:pt x="5564" y="18367"/>
                        </a:cubicBezTo>
                        <a:cubicBezTo>
                          <a:pt x="5374" y="19129"/>
                          <a:pt x="4612" y="19700"/>
                          <a:pt x="4612" y="20653"/>
                        </a:cubicBezTo>
                        <a:cubicBezTo>
                          <a:pt x="4612" y="20748"/>
                          <a:pt x="4612" y="20843"/>
                          <a:pt x="4802" y="20843"/>
                        </a:cubicBezTo>
                        <a:cubicBezTo>
                          <a:pt x="5850" y="20843"/>
                          <a:pt x="6803" y="19796"/>
                          <a:pt x="7565" y="19129"/>
                        </a:cubicBezTo>
                        <a:cubicBezTo>
                          <a:pt x="8422" y="18367"/>
                          <a:pt x="9565" y="17414"/>
                          <a:pt x="10708" y="17033"/>
                        </a:cubicBezTo>
                        <a:cubicBezTo>
                          <a:pt x="10041" y="18367"/>
                          <a:pt x="8993" y="19415"/>
                          <a:pt x="8041" y="20462"/>
                        </a:cubicBezTo>
                        <a:cubicBezTo>
                          <a:pt x="7469" y="21034"/>
                          <a:pt x="6517" y="21891"/>
                          <a:pt x="6517" y="22748"/>
                        </a:cubicBezTo>
                        <a:cubicBezTo>
                          <a:pt x="6517" y="24177"/>
                          <a:pt x="8708" y="24558"/>
                          <a:pt x="10136" y="24749"/>
                        </a:cubicBezTo>
                        <a:cubicBezTo>
                          <a:pt x="8041" y="25034"/>
                          <a:pt x="5945" y="24844"/>
                          <a:pt x="4136" y="23891"/>
                        </a:cubicBezTo>
                        <a:cubicBezTo>
                          <a:pt x="992" y="22177"/>
                          <a:pt x="-246" y="18176"/>
                          <a:pt x="40" y="14938"/>
                        </a:cubicBezTo>
                        <a:cubicBezTo>
                          <a:pt x="326" y="12366"/>
                          <a:pt x="1278" y="10080"/>
                          <a:pt x="2802" y="7985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804" name="رسم 672">
                  <a:extLst>
                    <a:ext uri="{FF2B5EF4-FFF2-40B4-BE49-F238E27FC236}">
                      <a16:creationId xmlns:a16="http://schemas.microsoft.com/office/drawing/2014/main" id="{9FF46214-B578-9933-3844-C4989B5D259E}"/>
                    </a:ext>
                  </a:extLst>
                </p:cNvPr>
                <p:cNvGrpSpPr/>
                <p:nvPr/>
              </p:nvGrpSpPr>
              <p:grpSpPr>
                <a:xfrm>
                  <a:off x="6798933" y="2712825"/>
                  <a:ext cx="29188" cy="24122"/>
                  <a:chOff x="6798933" y="2712825"/>
                  <a:chExt cx="29188" cy="24122"/>
                </a:xfrm>
              </p:grpSpPr>
              <p:sp>
                <p:nvSpPr>
                  <p:cNvPr id="2807" name="شكل حر: شكل 2806">
                    <a:extLst>
                      <a:ext uri="{FF2B5EF4-FFF2-40B4-BE49-F238E27FC236}">
                        <a16:creationId xmlns:a16="http://schemas.microsoft.com/office/drawing/2014/main" id="{27262E9E-76A1-4566-B4F7-E7FF0507BB7F}"/>
                      </a:ext>
                    </a:extLst>
                  </p:cNvPr>
                  <p:cNvSpPr/>
                  <p:nvPr/>
                </p:nvSpPr>
                <p:spPr>
                  <a:xfrm>
                    <a:off x="6799096" y="2712825"/>
                    <a:ext cx="29025" cy="24122"/>
                  </a:xfrm>
                  <a:custGeom>
                    <a:avLst/>
                    <a:gdLst>
                      <a:gd name="connsiteX0" fmla="*/ 17089 w 29025"/>
                      <a:gd name="connsiteY0" fmla="*/ 22849 h 24122"/>
                      <a:gd name="connsiteX1" fmla="*/ 22232 w 29025"/>
                      <a:gd name="connsiteY1" fmla="*/ 19801 h 24122"/>
                      <a:gd name="connsiteX2" fmla="*/ 28424 w 29025"/>
                      <a:gd name="connsiteY2" fmla="*/ 8943 h 24122"/>
                      <a:gd name="connsiteX3" fmla="*/ 25661 w 29025"/>
                      <a:gd name="connsiteY3" fmla="*/ 7514 h 24122"/>
                      <a:gd name="connsiteX4" fmla="*/ 25376 w 29025"/>
                      <a:gd name="connsiteY4" fmla="*/ 6466 h 24122"/>
                      <a:gd name="connsiteX5" fmla="*/ 24995 w 29025"/>
                      <a:gd name="connsiteY5" fmla="*/ 4752 h 24122"/>
                      <a:gd name="connsiteX6" fmla="*/ 22328 w 29025"/>
                      <a:gd name="connsiteY6" fmla="*/ 2656 h 24122"/>
                      <a:gd name="connsiteX7" fmla="*/ 20708 w 29025"/>
                      <a:gd name="connsiteY7" fmla="*/ 2180 h 24122"/>
                      <a:gd name="connsiteX8" fmla="*/ 20899 w 29025"/>
                      <a:gd name="connsiteY8" fmla="*/ 1323 h 24122"/>
                      <a:gd name="connsiteX9" fmla="*/ 18708 w 29025"/>
                      <a:gd name="connsiteY9" fmla="*/ 85 h 24122"/>
                      <a:gd name="connsiteX10" fmla="*/ 15374 w 29025"/>
                      <a:gd name="connsiteY10" fmla="*/ 85 h 24122"/>
                      <a:gd name="connsiteX11" fmla="*/ 10040 w 29025"/>
                      <a:gd name="connsiteY11" fmla="*/ 1228 h 24122"/>
                      <a:gd name="connsiteX12" fmla="*/ 325 w 29025"/>
                      <a:gd name="connsiteY12" fmla="*/ 17325 h 24122"/>
                      <a:gd name="connsiteX13" fmla="*/ 8897 w 29025"/>
                      <a:gd name="connsiteY13" fmla="*/ 23992 h 24122"/>
                      <a:gd name="connsiteX14" fmla="*/ 16994 w 29025"/>
                      <a:gd name="connsiteY14" fmla="*/ 22849 h 24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9025" h="24122">
                        <a:moveTo>
                          <a:pt x="17089" y="22849"/>
                        </a:moveTo>
                        <a:cubicBezTo>
                          <a:pt x="18899" y="22087"/>
                          <a:pt x="20708" y="21040"/>
                          <a:pt x="22232" y="19801"/>
                        </a:cubicBezTo>
                        <a:cubicBezTo>
                          <a:pt x="24137" y="18277"/>
                          <a:pt x="31091" y="11896"/>
                          <a:pt x="28424" y="8943"/>
                        </a:cubicBezTo>
                        <a:cubicBezTo>
                          <a:pt x="27662" y="8181"/>
                          <a:pt x="26709" y="7705"/>
                          <a:pt x="25661" y="7514"/>
                        </a:cubicBezTo>
                        <a:cubicBezTo>
                          <a:pt x="24995" y="7419"/>
                          <a:pt x="25280" y="7038"/>
                          <a:pt x="25376" y="6466"/>
                        </a:cubicBezTo>
                        <a:cubicBezTo>
                          <a:pt x="25566" y="5895"/>
                          <a:pt x="25376" y="5323"/>
                          <a:pt x="24995" y="4752"/>
                        </a:cubicBezTo>
                        <a:cubicBezTo>
                          <a:pt x="24614" y="3895"/>
                          <a:pt x="23185" y="3037"/>
                          <a:pt x="22328" y="2656"/>
                        </a:cubicBezTo>
                        <a:cubicBezTo>
                          <a:pt x="21756" y="2371"/>
                          <a:pt x="21185" y="2275"/>
                          <a:pt x="20708" y="2180"/>
                        </a:cubicBezTo>
                        <a:cubicBezTo>
                          <a:pt x="20899" y="1990"/>
                          <a:pt x="21089" y="1704"/>
                          <a:pt x="20899" y="1323"/>
                        </a:cubicBezTo>
                        <a:cubicBezTo>
                          <a:pt x="20518" y="466"/>
                          <a:pt x="19565" y="180"/>
                          <a:pt x="18708" y="85"/>
                        </a:cubicBezTo>
                        <a:cubicBezTo>
                          <a:pt x="17565" y="-106"/>
                          <a:pt x="16517" y="85"/>
                          <a:pt x="15374" y="85"/>
                        </a:cubicBezTo>
                        <a:cubicBezTo>
                          <a:pt x="13565" y="-11"/>
                          <a:pt x="11660" y="466"/>
                          <a:pt x="10040" y="1228"/>
                        </a:cubicBezTo>
                        <a:cubicBezTo>
                          <a:pt x="4611" y="3799"/>
                          <a:pt x="-1485" y="10943"/>
                          <a:pt x="325" y="17325"/>
                        </a:cubicBezTo>
                        <a:cubicBezTo>
                          <a:pt x="1373" y="21040"/>
                          <a:pt x="5278" y="23516"/>
                          <a:pt x="8897" y="23992"/>
                        </a:cubicBezTo>
                        <a:cubicBezTo>
                          <a:pt x="11660" y="24373"/>
                          <a:pt x="14422" y="23897"/>
                          <a:pt x="16994" y="22849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808" name="شكل حر: شكل 2807">
                    <a:extLst>
                      <a:ext uri="{FF2B5EF4-FFF2-40B4-BE49-F238E27FC236}">
                        <a16:creationId xmlns:a16="http://schemas.microsoft.com/office/drawing/2014/main" id="{A7895C2A-4933-6A17-599E-3F8FE85D6AAD}"/>
                      </a:ext>
                    </a:extLst>
                  </p:cNvPr>
                  <p:cNvSpPr/>
                  <p:nvPr/>
                </p:nvSpPr>
                <p:spPr>
                  <a:xfrm>
                    <a:off x="6799096" y="2712825"/>
                    <a:ext cx="29025" cy="24122"/>
                  </a:xfrm>
                  <a:custGeom>
                    <a:avLst/>
                    <a:gdLst>
                      <a:gd name="connsiteX0" fmla="*/ 17089 w 29025"/>
                      <a:gd name="connsiteY0" fmla="*/ 22849 h 24122"/>
                      <a:gd name="connsiteX1" fmla="*/ 22232 w 29025"/>
                      <a:gd name="connsiteY1" fmla="*/ 19801 h 24122"/>
                      <a:gd name="connsiteX2" fmla="*/ 28424 w 29025"/>
                      <a:gd name="connsiteY2" fmla="*/ 8943 h 24122"/>
                      <a:gd name="connsiteX3" fmla="*/ 25661 w 29025"/>
                      <a:gd name="connsiteY3" fmla="*/ 7514 h 24122"/>
                      <a:gd name="connsiteX4" fmla="*/ 25376 w 29025"/>
                      <a:gd name="connsiteY4" fmla="*/ 6466 h 24122"/>
                      <a:gd name="connsiteX5" fmla="*/ 24995 w 29025"/>
                      <a:gd name="connsiteY5" fmla="*/ 4752 h 24122"/>
                      <a:gd name="connsiteX6" fmla="*/ 22328 w 29025"/>
                      <a:gd name="connsiteY6" fmla="*/ 2656 h 24122"/>
                      <a:gd name="connsiteX7" fmla="*/ 20708 w 29025"/>
                      <a:gd name="connsiteY7" fmla="*/ 2180 h 24122"/>
                      <a:gd name="connsiteX8" fmla="*/ 20899 w 29025"/>
                      <a:gd name="connsiteY8" fmla="*/ 1323 h 24122"/>
                      <a:gd name="connsiteX9" fmla="*/ 18708 w 29025"/>
                      <a:gd name="connsiteY9" fmla="*/ 85 h 24122"/>
                      <a:gd name="connsiteX10" fmla="*/ 15374 w 29025"/>
                      <a:gd name="connsiteY10" fmla="*/ 85 h 24122"/>
                      <a:gd name="connsiteX11" fmla="*/ 10040 w 29025"/>
                      <a:gd name="connsiteY11" fmla="*/ 1228 h 24122"/>
                      <a:gd name="connsiteX12" fmla="*/ 325 w 29025"/>
                      <a:gd name="connsiteY12" fmla="*/ 17325 h 24122"/>
                      <a:gd name="connsiteX13" fmla="*/ 8897 w 29025"/>
                      <a:gd name="connsiteY13" fmla="*/ 23992 h 24122"/>
                      <a:gd name="connsiteX14" fmla="*/ 16994 w 29025"/>
                      <a:gd name="connsiteY14" fmla="*/ 22849 h 24122"/>
                      <a:gd name="connsiteX15" fmla="*/ 9088 w 29025"/>
                      <a:gd name="connsiteY15" fmla="*/ 15801 h 24122"/>
                      <a:gd name="connsiteX16" fmla="*/ 9564 w 29025"/>
                      <a:gd name="connsiteY16" fmla="*/ 13420 h 24122"/>
                      <a:gd name="connsiteX17" fmla="*/ 11755 w 29025"/>
                      <a:gd name="connsiteY17" fmla="*/ 10753 h 24122"/>
                      <a:gd name="connsiteX18" fmla="*/ 7564 w 29025"/>
                      <a:gd name="connsiteY18" fmla="*/ 11896 h 24122"/>
                      <a:gd name="connsiteX19" fmla="*/ 4230 w 29025"/>
                      <a:gd name="connsiteY19" fmla="*/ 11991 h 24122"/>
                      <a:gd name="connsiteX20" fmla="*/ 4802 w 29025"/>
                      <a:gd name="connsiteY20" fmla="*/ 8752 h 24122"/>
                      <a:gd name="connsiteX21" fmla="*/ 8135 w 29025"/>
                      <a:gd name="connsiteY21" fmla="*/ 5990 h 24122"/>
                      <a:gd name="connsiteX22" fmla="*/ 3754 w 29025"/>
                      <a:gd name="connsiteY22" fmla="*/ 8181 h 24122"/>
                      <a:gd name="connsiteX23" fmla="*/ 3468 w 29025"/>
                      <a:gd name="connsiteY23" fmla="*/ 7895 h 24122"/>
                      <a:gd name="connsiteX24" fmla="*/ 15374 w 29025"/>
                      <a:gd name="connsiteY24" fmla="*/ 751 h 24122"/>
                      <a:gd name="connsiteX25" fmla="*/ 18518 w 29025"/>
                      <a:gd name="connsiteY25" fmla="*/ 751 h 24122"/>
                      <a:gd name="connsiteX26" fmla="*/ 12517 w 29025"/>
                      <a:gd name="connsiteY26" fmla="*/ 5800 h 24122"/>
                      <a:gd name="connsiteX27" fmla="*/ 16136 w 29025"/>
                      <a:gd name="connsiteY27" fmla="*/ 5228 h 24122"/>
                      <a:gd name="connsiteX28" fmla="*/ 19280 w 29025"/>
                      <a:gd name="connsiteY28" fmla="*/ 5228 h 24122"/>
                      <a:gd name="connsiteX29" fmla="*/ 17279 w 29025"/>
                      <a:gd name="connsiteY29" fmla="*/ 9229 h 24122"/>
                      <a:gd name="connsiteX30" fmla="*/ 20804 w 29025"/>
                      <a:gd name="connsiteY30" fmla="*/ 9038 h 24122"/>
                      <a:gd name="connsiteX31" fmla="*/ 20994 w 29025"/>
                      <a:gd name="connsiteY31" fmla="*/ 9229 h 24122"/>
                      <a:gd name="connsiteX32" fmla="*/ 17851 w 29025"/>
                      <a:gd name="connsiteY32" fmla="*/ 13039 h 24122"/>
                      <a:gd name="connsiteX33" fmla="*/ 12898 w 29025"/>
                      <a:gd name="connsiteY33" fmla="*/ 15515 h 24122"/>
                      <a:gd name="connsiteX34" fmla="*/ 9278 w 29025"/>
                      <a:gd name="connsiteY34" fmla="*/ 15801 h 24122"/>
                      <a:gd name="connsiteX35" fmla="*/ 12517 w 29025"/>
                      <a:gd name="connsiteY35" fmla="*/ 20468 h 24122"/>
                      <a:gd name="connsiteX36" fmla="*/ 12707 w 29025"/>
                      <a:gd name="connsiteY36" fmla="*/ 18658 h 24122"/>
                      <a:gd name="connsiteX37" fmla="*/ 15946 w 29025"/>
                      <a:gd name="connsiteY37" fmla="*/ 15134 h 24122"/>
                      <a:gd name="connsiteX38" fmla="*/ 20899 w 29025"/>
                      <a:gd name="connsiteY38" fmla="*/ 11705 h 24122"/>
                      <a:gd name="connsiteX39" fmla="*/ 23852 w 29025"/>
                      <a:gd name="connsiteY39" fmla="*/ 11705 h 24122"/>
                      <a:gd name="connsiteX40" fmla="*/ 21375 w 29025"/>
                      <a:gd name="connsiteY40" fmla="*/ 15134 h 24122"/>
                      <a:gd name="connsiteX41" fmla="*/ 17089 w 29025"/>
                      <a:gd name="connsiteY41" fmla="*/ 18563 h 24122"/>
                      <a:gd name="connsiteX42" fmla="*/ 14041 w 29025"/>
                      <a:gd name="connsiteY42" fmla="*/ 20182 h 24122"/>
                      <a:gd name="connsiteX43" fmla="*/ 12612 w 29025"/>
                      <a:gd name="connsiteY43" fmla="*/ 20373 h 24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29025" h="24122">
                        <a:moveTo>
                          <a:pt x="17089" y="22849"/>
                        </a:moveTo>
                        <a:cubicBezTo>
                          <a:pt x="18899" y="22087"/>
                          <a:pt x="20708" y="21040"/>
                          <a:pt x="22232" y="19801"/>
                        </a:cubicBezTo>
                        <a:cubicBezTo>
                          <a:pt x="24137" y="18277"/>
                          <a:pt x="31091" y="11896"/>
                          <a:pt x="28424" y="8943"/>
                        </a:cubicBezTo>
                        <a:cubicBezTo>
                          <a:pt x="27662" y="8181"/>
                          <a:pt x="26709" y="7705"/>
                          <a:pt x="25661" y="7514"/>
                        </a:cubicBezTo>
                        <a:cubicBezTo>
                          <a:pt x="24995" y="7419"/>
                          <a:pt x="25280" y="7038"/>
                          <a:pt x="25376" y="6466"/>
                        </a:cubicBezTo>
                        <a:cubicBezTo>
                          <a:pt x="25566" y="5895"/>
                          <a:pt x="25376" y="5323"/>
                          <a:pt x="24995" y="4752"/>
                        </a:cubicBezTo>
                        <a:cubicBezTo>
                          <a:pt x="24614" y="3895"/>
                          <a:pt x="23185" y="3037"/>
                          <a:pt x="22328" y="2656"/>
                        </a:cubicBezTo>
                        <a:cubicBezTo>
                          <a:pt x="21756" y="2371"/>
                          <a:pt x="21185" y="2275"/>
                          <a:pt x="20708" y="2180"/>
                        </a:cubicBezTo>
                        <a:cubicBezTo>
                          <a:pt x="20899" y="1990"/>
                          <a:pt x="21089" y="1704"/>
                          <a:pt x="20899" y="1323"/>
                        </a:cubicBezTo>
                        <a:cubicBezTo>
                          <a:pt x="20518" y="466"/>
                          <a:pt x="19565" y="180"/>
                          <a:pt x="18708" y="85"/>
                        </a:cubicBezTo>
                        <a:cubicBezTo>
                          <a:pt x="17565" y="-106"/>
                          <a:pt x="16517" y="85"/>
                          <a:pt x="15374" y="85"/>
                        </a:cubicBezTo>
                        <a:cubicBezTo>
                          <a:pt x="13565" y="-11"/>
                          <a:pt x="11660" y="466"/>
                          <a:pt x="10040" y="1228"/>
                        </a:cubicBezTo>
                        <a:cubicBezTo>
                          <a:pt x="4611" y="3799"/>
                          <a:pt x="-1485" y="10943"/>
                          <a:pt x="325" y="17325"/>
                        </a:cubicBezTo>
                        <a:cubicBezTo>
                          <a:pt x="1373" y="21040"/>
                          <a:pt x="5278" y="23516"/>
                          <a:pt x="8897" y="23992"/>
                        </a:cubicBezTo>
                        <a:cubicBezTo>
                          <a:pt x="11660" y="24373"/>
                          <a:pt x="14422" y="23897"/>
                          <a:pt x="16994" y="22849"/>
                        </a:cubicBezTo>
                        <a:close/>
                        <a:moveTo>
                          <a:pt x="9088" y="15801"/>
                        </a:moveTo>
                        <a:cubicBezTo>
                          <a:pt x="8802" y="15039"/>
                          <a:pt x="9088" y="13991"/>
                          <a:pt x="9564" y="13420"/>
                        </a:cubicBezTo>
                        <a:cubicBezTo>
                          <a:pt x="10231" y="12467"/>
                          <a:pt x="11183" y="11705"/>
                          <a:pt x="11755" y="10753"/>
                        </a:cubicBezTo>
                        <a:cubicBezTo>
                          <a:pt x="10421" y="10753"/>
                          <a:pt x="8802" y="11515"/>
                          <a:pt x="7564" y="11896"/>
                        </a:cubicBezTo>
                        <a:cubicBezTo>
                          <a:pt x="6707" y="12181"/>
                          <a:pt x="4992" y="12753"/>
                          <a:pt x="4230" y="11991"/>
                        </a:cubicBezTo>
                        <a:cubicBezTo>
                          <a:pt x="3278" y="11134"/>
                          <a:pt x="4230" y="9514"/>
                          <a:pt x="4802" y="8752"/>
                        </a:cubicBezTo>
                        <a:cubicBezTo>
                          <a:pt x="5754" y="7609"/>
                          <a:pt x="6897" y="6752"/>
                          <a:pt x="8135" y="5990"/>
                        </a:cubicBezTo>
                        <a:cubicBezTo>
                          <a:pt x="6611" y="6657"/>
                          <a:pt x="5278" y="7800"/>
                          <a:pt x="3754" y="8181"/>
                        </a:cubicBezTo>
                        <a:cubicBezTo>
                          <a:pt x="3563" y="8181"/>
                          <a:pt x="3468" y="8086"/>
                          <a:pt x="3468" y="7895"/>
                        </a:cubicBezTo>
                        <a:cubicBezTo>
                          <a:pt x="5849" y="4085"/>
                          <a:pt x="10707" y="1037"/>
                          <a:pt x="15374" y="751"/>
                        </a:cubicBezTo>
                        <a:cubicBezTo>
                          <a:pt x="16422" y="370"/>
                          <a:pt x="17660" y="180"/>
                          <a:pt x="18518" y="751"/>
                        </a:cubicBezTo>
                        <a:cubicBezTo>
                          <a:pt x="20804" y="2466"/>
                          <a:pt x="14517" y="4847"/>
                          <a:pt x="12517" y="5800"/>
                        </a:cubicBezTo>
                        <a:cubicBezTo>
                          <a:pt x="13660" y="5800"/>
                          <a:pt x="14993" y="5419"/>
                          <a:pt x="16136" y="5228"/>
                        </a:cubicBezTo>
                        <a:cubicBezTo>
                          <a:pt x="17089" y="5038"/>
                          <a:pt x="18422" y="4752"/>
                          <a:pt x="19280" y="5228"/>
                        </a:cubicBezTo>
                        <a:cubicBezTo>
                          <a:pt x="21185" y="6276"/>
                          <a:pt x="18232" y="8181"/>
                          <a:pt x="17279" y="9229"/>
                        </a:cubicBezTo>
                        <a:cubicBezTo>
                          <a:pt x="18422" y="9229"/>
                          <a:pt x="19565" y="8752"/>
                          <a:pt x="20804" y="9038"/>
                        </a:cubicBezTo>
                        <a:cubicBezTo>
                          <a:pt x="20804" y="9038"/>
                          <a:pt x="20994" y="9038"/>
                          <a:pt x="20994" y="9229"/>
                        </a:cubicBezTo>
                        <a:cubicBezTo>
                          <a:pt x="20804" y="10943"/>
                          <a:pt x="19184" y="12181"/>
                          <a:pt x="17851" y="13039"/>
                        </a:cubicBezTo>
                        <a:cubicBezTo>
                          <a:pt x="16232" y="13991"/>
                          <a:pt x="14612" y="14753"/>
                          <a:pt x="12898" y="15515"/>
                        </a:cubicBezTo>
                        <a:cubicBezTo>
                          <a:pt x="12136" y="15896"/>
                          <a:pt x="9850" y="17039"/>
                          <a:pt x="9278" y="15801"/>
                        </a:cubicBezTo>
                        <a:close/>
                        <a:moveTo>
                          <a:pt x="12517" y="20468"/>
                        </a:moveTo>
                        <a:cubicBezTo>
                          <a:pt x="11755" y="20087"/>
                          <a:pt x="12422" y="19135"/>
                          <a:pt x="12707" y="18658"/>
                        </a:cubicBezTo>
                        <a:cubicBezTo>
                          <a:pt x="13565" y="17325"/>
                          <a:pt x="14708" y="16182"/>
                          <a:pt x="15946" y="15134"/>
                        </a:cubicBezTo>
                        <a:cubicBezTo>
                          <a:pt x="17470" y="13801"/>
                          <a:pt x="18994" y="12562"/>
                          <a:pt x="20899" y="11705"/>
                        </a:cubicBezTo>
                        <a:cubicBezTo>
                          <a:pt x="22328" y="10848"/>
                          <a:pt x="24137" y="9991"/>
                          <a:pt x="23852" y="11705"/>
                        </a:cubicBezTo>
                        <a:cubicBezTo>
                          <a:pt x="23661" y="13134"/>
                          <a:pt x="22423" y="14277"/>
                          <a:pt x="21375" y="15134"/>
                        </a:cubicBezTo>
                        <a:cubicBezTo>
                          <a:pt x="19946" y="16277"/>
                          <a:pt x="18518" y="17515"/>
                          <a:pt x="17089" y="18563"/>
                        </a:cubicBezTo>
                        <a:cubicBezTo>
                          <a:pt x="16136" y="19230"/>
                          <a:pt x="15089" y="19801"/>
                          <a:pt x="14041" y="20182"/>
                        </a:cubicBezTo>
                        <a:cubicBezTo>
                          <a:pt x="13660" y="20278"/>
                          <a:pt x="12993" y="20563"/>
                          <a:pt x="12612" y="20373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809" name="شكل حر: شكل 2808">
                    <a:extLst>
                      <a:ext uri="{FF2B5EF4-FFF2-40B4-BE49-F238E27FC236}">
                        <a16:creationId xmlns:a16="http://schemas.microsoft.com/office/drawing/2014/main" id="{F718EFC7-4133-E73B-3AEB-F9E2E733C24A}"/>
                      </a:ext>
                    </a:extLst>
                  </p:cNvPr>
                  <p:cNvSpPr/>
                  <p:nvPr/>
                </p:nvSpPr>
                <p:spPr>
                  <a:xfrm>
                    <a:off x="6798933" y="2713005"/>
                    <a:ext cx="29188" cy="23942"/>
                  </a:xfrm>
                  <a:custGeom>
                    <a:avLst/>
                    <a:gdLst>
                      <a:gd name="connsiteX0" fmla="*/ 17252 w 29188"/>
                      <a:gd name="connsiteY0" fmla="*/ 22669 h 23942"/>
                      <a:gd name="connsiteX1" fmla="*/ 22395 w 29188"/>
                      <a:gd name="connsiteY1" fmla="*/ 19621 h 23942"/>
                      <a:gd name="connsiteX2" fmla="*/ 28587 w 29188"/>
                      <a:gd name="connsiteY2" fmla="*/ 8763 h 23942"/>
                      <a:gd name="connsiteX3" fmla="*/ 25824 w 29188"/>
                      <a:gd name="connsiteY3" fmla="*/ 7334 h 23942"/>
                      <a:gd name="connsiteX4" fmla="*/ 25539 w 29188"/>
                      <a:gd name="connsiteY4" fmla="*/ 6286 h 23942"/>
                      <a:gd name="connsiteX5" fmla="*/ 25158 w 29188"/>
                      <a:gd name="connsiteY5" fmla="*/ 4572 h 23942"/>
                      <a:gd name="connsiteX6" fmla="*/ 22491 w 29188"/>
                      <a:gd name="connsiteY6" fmla="*/ 2477 h 23942"/>
                      <a:gd name="connsiteX7" fmla="*/ 20871 w 29188"/>
                      <a:gd name="connsiteY7" fmla="*/ 2000 h 23942"/>
                      <a:gd name="connsiteX8" fmla="*/ 21062 w 29188"/>
                      <a:gd name="connsiteY8" fmla="*/ 1143 h 23942"/>
                      <a:gd name="connsiteX9" fmla="*/ 19252 w 29188"/>
                      <a:gd name="connsiteY9" fmla="*/ 0 h 23942"/>
                      <a:gd name="connsiteX10" fmla="*/ 19824 w 29188"/>
                      <a:gd name="connsiteY10" fmla="*/ 667 h 23942"/>
                      <a:gd name="connsiteX11" fmla="*/ 18204 w 29188"/>
                      <a:gd name="connsiteY11" fmla="*/ 3524 h 23942"/>
                      <a:gd name="connsiteX12" fmla="*/ 23157 w 29188"/>
                      <a:gd name="connsiteY12" fmla="*/ 3905 h 23942"/>
                      <a:gd name="connsiteX13" fmla="*/ 22014 w 29188"/>
                      <a:gd name="connsiteY13" fmla="*/ 6001 h 23942"/>
                      <a:gd name="connsiteX14" fmla="*/ 23729 w 29188"/>
                      <a:gd name="connsiteY14" fmla="*/ 6001 h 23942"/>
                      <a:gd name="connsiteX15" fmla="*/ 23729 w 29188"/>
                      <a:gd name="connsiteY15" fmla="*/ 6382 h 23942"/>
                      <a:gd name="connsiteX16" fmla="*/ 22681 w 29188"/>
                      <a:gd name="connsiteY16" fmla="*/ 7620 h 23942"/>
                      <a:gd name="connsiteX17" fmla="*/ 24015 w 29188"/>
                      <a:gd name="connsiteY17" fmla="*/ 7810 h 23942"/>
                      <a:gd name="connsiteX18" fmla="*/ 24015 w 29188"/>
                      <a:gd name="connsiteY18" fmla="*/ 8096 h 23942"/>
                      <a:gd name="connsiteX19" fmla="*/ 20967 w 29188"/>
                      <a:gd name="connsiteY19" fmla="*/ 10954 h 23942"/>
                      <a:gd name="connsiteX20" fmla="*/ 23919 w 29188"/>
                      <a:gd name="connsiteY20" fmla="*/ 9620 h 23942"/>
                      <a:gd name="connsiteX21" fmla="*/ 26967 w 29188"/>
                      <a:gd name="connsiteY21" fmla="*/ 9620 h 23942"/>
                      <a:gd name="connsiteX22" fmla="*/ 26586 w 29188"/>
                      <a:gd name="connsiteY22" fmla="*/ 13335 h 23942"/>
                      <a:gd name="connsiteX23" fmla="*/ 22586 w 29188"/>
                      <a:gd name="connsiteY23" fmla="*/ 17240 h 23942"/>
                      <a:gd name="connsiteX24" fmla="*/ 15823 w 29188"/>
                      <a:gd name="connsiteY24" fmla="*/ 21431 h 23942"/>
                      <a:gd name="connsiteX25" fmla="*/ 9441 w 29188"/>
                      <a:gd name="connsiteY25" fmla="*/ 22479 h 23942"/>
                      <a:gd name="connsiteX26" fmla="*/ 8775 w 29188"/>
                      <a:gd name="connsiteY26" fmla="*/ 20003 h 23942"/>
                      <a:gd name="connsiteX27" fmla="*/ 13347 w 29188"/>
                      <a:gd name="connsiteY27" fmla="*/ 16669 h 23942"/>
                      <a:gd name="connsiteX28" fmla="*/ 10394 w 29188"/>
                      <a:gd name="connsiteY28" fmla="*/ 18002 h 23942"/>
                      <a:gd name="connsiteX29" fmla="*/ 8298 w 29188"/>
                      <a:gd name="connsiteY29" fmla="*/ 19145 h 23942"/>
                      <a:gd name="connsiteX30" fmla="*/ 4488 w 29188"/>
                      <a:gd name="connsiteY30" fmla="*/ 19907 h 23942"/>
                      <a:gd name="connsiteX31" fmla="*/ 4488 w 29188"/>
                      <a:gd name="connsiteY31" fmla="*/ 19717 h 23942"/>
                      <a:gd name="connsiteX32" fmla="*/ 6679 w 29188"/>
                      <a:gd name="connsiteY32" fmla="*/ 17145 h 23942"/>
                      <a:gd name="connsiteX33" fmla="*/ 4012 w 29188"/>
                      <a:gd name="connsiteY33" fmla="*/ 17621 h 23942"/>
                      <a:gd name="connsiteX34" fmla="*/ 3822 w 29188"/>
                      <a:gd name="connsiteY34" fmla="*/ 17335 h 23942"/>
                      <a:gd name="connsiteX35" fmla="*/ 6298 w 29188"/>
                      <a:gd name="connsiteY35" fmla="*/ 14764 h 23942"/>
                      <a:gd name="connsiteX36" fmla="*/ 9251 w 29188"/>
                      <a:gd name="connsiteY36" fmla="*/ 11906 h 23942"/>
                      <a:gd name="connsiteX37" fmla="*/ 4869 w 29188"/>
                      <a:gd name="connsiteY37" fmla="*/ 13907 h 23942"/>
                      <a:gd name="connsiteX38" fmla="*/ 2012 w 29188"/>
                      <a:gd name="connsiteY38" fmla="*/ 14954 h 23942"/>
                      <a:gd name="connsiteX39" fmla="*/ 869 w 29188"/>
                      <a:gd name="connsiteY39" fmla="*/ 10573 h 23942"/>
                      <a:gd name="connsiteX40" fmla="*/ 297 w 29188"/>
                      <a:gd name="connsiteY40" fmla="*/ 17145 h 23942"/>
                      <a:gd name="connsiteX41" fmla="*/ 8870 w 29188"/>
                      <a:gd name="connsiteY41" fmla="*/ 23813 h 23942"/>
                      <a:gd name="connsiteX42" fmla="*/ 16966 w 29188"/>
                      <a:gd name="connsiteY42" fmla="*/ 22669 h 23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9188" h="23942">
                        <a:moveTo>
                          <a:pt x="17252" y="22669"/>
                        </a:moveTo>
                        <a:cubicBezTo>
                          <a:pt x="19062" y="21907"/>
                          <a:pt x="20871" y="20860"/>
                          <a:pt x="22395" y="19621"/>
                        </a:cubicBezTo>
                        <a:cubicBezTo>
                          <a:pt x="24300" y="18097"/>
                          <a:pt x="31254" y="11716"/>
                          <a:pt x="28587" y="8763"/>
                        </a:cubicBezTo>
                        <a:cubicBezTo>
                          <a:pt x="27825" y="8001"/>
                          <a:pt x="26872" y="7525"/>
                          <a:pt x="25824" y="7334"/>
                        </a:cubicBezTo>
                        <a:cubicBezTo>
                          <a:pt x="25158" y="7239"/>
                          <a:pt x="25443" y="6858"/>
                          <a:pt x="25539" y="6286"/>
                        </a:cubicBezTo>
                        <a:cubicBezTo>
                          <a:pt x="25729" y="5715"/>
                          <a:pt x="25539" y="5144"/>
                          <a:pt x="25158" y="4572"/>
                        </a:cubicBezTo>
                        <a:cubicBezTo>
                          <a:pt x="24776" y="3715"/>
                          <a:pt x="23348" y="2857"/>
                          <a:pt x="22491" y="2477"/>
                        </a:cubicBezTo>
                        <a:cubicBezTo>
                          <a:pt x="21919" y="2191"/>
                          <a:pt x="21347" y="2095"/>
                          <a:pt x="20871" y="2000"/>
                        </a:cubicBezTo>
                        <a:cubicBezTo>
                          <a:pt x="21062" y="1810"/>
                          <a:pt x="21252" y="1524"/>
                          <a:pt x="21062" y="1143"/>
                        </a:cubicBezTo>
                        <a:cubicBezTo>
                          <a:pt x="20776" y="476"/>
                          <a:pt x="20014" y="95"/>
                          <a:pt x="19252" y="0"/>
                        </a:cubicBezTo>
                        <a:cubicBezTo>
                          <a:pt x="19538" y="191"/>
                          <a:pt x="19728" y="381"/>
                          <a:pt x="19824" y="667"/>
                        </a:cubicBezTo>
                        <a:cubicBezTo>
                          <a:pt x="20300" y="1905"/>
                          <a:pt x="19252" y="2857"/>
                          <a:pt x="18204" y="3524"/>
                        </a:cubicBezTo>
                        <a:cubicBezTo>
                          <a:pt x="19919" y="3143"/>
                          <a:pt x="21919" y="2477"/>
                          <a:pt x="23157" y="3905"/>
                        </a:cubicBezTo>
                        <a:cubicBezTo>
                          <a:pt x="23634" y="4572"/>
                          <a:pt x="22776" y="5429"/>
                          <a:pt x="22014" y="6001"/>
                        </a:cubicBezTo>
                        <a:cubicBezTo>
                          <a:pt x="22586" y="5810"/>
                          <a:pt x="23157" y="5715"/>
                          <a:pt x="23729" y="6001"/>
                        </a:cubicBezTo>
                        <a:cubicBezTo>
                          <a:pt x="23919" y="6001"/>
                          <a:pt x="23919" y="6286"/>
                          <a:pt x="23729" y="6382"/>
                        </a:cubicBezTo>
                        <a:cubicBezTo>
                          <a:pt x="23538" y="6477"/>
                          <a:pt x="22205" y="7525"/>
                          <a:pt x="22681" y="7620"/>
                        </a:cubicBezTo>
                        <a:cubicBezTo>
                          <a:pt x="23062" y="7620"/>
                          <a:pt x="23634" y="7620"/>
                          <a:pt x="24015" y="7810"/>
                        </a:cubicBezTo>
                        <a:cubicBezTo>
                          <a:pt x="24015" y="7810"/>
                          <a:pt x="24205" y="8001"/>
                          <a:pt x="24015" y="8096"/>
                        </a:cubicBezTo>
                        <a:cubicBezTo>
                          <a:pt x="23253" y="9334"/>
                          <a:pt x="22014" y="10001"/>
                          <a:pt x="20967" y="10954"/>
                        </a:cubicBezTo>
                        <a:cubicBezTo>
                          <a:pt x="22014" y="10573"/>
                          <a:pt x="22967" y="9906"/>
                          <a:pt x="23919" y="9620"/>
                        </a:cubicBezTo>
                        <a:cubicBezTo>
                          <a:pt x="24872" y="9239"/>
                          <a:pt x="26110" y="8858"/>
                          <a:pt x="26967" y="9620"/>
                        </a:cubicBezTo>
                        <a:cubicBezTo>
                          <a:pt x="27920" y="10573"/>
                          <a:pt x="27253" y="12382"/>
                          <a:pt x="26586" y="13335"/>
                        </a:cubicBezTo>
                        <a:cubicBezTo>
                          <a:pt x="25539" y="14859"/>
                          <a:pt x="24110" y="16097"/>
                          <a:pt x="22586" y="17240"/>
                        </a:cubicBezTo>
                        <a:cubicBezTo>
                          <a:pt x="20490" y="18859"/>
                          <a:pt x="18300" y="20479"/>
                          <a:pt x="15823" y="21431"/>
                        </a:cubicBezTo>
                        <a:cubicBezTo>
                          <a:pt x="13918" y="22193"/>
                          <a:pt x="11442" y="22860"/>
                          <a:pt x="9441" y="22479"/>
                        </a:cubicBezTo>
                        <a:cubicBezTo>
                          <a:pt x="8013" y="22193"/>
                          <a:pt x="7822" y="21050"/>
                          <a:pt x="8775" y="20003"/>
                        </a:cubicBezTo>
                        <a:cubicBezTo>
                          <a:pt x="10013" y="18669"/>
                          <a:pt x="12299" y="18288"/>
                          <a:pt x="13347" y="16669"/>
                        </a:cubicBezTo>
                        <a:cubicBezTo>
                          <a:pt x="12299" y="16764"/>
                          <a:pt x="11251" y="17431"/>
                          <a:pt x="10394" y="18002"/>
                        </a:cubicBezTo>
                        <a:cubicBezTo>
                          <a:pt x="9727" y="18383"/>
                          <a:pt x="8965" y="18764"/>
                          <a:pt x="8298" y="19145"/>
                        </a:cubicBezTo>
                        <a:cubicBezTo>
                          <a:pt x="7155" y="19717"/>
                          <a:pt x="5726" y="20479"/>
                          <a:pt x="4488" y="19907"/>
                        </a:cubicBezTo>
                        <a:cubicBezTo>
                          <a:pt x="4488" y="19907"/>
                          <a:pt x="4393" y="19812"/>
                          <a:pt x="4488" y="19717"/>
                        </a:cubicBezTo>
                        <a:cubicBezTo>
                          <a:pt x="4679" y="18479"/>
                          <a:pt x="6012" y="18002"/>
                          <a:pt x="6679" y="17145"/>
                        </a:cubicBezTo>
                        <a:cubicBezTo>
                          <a:pt x="5822" y="17145"/>
                          <a:pt x="4965" y="17907"/>
                          <a:pt x="4012" y="17621"/>
                        </a:cubicBezTo>
                        <a:cubicBezTo>
                          <a:pt x="3917" y="17621"/>
                          <a:pt x="3822" y="17526"/>
                          <a:pt x="3822" y="17335"/>
                        </a:cubicBezTo>
                        <a:cubicBezTo>
                          <a:pt x="4107" y="16097"/>
                          <a:pt x="5441" y="15431"/>
                          <a:pt x="6298" y="14764"/>
                        </a:cubicBezTo>
                        <a:cubicBezTo>
                          <a:pt x="7346" y="14002"/>
                          <a:pt x="8679" y="13049"/>
                          <a:pt x="9251" y="11906"/>
                        </a:cubicBezTo>
                        <a:cubicBezTo>
                          <a:pt x="7727" y="12287"/>
                          <a:pt x="6203" y="13144"/>
                          <a:pt x="4869" y="13907"/>
                        </a:cubicBezTo>
                        <a:cubicBezTo>
                          <a:pt x="4107" y="14383"/>
                          <a:pt x="2964" y="15145"/>
                          <a:pt x="2012" y="14954"/>
                        </a:cubicBezTo>
                        <a:cubicBezTo>
                          <a:pt x="488" y="14669"/>
                          <a:pt x="678" y="12097"/>
                          <a:pt x="869" y="10573"/>
                        </a:cubicBezTo>
                        <a:cubicBezTo>
                          <a:pt x="12" y="12764"/>
                          <a:pt x="-274" y="14954"/>
                          <a:pt x="297" y="17145"/>
                        </a:cubicBezTo>
                        <a:cubicBezTo>
                          <a:pt x="1345" y="20860"/>
                          <a:pt x="5250" y="23336"/>
                          <a:pt x="8870" y="23813"/>
                        </a:cubicBezTo>
                        <a:cubicBezTo>
                          <a:pt x="11632" y="24194"/>
                          <a:pt x="14394" y="23717"/>
                          <a:pt x="16966" y="22669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805" name="شكل حر: شكل 2804">
                  <a:extLst>
                    <a:ext uri="{FF2B5EF4-FFF2-40B4-BE49-F238E27FC236}">
                      <a16:creationId xmlns:a16="http://schemas.microsoft.com/office/drawing/2014/main" id="{CD57BD58-A60D-18AD-0AA3-685EAC6B2205}"/>
                    </a:ext>
                  </a:extLst>
                </p:cNvPr>
                <p:cNvSpPr/>
                <p:nvPr/>
              </p:nvSpPr>
              <p:spPr>
                <a:xfrm>
                  <a:off x="6798018" y="2720044"/>
                  <a:ext cx="15785" cy="18296"/>
                </a:xfrm>
                <a:custGeom>
                  <a:avLst/>
                  <a:gdLst>
                    <a:gd name="connsiteX0" fmla="*/ 15785 w 15785"/>
                    <a:gd name="connsiteY0" fmla="*/ 17249 h 18296"/>
                    <a:gd name="connsiteX1" fmla="*/ 10547 w 15785"/>
                    <a:gd name="connsiteY1" fmla="*/ 16297 h 18296"/>
                    <a:gd name="connsiteX2" fmla="*/ 13690 w 15785"/>
                    <a:gd name="connsiteY2" fmla="*/ 14582 h 18296"/>
                    <a:gd name="connsiteX3" fmla="*/ 13118 w 15785"/>
                    <a:gd name="connsiteY3" fmla="*/ 13725 h 18296"/>
                    <a:gd name="connsiteX4" fmla="*/ 11023 w 15785"/>
                    <a:gd name="connsiteY4" fmla="*/ 13725 h 18296"/>
                    <a:gd name="connsiteX5" fmla="*/ 12356 w 15785"/>
                    <a:gd name="connsiteY5" fmla="*/ 12201 h 18296"/>
                    <a:gd name="connsiteX6" fmla="*/ 11594 w 15785"/>
                    <a:gd name="connsiteY6" fmla="*/ 11439 h 18296"/>
                    <a:gd name="connsiteX7" fmla="*/ 8832 w 15785"/>
                    <a:gd name="connsiteY7" fmla="*/ 11820 h 18296"/>
                    <a:gd name="connsiteX8" fmla="*/ 9975 w 15785"/>
                    <a:gd name="connsiteY8" fmla="*/ 8962 h 18296"/>
                    <a:gd name="connsiteX9" fmla="*/ 8261 w 15785"/>
                    <a:gd name="connsiteY9" fmla="*/ 8581 h 18296"/>
                    <a:gd name="connsiteX10" fmla="*/ 9213 w 15785"/>
                    <a:gd name="connsiteY10" fmla="*/ 5438 h 18296"/>
                    <a:gd name="connsiteX11" fmla="*/ 4927 w 15785"/>
                    <a:gd name="connsiteY11" fmla="*/ 6295 h 18296"/>
                    <a:gd name="connsiteX12" fmla="*/ 5213 w 15785"/>
                    <a:gd name="connsiteY12" fmla="*/ 3819 h 18296"/>
                    <a:gd name="connsiteX13" fmla="*/ 4070 w 15785"/>
                    <a:gd name="connsiteY13" fmla="*/ 3438 h 18296"/>
                    <a:gd name="connsiteX14" fmla="*/ 3689 w 15785"/>
                    <a:gd name="connsiteY14" fmla="*/ 9 h 18296"/>
                    <a:gd name="connsiteX15" fmla="*/ 545 w 15785"/>
                    <a:gd name="connsiteY15" fmla="*/ 11439 h 18296"/>
                    <a:gd name="connsiteX16" fmla="*/ 10547 w 15785"/>
                    <a:gd name="connsiteY16" fmla="*/ 18297 h 18296"/>
                    <a:gd name="connsiteX17" fmla="*/ 14547 w 15785"/>
                    <a:gd name="connsiteY17" fmla="*/ 17916 h 18296"/>
                    <a:gd name="connsiteX18" fmla="*/ 15690 w 15785"/>
                    <a:gd name="connsiteY18" fmla="*/ 17249 h 18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5785" h="18296">
                      <a:moveTo>
                        <a:pt x="15785" y="17249"/>
                      </a:moveTo>
                      <a:cubicBezTo>
                        <a:pt x="14452" y="16773"/>
                        <a:pt x="11309" y="15916"/>
                        <a:pt x="10547" y="16297"/>
                      </a:cubicBezTo>
                      <a:cubicBezTo>
                        <a:pt x="11690" y="15820"/>
                        <a:pt x="12833" y="15535"/>
                        <a:pt x="13690" y="14582"/>
                      </a:cubicBezTo>
                      <a:cubicBezTo>
                        <a:pt x="13976" y="14296"/>
                        <a:pt x="13309" y="13820"/>
                        <a:pt x="13118" y="13725"/>
                      </a:cubicBezTo>
                      <a:cubicBezTo>
                        <a:pt x="12547" y="13439"/>
                        <a:pt x="11785" y="13534"/>
                        <a:pt x="11023" y="13725"/>
                      </a:cubicBezTo>
                      <a:cubicBezTo>
                        <a:pt x="11690" y="13344"/>
                        <a:pt x="12166" y="12963"/>
                        <a:pt x="12356" y="12201"/>
                      </a:cubicBezTo>
                      <a:cubicBezTo>
                        <a:pt x="12356" y="11820"/>
                        <a:pt x="11880" y="11534"/>
                        <a:pt x="11594" y="11439"/>
                      </a:cubicBezTo>
                      <a:cubicBezTo>
                        <a:pt x="10642" y="11248"/>
                        <a:pt x="9689" y="11629"/>
                        <a:pt x="8832" y="11820"/>
                      </a:cubicBezTo>
                      <a:cubicBezTo>
                        <a:pt x="9689" y="10963"/>
                        <a:pt x="11118" y="9915"/>
                        <a:pt x="9975" y="8962"/>
                      </a:cubicBezTo>
                      <a:cubicBezTo>
                        <a:pt x="9499" y="8581"/>
                        <a:pt x="8832" y="8486"/>
                        <a:pt x="8261" y="8581"/>
                      </a:cubicBezTo>
                      <a:cubicBezTo>
                        <a:pt x="9213" y="7438"/>
                        <a:pt x="10166" y="6200"/>
                        <a:pt x="9213" y="5438"/>
                      </a:cubicBezTo>
                      <a:cubicBezTo>
                        <a:pt x="8070" y="4581"/>
                        <a:pt x="6356" y="5629"/>
                        <a:pt x="4927" y="6295"/>
                      </a:cubicBezTo>
                      <a:cubicBezTo>
                        <a:pt x="5308" y="5438"/>
                        <a:pt x="5879" y="4676"/>
                        <a:pt x="5213" y="3819"/>
                      </a:cubicBezTo>
                      <a:cubicBezTo>
                        <a:pt x="4927" y="3438"/>
                        <a:pt x="4546" y="3343"/>
                        <a:pt x="4070" y="3438"/>
                      </a:cubicBezTo>
                      <a:cubicBezTo>
                        <a:pt x="4451" y="2771"/>
                        <a:pt x="3879" y="-182"/>
                        <a:pt x="3689" y="9"/>
                      </a:cubicBezTo>
                      <a:cubicBezTo>
                        <a:pt x="-121" y="3819"/>
                        <a:pt x="-598" y="8296"/>
                        <a:pt x="545" y="11439"/>
                      </a:cubicBezTo>
                      <a:cubicBezTo>
                        <a:pt x="1974" y="15630"/>
                        <a:pt x="6165" y="18297"/>
                        <a:pt x="10547" y="18297"/>
                      </a:cubicBezTo>
                      <a:cubicBezTo>
                        <a:pt x="11880" y="18297"/>
                        <a:pt x="13214" y="18106"/>
                        <a:pt x="14547" y="17916"/>
                      </a:cubicBezTo>
                      <a:cubicBezTo>
                        <a:pt x="14547" y="17916"/>
                        <a:pt x="16166" y="17440"/>
                        <a:pt x="15690" y="17249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806" name="شكل حر: شكل 2805">
                  <a:extLst>
                    <a:ext uri="{FF2B5EF4-FFF2-40B4-BE49-F238E27FC236}">
                      <a16:creationId xmlns:a16="http://schemas.microsoft.com/office/drawing/2014/main" id="{90C54A05-5BAC-75BB-E740-68FA11C78855}"/>
                    </a:ext>
                  </a:extLst>
                </p:cNvPr>
                <p:cNvSpPr/>
                <p:nvPr/>
              </p:nvSpPr>
              <p:spPr>
                <a:xfrm>
                  <a:off x="6798209" y="2722054"/>
                  <a:ext cx="15594" cy="16192"/>
                </a:xfrm>
                <a:custGeom>
                  <a:avLst/>
                  <a:gdLst>
                    <a:gd name="connsiteX0" fmla="*/ 15499 w 15594"/>
                    <a:gd name="connsiteY0" fmla="*/ 15430 h 16192"/>
                    <a:gd name="connsiteX1" fmla="*/ 15308 w 15594"/>
                    <a:gd name="connsiteY1" fmla="*/ 15430 h 16192"/>
                    <a:gd name="connsiteX2" fmla="*/ 12356 w 15594"/>
                    <a:gd name="connsiteY2" fmla="*/ 15716 h 16192"/>
                    <a:gd name="connsiteX3" fmla="*/ 7593 w 15594"/>
                    <a:gd name="connsiteY3" fmla="*/ 14764 h 16192"/>
                    <a:gd name="connsiteX4" fmla="*/ 7593 w 15594"/>
                    <a:gd name="connsiteY4" fmla="*/ 14383 h 16192"/>
                    <a:gd name="connsiteX5" fmla="*/ 8069 w 15594"/>
                    <a:gd name="connsiteY5" fmla="*/ 14288 h 16192"/>
                    <a:gd name="connsiteX6" fmla="*/ 4069 w 15594"/>
                    <a:gd name="connsiteY6" fmla="*/ 12287 h 16192"/>
                    <a:gd name="connsiteX7" fmla="*/ 4164 w 15594"/>
                    <a:gd name="connsiteY7" fmla="*/ 11906 h 16192"/>
                    <a:gd name="connsiteX8" fmla="*/ 7593 w 15594"/>
                    <a:gd name="connsiteY8" fmla="*/ 11716 h 16192"/>
                    <a:gd name="connsiteX9" fmla="*/ 3783 w 15594"/>
                    <a:gd name="connsiteY9" fmla="*/ 10954 h 16192"/>
                    <a:gd name="connsiteX10" fmla="*/ 3783 w 15594"/>
                    <a:gd name="connsiteY10" fmla="*/ 10573 h 16192"/>
                    <a:gd name="connsiteX11" fmla="*/ 6545 w 15594"/>
                    <a:gd name="connsiteY11" fmla="*/ 9811 h 16192"/>
                    <a:gd name="connsiteX12" fmla="*/ 3021 w 15594"/>
                    <a:gd name="connsiteY12" fmla="*/ 10001 h 16192"/>
                    <a:gd name="connsiteX13" fmla="*/ 2926 w 15594"/>
                    <a:gd name="connsiteY13" fmla="*/ 9620 h 16192"/>
                    <a:gd name="connsiteX14" fmla="*/ 5974 w 15594"/>
                    <a:gd name="connsiteY14" fmla="*/ 7429 h 16192"/>
                    <a:gd name="connsiteX15" fmla="*/ 7593 w 15594"/>
                    <a:gd name="connsiteY15" fmla="*/ 6191 h 16192"/>
                    <a:gd name="connsiteX16" fmla="*/ 6069 w 15594"/>
                    <a:gd name="connsiteY16" fmla="*/ 7144 h 16192"/>
                    <a:gd name="connsiteX17" fmla="*/ 3021 w 15594"/>
                    <a:gd name="connsiteY17" fmla="*/ 8763 h 16192"/>
                    <a:gd name="connsiteX18" fmla="*/ 2735 w 15594"/>
                    <a:gd name="connsiteY18" fmla="*/ 8477 h 16192"/>
                    <a:gd name="connsiteX19" fmla="*/ 4545 w 15594"/>
                    <a:gd name="connsiteY19" fmla="*/ 5810 h 16192"/>
                    <a:gd name="connsiteX20" fmla="*/ 5974 w 15594"/>
                    <a:gd name="connsiteY20" fmla="*/ 4381 h 16192"/>
                    <a:gd name="connsiteX21" fmla="*/ 3021 w 15594"/>
                    <a:gd name="connsiteY21" fmla="*/ 6763 h 16192"/>
                    <a:gd name="connsiteX22" fmla="*/ 2640 w 15594"/>
                    <a:gd name="connsiteY22" fmla="*/ 6477 h 16192"/>
                    <a:gd name="connsiteX23" fmla="*/ 3212 w 15594"/>
                    <a:gd name="connsiteY23" fmla="*/ 5524 h 16192"/>
                    <a:gd name="connsiteX24" fmla="*/ 2069 w 15594"/>
                    <a:gd name="connsiteY24" fmla="*/ 6953 h 16192"/>
                    <a:gd name="connsiteX25" fmla="*/ 1687 w 15594"/>
                    <a:gd name="connsiteY25" fmla="*/ 6763 h 16192"/>
                    <a:gd name="connsiteX26" fmla="*/ 2259 w 15594"/>
                    <a:gd name="connsiteY26" fmla="*/ 2667 h 16192"/>
                    <a:gd name="connsiteX27" fmla="*/ 2449 w 15594"/>
                    <a:gd name="connsiteY27" fmla="*/ 1905 h 16192"/>
                    <a:gd name="connsiteX28" fmla="*/ 1211 w 15594"/>
                    <a:gd name="connsiteY28" fmla="*/ 4572 h 16192"/>
                    <a:gd name="connsiteX29" fmla="*/ 735 w 15594"/>
                    <a:gd name="connsiteY29" fmla="*/ 4572 h 16192"/>
                    <a:gd name="connsiteX30" fmla="*/ 1973 w 15594"/>
                    <a:gd name="connsiteY30" fmla="*/ 0 h 16192"/>
                    <a:gd name="connsiteX31" fmla="*/ 545 w 15594"/>
                    <a:gd name="connsiteY31" fmla="*/ 9334 h 16192"/>
                    <a:gd name="connsiteX32" fmla="*/ 10546 w 15594"/>
                    <a:gd name="connsiteY32" fmla="*/ 16192 h 16192"/>
                    <a:gd name="connsiteX33" fmla="*/ 14546 w 15594"/>
                    <a:gd name="connsiteY33" fmla="*/ 15811 h 16192"/>
                    <a:gd name="connsiteX34" fmla="*/ 15594 w 15594"/>
                    <a:gd name="connsiteY34" fmla="*/ 15335 h 16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594" h="16192">
                      <a:moveTo>
                        <a:pt x="15499" y="15430"/>
                      </a:moveTo>
                      <a:cubicBezTo>
                        <a:pt x="15499" y="15430"/>
                        <a:pt x="15308" y="15430"/>
                        <a:pt x="15308" y="15430"/>
                      </a:cubicBezTo>
                      <a:cubicBezTo>
                        <a:pt x="14261" y="15621"/>
                        <a:pt x="13308" y="15716"/>
                        <a:pt x="12356" y="15716"/>
                      </a:cubicBezTo>
                      <a:cubicBezTo>
                        <a:pt x="10736" y="15716"/>
                        <a:pt x="9022" y="15526"/>
                        <a:pt x="7593" y="14764"/>
                      </a:cubicBezTo>
                      <a:cubicBezTo>
                        <a:pt x="7403" y="14764"/>
                        <a:pt x="7403" y="14383"/>
                        <a:pt x="7593" y="14383"/>
                      </a:cubicBezTo>
                      <a:cubicBezTo>
                        <a:pt x="7783" y="14383"/>
                        <a:pt x="7879" y="14383"/>
                        <a:pt x="8069" y="14288"/>
                      </a:cubicBezTo>
                      <a:cubicBezTo>
                        <a:pt x="6641" y="13906"/>
                        <a:pt x="5212" y="13240"/>
                        <a:pt x="4069" y="12287"/>
                      </a:cubicBezTo>
                      <a:cubicBezTo>
                        <a:pt x="3974" y="12192"/>
                        <a:pt x="4069" y="11906"/>
                        <a:pt x="4164" y="11906"/>
                      </a:cubicBezTo>
                      <a:cubicBezTo>
                        <a:pt x="5307" y="11906"/>
                        <a:pt x="6450" y="11906"/>
                        <a:pt x="7593" y="11716"/>
                      </a:cubicBezTo>
                      <a:cubicBezTo>
                        <a:pt x="6260" y="11716"/>
                        <a:pt x="4831" y="11716"/>
                        <a:pt x="3783" y="10954"/>
                      </a:cubicBezTo>
                      <a:cubicBezTo>
                        <a:pt x="3593" y="10954"/>
                        <a:pt x="3593" y="10573"/>
                        <a:pt x="3783" y="10573"/>
                      </a:cubicBezTo>
                      <a:cubicBezTo>
                        <a:pt x="4736" y="10287"/>
                        <a:pt x="5593" y="10287"/>
                        <a:pt x="6545" y="9811"/>
                      </a:cubicBezTo>
                      <a:cubicBezTo>
                        <a:pt x="5402" y="10096"/>
                        <a:pt x="4069" y="10287"/>
                        <a:pt x="3021" y="10001"/>
                      </a:cubicBezTo>
                      <a:cubicBezTo>
                        <a:pt x="2926" y="10001"/>
                        <a:pt x="2735" y="9715"/>
                        <a:pt x="2926" y="9620"/>
                      </a:cubicBezTo>
                      <a:cubicBezTo>
                        <a:pt x="3878" y="8763"/>
                        <a:pt x="4926" y="8191"/>
                        <a:pt x="5974" y="7429"/>
                      </a:cubicBezTo>
                      <a:cubicBezTo>
                        <a:pt x="6545" y="7048"/>
                        <a:pt x="7117" y="6572"/>
                        <a:pt x="7593" y="6191"/>
                      </a:cubicBezTo>
                      <a:cubicBezTo>
                        <a:pt x="7117" y="6477"/>
                        <a:pt x="6545" y="6763"/>
                        <a:pt x="6069" y="7144"/>
                      </a:cubicBezTo>
                      <a:cubicBezTo>
                        <a:pt x="5116" y="7715"/>
                        <a:pt x="4069" y="8572"/>
                        <a:pt x="3021" y="8763"/>
                      </a:cubicBezTo>
                      <a:cubicBezTo>
                        <a:pt x="2831" y="8763"/>
                        <a:pt x="2735" y="8668"/>
                        <a:pt x="2735" y="8477"/>
                      </a:cubicBezTo>
                      <a:cubicBezTo>
                        <a:pt x="2926" y="7429"/>
                        <a:pt x="3783" y="6572"/>
                        <a:pt x="4545" y="5810"/>
                      </a:cubicBezTo>
                      <a:cubicBezTo>
                        <a:pt x="5021" y="5334"/>
                        <a:pt x="5498" y="4858"/>
                        <a:pt x="5974" y="4381"/>
                      </a:cubicBezTo>
                      <a:cubicBezTo>
                        <a:pt x="4926" y="5048"/>
                        <a:pt x="3878" y="6001"/>
                        <a:pt x="3021" y="6763"/>
                      </a:cubicBezTo>
                      <a:cubicBezTo>
                        <a:pt x="2831" y="6953"/>
                        <a:pt x="2545" y="6763"/>
                        <a:pt x="2640" y="6477"/>
                      </a:cubicBezTo>
                      <a:cubicBezTo>
                        <a:pt x="2831" y="6191"/>
                        <a:pt x="3021" y="5905"/>
                        <a:pt x="3212" y="5524"/>
                      </a:cubicBezTo>
                      <a:cubicBezTo>
                        <a:pt x="2831" y="6001"/>
                        <a:pt x="2545" y="6477"/>
                        <a:pt x="2069" y="6953"/>
                      </a:cubicBezTo>
                      <a:cubicBezTo>
                        <a:pt x="1973" y="7144"/>
                        <a:pt x="1687" y="6953"/>
                        <a:pt x="1687" y="6763"/>
                      </a:cubicBezTo>
                      <a:cubicBezTo>
                        <a:pt x="1497" y="5429"/>
                        <a:pt x="1973" y="4001"/>
                        <a:pt x="2259" y="2667"/>
                      </a:cubicBezTo>
                      <a:cubicBezTo>
                        <a:pt x="2259" y="2381"/>
                        <a:pt x="2449" y="2191"/>
                        <a:pt x="2449" y="1905"/>
                      </a:cubicBezTo>
                      <a:cubicBezTo>
                        <a:pt x="1973" y="2762"/>
                        <a:pt x="1497" y="3619"/>
                        <a:pt x="1211" y="4572"/>
                      </a:cubicBezTo>
                      <a:cubicBezTo>
                        <a:pt x="1211" y="4763"/>
                        <a:pt x="830" y="4763"/>
                        <a:pt x="735" y="4572"/>
                      </a:cubicBezTo>
                      <a:cubicBezTo>
                        <a:pt x="640" y="3048"/>
                        <a:pt x="1116" y="1429"/>
                        <a:pt x="1973" y="0"/>
                      </a:cubicBezTo>
                      <a:cubicBezTo>
                        <a:pt x="-218" y="3239"/>
                        <a:pt x="-408" y="6763"/>
                        <a:pt x="545" y="9334"/>
                      </a:cubicBezTo>
                      <a:cubicBezTo>
                        <a:pt x="1973" y="13526"/>
                        <a:pt x="6164" y="16192"/>
                        <a:pt x="10546" y="16192"/>
                      </a:cubicBezTo>
                      <a:cubicBezTo>
                        <a:pt x="11879" y="16192"/>
                        <a:pt x="13213" y="16002"/>
                        <a:pt x="14546" y="15811"/>
                      </a:cubicBezTo>
                      <a:cubicBezTo>
                        <a:pt x="14546" y="15811"/>
                        <a:pt x="15308" y="15526"/>
                        <a:pt x="15594" y="15335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672" name="رسم 672">
                <a:extLst>
                  <a:ext uri="{FF2B5EF4-FFF2-40B4-BE49-F238E27FC236}">
                    <a16:creationId xmlns:a16="http://schemas.microsoft.com/office/drawing/2014/main" id="{6023E9E1-6294-4CD0-5838-C026B22EAB06}"/>
                  </a:ext>
                </a:extLst>
              </p:cNvPr>
              <p:cNvGrpSpPr/>
              <p:nvPr/>
            </p:nvGrpSpPr>
            <p:grpSpPr>
              <a:xfrm>
                <a:off x="6712955" y="2700364"/>
                <a:ext cx="31917" cy="32921"/>
                <a:chOff x="6712955" y="2700364"/>
                <a:chExt cx="31917" cy="32921"/>
              </a:xfrm>
            </p:grpSpPr>
            <p:grpSp>
              <p:nvGrpSpPr>
                <p:cNvPr id="2790" name="رسم 672">
                  <a:extLst>
                    <a:ext uri="{FF2B5EF4-FFF2-40B4-BE49-F238E27FC236}">
                      <a16:creationId xmlns:a16="http://schemas.microsoft.com/office/drawing/2014/main" id="{A588E3E1-49DC-12BA-2CBD-44F437604E76}"/>
                    </a:ext>
                  </a:extLst>
                </p:cNvPr>
                <p:cNvGrpSpPr/>
                <p:nvPr/>
              </p:nvGrpSpPr>
              <p:grpSpPr>
                <a:xfrm>
                  <a:off x="6721586" y="2700364"/>
                  <a:ext cx="23286" cy="27319"/>
                  <a:chOff x="6721586" y="2700364"/>
                  <a:chExt cx="23286" cy="27319"/>
                </a:xfrm>
              </p:grpSpPr>
              <p:sp>
                <p:nvSpPr>
                  <p:cNvPr id="2800" name="شكل حر: شكل 2799">
                    <a:extLst>
                      <a:ext uri="{FF2B5EF4-FFF2-40B4-BE49-F238E27FC236}">
                        <a16:creationId xmlns:a16="http://schemas.microsoft.com/office/drawing/2014/main" id="{90F7A17A-FFB5-0E47-5034-CD7A740C9028}"/>
                      </a:ext>
                    </a:extLst>
                  </p:cNvPr>
                  <p:cNvSpPr/>
                  <p:nvPr/>
                </p:nvSpPr>
                <p:spPr>
                  <a:xfrm>
                    <a:off x="6721586" y="2700364"/>
                    <a:ext cx="23286" cy="27224"/>
                  </a:xfrm>
                  <a:custGeom>
                    <a:avLst/>
                    <a:gdLst>
                      <a:gd name="connsiteX0" fmla="*/ 21065 w 23286"/>
                      <a:gd name="connsiteY0" fmla="*/ 19023 h 27224"/>
                      <a:gd name="connsiteX1" fmla="*/ 22875 w 23286"/>
                      <a:gd name="connsiteY1" fmla="*/ 13308 h 27224"/>
                      <a:gd name="connsiteX2" fmla="*/ 20303 w 23286"/>
                      <a:gd name="connsiteY2" fmla="*/ 1020 h 27224"/>
                      <a:gd name="connsiteX3" fmla="*/ 17255 w 23286"/>
                      <a:gd name="connsiteY3" fmla="*/ 1782 h 27224"/>
                      <a:gd name="connsiteX4" fmla="*/ 16398 w 23286"/>
                      <a:gd name="connsiteY4" fmla="*/ 1211 h 27224"/>
                      <a:gd name="connsiteX5" fmla="*/ 14969 w 23286"/>
                      <a:gd name="connsiteY5" fmla="*/ 163 h 27224"/>
                      <a:gd name="connsiteX6" fmla="*/ 11635 w 23286"/>
                      <a:gd name="connsiteY6" fmla="*/ 354 h 27224"/>
                      <a:gd name="connsiteX7" fmla="*/ 10112 w 23286"/>
                      <a:gd name="connsiteY7" fmla="*/ 1116 h 27224"/>
                      <a:gd name="connsiteX8" fmla="*/ 9635 w 23286"/>
                      <a:gd name="connsiteY8" fmla="*/ 354 h 27224"/>
                      <a:gd name="connsiteX9" fmla="*/ 7254 w 23286"/>
                      <a:gd name="connsiteY9" fmla="*/ 830 h 27224"/>
                      <a:gd name="connsiteX10" fmla="*/ 4777 w 23286"/>
                      <a:gd name="connsiteY10" fmla="*/ 2925 h 27224"/>
                      <a:gd name="connsiteX11" fmla="*/ 1444 w 23286"/>
                      <a:gd name="connsiteY11" fmla="*/ 7402 h 27224"/>
                      <a:gd name="connsiteX12" fmla="*/ 4873 w 23286"/>
                      <a:gd name="connsiteY12" fmla="*/ 25976 h 27224"/>
                      <a:gd name="connsiteX13" fmla="*/ 15731 w 23286"/>
                      <a:gd name="connsiteY13" fmla="*/ 25309 h 27224"/>
                      <a:gd name="connsiteX14" fmla="*/ 20970 w 23286"/>
                      <a:gd name="connsiteY14" fmla="*/ 19023 h 27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3286" h="27224">
                        <a:moveTo>
                          <a:pt x="21065" y="19023"/>
                        </a:moveTo>
                        <a:cubicBezTo>
                          <a:pt x="21922" y="17213"/>
                          <a:pt x="22589" y="15308"/>
                          <a:pt x="22875" y="13308"/>
                        </a:cubicBezTo>
                        <a:cubicBezTo>
                          <a:pt x="23256" y="10926"/>
                          <a:pt x="24304" y="1497"/>
                          <a:pt x="20303" y="1020"/>
                        </a:cubicBezTo>
                        <a:cubicBezTo>
                          <a:pt x="19255" y="925"/>
                          <a:pt x="18113" y="1211"/>
                          <a:pt x="17255" y="1782"/>
                        </a:cubicBezTo>
                        <a:cubicBezTo>
                          <a:pt x="16684" y="2163"/>
                          <a:pt x="16684" y="1782"/>
                          <a:pt x="16398" y="1211"/>
                        </a:cubicBezTo>
                        <a:cubicBezTo>
                          <a:pt x="16112" y="639"/>
                          <a:pt x="15541" y="354"/>
                          <a:pt x="14969" y="163"/>
                        </a:cubicBezTo>
                        <a:cubicBezTo>
                          <a:pt x="14112" y="-218"/>
                          <a:pt x="12493" y="163"/>
                          <a:pt x="11635" y="354"/>
                        </a:cubicBezTo>
                        <a:cubicBezTo>
                          <a:pt x="11064" y="544"/>
                          <a:pt x="10588" y="735"/>
                          <a:pt x="10112" y="1116"/>
                        </a:cubicBezTo>
                        <a:cubicBezTo>
                          <a:pt x="10112" y="830"/>
                          <a:pt x="10112" y="544"/>
                          <a:pt x="9635" y="354"/>
                        </a:cubicBezTo>
                        <a:cubicBezTo>
                          <a:pt x="8873" y="-123"/>
                          <a:pt x="7921" y="354"/>
                          <a:pt x="7254" y="830"/>
                        </a:cubicBezTo>
                        <a:cubicBezTo>
                          <a:pt x="6397" y="1401"/>
                          <a:pt x="5635" y="2259"/>
                          <a:pt x="4777" y="2925"/>
                        </a:cubicBezTo>
                        <a:cubicBezTo>
                          <a:pt x="3349" y="4068"/>
                          <a:pt x="2206" y="5688"/>
                          <a:pt x="1444" y="7402"/>
                        </a:cubicBezTo>
                        <a:cubicBezTo>
                          <a:pt x="-937" y="12927"/>
                          <a:pt x="-747" y="22356"/>
                          <a:pt x="4873" y="25976"/>
                        </a:cubicBezTo>
                        <a:cubicBezTo>
                          <a:pt x="8111" y="28071"/>
                          <a:pt x="12683" y="27309"/>
                          <a:pt x="15731" y="25309"/>
                        </a:cubicBezTo>
                        <a:cubicBezTo>
                          <a:pt x="18017" y="23690"/>
                          <a:pt x="19827" y="21499"/>
                          <a:pt x="20970" y="19023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801" name="شكل حر: شكل 2800">
                    <a:extLst>
                      <a:ext uri="{FF2B5EF4-FFF2-40B4-BE49-F238E27FC236}">
                        <a16:creationId xmlns:a16="http://schemas.microsoft.com/office/drawing/2014/main" id="{B19541A3-08B1-3165-5980-866F4790CDF4}"/>
                      </a:ext>
                    </a:extLst>
                  </p:cNvPr>
                  <p:cNvSpPr/>
                  <p:nvPr/>
                </p:nvSpPr>
                <p:spPr>
                  <a:xfrm>
                    <a:off x="6722554" y="2700364"/>
                    <a:ext cx="22318" cy="27319"/>
                  </a:xfrm>
                  <a:custGeom>
                    <a:avLst/>
                    <a:gdLst>
                      <a:gd name="connsiteX0" fmla="*/ 20098 w 22318"/>
                      <a:gd name="connsiteY0" fmla="*/ 19023 h 27319"/>
                      <a:gd name="connsiteX1" fmla="*/ 21908 w 22318"/>
                      <a:gd name="connsiteY1" fmla="*/ 13308 h 27319"/>
                      <a:gd name="connsiteX2" fmla="*/ 19336 w 22318"/>
                      <a:gd name="connsiteY2" fmla="*/ 1020 h 27319"/>
                      <a:gd name="connsiteX3" fmla="*/ 16288 w 22318"/>
                      <a:gd name="connsiteY3" fmla="*/ 1782 h 27319"/>
                      <a:gd name="connsiteX4" fmla="*/ 15430 w 22318"/>
                      <a:gd name="connsiteY4" fmla="*/ 1211 h 27319"/>
                      <a:gd name="connsiteX5" fmla="*/ 14002 w 22318"/>
                      <a:gd name="connsiteY5" fmla="*/ 163 h 27319"/>
                      <a:gd name="connsiteX6" fmla="*/ 10668 w 22318"/>
                      <a:gd name="connsiteY6" fmla="*/ 354 h 27319"/>
                      <a:gd name="connsiteX7" fmla="*/ 9144 w 22318"/>
                      <a:gd name="connsiteY7" fmla="*/ 1116 h 27319"/>
                      <a:gd name="connsiteX8" fmla="*/ 8668 w 22318"/>
                      <a:gd name="connsiteY8" fmla="*/ 354 h 27319"/>
                      <a:gd name="connsiteX9" fmla="*/ 6572 w 22318"/>
                      <a:gd name="connsiteY9" fmla="*/ 639 h 27319"/>
                      <a:gd name="connsiteX10" fmla="*/ 7525 w 22318"/>
                      <a:gd name="connsiteY10" fmla="*/ 735 h 27319"/>
                      <a:gd name="connsiteX11" fmla="*/ 8192 w 22318"/>
                      <a:gd name="connsiteY11" fmla="*/ 3973 h 27319"/>
                      <a:gd name="connsiteX12" fmla="*/ 12192 w 22318"/>
                      <a:gd name="connsiteY12" fmla="*/ 1020 h 27319"/>
                      <a:gd name="connsiteX13" fmla="*/ 12668 w 22318"/>
                      <a:gd name="connsiteY13" fmla="*/ 3402 h 27319"/>
                      <a:gd name="connsiteX14" fmla="*/ 13907 w 22318"/>
                      <a:gd name="connsiteY14" fmla="*/ 2259 h 27319"/>
                      <a:gd name="connsiteX15" fmla="*/ 14192 w 22318"/>
                      <a:gd name="connsiteY15" fmla="*/ 2449 h 27319"/>
                      <a:gd name="connsiteX16" fmla="*/ 14192 w 22318"/>
                      <a:gd name="connsiteY16" fmla="*/ 4068 h 27319"/>
                      <a:gd name="connsiteX17" fmla="*/ 15335 w 22318"/>
                      <a:gd name="connsiteY17" fmla="*/ 3306 h 27319"/>
                      <a:gd name="connsiteX18" fmla="*/ 15621 w 22318"/>
                      <a:gd name="connsiteY18" fmla="*/ 3497 h 27319"/>
                      <a:gd name="connsiteX19" fmla="*/ 15240 w 22318"/>
                      <a:gd name="connsiteY19" fmla="*/ 7688 h 27319"/>
                      <a:gd name="connsiteX20" fmla="*/ 16574 w 22318"/>
                      <a:gd name="connsiteY20" fmla="*/ 4640 h 27319"/>
                      <a:gd name="connsiteX21" fmla="*/ 18859 w 22318"/>
                      <a:gd name="connsiteY21" fmla="*/ 2735 h 27319"/>
                      <a:gd name="connsiteX22" fmla="*/ 21050 w 22318"/>
                      <a:gd name="connsiteY22" fmla="*/ 5783 h 27319"/>
                      <a:gd name="connsiteX23" fmla="*/ 20669 w 22318"/>
                      <a:gd name="connsiteY23" fmla="*/ 11307 h 27319"/>
                      <a:gd name="connsiteX24" fmla="*/ 18383 w 22318"/>
                      <a:gd name="connsiteY24" fmla="*/ 18927 h 27319"/>
                      <a:gd name="connsiteX25" fmla="*/ 14288 w 22318"/>
                      <a:gd name="connsiteY25" fmla="*/ 23976 h 27319"/>
                      <a:gd name="connsiteX26" fmla="*/ 12192 w 22318"/>
                      <a:gd name="connsiteY26" fmla="*/ 22547 h 27319"/>
                      <a:gd name="connsiteX27" fmla="*/ 13430 w 22318"/>
                      <a:gd name="connsiteY27" fmla="*/ 17022 h 27319"/>
                      <a:gd name="connsiteX28" fmla="*/ 12001 w 22318"/>
                      <a:gd name="connsiteY28" fmla="*/ 19975 h 27319"/>
                      <a:gd name="connsiteX29" fmla="*/ 11144 w 22318"/>
                      <a:gd name="connsiteY29" fmla="*/ 22166 h 27319"/>
                      <a:gd name="connsiteX30" fmla="*/ 8763 w 22318"/>
                      <a:gd name="connsiteY30" fmla="*/ 25214 h 27319"/>
                      <a:gd name="connsiteX31" fmla="*/ 8572 w 22318"/>
                      <a:gd name="connsiteY31" fmla="*/ 25119 h 27319"/>
                      <a:gd name="connsiteX32" fmla="*/ 8572 w 22318"/>
                      <a:gd name="connsiteY32" fmla="*/ 21690 h 27319"/>
                      <a:gd name="connsiteX33" fmla="*/ 6858 w 22318"/>
                      <a:gd name="connsiteY33" fmla="*/ 23785 h 27319"/>
                      <a:gd name="connsiteX34" fmla="*/ 6572 w 22318"/>
                      <a:gd name="connsiteY34" fmla="*/ 23785 h 27319"/>
                      <a:gd name="connsiteX35" fmla="*/ 6763 w 22318"/>
                      <a:gd name="connsiteY35" fmla="*/ 20166 h 27319"/>
                      <a:gd name="connsiteX36" fmla="*/ 7144 w 22318"/>
                      <a:gd name="connsiteY36" fmla="*/ 16070 h 27319"/>
                      <a:gd name="connsiteX37" fmla="*/ 5239 w 22318"/>
                      <a:gd name="connsiteY37" fmla="*/ 20451 h 27319"/>
                      <a:gd name="connsiteX38" fmla="*/ 3810 w 22318"/>
                      <a:gd name="connsiteY38" fmla="*/ 23214 h 27319"/>
                      <a:gd name="connsiteX39" fmla="*/ 0 w 22318"/>
                      <a:gd name="connsiteY39" fmla="*/ 20737 h 27319"/>
                      <a:gd name="connsiteX40" fmla="*/ 3905 w 22318"/>
                      <a:gd name="connsiteY40" fmla="*/ 26071 h 27319"/>
                      <a:gd name="connsiteX41" fmla="*/ 14764 w 22318"/>
                      <a:gd name="connsiteY41" fmla="*/ 25404 h 27319"/>
                      <a:gd name="connsiteX42" fmla="*/ 20003 w 22318"/>
                      <a:gd name="connsiteY42" fmla="*/ 19118 h 273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2318" h="27319">
                        <a:moveTo>
                          <a:pt x="20098" y="19023"/>
                        </a:moveTo>
                        <a:cubicBezTo>
                          <a:pt x="20955" y="17213"/>
                          <a:pt x="21622" y="15308"/>
                          <a:pt x="21908" y="13308"/>
                        </a:cubicBezTo>
                        <a:cubicBezTo>
                          <a:pt x="22288" y="10926"/>
                          <a:pt x="23336" y="1497"/>
                          <a:pt x="19336" y="1020"/>
                        </a:cubicBezTo>
                        <a:cubicBezTo>
                          <a:pt x="18288" y="925"/>
                          <a:pt x="17145" y="1211"/>
                          <a:pt x="16288" y="1782"/>
                        </a:cubicBezTo>
                        <a:cubicBezTo>
                          <a:pt x="15716" y="2163"/>
                          <a:pt x="15716" y="1782"/>
                          <a:pt x="15430" y="1211"/>
                        </a:cubicBezTo>
                        <a:cubicBezTo>
                          <a:pt x="15145" y="639"/>
                          <a:pt x="14573" y="354"/>
                          <a:pt x="14002" y="163"/>
                        </a:cubicBezTo>
                        <a:cubicBezTo>
                          <a:pt x="13145" y="-218"/>
                          <a:pt x="11525" y="163"/>
                          <a:pt x="10668" y="354"/>
                        </a:cubicBezTo>
                        <a:cubicBezTo>
                          <a:pt x="10096" y="544"/>
                          <a:pt x="9620" y="735"/>
                          <a:pt x="9144" y="1116"/>
                        </a:cubicBezTo>
                        <a:cubicBezTo>
                          <a:pt x="9144" y="830"/>
                          <a:pt x="9144" y="544"/>
                          <a:pt x="8668" y="354"/>
                        </a:cubicBezTo>
                        <a:cubicBezTo>
                          <a:pt x="8001" y="-27"/>
                          <a:pt x="7239" y="354"/>
                          <a:pt x="6572" y="639"/>
                        </a:cubicBezTo>
                        <a:cubicBezTo>
                          <a:pt x="6858" y="639"/>
                          <a:pt x="7144" y="639"/>
                          <a:pt x="7525" y="735"/>
                        </a:cubicBezTo>
                        <a:cubicBezTo>
                          <a:pt x="8668" y="1401"/>
                          <a:pt x="8572" y="2735"/>
                          <a:pt x="8192" y="3973"/>
                        </a:cubicBezTo>
                        <a:cubicBezTo>
                          <a:pt x="9239" y="2544"/>
                          <a:pt x="10287" y="735"/>
                          <a:pt x="12192" y="1020"/>
                        </a:cubicBezTo>
                        <a:cubicBezTo>
                          <a:pt x="13049" y="1116"/>
                          <a:pt x="12859" y="2354"/>
                          <a:pt x="12668" y="3402"/>
                        </a:cubicBezTo>
                        <a:cubicBezTo>
                          <a:pt x="12954" y="2925"/>
                          <a:pt x="13335" y="2449"/>
                          <a:pt x="13907" y="2259"/>
                        </a:cubicBezTo>
                        <a:cubicBezTo>
                          <a:pt x="14097" y="2259"/>
                          <a:pt x="14192" y="2259"/>
                          <a:pt x="14192" y="2449"/>
                        </a:cubicBezTo>
                        <a:cubicBezTo>
                          <a:pt x="14192" y="2640"/>
                          <a:pt x="13811" y="4354"/>
                          <a:pt x="14192" y="4068"/>
                        </a:cubicBezTo>
                        <a:cubicBezTo>
                          <a:pt x="14573" y="3783"/>
                          <a:pt x="14859" y="3402"/>
                          <a:pt x="15335" y="3306"/>
                        </a:cubicBezTo>
                        <a:cubicBezTo>
                          <a:pt x="15335" y="3306"/>
                          <a:pt x="15526" y="3306"/>
                          <a:pt x="15621" y="3497"/>
                        </a:cubicBezTo>
                        <a:cubicBezTo>
                          <a:pt x="15907" y="4926"/>
                          <a:pt x="15335" y="6259"/>
                          <a:pt x="15240" y="7688"/>
                        </a:cubicBezTo>
                        <a:cubicBezTo>
                          <a:pt x="15812" y="6735"/>
                          <a:pt x="16097" y="5592"/>
                          <a:pt x="16574" y="4640"/>
                        </a:cubicBezTo>
                        <a:cubicBezTo>
                          <a:pt x="17050" y="3783"/>
                          <a:pt x="17717" y="2640"/>
                          <a:pt x="18859" y="2735"/>
                        </a:cubicBezTo>
                        <a:cubicBezTo>
                          <a:pt x="20193" y="2925"/>
                          <a:pt x="20955" y="4640"/>
                          <a:pt x="21050" y="5783"/>
                        </a:cubicBezTo>
                        <a:cubicBezTo>
                          <a:pt x="21241" y="7593"/>
                          <a:pt x="21050" y="9498"/>
                          <a:pt x="20669" y="11307"/>
                        </a:cubicBezTo>
                        <a:cubicBezTo>
                          <a:pt x="20193" y="13879"/>
                          <a:pt x="19621" y="16546"/>
                          <a:pt x="18383" y="18927"/>
                        </a:cubicBezTo>
                        <a:cubicBezTo>
                          <a:pt x="17431" y="20737"/>
                          <a:pt x="16097" y="22833"/>
                          <a:pt x="14288" y="23976"/>
                        </a:cubicBezTo>
                        <a:cubicBezTo>
                          <a:pt x="13049" y="24738"/>
                          <a:pt x="12097" y="23976"/>
                          <a:pt x="12192" y="22547"/>
                        </a:cubicBezTo>
                        <a:cubicBezTo>
                          <a:pt x="12192" y="20642"/>
                          <a:pt x="13621" y="18927"/>
                          <a:pt x="13430" y="17022"/>
                        </a:cubicBezTo>
                        <a:cubicBezTo>
                          <a:pt x="12668" y="17880"/>
                          <a:pt x="12383" y="19023"/>
                          <a:pt x="12001" y="19975"/>
                        </a:cubicBezTo>
                        <a:cubicBezTo>
                          <a:pt x="11716" y="20737"/>
                          <a:pt x="11430" y="21404"/>
                          <a:pt x="11144" y="22166"/>
                        </a:cubicBezTo>
                        <a:cubicBezTo>
                          <a:pt x="10668" y="23309"/>
                          <a:pt x="10192" y="24928"/>
                          <a:pt x="8763" y="25214"/>
                        </a:cubicBezTo>
                        <a:cubicBezTo>
                          <a:pt x="8763" y="25214"/>
                          <a:pt x="8572" y="25214"/>
                          <a:pt x="8572" y="25119"/>
                        </a:cubicBezTo>
                        <a:cubicBezTo>
                          <a:pt x="7906" y="24071"/>
                          <a:pt x="8572" y="22833"/>
                          <a:pt x="8572" y="21690"/>
                        </a:cubicBezTo>
                        <a:cubicBezTo>
                          <a:pt x="7906" y="22356"/>
                          <a:pt x="7715" y="23404"/>
                          <a:pt x="6858" y="23785"/>
                        </a:cubicBezTo>
                        <a:cubicBezTo>
                          <a:pt x="6858" y="23785"/>
                          <a:pt x="6667" y="23785"/>
                          <a:pt x="6572" y="23785"/>
                        </a:cubicBezTo>
                        <a:cubicBezTo>
                          <a:pt x="6001" y="22642"/>
                          <a:pt x="6572" y="21309"/>
                          <a:pt x="6763" y="20166"/>
                        </a:cubicBezTo>
                        <a:cubicBezTo>
                          <a:pt x="6953" y="18927"/>
                          <a:pt x="7429" y="17308"/>
                          <a:pt x="7144" y="16070"/>
                        </a:cubicBezTo>
                        <a:cubicBezTo>
                          <a:pt x="6191" y="17403"/>
                          <a:pt x="5715" y="19023"/>
                          <a:pt x="5239" y="20451"/>
                        </a:cubicBezTo>
                        <a:cubicBezTo>
                          <a:pt x="4953" y="21309"/>
                          <a:pt x="4667" y="22642"/>
                          <a:pt x="3810" y="23214"/>
                        </a:cubicBezTo>
                        <a:cubicBezTo>
                          <a:pt x="2476" y="23976"/>
                          <a:pt x="953" y="21975"/>
                          <a:pt x="0" y="20737"/>
                        </a:cubicBezTo>
                        <a:cubicBezTo>
                          <a:pt x="762" y="22928"/>
                          <a:pt x="2096" y="24833"/>
                          <a:pt x="3905" y="26071"/>
                        </a:cubicBezTo>
                        <a:cubicBezTo>
                          <a:pt x="7144" y="28167"/>
                          <a:pt x="11716" y="27405"/>
                          <a:pt x="14764" y="25404"/>
                        </a:cubicBezTo>
                        <a:cubicBezTo>
                          <a:pt x="17050" y="23785"/>
                          <a:pt x="18859" y="21594"/>
                          <a:pt x="20003" y="19118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791" name="رسم 672">
                  <a:extLst>
                    <a:ext uri="{FF2B5EF4-FFF2-40B4-BE49-F238E27FC236}">
                      <a16:creationId xmlns:a16="http://schemas.microsoft.com/office/drawing/2014/main" id="{ABA9A06A-5699-A1DE-D542-4078F3A8202D}"/>
                    </a:ext>
                  </a:extLst>
                </p:cNvPr>
                <p:cNvGrpSpPr/>
                <p:nvPr/>
              </p:nvGrpSpPr>
              <p:grpSpPr>
                <a:xfrm>
                  <a:off x="6712955" y="2701284"/>
                  <a:ext cx="20453" cy="24988"/>
                  <a:chOff x="6712955" y="2701284"/>
                  <a:chExt cx="20453" cy="24988"/>
                </a:xfrm>
              </p:grpSpPr>
              <p:sp>
                <p:nvSpPr>
                  <p:cNvPr id="2798" name="شكل حر: شكل 2797">
                    <a:extLst>
                      <a:ext uri="{FF2B5EF4-FFF2-40B4-BE49-F238E27FC236}">
                        <a16:creationId xmlns:a16="http://schemas.microsoft.com/office/drawing/2014/main" id="{F52BD436-B93C-3BBD-D545-A4EAEA5501BA}"/>
                      </a:ext>
                    </a:extLst>
                  </p:cNvPr>
                  <p:cNvSpPr/>
                  <p:nvPr/>
                </p:nvSpPr>
                <p:spPr>
                  <a:xfrm>
                    <a:off x="6712955" y="2701284"/>
                    <a:ext cx="20453" cy="24988"/>
                  </a:xfrm>
                  <a:custGeom>
                    <a:avLst/>
                    <a:gdLst>
                      <a:gd name="connsiteX0" fmla="*/ 1217 w 20453"/>
                      <a:gd name="connsiteY0" fmla="*/ 16673 h 24988"/>
                      <a:gd name="connsiteX1" fmla="*/ 74 w 20453"/>
                      <a:gd name="connsiteY1" fmla="*/ 11339 h 24988"/>
                      <a:gd name="connsiteX2" fmla="*/ 3408 w 20453"/>
                      <a:gd name="connsiteY2" fmla="*/ 481 h 24988"/>
                      <a:gd name="connsiteX3" fmla="*/ 6075 w 20453"/>
                      <a:gd name="connsiteY3" fmla="*/ 1433 h 24988"/>
                      <a:gd name="connsiteX4" fmla="*/ 6932 w 20453"/>
                      <a:gd name="connsiteY4" fmla="*/ 957 h 24988"/>
                      <a:gd name="connsiteX5" fmla="*/ 8265 w 20453"/>
                      <a:gd name="connsiteY5" fmla="*/ 100 h 24988"/>
                      <a:gd name="connsiteX6" fmla="*/ 11314 w 20453"/>
                      <a:gd name="connsiteY6" fmla="*/ 576 h 24988"/>
                      <a:gd name="connsiteX7" fmla="*/ 12552 w 20453"/>
                      <a:gd name="connsiteY7" fmla="*/ 1338 h 24988"/>
                      <a:gd name="connsiteX8" fmla="*/ 12933 w 20453"/>
                      <a:gd name="connsiteY8" fmla="*/ 671 h 24988"/>
                      <a:gd name="connsiteX9" fmla="*/ 15028 w 20453"/>
                      <a:gd name="connsiteY9" fmla="*/ 1338 h 24988"/>
                      <a:gd name="connsiteX10" fmla="*/ 17124 w 20453"/>
                      <a:gd name="connsiteY10" fmla="*/ 3434 h 24988"/>
                      <a:gd name="connsiteX11" fmla="*/ 19695 w 20453"/>
                      <a:gd name="connsiteY11" fmla="*/ 7720 h 24988"/>
                      <a:gd name="connsiteX12" fmla="*/ 15028 w 20453"/>
                      <a:gd name="connsiteY12" fmla="*/ 24198 h 24988"/>
                      <a:gd name="connsiteX13" fmla="*/ 5313 w 20453"/>
                      <a:gd name="connsiteY13" fmla="*/ 22674 h 24988"/>
                      <a:gd name="connsiteX14" fmla="*/ 1027 w 20453"/>
                      <a:gd name="connsiteY14" fmla="*/ 16578 h 249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0453" h="24988">
                        <a:moveTo>
                          <a:pt x="1217" y="16673"/>
                        </a:moveTo>
                        <a:cubicBezTo>
                          <a:pt x="550" y="14959"/>
                          <a:pt x="169" y="13149"/>
                          <a:pt x="74" y="11339"/>
                        </a:cubicBezTo>
                        <a:cubicBezTo>
                          <a:pt x="-117" y="9149"/>
                          <a:pt x="-212" y="576"/>
                          <a:pt x="3408" y="481"/>
                        </a:cubicBezTo>
                        <a:cubicBezTo>
                          <a:pt x="4360" y="481"/>
                          <a:pt x="5313" y="862"/>
                          <a:pt x="6075" y="1433"/>
                        </a:cubicBezTo>
                        <a:cubicBezTo>
                          <a:pt x="6551" y="1814"/>
                          <a:pt x="6646" y="1433"/>
                          <a:pt x="6932" y="957"/>
                        </a:cubicBezTo>
                        <a:cubicBezTo>
                          <a:pt x="7313" y="481"/>
                          <a:pt x="7789" y="290"/>
                          <a:pt x="8265" y="100"/>
                        </a:cubicBezTo>
                        <a:cubicBezTo>
                          <a:pt x="9123" y="-186"/>
                          <a:pt x="10456" y="195"/>
                          <a:pt x="11314" y="576"/>
                        </a:cubicBezTo>
                        <a:cubicBezTo>
                          <a:pt x="11885" y="767"/>
                          <a:pt x="12266" y="1052"/>
                          <a:pt x="12552" y="1338"/>
                        </a:cubicBezTo>
                        <a:cubicBezTo>
                          <a:pt x="12552" y="1052"/>
                          <a:pt x="12552" y="862"/>
                          <a:pt x="12933" y="671"/>
                        </a:cubicBezTo>
                        <a:cubicBezTo>
                          <a:pt x="13695" y="386"/>
                          <a:pt x="14457" y="862"/>
                          <a:pt x="15028" y="1338"/>
                        </a:cubicBezTo>
                        <a:cubicBezTo>
                          <a:pt x="15790" y="2005"/>
                          <a:pt x="16362" y="2767"/>
                          <a:pt x="17124" y="3434"/>
                        </a:cubicBezTo>
                        <a:cubicBezTo>
                          <a:pt x="18362" y="4577"/>
                          <a:pt x="19219" y="6196"/>
                          <a:pt x="19695" y="7720"/>
                        </a:cubicBezTo>
                        <a:cubicBezTo>
                          <a:pt x="21410" y="12959"/>
                          <a:pt x="20362" y="21341"/>
                          <a:pt x="15028" y="24198"/>
                        </a:cubicBezTo>
                        <a:cubicBezTo>
                          <a:pt x="11885" y="25817"/>
                          <a:pt x="7789" y="24770"/>
                          <a:pt x="5313" y="22674"/>
                        </a:cubicBezTo>
                        <a:cubicBezTo>
                          <a:pt x="3312" y="21055"/>
                          <a:pt x="1884" y="18959"/>
                          <a:pt x="1027" y="16578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99" name="شكل حر: شكل 2798">
                    <a:extLst>
                      <a:ext uri="{FF2B5EF4-FFF2-40B4-BE49-F238E27FC236}">
                        <a16:creationId xmlns:a16="http://schemas.microsoft.com/office/drawing/2014/main" id="{E8E70E7D-B14F-55F8-C9DF-CFC09E530016}"/>
                      </a:ext>
                    </a:extLst>
                  </p:cNvPr>
                  <p:cNvSpPr/>
                  <p:nvPr/>
                </p:nvSpPr>
                <p:spPr>
                  <a:xfrm>
                    <a:off x="6712955" y="2701284"/>
                    <a:ext cx="19123" cy="24988"/>
                  </a:xfrm>
                  <a:custGeom>
                    <a:avLst/>
                    <a:gdLst>
                      <a:gd name="connsiteX0" fmla="*/ 1217 w 19123"/>
                      <a:gd name="connsiteY0" fmla="*/ 16673 h 24988"/>
                      <a:gd name="connsiteX1" fmla="*/ 74 w 19123"/>
                      <a:gd name="connsiteY1" fmla="*/ 11339 h 24988"/>
                      <a:gd name="connsiteX2" fmla="*/ 3408 w 19123"/>
                      <a:gd name="connsiteY2" fmla="*/ 481 h 24988"/>
                      <a:gd name="connsiteX3" fmla="*/ 6075 w 19123"/>
                      <a:gd name="connsiteY3" fmla="*/ 1433 h 24988"/>
                      <a:gd name="connsiteX4" fmla="*/ 6932 w 19123"/>
                      <a:gd name="connsiteY4" fmla="*/ 957 h 24988"/>
                      <a:gd name="connsiteX5" fmla="*/ 8265 w 19123"/>
                      <a:gd name="connsiteY5" fmla="*/ 100 h 24988"/>
                      <a:gd name="connsiteX6" fmla="*/ 11314 w 19123"/>
                      <a:gd name="connsiteY6" fmla="*/ 576 h 24988"/>
                      <a:gd name="connsiteX7" fmla="*/ 12552 w 19123"/>
                      <a:gd name="connsiteY7" fmla="*/ 1338 h 24988"/>
                      <a:gd name="connsiteX8" fmla="*/ 12933 w 19123"/>
                      <a:gd name="connsiteY8" fmla="*/ 671 h 24988"/>
                      <a:gd name="connsiteX9" fmla="*/ 14838 w 19123"/>
                      <a:gd name="connsiteY9" fmla="*/ 1148 h 24988"/>
                      <a:gd name="connsiteX10" fmla="*/ 13981 w 19123"/>
                      <a:gd name="connsiteY10" fmla="*/ 1148 h 24988"/>
                      <a:gd name="connsiteX11" fmla="*/ 13123 w 19123"/>
                      <a:gd name="connsiteY11" fmla="*/ 4005 h 24988"/>
                      <a:gd name="connsiteX12" fmla="*/ 9790 w 19123"/>
                      <a:gd name="connsiteY12" fmla="*/ 957 h 24988"/>
                      <a:gd name="connsiteX13" fmla="*/ 9123 w 19123"/>
                      <a:gd name="connsiteY13" fmla="*/ 3053 h 24988"/>
                      <a:gd name="connsiteX14" fmla="*/ 8075 w 19123"/>
                      <a:gd name="connsiteY14" fmla="*/ 1910 h 24988"/>
                      <a:gd name="connsiteX15" fmla="*/ 7789 w 19123"/>
                      <a:gd name="connsiteY15" fmla="*/ 2100 h 24988"/>
                      <a:gd name="connsiteX16" fmla="*/ 7599 w 19123"/>
                      <a:gd name="connsiteY16" fmla="*/ 3529 h 24988"/>
                      <a:gd name="connsiteX17" fmla="*/ 6646 w 19123"/>
                      <a:gd name="connsiteY17" fmla="*/ 2767 h 24988"/>
                      <a:gd name="connsiteX18" fmla="*/ 6361 w 19123"/>
                      <a:gd name="connsiteY18" fmla="*/ 2767 h 24988"/>
                      <a:gd name="connsiteX19" fmla="*/ 6361 w 19123"/>
                      <a:gd name="connsiteY19" fmla="*/ 6577 h 24988"/>
                      <a:gd name="connsiteX20" fmla="*/ 5408 w 19123"/>
                      <a:gd name="connsiteY20" fmla="*/ 3815 h 24988"/>
                      <a:gd name="connsiteX21" fmla="*/ 3503 w 19123"/>
                      <a:gd name="connsiteY21" fmla="*/ 1814 h 24988"/>
                      <a:gd name="connsiteX22" fmla="*/ 1217 w 19123"/>
                      <a:gd name="connsiteY22" fmla="*/ 4386 h 24988"/>
                      <a:gd name="connsiteX23" fmla="*/ 1122 w 19123"/>
                      <a:gd name="connsiteY23" fmla="*/ 9434 h 24988"/>
                      <a:gd name="connsiteX24" fmla="*/ 2550 w 19123"/>
                      <a:gd name="connsiteY24" fmla="*/ 16483 h 24988"/>
                      <a:gd name="connsiteX25" fmla="*/ 5789 w 19123"/>
                      <a:gd name="connsiteY25" fmla="*/ 21341 h 24988"/>
                      <a:gd name="connsiteX26" fmla="*/ 7789 w 19123"/>
                      <a:gd name="connsiteY26" fmla="*/ 20198 h 24988"/>
                      <a:gd name="connsiteX27" fmla="*/ 7123 w 19123"/>
                      <a:gd name="connsiteY27" fmla="*/ 15149 h 24988"/>
                      <a:gd name="connsiteX28" fmla="*/ 8170 w 19123"/>
                      <a:gd name="connsiteY28" fmla="*/ 18007 h 24988"/>
                      <a:gd name="connsiteX29" fmla="*/ 8742 w 19123"/>
                      <a:gd name="connsiteY29" fmla="*/ 20102 h 24988"/>
                      <a:gd name="connsiteX30" fmla="*/ 10552 w 19123"/>
                      <a:gd name="connsiteY30" fmla="*/ 23055 h 24988"/>
                      <a:gd name="connsiteX31" fmla="*/ 10837 w 19123"/>
                      <a:gd name="connsiteY31" fmla="*/ 23055 h 24988"/>
                      <a:gd name="connsiteX32" fmla="*/ 11123 w 19123"/>
                      <a:gd name="connsiteY32" fmla="*/ 19912 h 24988"/>
                      <a:gd name="connsiteX33" fmla="*/ 12457 w 19123"/>
                      <a:gd name="connsiteY33" fmla="*/ 21912 h 24988"/>
                      <a:gd name="connsiteX34" fmla="*/ 12742 w 19123"/>
                      <a:gd name="connsiteY34" fmla="*/ 21912 h 24988"/>
                      <a:gd name="connsiteX35" fmla="*/ 12933 w 19123"/>
                      <a:gd name="connsiteY35" fmla="*/ 18578 h 24988"/>
                      <a:gd name="connsiteX36" fmla="*/ 12933 w 19123"/>
                      <a:gd name="connsiteY36" fmla="*/ 14864 h 24988"/>
                      <a:gd name="connsiteX37" fmla="*/ 14361 w 19123"/>
                      <a:gd name="connsiteY37" fmla="*/ 18959 h 24988"/>
                      <a:gd name="connsiteX38" fmla="*/ 15504 w 19123"/>
                      <a:gd name="connsiteY38" fmla="*/ 21531 h 24988"/>
                      <a:gd name="connsiteX39" fmla="*/ 19124 w 19123"/>
                      <a:gd name="connsiteY39" fmla="*/ 19626 h 24988"/>
                      <a:gd name="connsiteX40" fmla="*/ 15123 w 19123"/>
                      <a:gd name="connsiteY40" fmla="*/ 24198 h 24988"/>
                      <a:gd name="connsiteX41" fmla="*/ 5408 w 19123"/>
                      <a:gd name="connsiteY41" fmla="*/ 22674 h 24988"/>
                      <a:gd name="connsiteX42" fmla="*/ 1122 w 19123"/>
                      <a:gd name="connsiteY42" fmla="*/ 16578 h 249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9123" h="24988">
                        <a:moveTo>
                          <a:pt x="1217" y="16673"/>
                        </a:moveTo>
                        <a:cubicBezTo>
                          <a:pt x="550" y="14959"/>
                          <a:pt x="169" y="13149"/>
                          <a:pt x="74" y="11339"/>
                        </a:cubicBezTo>
                        <a:cubicBezTo>
                          <a:pt x="-117" y="9149"/>
                          <a:pt x="-212" y="576"/>
                          <a:pt x="3408" y="481"/>
                        </a:cubicBezTo>
                        <a:cubicBezTo>
                          <a:pt x="4360" y="481"/>
                          <a:pt x="5313" y="862"/>
                          <a:pt x="6075" y="1433"/>
                        </a:cubicBezTo>
                        <a:cubicBezTo>
                          <a:pt x="6551" y="1814"/>
                          <a:pt x="6646" y="1433"/>
                          <a:pt x="6932" y="957"/>
                        </a:cubicBezTo>
                        <a:cubicBezTo>
                          <a:pt x="7313" y="481"/>
                          <a:pt x="7789" y="290"/>
                          <a:pt x="8265" y="100"/>
                        </a:cubicBezTo>
                        <a:cubicBezTo>
                          <a:pt x="9123" y="-186"/>
                          <a:pt x="10456" y="195"/>
                          <a:pt x="11314" y="576"/>
                        </a:cubicBezTo>
                        <a:cubicBezTo>
                          <a:pt x="11885" y="767"/>
                          <a:pt x="12266" y="1052"/>
                          <a:pt x="12552" y="1338"/>
                        </a:cubicBezTo>
                        <a:cubicBezTo>
                          <a:pt x="12552" y="1052"/>
                          <a:pt x="12552" y="862"/>
                          <a:pt x="12933" y="671"/>
                        </a:cubicBezTo>
                        <a:cubicBezTo>
                          <a:pt x="13599" y="386"/>
                          <a:pt x="14266" y="671"/>
                          <a:pt x="14838" y="1148"/>
                        </a:cubicBezTo>
                        <a:cubicBezTo>
                          <a:pt x="14552" y="1148"/>
                          <a:pt x="14266" y="1148"/>
                          <a:pt x="13981" y="1148"/>
                        </a:cubicBezTo>
                        <a:cubicBezTo>
                          <a:pt x="12933" y="1624"/>
                          <a:pt x="12933" y="2862"/>
                          <a:pt x="13123" y="4005"/>
                        </a:cubicBezTo>
                        <a:cubicBezTo>
                          <a:pt x="12266" y="2672"/>
                          <a:pt x="11504" y="862"/>
                          <a:pt x="9790" y="957"/>
                        </a:cubicBezTo>
                        <a:cubicBezTo>
                          <a:pt x="9028" y="957"/>
                          <a:pt x="9028" y="2100"/>
                          <a:pt x="9123" y="3053"/>
                        </a:cubicBezTo>
                        <a:cubicBezTo>
                          <a:pt x="8837" y="2576"/>
                          <a:pt x="8646" y="2100"/>
                          <a:pt x="8075" y="1910"/>
                        </a:cubicBezTo>
                        <a:cubicBezTo>
                          <a:pt x="7885" y="1910"/>
                          <a:pt x="7789" y="1910"/>
                          <a:pt x="7789" y="2100"/>
                        </a:cubicBezTo>
                        <a:cubicBezTo>
                          <a:pt x="7789" y="2291"/>
                          <a:pt x="7980" y="3815"/>
                          <a:pt x="7599" y="3529"/>
                        </a:cubicBezTo>
                        <a:cubicBezTo>
                          <a:pt x="7218" y="3243"/>
                          <a:pt x="7027" y="2862"/>
                          <a:pt x="6646" y="2767"/>
                        </a:cubicBezTo>
                        <a:cubicBezTo>
                          <a:pt x="6646" y="2767"/>
                          <a:pt x="6456" y="2767"/>
                          <a:pt x="6361" y="2767"/>
                        </a:cubicBezTo>
                        <a:cubicBezTo>
                          <a:pt x="6075" y="4005"/>
                          <a:pt x="6361" y="5339"/>
                          <a:pt x="6361" y="6577"/>
                        </a:cubicBezTo>
                        <a:cubicBezTo>
                          <a:pt x="5979" y="5720"/>
                          <a:pt x="5789" y="4672"/>
                          <a:pt x="5408" y="3815"/>
                        </a:cubicBezTo>
                        <a:cubicBezTo>
                          <a:pt x="5027" y="2957"/>
                          <a:pt x="4551" y="1814"/>
                          <a:pt x="3503" y="1814"/>
                        </a:cubicBezTo>
                        <a:cubicBezTo>
                          <a:pt x="2265" y="1814"/>
                          <a:pt x="1503" y="3434"/>
                          <a:pt x="1217" y="4386"/>
                        </a:cubicBezTo>
                        <a:cubicBezTo>
                          <a:pt x="836" y="6005"/>
                          <a:pt x="931" y="7720"/>
                          <a:pt x="1122" y="9434"/>
                        </a:cubicBezTo>
                        <a:cubicBezTo>
                          <a:pt x="1312" y="11816"/>
                          <a:pt x="1598" y="14292"/>
                          <a:pt x="2550" y="16483"/>
                        </a:cubicBezTo>
                        <a:cubicBezTo>
                          <a:pt x="3217" y="18197"/>
                          <a:pt x="4265" y="20198"/>
                          <a:pt x="5789" y="21341"/>
                        </a:cubicBezTo>
                        <a:cubicBezTo>
                          <a:pt x="6837" y="22103"/>
                          <a:pt x="7789" y="21531"/>
                          <a:pt x="7789" y="20198"/>
                        </a:cubicBezTo>
                        <a:cubicBezTo>
                          <a:pt x="7789" y="18483"/>
                          <a:pt x="6741" y="16769"/>
                          <a:pt x="7123" y="15149"/>
                        </a:cubicBezTo>
                        <a:cubicBezTo>
                          <a:pt x="7694" y="16007"/>
                          <a:pt x="7885" y="17054"/>
                          <a:pt x="8170" y="18007"/>
                        </a:cubicBezTo>
                        <a:cubicBezTo>
                          <a:pt x="8361" y="18674"/>
                          <a:pt x="8551" y="19436"/>
                          <a:pt x="8742" y="20102"/>
                        </a:cubicBezTo>
                        <a:cubicBezTo>
                          <a:pt x="9028" y="21150"/>
                          <a:pt x="9408" y="22674"/>
                          <a:pt x="10552" y="23055"/>
                        </a:cubicBezTo>
                        <a:cubicBezTo>
                          <a:pt x="10647" y="23055"/>
                          <a:pt x="10742" y="23055"/>
                          <a:pt x="10837" y="23055"/>
                        </a:cubicBezTo>
                        <a:cubicBezTo>
                          <a:pt x="11504" y="22198"/>
                          <a:pt x="11028" y="20960"/>
                          <a:pt x="11123" y="19912"/>
                        </a:cubicBezTo>
                        <a:cubicBezTo>
                          <a:pt x="11599" y="20579"/>
                          <a:pt x="11694" y="21531"/>
                          <a:pt x="12457" y="21912"/>
                        </a:cubicBezTo>
                        <a:cubicBezTo>
                          <a:pt x="12457" y="21912"/>
                          <a:pt x="12647" y="21912"/>
                          <a:pt x="12742" y="21912"/>
                        </a:cubicBezTo>
                        <a:cubicBezTo>
                          <a:pt x="13314" y="20960"/>
                          <a:pt x="13028" y="19626"/>
                          <a:pt x="12933" y="18578"/>
                        </a:cubicBezTo>
                        <a:cubicBezTo>
                          <a:pt x="12837" y="17435"/>
                          <a:pt x="12552" y="16007"/>
                          <a:pt x="12933" y="14864"/>
                        </a:cubicBezTo>
                        <a:cubicBezTo>
                          <a:pt x="13695" y="16102"/>
                          <a:pt x="14076" y="17626"/>
                          <a:pt x="14361" y="18959"/>
                        </a:cubicBezTo>
                        <a:cubicBezTo>
                          <a:pt x="14552" y="19817"/>
                          <a:pt x="14743" y="20960"/>
                          <a:pt x="15504" y="21531"/>
                        </a:cubicBezTo>
                        <a:cubicBezTo>
                          <a:pt x="16552" y="22388"/>
                          <a:pt x="18267" y="20674"/>
                          <a:pt x="19124" y="19626"/>
                        </a:cubicBezTo>
                        <a:cubicBezTo>
                          <a:pt x="18267" y="21531"/>
                          <a:pt x="16933" y="23150"/>
                          <a:pt x="15123" y="24198"/>
                        </a:cubicBezTo>
                        <a:cubicBezTo>
                          <a:pt x="11980" y="25817"/>
                          <a:pt x="7885" y="24770"/>
                          <a:pt x="5408" y="22674"/>
                        </a:cubicBezTo>
                        <a:cubicBezTo>
                          <a:pt x="3408" y="21055"/>
                          <a:pt x="1979" y="18959"/>
                          <a:pt x="1122" y="16578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792" name="رسم 672">
                  <a:extLst>
                    <a:ext uri="{FF2B5EF4-FFF2-40B4-BE49-F238E27FC236}">
                      <a16:creationId xmlns:a16="http://schemas.microsoft.com/office/drawing/2014/main" id="{62E6CFC7-C48B-6226-211E-5E7C5D270DA2}"/>
                    </a:ext>
                  </a:extLst>
                </p:cNvPr>
                <p:cNvGrpSpPr/>
                <p:nvPr/>
              </p:nvGrpSpPr>
              <p:grpSpPr>
                <a:xfrm>
                  <a:off x="6717251" y="2703455"/>
                  <a:ext cx="22353" cy="28403"/>
                  <a:chOff x="6717251" y="2703455"/>
                  <a:chExt cx="22353" cy="28403"/>
                </a:xfrm>
              </p:grpSpPr>
              <p:sp>
                <p:nvSpPr>
                  <p:cNvPr id="2795" name="شكل حر: شكل 2794">
                    <a:extLst>
                      <a:ext uri="{FF2B5EF4-FFF2-40B4-BE49-F238E27FC236}">
                        <a16:creationId xmlns:a16="http://schemas.microsoft.com/office/drawing/2014/main" id="{25F95AFA-79A7-9C6B-974D-76979D53EC64}"/>
                      </a:ext>
                    </a:extLst>
                  </p:cNvPr>
                  <p:cNvSpPr/>
                  <p:nvPr/>
                </p:nvSpPr>
                <p:spPr>
                  <a:xfrm>
                    <a:off x="6717251" y="2703455"/>
                    <a:ext cx="22353" cy="28403"/>
                  </a:xfrm>
                  <a:custGeom>
                    <a:avLst/>
                    <a:gdLst>
                      <a:gd name="connsiteX0" fmla="*/ 21972 w 22353"/>
                      <a:gd name="connsiteY0" fmla="*/ 17170 h 28403"/>
                      <a:gd name="connsiteX1" fmla="*/ 22258 w 22353"/>
                      <a:gd name="connsiteY1" fmla="*/ 11169 h 28403"/>
                      <a:gd name="connsiteX2" fmla="*/ 16638 w 22353"/>
                      <a:gd name="connsiteY2" fmla="*/ 25 h 28403"/>
                      <a:gd name="connsiteX3" fmla="*/ 13876 w 22353"/>
                      <a:gd name="connsiteY3" fmla="*/ 1549 h 28403"/>
                      <a:gd name="connsiteX4" fmla="*/ 12923 w 22353"/>
                      <a:gd name="connsiteY4" fmla="*/ 1168 h 28403"/>
                      <a:gd name="connsiteX5" fmla="*/ 11304 w 22353"/>
                      <a:gd name="connsiteY5" fmla="*/ 501 h 28403"/>
                      <a:gd name="connsiteX6" fmla="*/ 8066 w 22353"/>
                      <a:gd name="connsiteY6" fmla="*/ 1549 h 28403"/>
                      <a:gd name="connsiteX7" fmla="*/ 6828 w 22353"/>
                      <a:gd name="connsiteY7" fmla="*/ 2692 h 28403"/>
                      <a:gd name="connsiteX8" fmla="*/ 6256 w 22353"/>
                      <a:gd name="connsiteY8" fmla="*/ 2025 h 28403"/>
                      <a:gd name="connsiteX9" fmla="*/ 4065 w 22353"/>
                      <a:gd name="connsiteY9" fmla="*/ 3168 h 28403"/>
                      <a:gd name="connsiteX10" fmla="*/ 2160 w 22353"/>
                      <a:gd name="connsiteY10" fmla="*/ 5835 h 28403"/>
                      <a:gd name="connsiteX11" fmla="*/ 160 w 22353"/>
                      <a:gd name="connsiteY11" fmla="*/ 10979 h 28403"/>
                      <a:gd name="connsiteX12" fmla="*/ 8256 w 22353"/>
                      <a:gd name="connsiteY12" fmla="*/ 28029 h 28403"/>
                      <a:gd name="connsiteX13" fmla="*/ 18543 w 22353"/>
                      <a:gd name="connsiteY13" fmla="*/ 24504 h 28403"/>
                      <a:gd name="connsiteX14" fmla="*/ 22067 w 22353"/>
                      <a:gd name="connsiteY14" fmla="*/ 17170 h 28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2353" h="28403">
                        <a:moveTo>
                          <a:pt x="21972" y="17170"/>
                        </a:moveTo>
                        <a:cubicBezTo>
                          <a:pt x="22353" y="15170"/>
                          <a:pt x="22448" y="13170"/>
                          <a:pt x="22258" y="11169"/>
                        </a:cubicBezTo>
                        <a:cubicBezTo>
                          <a:pt x="21972" y="8788"/>
                          <a:pt x="20544" y="-546"/>
                          <a:pt x="16638" y="25"/>
                        </a:cubicBezTo>
                        <a:cubicBezTo>
                          <a:pt x="15590" y="216"/>
                          <a:pt x="14638" y="787"/>
                          <a:pt x="13876" y="1549"/>
                        </a:cubicBezTo>
                        <a:cubicBezTo>
                          <a:pt x="13400" y="2025"/>
                          <a:pt x="13304" y="1549"/>
                          <a:pt x="12923" y="1168"/>
                        </a:cubicBezTo>
                        <a:cubicBezTo>
                          <a:pt x="12542" y="692"/>
                          <a:pt x="11876" y="597"/>
                          <a:pt x="11304" y="501"/>
                        </a:cubicBezTo>
                        <a:cubicBezTo>
                          <a:pt x="10352" y="311"/>
                          <a:pt x="8923" y="1073"/>
                          <a:pt x="8066" y="1549"/>
                        </a:cubicBezTo>
                        <a:cubicBezTo>
                          <a:pt x="7494" y="1930"/>
                          <a:pt x="7113" y="2216"/>
                          <a:pt x="6828" y="2692"/>
                        </a:cubicBezTo>
                        <a:cubicBezTo>
                          <a:pt x="6828" y="2406"/>
                          <a:pt x="6637" y="2121"/>
                          <a:pt x="6256" y="2025"/>
                        </a:cubicBezTo>
                        <a:cubicBezTo>
                          <a:pt x="5303" y="1835"/>
                          <a:pt x="4637" y="2502"/>
                          <a:pt x="4065" y="3168"/>
                        </a:cubicBezTo>
                        <a:cubicBezTo>
                          <a:pt x="3303" y="4026"/>
                          <a:pt x="2827" y="4978"/>
                          <a:pt x="2160" y="5835"/>
                        </a:cubicBezTo>
                        <a:cubicBezTo>
                          <a:pt x="1017" y="7264"/>
                          <a:pt x="446" y="9169"/>
                          <a:pt x="160" y="10979"/>
                        </a:cubicBezTo>
                        <a:cubicBezTo>
                          <a:pt x="-697" y="16884"/>
                          <a:pt x="1874" y="25933"/>
                          <a:pt x="8256" y="28029"/>
                        </a:cubicBezTo>
                        <a:cubicBezTo>
                          <a:pt x="11971" y="29267"/>
                          <a:pt x="16162" y="27267"/>
                          <a:pt x="18543" y="24504"/>
                        </a:cubicBezTo>
                        <a:cubicBezTo>
                          <a:pt x="20353" y="22409"/>
                          <a:pt x="21496" y="19837"/>
                          <a:pt x="22067" y="17170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96" name="شكل حر: شكل 2795">
                    <a:extLst>
                      <a:ext uri="{FF2B5EF4-FFF2-40B4-BE49-F238E27FC236}">
                        <a16:creationId xmlns:a16="http://schemas.microsoft.com/office/drawing/2014/main" id="{A31B76E9-4968-B9C2-35E5-8E2B0F5DD829}"/>
                      </a:ext>
                    </a:extLst>
                  </p:cNvPr>
                  <p:cNvSpPr/>
                  <p:nvPr/>
                </p:nvSpPr>
                <p:spPr>
                  <a:xfrm>
                    <a:off x="6717251" y="2703455"/>
                    <a:ext cx="22353" cy="28403"/>
                  </a:xfrm>
                  <a:custGeom>
                    <a:avLst/>
                    <a:gdLst>
                      <a:gd name="connsiteX0" fmla="*/ 21972 w 22353"/>
                      <a:gd name="connsiteY0" fmla="*/ 17170 h 28403"/>
                      <a:gd name="connsiteX1" fmla="*/ 22258 w 22353"/>
                      <a:gd name="connsiteY1" fmla="*/ 11169 h 28403"/>
                      <a:gd name="connsiteX2" fmla="*/ 16638 w 22353"/>
                      <a:gd name="connsiteY2" fmla="*/ 25 h 28403"/>
                      <a:gd name="connsiteX3" fmla="*/ 13876 w 22353"/>
                      <a:gd name="connsiteY3" fmla="*/ 1549 h 28403"/>
                      <a:gd name="connsiteX4" fmla="*/ 12923 w 22353"/>
                      <a:gd name="connsiteY4" fmla="*/ 1168 h 28403"/>
                      <a:gd name="connsiteX5" fmla="*/ 11304 w 22353"/>
                      <a:gd name="connsiteY5" fmla="*/ 501 h 28403"/>
                      <a:gd name="connsiteX6" fmla="*/ 8066 w 22353"/>
                      <a:gd name="connsiteY6" fmla="*/ 1549 h 28403"/>
                      <a:gd name="connsiteX7" fmla="*/ 6828 w 22353"/>
                      <a:gd name="connsiteY7" fmla="*/ 2692 h 28403"/>
                      <a:gd name="connsiteX8" fmla="*/ 6256 w 22353"/>
                      <a:gd name="connsiteY8" fmla="*/ 2025 h 28403"/>
                      <a:gd name="connsiteX9" fmla="*/ 4065 w 22353"/>
                      <a:gd name="connsiteY9" fmla="*/ 3168 h 28403"/>
                      <a:gd name="connsiteX10" fmla="*/ 2160 w 22353"/>
                      <a:gd name="connsiteY10" fmla="*/ 5835 h 28403"/>
                      <a:gd name="connsiteX11" fmla="*/ 160 w 22353"/>
                      <a:gd name="connsiteY11" fmla="*/ 10979 h 28403"/>
                      <a:gd name="connsiteX12" fmla="*/ 8256 w 22353"/>
                      <a:gd name="connsiteY12" fmla="*/ 28029 h 28403"/>
                      <a:gd name="connsiteX13" fmla="*/ 18543 w 22353"/>
                      <a:gd name="connsiteY13" fmla="*/ 24504 h 28403"/>
                      <a:gd name="connsiteX14" fmla="*/ 22067 w 22353"/>
                      <a:gd name="connsiteY14" fmla="*/ 17170 h 28403"/>
                      <a:gd name="connsiteX15" fmla="*/ 11685 w 22353"/>
                      <a:gd name="connsiteY15" fmla="*/ 19837 h 28403"/>
                      <a:gd name="connsiteX16" fmla="*/ 9971 w 22353"/>
                      <a:gd name="connsiteY16" fmla="*/ 18123 h 28403"/>
                      <a:gd name="connsiteX17" fmla="*/ 9018 w 22353"/>
                      <a:gd name="connsiteY17" fmla="*/ 14789 h 28403"/>
                      <a:gd name="connsiteX18" fmla="*/ 7590 w 22353"/>
                      <a:gd name="connsiteY18" fmla="*/ 18885 h 28403"/>
                      <a:gd name="connsiteX19" fmla="*/ 5780 w 22353"/>
                      <a:gd name="connsiteY19" fmla="*/ 21742 h 28403"/>
                      <a:gd name="connsiteX20" fmla="*/ 3398 w 22353"/>
                      <a:gd name="connsiteY20" fmla="*/ 19456 h 28403"/>
                      <a:gd name="connsiteX21" fmla="*/ 2922 w 22353"/>
                      <a:gd name="connsiteY21" fmla="*/ 15170 h 28403"/>
                      <a:gd name="connsiteX22" fmla="*/ 2351 w 22353"/>
                      <a:gd name="connsiteY22" fmla="*/ 20123 h 28403"/>
                      <a:gd name="connsiteX23" fmla="*/ 1970 w 22353"/>
                      <a:gd name="connsiteY23" fmla="*/ 20123 h 28403"/>
                      <a:gd name="connsiteX24" fmla="*/ 2541 w 22353"/>
                      <a:gd name="connsiteY24" fmla="*/ 6312 h 28403"/>
                      <a:gd name="connsiteX25" fmla="*/ 4256 w 22353"/>
                      <a:gd name="connsiteY25" fmla="*/ 3740 h 28403"/>
                      <a:gd name="connsiteX26" fmla="*/ 5208 w 22353"/>
                      <a:gd name="connsiteY26" fmla="*/ 11550 h 28403"/>
                      <a:gd name="connsiteX27" fmla="*/ 6732 w 22353"/>
                      <a:gd name="connsiteY27" fmla="*/ 8217 h 28403"/>
                      <a:gd name="connsiteX28" fmla="*/ 8447 w 22353"/>
                      <a:gd name="connsiteY28" fmla="*/ 5550 h 28403"/>
                      <a:gd name="connsiteX29" fmla="*/ 10637 w 22353"/>
                      <a:gd name="connsiteY29" fmla="*/ 9455 h 28403"/>
                      <a:gd name="connsiteX30" fmla="*/ 12447 w 22353"/>
                      <a:gd name="connsiteY30" fmla="*/ 6407 h 28403"/>
                      <a:gd name="connsiteX31" fmla="*/ 12733 w 22353"/>
                      <a:gd name="connsiteY31" fmla="*/ 6407 h 28403"/>
                      <a:gd name="connsiteX32" fmla="*/ 14162 w 22353"/>
                      <a:gd name="connsiteY32" fmla="*/ 11169 h 28403"/>
                      <a:gd name="connsiteX33" fmla="*/ 13495 w 22353"/>
                      <a:gd name="connsiteY33" fmla="*/ 16694 h 28403"/>
                      <a:gd name="connsiteX34" fmla="*/ 11781 w 22353"/>
                      <a:gd name="connsiteY34" fmla="*/ 19837 h 28403"/>
                      <a:gd name="connsiteX35" fmla="*/ 17400 w 22353"/>
                      <a:gd name="connsiteY35" fmla="*/ 19647 h 28403"/>
                      <a:gd name="connsiteX36" fmla="*/ 15971 w 22353"/>
                      <a:gd name="connsiteY36" fmla="*/ 18504 h 28403"/>
                      <a:gd name="connsiteX37" fmla="*/ 14828 w 22353"/>
                      <a:gd name="connsiteY37" fmla="*/ 13836 h 28403"/>
                      <a:gd name="connsiteX38" fmla="*/ 14733 w 22353"/>
                      <a:gd name="connsiteY38" fmla="*/ 7836 h 28403"/>
                      <a:gd name="connsiteX39" fmla="*/ 16448 w 22353"/>
                      <a:gd name="connsiteY39" fmla="*/ 5359 h 28403"/>
                      <a:gd name="connsiteX40" fmla="*/ 17972 w 22353"/>
                      <a:gd name="connsiteY40" fmla="*/ 9360 h 28403"/>
                      <a:gd name="connsiteX41" fmla="*/ 18448 w 22353"/>
                      <a:gd name="connsiteY41" fmla="*/ 14884 h 28403"/>
                      <a:gd name="connsiteX42" fmla="*/ 18067 w 22353"/>
                      <a:gd name="connsiteY42" fmla="*/ 18313 h 28403"/>
                      <a:gd name="connsiteX43" fmla="*/ 17400 w 22353"/>
                      <a:gd name="connsiteY43" fmla="*/ 19551 h 28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22353" h="28403">
                        <a:moveTo>
                          <a:pt x="21972" y="17170"/>
                        </a:moveTo>
                        <a:cubicBezTo>
                          <a:pt x="22353" y="15170"/>
                          <a:pt x="22448" y="13170"/>
                          <a:pt x="22258" y="11169"/>
                        </a:cubicBezTo>
                        <a:cubicBezTo>
                          <a:pt x="21972" y="8788"/>
                          <a:pt x="20544" y="-546"/>
                          <a:pt x="16638" y="25"/>
                        </a:cubicBezTo>
                        <a:cubicBezTo>
                          <a:pt x="15590" y="216"/>
                          <a:pt x="14638" y="787"/>
                          <a:pt x="13876" y="1549"/>
                        </a:cubicBezTo>
                        <a:cubicBezTo>
                          <a:pt x="13400" y="2025"/>
                          <a:pt x="13304" y="1549"/>
                          <a:pt x="12923" y="1168"/>
                        </a:cubicBezTo>
                        <a:cubicBezTo>
                          <a:pt x="12542" y="692"/>
                          <a:pt x="11876" y="597"/>
                          <a:pt x="11304" y="501"/>
                        </a:cubicBezTo>
                        <a:cubicBezTo>
                          <a:pt x="10352" y="311"/>
                          <a:pt x="8923" y="1073"/>
                          <a:pt x="8066" y="1549"/>
                        </a:cubicBezTo>
                        <a:cubicBezTo>
                          <a:pt x="7494" y="1930"/>
                          <a:pt x="7113" y="2216"/>
                          <a:pt x="6828" y="2692"/>
                        </a:cubicBezTo>
                        <a:cubicBezTo>
                          <a:pt x="6828" y="2406"/>
                          <a:pt x="6637" y="2121"/>
                          <a:pt x="6256" y="2025"/>
                        </a:cubicBezTo>
                        <a:cubicBezTo>
                          <a:pt x="5303" y="1835"/>
                          <a:pt x="4637" y="2502"/>
                          <a:pt x="4065" y="3168"/>
                        </a:cubicBezTo>
                        <a:cubicBezTo>
                          <a:pt x="3303" y="4026"/>
                          <a:pt x="2827" y="4978"/>
                          <a:pt x="2160" y="5835"/>
                        </a:cubicBezTo>
                        <a:cubicBezTo>
                          <a:pt x="1017" y="7264"/>
                          <a:pt x="446" y="9169"/>
                          <a:pt x="160" y="10979"/>
                        </a:cubicBezTo>
                        <a:cubicBezTo>
                          <a:pt x="-697" y="16884"/>
                          <a:pt x="1874" y="25933"/>
                          <a:pt x="8256" y="28029"/>
                        </a:cubicBezTo>
                        <a:cubicBezTo>
                          <a:pt x="11971" y="29267"/>
                          <a:pt x="16162" y="27267"/>
                          <a:pt x="18543" y="24504"/>
                        </a:cubicBezTo>
                        <a:cubicBezTo>
                          <a:pt x="20353" y="22409"/>
                          <a:pt x="21496" y="19837"/>
                          <a:pt x="22067" y="17170"/>
                        </a:cubicBezTo>
                        <a:close/>
                        <a:moveTo>
                          <a:pt x="11685" y="19837"/>
                        </a:moveTo>
                        <a:cubicBezTo>
                          <a:pt x="10923" y="19742"/>
                          <a:pt x="10257" y="18789"/>
                          <a:pt x="9971" y="18123"/>
                        </a:cubicBezTo>
                        <a:cubicBezTo>
                          <a:pt x="9590" y="17075"/>
                          <a:pt x="9494" y="15837"/>
                          <a:pt x="9018" y="14789"/>
                        </a:cubicBezTo>
                        <a:cubicBezTo>
                          <a:pt x="8161" y="15932"/>
                          <a:pt x="7970" y="17646"/>
                          <a:pt x="7590" y="18885"/>
                        </a:cubicBezTo>
                        <a:cubicBezTo>
                          <a:pt x="7304" y="19742"/>
                          <a:pt x="6923" y="21456"/>
                          <a:pt x="5780" y="21742"/>
                        </a:cubicBezTo>
                        <a:cubicBezTo>
                          <a:pt x="4541" y="22123"/>
                          <a:pt x="3684" y="20409"/>
                          <a:pt x="3398" y="19456"/>
                        </a:cubicBezTo>
                        <a:cubicBezTo>
                          <a:pt x="3017" y="18123"/>
                          <a:pt x="2922" y="16599"/>
                          <a:pt x="2922" y="15170"/>
                        </a:cubicBezTo>
                        <a:cubicBezTo>
                          <a:pt x="2636" y="16789"/>
                          <a:pt x="2922" y="18504"/>
                          <a:pt x="2351" y="20123"/>
                        </a:cubicBezTo>
                        <a:cubicBezTo>
                          <a:pt x="2351" y="20313"/>
                          <a:pt x="2065" y="20313"/>
                          <a:pt x="1970" y="20123"/>
                        </a:cubicBezTo>
                        <a:cubicBezTo>
                          <a:pt x="160" y="16027"/>
                          <a:pt x="255" y="10312"/>
                          <a:pt x="2541" y="6312"/>
                        </a:cubicBezTo>
                        <a:cubicBezTo>
                          <a:pt x="2827" y="5264"/>
                          <a:pt x="3303" y="4026"/>
                          <a:pt x="4256" y="3740"/>
                        </a:cubicBezTo>
                        <a:cubicBezTo>
                          <a:pt x="6923" y="2692"/>
                          <a:pt x="5494" y="9360"/>
                          <a:pt x="5208" y="11550"/>
                        </a:cubicBezTo>
                        <a:cubicBezTo>
                          <a:pt x="5875" y="10598"/>
                          <a:pt x="6256" y="9264"/>
                          <a:pt x="6732" y="8217"/>
                        </a:cubicBezTo>
                        <a:cubicBezTo>
                          <a:pt x="7113" y="7359"/>
                          <a:pt x="7590" y="6026"/>
                          <a:pt x="8447" y="5550"/>
                        </a:cubicBezTo>
                        <a:cubicBezTo>
                          <a:pt x="10352" y="4597"/>
                          <a:pt x="10352" y="8026"/>
                          <a:pt x="10637" y="9455"/>
                        </a:cubicBezTo>
                        <a:cubicBezTo>
                          <a:pt x="11209" y="8407"/>
                          <a:pt x="11590" y="7264"/>
                          <a:pt x="12447" y="6407"/>
                        </a:cubicBezTo>
                        <a:cubicBezTo>
                          <a:pt x="12447" y="6407"/>
                          <a:pt x="12638" y="6407"/>
                          <a:pt x="12733" y="6407"/>
                        </a:cubicBezTo>
                        <a:cubicBezTo>
                          <a:pt x="14162" y="7455"/>
                          <a:pt x="14257" y="9550"/>
                          <a:pt x="14162" y="11169"/>
                        </a:cubicBezTo>
                        <a:cubicBezTo>
                          <a:pt x="14162" y="12979"/>
                          <a:pt x="13781" y="14789"/>
                          <a:pt x="13495" y="16694"/>
                        </a:cubicBezTo>
                        <a:cubicBezTo>
                          <a:pt x="13400" y="17456"/>
                          <a:pt x="13114" y="20123"/>
                          <a:pt x="11781" y="19837"/>
                        </a:cubicBezTo>
                        <a:close/>
                        <a:moveTo>
                          <a:pt x="17400" y="19647"/>
                        </a:moveTo>
                        <a:cubicBezTo>
                          <a:pt x="16733" y="20123"/>
                          <a:pt x="16162" y="19075"/>
                          <a:pt x="15971" y="18504"/>
                        </a:cubicBezTo>
                        <a:cubicBezTo>
                          <a:pt x="15305" y="17075"/>
                          <a:pt x="15019" y="15456"/>
                          <a:pt x="14828" y="13836"/>
                        </a:cubicBezTo>
                        <a:cubicBezTo>
                          <a:pt x="14543" y="11836"/>
                          <a:pt x="14352" y="9836"/>
                          <a:pt x="14733" y="7836"/>
                        </a:cubicBezTo>
                        <a:cubicBezTo>
                          <a:pt x="14733" y="6216"/>
                          <a:pt x="15114" y="4216"/>
                          <a:pt x="16448" y="5359"/>
                        </a:cubicBezTo>
                        <a:cubicBezTo>
                          <a:pt x="17591" y="6312"/>
                          <a:pt x="17781" y="8026"/>
                          <a:pt x="17972" y="9360"/>
                        </a:cubicBezTo>
                        <a:cubicBezTo>
                          <a:pt x="18162" y="11169"/>
                          <a:pt x="18448" y="13074"/>
                          <a:pt x="18448" y="14884"/>
                        </a:cubicBezTo>
                        <a:cubicBezTo>
                          <a:pt x="18448" y="16027"/>
                          <a:pt x="18448" y="17265"/>
                          <a:pt x="18067" y="18313"/>
                        </a:cubicBezTo>
                        <a:cubicBezTo>
                          <a:pt x="17972" y="18694"/>
                          <a:pt x="17781" y="19361"/>
                          <a:pt x="17400" y="19551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97" name="شكل حر: شكل 2796">
                    <a:extLst>
                      <a:ext uri="{FF2B5EF4-FFF2-40B4-BE49-F238E27FC236}">
                        <a16:creationId xmlns:a16="http://schemas.microsoft.com/office/drawing/2014/main" id="{8BB5D6CE-9815-BCF8-5EC2-C9CE849558F4}"/>
                      </a:ext>
                    </a:extLst>
                  </p:cNvPr>
                  <p:cNvSpPr/>
                  <p:nvPr/>
                </p:nvSpPr>
                <p:spPr>
                  <a:xfrm>
                    <a:off x="6720078" y="2703455"/>
                    <a:ext cx="19526" cy="28403"/>
                  </a:xfrm>
                  <a:custGeom>
                    <a:avLst/>
                    <a:gdLst>
                      <a:gd name="connsiteX0" fmla="*/ 19145 w 19526"/>
                      <a:gd name="connsiteY0" fmla="*/ 17170 h 28403"/>
                      <a:gd name="connsiteX1" fmla="*/ 19431 w 19526"/>
                      <a:gd name="connsiteY1" fmla="*/ 11169 h 28403"/>
                      <a:gd name="connsiteX2" fmla="*/ 13811 w 19526"/>
                      <a:gd name="connsiteY2" fmla="*/ 25 h 28403"/>
                      <a:gd name="connsiteX3" fmla="*/ 11049 w 19526"/>
                      <a:gd name="connsiteY3" fmla="*/ 1549 h 28403"/>
                      <a:gd name="connsiteX4" fmla="*/ 10096 w 19526"/>
                      <a:gd name="connsiteY4" fmla="*/ 1168 h 28403"/>
                      <a:gd name="connsiteX5" fmla="*/ 8477 w 19526"/>
                      <a:gd name="connsiteY5" fmla="*/ 501 h 28403"/>
                      <a:gd name="connsiteX6" fmla="*/ 5239 w 19526"/>
                      <a:gd name="connsiteY6" fmla="*/ 1549 h 28403"/>
                      <a:gd name="connsiteX7" fmla="*/ 4000 w 19526"/>
                      <a:gd name="connsiteY7" fmla="*/ 2692 h 28403"/>
                      <a:gd name="connsiteX8" fmla="*/ 3429 w 19526"/>
                      <a:gd name="connsiteY8" fmla="*/ 2025 h 28403"/>
                      <a:gd name="connsiteX9" fmla="*/ 1524 w 19526"/>
                      <a:gd name="connsiteY9" fmla="*/ 2883 h 28403"/>
                      <a:gd name="connsiteX10" fmla="*/ 2476 w 19526"/>
                      <a:gd name="connsiteY10" fmla="*/ 2787 h 28403"/>
                      <a:gd name="connsiteX11" fmla="*/ 3905 w 19526"/>
                      <a:gd name="connsiteY11" fmla="*/ 5740 h 28403"/>
                      <a:gd name="connsiteX12" fmla="*/ 6953 w 19526"/>
                      <a:gd name="connsiteY12" fmla="*/ 1835 h 28403"/>
                      <a:gd name="connsiteX13" fmla="*/ 8001 w 19526"/>
                      <a:gd name="connsiteY13" fmla="*/ 4026 h 28403"/>
                      <a:gd name="connsiteX14" fmla="*/ 8858 w 19526"/>
                      <a:gd name="connsiteY14" fmla="*/ 2597 h 28403"/>
                      <a:gd name="connsiteX15" fmla="*/ 9239 w 19526"/>
                      <a:gd name="connsiteY15" fmla="*/ 2787 h 28403"/>
                      <a:gd name="connsiteX16" fmla="*/ 9715 w 19526"/>
                      <a:gd name="connsiteY16" fmla="*/ 4311 h 28403"/>
                      <a:gd name="connsiteX17" fmla="*/ 10573 w 19526"/>
                      <a:gd name="connsiteY17" fmla="*/ 3264 h 28403"/>
                      <a:gd name="connsiteX18" fmla="*/ 10858 w 19526"/>
                      <a:gd name="connsiteY18" fmla="*/ 3264 h 28403"/>
                      <a:gd name="connsiteX19" fmla="*/ 11525 w 19526"/>
                      <a:gd name="connsiteY19" fmla="*/ 7359 h 28403"/>
                      <a:gd name="connsiteX20" fmla="*/ 12001 w 19526"/>
                      <a:gd name="connsiteY20" fmla="*/ 4121 h 28403"/>
                      <a:gd name="connsiteX21" fmla="*/ 13716 w 19526"/>
                      <a:gd name="connsiteY21" fmla="*/ 1644 h 28403"/>
                      <a:gd name="connsiteX22" fmla="*/ 16669 w 19526"/>
                      <a:gd name="connsiteY22" fmla="*/ 4026 h 28403"/>
                      <a:gd name="connsiteX23" fmla="*/ 17717 w 19526"/>
                      <a:gd name="connsiteY23" fmla="*/ 9455 h 28403"/>
                      <a:gd name="connsiteX24" fmla="*/ 17431 w 19526"/>
                      <a:gd name="connsiteY24" fmla="*/ 17361 h 28403"/>
                      <a:gd name="connsiteX25" fmla="*/ 14764 w 19526"/>
                      <a:gd name="connsiteY25" fmla="*/ 23266 h 28403"/>
                      <a:gd name="connsiteX26" fmla="*/ 12383 w 19526"/>
                      <a:gd name="connsiteY26" fmla="*/ 22504 h 28403"/>
                      <a:gd name="connsiteX27" fmla="*/ 12192 w 19526"/>
                      <a:gd name="connsiteY27" fmla="*/ 16884 h 28403"/>
                      <a:gd name="connsiteX28" fmla="*/ 11621 w 19526"/>
                      <a:gd name="connsiteY28" fmla="*/ 20123 h 28403"/>
                      <a:gd name="connsiteX29" fmla="*/ 11335 w 19526"/>
                      <a:gd name="connsiteY29" fmla="*/ 22409 h 28403"/>
                      <a:gd name="connsiteX30" fmla="*/ 9811 w 19526"/>
                      <a:gd name="connsiteY30" fmla="*/ 25933 h 28403"/>
                      <a:gd name="connsiteX31" fmla="*/ 9620 w 19526"/>
                      <a:gd name="connsiteY31" fmla="*/ 25933 h 28403"/>
                      <a:gd name="connsiteX32" fmla="*/ 8668 w 19526"/>
                      <a:gd name="connsiteY32" fmla="*/ 22599 h 28403"/>
                      <a:gd name="connsiteX33" fmla="*/ 7525 w 19526"/>
                      <a:gd name="connsiteY33" fmla="*/ 25076 h 28403"/>
                      <a:gd name="connsiteX34" fmla="*/ 7239 w 19526"/>
                      <a:gd name="connsiteY34" fmla="*/ 25076 h 28403"/>
                      <a:gd name="connsiteX35" fmla="*/ 6477 w 19526"/>
                      <a:gd name="connsiteY35" fmla="*/ 21552 h 28403"/>
                      <a:gd name="connsiteX36" fmla="*/ 5715 w 19526"/>
                      <a:gd name="connsiteY36" fmla="*/ 17456 h 28403"/>
                      <a:gd name="connsiteX37" fmla="*/ 4953 w 19526"/>
                      <a:gd name="connsiteY37" fmla="*/ 22218 h 28403"/>
                      <a:gd name="connsiteX38" fmla="*/ 4286 w 19526"/>
                      <a:gd name="connsiteY38" fmla="*/ 25266 h 28403"/>
                      <a:gd name="connsiteX39" fmla="*/ 0 w 19526"/>
                      <a:gd name="connsiteY39" fmla="*/ 23838 h 28403"/>
                      <a:gd name="connsiteX40" fmla="*/ 5143 w 19526"/>
                      <a:gd name="connsiteY40" fmla="*/ 28029 h 28403"/>
                      <a:gd name="connsiteX41" fmla="*/ 15430 w 19526"/>
                      <a:gd name="connsiteY41" fmla="*/ 24504 h 28403"/>
                      <a:gd name="connsiteX42" fmla="*/ 18955 w 19526"/>
                      <a:gd name="connsiteY42" fmla="*/ 17170 h 28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9526" h="28403">
                        <a:moveTo>
                          <a:pt x="19145" y="17170"/>
                        </a:moveTo>
                        <a:cubicBezTo>
                          <a:pt x="19526" y="15170"/>
                          <a:pt x="19621" y="13170"/>
                          <a:pt x="19431" y="11169"/>
                        </a:cubicBezTo>
                        <a:cubicBezTo>
                          <a:pt x="19145" y="8788"/>
                          <a:pt x="17717" y="-546"/>
                          <a:pt x="13811" y="25"/>
                        </a:cubicBezTo>
                        <a:cubicBezTo>
                          <a:pt x="12763" y="216"/>
                          <a:pt x="11811" y="787"/>
                          <a:pt x="11049" y="1549"/>
                        </a:cubicBezTo>
                        <a:cubicBezTo>
                          <a:pt x="10573" y="2025"/>
                          <a:pt x="10477" y="1549"/>
                          <a:pt x="10096" y="1168"/>
                        </a:cubicBezTo>
                        <a:cubicBezTo>
                          <a:pt x="9715" y="692"/>
                          <a:pt x="9049" y="597"/>
                          <a:pt x="8477" y="501"/>
                        </a:cubicBezTo>
                        <a:cubicBezTo>
                          <a:pt x="7525" y="311"/>
                          <a:pt x="6096" y="1073"/>
                          <a:pt x="5239" y="1549"/>
                        </a:cubicBezTo>
                        <a:cubicBezTo>
                          <a:pt x="4667" y="1930"/>
                          <a:pt x="4286" y="2216"/>
                          <a:pt x="4000" y="2692"/>
                        </a:cubicBezTo>
                        <a:cubicBezTo>
                          <a:pt x="4000" y="2406"/>
                          <a:pt x="3810" y="2121"/>
                          <a:pt x="3429" y="2025"/>
                        </a:cubicBezTo>
                        <a:cubicBezTo>
                          <a:pt x="2667" y="1835"/>
                          <a:pt x="2000" y="2311"/>
                          <a:pt x="1524" y="2883"/>
                        </a:cubicBezTo>
                        <a:cubicBezTo>
                          <a:pt x="1810" y="2787"/>
                          <a:pt x="2096" y="2692"/>
                          <a:pt x="2476" y="2787"/>
                        </a:cubicBezTo>
                        <a:cubicBezTo>
                          <a:pt x="3715" y="3073"/>
                          <a:pt x="4000" y="4502"/>
                          <a:pt x="3905" y="5740"/>
                        </a:cubicBezTo>
                        <a:cubicBezTo>
                          <a:pt x="4572" y="4121"/>
                          <a:pt x="5143" y="2025"/>
                          <a:pt x="6953" y="1835"/>
                        </a:cubicBezTo>
                        <a:cubicBezTo>
                          <a:pt x="7715" y="1835"/>
                          <a:pt x="8001" y="2978"/>
                          <a:pt x="8001" y="4026"/>
                        </a:cubicBezTo>
                        <a:cubicBezTo>
                          <a:pt x="8192" y="3454"/>
                          <a:pt x="8382" y="2978"/>
                          <a:pt x="8858" y="2597"/>
                        </a:cubicBezTo>
                        <a:cubicBezTo>
                          <a:pt x="9049" y="2597"/>
                          <a:pt x="9239" y="2597"/>
                          <a:pt x="9239" y="2787"/>
                        </a:cubicBezTo>
                        <a:cubicBezTo>
                          <a:pt x="9239" y="2978"/>
                          <a:pt x="9334" y="4692"/>
                          <a:pt x="9715" y="4311"/>
                        </a:cubicBezTo>
                        <a:cubicBezTo>
                          <a:pt x="10001" y="4026"/>
                          <a:pt x="10192" y="3549"/>
                          <a:pt x="10573" y="3264"/>
                        </a:cubicBezTo>
                        <a:cubicBezTo>
                          <a:pt x="10573" y="3264"/>
                          <a:pt x="10763" y="3264"/>
                          <a:pt x="10858" y="3264"/>
                        </a:cubicBezTo>
                        <a:cubicBezTo>
                          <a:pt x="11430" y="4597"/>
                          <a:pt x="11335" y="6026"/>
                          <a:pt x="11525" y="7359"/>
                        </a:cubicBezTo>
                        <a:cubicBezTo>
                          <a:pt x="11811" y="6312"/>
                          <a:pt x="11811" y="5169"/>
                          <a:pt x="12001" y="4121"/>
                        </a:cubicBezTo>
                        <a:cubicBezTo>
                          <a:pt x="12287" y="3168"/>
                          <a:pt x="12573" y="1835"/>
                          <a:pt x="13716" y="1644"/>
                        </a:cubicBezTo>
                        <a:cubicBezTo>
                          <a:pt x="15050" y="1454"/>
                          <a:pt x="16192" y="2978"/>
                          <a:pt x="16669" y="4026"/>
                        </a:cubicBezTo>
                        <a:cubicBezTo>
                          <a:pt x="17335" y="5740"/>
                          <a:pt x="17621" y="7645"/>
                          <a:pt x="17717" y="9455"/>
                        </a:cubicBezTo>
                        <a:cubicBezTo>
                          <a:pt x="17907" y="12122"/>
                          <a:pt x="18097" y="14789"/>
                          <a:pt x="17431" y="17361"/>
                        </a:cubicBezTo>
                        <a:cubicBezTo>
                          <a:pt x="17050" y="19361"/>
                          <a:pt x="16288" y="21742"/>
                          <a:pt x="14764" y="23266"/>
                        </a:cubicBezTo>
                        <a:cubicBezTo>
                          <a:pt x="13716" y="24314"/>
                          <a:pt x="12668" y="23838"/>
                          <a:pt x="12383" y="22504"/>
                        </a:cubicBezTo>
                        <a:cubicBezTo>
                          <a:pt x="12001" y="20694"/>
                          <a:pt x="12859" y="18599"/>
                          <a:pt x="12192" y="16884"/>
                        </a:cubicBezTo>
                        <a:cubicBezTo>
                          <a:pt x="11716" y="17837"/>
                          <a:pt x="11716" y="19075"/>
                          <a:pt x="11621" y="20123"/>
                        </a:cubicBezTo>
                        <a:cubicBezTo>
                          <a:pt x="11621" y="20885"/>
                          <a:pt x="11430" y="21647"/>
                          <a:pt x="11335" y="22409"/>
                        </a:cubicBezTo>
                        <a:cubicBezTo>
                          <a:pt x="11239" y="23647"/>
                          <a:pt x="11049" y="25266"/>
                          <a:pt x="9811" y="25933"/>
                        </a:cubicBezTo>
                        <a:cubicBezTo>
                          <a:pt x="9811" y="25933"/>
                          <a:pt x="9620" y="25933"/>
                          <a:pt x="9620" y="25933"/>
                        </a:cubicBezTo>
                        <a:cubicBezTo>
                          <a:pt x="8668" y="25076"/>
                          <a:pt x="8954" y="23742"/>
                          <a:pt x="8668" y="22599"/>
                        </a:cubicBezTo>
                        <a:cubicBezTo>
                          <a:pt x="8192" y="23361"/>
                          <a:pt x="8287" y="24409"/>
                          <a:pt x="7525" y="25076"/>
                        </a:cubicBezTo>
                        <a:cubicBezTo>
                          <a:pt x="7525" y="25076"/>
                          <a:pt x="7334" y="25076"/>
                          <a:pt x="7239" y="25076"/>
                        </a:cubicBezTo>
                        <a:cubicBezTo>
                          <a:pt x="6477" y="24123"/>
                          <a:pt x="6572" y="22695"/>
                          <a:pt x="6477" y="21552"/>
                        </a:cubicBezTo>
                        <a:cubicBezTo>
                          <a:pt x="6477" y="20313"/>
                          <a:pt x="6286" y="18694"/>
                          <a:pt x="5715" y="17456"/>
                        </a:cubicBezTo>
                        <a:cubicBezTo>
                          <a:pt x="5143" y="18980"/>
                          <a:pt x="5048" y="20599"/>
                          <a:pt x="4953" y="22218"/>
                        </a:cubicBezTo>
                        <a:cubicBezTo>
                          <a:pt x="4953" y="23171"/>
                          <a:pt x="4953" y="24504"/>
                          <a:pt x="4286" y="25266"/>
                        </a:cubicBezTo>
                        <a:cubicBezTo>
                          <a:pt x="3238" y="26314"/>
                          <a:pt x="1143" y="24885"/>
                          <a:pt x="0" y="23838"/>
                        </a:cubicBezTo>
                        <a:cubicBezTo>
                          <a:pt x="1333" y="25743"/>
                          <a:pt x="3048" y="27267"/>
                          <a:pt x="5143" y="28029"/>
                        </a:cubicBezTo>
                        <a:cubicBezTo>
                          <a:pt x="8858" y="29267"/>
                          <a:pt x="13049" y="27267"/>
                          <a:pt x="15430" y="24504"/>
                        </a:cubicBezTo>
                        <a:cubicBezTo>
                          <a:pt x="17240" y="22409"/>
                          <a:pt x="18383" y="19837"/>
                          <a:pt x="18955" y="17170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793" name="شكل حر: شكل 2792">
                  <a:extLst>
                    <a:ext uri="{FF2B5EF4-FFF2-40B4-BE49-F238E27FC236}">
                      <a16:creationId xmlns:a16="http://schemas.microsoft.com/office/drawing/2014/main" id="{45A151C6-FDC2-E536-C690-1316C1357F57}"/>
                    </a:ext>
                  </a:extLst>
                </p:cNvPr>
                <p:cNvSpPr/>
                <p:nvPr/>
              </p:nvSpPr>
              <p:spPr>
                <a:xfrm>
                  <a:off x="6718075" y="2722375"/>
                  <a:ext cx="21147" cy="10910"/>
                </a:xfrm>
                <a:custGeom>
                  <a:avLst/>
                  <a:gdLst>
                    <a:gd name="connsiteX0" fmla="*/ 21148 w 21147"/>
                    <a:gd name="connsiteY0" fmla="*/ 1107 h 10910"/>
                    <a:gd name="connsiteX1" fmla="*/ 17433 w 21147"/>
                    <a:gd name="connsiteY1" fmla="*/ 5012 h 10910"/>
                    <a:gd name="connsiteX2" fmla="*/ 17719 w 21147"/>
                    <a:gd name="connsiteY2" fmla="*/ 1393 h 10910"/>
                    <a:gd name="connsiteX3" fmla="*/ 16671 w 21147"/>
                    <a:gd name="connsiteY3" fmla="*/ 1393 h 10910"/>
                    <a:gd name="connsiteX4" fmla="*/ 15433 w 21147"/>
                    <a:gd name="connsiteY4" fmla="*/ 3107 h 10910"/>
                    <a:gd name="connsiteX5" fmla="*/ 14861 w 21147"/>
                    <a:gd name="connsiteY5" fmla="*/ 1202 h 10910"/>
                    <a:gd name="connsiteX6" fmla="*/ 13814 w 21147"/>
                    <a:gd name="connsiteY6" fmla="*/ 1393 h 10910"/>
                    <a:gd name="connsiteX7" fmla="*/ 12671 w 21147"/>
                    <a:gd name="connsiteY7" fmla="*/ 3965 h 10910"/>
                    <a:gd name="connsiteX8" fmla="*/ 10956 w 21147"/>
                    <a:gd name="connsiteY8" fmla="*/ 1393 h 10910"/>
                    <a:gd name="connsiteX9" fmla="*/ 9718 w 21147"/>
                    <a:gd name="connsiteY9" fmla="*/ 2631 h 10910"/>
                    <a:gd name="connsiteX10" fmla="*/ 7622 w 21147"/>
                    <a:gd name="connsiteY10" fmla="*/ 59 h 10910"/>
                    <a:gd name="connsiteX11" fmla="*/ 5908 w 21147"/>
                    <a:gd name="connsiteY11" fmla="*/ 4060 h 10910"/>
                    <a:gd name="connsiteX12" fmla="*/ 4003 w 21147"/>
                    <a:gd name="connsiteY12" fmla="*/ 2441 h 10910"/>
                    <a:gd name="connsiteX13" fmla="*/ 3050 w 21147"/>
                    <a:gd name="connsiteY13" fmla="*/ 3203 h 10910"/>
                    <a:gd name="connsiteX14" fmla="*/ 2 w 21147"/>
                    <a:gd name="connsiteY14" fmla="*/ 1679 h 10910"/>
                    <a:gd name="connsiteX15" fmla="*/ 7718 w 21147"/>
                    <a:gd name="connsiteY15" fmla="*/ 10632 h 10910"/>
                    <a:gd name="connsiteX16" fmla="*/ 18957 w 21147"/>
                    <a:gd name="connsiteY16" fmla="*/ 6155 h 10910"/>
                    <a:gd name="connsiteX17" fmla="*/ 20862 w 21147"/>
                    <a:gd name="connsiteY17" fmla="*/ 2536 h 10910"/>
                    <a:gd name="connsiteX18" fmla="*/ 20957 w 21147"/>
                    <a:gd name="connsiteY18" fmla="*/ 1202 h 10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1147" h="10910">
                      <a:moveTo>
                        <a:pt x="21148" y="1107"/>
                      </a:moveTo>
                      <a:cubicBezTo>
                        <a:pt x="20005" y="1964"/>
                        <a:pt x="17528" y="4155"/>
                        <a:pt x="17433" y="5012"/>
                      </a:cubicBezTo>
                      <a:cubicBezTo>
                        <a:pt x="17624" y="3869"/>
                        <a:pt x="18100" y="2631"/>
                        <a:pt x="17719" y="1393"/>
                      </a:cubicBezTo>
                      <a:cubicBezTo>
                        <a:pt x="17624" y="1012"/>
                        <a:pt x="16862" y="1393"/>
                        <a:pt x="16671" y="1393"/>
                      </a:cubicBezTo>
                      <a:cubicBezTo>
                        <a:pt x="16100" y="1774"/>
                        <a:pt x="15719" y="2345"/>
                        <a:pt x="15433" y="3107"/>
                      </a:cubicBezTo>
                      <a:cubicBezTo>
                        <a:pt x="15433" y="2345"/>
                        <a:pt x="15433" y="1679"/>
                        <a:pt x="14861" y="1202"/>
                      </a:cubicBezTo>
                      <a:cubicBezTo>
                        <a:pt x="14576" y="917"/>
                        <a:pt x="14004" y="1202"/>
                        <a:pt x="13814" y="1393"/>
                      </a:cubicBezTo>
                      <a:cubicBezTo>
                        <a:pt x="13147" y="2060"/>
                        <a:pt x="12956" y="3012"/>
                        <a:pt x="12671" y="3965"/>
                      </a:cubicBezTo>
                      <a:cubicBezTo>
                        <a:pt x="12385" y="2726"/>
                        <a:pt x="12290" y="1012"/>
                        <a:pt x="10956" y="1393"/>
                      </a:cubicBezTo>
                      <a:cubicBezTo>
                        <a:pt x="10385" y="1583"/>
                        <a:pt x="10004" y="2060"/>
                        <a:pt x="9718" y="2631"/>
                      </a:cubicBezTo>
                      <a:cubicBezTo>
                        <a:pt x="9337" y="1202"/>
                        <a:pt x="8765" y="-322"/>
                        <a:pt x="7622" y="59"/>
                      </a:cubicBezTo>
                      <a:cubicBezTo>
                        <a:pt x="6289" y="536"/>
                        <a:pt x="6194" y="2536"/>
                        <a:pt x="5908" y="4060"/>
                      </a:cubicBezTo>
                      <a:cubicBezTo>
                        <a:pt x="5432" y="3298"/>
                        <a:pt x="5146" y="2345"/>
                        <a:pt x="4003" y="2441"/>
                      </a:cubicBezTo>
                      <a:cubicBezTo>
                        <a:pt x="3527" y="2441"/>
                        <a:pt x="3241" y="2726"/>
                        <a:pt x="3050" y="3203"/>
                      </a:cubicBezTo>
                      <a:cubicBezTo>
                        <a:pt x="2669" y="2536"/>
                        <a:pt x="-93" y="1298"/>
                        <a:pt x="2" y="1679"/>
                      </a:cubicBezTo>
                      <a:cubicBezTo>
                        <a:pt x="1050" y="6917"/>
                        <a:pt x="4479" y="9775"/>
                        <a:pt x="7718" y="10632"/>
                      </a:cubicBezTo>
                      <a:cubicBezTo>
                        <a:pt x="12004" y="11680"/>
                        <a:pt x="16576" y="9680"/>
                        <a:pt x="18957" y="6155"/>
                      </a:cubicBezTo>
                      <a:cubicBezTo>
                        <a:pt x="19719" y="5012"/>
                        <a:pt x="20291" y="3774"/>
                        <a:pt x="20862" y="2536"/>
                      </a:cubicBezTo>
                      <a:cubicBezTo>
                        <a:pt x="20862" y="2536"/>
                        <a:pt x="21338" y="917"/>
                        <a:pt x="20957" y="1202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794" name="شكل حر: شكل 2793">
                  <a:extLst>
                    <a:ext uri="{FF2B5EF4-FFF2-40B4-BE49-F238E27FC236}">
                      <a16:creationId xmlns:a16="http://schemas.microsoft.com/office/drawing/2014/main" id="{602A834C-87C5-9956-F99C-4040E310C757}"/>
                    </a:ext>
                  </a:extLst>
                </p:cNvPr>
                <p:cNvSpPr/>
                <p:nvPr/>
              </p:nvSpPr>
              <p:spPr>
                <a:xfrm>
                  <a:off x="6718934" y="2723673"/>
                  <a:ext cx="20383" cy="9517"/>
                </a:xfrm>
                <a:custGeom>
                  <a:avLst/>
                  <a:gdLst>
                    <a:gd name="connsiteX0" fmla="*/ 20383 w 20383"/>
                    <a:gd name="connsiteY0" fmla="*/ 0 h 9517"/>
                    <a:gd name="connsiteX1" fmla="*/ 20383 w 20383"/>
                    <a:gd name="connsiteY1" fmla="*/ 190 h 9517"/>
                    <a:gd name="connsiteX2" fmla="*/ 18955 w 20383"/>
                    <a:gd name="connsiteY2" fmla="*/ 2857 h 9517"/>
                    <a:gd name="connsiteX3" fmla="*/ 15526 w 20383"/>
                    <a:gd name="connsiteY3" fmla="*/ 6286 h 9517"/>
                    <a:gd name="connsiteX4" fmla="*/ 15145 w 20383"/>
                    <a:gd name="connsiteY4" fmla="*/ 6001 h 9517"/>
                    <a:gd name="connsiteX5" fmla="*/ 15335 w 20383"/>
                    <a:gd name="connsiteY5" fmla="*/ 5620 h 9517"/>
                    <a:gd name="connsiteX6" fmla="*/ 11430 w 20383"/>
                    <a:gd name="connsiteY6" fmla="*/ 7906 h 9517"/>
                    <a:gd name="connsiteX7" fmla="*/ 11144 w 20383"/>
                    <a:gd name="connsiteY7" fmla="*/ 7620 h 9517"/>
                    <a:gd name="connsiteX8" fmla="*/ 12859 w 20383"/>
                    <a:gd name="connsiteY8" fmla="*/ 4763 h 9517"/>
                    <a:gd name="connsiteX9" fmla="*/ 10097 w 20383"/>
                    <a:gd name="connsiteY9" fmla="*/ 7525 h 9517"/>
                    <a:gd name="connsiteX10" fmla="*/ 9811 w 20383"/>
                    <a:gd name="connsiteY10" fmla="*/ 7239 h 9517"/>
                    <a:gd name="connsiteX11" fmla="*/ 10668 w 20383"/>
                    <a:gd name="connsiteY11" fmla="*/ 4572 h 9517"/>
                    <a:gd name="connsiteX12" fmla="*/ 8858 w 20383"/>
                    <a:gd name="connsiteY12" fmla="*/ 7525 h 9517"/>
                    <a:gd name="connsiteX13" fmla="*/ 8477 w 20383"/>
                    <a:gd name="connsiteY13" fmla="*/ 7429 h 9517"/>
                    <a:gd name="connsiteX14" fmla="*/ 8287 w 20383"/>
                    <a:gd name="connsiteY14" fmla="*/ 3715 h 9517"/>
                    <a:gd name="connsiteX15" fmla="*/ 8096 w 20383"/>
                    <a:gd name="connsiteY15" fmla="*/ 1619 h 9517"/>
                    <a:gd name="connsiteX16" fmla="*/ 8096 w 20383"/>
                    <a:gd name="connsiteY16" fmla="*/ 3429 h 9517"/>
                    <a:gd name="connsiteX17" fmla="*/ 7715 w 20383"/>
                    <a:gd name="connsiteY17" fmla="*/ 6858 h 9517"/>
                    <a:gd name="connsiteX18" fmla="*/ 7334 w 20383"/>
                    <a:gd name="connsiteY18" fmla="*/ 6858 h 9517"/>
                    <a:gd name="connsiteX19" fmla="*/ 6096 w 20383"/>
                    <a:gd name="connsiteY19" fmla="*/ 3905 h 9517"/>
                    <a:gd name="connsiteX20" fmla="*/ 5715 w 20383"/>
                    <a:gd name="connsiteY20" fmla="*/ 1905 h 9517"/>
                    <a:gd name="connsiteX21" fmla="*/ 6096 w 20383"/>
                    <a:gd name="connsiteY21" fmla="*/ 5715 h 9517"/>
                    <a:gd name="connsiteX22" fmla="*/ 5715 w 20383"/>
                    <a:gd name="connsiteY22" fmla="*/ 5905 h 9517"/>
                    <a:gd name="connsiteX23" fmla="*/ 5239 w 20383"/>
                    <a:gd name="connsiteY23" fmla="*/ 4953 h 9517"/>
                    <a:gd name="connsiteX24" fmla="*/ 5810 w 20383"/>
                    <a:gd name="connsiteY24" fmla="*/ 6667 h 9517"/>
                    <a:gd name="connsiteX25" fmla="*/ 5525 w 20383"/>
                    <a:gd name="connsiteY25" fmla="*/ 6953 h 9517"/>
                    <a:gd name="connsiteX26" fmla="*/ 2477 w 20383"/>
                    <a:gd name="connsiteY26" fmla="*/ 4191 h 9517"/>
                    <a:gd name="connsiteX27" fmla="*/ 2000 w 20383"/>
                    <a:gd name="connsiteY27" fmla="*/ 3619 h 9517"/>
                    <a:gd name="connsiteX28" fmla="*/ 3429 w 20383"/>
                    <a:gd name="connsiteY28" fmla="*/ 6096 h 9517"/>
                    <a:gd name="connsiteX29" fmla="*/ 3143 w 20383"/>
                    <a:gd name="connsiteY29" fmla="*/ 6477 h 9517"/>
                    <a:gd name="connsiteX30" fmla="*/ 0 w 20383"/>
                    <a:gd name="connsiteY30" fmla="*/ 2857 h 9517"/>
                    <a:gd name="connsiteX31" fmla="*/ 6953 w 20383"/>
                    <a:gd name="connsiteY31" fmla="*/ 9239 h 9517"/>
                    <a:gd name="connsiteX32" fmla="*/ 18193 w 20383"/>
                    <a:gd name="connsiteY32" fmla="*/ 4763 h 9517"/>
                    <a:gd name="connsiteX33" fmla="*/ 20098 w 20383"/>
                    <a:gd name="connsiteY33" fmla="*/ 1143 h 9517"/>
                    <a:gd name="connsiteX34" fmla="*/ 20383 w 20383"/>
                    <a:gd name="connsiteY34" fmla="*/ 0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20383" h="9517">
                      <a:moveTo>
                        <a:pt x="20383" y="0"/>
                      </a:moveTo>
                      <a:cubicBezTo>
                        <a:pt x="20383" y="0"/>
                        <a:pt x="20383" y="95"/>
                        <a:pt x="20383" y="190"/>
                      </a:cubicBezTo>
                      <a:cubicBezTo>
                        <a:pt x="20003" y="1143"/>
                        <a:pt x="19526" y="2000"/>
                        <a:pt x="18955" y="2857"/>
                      </a:cubicBezTo>
                      <a:cubicBezTo>
                        <a:pt x="18002" y="4191"/>
                        <a:pt x="16954" y="5524"/>
                        <a:pt x="15526" y="6286"/>
                      </a:cubicBezTo>
                      <a:cubicBezTo>
                        <a:pt x="15335" y="6286"/>
                        <a:pt x="15145" y="6286"/>
                        <a:pt x="15145" y="6001"/>
                      </a:cubicBezTo>
                      <a:cubicBezTo>
                        <a:pt x="15145" y="5905"/>
                        <a:pt x="15145" y="5715"/>
                        <a:pt x="15335" y="5620"/>
                      </a:cubicBezTo>
                      <a:cubicBezTo>
                        <a:pt x="14192" y="6667"/>
                        <a:pt x="12859" y="7429"/>
                        <a:pt x="11430" y="7906"/>
                      </a:cubicBezTo>
                      <a:cubicBezTo>
                        <a:pt x="11240" y="7906"/>
                        <a:pt x="11049" y="7715"/>
                        <a:pt x="11144" y="7620"/>
                      </a:cubicBezTo>
                      <a:cubicBezTo>
                        <a:pt x="11811" y="6667"/>
                        <a:pt x="12383" y="5715"/>
                        <a:pt x="12859" y="4763"/>
                      </a:cubicBezTo>
                      <a:cubicBezTo>
                        <a:pt x="12097" y="5810"/>
                        <a:pt x="11240" y="6953"/>
                        <a:pt x="10097" y="7525"/>
                      </a:cubicBezTo>
                      <a:cubicBezTo>
                        <a:pt x="9906" y="7525"/>
                        <a:pt x="9716" y="7525"/>
                        <a:pt x="9811" y="7239"/>
                      </a:cubicBezTo>
                      <a:cubicBezTo>
                        <a:pt x="10097" y="6286"/>
                        <a:pt x="10573" y="5524"/>
                        <a:pt x="10668" y="4572"/>
                      </a:cubicBezTo>
                      <a:cubicBezTo>
                        <a:pt x="10192" y="5715"/>
                        <a:pt x="9716" y="6858"/>
                        <a:pt x="8858" y="7525"/>
                      </a:cubicBezTo>
                      <a:cubicBezTo>
                        <a:pt x="8858" y="7620"/>
                        <a:pt x="8477" y="7525"/>
                        <a:pt x="8477" y="7429"/>
                      </a:cubicBezTo>
                      <a:cubicBezTo>
                        <a:pt x="8382" y="6191"/>
                        <a:pt x="8477" y="4953"/>
                        <a:pt x="8287" y="3715"/>
                      </a:cubicBezTo>
                      <a:cubicBezTo>
                        <a:pt x="8287" y="3048"/>
                        <a:pt x="8192" y="2286"/>
                        <a:pt x="8096" y="1619"/>
                      </a:cubicBezTo>
                      <a:cubicBezTo>
                        <a:pt x="8096" y="2191"/>
                        <a:pt x="8096" y="2857"/>
                        <a:pt x="8096" y="3429"/>
                      </a:cubicBezTo>
                      <a:cubicBezTo>
                        <a:pt x="8096" y="4572"/>
                        <a:pt x="8096" y="5905"/>
                        <a:pt x="7715" y="6858"/>
                      </a:cubicBezTo>
                      <a:cubicBezTo>
                        <a:pt x="7715" y="7048"/>
                        <a:pt x="7429" y="6953"/>
                        <a:pt x="7334" y="6858"/>
                      </a:cubicBezTo>
                      <a:cubicBezTo>
                        <a:pt x="6572" y="6096"/>
                        <a:pt x="6287" y="4953"/>
                        <a:pt x="6096" y="3905"/>
                      </a:cubicBezTo>
                      <a:cubicBezTo>
                        <a:pt x="5906" y="3239"/>
                        <a:pt x="5810" y="2572"/>
                        <a:pt x="5715" y="1905"/>
                      </a:cubicBezTo>
                      <a:cubicBezTo>
                        <a:pt x="5715" y="3143"/>
                        <a:pt x="5906" y="4572"/>
                        <a:pt x="6096" y="5715"/>
                      </a:cubicBezTo>
                      <a:cubicBezTo>
                        <a:pt x="6096" y="5905"/>
                        <a:pt x="5810" y="6096"/>
                        <a:pt x="5715" y="5905"/>
                      </a:cubicBezTo>
                      <a:cubicBezTo>
                        <a:pt x="5525" y="5524"/>
                        <a:pt x="5334" y="5239"/>
                        <a:pt x="5239" y="4953"/>
                      </a:cubicBezTo>
                      <a:cubicBezTo>
                        <a:pt x="5429" y="5524"/>
                        <a:pt x="5715" y="6096"/>
                        <a:pt x="5810" y="6667"/>
                      </a:cubicBezTo>
                      <a:cubicBezTo>
                        <a:pt x="5810" y="6858"/>
                        <a:pt x="5620" y="6953"/>
                        <a:pt x="5525" y="6953"/>
                      </a:cubicBezTo>
                      <a:cubicBezTo>
                        <a:pt x="4286" y="6382"/>
                        <a:pt x="3334" y="5143"/>
                        <a:pt x="2477" y="4191"/>
                      </a:cubicBezTo>
                      <a:cubicBezTo>
                        <a:pt x="2286" y="4001"/>
                        <a:pt x="2096" y="3810"/>
                        <a:pt x="2000" y="3619"/>
                      </a:cubicBezTo>
                      <a:cubicBezTo>
                        <a:pt x="2381" y="4477"/>
                        <a:pt x="2858" y="5334"/>
                        <a:pt x="3429" y="6096"/>
                      </a:cubicBezTo>
                      <a:cubicBezTo>
                        <a:pt x="3620" y="6286"/>
                        <a:pt x="3429" y="6572"/>
                        <a:pt x="3143" y="6477"/>
                      </a:cubicBezTo>
                      <a:cubicBezTo>
                        <a:pt x="1810" y="5715"/>
                        <a:pt x="762" y="4381"/>
                        <a:pt x="0" y="2857"/>
                      </a:cubicBezTo>
                      <a:cubicBezTo>
                        <a:pt x="1524" y="6572"/>
                        <a:pt x="4286" y="8572"/>
                        <a:pt x="6953" y="9239"/>
                      </a:cubicBezTo>
                      <a:cubicBezTo>
                        <a:pt x="11240" y="10287"/>
                        <a:pt x="15812" y="8287"/>
                        <a:pt x="18193" y="4763"/>
                      </a:cubicBezTo>
                      <a:cubicBezTo>
                        <a:pt x="18955" y="3619"/>
                        <a:pt x="19526" y="2381"/>
                        <a:pt x="20098" y="1143"/>
                      </a:cubicBezTo>
                      <a:cubicBezTo>
                        <a:pt x="20098" y="1143"/>
                        <a:pt x="20288" y="381"/>
                        <a:pt x="20383" y="0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673" name="رسم 672">
                <a:extLst>
                  <a:ext uri="{FF2B5EF4-FFF2-40B4-BE49-F238E27FC236}">
                    <a16:creationId xmlns:a16="http://schemas.microsoft.com/office/drawing/2014/main" id="{6C3B04B7-B5CE-9DAA-0A72-22369F17FC08}"/>
                  </a:ext>
                </a:extLst>
              </p:cNvPr>
              <p:cNvGrpSpPr/>
              <p:nvPr/>
            </p:nvGrpSpPr>
            <p:grpSpPr>
              <a:xfrm>
                <a:off x="6633159" y="2832437"/>
                <a:ext cx="32721" cy="35813"/>
                <a:chOff x="6633159" y="2832437"/>
                <a:chExt cx="32721" cy="35813"/>
              </a:xfrm>
            </p:grpSpPr>
            <p:grpSp>
              <p:nvGrpSpPr>
                <p:cNvPr id="2778" name="رسم 672">
                  <a:extLst>
                    <a:ext uri="{FF2B5EF4-FFF2-40B4-BE49-F238E27FC236}">
                      <a16:creationId xmlns:a16="http://schemas.microsoft.com/office/drawing/2014/main" id="{68CDE0C6-CAF6-811B-6A10-D951B8DCB665}"/>
                    </a:ext>
                  </a:extLst>
                </p:cNvPr>
                <p:cNvGrpSpPr/>
                <p:nvPr/>
              </p:nvGrpSpPr>
              <p:grpSpPr>
                <a:xfrm>
                  <a:off x="6643029" y="2832437"/>
                  <a:ext cx="22851" cy="29547"/>
                  <a:chOff x="6643029" y="2832437"/>
                  <a:chExt cx="22851" cy="29547"/>
                </a:xfrm>
              </p:grpSpPr>
              <p:sp>
                <p:nvSpPr>
                  <p:cNvPr id="2788" name="شكل حر: شكل 2787">
                    <a:extLst>
                      <a:ext uri="{FF2B5EF4-FFF2-40B4-BE49-F238E27FC236}">
                        <a16:creationId xmlns:a16="http://schemas.microsoft.com/office/drawing/2014/main" id="{350FA62C-A132-352E-6A7F-10FD535B6B9A}"/>
                      </a:ext>
                    </a:extLst>
                  </p:cNvPr>
                  <p:cNvSpPr/>
                  <p:nvPr/>
                </p:nvSpPr>
                <p:spPr>
                  <a:xfrm>
                    <a:off x="6643029" y="2832437"/>
                    <a:ext cx="22851" cy="29547"/>
                  </a:xfrm>
                  <a:custGeom>
                    <a:avLst/>
                    <a:gdLst>
                      <a:gd name="connsiteX0" fmla="*/ 22851 w 22851"/>
                      <a:gd name="connsiteY0" fmla="*/ 15252 h 29547"/>
                      <a:gd name="connsiteX1" fmla="*/ 21518 w 22851"/>
                      <a:gd name="connsiteY1" fmla="*/ 9441 h 29547"/>
                      <a:gd name="connsiteX2" fmla="*/ 13136 w 22851"/>
                      <a:gd name="connsiteY2" fmla="*/ 202 h 29547"/>
                      <a:gd name="connsiteX3" fmla="*/ 10850 w 22851"/>
                      <a:gd name="connsiteY3" fmla="*/ 2393 h 29547"/>
                      <a:gd name="connsiteX4" fmla="*/ 9802 w 22851"/>
                      <a:gd name="connsiteY4" fmla="*/ 2393 h 29547"/>
                      <a:gd name="connsiteX5" fmla="*/ 8088 w 22851"/>
                      <a:gd name="connsiteY5" fmla="*/ 2202 h 29547"/>
                      <a:gd name="connsiteX6" fmla="*/ 5325 w 22851"/>
                      <a:gd name="connsiteY6" fmla="*/ 4107 h 29547"/>
                      <a:gd name="connsiteX7" fmla="*/ 4373 w 22851"/>
                      <a:gd name="connsiteY7" fmla="*/ 5536 h 29547"/>
                      <a:gd name="connsiteX8" fmla="*/ 3611 w 22851"/>
                      <a:gd name="connsiteY8" fmla="*/ 5060 h 29547"/>
                      <a:gd name="connsiteX9" fmla="*/ 1801 w 22851"/>
                      <a:gd name="connsiteY9" fmla="*/ 6679 h 29547"/>
                      <a:gd name="connsiteX10" fmla="*/ 658 w 22851"/>
                      <a:gd name="connsiteY10" fmla="*/ 9822 h 29547"/>
                      <a:gd name="connsiteX11" fmla="*/ 87 w 22851"/>
                      <a:gd name="connsiteY11" fmla="*/ 15252 h 29547"/>
                      <a:gd name="connsiteX12" fmla="*/ 12374 w 22851"/>
                      <a:gd name="connsiteY12" fmla="*/ 29539 h 29547"/>
                      <a:gd name="connsiteX13" fmla="*/ 21327 w 22851"/>
                      <a:gd name="connsiteY13" fmla="*/ 23443 h 29547"/>
                      <a:gd name="connsiteX14" fmla="*/ 22756 w 22851"/>
                      <a:gd name="connsiteY14" fmla="*/ 15347 h 29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2851" h="29547">
                        <a:moveTo>
                          <a:pt x="22851" y="15252"/>
                        </a:moveTo>
                        <a:cubicBezTo>
                          <a:pt x="22661" y="13251"/>
                          <a:pt x="22280" y="11251"/>
                          <a:pt x="21518" y="9441"/>
                        </a:cubicBezTo>
                        <a:cubicBezTo>
                          <a:pt x="20661" y="7155"/>
                          <a:pt x="16755" y="-1417"/>
                          <a:pt x="13136" y="202"/>
                        </a:cubicBezTo>
                        <a:cubicBezTo>
                          <a:pt x="12183" y="678"/>
                          <a:pt x="11421" y="1440"/>
                          <a:pt x="10850" y="2393"/>
                        </a:cubicBezTo>
                        <a:cubicBezTo>
                          <a:pt x="10564" y="3060"/>
                          <a:pt x="10278" y="2583"/>
                          <a:pt x="9802" y="2393"/>
                        </a:cubicBezTo>
                        <a:cubicBezTo>
                          <a:pt x="9231" y="2012"/>
                          <a:pt x="8659" y="2107"/>
                          <a:pt x="8088" y="2202"/>
                        </a:cubicBezTo>
                        <a:cubicBezTo>
                          <a:pt x="7135" y="2298"/>
                          <a:pt x="5897" y="3345"/>
                          <a:pt x="5325" y="4107"/>
                        </a:cubicBezTo>
                        <a:cubicBezTo>
                          <a:pt x="4944" y="4584"/>
                          <a:pt x="4659" y="5060"/>
                          <a:pt x="4373" y="5536"/>
                        </a:cubicBezTo>
                        <a:cubicBezTo>
                          <a:pt x="4278" y="5250"/>
                          <a:pt x="3992" y="5060"/>
                          <a:pt x="3611" y="5060"/>
                        </a:cubicBezTo>
                        <a:cubicBezTo>
                          <a:pt x="2754" y="5060"/>
                          <a:pt x="2087" y="6012"/>
                          <a:pt x="1801" y="6679"/>
                        </a:cubicBezTo>
                        <a:cubicBezTo>
                          <a:pt x="1325" y="7632"/>
                          <a:pt x="1134" y="8775"/>
                          <a:pt x="658" y="9822"/>
                        </a:cubicBezTo>
                        <a:cubicBezTo>
                          <a:pt x="-9" y="11537"/>
                          <a:pt x="-104" y="13537"/>
                          <a:pt x="87" y="15252"/>
                        </a:cubicBezTo>
                        <a:cubicBezTo>
                          <a:pt x="849" y="21252"/>
                          <a:pt x="5706" y="29253"/>
                          <a:pt x="12374" y="29539"/>
                        </a:cubicBezTo>
                        <a:cubicBezTo>
                          <a:pt x="16279" y="29730"/>
                          <a:pt x="19803" y="26682"/>
                          <a:pt x="21327" y="23443"/>
                        </a:cubicBezTo>
                        <a:cubicBezTo>
                          <a:pt x="22470" y="20871"/>
                          <a:pt x="22947" y="18109"/>
                          <a:pt x="22756" y="15347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89" name="شكل حر: شكل 2788">
                    <a:extLst>
                      <a:ext uri="{FF2B5EF4-FFF2-40B4-BE49-F238E27FC236}">
                        <a16:creationId xmlns:a16="http://schemas.microsoft.com/office/drawing/2014/main" id="{B47E5033-BC9B-634B-6578-2B2F930D0627}"/>
                      </a:ext>
                    </a:extLst>
                  </p:cNvPr>
                  <p:cNvSpPr/>
                  <p:nvPr/>
                </p:nvSpPr>
                <p:spPr>
                  <a:xfrm>
                    <a:off x="6645020" y="2832437"/>
                    <a:ext cx="20859" cy="29357"/>
                  </a:xfrm>
                  <a:custGeom>
                    <a:avLst/>
                    <a:gdLst>
                      <a:gd name="connsiteX0" fmla="*/ 20860 w 20859"/>
                      <a:gd name="connsiteY0" fmla="*/ 15252 h 29357"/>
                      <a:gd name="connsiteX1" fmla="*/ 19526 w 20859"/>
                      <a:gd name="connsiteY1" fmla="*/ 9441 h 29357"/>
                      <a:gd name="connsiteX2" fmla="*/ 11144 w 20859"/>
                      <a:gd name="connsiteY2" fmla="*/ 202 h 29357"/>
                      <a:gd name="connsiteX3" fmla="*/ 8858 w 20859"/>
                      <a:gd name="connsiteY3" fmla="*/ 2393 h 29357"/>
                      <a:gd name="connsiteX4" fmla="*/ 7811 w 20859"/>
                      <a:gd name="connsiteY4" fmla="*/ 2393 h 29357"/>
                      <a:gd name="connsiteX5" fmla="*/ 6096 w 20859"/>
                      <a:gd name="connsiteY5" fmla="*/ 2202 h 29357"/>
                      <a:gd name="connsiteX6" fmla="*/ 3334 w 20859"/>
                      <a:gd name="connsiteY6" fmla="*/ 4107 h 29357"/>
                      <a:gd name="connsiteX7" fmla="*/ 2381 w 20859"/>
                      <a:gd name="connsiteY7" fmla="*/ 5536 h 29357"/>
                      <a:gd name="connsiteX8" fmla="*/ 1619 w 20859"/>
                      <a:gd name="connsiteY8" fmla="*/ 5060 h 29357"/>
                      <a:gd name="connsiteX9" fmla="*/ 0 w 20859"/>
                      <a:gd name="connsiteY9" fmla="*/ 6393 h 29357"/>
                      <a:gd name="connsiteX10" fmla="*/ 857 w 20859"/>
                      <a:gd name="connsiteY10" fmla="*/ 6012 h 29357"/>
                      <a:gd name="connsiteX11" fmla="*/ 3048 w 20859"/>
                      <a:gd name="connsiteY11" fmla="*/ 8489 h 29357"/>
                      <a:gd name="connsiteX12" fmla="*/ 4953 w 20859"/>
                      <a:gd name="connsiteY12" fmla="*/ 3917 h 29357"/>
                      <a:gd name="connsiteX13" fmla="*/ 6572 w 20859"/>
                      <a:gd name="connsiteY13" fmla="*/ 5727 h 29357"/>
                      <a:gd name="connsiteX14" fmla="*/ 7049 w 20859"/>
                      <a:gd name="connsiteY14" fmla="*/ 4107 h 29357"/>
                      <a:gd name="connsiteX15" fmla="*/ 7429 w 20859"/>
                      <a:gd name="connsiteY15" fmla="*/ 4107 h 29357"/>
                      <a:gd name="connsiteX16" fmla="*/ 8287 w 20859"/>
                      <a:gd name="connsiteY16" fmla="*/ 5441 h 29357"/>
                      <a:gd name="connsiteX17" fmla="*/ 8858 w 20859"/>
                      <a:gd name="connsiteY17" fmla="*/ 4203 h 29357"/>
                      <a:gd name="connsiteX18" fmla="*/ 9144 w 20859"/>
                      <a:gd name="connsiteY18" fmla="*/ 4203 h 29357"/>
                      <a:gd name="connsiteX19" fmla="*/ 10954 w 20859"/>
                      <a:gd name="connsiteY19" fmla="*/ 8013 h 29357"/>
                      <a:gd name="connsiteX20" fmla="*/ 10573 w 20859"/>
                      <a:gd name="connsiteY20" fmla="*/ 4774 h 29357"/>
                      <a:gd name="connsiteX21" fmla="*/ 11621 w 20859"/>
                      <a:gd name="connsiteY21" fmla="*/ 1917 h 29357"/>
                      <a:gd name="connsiteX22" fmla="*/ 15050 w 20859"/>
                      <a:gd name="connsiteY22" fmla="*/ 3441 h 29357"/>
                      <a:gd name="connsiteX23" fmla="*/ 17526 w 20859"/>
                      <a:gd name="connsiteY23" fmla="*/ 8394 h 29357"/>
                      <a:gd name="connsiteX24" fmla="*/ 19431 w 20859"/>
                      <a:gd name="connsiteY24" fmla="*/ 16109 h 29357"/>
                      <a:gd name="connsiteX25" fmla="*/ 18479 w 20859"/>
                      <a:gd name="connsiteY25" fmla="*/ 22491 h 29357"/>
                      <a:gd name="connsiteX26" fmla="*/ 15907 w 20859"/>
                      <a:gd name="connsiteY26" fmla="*/ 22300 h 29357"/>
                      <a:gd name="connsiteX27" fmla="*/ 14192 w 20859"/>
                      <a:gd name="connsiteY27" fmla="*/ 16871 h 29357"/>
                      <a:gd name="connsiteX28" fmla="*/ 14478 w 20859"/>
                      <a:gd name="connsiteY28" fmla="*/ 20205 h 29357"/>
                      <a:gd name="connsiteX29" fmla="*/ 14859 w 20859"/>
                      <a:gd name="connsiteY29" fmla="*/ 22491 h 29357"/>
                      <a:gd name="connsiteX30" fmla="*/ 14383 w 20859"/>
                      <a:gd name="connsiteY30" fmla="*/ 26301 h 29357"/>
                      <a:gd name="connsiteX31" fmla="*/ 14097 w 20859"/>
                      <a:gd name="connsiteY31" fmla="*/ 26301 h 29357"/>
                      <a:gd name="connsiteX32" fmla="*/ 12287 w 20859"/>
                      <a:gd name="connsiteY32" fmla="*/ 23348 h 29357"/>
                      <a:gd name="connsiteX33" fmla="*/ 11906 w 20859"/>
                      <a:gd name="connsiteY33" fmla="*/ 26015 h 29357"/>
                      <a:gd name="connsiteX34" fmla="*/ 11621 w 20859"/>
                      <a:gd name="connsiteY34" fmla="*/ 26015 h 29357"/>
                      <a:gd name="connsiteX35" fmla="*/ 9906 w 20859"/>
                      <a:gd name="connsiteY35" fmla="*/ 22776 h 29357"/>
                      <a:gd name="connsiteX36" fmla="*/ 8096 w 20859"/>
                      <a:gd name="connsiteY36" fmla="*/ 19062 h 29357"/>
                      <a:gd name="connsiteX37" fmla="*/ 8572 w 20859"/>
                      <a:gd name="connsiteY37" fmla="*/ 23824 h 29357"/>
                      <a:gd name="connsiteX38" fmla="*/ 8668 w 20859"/>
                      <a:gd name="connsiteY38" fmla="*/ 26872 h 29357"/>
                      <a:gd name="connsiteX39" fmla="*/ 4191 w 20859"/>
                      <a:gd name="connsiteY39" fmla="*/ 26682 h 29357"/>
                      <a:gd name="connsiteX40" fmla="*/ 10287 w 20859"/>
                      <a:gd name="connsiteY40" fmla="*/ 29349 h 29357"/>
                      <a:gd name="connsiteX41" fmla="*/ 19241 w 20859"/>
                      <a:gd name="connsiteY41" fmla="*/ 23253 h 29357"/>
                      <a:gd name="connsiteX42" fmla="*/ 20669 w 20859"/>
                      <a:gd name="connsiteY42" fmla="*/ 15156 h 29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0859" h="29357">
                        <a:moveTo>
                          <a:pt x="20860" y="15252"/>
                        </a:moveTo>
                        <a:cubicBezTo>
                          <a:pt x="20669" y="13251"/>
                          <a:pt x="20288" y="11251"/>
                          <a:pt x="19526" y="9441"/>
                        </a:cubicBezTo>
                        <a:cubicBezTo>
                          <a:pt x="18669" y="7155"/>
                          <a:pt x="14764" y="-1417"/>
                          <a:pt x="11144" y="202"/>
                        </a:cubicBezTo>
                        <a:cubicBezTo>
                          <a:pt x="10192" y="678"/>
                          <a:pt x="9430" y="1440"/>
                          <a:pt x="8858" y="2393"/>
                        </a:cubicBezTo>
                        <a:cubicBezTo>
                          <a:pt x="8572" y="3060"/>
                          <a:pt x="8287" y="2583"/>
                          <a:pt x="7811" y="2393"/>
                        </a:cubicBezTo>
                        <a:cubicBezTo>
                          <a:pt x="7239" y="2012"/>
                          <a:pt x="6667" y="2107"/>
                          <a:pt x="6096" y="2202"/>
                        </a:cubicBezTo>
                        <a:cubicBezTo>
                          <a:pt x="5143" y="2298"/>
                          <a:pt x="3905" y="3345"/>
                          <a:pt x="3334" y="4107"/>
                        </a:cubicBezTo>
                        <a:cubicBezTo>
                          <a:pt x="2953" y="4584"/>
                          <a:pt x="2667" y="5060"/>
                          <a:pt x="2381" y="5536"/>
                        </a:cubicBezTo>
                        <a:cubicBezTo>
                          <a:pt x="2286" y="5250"/>
                          <a:pt x="2000" y="5060"/>
                          <a:pt x="1619" y="5060"/>
                        </a:cubicBezTo>
                        <a:cubicBezTo>
                          <a:pt x="857" y="5060"/>
                          <a:pt x="381" y="5727"/>
                          <a:pt x="0" y="6393"/>
                        </a:cubicBezTo>
                        <a:cubicBezTo>
                          <a:pt x="191" y="6203"/>
                          <a:pt x="476" y="6012"/>
                          <a:pt x="857" y="6012"/>
                        </a:cubicBezTo>
                        <a:cubicBezTo>
                          <a:pt x="2191" y="6012"/>
                          <a:pt x="2762" y="7251"/>
                          <a:pt x="3048" y="8489"/>
                        </a:cubicBezTo>
                        <a:cubicBezTo>
                          <a:pt x="3238" y="6774"/>
                          <a:pt x="3238" y="4584"/>
                          <a:pt x="4953" y="3917"/>
                        </a:cubicBezTo>
                        <a:cubicBezTo>
                          <a:pt x="5715" y="3631"/>
                          <a:pt x="6287" y="4679"/>
                          <a:pt x="6572" y="5727"/>
                        </a:cubicBezTo>
                        <a:cubicBezTo>
                          <a:pt x="6572" y="5155"/>
                          <a:pt x="6572" y="4584"/>
                          <a:pt x="7049" y="4107"/>
                        </a:cubicBezTo>
                        <a:cubicBezTo>
                          <a:pt x="7144" y="3917"/>
                          <a:pt x="7334" y="4012"/>
                          <a:pt x="7429" y="4107"/>
                        </a:cubicBezTo>
                        <a:cubicBezTo>
                          <a:pt x="7429" y="4298"/>
                          <a:pt x="8096" y="5917"/>
                          <a:pt x="8287" y="5441"/>
                        </a:cubicBezTo>
                        <a:cubicBezTo>
                          <a:pt x="8477" y="5060"/>
                          <a:pt x="8572" y="4584"/>
                          <a:pt x="8858" y="4203"/>
                        </a:cubicBezTo>
                        <a:cubicBezTo>
                          <a:pt x="8858" y="4203"/>
                          <a:pt x="9049" y="4203"/>
                          <a:pt x="9144" y="4203"/>
                        </a:cubicBezTo>
                        <a:cubicBezTo>
                          <a:pt x="10096" y="5346"/>
                          <a:pt x="10287" y="6774"/>
                          <a:pt x="10954" y="8013"/>
                        </a:cubicBezTo>
                        <a:cubicBezTo>
                          <a:pt x="10954" y="6965"/>
                          <a:pt x="10573" y="5822"/>
                          <a:pt x="10573" y="4774"/>
                        </a:cubicBezTo>
                        <a:cubicBezTo>
                          <a:pt x="10573" y="3822"/>
                          <a:pt x="10573" y="2393"/>
                          <a:pt x="11621" y="1917"/>
                        </a:cubicBezTo>
                        <a:cubicBezTo>
                          <a:pt x="12859" y="1345"/>
                          <a:pt x="14383" y="2488"/>
                          <a:pt x="15050" y="3441"/>
                        </a:cubicBezTo>
                        <a:cubicBezTo>
                          <a:pt x="16192" y="4965"/>
                          <a:pt x="16859" y="6679"/>
                          <a:pt x="17526" y="8394"/>
                        </a:cubicBezTo>
                        <a:cubicBezTo>
                          <a:pt x="18383" y="10870"/>
                          <a:pt x="19241" y="13442"/>
                          <a:pt x="19431" y="16109"/>
                        </a:cubicBezTo>
                        <a:cubicBezTo>
                          <a:pt x="19526" y="18109"/>
                          <a:pt x="19431" y="20681"/>
                          <a:pt x="18479" y="22491"/>
                        </a:cubicBezTo>
                        <a:cubicBezTo>
                          <a:pt x="17812" y="23729"/>
                          <a:pt x="16574" y="23634"/>
                          <a:pt x="15907" y="22300"/>
                        </a:cubicBezTo>
                        <a:cubicBezTo>
                          <a:pt x="15050" y="20681"/>
                          <a:pt x="15335" y="18395"/>
                          <a:pt x="14192" y="16871"/>
                        </a:cubicBezTo>
                        <a:cubicBezTo>
                          <a:pt x="14002" y="17919"/>
                          <a:pt x="14192" y="19062"/>
                          <a:pt x="14478" y="20205"/>
                        </a:cubicBezTo>
                        <a:cubicBezTo>
                          <a:pt x="14668" y="20967"/>
                          <a:pt x="14764" y="21729"/>
                          <a:pt x="14859" y="22491"/>
                        </a:cubicBezTo>
                        <a:cubicBezTo>
                          <a:pt x="15050" y="23729"/>
                          <a:pt x="15335" y="25348"/>
                          <a:pt x="14383" y="26301"/>
                        </a:cubicBezTo>
                        <a:cubicBezTo>
                          <a:pt x="14383" y="26301"/>
                          <a:pt x="14192" y="26301"/>
                          <a:pt x="14097" y="26301"/>
                        </a:cubicBezTo>
                        <a:cubicBezTo>
                          <a:pt x="12954" y="25729"/>
                          <a:pt x="12859" y="24300"/>
                          <a:pt x="12287" y="23348"/>
                        </a:cubicBezTo>
                        <a:cubicBezTo>
                          <a:pt x="12001" y="24205"/>
                          <a:pt x="12478" y="25158"/>
                          <a:pt x="11906" y="26015"/>
                        </a:cubicBezTo>
                        <a:cubicBezTo>
                          <a:pt x="11906" y="26110"/>
                          <a:pt x="11716" y="26205"/>
                          <a:pt x="11621" y="26015"/>
                        </a:cubicBezTo>
                        <a:cubicBezTo>
                          <a:pt x="10573" y="25348"/>
                          <a:pt x="10287" y="23919"/>
                          <a:pt x="9906" y="22776"/>
                        </a:cubicBezTo>
                        <a:cubicBezTo>
                          <a:pt x="9525" y="21538"/>
                          <a:pt x="9049" y="20014"/>
                          <a:pt x="8096" y="19062"/>
                        </a:cubicBezTo>
                        <a:cubicBezTo>
                          <a:pt x="7906" y="20681"/>
                          <a:pt x="8287" y="22300"/>
                          <a:pt x="8572" y="23824"/>
                        </a:cubicBezTo>
                        <a:cubicBezTo>
                          <a:pt x="8763" y="24777"/>
                          <a:pt x="9144" y="26015"/>
                          <a:pt x="8668" y="26872"/>
                        </a:cubicBezTo>
                        <a:cubicBezTo>
                          <a:pt x="8001" y="28206"/>
                          <a:pt x="5525" y="27348"/>
                          <a:pt x="4191" y="26682"/>
                        </a:cubicBezTo>
                        <a:cubicBezTo>
                          <a:pt x="5905" y="28206"/>
                          <a:pt x="8001" y="29158"/>
                          <a:pt x="10287" y="29349"/>
                        </a:cubicBezTo>
                        <a:cubicBezTo>
                          <a:pt x="14192" y="29539"/>
                          <a:pt x="17717" y="26491"/>
                          <a:pt x="19241" y="23253"/>
                        </a:cubicBezTo>
                        <a:cubicBezTo>
                          <a:pt x="20383" y="20681"/>
                          <a:pt x="20860" y="17919"/>
                          <a:pt x="20669" y="15156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779" name="رسم 672">
                  <a:extLst>
                    <a:ext uri="{FF2B5EF4-FFF2-40B4-BE49-F238E27FC236}">
                      <a16:creationId xmlns:a16="http://schemas.microsoft.com/office/drawing/2014/main" id="{68EE5B5D-9215-ECEB-03B5-0CB5FD288512}"/>
                    </a:ext>
                  </a:extLst>
                </p:cNvPr>
                <p:cNvGrpSpPr/>
                <p:nvPr/>
              </p:nvGrpSpPr>
              <p:grpSpPr>
                <a:xfrm>
                  <a:off x="6633159" y="2840625"/>
                  <a:ext cx="24516" cy="23555"/>
                  <a:chOff x="6633159" y="2840625"/>
                  <a:chExt cx="24516" cy="23555"/>
                </a:xfrm>
              </p:grpSpPr>
              <p:sp>
                <p:nvSpPr>
                  <p:cNvPr id="2786" name="شكل حر: شكل 2785">
                    <a:extLst>
                      <a:ext uri="{FF2B5EF4-FFF2-40B4-BE49-F238E27FC236}">
                        <a16:creationId xmlns:a16="http://schemas.microsoft.com/office/drawing/2014/main" id="{10A9C352-156A-F85E-B765-D7273C78190A}"/>
                      </a:ext>
                    </a:extLst>
                  </p:cNvPr>
                  <p:cNvSpPr/>
                  <p:nvPr/>
                </p:nvSpPr>
                <p:spPr>
                  <a:xfrm>
                    <a:off x="6633159" y="2840625"/>
                    <a:ext cx="24516" cy="23555"/>
                  </a:xfrm>
                  <a:custGeom>
                    <a:avLst/>
                    <a:gdLst>
                      <a:gd name="connsiteX0" fmla="*/ 7385 w 24516"/>
                      <a:gd name="connsiteY0" fmla="*/ 20303 h 23555"/>
                      <a:gd name="connsiteX1" fmla="*/ 3670 w 24516"/>
                      <a:gd name="connsiteY1" fmla="*/ 16302 h 23555"/>
                      <a:gd name="connsiteX2" fmla="*/ 1098 w 24516"/>
                      <a:gd name="connsiteY2" fmla="*/ 5253 h 23555"/>
                      <a:gd name="connsiteX3" fmla="*/ 3861 w 24516"/>
                      <a:gd name="connsiteY3" fmla="*/ 4682 h 23555"/>
                      <a:gd name="connsiteX4" fmla="*/ 4337 w 24516"/>
                      <a:gd name="connsiteY4" fmla="*/ 3920 h 23555"/>
                      <a:gd name="connsiteX5" fmla="*/ 5099 w 24516"/>
                      <a:gd name="connsiteY5" fmla="*/ 2491 h 23555"/>
                      <a:gd name="connsiteX6" fmla="*/ 7956 w 24516"/>
                      <a:gd name="connsiteY6" fmla="*/ 1348 h 23555"/>
                      <a:gd name="connsiteX7" fmla="*/ 9480 w 24516"/>
                      <a:gd name="connsiteY7" fmla="*/ 1348 h 23555"/>
                      <a:gd name="connsiteX8" fmla="*/ 9480 w 24516"/>
                      <a:gd name="connsiteY8" fmla="*/ 586 h 23555"/>
                      <a:gd name="connsiteX9" fmla="*/ 11671 w 24516"/>
                      <a:gd name="connsiteY9" fmla="*/ 110 h 23555"/>
                      <a:gd name="connsiteX10" fmla="*/ 14529 w 24516"/>
                      <a:gd name="connsiteY10" fmla="*/ 872 h 23555"/>
                      <a:gd name="connsiteX11" fmla="*/ 18910 w 24516"/>
                      <a:gd name="connsiteY11" fmla="*/ 3253 h 23555"/>
                      <a:gd name="connsiteX12" fmla="*/ 23292 w 24516"/>
                      <a:gd name="connsiteY12" fmla="*/ 19826 h 23555"/>
                      <a:gd name="connsiteX13" fmla="*/ 14148 w 24516"/>
                      <a:gd name="connsiteY13" fmla="*/ 23446 h 23555"/>
                      <a:gd name="connsiteX14" fmla="*/ 7385 w 24516"/>
                      <a:gd name="connsiteY14" fmla="*/ 20398 h 23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516" h="23555">
                        <a:moveTo>
                          <a:pt x="7385" y="20303"/>
                        </a:moveTo>
                        <a:cubicBezTo>
                          <a:pt x="5956" y="19160"/>
                          <a:pt x="4718" y="17826"/>
                          <a:pt x="3670" y="16302"/>
                        </a:cubicBezTo>
                        <a:cubicBezTo>
                          <a:pt x="2432" y="14492"/>
                          <a:pt x="-2045" y="7158"/>
                          <a:pt x="1098" y="5253"/>
                        </a:cubicBezTo>
                        <a:cubicBezTo>
                          <a:pt x="1956" y="4777"/>
                          <a:pt x="2908" y="4586"/>
                          <a:pt x="3861" y="4682"/>
                        </a:cubicBezTo>
                        <a:cubicBezTo>
                          <a:pt x="4432" y="4682"/>
                          <a:pt x="4337" y="4396"/>
                          <a:pt x="4337" y="3920"/>
                        </a:cubicBezTo>
                        <a:cubicBezTo>
                          <a:pt x="4337" y="3348"/>
                          <a:pt x="4718" y="2872"/>
                          <a:pt x="5099" y="2491"/>
                        </a:cubicBezTo>
                        <a:cubicBezTo>
                          <a:pt x="5670" y="1824"/>
                          <a:pt x="7099" y="1443"/>
                          <a:pt x="7956" y="1348"/>
                        </a:cubicBezTo>
                        <a:cubicBezTo>
                          <a:pt x="8528" y="1348"/>
                          <a:pt x="9004" y="1348"/>
                          <a:pt x="9480" y="1348"/>
                        </a:cubicBezTo>
                        <a:cubicBezTo>
                          <a:pt x="9385" y="1157"/>
                          <a:pt x="9290" y="872"/>
                          <a:pt x="9480" y="586"/>
                        </a:cubicBezTo>
                        <a:cubicBezTo>
                          <a:pt x="9957" y="-81"/>
                          <a:pt x="10909" y="-81"/>
                          <a:pt x="11671" y="110"/>
                        </a:cubicBezTo>
                        <a:cubicBezTo>
                          <a:pt x="12624" y="300"/>
                          <a:pt x="13576" y="681"/>
                          <a:pt x="14529" y="872"/>
                        </a:cubicBezTo>
                        <a:cubicBezTo>
                          <a:pt x="16148" y="1253"/>
                          <a:pt x="17672" y="2205"/>
                          <a:pt x="18910" y="3253"/>
                        </a:cubicBezTo>
                        <a:cubicBezTo>
                          <a:pt x="23006" y="6872"/>
                          <a:pt x="26435" y="14683"/>
                          <a:pt x="23292" y="19826"/>
                        </a:cubicBezTo>
                        <a:cubicBezTo>
                          <a:pt x="21387" y="22874"/>
                          <a:pt x="17291" y="23922"/>
                          <a:pt x="14148" y="23446"/>
                        </a:cubicBezTo>
                        <a:cubicBezTo>
                          <a:pt x="11671" y="23065"/>
                          <a:pt x="9385" y="21922"/>
                          <a:pt x="7385" y="20398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87" name="شكل حر: شكل 2786">
                    <a:extLst>
                      <a:ext uri="{FF2B5EF4-FFF2-40B4-BE49-F238E27FC236}">
                        <a16:creationId xmlns:a16="http://schemas.microsoft.com/office/drawing/2014/main" id="{F89D653C-C2DD-E3E7-DA17-797C8226DF43}"/>
                      </a:ext>
                    </a:extLst>
                  </p:cNvPr>
                  <p:cNvSpPr/>
                  <p:nvPr/>
                </p:nvSpPr>
                <p:spPr>
                  <a:xfrm>
                    <a:off x="6633159" y="2840640"/>
                    <a:ext cx="24403" cy="23350"/>
                  </a:xfrm>
                  <a:custGeom>
                    <a:avLst/>
                    <a:gdLst>
                      <a:gd name="connsiteX0" fmla="*/ 7385 w 24403"/>
                      <a:gd name="connsiteY0" fmla="*/ 20288 h 23350"/>
                      <a:gd name="connsiteX1" fmla="*/ 3670 w 24403"/>
                      <a:gd name="connsiteY1" fmla="*/ 16288 h 23350"/>
                      <a:gd name="connsiteX2" fmla="*/ 1098 w 24403"/>
                      <a:gd name="connsiteY2" fmla="*/ 5239 h 23350"/>
                      <a:gd name="connsiteX3" fmla="*/ 3861 w 24403"/>
                      <a:gd name="connsiteY3" fmla="*/ 4667 h 23350"/>
                      <a:gd name="connsiteX4" fmla="*/ 4337 w 24403"/>
                      <a:gd name="connsiteY4" fmla="*/ 3905 h 23350"/>
                      <a:gd name="connsiteX5" fmla="*/ 5099 w 24403"/>
                      <a:gd name="connsiteY5" fmla="*/ 2477 h 23350"/>
                      <a:gd name="connsiteX6" fmla="*/ 7956 w 24403"/>
                      <a:gd name="connsiteY6" fmla="*/ 1333 h 23350"/>
                      <a:gd name="connsiteX7" fmla="*/ 9480 w 24403"/>
                      <a:gd name="connsiteY7" fmla="*/ 1333 h 23350"/>
                      <a:gd name="connsiteX8" fmla="*/ 9480 w 24403"/>
                      <a:gd name="connsiteY8" fmla="*/ 572 h 23350"/>
                      <a:gd name="connsiteX9" fmla="*/ 11290 w 24403"/>
                      <a:gd name="connsiteY9" fmla="*/ 0 h 23350"/>
                      <a:gd name="connsiteX10" fmla="*/ 10623 w 24403"/>
                      <a:gd name="connsiteY10" fmla="*/ 476 h 23350"/>
                      <a:gd name="connsiteX11" fmla="*/ 11290 w 24403"/>
                      <a:gd name="connsiteY11" fmla="*/ 3429 h 23350"/>
                      <a:gd name="connsiteX12" fmla="*/ 6909 w 24403"/>
                      <a:gd name="connsiteY12" fmla="*/ 2477 h 23350"/>
                      <a:gd name="connsiteX13" fmla="*/ 7385 w 24403"/>
                      <a:gd name="connsiteY13" fmla="*/ 4572 h 23350"/>
                      <a:gd name="connsiteX14" fmla="*/ 5956 w 24403"/>
                      <a:gd name="connsiteY14" fmla="*/ 4096 h 23350"/>
                      <a:gd name="connsiteX15" fmla="*/ 5766 w 24403"/>
                      <a:gd name="connsiteY15" fmla="*/ 4381 h 23350"/>
                      <a:gd name="connsiteX16" fmla="*/ 6337 w 24403"/>
                      <a:gd name="connsiteY16" fmla="*/ 5715 h 23350"/>
                      <a:gd name="connsiteX17" fmla="*/ 5099 w 24403"/>
                      <a:gd name="connsiteY17" fmla="*/ 5525 h 23350"/>
                      <a:gd name="connsiteX18" fmla="*/ 4908 w 24403"/>
                      <a:gd name="connsiteY18" fmla="*/ 5715 h 23350"/>
                      <a:gd name="connsiteX19" fmla="*/ 6813 w 24403"/>
                      <a:gd name="connsiteY19" fmla="*/ 9049 h 23350"/>
                      <a:gd name="connsiteX20" fmla="*/ 4623 w 24403"/>
                      <a:gd name="connsiteY20" fmla="*/ 7049 h 23350"/>
                      <a:gd name="connsiteX21" fmla="*/ 1956 w 24403"/>
                      <a:gd name="connsiteY21" fmla="*/ 6382 h 23350"/>
                      <a:gd name="connsiteX22" fmla="*/ 1289 w 24403"/>
                      <a:gd name="connsiteY22" fmla="*/ 9716 h 23350"/>
                      <a:gd name="connsiteX23" fmla="*/ 3765 w 24403"/>
                      <a:gd name="connsiteY23" fmla="*/ 14097 h 23350"/>
                      <a:gd name="connsiteX24" fmla="*/ 8623 w 24403"/>
                      <a:gd name="connsiteY24" fmla="*/ 19431 h 23350"/>
                      <a:gd name="connsiteX25" fmla="*/ 13862 w 24403"/>
                      <a:gd name="connsiteY25" fmla="*/ 22003 h 23350"/>
                      <a:gd name="connsiteX26" fmla="*/ 15005 w 24403"/>
                      <a:gd name="connsiteY26" fmla="*/ 20003 h 23350"/>
                      <a:gd name="connsiteX27" fmla="*/ 11862 w 24403"/>
                      <a:gd name="connsiteY27" fmla="*/ 16002 h 23350"/>
                      <a:gd name="connsiteX28" fmla="*/ 14148 w 24403"/>
                      <a:gd name="connsiteY28" fmla="*/ 17907 h 23350"/>
                      <a:gd name="connsiteX29" fmla="*/ 15672 w 24403"/>
                      <a:gd name="connsiteY29" fmla="*/ 19431 h 23350"/>
                      <a:gd name="connsiteX30" fmla="*/ 18815 w 24403"/>
                      <a:gd name="connsiteY30" fmla="*/ 21050 h 23350"/>
                      <a:gd name="connsiteX31" fmla="*/ 18910 w 24403"/>
                      <a:gd name="connsiteY31" fmla="*/ 20860 h 23350"/>
                      <a:gd name="connsiteX32" fmla="*/ 17577 w 24403"/>
                      <a:gd name="connsiteY32" fmla="*/ 18002 h 23350"/>
                      <a:gd name="connsiteX33" fmla="*/ 19767 w 24403"/>
                      <a:gd name="connsiteY33" fmla="*/ 19050 h 23350"/>
                      <a:gd name="connsiteX34" fmla="*/ 19958 w 24403"/>
                      <a:gd name="connsiteY34" fmla="*/ 18859 h 23350"/>
                      <a:gd name="connsiteX35" fmla="*/ 18434 w 24403"/>
                      <a:gd name="connsiteY35" fmla="*/ 15907 h 23350"/>
                      <a:gd name="connsiteX36" fmla="*/ 16529 w 24403"/>
                      <a:gd name="connsiteY36" fmla="*/ 12668 h 23350"/>
                      <a:gd name="connsiteX37" fmla="*/ 19863 w 24403"/>
                      <a:gd name="connsiteY37" fmla="*/ 15526 h 23350"/>
                      <a:gd name="connsiteX38" fmla="*/ 22149 w 24403"/>
                      <a:gd name="connsiteY38" fmla="*/ 17240 h 23350"/>
                      <a:gd name="connsiteX39" fmla="*/ 24339 w 24403"/>
                      <a:gd name="connsiteY39" fmla="*/ 13716 h 23350"/>
                      <a:gd name="connsiteX40" fmla="*/ 23196 w 24403"/>
                      <a:gd name="connsiteY40" fmla="*/ 19622 h 23350"/>
                      <a:gd name="connsiteX41" fmla="*/ 14052 w 24403"/>
                      <a:gd name="connsiteY41" fmla="*/ 23241 h 23350"/>
                      <a:gd name="connsiteX42" fmla="*/ 7290 w 24403"/>
                      <a:gd name="connsiteY42" fmla="*/ 20193 h 23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4403" h="23350">
                        <a:moveTo>
                          <a:pt x="7385" y="20288"/>
                        </a:moveTo>
                        <a:cubicBezTo>
                          <a:pt x="5956" y="19145"/>
                          <a:pt x="4718" y="17812"/>
                          <a:pt x="3670" y="16288"/>
                        </a:cubicBezTo>
                        <a:cubicBezTo>
                          <a:pt x="2432" y="14478"/>
                          <a:pt x="-2045" y="7144"/>
                          <a:pt x="1098" y="5239"/>
                        </a:cubicBezTo>
                        <a:cubicBezTo>
                          <a:pt x="1956" y="4763"/>
                          <a:pt x="2908" y="4572"/>
                          <a:pt x="3861" y="4667"/>
                        </a:cubicBezTo>
                        <a:cubicBezTo>
                          <a:pt x="4432" y="4667"/>
                          <a:pt x="4337" y="4381"/>
                          <a:pt x="4337" y="3905"/>
                        </a:cubicBezTo>
                        <a:cubicBezTo>
                          <a:pt x="4337" y="3334"/>
                          <a:pt x="4718" y="2857"/>
                          <a:pt x="5099" y="2477"/>
                        </a:cubicBezTo>
                        <a:cubicBezTo>
                          <a:pt x="5670" y="1810"/>
                          <a:pt x="7099" y="1429"/>
                          <a:pt x="7956" y="1333"/>
                        </a:cubicBezTo>
                        <a:cubicBezTo>
                          <a:pt x="8528" y="1333"/>
                          <a:pt x="9004" y="1333"/>
                          <a:pt x="9480" y="1333"/>
                        </a:cubicBezTo>
                        <a:cubicBezTo>
                          <a:pt x="9385" y="1143"/>
                          <a:pt x="9290" y="857"/>
                          <a:pt x="9480" y="572"/>
                        </a:cubicBezTo>
                        <a:cubicBezTo>
                          <a:pt x="9861" y="0"/>
                          <a:pt x="10623" y="0"/>
                          <a:pt x="11290" y="0"/>
                        </a:cubicBezTo>
                        <a:cubicBezTo>
                          <a:pt x="11004" y="0"/>
                          <a:pt x="10814" y="191"/>
                          <a:pt x="10623" y="476"/>
                        </a:cubicBezTo>
                        <a:cubicBezTo>
                          <a:pt x="9861" y="1429"/>
                          <a:pt x="10623" y="2572"/>
                          <a:pt x="11290" y="3429"/>
                        </a:cubicBezTo>
                        <a:cubicBezTo>
                          <a:pt x="9957" y="2667"/>
                          <a:pt x="8242" y="1524"/>
                          <a:pt x="6909" y="2477"/>
                        </a:cubicBezTo>
                        <a:cubicBezTo>
                          <a:pt x="6337" y="2953"/>
                          <a:pt x="6909" y="3810"/>
                          <a:pt x="7385" y="4572"/>
                        </a:cubicBezTo>
                        <a:cubicBezTo>
                          <a:pt x="6909" y="4286"/>
                          <a:pt x="6528" y="4001"/>
                          <a:pt x="5956" y="4096"/>
                        </a:cubicBezTo>
                        <a:cubicBezTo>
                          <a:pt x="5766" y="4096"/>
                          <a:pt x="5670" y="4286"/>
                          <a:pt x="5766" y="4381"/>
                        </a:cubicBezTo>
                        <a:cubicBezTo>
                          <a:pt x="5861" y="4572"/>
                          <a:pt x="6813" y="5810"/>
                          <a:pt x="6337" y="5715"/>
                        </a:cubicBezTo>
                        <a:cubicBezTo>
                          <a:pt x="5956" y="5715"/>
                          <a:pt x="5575" y="5429"/>
                          <a:pt x="5099" y="5525"/>
                        </a:cubicBezTo>
                        <a:cubicBezTo>
                          <a:pt x="5099" y="5525"/>
                          <a:pt x="4908" y="5620"/>
                          <a:pt x="4908" y="5715"/>
                        </a:cubicBezTo>
                        <a:cubicBezTo>
                          <a:pt x="5289" y="6953"/>
                          <a:pt x="6242" y="7906"/>
                          <a:pt x="6813" y="9049"/>
                        </a:cubicBezTo>
                        <a:cubicBezTo>
                          <a:pt x="6051" y="8477"/>
                          <a:pt x="5385" y="7620"/>
                          <a:pt x="4623" y="7049"/>
                        </a:cubicBezTo>
                        <a:cubicBezTo>
                          <a:pt x="3956" y="6477"/>
                          <a:pt x="2908" y="5810"/>
                          <a:pt x="1956" y="6382"/>
                        </a:cubicBezTo>
                        <a:cubicBezTo>
                          <a:pt x="908" y="7049"/>
                          <a:pt x="1003" y="8763"/>
                          <a:pt x="1289" y="9716"/>
                        </a:cubicBezTo>
                        <a:cubicBezTo>
                          <a:pt x="1765" y="11335"/>
                          <a:pt x="2718" y="12764"/>
                          <a:pt x="3765" y="14097"/>
                        </a:cubicBezTo>
                        <a:cubicBezTo>
                          <a:pt x="5194" y="16097"/>
                          <a:pt x="6623" y="18002"/>
                          <a:pt x="8623" y="19431"/>
                        </a:cubicBezTo>
                        <a:cubicBezTo>
                          <a:pt x="10052" y="20574"/>
                          <a:pt x="12052" y="21812"/>
                          <a:pt x="13862" y="22003"/>
                        </a:cubicBezTo>
                        <a:cubicBezTo>
                          <a:pt x="15195" y="22193"/>
                          <a:pt x="15672" y="21146"/>
                          <a:pt x="15005" y="20003"/>
                        </a:cubicBezTo>
                        <a:cubicBezTo>
                          <a:pt x="14243" y="18478"/>
                          <a:pt x="12433" y="17526"/>
                          <a:pt x="11862" y="16002"/>
                        </a:cubicBezTo>
                        <a:cubicBezTo>
                          <a:pt x="12814" y="16383"/>
                          <a:pt x="13481" y="17240"/>
                          <a:pt x="14148" y="17907"/>
                        </a:cubicBezTo>
                        <a:cubicBezTo>
                          <a:pt x="14624" y="18383"/>
                          <a:pt x="15195" y="18859"/>
                          <a:pt x="15672" y="19431"/>
                        </a:cubicBezTo>
                        <a:cubicBezTo>
                          <a:pt x="16434" y="20193"/>
                          <a:pt x="17481" y="21336"/>
                          <a:pt x="18815" y="21050"/>
                        </a:cubicBezTo>
                        <a:cubicBezTo>
                          <a:pt x="18815" y="21050"/>
                          <a:pt x="18910" y="21050"/>
                          <a:pt x="18910" y="20860"/>
                        </a:cubicBezTo>
                        <a:cubicBezTo>
                          <a:pt x="19101" y="19812"/>
                          <a:pt x="18053" y="18955"/>
                          <a:pt x="17577" y="18002"/>
                        </a:cubicBezTo>
                        <a:cubicBezTo>
                          <a:pt x="18339" y="18288"/>
                          <a:pt x="18910" y="19050"/>
                          <a:pt x="19767" y="19050"/>
                        </a:cubicBezTo>
                        <a:cubicBezTo>
                          <a:pt x="19863" y="19050"/>
                          <a:pt x="19958" y="19050"/>
                          <a:pt x="19958" y="18859"/>
                        </a:cubicBezTo>
                        <a:cubicBezTo>
                          <a:pt x="19958" y="17717"/>
                          <a:pt x="19005" y="16764"/>
                          <a:pt x="18434" y="15907"/>
                        </a:cubicBezTo>
                        <a:cubicBezTo>
                          <a:pt x="17767" y="14954"/>
                          <a:pt x="16815" y="13811"/>
                          <a:pt x="16529" y="12668"/>
                        </a:cubicBezTo>
                        <a:cubicBezTo>
                          <a:pt x="17767" y="13335"/>
                          <a:pt x="18910" y="14478"/>
                          <a:pt x="19863" y="15526"/>
                        </a:cubicBezTo>
                        <a:cubicBezTo>
                          <a:pt x="20434" y="16193"/>
                          <a:pt x="21196" y="17145"/>
                          <a:pt x="22149" y="17240"/>
                        </a:cubicBezTo>
                        <a:cubicBezTo>
                          <a:pt x="23482" y="17431"/>
                          <a:pt x="24054" y="15145"/>
                          <a:pt x="24339" y="13716"/>
                        </a:cubicBezTo>
                        <a:cubicBezTo>
                          <a:pt x="24530" y="15811"/>
                          <a:pt x="24339" y="17907"/>
                          <a:pt x="23196" y="19622"/>
                        </a:cubicBezTo>
                        <a:cubicBezTo>
                          <a:pt x="21291" y="22670"/>
                          <a:pt x="17196" y="23717"/>
                          <a:pt x="14052" y="23241"/>
                        </a:cubicBezTo>
                        <a:cubicBezTo>
                          <a:pt x="11576" y="22860"/>
                          <a:pt x="9290" y="21717"/>
                          <a:pt x="7290" y="20193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780" name="رسم 672">
                  <a:extLst>
                    <a:ext uri="{FF2B5EF4-FFF2-40B4-BE49-F238E27FC236}">
                      <a16:creationId xmlns:a16="http://schemas.microsoft.com/office/drawing/2014/main" id="{D5D54A53-189E-D953-1C91-1B32CCFDB054}"/>
                    </a:ext>
                  </a:extLst>
                </p:cNvPr>
                <p:cNvGrpSpPr/>
                <p:nvPr/>
              </p:nvGrpSpPr>
              <p:grpSpPr>
                <a:xfrm>
                  <a:off x="6640590" y="2837944"/>
                  <a:ext cx="23900" cy="29187"/>
                  <a:chOff x="6640590" y="2837944"/>
                  <a:chExt cx="23900" cy="29187"/>
                </a:xfrm>
              </p:grpSpPr>
              <p:sp>
                <p:nvSpPr>
                  <p:cNvPr id="2783" name="شكل حر: شكل 2782">
                    <a:extLst>
                      <a:ext uri="{FF2B5EF4-FFF2-40B4-BE49-F238E27FC236}">
                        <a16:creationId xmlns:a16="http://schemas.microsoft.com/office/drawing/2014/main" id="{5A29A04D-DCB3-4780-A116-30266484B91F}"/>
                      </a:ext>
                    </a:extLst>
                  </p:cNvPr>
                  <p:cNvSpPr/>
                  <p:nvPr/>
                </p:nvSpPr>
                <p:spPr>
                  <a:xfrm>
                    <a:off x="6640590" y="2837944"/>
                    <a:ext cx="23805" cy="29161"/>
                  </a:xfrm>
                  <a:custGeom>
                    <a:avLst/>
                    <a:gdLst>
                      <a:gd name="connsiteX0" fmla="*/ 22909 w 23805"/>
                      <a:gd name="connsiteY0" fmla="*/ 12602 h 29161"/>
                      <a:gd name="connsiteX1" fmla="*/ 20147 w 23805"/>
                      <a:gd name="connsiteY1" fmla="*/ 7268 h 29161"/>
                      <a:gd name="connsiteX2" fmla="*/ 9669 w 23805"/>
                      <a:gd name="connsiteY2" fmla="*/ 505 h 29161"/>
                      <a:gd name="connsiteX3" fmla="*/ 8050 w 23805"/>
                      <a:gd name="connsiteY3" fmla="*/ 3267 h 29161"/>
                      <a:gd name="connsiteX4" fmla="*/ 7002 w 23805"/>
                      <a:gd name="connsiteY4" fmla="*/ 3458 h 29161"/>
                      <a:gd name="connsiteX5" fmla="*/ 5288 w 23805"/>
                      <a:gd name="connsiteY5" fmla="*/ 3744 h 29161"/>
                      <a:gd name="connsiteX6" fmla="*/ 3002 w 23805"/>
                      <a:gd name="connsiteY6" fmla="*/ 6220 h 29161"/>
                      <a:gd name="connsiteX7" fmla="*/ 2526 w 23805"/>
                      <a:gd name="connsiteY7" fmla="*/ 7744 h 29161"/>
                      <a:gd name="connsiteX8" fmla="*/ 1668 w 23805"/>
                      <a:gd name="connsiteY8" fmla="*/ 7554 h 29161"/>
                      <a:gd name="connsiteX9" fmla="*/ 335 w 23805"/>
                      <a:gd name="connsiteY9" fmla="*/ 9649 h 29161"/>
                      <a:gd name="connsiteX10" fmla="*/ 49 w 23805"/>
                      <a:gd name="connsiteY10" fmla="*/ 12888 h 29161"/>
                      <a:gd name="connsiteX11" fmla="*/ 906 w 23805"/>
                      <a:gd name="connsiteY11" fmla="*/ 18317 h 29161"/>
                      <a:gd name="connsiteX12" fmla="*/ 16527 w 23805"/>
                      <a:gd name="connsiteY12" fmla="*/ 28985 h 29161"/>
                      <a:gd name="connsiteX13" fmla="*/ 23576 w 23805"/>
                      <a:gd name="connsiteY13" fmla="*/ 20793 h 29161"/>
                      <a:gd name="connsiteX14" fmla="*/ 22909 w 23805"/>
                      <a:gd name="connsiteY14" fmla="*/ 12697 h 29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3805" h="29161">
                        <a:moveTo>
                          <a:pt x="22909" y="12602"/>
                        </a:moveTo>
                        <a:cubicBezTo>
                          <a:pt x="22242" y="10697"/>
                          <a:pt x="21290" y="8887"/>
                          <a:pt x="20147" y="7268"/>
                        </a:cubicBezTo>
                        <a:cubicBezTo>
                          <a:pt x="18718" y="5363"/>
                          <a:pt x="12717" y="-1971"/>
                          <a:pt x="9669" y="505"/>
                        </a:cubicBezTo>
                        <a:cubicBezTo>
                          <a:pt x="8812" y="1172"/>
                          <a:pt x="8336" y="2124"/>
                          <a:pt x="8050" y="3267"/>
                        </a:cubicBezTo>
                        <a:cubicBezTo>
                          <a:pt x="7860" y="3934"/>
                          <a:pt x="7574" y="3648"/>
                          <a:pt x="7002" y="3458"/>
                        </a:cubicBezTo>
                        <a:cubicBezTo>
                          <a:pt x="6431" y="3267"/>
                          <a:pt x="5859" y="3458"/>
                          <a:pt x="5288" y="3744"/>
                        </a:cubicBezTo>
                        <a:cubicBezTo>
                          <a:pt x="4335" y="4125"/>
                          <a:pt x="3478" y="5458"/>
                          <a:pt x="3002" y="6220"/>
                        </a:cubicBezTo>
                        <a:cubicBezTo>
                          <a:pt x="2716" y="6792"/>
                          <a:pt x="2621" y="7268"/>
                          <a:pt x="2526" y="7744"/>
                        </a:cubicBezTo>
                        <a:cubicBezTo>
                          <a:pt x="2335" y="7554"/>
                          <a:pt x="2049" y="7363"/>
                          <a:pt x="1668" y="7554"/>
                        </a:cubicBezTo>
                        <a:cubicBezTo>
                          <a:pt x="811" y="7839"/>
                          <a:pt x="525" y="8792"/>
                          <a:pt x="335" y="9649"/>
                        </a:cubicBezTo>
                        <a:cubicBezTo>
                          <a:pt x="144" y="10697"/>
                          <a:pt x="144" y="11840"/>
                          <a:pt x="49" y="12888"/>
                        </a:cubicBezTo>
                        <a:cubicBezTo>
                          <a:pt x="-141" y="14697"/>
                          <a:pt x="240" y="16698"/>
                          <a:pt x="906" y="18317"/>
                        </a:cubicBezTo>
                        <a:cubicBezTo>
                          <a:pt x="3192" y="23841"/>
                          <a:pt x="9955" y="30318"/>
                          <a:pt x="16527" y="28985"/>
                        </a:cubicBezTo>
                        <a:cubicBezTo>
                          <a:pt x="20337" y="28128"/>
                          <a:pt x="23004" y="24318"/>
                          <a:pt x="23576" y="20793"/>
                        </a:cubicBezTo>
                        <a:cubicBezTo>
                          <a:pt x="24052" y="18031"/>
                          <a:pt x="23766" y="15269"/>
                          <a:pt x="22909" y="12697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84" name="شكل حر: شكل 2783">
                    <a:extLst>
                      <a:ext uri="{FF2B5EF4-FFF2-40B4-BE49-F238E27FC236}">
                        <a16:creationId xmlns:a16="http://schemas.microsoft.com/office/drawing/2014/main" id="{77A9E275-3EA4-3DA4-990A-1510C528E907}"/>
                      </a:ext>
                    </a:extLst>
                  </p:cNvPr>
                  <p:cNvSpPr/>
                  <p:nvPr/>
                </p:nvSpPr>
                <p:spPr>
                  <a:xfrm>
                    <a:off x="6640590" y="2837944"/>
                    <a:ext cx="23805" cy="29161"/>
                  </a:xfrm>
                  <a:custGeom>
                    <a:avLst/>
                    <a:gdLst>
                      <a:gd name="connsiteX0" fmla="*/ 22909 w 23805"/>
                      <a:gd name="connsiteY0" fmla="*/ 12602 h 29161"/>
                      <a:gd name="connsiteX1" fmla="*/ 20147 w 23805"/>
                      <a:gd name="connsiteY1" fmla="*/ 7268 h 29161"/>
                      <a:gd name="connsiteX2" fmla="*/ 9669 w 23805"/>
                      <a:gd name="connsiteY2" fmla="*/ 505 h 29161"/>
                      <a:gd name="connsiteX3" fmla="*/ 8050 w 23805"/>
                      <a:gd name="connsiteY3" fmla="*/ 3267 h 29161"/>
                      <a:gd name="connsiteX4" fmla="*/ 7002 w 23805"/>
                      <a:gd name="connsiteY4" fmla="*/ 3458 h 29161"/>
                      <a:gd name="connsiteX5" fmla="*/ 5288 w 23805"/>
                      <a:gd name="connsiteY5" fmla="*/ 3744 h 29161"/>
                      <a:gd name="connsiteX6" fmla="*/ 3002 w 23805"/>
                      <a:gd name="connsiteY6" fmla="*/ 6220 h 29161"/>
                      <a:gd name="connsiteX7" fmla="*/ 2526 w 23805"/>
                      <a:gd name="connsiteY7" fmla="*/ 7744 h 29161"/>
                      <a:gd name="connsiteX8" fmla="*/ 1668 w 23805"/>
                      <a:gd name="connsiteY8" fmla="*/ 7554 h 29161"/>
                      <a:gd name="connsiteX9" fmla="*/ 335 w 23805"/>
                      <a:gd name="connsiteY9" fmla="*/ 9649 h 29161"/>
                      <a:gd name="connsiteX10" fmla="*/ 49 w 23805"/>
                      <a:gd name="connsiteY10" fmla="*/ 12888 h 29161"/>
                      <a:gd name="connsiteX11" fmla="*/ 906 w 23805"/>
                      <a:gd name="connsiteY11" fmla="*/ 18317 h 29161"/>
                      <a:gd name="connsiteX12" fmla="*/ 16527 w 23805"/>
                      <a:gd name="connsiteY12" fmla="*/ 28985 h 29161"/>
                      <a:gd name="connsiteX13" fmla="*/ 23576 w 23805"/>
                      <a:gd name="connsiteY13" fmla="*/ 20793 h 29161"/>
                      <a:gd name="connsiteX14" fmla="*/ 22909 w 23805"/>
                      <a:gd name="connsiteY14" fmla="*/ 12697 h 29161"/>
                      <a:gd name="connsiteX15" fmla="*/ 15384 w 23805"/>
                      <a:gd name="connsiteY15" fmla="*/ 20127 h 29161"/>
                      <a:gd name="connsiteX16" fmla="*/ 13003 w 23805"/>
                      <a:gd name="connsiteY16" fmla="*/ 19460 h 29161"/>
                      <a:gd name="connsiteX17" fmla="*/ 10527 w 23805"/>
                      <a:gd name="connsiteY17" fmla="*/ 17079 h 29161"/>
                      <a:gd name="connsiteX18" fmla="*/ 11384 w 23805"/>
                      <a:gd name="connsiteY18" fmla="*/ 21365 h 29161"/>
                      <a:gd name="connsiteX19" fmla="*/ 11384 w 23805"/>
                      <a:gd name="connsiteY19" fmla="*/ 24699 h 29161"/>
                      <a:gd name="connsiteX20" fmla="*/ 8145 w 23805"/>
                      <a:gd name="connsiteY20" fmla="*/ 23937 h 29161"/>
                      <a:gd name="connsiteX21" fmla="*/ 5574 w 23805"/>
                      <a:gd name="connsiteY21" fmla="*/ 20508 h 29161"/>
                      <a:gd name="connsiteX22" fmla="*/ 7574 w 23805"/>
                      <a:gd name="connsiteY22" fmla="*/ 25080 h 29161"/>
                      <a:gd name="connsiteX23" fmla="*/ 7288 w 23805"/>
                      <a:gd name="connsiteY23" fmla="*/ 25270 h 29161"/>
                      <a:gd name="connsiteX24" fmla="*/ 811 w 23805"/>
                      <a:gd name="connsiteY24" fmla="*/ 13078 h 29161"/>
                      <a:gd name="connsiteX25" fmla="*/ 1002 w 23805"/>
                      <a:gd name="connsiteY25" fmla="*/ 9935 h 29161"/>
                      <a:gd name="connsiteX26" fmla="*/ 5764 w 23805"/>
                      <a:gd name="connsiteY26" fmla="*/ 16221 h 29161"/>
                      <a:gd name="connsiteX27" fmla="*/ 5383 w 23805"/>
                      <a:gd name="connsiteY27" fmla="*/ 12507 h 29161"/>
                      <a:gd name="connsiteX28" fmla="*/ 5574 w 23805"/>
                      <a:gd name="connsiteY28" fmla="*/ 9363 h 29161"/>
                      <a:gd name="connsiteX29" fmla="*/ 9384 w 23805"/>
                      <a:gd name="connsiteY29" fmla="*/ 11649 h 29161"/>
                      <a:gd name="connsiteX30" fmla="*/ 9384 w 23805"/>
                      <a:gd name="connsiteY30" fmla="*/ 8125 h 29161"/>
                      <a:gd name="connsiteX31" fmla="*/ 9574 w 23805"/>
                      <a:gd name="connsiteY31" fmla="*/ 7935 h 29161"/>
                      <a:gd name="connsiteX32" fmla="*/ 13194 w 23805"/>
                      <a:gd name="connsiteY32" fmla="*/ 11268 h 29161"/>
                      <a:gd name="connsiteX33" fmla="*/ 15384 w 23805"/>
                      <a:gd name="connsiteY33" fmla="*/ 16412 h 29161"/>
                      <a:gd name="connsiteX34" fmla="*/ 15480 w 23805"/>
                      <a:gd name="connsiteY34" fmla="*/ 20031 h 29161"/>
                      <a:gd name="connsiteX35" fmla="*/ 20242 w 23805"/>
                      <a:gd name="connsiteY35" fmla="*/ 16983 h 29161"/>
                      <a:gd name="connsiteX36" fmla="*/ 18432 w 23805"/>
                      <a:gd name="connsiteY36" fmla="*/ 16698 h 29161"/>
                      <a:gd name="connsiteX37" fmla="*/ 15099 w 23805"/>
                      <a:gd name="connsiteY37" fmla="*/ 13269 h 29161"/>
                      <a:gd name="connsiteX38" fmla="*/ 11955 w 23805"/>
                      <a:gd name="connsiteY38" fmla="*/ 8125 h 29161"/>
                      <a:gd name="connsiteX39" fmla="*/ 12146 w 23805"/>
                      <a:gd name="connsiteY39" fmla="*/ 5172 h 29161"/>
                      <a:gd name="connsiteX40" fmla="*/ 15480 w 23805"/>
                      <a:gd name="connsiteY40" fmla="*/ 7935 h 29161"/>
                      <a:gd name="connsiteX41" fmla="*/ 18718 w 23805"/>
                      <a:gd name="connsiteY41" fmla="*/ 12411 h 29161"/>
                      <a:gd name="connsiteX42" fmla="*/ 20147 w 23805"/>
                      <a:gd name="connsiteY42" fmla="*/ 15555 h 29161"/>
                      <a:gd name="connsiteX43" fmla="*/ 20147 w 23805"/>
                      <a:gd name="connsiteY43" fmla="*/ 16983 h 29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23805" h="29161">
                        <a:moveTo>
                          <a:pt x="22909" y="12602"/>
                        </a:moveTo>
                        <a:cubicBezTo>
                          <a:pt x="22242" y="10697"/>
                          <a:pt x="21290" y="8887"/>
                          <a:pt x="20147" y="7268"/>
                        </a:cubicBezTo>
                        <a:cubicBezTo>
                          <a:pt x="18718" y="5363"/>
                          <a:pt x="12717" y="-1971"/>
                          <a:pt x="9669" y="505"/>
                        </a:cubicBezTo>
                        <a:cubicBezTo>
                          <a:pt x="8812" y="1172"/>
                          <a:pt x="8336" y="2124"/>
                          <a:pt x="8050" y="3267"/>
                        </a:cubicBezTo>
                        <a:cubicBezTo>
                          <a:pt x="7860" y="3934"/>
                          <a:pt x="7574" y="3648"/>
                          <a:pt x="7002" y="3458"/>
                        </a:cubicBezTo>
                        <a:cubicBezTo>
                          <a:pt x="6431" y="3267"/>
                          <a:pt x="5859" y="3458"/>
                          <a:pt x="5288" y="3744"/>
                        </a:cubicBezTo>
                        <a:cubicBezTo>
                          <a:pt x="4335" y="4125"/>
                          <a:pt x="3478" y="5458"/>
                          <a:pt x="3002" y="6220"/>
                        </a:cubicBezTo>
                        <a:cubicBezTo>
                          <a:pt x="2716" y="6792"/>
                          <a:pt x="2621" y="7268"/>
                          <a:pt x="2526" y="7744"/>
                        </a:cubicBezTo>
                        <a:cubicBezTo>
                          <a:pt x="2335" y="7554"/>
                          <a:pt x="2049" y="7363"/>
                          <a:pt x="1668" y="7554"/>
                        </a:cubicBezTo>
                        <a:cubicBezTo>
                          <a:pt x="811" y="7839"/>
                          <a:pt x="525" y="8792"/>
                          <a:pt x="335" y="9649"/>
                        </a:cubicBezTo>
                        <a:cubicBezTo>
                          <a:pt x="144" y="10697"/>
                          <a:pt x="144" y="11840"/>
                          <a:pt x="49" y="12888"/>
                        </a:cubicBezTo>
                        <a:cubicBezTo>
                          <a:pt x="-141" y="14697"/>
                          <a:pt x="240" y="16698"/>
                          <a:pt x="906" y="18317"/>
                        </a:cubicBezTo>
                        <a:cubicBezTo>
                          <a:pt x="3192" y="23841"/>
                          <a:pt x="9955" y="30318"/>
                          <a:pt x="16527" y="28985"/>
                        </a:cubicBezTo>
                        <a:cubicBezTo>
                          <a:pt x="20337" y="28128"/>
                          <a:pt x="23004" y="24318"/>
                          <a:pt x="23576" y="20793"/>
                        </a:cubicBezTo>
                        <a:cubicBezTo>
                          <a:pt x="24052" y="18031"/>
                          <a:pt x="23766" y="15269"/>
                          <a:pt x="22909" y="12697"/>
                        </a:cubicBezTo>
                        <a:close/>
                        <a:moveTo>
                          <a:pt x="15384" y="20127"/>
                        </a:moveTo>
                        <a:cubicBezTo>
                          <a:pt x="14622" y="20412"/>
                          <a:pt x="13575" y="19936"/>
                          <a:pt x="13003" y="19460"/>
                        </a:cubicBezTo>
                        <a:cubicBezTo>
                          <a:pt x="12051" y="18698"/>
                          <a:pt x="11384" y="17745"/>
                          <a:pt x="10527" y="17079"/>
                        </a:cubicBezTo>
                        <a:cubicBezTo>
                          <a:pt x="10336" y="18412"/>
                          <a:pt x="11098" y="20127"/>
                          <a:pt x="11384" y="21365"/>
                        </a:cubicBezTo>
                        <a:cubicBezTo>
                          <a:pt x="11574" y="22317"/>
                          <a:pt x="12051" y="23937"/>
                          <a:pt x="11384" y="24699"/>
                        </a:cubicBezTo>
                        <a:cubicBezTo>
                          <a:pt x="10431" y="25651"/>
                          <a:pt x="8907" y="24699"/>
                          <a:pt x="8145" y="23937"/>
                        </a:cubicBezTo>
                        <a:cubicBezTo>
                          <a:pt x="7098" y="22889"/>
                          <a:pt x="6336" y="21746"/>
                          <a:pt x="5574" y="20508"/>
                        </a:cubicBezTo>
                        <a:cubicBezTo>
                          <a:pt x="6240" y="22032"/>
                          <a:pt x="7193" y="23365"/>
                          <a:pt x="7574" y="25080"/>
                        </a:cubicBezTo>
                        <a:cubicBezTo>
                          <a:pt x="7574" y="25270"/>
                          <a:pt x="7479" y="25365"/>
                          <a:pt x="7288" y="25270"/>
                        </a:cubicBezTo>
                        <a:cubicBezTo>
                          <a:pt x="3669" y="22698"/>
                          <a:pt x="906" y="17650"/>
                          <a:pt x="811" y="13078"/>
                        </a:cubicBezTo>
                        <a:cubicBezTo>
                          <a:pt x="525" y="12030"/>
                          <a:pt x="335" y="10697"/>
                          <a:pt x="1002" y="9935"/>
                        </a:cubicBezTo>
                        <a:cubicBezTo>
                          <a:pt x="2811" y="7744"/>
                          <a:pt x="4907" y="14126"/>
                          <a:pt x="5764" y="16221"/>
                        </a:cubicBezTo>
                        <a:cubicBezTo>
                          <a:pt x="5859" y="14983"/>
                          <a:pt x="5478" y="13650"/>
                          <a:pt x="5383" y="12507"/>
                        </a:cubicBezTo>
                        <a:cubicBezTo>
                          <a:pt x="5288" y="11554"/>
                          <a:pt x="5002" y="10221"/>
                          <a:pt x="5574" y="9363"/>
                        </a:cubicBezTo>
                        <a:cubicBezTo>
                          <a:pt x="6717" y="7554"/>
                          <a:pt x="8431" y="10506"/>
                          <a:pt x="9384" y="11649"/>
                        </a:cubicBezTo>
                        <a:cubicBezTo>
                          <a:pt x="9384" y="10506"/>
                          <a:pt x="9098" y="9268"/>
                          <a:pt x="9384" y="8125"/>
                        </a:cubicBezTo>
                        <a:cubicBezTo>
                          <a:pt x="9384" y="8125"/>
                          <a:pt x="9479" y="7935"/>
                          <a:pt x="9574" y="7935"/>
                        </a:cubicBezTo>
                        <a:cubicBezTo>
                          <a:pt x="11384" y="8125"/>
                          <a:pt x="12432" y="9840"/>
                          <a:pt x="13194" y="11268"/>
                        </a:cubicBezTo>
                        <a:cubicBezTo>
                          <a:pt x="14051" y="12888"/>
                          <a:pt x="14718" y="14602"/>
                          <a:pt x="15384" y="16412"/>
                        </a:cubicBezTo>
                        <a:cubicBezTo>
                          <a:pt x="15670" y="17174"/>
                          <a:pt x="16718" y="19555"/>
                          <a:pt x="15480" y="20031"/>
                        </a:cubicBezTo>
                        <a:close/>
                        <a:moveTo>
                          <a:pt x="20242" y="16983"/>
                        </a:moveTo>
                        <a:cubicBezTo>
                          <a:pt x="19861" y="17745"/>
                          <a:pt x="18909" y="16983"/>
                          <a:pt x="18432" y="16698"/>
                        </a:cubicBezTo>
                        <a:cubicBezTo>
                          <a:pt x="17194" y="15745"/>
                          <a:pt x="16146" y="14507"/>
                          <a:pt x="15099" y="13269"/>
                        </a:cubicBezTo>
                        <a:cubicBezTo>
                          <a:pt x="13860" y="11745"/>
                          <a:pt x="12717" y="10030"/>
                          <a:pt x="11955" y="8125"/>
                        </a:cubicBezTo>
                        <a:cubicBezTo>
                          <a:pt x="11193" y="6696"/>
                          <a:pt x="10431" y="4887"/>
                          <a:pt x="12146" y="5172"/>
                        </a:cubicBezTo>
                        <a:cubicBezTo>
                          <a:pt x="13575" y="5458"/>
                          <a:pt x="14622" y="6792"/>
                          <a:pt x="15480" y="7935"/>
                        </a:cubicBezTo>
                        <a:cubicBezTo>
                          <a:pt x="16623" y="9363"/>
                          <a:pt x="17766" y="10887"/>
                          <a:pt x="18718" y="12411"/>
                        </a:cubicBezTo>
                        <a:cubicBezTo>
                          <a:pt x="19290" y="13364"/>
                          <a:pt x="19861" y="14412"/>
                          <a:pt x="20147" y="15555"/>
                        </a:cubicBezTo>
                        <a:cubicBezTo>
                          <a:pt x="20147" y="15936"/>
                          <a:pt x="20433" y="16602"/>
                          <a:pt x="20147" y="16983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85" name="شكل حر: شكل 2784">
                    <a:extLst>
                      <a:ext uri="{FF2B5EF4-FFF2-40B4-BE49-F238E27FC236}">
                        <a16:creationId xmlns:a16="http://schemas.microsoft.com/office/drawing/2014/main" id="{5D8B65C8-8682-BA7A-D45F-216369C1B518}"/>
                      </a:ext>
                    </a:extLst>
                  </p:cNvPr>
                  <p:cNvSpPr/>
                  <p:nvPr/>
                </p:nvSpPr>
                <p:spPr>
                  <a:xfrm>
                    <a:off x="6641020" y="2837944"/>
                    <a:ext cx="23470" cy="29187"/>
                  </a:xfrm>
                  <a:custGeom>
                    <a:avLst/>
                    <a:gdLst>
                      <a:gd name="connsiteX0" fmla="*/ 22479 w 23470"/>
                      <a:gd name="connsiteY0" fmla="*/ 12602 h 29187"/>
                      <a:gd name="connsiteX1" fmla="*/ 19717 w 23470"/>
                      <a:gd name="connsiteY1" fmla="*/ 7268 h 29187"/>
                      <a:gd name="connsiteX2" fmla="*/ 9239 w 23470"/>
                      <a:gd name="connsiteY2" fmla="*/ 505 h 29187"/>
                      <a:gd name="connsiteX3" fmla="*/ 7620 w 23470"/>
                      <a:gd name="connsiteY3" fmla="*/ 3267 h 29187"/>
                      <a:gd name="connsiteX4" fmla="*/ 6572 w 23470"/>
                      <a:gd name="connsiteY4" fmla="*/ 3458 h 29187"/>
                      <a:gd name="connsiteX5" fmla="*/ 4858 w 23470"/>
                      <a:gd name="connsiteY5" fmla="*/ 3744 h 29187"/>
                      <a:gd name="connsiteX6" fmla="*/ 2572 w 23470"/>
                      <a:gd name="connsiteY6" fmla="*/ 6220 h 29187"/>
                      <a:gd name="connsiteX7" fmla="*/ 2096 w 23470"/>
                      <a:gd name="connsiteY7" fmla="*/ 7744 h 29187"/>
                      <a:gd name="connsiteX8" fmla="*/ 1238 w 23470"/>
                      <a:gd name="connsiteY8" fmla="*/ 7554 h 29187"/>
                      <a:gd name="connsiteX9" fmla="*/ 0 w 23470"/>
                      <a:gd name="connsiteY9" fmla="*/ 9268 h 29187"/>
                      <a:gd name="connsiteX10" fmla="*/ 762 w 23470"/>
                      <a:gd name="connsiteY10" fmla="*/ 8697 h 29187"/>
                      <a:gd name="connsiteX11" fmla="*/ 3524 w 23470"/>
                      <a:gd name="connsiteY11" fmla="*/ 10506 h 29187"/>
                      <a:gd name="connsiteX12" fmla="*/ 4191 w 23470"/>
                      <a:gd name="connsiteY12" fmla="*/ 5553 h 29187"/>
                      <a:gd name="connsiteX13" fmla="*/ 6191 w 23470"/>
                      <a:gd name="connsiteY13" fmla="*/ 6887 h 29187"/>
                      <a:gd name="connsiteX14" fmla="*/ 6191 w 23470"/>
                      <a:gd name="connsiteY14" fmla="*/ 5268 h 29187"/>
                      <a:gd name="connsiteX15" fmla="*/ 6572 w 23470"/>
                      <a:gd name="connsiteY15" fmla="*/ 5268 h 29187"/>
                      <a:gd name="connsiteX16" fmla="*/ 7715 w 23470"/>
                      <a:gd name="connsiteY16" fmla="*/ 6315 h 29187"/>
                      <a:gd name="connsiteX17" fmla="*/ 8001 w 23470"/>
                      <a:gd name="connsiteY17" fmla="*/ 4982 h 29187"/>
                      <a:gd name="connsiteX18" fmla="*/ 8287 w 23470"/>
                      <a:gd name="connsiteY18" fmla="*/ 4982 h 29187"/>
                      <a:gd name="connsiteX19" fmla="*/ 10954 w 23470"/>
                      <a:gd name="connsiteY19" fmla="*/ 8220 h 29187"/>
                      <a:gd name="connsiteX20" fmla="*/ 9811 w 23470"/>
                      <a:gd name="connsiteY20" fmla="*/ 5172 h 29187"/>
                      <a:gd name="connsiteX21" fmla="*/ 10096 w 23470"/>
                      <a:gd name="connsiteY21" fmla="*/ 2220 h 29187"/>
                      <a:gd name="connsiteX22" fmla="*/ 13811 w 23470"/>
                      <a:gd name="connsiteY22" fmla="*/ 2791 h 29187"/>
                      <a:gd name="connsiteX23" fmla="*/ 17526 w 23470"/>
                      <a:gd name="connsiteY23" fmla="*/ 6982 h 29187"/>
                      <a:gd name="connsiteX24" fmla="*/ 21336 w 23470"/>
                      <a:gd name="connsiteY24" fmla="*/ 13935 h 29187"/>
                      <a:gd name="connsiteX25" fmla="*/ 22003 w 23470"/>
                      <a:gd name="connsiteY25" fmla="*/ 20317 h 29187"/>
                      <a:gd name="connsiteX26" fmla="*/ 19526 w 23470"/>
                      <a:gd name="connsiteY26" fmla="*/ 20889 h 29187"/>
                      <a:gd name="connsiteX27" fmla="*/ 16478 w 23470"/>
                      <a:gd name="connsiteY27" fmla="*/ 16126 h 29187"/>
                      <a:gd name="connsiteX28" fmla="*/ 17621 w 23470"/>
                      <a:gd name="connsiteY28" fmla="*/ 19174 h 29187"/>
                      <a:gd name="connsiteX29" fmla="*/ 18574 w 23470"/>
                      <a:gd name="connsiteY29" fmla="*/ 21270 h 29187"/>
                      <a:gd name="connsiteX30" fmla="*/ 19050 w 23470"/>
                      <a:gd name="connsiteY30" fmla="*/ 25080 h 29187"/>
                      <a:gd name="connsiteX31" fmla="*/ 18859 w 23470"/>
                      <a:gd name="connsiteY31" fmla="*/ 25080 h 29187"/>
                      <a:gd name="connsiteX32" fmla="*/ 16383 w 23470"/>
                      <a:gd name="connsiteY32" fmla="*/ 22698 h 29187"/>
                      <a:gd name="connsiteX33" fmla="*/ 16669 w 23470"/>
                      <a:gd name="connsiteY33" fmla="*/ 25365 h 29187"/>
                      <a:gd name="connsiteX34" fmla="*/ 16478 w 23470"/>
                      <a:gd name="connsiteY34" fmla="*/ 25461 h 29187"/>
                      <a:gd name="connsiteX35" fmla="*/ 14002 w 23470"/>
                      <a:gd name="connsiteY35" fmla="*/ 22794 h 29187"/>
                      <a:gd name="connsiteX36" fmla="*/ 11335 w 23470"/>
                      <a:gd name="connsiteY36" fmla="*/ 19650 h 29187"/>
                      <a:gd name="connsiteX37" fmla="*/ 13049 w 23470"/>
                      <a:gd name="connsiteY37" fmla="*/ 24127 h 29187"/>
                      <a:gd name="connsiteX38" fmla="*/ 14002 w 23470"/>
                      <a:gd name="connsiteY38" fmla="*/ 27080 h 29187"/>
                      <a:gd name="connsiteX39" fmla="*/ 9620 w 23470"/>
                      <a:gd name="connsiteY39" fmla="*/ 28032 h 29187"/>
                      <a:gd name="connsiteX40" fmla="*/ 16192 w 23470"/>
                      <a:gd name="connsiteY40" fmla="*/ 28985 h 29187"/>
                      <a:gd name="connsiteX41" fmla="*/ 23241 w 23470"/>
                      <a:gd name="connsiteY41" fmla="*/ 20793 h 29187"/>
                      <a:gd name="connsiteX42" fmla="*/ 22574 w 23470"/>
                      <a:gd name="connsiteY42" fmla="*/ 12697 h 29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3470" h="29187">
                        <a:moveTo>
                          <a:pt x="22479" y="12602"/>
                        </a:moveTo>
                        <a:cubicBezTo>
                          <a:pt x="21812" y="10697"/>
                          <a:pt x="20860" y="8887"/>
                          <a:pt x="19717" y="7268"/>
                        </a:cubicBezTo>
                        <a:cubicBezTo>
                          <a:pt x="18288" y="5363"/>
                          <a:pt x="12287" y="-1971"/>
                          <a:pt x="9239" y="505"/>
                        </a:cubicBezTo>
                        <a:cubicBezTo>
                          <a:pt x="8382" y="1172"/>
                          <a:pt x="7906" y="2124"/>
                          <a:pt x="7620" y="3267"/>
                        </a:cubicBezTo>
                        <a:cubicBezTo>
                          <a:pt x="7429" y="3934"/>
                          <a:pt x="7144" y="3648"/>
                          <a:pt x="6572" y="3458"/>
                        </a:cubicBezTo>
                        <a:cubicBezTo>
                          <a:pt x="6001" y="3267"/>
                          <a:pt x="5429" y="3458"/>
                          <a:pt x="4858" y="3744"/>
                        </a:cubicBezTo>
                        <a:cubicBezTo>
                          <a:pt x="3905" y="4125"/>
                          <a:pt x="3048" y="5458"/>
                          <a:pt x="2572" y="6220"/>
                        </a:cubicBezTo>
                        <a:cubicBezTo>
                          <a:pt x="2286" y="6792"/>
                          <a:pt x="2191" y="7268"/>
                          <a:pt x="2096" y="7744"/>
                        </a:cubicBezTo>
                        <a:cubicBezTo>
                          <a:pt x="1905" y="7554"/>
                          <a:pt x="1619" y="7363"/>
                          <a:pt x="1238" y="7554"/>
                        </a:cubicBezTo>
                        <a:cubicBezTo>
                          <a:pt x="476" y="7839"/>
                          <a:pt x="191" y="8506"/>
                          <a:pt x="0" y="9268"/>
                        </a:cubicBezTo>
                        <a:cubicBezTo>
                          <a:pt x="191" y="8982"/>
                          <a:pt x="381" y="8792"/>
                          <a:pt x="762" y="8697"/>
                        </a:cubicBezTo>
                        <a:cubicBezTo>
                          <a:pt x="2000" y="8316"/>
                          <a:pt x="2858" y="9459"/>
                          <a:pt x="3524" y="10506"/>
                        </a:cubicBezTo>
                        <a:cubicBezTo>
                          <a:pt x="3238" y="8792"/>
                          <a:pt x="2667" y="6696"/>
                          <a:pt x="4191" y="5553"/>
                        </a:cubicBezTo>
                        <a:cubicBezTo>
                          <a:pt x="4858" y="5077"/>
                          <a:pt x="5620" y="6030"/>
                          <a:pt x="6191" y="6887"/>
                        </a:cubicBezTo>
                        <a:cubicBezTo>
                          <a:pt x="6001" y="6315"/>
                          <a:pt x="6001" y="5744"/>
                          <a:pt x="6191" y="5268"/>
                        </a:cubicBezTo>
                        <a:cubicBezTo>
                          <a:pt x="6191" y="5077"/>
                          <a:pt x="6477" y="5077"/>
                          <a:pt x="6572" y="5268"/>
                        </a:cubicBezTo>
                        <a:cubicBezTo>
                          <a:pt x="6667" y="5458"/>
                          <a:pt x="7715" y="6887"/>
                          <a:pt x="7715" y="6315"/>
                        </a:cubicBezTo>
                        <a:cubicBezTo>
                          <a:pt x="7715" y="5839"/>
                          <a:pt x="7715" y="5363"/>
                          <a:pt x="8001" y="4982"/>
                        </a:cubicBezTo>
                        <a:cubicBezTo>
                          <a:pt x="8001" y="4982"/>
                          <a:pt x="8192" y="4887"/>
                          <a:pt x="8287" y="4982"/>
                        </a:cubicBezTo>
                        <a:cubicBezTo>
                          <a:pt x="9430" y="5839"/>
                          <a:pt x="10096" y="7173"/>
                          <a:pt x="10954" y="8220"/>
                        </a:cubicBezTo>
                        <a:cubicBezTo>
                          <a:pt x="10668" y="7173"/>
                          <a:pt x="10096" y="6220"/>
                          <a:pt x="9811" y="5172"/>
                        </a:cubicBezTo>
                        <a:cubicBezTo>
                          <a:pt x="9525" y="4220"/>
                          <a:pt x="9144" y="2886"/>
                          <a:pt x="10096" y="2220"/>
                        </a:cubicBezTo>
                        <a:cubicBezTo>
                          <a:pt x="11144" y="1362"/>
                          <a:pt x="12859" y="2124"/>
                          <a:pt x="13811" y="2791"/>
                        </a:cubicBezTo>
                        <a:cubicBezTo>
                          <a:pt x="15335" y="3934"/>
                          <a:pt x="16383" y="5458"/>
                          <a:pt x="17526" y="6982"/>
                        </a:cubicBezTo>
                        <a:cubicBezTo>
                          <a:pt x="19050" y="9173"/>
                          <a:pt x="20479" y="11364"/>
                          <a:pt x="21336" y="13935"/>
                        </a:cubicBezTo>
                        <a:cubicBezTo>
                          <a:pt x="21908" y="15840"/>
                          <a:pt x="22479" y="18317"/>
                          <a:pt x="22003" y="20317"/>
                        </a:cubicBezTo>
                        <a:cubicBezTo>
                          <a:pt x="21622" y="21746"/>
                          <a:pt x="20479" y="21841"/>
                          <a:pt x="19526" y="20889"/>
                        </a:cubicBezTo>
                        <a:cubicBezTo>
                          <a:pt x="18288" y="19460"/>
                          <a:pt x="18002" y="17269"/>
                          <a:pt x="16478" y="16126"/>
                        </a:cubicBezTo>
                        <a:cubicBezTo>
                          <a:pt x="16478" y="17269"/>
                          <a:pt x="17145" y="18222"/>
                          <a:pt x="17621" y="19174"/>
                        </a:cubicBezTo>
                        <a:cubicBezTo>
                          <a:pt x="18002" y="19841"/>
                          <a:pt x="18288" y="20603"/>
                          <a:pt x="18574" y="21270"/>
                        </a:cubicBezTo>
                        <a:cubicBezTo>
                          <a:pt x="19050" y="22413"/>
                          <a:pt x="19812" y="23937"/>
                          <a:pt x="19050" y="25080"/>
                        </a:cubicBezTo>
                        <a:cubicBezTo>
                          <a:pt x="19050" y="25080"/>
                          <a:pt x="18859" y="25175"/>
                          <a:pt x="18859" y="25080"/>
                        </a:cubicBezTo>
                        <a:cubicBezTo>
                          <a:pt x="17717" y="24794"/>
                          <a:pt x="17145" y="23460"/>
                          <a:pt x="16383" y="22698"/>
                        </a:cubicBezTo>
                        <a:cubicBezTo>
                          <a:pt x="16383" y="23651"/>
                          <a:pt x="17050" y="24413"/>
                          <a:pt x="16669" y="25365"/>
                        </a:cubicBezTo>
                        <a:cubicBezTo>
                          <a:pt x="16669" y="25365"/>
                          <a:pt x="16574" y="25556"/>
                          <a:pt x="16478" y="25461"/>
                        </a:cubicBezTo>
                        <a:cubicBezTo>
                          <a:pt x="15335" y="25080"/>
                          <a:pt x="14668" y="23746"/>
                          <a:pt x="14002" y="22794"/>
                        </a:cubicBezTo>
                        <a:cubicBezTo>
                          <a:pt x="13335" y="21746"/>
                          <a:pt x="12383" y="20317"/>
                          <a:pt x="11335" y="19650"/>
                        </a:cubicBezTo>
                        <a:cubicBezTo>
                          <a:pt x="11621" y="21270"/>
                          <a:pt x="12383" y="22698"/>
                          <a:pt x="13049" y="24127"/>
                        </a:cubicBezTo>
                        <a:cubicBezTo>
                          <a:pt x="13525" y="24984"/>
                          <a:pt x="14192" y="26127"/>
                          <a:pt x="14002" y="27080"/>
                        </a:cubicBezTo>
                        <a:cubicBezTo>
                          <a:pt x="13621" y="28604"/>
                          <a:pt x="11144" y="28318"/>
                          <a:pt x="9620" y="28032"/>
                        </a:cubicBezTo>
                        <a:cubicBezTo>
                          <a:pt x="11716" y="29080"/>
                          <a:pt x="14002" y="29461"/>
                          <a:pt x="16192" y="28985"/>
                        </a:cubicBezTo>
                        <a:cubicBezTo>
                          <a:pt x="20003" y="28128"/>
                          <a:pt x="22670" y="24318"/>
                          <a:pt x="23241" y="20793"/>
                        </a:cubicBezTo>
                        <a:cubicBezTo>
                          <a:pt x="23717" y="18031"/>
                          <a:pt x="23431" y="15269"/>
                          <a:pt x="22574" y="12697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781" name="شكل حر: شكل 2780">
                  <a:extLst>
                    <a:ext uri="{FF2B5EF4-FFF2-40B4-BE49-F238E27FC236}">
                      <a16:creationId xmlns:a16="http://schemas.microsoft.com/office/drawing/2014/main" id="{70D396E2-DD12-FFD5-63A7-E533826B87C0}"/>
                    </a:ext>
                  </a:extLst>
                </p:cNvPr>
                <p:cNvSpPr/>
                <p:nvPr/>
              </p:nvSpPr>
              <p:spPr>
                <a:xfrm>
                  <a:off x="6647002" y="2852869"/>
                  <a:ext cx="18687" cy="15381"/>
                </a:xfrm>
                <a:custGeom>
                  <a:avLst/>
                  <a:gdLst>
                    <a:gd name="connsiteX0" fmla="*/ 17926 w 18687"/>
                    <a:gd name="connsiteY0" fmla="*/ 153 h 15381"/>
                    <a:gd name="connsiteX1" fmla="*/ 16688 w 18687"/>
                    <a:gd name="connsiteY1" fmla="*/ 5392 h 15381"/>
                    <a:gd name="connsiteX2" fmla="*/ 15164 w 18687"/>
                    <a:gd name="connsiteY2" fmla="*/ 2154 h 15381"/>
                    <a:gd name="connsiteX3" fmla="*/ 14306 w 18687"/>
                    <a:gd name="connsiteY3" fmla="*/ 2725 h 15381"/>
                    <a:gd name="connsiteX4" fmla="*/ 14116 w 18687"/>
                    <a:gd name="connsiteY4" fmla="*/ 4821 h 15381"/>
                    <a:gd name="connsiteX5" fmla="*/ 12687 w 18687"/>
                    <a:gd name="connsiteY5" fmla="*/ 3392 h 15381"/>
                    <a:gd name="connsiteX6" fmla="*/ 11830 w 18687"/>
                    <a:gd name="connsiteY6" fmla="*/ 4154 h 15381"/>
                    <a:gd name="connsiteX7" fmla="*/ 12115 w 18687"/>
                    <a:gd name="connsiteY7" fmla="*/ 6916 h 15381"/>
                    <a:gd name="connsiteX8" fmla="*/ 9353 w 18687"/>
                    <a:gd name="connsiteY8" fmla="*/ 5583 h 15381"/>
                    <a:gd name="connsiteX9" fmla="*/ 8877 w 18687"/>
                    <a:gd name="connsiteY9" fmla="*/ 7297 h 15381"/>
                    <a:gd name="connsiteX10" fmla="*/ 5734 w 18687"/>
                    <a:gd name="connsiteY10" fmla="*/ 6154 h 15381"/>
                    <a:gd name="connsiteX11" fmla="*/ 6305 w 18687"/>
                    <a:gd name="connsiteY11" fmla="*/ 10440 h 15381"/>
                    <a:gd name="connsiteX12" fmla="*/ 3829 w 18687"/>
                    <a:gd name="connsiteY12" fmla="*/ 9964 h 15381"/>
                    <a:gd name="connsiteX13" fmla="*/ 3448 w 18687"/>
                    <a:gd name="connsiteY13" fmla="*/ 11012 h 15381"/>
                    <a:gd name="connsiteX14" fmla="*/ 19 w 18687"/>
                    <a:gd name="connsiteY14" fmla="*/ 11202 h 15381"/>
                    <a:gd name="connsiteX15" fmla="*/ 11258 w 18687"/>
                    <a:gd name="connsiteY15" fmla="*/ 15012 h 15381"/>
                    <a:gd name="connsiteX16" fmla="*/ 18688 w 18687"/>
                    <a:gd name="connsiteY16" fmla="*/ 5392 h 15381"/>
                    <a:gd name="connsiteX17" fmla="*/ 18497 w 18687"/>
                    <a:gd name="connsiteY17" fmla="*/ 1296 h 15381"/>
                    <a:gd name="connsiteX18" fmla="*/ 17926 w 18687"/>
                    <a:gd name="connsiteY18" fmla="*/ 58 h 15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8687" h="15381">
                      <a:moveTo>
                        <a:pt x="17926" y="153"/>
                      </a:moveTo>
                      <a:cubicBezTo>
                        <a:pt x="17449" y="1487"/>
                        <a:pt x="16402" y="4535"/>
                        <a:pt x="16688" y="5392"/>
                      </a:cubicBezTo>
                      <a:cubicBezTo>
                        <a:pt x="16307" y="4249"/>
                        <a:pt x="16021" y="3011"/>
                        <a:pt x="15164" y="2154"/>
                      </a:cubicBezTo>
                      <a:cubicBezTo>
                        <a:pt x="14878" y="1868"/>
                        <a:pt x="14402" y="2535"/>
                        <a:pt x="14306" y="2725"/>
                      </a:cubicBezTo>
                      <a:cubicBezTo>
                        <a:pt x="14021" y="3297"/>
                        <a:pt x="14021" y="4059"/>
                        <a:pt x="14116" y="4821"/>
                      </a:cubicBezTo>
                      <a:cubicBezTo>
                        <a:pt x="13735" y="4154"/>
                        <a:pt x="13354" y="3582"/>
                        <a:pt x="12687" y="3392"/>
                      </a:cubicBezTo>
                      <a:cubicBezTo>
                        <a:pt x="12306" y="3297"/>
                        <a:pt x="11925" y="3868"/>
                        <a:pt x="11830" y="4154"/>
                      </a:cubicBezTo>
                      <a:cubicBezTo>
                        <a:pt x="11544" y="5106"/>
                        <a:pt x="11925" y="6059"/>
                        <a:pt x="12115" y="6916"/>
                      </a:cubicBezTo>
                      <a:cubicBezTo>
                        <a:pt x="11258" y="6059"/>
                        <a:pt x="10306" y="4535"/>
                        <a:pt x="9353" y="5583"/>
                      </a:cubicBezTo>
                      <a:cubicBezTo>
                        <a:pt x="8972" y="6059"/>
                        <a:pt x="8877" y="6630"/>
                        <a:pt x="8877" y="7297"/>
                      </a:cubicBezTo>
                      <a:cubicBezTo>
                        <a:pt x="7829" y="6249"/>
                        <a:pt x="6591" y="5297"/>
                        <a:pt x="5734" y="6154"/>
                      </a:cubicBezTo>
                      <a:cubicBezTo>
                        <a:pt x="4781" y="7202"/>
                        <a:pt x="5734" y="9012"/>
                        <a:pt x="6305" y="10440"/>
                      </a:cubicBezTo>
                      <a:cubicBezTo>
                        <a:pt x="5448" y="9964"/>
                        <a:pt x="4781" y="9393"/>
                        <a:pt x="3829" y="9964"/>
                      </a:cubicBezTo>
                      <a:cubicBezTo>
                        <a:pt x="3448" y="10250"/>
                        <a:pt x="3353" y="10631"/>
                        <a:pt x="3448" y="11012"/>
                      </a:cubicBezTo>
                      <a:cubicBezTo>
                        <a:pt x="2781" y="10631"/>
                        <a:pt x="-267" y="11012"/>
                        <a:pt x="19" y="11202"/>
                      </a:cubicBezTo>
                      <a:cubicBezTo>
                        <a:pt x="3638" y="15203"/>
                        <a:pt x="8020" y="15965"/>
                        <a:pt x="11258" y="15012"/>
                      </a:cubicBezTo>
                      <a:cubicBezTo>
                        <a:pt x="15544" y="13774"/>
                        <a:pt x="18402" y="9774"/>
                        <a:pt x="18688" y="5392"/>
                      </a:cubicBezTo>
                      <a:cubicBezTo>
                        <a:pt x="18688" y="4059"/>
                        <a:pt x="18688" y="2630"/>
                        <a:pt x="18497" y="1296"/>
                      </a:cubicBezTo>
                      <a:cubicBezTo>
                        <a:pt x="18497" y="1296"/>
                        <a:pt x="18116" y="-323"/>
                        <a:pt x="17926" y="58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782" name="شكل حر: شكل 2781">
                  <a:extLst>
                    <a:ext uri="{FF2B5EF4-FFF2-40B4-BE49-F238E27FC236}">
                      <a16:creationId xmlns:a16="http://schemas.microsoft.com/office/drawing/2014/main" id="{B17815C2-8534-B8FC-32D8-F8016C18443E}"/>
                    </a:ext>
                  </a:extLst>
                </p:cNvPr>
                <p:cNvSpPr/>
                <p:nvPr/>
              </p:nvSpPr>
              <p:spPr>
                <a:xfrm>
                  <a:off x="6649116" y="2853022"/>
                  <a:ext cx="16668" cy="15213"/>
                </a:xfrm>
                <a:custGeom>
                  <a:avLst/>
                  <a:gdLst>
                    <a:gd name="connsiteX0" fmla="*/ 16002 w 16668"/>
                    <a:gd name="connsiteY0" fmla="*/ 95 h 15213"/>
                    <a:gd name="connsiteX1" fmla="*/ 16002 w 16668"/>
                    <a:gd name="connsiteY1" fmla="*/ 286 h 15213"/>
                    <a:gd name="connsiteX2" fmla="*/ 16097 w 16668"/>
                    <a:gd name="connsiteY2" fmla="*/ 3334 h 15213"/>
                    <a:gd name="connsiteX3" fmla="*/ 14859 w 16668"/>
                    <a:gd name="connsiteY3" fmla="*/ 8096 h 15213"/>
                    <a:gd name="connsiteX4" fmla="*/ 14478 w 16668"/>
                    <a:gd name="connsiteY4" fmla="*/ 8096 h 15213"/>
                    <a:gd name="connsiteX5" fmla="*/ 14478 w 16668"/>
                    <a:gd name="connsiteY5" fmla="*/ 7620 h 15213"/>
                    <a:gd name="connsiteX6" fmla="*/ 12287 w 16668"/>
                    <a:gd name="connsiteY6" fmla="*/ 11525 h 15213"/>
                    <a:gd name="connsiteX7" fmla="*/ 11906 w 16668"/>
                    <a:gd name="connsiteY7" fmla="*/ 11335 h 15213"/>
                    <a:gd name="connsiteX8" fmla="*/ 11906 w 16668"/>
                    <a:gd name="connsiteY8" fmla="*/ 8001 h 15213"/>
                    <a:gd name="connsiteX9" fmla="*/ 10954 w 16668"/>
                    <a:gd name="connsiteY9" fmla="*/ 11811 h 15213"/>
                    <a:gd name="connsiteX10" fmla="*/ 10573 w 16668"/>
                    <a:gd name="connsiteY10" fmla="*/ 11811 h 15213"/>
                    <a:gd name="connsiteX11" fmla="*/ 10001 w 16668"/>
                    <a:gd name="connsiteY11" fmla="*/ 9049 h 15213"/>
                    <a:gd name="connsiteX12" fmla="*/ 10001 w 16668"/>
                    <a:gd name="connsiteY12" fmla="*/ 12573 h 15213"/>
                    <a:gd name="connsiteX13" fmla="*/ 9620 w 16668"/>
                    <a:gd name="connsiteY13" fmla="*/ 12573 h 15213"/>
                    <a:gd name="connsiteX14" fmla="*/ 7620 w 16668"/>
                    <a:gd name="connsiteY14" fmla="*/ 9430 h 15213"/>
                    <a:gd name="connsiteX15" fmla="*/ 6382 w 16668"/>
                    <a:gd name="connsiteY15" fmla="*/ 7715 h 15213"/>
                    <a:gd name="connsiteX16" fmla="*/ 7239 w 16668"/>
                    <a:gd name="connsiteY16" fmla="*/ 9334 h 15213"/>
                    <a:gd name="connsiteX17" fmla="*/ 8668 w 16668"/>
                    <a:gd name="connsiteY17" fmla="*/ 12478 h 15213"/>
                    <a:gd name="connsiteX18" fmla="*/ 8382 w 16668"/>
                    <a:gd name="connsiteY18" fmla="*/ 12668 h 15213"/>
                    <a:gd name="connsiteX19" fmla="*/ 5810 w 16668"/>
                    <a:gd name="connsiteY19" fmla="*/ 10763 h 15213"/>
                    <a:gd name="connsiteX20" fmla="*/ 4477 w 16668"/>
                    <a:gd name="connsiteY20" fmla="*/ 9239 h 15213"/>
                    <a:gd name="connsiteX21" fmla="*/ 6763 w 16668"/>
                    <a:gd name="connsiteY21" fmla="*/ 12287 h 15213"/>
                    <a:gd name="connsiteX22" fmla="*/ 6477 w 16668"/>
                    <a:gd name="connsiteY22" fmla="*/ 12668 h 15213"/>
                    <a:gd name="connsiteX23" fmla="*/ 5620 w 16668"/>
                    <a:gd name="connsiteY23" fmla="*/ 12097 h 15213"/>
                    <a:gd name="connsiteX24" fmla="*/ 6953 w 16668"/>
                    <a:gd name="connsiteY24" fmla="*/ 13240 h 15213"/>
                    <a:gd name="connsiteX25" fmla="*/ 6763 w 16668"/>
                    <a:gd name="connsiteY25" fmla="*/ 13621 h 15213"/>
                    <a:gd name="connsiteX26" fmla="*/ 2667 w 16668"/>
                    <a:gd name="connsiteY26" fmla="*/ 12764 h 15213"/>
                    <a:gd name="connsiteX27" fmla="*/ 1905 w 16668"/>
                    <a:gd name="connsiteY27" fmla="*/ 12478 h 15213"/>
                    <a:gd name="connsiteX28" fmla="*/ 4477 w 16668"/>
                    <a:gd name="connsiteY28" fmla="*/ 13907 h 15213"/>
                    <a:gd name="connsiteX29" fmla="*/ 4477 w 16668"/>
                    <a:gd name="connsiteY29" fmla="*/ 14383 h 15213"/>
                    <a:gd name="connsiteX30" fmla="*/ 0 w 16668"/>
                    <a:gd name="connsiteY30" fmla="*/ 12859 h 15213"/>
                    <a:gd name="connsiteX31" fmla="*/ 9239 w 16668"/>
                    <a:gd name="connsiteY31" fmla="*/ 14859 h 15213"/>
                    <a:gd name="connsiteX32" fmla="*/ 16669 w 16668"/>
                    <a:gd name="connsiteY32" fmla="*/ 5239 h 15213"/>
                    <a:gd name="connsiteX33" fmla="*/ 16478 w 16668"/>
                    <a:gd name="connsiteY33" fmla="*/ 1143 h 15213"/>
                    <a:gd name="connsiteX34" fmla="*/ 16097 w 16668"/>
                    <a:gd name="connsiteY34" fmla="*/ 0 h 15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668" h="15213">
                      <a:moveTo>
                        <a:pt x="16002" y="95"/>
                      </a:moveTo>
                      <a:cubicBezTo>
                        <a:pt x="16002" y="95"/>
                        <a:pt x="16002" y="286"/>
                        <a:pt x="16002" y="286"/>
                      </a:cubicBezTo>
                      <a:cubicBezTo>
                        <a:pt x="16002" y="1333"/>
                        <a:pt x="16192" y="2286"/>
                        <a:pt x="16097" y="3334"/>
                      </a:cubicBezTo>
                      <a:cubicBezTo>
                        <a:pt x="15907" y="4953"/>
                        <a:pt x="15716" y="6668"/>
                        <a:pt x="14859" y="8096"/>
                      </a:cubicBezTo>
                      <a:cubicBezTo>
                        <a:pt x="14764" y="8287"/>
                        <a:pt x="14478" y="8192"/>
                        <a:pt x="14478" y="8096"/>
                      </a:cubicBezTo>
                      <a:cubicBezTo>
                        <a:pt x="14478" y="7906"/>
                        <a:pt x="14478" y="7810"/>
                        <a:pt x="14478" y="7620"/>
                      </a:cubicBezTo>
                      <a:cubicBezTo>
                        <a:pt x="14002" y="9049"/>
                        <a:pt x="13240" y="10478"/>
                        <a:pt x="12287" y="11525"/>
                      </a:cubicBezTo>
                      <a:cubicBezTo>
                        <a:pt x="12097" y="11716"/>
                        <a:pt x="11906" y="11525"/>
                        <a:pt x="11906" y="11335"/>
                      </a:cubicBezTo>
                      <a:cubicBezTo>
                        <a:pt x="11906" y="10192"/>
                        <a:pt x="12097" y="9049"/>
                        <a:pt x="11906" y="8001"/>
                      </a:cubicBezTo>
                      <a:cubicBezTo>
                        <a:pt x="11906" y="9239"/>
                        <a:pt x="11716" y="10763"/>
                        <a:pt x="10954" y="11811"/>
                      </a:cubicBezTo>
                      <a:cubicBezTo>
                        <a:pt x="10858" y="12002"/>
                        <a:pt x="10573" y="12002"/>
                        <a:pt x="10573" y="11811"/>
                      </a:cubicBezTo>
                      <a:cubicBezTo>
                        <a:pt x="10382" y="10858"/>
                        <a:pt x="10382" y="10001"/>
                        <a:pt x="10001" y="9049"/>
                      </a:cubicBezTo>
                      <a:cubicBezTo>
                        <a:pt x="10192" y="10287"/>
                        <a:pt x="10382" y="11525"/>
                        <a:pt x="10001" y="12573"/>
                      </a:cubicBezTo>
                      <a:cubicBezTo>
                        <a:pt x="10001" y="12764"/>
                        <a:pt x="9715" y="12764"/>
                        <a:pt x="9620" y="12573"/>
                      </a:cubicBezTo>
                      <a:cubicBezTo>
                        <a:pt x="8858" y="11621"/>
                        <a:pt x="8287" y="10478"/>
                        <a:pt x="7620" y="9430"/>
                      </a:cubicBezTo>
                      <a:cubicBezTo>
                        <a:pt x="7239" y="8858"/>
                        <a:pt x="6858" y="8287"/>
                        <a:pt x="6382" y="7715"/>
                      </a:cubicBezTo>
                      <a:cubicBezTo>
                        <a:pt x="6667" y="8287"/>
                        <a:pt x="6953" y="8763"/>
                        <a:pt x="7239" y="9334"/>
                      </a:cubicBezTo>
                      <a:cubicBezTo>
                        <a:pt x="7810" y="10287"/>
                        <a:pt x="8572" y="11430"/>
                        <a:pt x="8668" y="12478"/>
                      </a:cubicBezTo>
                      <a:cubicBezTo>
                        <a:pt x="8668" y="12668"/>
                        <a:pt x="8477" y="12764"/>
                        <a:pt x="8382" y="12668"/>
                      </a:cubicBezTo>
                      <a:cubicBezTo>
                        <a:pt x="7334" y="12383"/>
                        <a:pt x="6477" y="11525"/>
                        <a:pt x="5810" y="10763"/>
                      </a:cubicBezTo>
                      <a:cubicBezTo>
                        <a:pt x="5334" y="10287"/>
                        <a:pt x="4858" y="9811"/>
                        <a:pt x="4477" y="9239"/>
                      </a:cubicBezTo>
                      <a:cubicBezTo>
                        <a:pt x="5143" y="10382"/>
                        <a:pt x="6001" y="11430"/>
                        <a:pt x="6763" y="12287"/>
                      </a:cubicBezTo>
                      <a:cubicBezTo>
                        <a:pt x="6953" y="12478"/>
                        <a:pt x="6763" y="12764"/>
                        <a:pt x="6477" y="12668"/>
                      </a:cubicBezTo>
                      <a:cubicBezTo>
                        <a:pt x="6191" y="12478"/>
                        <a:pt x="5905" y="12287"/>
                        <a:pt x="5620" y="12097"/>
                      </a:cubicBezTo>
                      <a:cubicBezTo>
                        <a:pt x="6096" y="12478"/>
                        <a:pt x="6572" y="12859"/>
                        <a:pt x="6953" y="13240"/>
                      </a:cubicBezTo>
                      <a:cubicBezTo>
                        <a:pt x="7144" y="13430"/>
                        <a:pt x="6953" y="13621"/>
                        <a:pt x="6763" y="13621"/>
                      </a:cubicBezTo>
                      <a:cubicBezTo>
                        <a:pt x="5334" y="13716"/>
                        <a:pt x="4000" y="13240"/>
                        <a:pt x="2667" y="12764"/>
                      </a:cubicBezTo>
                      <a:cubicBezTo>
                        <a:pt x="2476" y="12764"/>
                        <a:pt x="2191" y="12573"/>
                        <a:pt x="1905" y="12478"/>
                      </a:cubicBezTo>
                      <a:cubicBezTo>
                        <a:pt x="2762" y="13049"/>
                        <a:pt x="3524" y="13526"/>
                        <a:pt x="4477" y="13907"/>
                      </a:cubicBezTo>
                      <a:cubicBezTo>
                        <a:pt x="4763" y="13907"/>
                        <a:pt x="4667" y="14383"/>
                        <a:pt x="4477" y="14383"/>
                      </a:cubicBezTo>
                      <a:cubicBezTo>
                        <a:pt x="2953" y="14383"/>
                        <a:pt x="1333" y="13811"/>
                        <a:pt x="0" y="12859"/>
                      </a:cubicBezTo>
                      <a:cubicBezTo>
                        <a:pt x="3143" y="15240"/>
                        <a:pt x="6572" y="15621"/>
                        <a:pt x="9239" y="14859"/>
                      </a:cubicBezTo>
                      <a:cubicBezTo>
                        <a:pt x="13525" y="13621"/>
                        <a:pt x="16383" y="9620"/>
                        <a:pt x="16669" y="5239"/>
                      </a:cubicBezTo>
                      <a:cubicBezTo>
                        <a:pt x="16669" y="3905"/>
                        <a:pt x="16669" y="2477"/>
                        <a:pt x="16478" y="1143"/>
                      </a:cubicBezTo>
                      <a:cubicBezTo>
                        <a:pt x="16478" y="1143"/>
                        <a:pt x="16288" y="381"/>
                        <a:pt x="16097" y="0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674" name="رسم 672">
                <a:extLst>
                  <a:ext uri="{FF2B5EF4-FFF2-40B4-BE49-F238E27FC236}">
                    <a16:creationId xmlns:a16="http://schemas.microsoft.com/office/drawing/2014/main" id="{97F102A3-CEC5-6C7C-BE92-26F5A47E351E}"/>
                  </a:ext>
                </a:extLst>
              </p:cNvPr>
              <p:cNvGrpSpPr/>
              <p:nvPr/>
            </p:nvGrpSpPr>
            <p:grpSpPr>
              <a:xfrm>
                <a:off x="6758618" y="2844451"/>
                <a:ext cx="35407" cy="34452"/>
                <a:chOff x="6758618" y="2844451"/>
                <a:chExt cx="35407" cy="34452"/>
              </a:xfrm>
            </p:grpSpPr>
            <p:grpSp>
              <p:nvGrpSpPr>
                <p:cNvPr id="2766" name="رسم 672">
                  <a:extLst>
                    <a:ext uri="{FF2B5EF4-FFF2-40B4-BE49-F238E27FC236}">
                      <a16:creationId xmlns:a16="http://schemas.microsoft.com/office/drawing/2014/main" id="{8F7CD084-A0DB-7899-4822-98D07F2E2F85}"/>
                    </a:ext>
                  </a:extLst>
                </p:cNvPr>
                <p:cNvGrpSpPr/>
                <p:nvPr/>
              </p:nvGrpSpPr>
              <p:grpSpPr>
                <a:xfrm>
                  <a:off x="6764735" y="2853170"/>
                  <a:ext cx="29290" cy="23948"/>
                  <a:chOff x="6764735" y="2853170"/>
                  <a:chExt cx="29290" cy="23948"/>
                </a:xfrm>
              </p:grpSpPr>
              <p:sp>
                <p:nvSpPr>
                  <p:cNvPr id="2776" name="شكل حر: شكل 2775">
                    <a:extLst>
                      <a:ext uri="{FF2B5EF4-FFF2-40B4-BE49-F238E27FC236}">
                        <a16:creationId xmlns:a16="http://schemas.microsoft.com/office/drawing/2014/main" id="{7510C851-9319-E81F-A1B7-EE09BFED104D}"/>
                      </a:ext>
                    </a:extLst>
                  </p:cNvPr>
                  <p:cNvSpPr/>
                  <p:nvPr/>
                </p:nvSpPr>
                <p:spPr>
                  <a:xfrm>
                    <a:off x="6764807" y="2853170"/>
                    <a:ext cx="29218" cy="23948"/>
                  </a:xfrm>
                  <a:custGeom>
                    <a:avLst/>
                    <a:gdLst>
                      <a:gd name="connsiteX0" fmla="*/ 16802 w 29218"/>
                      <a:gd name="connsiteY0" fmla="*/ 22807 h 23948"/>
                      <a:gd name="connsiteX1" fmla="*/ 22041 w 29218"/>
                      <a:gd name="connsiteY1" fmla="*/ 19950 h 23948"/>
                      <a:gd name="connsiteX2" fmla="*/ 28709 w 29218"/>
                      <a:gd name="connsiteY2" fmla="*/ 9377 h 23948"/>
                      <a:gd name="connsiteX3" fmla="*/ 25946 w 29218"/>
                      <a:gd name="connsiteY3" fmla="*/ 7853 h 23948"/>
                      <a:gd name="connsiteX4" fmla="*/ 25756 w 29218"/>
                      <a:gd name="connsiteY4" fmla="*/ 6805 h 23948"/>
                      <a:gd name="connsiteX5" fmla="*/ 25470 w 29218"/>
                      <a:gd name="connsiteY5" fmla="*/ 5091 h 23948"/>
                      <a:gd name="connsiteX6" fmla="*/ 22898 w 29218"/>
                      <a:gd name="connsiteY6" fmla="*/ 2900 h 23948"/>
                      <a:gd name="connsiteX7" fmla="*/ 21279 w 29218"/>
                      <a:gd name="connsiteY7" fmla="*/ 2424 h 23948"/>
                      <a:gd name="connsiteX8" fmla="*/ 21470 w 29218"/>
                      <a:gd name="connsiteY8" fmla="*/ 1566 h 23948"/>
                      <a:gd name="connsiteX9" fmla="*/ 19374 w 29218"/>
                      <a:gd name="connsiteY9" fmla="*/ 233 h 23948"/>
                      <a:gd name="connsiteX10" fmla="*/ 16040 w 29218"/>
                      <a:gd name="connsiteY10" fmla="*/ 42 h 23948"/>
                      <a:gd name="connsiteX11" fmla="*/ 10611 w 29218"/>
                      <a:gd name="connsiteY11" fmla="*/ 995 h 23948"/>
                      <a:gd name="connsiteX12" fmla="*/ 229 w 29218"/>
                      <a:gd name="connsiteY12" fmla="*/ 16806 h 23948"/>
                      <a:gd name="connsiteX13" fmla="*/ 8611 w 29218"/>
                      <a:gd name="connsiteY13" fmla="*/ 23760 h 23948"/>
                      <a:gd name="connsiteX14" fmla="*/ 16802 w 29218"/>
                      <a:gd name="connsiteY14" fmla="*/ 22902 h 23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9218" h="23948">
                        <a:moveTo>
                          <a:pt x="16802" y="22807"/>
                        </a:moveTo>
                        <a:cubicBezTo>
                          <a:pt x="18707" y="22140"/>
                          <a:pt x="20422" y="21093"/>
                          <a:pt x="22041" y="19950"/>
                        </a:cubicBezTo>
                        <a:cubicBezTo>
                          <a:pt x="23946" y="18521"/>
                          <a:pt x="31185" y="12330"/>
                          <a:pt x="28709" y="9377"/>
                        </a:cubicBezTo>
                        <a:cubicBezTo>
                          <a:pt x="28042" y="8520"/>
                          <a:pt x="26994" y="8043"/>
                          <a:pt x="25946" y="7853"/>
                        </a:cubicBezTo>
                        <a:cubicBezTo>
                          <a:pt x="25280" y="7758"/>
                          <a:pt x="25565" y="7377"/>
                          <a:pt x="25756" y="6805"/>
                        </a:cubicBezTo>
                        <a:cubicBezTo>
                          <a:pt x="25946" y="6234"/>
                          <a:pt x="25756" y="5567"/>
                          <a:pt x="25470" y="5091"/>
                        </a:cubicBezTo>
                        <a:cubicBezTo>
                          <a:pt x="25089" y="4233"/>
                          <a:pt x="23756" y="3376"/>
                          <a:pt x="22898" y="2900"/>
                        </a:cubicBezTo>
                        <a:cubicBezTo>
                          <a:pt x="22327" y="2614"/>
                          <a:pt x="21851" y="2424"/>
                          <a:pt x="21279" y="2424"/>
                        </a:cubicBezTo>
                        <a:cubicBezTo>
                          <a:pt x="21470" y="2233"/>
                          <a:pt x="21660" y="2043"/>
                          <a:pt x="21470" y="1566"/>
                        </a:cubicBezTo>
                        <a:cubicBezTo>
                          <a:pt x="21184" y="709"/>
                          <a:pt x="20136" y="423"/>
                          <a:pt x="19374" y="233"/>
                        </a:cubicBezTo>
                        <a:cubicBezTo>
                          <a:pt x="18326" y="42"/>
                          <a:pt x="17183" y="233"/>
                          <a:pt x="16040" y="42"/>
                        </a:cubicBezTo>
                        <a:cubicBezTo>
                          <a:pt x="14231" y="-148"/>
                          <a:pt x="12326" y="328"/>
                          <a:pt x="10611" y="995"/>
                        </a:cubicBezTo>
                        <a:cubicBezTo>
                          <a:pt x="5087" y="3376"/>
                          <a:pt x="-1295" y="10234"/>
                          <a:pt x="229" y="16806"/>
                        </a:cubicBezTo>
                        <a:cubicBezTo>
                          <a:pt x="1086" y="20616"/>
                          <a:pt x="4991" y="23188"/>
                          <a:pt x="8611" y="23760"/>
                        </a:cubicBezTo>
                        <a:cubicBezTo>
                          <a:pt x="11373" y="24236"/>
                          <a:pt x="14135" y="23760"/>
                          <a:pt x="16802" y="22902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77" name="شكل حر: شكل 2776">
                    <a:extLst>
                      <a:ext uri="{FF2B5EF4-FFF2-40B4-BE49-F238E27FC236}">
                        <a16:creationId xmlns:a16="http://schemas.microsoft.com/office/drawing/2014/main" id="{F8BB8DDF-17E6-E994-C755-7375EA5CF8CC}"/>
                      </a:ext>
                    </a:extLst>
                  </p:cNvPr>
                  <p:cNvSpPr/>
                  <p:nvPr/>
                </p:nvSpPr>
                <p:spPr>
                  <a:xfrm>
                    <a:off x="6764735" y="2853499"/>
                    <a:ext cx="29290" cy="23429"/>
                  </a:xfrm>
                  <a:custGeom>
                    <a:avLst/>
                    <a:gdLst>
                      <a:gd name="connsiteX0" fmla="*/ 16874 w 29290"/>
                      <a:gd name="connsiteY0" fmla="*/ 22479 h 23429"/>
                      <a:gd name="connsiteX1" fmla="*/ 22113 w 29290"/>
                      <a:gd name="connsiteY1" fmla="*/ 19621 h 23429"/>
                      <a:gd name="connsiteX2" fmla="*/ 28780 w 29290"/>
                      <a:gd name="connsiteY2" fmla="*/ 9049 h 23429"/>
                      <a:gd name="connsiteX3" fmla="*/ 26018 w 29290"/>
                      <a:gd name="connsiteY3" fmla="*/ 7525 h 23429"/>
                      <a:gd name="connsiteX4" fmla="*/ 25827 w 29290"/>
                      <a:gd name="connsiteY4" fmla="*/ 6477 h 23429"/>
                      <a:gd name="connsiteX5" fmla="*/ 25542 w 29290"/>
                      <a:gd name="connsiteY5" fmla="*/ 4763 h 23429"/>
                      <a:gd name="connsiteX6" fmla="*/ 22970 w 29290"/>
                      <a:gd name="connsiteY6" fmla="*/ 2572 h 23429"/>
                      <a:gd name="connsiteX7" fmla="*/ 21351 w 29290"/>
                      <a:gd name="connsiteY7" fmla="*/ 2095 h 23429"/>
                      <a:gd name="connsiteX8" fmla="*/ 21541 w 29290"/>
                      <a:gd name="connsiteY8" fmla="*/ 1238 h 23429"/>
                      <a:gd name="connsiteX9" fmla="*/ 19827 w 29290"/>
                      <a:gd name="connsiteY9" fmla="*/ 0 h 23429"/>
                      <a:gd name="connsiteX10" fmla="*/ 20398 w 29290"/>
                      <a:gd name="connsiteY10" fmla="*/ 762 h 23429"/>
                      <a:gd name="connsiteX11" fmla="*/ 18684 w 29290"/>
                      <a:gd name="connsiteY11" fmla="*/ 3524 h 23429"/>
                      <a:gd name="connsiteX12" fmla="*/ 23637 w 29290"/>
                      <a:gd name="connsiteY12" fmla="*/ 4096 h 23429"/>
                      <a:gd name="connsiteX13" fmla="*/ 22398 w 29290"/>
                      <a:gd name="connsiteY13" fmla="*/ 6096 h 23429"/>
                      <a:gd name="connsiteX14" fmla="*/ 24018 w 29290"/>
                      <a:gd name="connsiteY14" fmla="*/ 6096 h 23429"/>
                      <a:gd name="connsiteX15" fmla="*/ 24018 w 29290"/>
                      <a:gd name="connsiteY15" fmla="*/ 6477 h 23429"/>
                      <a:gd name="connsiteX16" fmla="*/ 22875 w 29290"/>
                      <a:gd name="connsiteY16" fmla="*/ 7620 h 23429"/>
                      <a:gd name="connsiteX17" fmla="*/ 24208 w 29290"/>
                      <a:gd name="connsiteY17" fmla="*/ 7906 h 23429"/>
                      <a:gd name="connsiteX18" fmla="*/ 24208 w 29290"/>
                      <a:gd name="connsiteY18" fmla="*/ 8191 h 23429"/>
                      <a:gd name="connsiteX19" fmla="*/ 20970 w 29290"/>
                      <a:gd name="connsiteY19" fmla="*/ 10954 h 23429"/>
                      <a:gd name="connsiteX20" fmla="*/ 24018 w 29290"/>
                      <a:gd name="connsiteY20" fmla="*/ 9715 h 23429"/>
                      <a:gd name="connsiteX21" fmla="*/ 26970 w 29290"/>
                      <a:gd name="connsiteY21" fmla="*/ 9906 h 23429"/>
                      <a:gd name="connsiteX22" fmla="*/ 26494 w 29290"/>
                      <a:gd name="connsiteY22" fmla="*/ 13621 h 23429"/>
                      <a:gd name="connsiteX23" fmla="*/ 22398 w 29290"/>
                      <a:gd name="connsiteY23" fmla="*/ 17335 h 23429"/>
                      <a:gd name="connsiteX24" fmla="*/ 15540 w 29290"/>
                      <a:gd name="connsiteY24" fmla="*/ 21241 h 23429"/>
                      <a:gd name="connsiteX25" fmla="*/ 9063 w 29290"/>
                      <a:gd name="connsiteY25" fmla="*/ 22003 h 23429"/>
                      <a:gd name="connsiteX26" fmla="*/ 8492 w 29290"/>
                      <a:gd name="connsiteY26" fmla="*/ 19526 h 23429"/>
                      <a:gd name="connsiteX27" fmla="*/ 13159 w 29290"/>
                      <a:gd name="connsiteY27" fmla="*/ 16383 h 23429"/>
                      <a:gd name="connsiteX28" fmla="*/ 10111 w 29290"/>
                      <a:gd name="connsiteY28" fmla="*/ 17621 h 23429"/>
                      <a:gd name="connsiteX29" fmla="*/ 8016 w 29290"/>
                      <a:gd name="connsiteY29" fmla="*/ 18669 h 23429"/>
                      <a:gd name="connsiteX30" fmla="*/ 4206 w 29290"/>
                      <a:gd name="connsiteY30" fmla="*/ 19240 h 23429"/>
                      <a:gd name="connsiteX31" fmla="*/ 4206 w 29290"/>
                      <a:gd name="connsiteY31" fmla="*/ 19050 h 23429"/>
                      <a:gd name="connsiteX32" fmla="*/ 6587 w 29290"/>
                      <a:gd name="connsiteY32" fmla="*/ 16478 h 23429"/>
                      <a:gd name="connsiteX33" fmla="*/ 3920 w 29290"/>
                      <a:gd name="connsiteY33" fmla="*/ 16859 h 23429"/>
                      <a:gd name="connsiteX34" fmla="*/ 3825 w 29290"/>
                      <a:gd name="connsiteY34" fmla="*/ 16573 h 23429"/>
                      <a:gd name="connsiteX35" fmla="*/ 6396 w 29290"/>
                      <a:gd name="connsiteY35" fmla="*/ 14097 h 23429"/>
                      <a:gd name="connsiteX36" fmla="*/ 9540 w 29290"/>
                      <a:gd name="connsiteY36" fmla="*/ 11335 h 23429"/>
                      <a:gd name="connsiteX37" fmla="*/ 5063 w 29290"/>
                      <a:gd name="connsiteY37" fmla="*/ 13144 h 23429"/>
                      <a:gd name="connsiteX38" fmla="*/ 2110 w 29290"/>
                      <a:gd name="connsiteY38" fmla="*/ 14097 h 23429"/>
                      <a:gd name="connsiteX39" fmla="*/ 1062 w 29290"/>
                      <a:gd name="connsiteY39" fmla="*/ 9715 h 23429"/>
                      <a:gd name="connsiteX40" fmla="*/ 205 w 29290"/>
                      <a:gd name="connsiteY40" fmla="*/ 16288 h 23429"/>
                      <a:gd name="connsiteX41" fmla="*/ 8587 w 29290"/>
                      <a:gd name="connsiteY41" fmla="*/ 23241 h 23429"/>
                      <a:gd name="connsiteX42" fmla="*/ 16779 w 29290"/>
                      <a:gd name="connsiteY42" fmla="*/ 22384 h 2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9290" h="23429">
                        <a:moveTo>
                          <a:pt x="16874" y="22479"/>
                        </a:moveTo>
                        <a:cubicBezTo>
                          <a:pt x="18779" y="21812"/>
                          <a:pt x="20493" y="20764"/>
                          <a:pt x="22113" y="19621"/>
                        </a:cubicBezTo>
                        <a:cubicBezTo>
                          <a:pt x="24018" y="18193"/>
                          <a:pt x="31257" y="12001"/>
                          <a:pt x="28780" y="9049"/>
                        </a:cubicBezTo>
                        <a:cubicBezTo>
                          <a:pt x="28113" y="8191"/>
                          <a:pt x="27066" y="7715"/>
                          <a:pt x="26018" y="7525"/>
                        </a:cubicBezTo>
                        <a:cubicBezTo>
                          <a:pt x="25351" y="7429"/>
                          <a:pt x="25637" y="7048"/>
                          <a:pt x="25827" y="6477"/>
                        </a:cubicBezTo>
                        <a:cubicBezTo>
                          <a:pt x="26018" y="5905"/>
                          <a:pt x="25827" y="5239"/>
                          <a:pt x="25542" y="4763"/>
                        </a:cubicBezTo>
                        <a:cubicBezTo>
                          <a:pt x="25161" y="3905"/>
                          <a:pt x="23827" y="3048"/>
                          <a:pt x="22970" y="2572"/>
                        </a:cubicBezTo>
                        <a:cubicBezTo>
                          <a:pt x="22398" y="2286"/>
                          <a:pt x="21922" y="2095"/>
                          <a:pt x="21351" y="2095"/>
                        </a:cubicBezTo>
                        <a:cubicBezTo>
                          <a:pt x="21541" y="1905"/>
                          <a:pt x="21732" y="1714"/>
                          <a:pt x="21541" y="1238"/>
                        </a:cubicBezTo>
                        <a:cubicBezTo>
                          <a:pt x="21255" y="476"/>
                          <a:pt x="20493" y="190"/>
                          <a:pt x="19827" y="0"/>
                        </a:cubicBezTo>
                        <a:cubicBezTo>
                          <a:pt x="20112" y="190"/>
                          <a:pt x="20303" y="381"/>
                          <a:pt x="20398" y="762"/>
                        </a:cubicBezTo>
                        <a:cubicBezTo>
                          <a:pt x="20779" y="2000"/>
                          <a:pt x="19731" y="2953"/>
                          <a:pt x="18684" y="3524"/>
                        </a:cubicBezTo>
                        <a:cubicBezTo>
                          <a:pt x="20398" y="3238"/>
                          <a:pt x="22494" y="2667"/>
                          <a:pt x="23637" y="4096"/>
                        </a:cubicBezTo>
                        <a:cubicBezTo>
                          <a:pt x="24113" y="4763"/>
                          <a:pt x="23160" y="5524"/>
                          <a:pt x="22398" y="6096"/>
                        </a:cubicBezTo>
                        <a:cubicBezTo>
                          <a:pt x="22970" y="5905"/>
                          <a:pt x="23541" y="5905"/>
                          <a:pt x="24018" y="6096"/>
                        </a:cubicBezTo>
                        <a:cubicBezTo>
                          <a:pt x="24208" y="6096"/>
                          <a:pt x="24208" y="6382"/>
                          <a:pt x="24018" y="6477"/>
                        </a:cubicBezTo>
                        <a:cubicBezTo>
                          <a:pt x="23827" y="6572"/>
                          <a:pt x="22398" y="7620"/>
                          <a:pt x="22875" y="7620"/>
                        </a:cubicBezTo>
                        <a:cubicBezTo>
                          <a:pt x="23351" y="7620"/>
                          <a:pt x="23827" y="7620"/>
                          <a:pt x="24208" y="7906"/>
                        </a:cubicBezTo>
                        <a:cubicBezTo>
                          <a:pt x="24208" y="7906"/>
                          <a:pt x="24399" y="8096"/>
                          <a:pt x="24208" y="8191"/>
                        </a:cubicBezTo>
                        <a:cubicBezTo>
                          <a:pt x="23351" y="9430"/>
                          <a:pt x="22113" y="10001"/>
                          <a:pt x="20970" y="10954"/>
                        </a:cubicBezTo>
                        <a:cubicBezTo>
                          <a:pt x="22017" y="10668"/>
                          <a:pt x="22970" y="10001"/>
                          <a:pt x="24018" y="9715"/>
                        </a:cubicBezTo>
                        <a:cubicBezTo>
                          <a:pt x="24970" y="9430"/>
                          <a:pt x="26304" y="9049"/>
                          <a:pt x="26970" y="9906"/>
                        </a:cubicBezTo>
                        <a:cubicBezTo>
                          <a:pt x="27828" y="10954"/>
                          <a:pt x="27161" y="12763"/>
                          <a:pt x="26494" y="13621"/>
                        </a:cubicBezTo>
                        <a:cubicBezTo>
                          <a:pt x="25351" y="15145"/>
                          <a:pt x="23922" y="16288"/>
                          <a:pt x="22398" y="17335"/>
                        </a:cubicBezTo>
                        <a:cubicBezTo>
                          <a:pt x="20303" y="18859"/>
                          <a:pt x="18017" y="20383"/>
                          <a:pt x="15540" y="21241"/>
                        </a:cubicBezTo>
                        <a:cubicBezTo>
                          <a:pt x="13635" y="21907"/>
                          <a:pt x="11159" y="22479"/>
                          <a:pt x="9063" y="22003"/>
                        </a:cubicBezTo>
                        <a:cubicBezTo>
                          <a:pt x="7635" y="21717"/>
                          <a:pt x="7444" y="20479"/>
                          <a:pt x="8492" y="19526"/>
                        </a:cubicBezTo>
                        <a:cubicBezTo>
                          <a:pt x="9825" y="18288"/>
                          <a:pt x="12111" y="17907"/>
                          <a:pt x="13159" y="16383"/>
                        </a:cubicBezTo>
                        <a:cubicBezTo>
                          <a:pt x="12016" y="16383"/>
                          <a:pt x="11064" y="17050"/>
                          <a:pt x="10111" y="17621"/>
                        </a:cubicBezTo>
                        <a:cubicBezTo>
                          <a:pt x="9444" y="18002"/>
                          <a:pt x="8682" y="18288"/>
                          <a:pt x="8016" y="18669"/>
                        </a:cubicBezTo>
                        <a:cubicBezTo>
                          <a:pt x="6873" y="19145"/>
                          <a:pt x="5444" y="19907"/>
                          <a:pt x="4206" y="19240"/>
                        </a:cubicBezTo>
                        <a:cubicBezTo>
                          <a:pt x="4206" y="19240"/>
                          <a:pt x="4110" y="19050"/>
                          <a:pt x="4206" y="19050"/>
                        </a:cubicBezTo>
                        <a:cubicBezTo>
                          <a:pt x="4396" y="17812"/>
                          <a:pt x="5730" y="17335"/>
                          <a:pt x="6587" y="16478"/>
                        </a:cubicBezTo>
                        <a:cubicBezTo>
                          <a:pt x="5634" y="16478"/>
                          <a:pt x="4872" y="17145"/>
                          <a:pt x="3920" y="16859"/>
                        </a:cubicBezTo>
                        <a:cubicBezTo>
                          <a:pt x="3920" y="16859"/>
                          <a:pt x="3729" y="16764"/>
                          <a:pt x="3825" y="16573"/>
                        </a:cubicBezTo>
                        <a:cubicBezTo>
                          <a:pt x="4206" y="15335"/>
                          <a:pt x="5539" y="14668"/>
                          <a:pt x="6396" y="14097"/>
                        </a:cubicBezTo>
                        <a:cubicBezTo>
                          <a:pt x="7444" y="13335"/>
                          <a:pt x="8873" y="12478"/>
                          <a:pt x="9540" y="11335"/>
                        </a:cubicBezTo>
                        <a:cubicBezTo>
                          <a:pt x="8016" y="11620"/>
                          <a:pt x="6492" y="12382"/>
                          <a:pt x="5063" y="13144"/>
                        </a:cubicBezTo>
                        <a:cubicBezTo>
                          <a:pt x="4206" y="13621"/>
                          <a:pt x="3158" y="14288"/>
                          <a:pt x="2110" y="14097"/>
                        </a:cubicBezTo>
                        <a:cubicBezTo>
                          <a:pt x="681" y="13811"/>
                          <a:pt x="872" y="11239"/>
                          <a:pt x="1062" y="9715"/>
                        </a:cubicBezTo>
                        <a:cubicBezTo>
                          <a:pt x="110" y="11811"/>
                          <a:pt x="-271" y="14097"/>
                          <a:pt x="205" y="16288"/>
                        </a:cubicBezTo>
                        <a:cubicBezTo>
                          <a:pt x="1062" y="20098"/>
                          <a:pt x="4968" y="22669"/>
                          <a:pt x="8587" y="23241"/>
                        </a:cubicBezTo>
                        <a:cubicBezTo>
                          <a:pt x="11349" y="23717"/>
                          <a:pt x="14112" y="23241"/>
                          <a:pt x="16779" y="22384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767" name="رسم 672">
                  <a:extLst>
                    <a:ext uri="{FF2B5EF4-FFF2-40B4-BE49-F238E27FC236}">
                      <a16:creationId xmlns:a16="http://schemas.microsoft.com/office/drawing/2014/main" id="{93FA6944-2E32-6A88-AE11-EB05627591A9}"/>
                    </a:ext>
                  </a:extLst>
                </p:cNvPr>
                <p:cNvGrpSpPr/>
                <p:nvPr/>
              </p:nvGrpSpPr>
              <p:grpSpPr>
                <a:xfrm>
                  <a:off x="6760762" y="2844451"/>
                  <a:ext cx="22032" cy="26494"/>
                  <a:chOff x="6760762" y="2844451"/>
                  <a:chExt cx="22032" cy="26494"/>
                </a:xfrm>
              </p:grpSpPr>
              <p:sp>
                <p:nvSpPr>
                  <p:cNvPr id="2774" name="شكل حر: شكل 2773">
                    <a:extLst>
                      <a:ext uri="{FF2B5EF4-FFF2-40B4-BE49-F238E27FC236}">
                        <a16:creationId xmlns:a16="http://schemas.microsoft.com/office/drawing/2014/main" id="{A42261CC-9DDA-0FB2-94CE-1034F00EDF22}"/>
                      </a:ext>
                    </a:extLst>
                  </p:cNvPr>
                  <p:cNvSpPr/>
                  <p:nvPr/>
                </p:nvSpPr>
                <p:spPr>
                  <a:xfrm>
                    <a:off x="6760857" y="2844451"/>
                    <a:ext cx="21936" cy="26194"/>
                  </a:xfrm>
                  <a:custGeom>
                    <a:avLst/>
                    <a:gdLst>
                      <a:gd name="connsiteX0" fmla="*/ 1130 w 21936"/>
                      <a:gd name="connsiteY0" fmla="*/ 10762 h 26194"/>
                      <a:gd name="connsiteX1" fmla="*/ 3988 w 21936"/>
                      <a:gd name="connsiteY1" fmla="*/ 6095 h 26194"/>
                      <a:gd name="connsiteX2" fmla="*/ 13894 w 21936"/>
                      <a:gd name="connsiteY2" fmla="*/ 570 h 26194"/>
                      <a:gd name="connsiteX3" fmla="*/ 15227 w 21936"/>
                      <a:gd name="connsiteY3" fmla="*/ 3142 h 26194"/>
                      <a:gd name="connsiteX4" fmla="*/ 16180 w 21936"/>
                      <a:gd name="connsiteY4" fmla="*/ 3333 h 26194"/>
                      <a:gd name="connsiteX5" fmla="*/ 17704 w 21936"/>
                      <a:gd name="connsiteY5" fmla="*/ 3714 h 26194"/>
                      <a:gd name="connsiteX6" fmla="*/ 19609 w 21936"/>
                      <a:gd name="connsiteY6" fmla="*/ 6095 h 26194"/>
                      <a:gd name="connsiteX7" fmla="*/ 19990 w 21936"/>
                      <a:gd name="connsiteY7" fmla="*/ 7524 h 26194"/>
                      <a:gd name="connsiteX8" fmla="*/ 20752 w 21936"/>
                      <a:gd name="connsiteY8" fmla="*/ 7333 h 26194"/>
                      <a:gd name="connsiteX9" fmla="*/ 21895 w 21936"/>
                      <a:gd name="connsiteY9" fmla="*/ 9333 h 26194"/>
                      <a:gd name="connsiteX10" fmla="*/ 21895 w 21936"/>
                      <a:gd name="connsiteY10" fmla="*/ 12286 h 26194"/>
                      <a:gd name="connsiteX11" fmla="*/ 20752 w 21936"/>
                      <a:gd name="connsiteY11" fmla="*/ 17144 h 26194"/>
                      <a:gd name="connsiteX12" fmla="*/ 5988 w 21936"/>
                      <a:gd name="connsiteY12" fmla="*/ 25907 h 26194"/>
                      <a:gd name="connsiteX13" fmla="*/ 82 w 21936"/>
                      <a:gd name="connsiteY13" fmla="*/ 18001 h 26194"/>
                      <a:gd name="connsiteX14" fmla="*/ 1225 w 21936"/>
                      <a:gd name="connsiteY14" fmla="*/ 10667 h 26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1936" h="26194">
                        <a:moveTo>
                          <a:pt x="1130" y="10762"/>
                        </a:moveTo>
                        <a:cubicBezTo>
                          <a:pt x="1797" y="9048"/>
                          <a:pt x="2845" y="7524"/>
                          <a:pt x="3988" y="6095"/>
                        </a:cubicBezTo>
                        <a:cubicBezTo>
                          <a:pt x="5416" y="4380"/>
                          <a:pt x="11227" y="-1906"/>
                          <a:pt x="13894" y="570"/>
                        </a:cubicBezTo>
                        <a:cubicBezTo>
                          <a:pt x="14560" y="1237"/>
                          <a:pt x="15037" y="2190"/>
                          <a:pt x="15227" y="3142"/>
                        </a:cubicBezTo>
                        <a:cubicBezTo>
                          <a:pt x="15322" y="3714"/>
                          <a:pt x="15608" y="3523"/>
                          <a:pt x="16180" y="3333"/>
                        </a:cubicBezTo>
                        <a:cubicBezTo>
                          <a:pt x="16751" y="3237"/>
                          <a:pt x="17323" y="3428"/>
                          <a:pt x="17704" y="3714"/>
                        </a:cubicBezTo>
                        <a:cubicBezTo>
                          <a:pt x="18561" y="4095"/>
                          <a:pt x="19228" y="5333"/>
                          <a:pt x="19609" y="6095"/>
                        </a:cubicBezTo>
                        <a:cubicBezTo>
                          <a:pt x="19894" y="6571"/>
                          <a:pt x="19990" y="7047"/>
                          <a:pt x="19990" y="7524"/>
                        </a:cubicBezTo>
                        <a:cubicBezTo>
                          <a:pt x="20180" y="7333"/>
                          <a:pt x="20371" y="7238"/>
                          <a:pt x="20752" y="7333"/>
                        </a:cubicBezTo>
                        <a:cubicBezTo>
                          <a:pt x="21514" y="7619"/>
                          <a:pt x="21799" y="8571"/>
                          <a:pt x="21895" y="9333"/>
                        </a:cubicBezTo>
                        <a:cubicBezTo>
                          <a:pt x="21990" y="10381"/>
                          <a:pt x="21895" y="11334"/>
                          <a:pt x="21895" y="12286"/>
                        </a:cubicBezTo>
                        <a:cubicBezTo>
                          <a:pt x="21895" y="13905"/>
                          <a:pt x="21514" y="15715"/>
                          <a:pt x="20752" y="17144"/>
                        </a:cubicBezTo>
                        <a:cubicBezTo>
                          <a:pt x="18370" y="22002"/>
                          <a:pt x="11893" y="27526"/>
                          <a:pt x="5988" y="25907"/>
                        </a:cubicBezTo>
                        <a:cubicBezTo>
                          <a:pt x="2559" y="24954"/>
                          <a:pt x="463" y="21335"/>
                          <a:pt x="82" y="18001"/>
                        </a:cubicBezTo>
                        <a:cubicBezTo>
                          <a:pt x="-203" y="15525"/>
                          <a:pt x="273" y="12953"/>
                          <a:pt x="1225" y="10667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75" name="شكل حر: شكل 2774">
                    <a:extLst>
                      <a:ext uri="{FF2B5EF4-FFF2-40B4-BE49-F238E27FC236}">
                        <a16:creationId xmlns:a16="http://schemas.microsoft.com/office/drawing/2014/main" id="{2FE4EB70-A4B0-A376-78F0-8D193DB9EC33}"/>
                      </a:ext>
                    </a:extLst>
                  </p:cNvPr>
                  <p:cNvSpPr/>
                  <p:nvPr/>
                </p:nvSpPr>
                <p:spPr>
                  <a:xfrm>
                    <a:off x="6760762" y="2844451"/>
                    <a:ext cx="21894" cy="26494"/>
                  </a:xfrm>
                  <a:custGeom>
                    <a:avLst/>
                    <a:gdLst>
                      <a:gd name="connsiteX0" fmla="*/ 1225 w 21894"/>
                      <a:gd name="connsiteY0" fmla="*/ 10762 h 26494"/>
                      <a:gd name="connsiteX1" fmla="*/ 4083 w 21894"/>
                      <a:gd name="connsiteY1" fmla="*/ 6095 h 26494"/>
                      <a:gd name="connsiteX2" fmla="*/ 13989 w 21894"/>
                      <a:gd name="connsiteY2" fmla="*/ 570 h 26494"/>
                      <a:gd name="connsiteX3" fmla="*/ 15322 w 21894"/>
                      <a:gd name="connsiteY3" fmla="*/ 3142 h 26494"/>
                      <a:gd name="connsiteX4" fmla="*/ 16275 w 21894"/>
                      <a:gd name="connsiteY4" fmla="*/ 3333 h 26494"/>
                      <a:gd name="connsiteX5" fmla="*/ 17799 w 21894"/>
                      <a:gd name="connsiteY5" fmla="*/ 3714 h 26494"/>
                      <a:gd name="connsiteX6" fmla="*/ 19704 w 21894"/>
                      <a:gd name="connsiteY6" fmla="*/ 6095 h 26494"/>
                      <a:gd name="connsiteX7" fmla="*/ 20085 w 21894"/>
                      <a:gd name="connsiteY7" fmla="*/ 7524 h 26494"/>
                      <a:gd name="connsiteX8" fmla="*/ 20847 w 21894"/>
                      <a:gd name="connsiteY8" fmla="*/ 7333 h 26494"/>
                      <a:gd name="connsiteX9" fmla="*/ 21895 w 21894"/>
                      <a:gd name="connsiteY9" fmla="*/ 8952 h 26494"/>
                      <a:gd name="connsiteX10" fmla="*/ 21228 w 21894"/>
                      <a:gd name="connsiteY10" fmla="*/ 8381 h 26494"/>
                      <a:gd name="connsiteX11" fmla="*/ 18656 w 21894"/>
                      <a:gd name="connsiteY11" fmla="*/ 9905 h 26494"/>
                      <a:gd name="connsiteX12" fmla="*/ 18275 w 21894"/>
                      <a:gd name="connsiteY12" fmla="*/ 5428 h 26494"/>
                      <a:gd name="connsiteX13" fmla="*/ 16370 w 21894"/>
                      <a:gd name="connsiteY13" fmla="*/ 6476 h 26494"/>
                      <a:gd name="connsiteX14" fmla="*/ 16370 w 21894"/>
                      <a:gd name="connsiteY14" fmla="*/ 4952 h 26494"/>
                      <a:gd name="connsiteX15" fmla="*/ 15989 w 21894"/>
                      <a:gd name="connsiteY15" fmla="*/ 4952 h 26494"/>
                      <a:gd name="connsiteX16" fmla="*/ 14846 w 21894"/>
                      <a:gd name="connsiteY16" fmla="*/ 5904 h 26494"/>
                      <a:gd name="connsiteX17" fmla="*/ 14751 w 21894"/>
                      <a:gd name="connsiteY17" fmla="*/ 4666 h 26494"/>
                      <a:gd name="connsiteX18" fmla="*/ 14465 w 21894"/>
                      <a:gd name="connsiteY18" fmla="*/ 4666 h 26494"/>
                      <a:gd name="connsiteX19" fmla="*/ 11798 w 21894"/>
                      <a:gd name="connsiteY19" fmla="*/ 7428 h 26494"/>
                      <a:gd name="connsiteX20" fmla="*/ 13036 w 21894"/>
                      <a:gd name="connsiteY20" fmla="*/ 4761 h 26494"/>
                      <a:gd name="connsiteX21" fmla="*/ 13036 w 21894"/>
                      <a:gd name="connsiteY21" fmla="*/ 1999 h 26494"/>
                      <a:gd name="connsiteX22" fmla="*/ 9607 w 21894"/>
                      <a:gd name="connsiteY22" fmla="*/ 2285 h 26494"/>
                      <a:gd name="connsiteX23" fmla="*/ 5988 w 21894"/>
                      <a:gd name="connsiteY23" fmla="*/ 5809 h 26494"/>
                      <a:gd name="connsiteX24" fmla="*/ 2178 w 21894"/>
                      <a:gd name="connsiteY24" fmla="*/ 11905 h 26494"/>
                      <a:gd name="connsiteX25" fmla="*/ 1130 w 21894"/>
                      <a:gd name="connsiteY25" fmla="*/ 17715 h 26494"/>
                      <a:gd name="connsiteX26" fmla="*/ 3416 w 21894"/>
                      <a:gd name="connsiteY26" fmla="*/ 18287 h 26494"/>
                      <a:gd name="connsiteX27" fmla="*/ 6464 w 21894"/>
                      <a:gd name="connsiteY27" fmla="*/ 14191 h 26494"/>
                      <a:gd name="connsiteX28" fmla="*/ 5226 w 21894"/>
                      <a:gd name="connsiteY28" fmla="*/ 16953 h 26494"/>
                      <a:gd name="connsiteX29" fmla="*/ 4178 w 21894"/>
                      <a:gd name="connsiteY29" fmla="*/ 18858 h 26494"/>
                      <a:gd name="connsiteX30" fmla="*/ 3511 w 21894"/>
                      <a:gd name="connsiteY30" fmla="*/ 22287 h 26494"/>
                      <a:gd name="connsiteX31" fmla="*/ 3702 w 21894"/>
                      <a:gd name="connsiteY31" fmla="*/ 22383 h 26494"/>
                      <a:gd name="connsiteX32" fmla="*/ 6083 w 21894"/>
                      <a:gd name="connsiteY32" fmla="*/ 20382 h 26494"/>
                      <a:gd name="connsiteX33" fmla="*/ 5702 w 21894"/>
                      <a:gd name="connsiteY33" fmla="*/ 22764 h 26494"/>
                      <a:gd name="connsiteX34" fmla="*/ 5893 w 21894"/>
                      <a:gd name="connsiteY34" fmla="*/ 22954 h 26494"/>
                      <a:gd name="connsiteX35" fmla="*/ 8274 w 21894"/>
                      <a:gd name="connsiteY35" fmla="*/ 20668 h 26494"/>
                      <a:gd name="connsiteX36" fmla="*/ 10941 w 21894"/>
                      <a:gd name="connsiteY36" fmla="*/ 17906 h 26494"/>
                      <a:gd name="connsiteX37" fmla="*/ 9036 w 21894"/>
                      <a:gd name="connsiteY37" fmla="*/ 21906 h 26494"/>
                      <a:gd name="connsiteX38" fmla="*/ 8083 w 21894"/>
                      <a:gd name="connsiteY38" fmla="*/ 24573 h 26494"/>
                      <a:gd name="connsiteX39" fmla="*/ 11989 w 21894"/>
                      <a:gd name="connsiteY39" fmla="*/ 25716 h 26494"/>
                      <a:gd name="connsiteX40" fmla="*/ 5988 w 21894"/>
                      <a:gd name="connsiteY40" fmla="*/ 26193 h 26494"/>
                      <a:gd name="connsiteX41" fmla="*/ 82 w 21894"/>
                      <a:gd name="connsiteY41" fmla="*/ 18287 h 26494"/>
                      <a:gd name="connsiteX42" fmla="*/ 1225 w 21894"/>
                      <a:gd name="connsiteY42" fmla="*/ 10953 h 26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1894" h="26494">
                        <a:moveTo>
                          <a:pt x="1225" y="10762"/>
                        </a:moveTo>
                        <a:cubicBezTo>
                          <a:pt x="1892" y="9048"/>
                          <a:pt x="2940" y="7524"/>
                          <a:pt x="4083" y="6095"/>
                        </a:cubicBezTo>
                        <a:cubicBezTo>
                          <a:pt x="5512" y="4380"/>
                          <a:pt x="11322" y="-1906"/>
                          <a:pt x="13989" y="570"/>
                        </a:cubicBezTo>
                        <a:cubicBezTo>
                          <a:pt x="14656" y="1237"/>
                          <a:pt x="15132" y="2190"/>
                          <a:pt x="15322" y="3142"/>
                        </a:cubicBezTo>
                        <a:cubicBezTo>
                          <a:pt x="15418" y="3714"/>
                          <a:pt x="15703" y="3523"/>
                          <a:pt x="16275" y="3333"/>
                        </a:cubicBezTo>
                        <a:cubicBezTo>
                          <a:pt x="16846" y="3237"/>
                          <a:pt x="17418" y="3428"/>
                          <a:pt x="17799" y="3714"/>
                        </a:cubicBezTo>
                        <a:cubicBezTo>
                          <a:pt x="18656" y="4095"/>
                          <a:pt x="19323" y="5333"/>
                          <a:pt x="19704" y="6095"/>
                        </a:cubicBezTo>
                        <a:cubicBezTo>
                          <a:pt x="19990" y="6571"/>
                          <a:pt x="20085" y="7047"/>
                          <a:pt x="20085" y="7524"/>
                        </a:cubicBezTo>
                        <a:cubicBezTo>
                          <a:pt x="20275" y="7333"/>
                          <a:pt x="20466" y="7238"/>
                          <a:pt x="20847" y="7333"/>
                        </a:cubicBezTo>
                        <a:cubicBezTo>
                          <a:pt x="21514" y="7619"/>
                          <a:pt x="21799" y="8286"/>
                          <a:pt x="21895" y="8952"/>
                        </a:cubicBezTo>
                        <a:cubicBezTo>
                          <a:pt x="21704" y="8762"/>
                          <a:pt x="21514" y="8476"/>
                          <a:pt x="21228" y="8381"/>
                        </a:cubicBezTo>
                        <a:cubicBezTo>
                          <a:pt x="20085" y="8000"/>
                          <a:pt x="19228" y="8952"/>
                          <a:pt x="18656" y="9905"/>
                        </a:cubicBezTo>
                        <a:cubicBezTo>
                          <a:pt x="18942" y="8381"/>
                          <a:pt x="19609" y="6476"/>
                          <a:pt x="18275" y="5428"/>
                        </a:cubicBezTo>
                        <a:cubicBezTo>
                          <a:pt x="17704" y="4952"/>
                          <a:pt x="16942" y="5714"/>
                          <a:pt x="16370" y="6476"/>
                        </a:cubicBezTo>
                        <a:cubicBezTo>
                          <a:pt x="16561" y="6000"/>
                          <a:pt x="16656" y="5428"/>
                          <a:pt x="16370" y="4952"/>
                        </a:cubicBezTo>
                        <a:cubicBezTo>
                          <a:pt x="16370" y="4761"/>
                          <a:pt x="16084" y="4761"/>
                          <a:pt x="15989" y="4952"/>
                        </a:cubicBezTo>
                        <a:cubicBezTo>
                          <a:pt x="15894" y="5142"/>
                          <a:pt x="14846" y="6285"/>
                          <a:pt x="14846" y="5904"/>
                        </a:cubicBezTo>
                        <a:cubicBezTo>
                          <a:pt x="14846" y="5428"/>
                          <a:pt x="14846" y="5047"/>
                          <a:pt x="14751" y="4666"/>
                        </a:cubicBezTo>
                        <a:cubicBezTo>
                          <a:pt x="14751" y="4666"/>
                          <a:pt x="14560" y="4571"/>
                          <a:pt x="14465" y="4666"/>
                        </a:cubicBezTo>
                        <a:cubicBezTo>
                          <a:pt x="13322" y="5333"/>
                          <a:pt x="12655" y="6476"/>
                          <a:pt x="11798" y="7428"/>
                        </a:cubicBezTo>
                        <a:cubicBezTo>
                          <a:pt x="12179" y="6476"/>
                          <a:pt x="12751" y="5619"/>
                          <a:pt x="13036" y="4761"/>
                        </a:cubicBezTo>
                        <a:cubicBezTo>
                          <a:pt x="13322" y="3904"/>
                          <a:pt x="13703" y="2761"/>
                          <a:pt x="13036" y="1999"/>
                        </a:cubicBezTo>
                        <a:cubicBezTo>
                          <a:pt x="12084" y="1142"/>
                          <a:pt x="10465" y="1713"/>
                          <a:pt x="9607" y="2285"/>
                        </a:cubicBezTo>
                        <a:cubicBezTo>
                          <a:pt x="8179" y="3237"/>
                          <a:pt x="7036" y="4476"/>
                          <a:pt x="5988" y="5809"/>
                        </a:cubicBezTo>
                        <a:cubicBezTo>
                          <a:pt x="4464" y="7714"/>
                          <a:pt x="3035" y="9714"/>
                          <a:pt x="2178" y="11905"/>
                        </a:cubicBezTo>
                        <a:cubicBezTo>
                          <a:pt x="1511" y="13620"/>
                          <a:pt x="844" y="15810"/>
                          <a:pt x="1130" y="17715"/>
                        </a:cubicBezTo>
                        <a:cubicBezTo>
                          <a:pt x="1321" y="19049"/>
                          <a:pt x="2464" y="19239"/>
                          <a:pt x="3416" y="18287"/>
                        </a:cubicBezTo>
                        <a:cubicBezTo>
                          <a:pt x="4654" y="17144"/>
                          <a:pt x="5035" y="15144"/>
                          <a:pt x="6464" y="14191"/>
                        </a:cubicBezTo>
                        <a:cubicBezTo>
                          <a:pt x="6369" y="15144"/>
                          <a:pt x="5702" y="16096"/>
                          <a:pt x="5226" y="16953"/>
                        </a:cubicBezTo>
                        <a:cubicBezTo>
                          <a:pt x="4845" y="17525"/>
                          <a:pt x="4559" y="18192"/>
                          <a:pt x="4178" y="18858"/>
                        </a:cubicBezTo>
                        <a:cubicBezTo>
                          <a:pt x="3702" y="19811"/>
                          <a:pt x="2940" y="21144"/>
                          <a:pt x="3511" y="22287"/>
                        </a:cubicBezTo>
                        <a:cubicBezTo>
                          <a:pt x="3511" y="22287"/>
                          <a:pt x="3607" y="22383"/>
                          <a:pt x="3702" y="22383"/>
                        </a:cubicBezTo>
                        <a:cubicBezTo>
                          <a:pt x="4845" y="22192"/>
                          <a:pt x="5321" y="21049"/>
                          <a:pt x="6083" y="20382"/>
                        </a:cubicBezTo>
                        <a:cubicBezTo>
                          <a:pt x="6083" y="21240"/>
                          <a:pt x="5416" y="21906"/>
                          <a:pt x="5702" y="22764"/>
                        </a:cubicBezTo>
                        <a:cubicBezTo>
                          <a:pt x="5702" y="22764"/>
                          <a:pt x="5797" y="22954"/>
                          <a:pt x="5893" y="22954"/>
                        </a:cubicBezTo>
                        <a:cubicBezTo>
                          <a:pt x="6940" y="22668"/>
                          <a:pt x="7607" y="21525"/>
                          <a:pt x="8274" y="20668"/>
                        </a:cubicBezTo>
                        <a:cubicBezTo>
                          <a:pt x="8941" y="19716"/>
                          <a:pt x="9893" y="18573"/>
                          <a:pt x="10941" y="17906"/>
                        </a:cubicBezTo>
                        <a:cubicBezTo>
                          <a:pt x="10560" y="19335"/>
                          <a:pt x="9798" y="20668"/>
                          <a:pt x="9036" y="21906"/>
                        </a:cubicBezTo>
                        <a:cubicBezTo>
                          <a:pt x="8655" y="22668"/>
                          <a:pt x="7893" y="23621"/>
                          <a:pt x="8083" y="24573"/>
                        </a:cubicBezTo>
                        <a:cubicBezTo>
                          <a:pt x="8274" y="25907"/>
                          <a:pt x="10655" y="25907"/>
                          <a:pt x="11989" y="25716"/>
                        </a:cubicBezTo>
                        <a:cubicBezTo>
                          <a:pt x="9988" y="26478"/>
                          <a:pt x="7988" y="26764"/>
                          <a:pt x="5988" y="26193"/>
                        </a:cubicBezTo>
                        <a:cubicBezTo>
                          <a:pt x="2559" y="25240"/>
                          <a:pt x="463" y="21621"/>
                          <a:pt x="82" y="18287"/>
                        </a:cubicBezTo>
                        <a:cubicBezTo>
                          <a:pt x="-203" y="15810"/>
                          <a:pt x="273" y="13239"/>
                          <a:pt x="1225" y="10953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768" name="رسم 672">
                  <a:extLst>
                    <a:ext uri="{FF2B5EF4-FFF2-40B4-BE49-F238E27FC236}">
                      <a16:creationId xmlns:a16="http://schemas.microsoft.com/office/drawing/2014/main" id="{45AE53F8-2D82-3CA7-FA4D-4D2C184C3855}"/>
                    </a:ext>
                  </a:extLst>
                </p:cNvPr>
                <p:cNvGrpSpPr/>
                <p:nvPr/>
              </p:nvGrpSpPr>
              <p:grpSpPr>
                <a:xfrm>
                  <a:off x="6759876" y="2851879"/>
                  <a:ext cx="27424" cy="25657"/>
                  <a:chOff x="6759876" y="2851879"/>
                  <a:chExt cx="27424" cy="25657"/>
                </a:xfrm>
              </p:grpSpPr>
              <p:sp>
                <p:nvSpPr>
                  <p:cNvPr id="2771" name="شكل حر: شكل 2770">
                    <a:extLst>
                      <a:ext uri="{FF2B5EF4-FFF2-40B4-BE49-F238E27FC236}">
                        <a16:creationId xmlns:a16="http://schemas.microsoft.com/office/drawing/2014/main" id="{AC075180-AD29-F1AA-25C5-8E6992843D78}"/>
                      </a:ext>
                    </a:extLst>
                  </p:cNvPr>
                  <p:cNvSpPr/>
                  <p:nvPr/>
                </p:nvSpPr>
                <p:spPr>
                  <a:xfrm>
                    <a:off x="6759876" y="2851931"/>
                    <a:ext cx="27424" cy="25605"/>
                  </a:xfrm>
                  <a:custGeom>
                    <a:avLst/>
                    <a:gdLst>
                      <a:gd name="connsiteX0" fmla="*/ 18399 w 27424"/>
                      <a:gd name="connsiteY0" fmla="*/ 22522 h 25605"/>
                      <a:gd name="connsiteX1" fmla="*/ 22780 w 27424"/>
                      <a:gd name="connsiteY1" fmla="*/ 18331 h 25605"/>
                      <a:gd name="connsiteX2" fmla="*/ 26400 w 27424"/>
                      <a:gd name="connsiteY2" fmla="*/ 6425 h 25605"/>
                      <a:gd name="connsiteX3" fmla="*/ 23352 w 27424"/>
                      <a:gd name="connsiteY3" fmla="*/ 5568 h 25605"/>
                      <a:gd name="connsiteX4" fmla="*/ 22876 w 27424"/>
                      <a:gd name="connsiteY4" fmla="*/ 4615 h 25605"/>
                      <a:gd name="connsiteX5" fmla="*/ 22209 w 27424"/>
                      <a:gd name="connsiteY5" fmla="*/ 2996 h 25605"/>
                      <a:gd name="connsiteX6" fmla="*/ 19161 w 27424"/>
                      <a:gd name="connsiteY6" fmla="*/ 1567 h 25605"/>
                      <a:gd name="connsiteX7" fmla="*/ 17541 w 27424"/>
                      <a:gd name="connsiteY7" fmla="*/ 1567 h 25605"/>
                      <a:gd name="connsiteX8" fmla="*/ 17541 w 27424"/>
                      <a:gd name="connsiteY8" fmla="*/ 710 h 25605"/>
                      <a:gd name="connsiteX9" fmla="*/ 15160 w 27424"/>
                      <a:gd name="connsiteY9" fmla="*/ 43 h 25605"/>
                      <a:gd name="connsiteX10" fmla="*/ 11922 w 27424"/>
                      <a:gd name="connsiteY10" fmla="*/ 710 h 25605"/>
                      <a:gd name="connsiteX11" fmla="*/ 6969 w 27424"/>
                      <a:gd name="connsiteY11" fmla="*/ 3091 h 25605"/>
                      <a:gd name="connsiteX12" fmla="*/ 1063 w 27424"/>
                      <a:gd name="connsiteY12" fmla="*/ 20998 h 25605"/>
                      <a:gd name="connsiteX13" fmla="*/ 10969 w 27424"/>
                      <a:gd name="connsiteY13" fmla="*/ 25570 h 25605"/>
                      <a:gd name="connsiteX14" fmla="*/ 18589 w 27424"/>
                      <a:gd name="connsiteY14" fmla="*/ 22618 h 25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7424" h="25605">
                        <a:moveTo>
                          <a:pt x="18399" y="22522"/>
                        </a:moveTo>
                        <a:cubicBezTo>
                          <a:pt x="20018" y="21379"/>
                          <a:pt x="21542" y="19951"/>
                          <a:pt x="22780" y="18331"/>
                        </a:cubicBezTo>
                        <a:cubicBezTo>
                          <a:pt x="24304" y="16426"/>
                          <a:pt x="29638" y="8616"/>
                          <a:pt x="26400" y="6425"/>
                        </a:cubicBezTo>
                        <a:cubicBezTo>
                          <a:pt x="25543" y="5758"/>
                          <a:pt x="24400" y="5568"/>
                          <a:pt x="23352" y="5568"/>
                        </a:cubicBezTo>
                        <a:cubicBezTo>
                          <a:pt x="22685" y="5568"/>
                          <a:pt x="22876" y="5282"/>
                          <a:pt x="22876" y="4615"/>
                        </a:cubicBezTo>
                        <a:cubicBezTo>
                          <a:pt x="22876" y="3949"/>
                          <a:pt x="22495" y="3472"/>
                          <a:pt x="22209" y="2996"/>
                        </a:cubicBezTo>
                        <a:cubicBezTo>
                          <a:pt x="21637" y="2234"/>
                          <a:pt x="20113" y="1758"/>
                          <a:pt x="19161" y="1567"/>
                        </a:cubicBezTo>
                        <a:cubicBezTo>
                          <a:pt x="18494" y="1472"/>
                          <a:pt x="18018" y="1472"/>
                          <a:pt x="17541" y="1567"/>
                        </a:cubicBezTo>
                        <a:cubicBezTo>
                          <a:pt x="17732" y="1282"/>
                          <a:pt x="17827" y="1091"/>
                          <a:pt x="17541" y="710"/>
                        </a:cubicBezTo>
                        <a:cubicBezTo>
                          <a:pt x="17065" y="-52"/>
                          <a:pt x="16018" y="-52"/>
                          <a:pt x="15160" y="43"/>
                        </a:cubicBezTo>
                        <a:cubicBezTo>
                          <a:pt x="14112" y="43"/>
                          <a:pt x="13065" y="520"/>
                          <a:pt x="11922" y="710"/>
                        </a:cubicBezTo>
                        <a:cubicBezTo>
                          <a:pt x="10112" y="996"/>
                          <a:pt x="8398" y="1948"/>
                          <a:pt x="6969" y="3091"/>
                        </a:cubicBezTo>
                        <a:cubicBezTo>
                          <a:pt x="2302" y="6806"/>
                          <a:pt x="-2080" y="15093"/>
                          <a:pt x="1063" y="20998"/>
                        </a:cubicBezTo>
                        <a:cubicBezTo>
                          <a:pt x="2873" y="24427"/>
                          <a:pt x="7255" y="25856"/>
                          <a:pt x="10969" y="25570"/>
                        </a:cubicBezTo>
                        <a:cubicBezTo>
                          <a:pt x="13732" y="25285"/>
                          <a:pt x="16303" y="24237"/>
                          <a:pt x="18589" y="22618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72" name="شكل حر: شكل 2771">
                    <a:extLst>
                      <a:ext uri="{FF2B5EF4-FFF2-40B4-BE49-F238E27FC236}">
                        <a16:creationId xmlns:a16="http://schemas.microsoft.com/office/drawing/2014/main" id="{9C615243-3CC6-C5C5-AA44-9FA402AC45F2}"/>
                      </a:ext>
                    </a:extLst>
                  </p:cNvPr>
                  <p:cNvSpPr/>
                  <p:nvPr/>
                </p:nvSpPr>
                <p:spPr>
                  <a:xfrm>
                    <a:off x="6759876" y="2851931"/>
                    <a:ext cx="27424" cy="25605"/>
                  </a:xfrm>
                  <a:custGeom>
                    <a:avLst/>
                    <a:gdLst>
                      <a:gd name="connsiteX0" fmla="*/ 18399 w 27424"/>
                      <a:gd name="connsiteY0" fmla="*/ 22522 h 25605"/>
                      <a:gd name="connsiteX1" fmla="*/ 22780 w 27424"/>
                      <a:gd name="connsiteY1" fmla="*/ 18331 h 25605"/>
                      <a:gd name="connsiteX2" fmla="*/ 26400 w 27424"/>
                      <a:gd name="connsiteY2" fmla="*/ 6425 h 25605"/>
                      <a:gd name="connsiteX3" fmla="*/ 23352 w 27424"/>
                      <a:gd name="connsiteY3" fmla="*/ 5568 h 25605"/>
                      <a:gd name="connsiteX4" fmla="*/ 22876 w 27424"/>
                      <a:gd name="connsiteY4" fmla="*/ 4615 h 25605"/>
                      <a:gd name="connsiteX5" fmla="*/ 22209 w 27424"/>
                      <a:gd name="connsiteY5" fmla="*/ 2996 h 25605"/>
                      <a:gd name="connsiteX6" fmla="*/ 19161 w 27424"/>
                      <a:gd name="connsiteY6" fmla="*/ 1567 h 25605"/>
                      <a:gd name="connsiteX7" fmla="*/ 17541 w 27424"/>
                      <a:gd name="connsiteY7" fmla="*/ 1567 h 25605"/>
                      <a:gd name="connsiteX8" fmla="*/ 17541 w 27424"/>
                      <a:gd name="connsiteY8" fmla="*/ 710 h 25605"/>
                      <a:gd name="connsiteX9" fmla="*/ 15160 w 27424"/>
                      <a:gd name="connsiteY9" fmla="*/ 43 h 25605"/>
                      <a:gd name="connsiteX10" fmla="*/ 11922 w 27424"/>
                      <a:gd name="connsiteY10" fmla="*/ 710 h 25605"/>
                      <a:gd name="connsiteX11" fmla="*/ 6969 w 27424"/>
                      <a:gd name="connsiteY11" fmla="*/ 3091 h 25605"/>
                      <a:gd name="connsiteX12" fmla="*/ 1063 w 27424"/>
                      <a:gd name="connsiteY12" fmla="*/ 20998 h 25605"/>
                      <a:gd name="connsiteX13" fmla="*/ 10969 w 27424"/>
                      <a:gd name="connsiteY13" fmla="*/ 25570 h 25605"/>
                      <a:gd name="connsiteX14" fmla="*/ 18589 w 27424"/>
                      <a:gd name="connsiteY14" fmla="*/ 22618 h 25605"/>
                      <a:gd name="connsiteX15" fmla="*/ 9064 w 27424"/>
                      <a:gd name="connsiteY15" fmla="*/ 17379 h 25605"/>
                      <a:gd name="connsiteX16" fmla="*/ 9064 w 27424"/>
                      <a:gd name="connsiteY16" fmla="*/ 14902 h 25605"/>
                      <a:gd name="connsiteX17" fmla="*/ 10684 w 27424"/>
                      <a:gd name="connsiteY17" fmla="*/ 11854 h 25605"/>
                      <a:gd name="connsiteX18" fmla="*/ 6778 w 27424"/>
                      <a:gd name="connsiteY18" fmla="*/ 13855 h 25605"/>
                      <a:gd name="connsiteX19" fmla="*/ 3540 w 27424"/>
                      <a:gd name="connsiteY19" fmla="*/ 14712 h 25605"/>
                      <a:gd name="connsiteX20" fmla="*/ 3349 w 27424"/>
                      <a:gd name="connsiteY20" fmla="*/ 11473 h 25605"/>
                      <a:gd name="connsiteX21" fmla="*/ 5921 w 27424"/>
                      <a:gd name="connsiteY21" fmla="*/ 8044 h 25605"/>
                      <a:gd name="connsiteX22" fmla="*/ 2206 w 27424"/>
                      <a:gd name="connsiteY22" fmla="*/ 11188 h 25605"/>
                      <a:gd name="connsiteX23" fmla="*/ 1825 w 27424"/>
                      <a:gd name="connsiteY23" fmla="*/ 10902 h 25605"/>
                      <a:gd name="connsiteX24" fmla="*/ 11827 w 27424"/>
                      <a:gd name="connsiteY24" fmla="*/ 1377 h 25605"/>
                      <a:gd name="connsiteX25" fmla="*/ 14875 w 27424"/>
                      <a:gd name="connsiteY25" fmla="*/ 615 h 25605"/>
                      <a:gd name="connsiteX26" fmla="*/ 10207 w 27424"/>
                      <a:gd name="connsiteY26" fmla="*/ 6901 h 25605"/>
                      <a:gd name="connsiteX27" fmla="*/ 13636 w 27424"/>
                      <a:gd name="connsiteY27" fmla="*/ 5473 h 25605"/>
                      <a:gd name="connsiteX28" fmla="*/ 16684 w 27424"/>
                      <a:gd name="connsiteY28" fmla="*/ 4711 h 25605"/>
                      <a:gd name="connsiteX29" fmla="*/ 15541 w 27424"/>
                      <a:gd name="connsiteY29" fmla="*/ 8997 h 25605"/>
                      <a:gd name="connsiteX30" fmla="*/ 18970 w 27424"/>
                      <a:gd name="connsiteY30" fmla="*/ 8044 h 25605"/>
                      <a:gd name="connsiteX31" fmla="*/ 19161 w 27424"/>
                      <a:gd name="connsiteY31" fmla="*/ 8140 h 25605"/>
                      <a:gd name="connsiteX32" fmla="*/ 16970 w 27424"/>
                      <a:gd name="connsiteY32" fmla="*/ 12616 h 25605"/>
                      <a:gd name="connsiteX33" fmla="*/ 12684 w 27424"/>
                      <a:gd name="connsiteY33" fmla="*/ 16141 h 25605"/>
                      <a:gd name="connsiteX34" fmla="*/ 9255 w 27424"/>
                      <a:gd name="connsiteY34" fmla="*/ 17284 h 25605"/>
                      <a:gd name="connsiteX35" fmla="*/ 13351 w 27424"/>
                      <a:gd name="connsiteY35" fmla="*/ 21189 h 25605"/>
                      <a:gd name="connsiteX36" fmla="*/ 13065 w 27424"/>
                      <a:gd name="connsiteY36" fmla="*/ 19379 h 25605"/>
                      <a:gd name="connsiteX37" fmla="*/ 15446 w 27424"/>
                      <a:gd name="connsiteY37" fmla="*/ 15283 h 25605"/>
                      <a:gd name="connsiteX38" fmla="*/ 19447 w 27424"/>
                      <a:gd name="connsiteY38" fmla="*/ 10902 h 25605"/>
                      <a:gd name="connsiteX39" fmla="*/ 22399 w 27424"/>
                      <a:gd name="connsiteY39" fmla="*/ 10330 h 25605"/>
                      <a:gd name="connsiteX40" fmla="*/ 20685 w 27424"/>
                      <a:gd name="connsiteY40" fmla="*/ 14236 h 25605"/>
                      <a:gd name="connsiteX41" fmla="*/ 17256 w 27424"/>
                      <a:gd name="connsiteY41" fmla="*/ 18522 h 25605"/>
                      <a:gd name="connsiteX42" fmla="*/ 14589 w 27424"/>
                      <a:gd name="connsiteY42" fmla="*/ 20808 h 25605"/>
                      <a:gd name="connsiteX43" fmla="*/ 13255 w 27424"/>
                      <a:gd name="connsiteY43" fmla="*/ 21284 h 25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27424" h="25605">
                        <a:moveTo>
                          <a:pt x="18399" y="22522"/>
                        </a:moveTo>
                        <a:cubicBezTo>
                          <a:pt x="20018" y="21379"/>
                          <a:pt x="21542" y="19951"/>
                          <a:pt x="22780" y="18331"/>
                        </a:cubicBezTo>
                        <a:cubicBezTo>
                          <a:pt x="24304" y="16426"/>
                          <a:pt x="29638" y="8616"/>
                          <a:pt x="26400" y="6425"/>
                        </a:cubicBezTo>
                        <a:cubicBezTo>
                          <a:pt x="25543" y="5758"/>
                          <a:pt x="24400" y="5568"/>
                          <a:pt x="23352" y="5568"/>
                        </a:cubicBezTo>
                        <a:cubicBezTo>
                          <a:pt x="22685" y="5568"/>
                          <a:pt x="22876" y="5282"/>
                          <a:pt x="22876" y="4615"/>
                        </a:cubicBezTo>
                        <a:cubicBezTo>
                          <a:pt x="22876" y="3949"/>
                          <a:pt x="22495" y="3472"/>
                          <a:pt x="22209" y="2996"/>
                        </a:cubicBezTo>
                        <a:cubicBezTo>
                          <a:pt x="21637" y="2234"/>
                          <a:pt x="20113" y="1758"/>
                          <a:pt x="19161" y="1567"/>
                        </a:cubicBezTo>
                        <a:cubicBezTo>
                          <a:pt x="18494" y="1472"/>
                          <a:pt x="18018" y="1472"/>
                          <a:pt x="17541" y="1567"/>
                        </a:cubicBezTo>
                        <a:cubicBezTo>
                          <a:pt x="17732" y="1282"/>
                          <a:pt x="17827" y="1091"/>
                          <a:pt x="17541" y="710"/>
                        </a:cubicBezTo>
                        <a:cubicBezTo>
                          <a:pt x="17065" y="-52"/>
                          <a:pt x="16018" y="-52"/>
                          <a:pt x="15160" y="43"/>
                        </a:cubicBezTo>
                        <a:cubicBezTo>
                          <a:pt x="14112" y="43"/>
                          <a:pt x="13065" y="520"/>
                          <a:pt x="11922" y="710"/>
                        </a:cubicBezTo>
                        <a:cubicBezTo>
                          <a:pt x="10112" y="996"/>
                          <a:pt x="8398" y="1948"/>
                          <a:pt x="6969" y="3091"/>
                        </a:cubicBezTo>
                        <a:cubicBezTo>
                          <a:pt x="2302" y="6806"/>
                          <a:pt x="-2080" y="15093"/>
                          <a:pt x="1063" y="20998"/>
                        </a:cubicBezTo>
                        <a:cubicBezTo>
                          <a:pt x="2873" y="24427"/>
                          <a:pt x="7255" y="25856"/>
                          <a:pt x="10969" y="25570"/>
                        </a:cubicBezTo>
                        <a:cubicBezTo>
                          <a:pt x="13732" y="25285"/>
                          <a:pt x="16303" y="24237"/>
                          <a:pt x="18589" y="22618"/>
                        </a:cubicBezTo>
                        <a:close/>
                        <a:moveTo>
                          <a:pt x="9064" y="17379"/>
                        </a:moveTo>
                        <a:cubicBezTo>
                          <a:pt x="8588" y="16712"/>
                          <a:pt x="8683" y="15569"/>
                          <a:pt x="9064" y="14902"/>
                        </a:cubicBezTo>
                        <a:cubicBezTo>
                          <a:pt x="9445" y="13855"/>
                          <a:pt x="10303" y="12902"/>
                          <a:pt x="10684" y="11854"/>
                        </a:cubicBezTo>
                        <a:cubicBezTo>
                          <a:pt x="9350" y="12045"/>
                          <a:pt x="7921" y="13283"/>
                          <a:pt x="6778" y="13855"/>
                        </a:cubicBezTo>
                        <a:cubicBezTo>
                          <a:pt x="6016" y="14236"/>
                          <a:pt x="4492" y="15188"/>
                          <a:pt x="3540" y="14712"/>
                        </a:cubicBezTo>
                        <a:cubicBezTo>
                          <a:pt x="2397" y="14045"/>
                          <a:pt x="2873" y="12331"/>
                          <a:pt x="3349" y="11473"/>
                        </a:cubicBezTo>
                        <a:cubicBezTo>
                          <a:pt x="4016" y="10140"/>
                          <a:pt x="4969" y="9092"/>
                          <a:pt x="5921" y="8044"/>
                        </a:cubicBezTo>
                        <a:cubicBezTo>
                          <a:pt x="4683" y="9092"/>
                          <a:pt x="3635" y="10426"/>
                          <a:pt x="2206" y="11188"/>
                        </a:cubicBezTo>
                        <a:cubicBezTo>
                          <a:pt x="2016" y="11188"/>
                          <a:pt x="1825" y="11188"/>
                          <a:pt x="1825" y="10902"/>
                        </a:cubicBezTo>
                        <a:cubicBezTo>
                          <a:pt x="3349" y="6711"/>
                          <a:pt x="7350" y="2615"/>
                          <a:pt x="11827" y="1377"/>
                        </a:cubicBezTo>
                        <a:cubicBezTo>
                          <a:pt x="12779" y="805"/>
                          <a:pt x="13922" y="234"/>
                          <a:pt x="14875" y="615"/>
                        </a:cubicBezTo>
                        <a:cubicBezTo>
                          <a:pt x="17541" y="1758"/>
                          <a:pt x="11922" y="5473"/>
                          <a:pt x="10207" y="6901"/>
                        </a:cubicBezTo>
                        <a:cubicBezTo>
                          <a:pt x="11350" y="6711"/>
                          <a:pt x="12589" y="5949"/>
                          <a:pt x="13636" y="5473"/>
                        </a:cubicBezTo>
                        <a:cubicBezTo>
                          <a:pt x="14494" y="5092"/>
                          <a:pt x="15732" y="4520"/>
                          <a:pt x="16684" y="4711"/>
                        </a:cubicBezTo>
                        <a:cubicBezTo>
                          <a:pt x="18780" y="5282"/>
                          <a:pt x="16399" y="7854"/>
                          <a:pt x="15541" y="8997"/>
                        </a:cubicBezTo>
                        <a:cubicBezTo>
                          <a:pt x="16684" y="8711"/>
                          <a:pt x="17732" y="8044"/>
                          <a:pt x="18970" y="8044"/>
                        </a:cubicBezTo>
                        <a:cubicBezTo>
                          <a:pt x="18970" y="8044"/>
                          <a:pt x="19161" y="8044"/>
                          <a:pt x="19161" y="8140"/>
                        </a:cubicBezTo>
                        <a:cubicBezTo>
                          <a:pt x="19447" y="9854"/>
                          <a:pt x="18113" y="11473"/>
                          <a:pt x="16970" y="12616"/>
                        </a:cubicBezTo>
                        <a:cubicBezTo>
                          <a:pt x="15637" y="13950"/>
                          <a:pt x="14112" y="14998"/>
                          <a:pt x="12684" y="16141"/>
                        </a:cubicBezTo>
                        <a:cubicBezTo>
                          <a:pt x="12017" y="16617"/>
                          <a:pt x="10017" y="18331"/>
                          <a:pt x="9255" y="17284"/>
                        </a:cubicBezTo>
                        <a:close/>
                        <a:moveTo>
                          <a:pt x="13351" y="21189"/>
                        </a:moveTo>
                        <a:cubicBezTo>
                          <a:pt x="12493" y="20998"/>
                          <a:pt x="12874" y="19855"/>
                          <a:pt x="13065" y="19379"/>
                        </a:cubicBezTo>
                        <a:cubicBezTo>
                          <a:pt x="13636" y="17855"/>
                          <a:pt x="14494" y="16522"/>
                          <a:pt x="15446" y="15283"/>
                        </a:cubicBezTo>
                        <a:cubicBezTo>
                          <a:pt x="16589" y="13664"/>
                          <a:pt x="17827" y="12045"/>
                          <a:pt x="19447" y="10902"/>
                        </a:cubicBezTo>
                        <a:cubicBezTo>
                          <a:pt x="20590" y="9759"/>
                          <a:pt x="22209" y="8521"/>
                          <a:pt x="22399" y="10330"/>
                        </a:cubicBezTo>
                        <a:cubicBezTo>
                          <a:pt x="22590" y="11854"/>
                          <a:pt x="21542" y="13188"/>
                          <a:pt x="20685" y="14236"/>
                        </a:cubicBezTo>
                        <a:cubicBezTo>
                          <a:pt x="19637" y="15664"/>
                          <a:pt x="18494" y="17188"/>
                          <a:pt x="17256" y="18522"/>
                        </a:cubicBezTo>
                        <a:cubicBezTo>
                          <a:pt x="16494" y="19379"/>
                          <a:pt x="15637" y="20141"/>
                          <a:pt x="14589" y="20808"/>
                        </a:cubicBezTo>
                        <a:cubicBezTo>
                          <a:pt x="14208" y="20998"/>
                          <a:pt x="13732" y="21379"/>
                          <a:pt x="13255" y="21284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73" name="شكل حر: شكل 2772">
                    <a:extLst>
                      <a:ext uri="{FF2B5EF4-FFF2-40B4-BE49-F238E27FC236}">
                        <a16:creationId xmlns:a16="http://schemas.microsoft.com/office/drawing/2014/main" id="{4D53C9BC-B846-9F68-2308-7E3EE2A2E399}"/>
                      </a:ext>
                    </a:extLst>
                  </p:cNvPr>
                  <p:cNvSpPr/>
                  <p:nvPr/>
                </p:nvSpPr>
                <p:spPr>
                  <a:xfrm>
                    <a:off x="6759997" y="2851879"/>
                    <a:ext cx="27304" cy="25467"/>
                  </a:xfrm>
                  <a:custGeom>
                    <a:avLst/>
                    <a:gdLst>
                      <a:gd name="connsiteX0" fmla="*/ 18279 w 27304"/>
                      <a:gd name="connsiteY0" fmla="*/ 22574 h 25467"/>
                      <a:gd name="connsiteX1" fmla="*/ 22660 w 27304"/>
                      <a:gd name="connsiteY1" fmla="*/ 18383 h 25467"/>
                      <a:gd name="connsiteX2" fmla="*/ 26280 w 27304"/>
                      <a:gd name="connsiteY2" fmla="*/ 6477 h 25467"/>
                      <a:gd name="connsiteX3" fmla="*/ 23231 w 27304"/>
                      <a:gd name="connsiteY3" fmla="*/ 5620 h 25467"/>
                      <a:gd name="connsiteX4" fmla="*/ 22755 w 27304"/>
                      <a:gd name="connsiteY4" fmla="*/ 4667 h 25467"/>
                      <a:gd name="connsiteX5" fmla="*/ 22089 w 27304"/>
                      <a:gd name="connsiteY5" fmla="*/ 3048 h 25467"/>
                      <a:gd name="connsiteX6" fmla="*/ 19041 w 27304"/>
                      <a:gd name="connsiteY6" fmla="*/ 1619 h 25467"/>
                      <a:gd name="connsiteX7" fmla="*/ 17421 w 27304"/>
                      <a:gd name="connsiteY7" fmla="*/ 1619 h 25467"/>
                      <a:gd name="connsiteX8" fmla="*/ 17421 w 27304"/>
                      <a:gd name="connsiteY8" fmla="*/ 762 h 25467"/>
                      <a:gd name="connsiteX9" fmla="*/ 15421 w 27304"/>
                      <a:gd name="connsiteY9" fmla="*/ 0 h 25467"/>
                      <a:gd name="connsiteX10" fmla="*/ 16183 w 27304"/>
                      <a:gd name="connsiteY10" fmla="*/ 572 h 25467"/>
                      <a:gd name="connsiteX11" fmla="*/ 15231 w 27304"/>
                      <a:gd name="connsiteY11" fmla="*/ 3715 h 25467"/>
                      <a:gd name="connsiteX12" fmla="*/ 20088 w 27304"/>
                      <a:gd name="connsiteY12" fmla="*/ 3048 h 25467"/>
                      <a:gd name="connsiteX13" fmla="*/ 19422 w 27304"/>
                      <a:gd name="connsiteY13" fmla="*/ 5334 h 25467"/>
                      <a:gd name="connsiteX14" fmla="*/ 21041 w 27304"/>
                      <a:gd name="connsiteY14" fmla="*/ 4858 h 25467"/>
                      <a:gd name="connsiteX15" fmla="*/ 21231 w 27304"/>
                      <a:gd name="connsiteY15" fmla="*/ 5239 h 25467"/>
                      <a:gd name="connsiteX16" fmla="*/ 20469 w 27304"/>
                      <a:gd name="connsiteY16" fmla="*/ 6668 h 25467"/>
                      <a:gd name="connsiteX17" fmla="*/ 21803 w 27304"/>
                      <a:gd name="connsiteY17" fmla="*/ 6572 h 25467"/>
                      <a:gd name="connsiteX18" fmla="*/ 21993 w 27304"/>
                      <a:gd name="connsiteY18" fmla="*/ 6763 h 25467"/>
                      <a:gd name="connsiteX19" fmla="*/ 19612 w 27304"/>
                      <a:gd name="connsiteY19" fmla="*/ 10287 h 25467"/>
                      <a:gd name="connsiteX20" fmla="*/ 22279 w 27304"/>
                      <a:gd name="connsiteY20" fmla="*/ 8287 h 25467"/>
                      <a:gd name="connsiteX21" fmla="*/ 25232 w 27304"/>
                      <a:gd name="connsiteY21" fmla="*/ 7715 h 25467"/>
                      <a:gd name="connsiteX22" fmla="*/ 25708 w 27304"/>
                      <a:gd name="connsiteY22" fmla="*/ 11430 h 25467"/>
                      <a:gd name="connsiteX23" fmla="*/ 22755 w 27304"/>
                      <a:gd name="connsiteY23" fmla="*/ 16097 h 25467"/>
                      <a:gd name="connsiteX24" fmla="*/ 17135 w 27304"/>
                      <a:gd name="connsiteY24" fmla="*/ 21622 h 25467"/>
                      <a:gd name="connsiteX25" fmla="*/ 11135 w 27304"/>
                      <a:gd name="connsiteY25" fmla="*/ 24098 h 25467"/>
                      <a:gd name="connsiteX26" fmla="*/ 9992 w 27304"/>
                      <a:gd name="connsiteY26" fmla="*/ 21812 h 25467"/>
                      <a:gd name="connsiteX27" fmla="*/ 13706 w 27304"/>
                      <a:gd name="connsiteY27" fmla="*/ 17621 h 25467"/>
                      <a:gd name="connsiteX28" fmla="*/ 11039 w 27304"/>
                      <a:gd name="connsiteY28" fmla="*/ 19622 h 25467"/>
                      <a:gd name="connsiteX29" fmla="*/ 9230 w 27304"/>
                      <a:gd name="connsiteY29" fmla="*/ 21146 h 25467"/>
                      <a:gd name="connsiteX30" fmla="*/ 5706 w 27304"/>
                      <a:gd name="connsiteY30" fmla="*/ 22670 h 25467"/>
                      <a:gd name="connsiteX31" fmla="*/ 5515 w 27304"/>
                      <a:gd name="connsiteY31" fmla="*/ 22479 h 25467"/>
                      <a:gd name="connsiteX32" fmla="*/ 7134 w 27304"/>
                      <a:gd name="connsiteY32" fmla="*/ 19431 h 25467"/>
                      <a:gd name="connsiteX33" fmla="*/ 4658 w 27304"/>
                      <a:gd name="connsiteY33" fmla="*/ 20479 h 25467"/>
                      <a:gd name="connsiteX34" fmla="*/ 4467 w 27304"/>
                      <a:gd name="connsiteY34" fmla="*/ 20288 h 25467"/>
                      <a:gd name="connsiteX35" fmla="*/ 6372 w 27304"/>
                      <a:gd name="connsiteY35" fmla="*/ 17145 h 25467"/>
                      <a:gd name="connsiteX36" fmla="*/ 8658 w 27304"/>
                      <a:gd name="connsiteY36" fmla="*/ 13716 h 25467"/>
                      <a:gd name="connsiteX37" fmla="*/ 4848 w 27304"/>
                      <a:gd name="connsiteY37" fmla="*/ 16574 h 25467"/>
                      <a:gd name="connsiteX38" fmla="*/ 2277 w 27304"/>
                      <a:gd name="connsiteY38" fmla="*/ 18288 h 25467"/>
                      <a:gd name="connsiteX39" fmla="*/ 181 w 27304"/>
                      <a:gd name="connsiteY39" fmla="*/ 14288 h 25467"/>
                      <a:gd name="connsiteX40" fmla="*/ 1038 w 27304"/>
                      <a:gd name="connsiteY40" fmla="*/ 20860 h 25467"/>
                      <a:gd name="connsiteX41" fmla="*/ 10944 w 27304"/>
                      <a:gd name="connsiteY41" fmla="*/ 25432 h 25467"/>
                      <a:gd name="connsiteX42" fmla="*/ 18564 w 27304"/>
                      <a:gd name="connsiteY42" fmla="*/ 22479 h 25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7304" h="25467">
                        <a:moveTo>
                          <a:pt x="18279" y="22574"/>
                        </a:moveTo>
                        <a:cubicBezTo>
                          <a:pt x="19898" y="21431"/>
                          <a:pt x="21422" y="20002"/>
                          <a:pt x="22660" y="18383"/>
                        </a:cubicBezTo>
                        <a:cubicBezTo>
                          <a:pt x="24184" y="16478"/>
                          <a:pt x="29518" y="8668"/>
                          <a:pt x="26280" y="6477"/>
                        </a:cubicBezTo>
                        <a:cubicBezTo>
                          <a:pt x="25422" y="5810"/>
                          <a:pt x="24279" y="5620"/>
                          <a:pt x="23231" y="5620"/>
                        </a:cubicBezTo>
                        <a:cubicBezTo>
                          <a:pt x="22565" y="5620"/>
                          <a:pt x="22755" y="5334"/>
                          <a:pt x="22755" y="4667"/>
                        </a:cubicBezTo>
                        <a:cubicBezTo>
                          <a:pt x="22755" y="4001"/>
                          <a:pt x="22374" y="3524"/>
                          <a:pt x="22089" y="3048"/>
                        </a:cubicBezTo>
                        <a:cubicBezTo>
                          <a:pt x="21517" y="2286"/>
                          <a:pt x="19993" y="1810"/>
                          <a:pt x="19041" y="1619"/>
                        </a:cubicBezTo>
                        <a:cubicBezTo>
                          <a:pt x="18374" y="1524"/>
                          <a:pt x="17898" y="1524"/>
                          <a:pt x="17421" y="1619"/>
                        </a:cubicBezTo>
                        <a:cubicBezTo>
                          <a:pt x="17612" y="1333"/>
                          <a:pt x="17707" y="1143"/>
                          <a:pt x="17421" y="762"/>
                        </a:cubicBezTo>
                        <a:cubicBezTo>
                          <a:pt x="16945" y="95"/>
                          <a:pt x="16183" y="0"/>
                          <a:pt x="15421" y="0"/>
                        </a:cubicBezTo>
                        <a:cubicBezTo>
                          <a:pt x="15707" y="95"/>
                          <a:pt x="15993" y="286"/>
                          <a:pt x="16183" y="572"/>
                        </a:cubicBezTo>
                        <a:cubicBezTo>
                          <a:pt x="16850" y="1715"/>
                          <a:pt x="16088" y="2857"/>
                          <a:pt x="15231" y="3715"/>
                        </a:cubicBezTo>
                        <a:cubicBezTo>
                          <a:pt x="16755" y="3048"/>
                          <a:pt x="18660" y="1905"/>
                          <a:pt x="20088" y="3048"/>
                        </a:cubicBezTo>
                        <a:cubicBezTo>
                          <a:pt x="20755" y="3524"/>
                          <a:pt x="20088" y="4572"/>
                          <a:pt x="19422" y="5334"/>
                        </a:cubicBezTo>
                        <a:cubicBezTo>
                          <a:pt x="19898" y="5048"/>
                          <a:pt x="20469" y="4858"/>
                          <a:pt x="21041" y="4858"/>
                        </a:cubicBezTo>
                        <a:cubicBezTo>
                          <a:pt x="21231" y="4858"/>
                          <a:pt x="21327" y="5048"/>
                          <a:pt x="21231" y="5239"/>
                        </a:cubicBezTo>
                        <a:cubicBezTo>
                          <a:pt x="21041" y="5429"/>
                          <a:pt x="19993" y="6763"/>
                          <a:pt x="20469" y="6668"/>
                        </a:cubicBezTo>
                        <a:cubicBezTo>
                          <a:pt x="20946" y="6668"/>
                          <a:pt x="21422" y="6382"/>
                          <a:pt x="21803" y="6572"/>
                        </a:cubicBezTo>
                        <a:cubicBezTo>
                          <a:pt x="21898" y="6572"/>
                          <a:pt x="21993" y="6668"/>
                          <a:pt x="21993" y="6763"/>
                        </a:cubicBezTo>
                        <a:cubicBezTo>
                          <a:pt x="21517" y="8096"/>
                          <a:pt x="20374" y="9144"/>
                          <a:pt x="19612" y="10287"/>
                        </a:cubicBezTo>
                        <a:cubicBezTo>
                          <a:pt x="20564" y="9716"/>
                          <a:pt x="21327" y="8858"/>
                          <a:pt x="22279" y="8287"/>
                        </a:cubicBezTo>
                        <a:cubicBezTo>
                          <a:pt x="23136" y="7810"/>
                          <a:pt x="24279" y="7049"/>
                          <a:pt x="25232" y="7715"/>
                        </a:cubicBezTo>
                        <a:cubicBezTo>
                          <a:pt x="26375" y="8477"/>
                          <a:pt x="26089" y="10382"/>
                          <a:pt x="25708" y="11430"/>
                        </a:cubicBezTo>
                        <a:cubicBezTo>
                          <a:pt x="25041" y="13145"/>
                          <a:pt x="23898" y="14669"/>
                          <a:pt x="22755" y="16097"/>
                        </a:cubicBezTo>
                        <a:cubicBezTo>
                          <a:pt x="21041" y="18098"/>
                          <a:pt x="19326" y="20193"/>
                          <a:pt x="17135" y="21622"/>
                        </a:cubicBezTo>
                        <a:cubicBezTo>
                          <a:pt x="15421" y="22765"/>
                          <a:pt x="13230" y="24003"/>
                          <a:pt x="11135" y="24098"/>
                        </a:cubicBezTo>
                        <a:cubicBezTo>
                          <a:pt x="9706" y="24098"/>
                          <a:pt x="9230" y="23051"/>
                          <a:pt x="9992" y="21812"/>
                        </a:cubicBezTo>
                        <a:cubicBezTo>
                          <a:pt x="10944" y="20193"/>
                          <a:pt x="13040" y="19336"/>
                          <a:pt x="13706" y="17621"/>
                        </a:cubicBezTo>
                        <a:cubicBezTo>
                          <a:pt x="12659" y="18002"/>
                          <a:pt x="11897" y="18859"/>
                          <a:pt x="11039" y="19622"/>
                        </a:cubicBezTo>
                        <a:cubicBezTo>
                          <a:pt x="10468" y="20098"/>
                          <a:pt x="9897" y="20669"/>
                          <a:pt x="9230" y="21146"/>
                        </a:cubicBezTo>
                        <a:cubicBezTo>
                          <a:pt x="8277" y="21907"/>
                          <a:pt x="7039" y="23051"/>
                          <a:pt x="5706" y="22670"/>
                        </a:cubicBezTo>
                        <a:cubicBezTo>
                          <a:pt x="5610" y="22670"/>
                          <a:pt x="5610" y="22574"/>
                          <a:pt x="5515" y="22479"/>
                        </a:cubicBezTo>
                        <a:cubicBezTo>
                          <a:pt x="5420" y="21241"/>
                          <a:pt x="6563" y="20479"/>
                          <a:pt x="7134" y="19431"/>
                        </a:cubicBezTo>
                        <a:cubicBezTo>
                          <a:pt x="6277" y="19717"/>
                          <a:pt x="5610" y="20479"/>
                          <a:pt x="4658" y="20479"/>
                        </a:cubicBezTo>
                        <a:cubicBezTo>
                          <a:pt x="4563" y="20479"/>
                          <a:pt x="4467" y="20479"/>
                          <a:pt x="4467" y="20288"/>
                        </a:cubicBezTo>
                        <a:cubicBezTo>
                          <a:pt x="4467" y="19050"/>
                          <a:pt x="5610" y="18098"/>
                          <a:pt x="6372" y="17145"/>
                        </a:cubicBezTo>
                        <a:cubicBezTo>
                          <a:pt x="7134" y="16193"/>
                          <a:pt x="8277" y="14954"/>
                          <a:pt x="8658" y="13716"/>
                        </a:cubicBezTo>
                        <a:cubicBezTo>
                          <a:pt x="7230" y="14383"/>
                          <a:pt x="5991" y="15526"/>
                          <a:pt x="4848" y="16574"/>
                        </a:cubicBezTo>
                        <a:cubicBezTo>
                          <a:pt x="4181" y="17240"/>
                          <a:pt x="3324" y="18193"/>
                          <a:pt x="2277" y="18288"/>
                        </a:cubicBezTo>
                        <a:cubicBezTo>
                          <a:pt x="752" y="18288"/>
                          <a:pt x="276" y="15811"/>
                          <a:pt x="181" y="14288"/>
                        </a:cubicBezTo>
                        <a:cubicBezTo>
                          <a:pt x="-200" y="16574"/>
                          <a:pt x="-9" y="18859"/>
                          <a:pt x="1038" y="20860"/>
                        </a:cubicBezTo>
                        <a:cubicBezTo>
                          <a:pt x="2848" y="24289"/>
                          <a:pt x="7230" y="25718"/>
                          <a:pt x="10944" y="25432"/>
                        </a:cubicBezTo>
                        <a:cubicBezTo>
                          <a:pt x="13706" y="25146"/>
                          <a:pt x="16278" y="24098"/>
                          <a:pt x="18564" y="22479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769" name="شكل حر: شكل 2768">
                  <a:extLst>
                    <a:ext uri="{FF2B5EF4-FFF2-40B4-BE49-F238E27FC236}">
                      <a16:creationId xmlns:a16="http://schemas.microsoft.com/office/drawing/2014/main" id="{76CC59D1-7A1C-90F6-3381-EFA83AA27B4A}"/>
                    </a:ext>
                  </a:extLst>
                </p:cNvPr>
                <p:cNvSpPr/>
                <p:nvPr/>
              </p:nvSpPr>
              <p:spPr>
                <a:xfrm>
                  <a:off x="6758618" y="2862337"/>
                  <a:ext cx="17721" cy="16566"/>
                </a:xfrm>
                <a:custGeom>
                  <a:avLst/>
                  <a:gdLst>
                    <a:gd name="connsiteX0" fmla="*/ 17657 w 17721"/>
                    <a:gd name="connsiteY0" fmla="*/ 14212 h 16566"/>
                    <a:gd name="connsiteX1" fmla="*/ 12228 w 17721"/>
                    <a:gd name="connsiteY1" fmla="*/ 14403 h 16566"/>
                    <a:gd name="connsiteX2" fmla="*/ 14895 w 17721"/>
                    <a:gd name="connsiteY2" fmla="*/ 12022 h 16566"/>
                    <a:gd name="connsiteX3" fmla="*/ 14133 w 17721"/>
                    <a:gd name="connsiteY3" fmla="*/ 11355 h 16566"/>
                    <a:gd name="connsiteX4" fmla="*/ 12133 w 17721"/>
                    <a:gd name="connsiteY4" fmla="*/ 11736 h 16566"/>
                    <a:gd name="connsiteX5" fmla="*/ 13085 w 17721"/>
                    <a:gd name="connsiteY5" fmla="*/ 9926 h 16566"/>
                    <a:gd name="connsiteX6" fmla="*/ 12133 w 17721"/>
                    <a:gd name="connsiteY6" fmla="*/ 9355 h 16566"/>
                    <a:gd name="connsiteX7" fmla="*/ 9466 w 17721"/>
                    <a:gd name="connsiteY7" fmla="*/ 10307 h 16566"/>
                    <a:gd name="connsiteX8" fmla="*/ 9942 w 17721"/>
                    <a:gd name="connsiteY8" fmla="*/ 7354 h 16566"/>
                    <a:gd name="connsiteX9" fmla="*/ 8227 w 17721"/>
                    <a:gd name="connsiteY9" fmla="*/ 7354 h 16566"/>
                    <a:gd name="connsiteX10" fmla="*/ 8513 w 17721"/>
                    <a:gd name="connsiteY10" fmla="*/ 4021 h 16566"/>
                    <a:gd name="connsiteX11" fmla="*/ 4608 w 17721"/>
                    <a:gd name="connsiteY11" fmla="*/ 5735 h 16566"/>
                    <a:gd name="connsiteX12" fmla="*/ 4322 w 17721"/>
                    <a:gd name="connsiteY12" fmla="*/ 3259 h 16566"/>
                    <a:gd name="connsiteX13" fmla="*/ 3179 w 17721"/>
                    <a:gd name="connsiteY13" fmla="*/ 3259 h 16566"/>
                    <a:gd name="connsiteX14" fmla="*/ 2036 w 17721"/>
                    <a:gd name="connsiteY14" fmla="*/ 20 h 16566"/>
                    <a:gd name="connsiteX15" fmla="*/ 1465 w 17721"/>
                    <a:gd name="connsiteY15" fmla="*/ 11831 h 16566"/>
                    <a:gd name="connsiteX16" fmla="*/ 12799 w 17721"/>
                    <a:gd name="connsiteY16" fmla="*/ 16308 h 16566"/>
                    <a:gd name="connsiteX17" fmla="*/ 16609 w 17721"/>
                    <a:gd name="connsiteY17" fmla="*/ 15070 h 16566"/>
                    <a:gd name="connsiteX18" fmla="*/ 17657 w 17721"/>
                    <a:gd name="connsiteY18" fmla="*/ 14212 h 16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7721" h="16566">
                      <a:moveTo>
                        <a:pt x="17657" y="14212"/>
                      </a:moveTo>
                      <a:cubicBezTo>
                        <a:pt x="16228" y="14022"/>
                        <a:pt x="12990" y="13927"/>
                        <a:pt x="12228" y="14403"/>
                      </a:cubicBezTo>
                      <a:cubicBezTo>
                        <a:pt x="13180" y="13736"/>
                        <a:pt x="14323" y="13165"/>
                        <a:pt x="14895" y="12022"/>
                      </a:cubicBezTo>
                      <a:cubicBezTo>
                        <a:pt x="15085" y="11641"/>
                        <a:pt x="14323" y="11355"/>
                        <a:pt x="14133" y="11355"/>
                      </a:cubicBezTo>
                      <a:cubicBezTo>
                        <a:pt x="13466" y="11260"/>
                        <a:pt x="12799" y="11355"/>
                        <a:pt x="12133" y="11736"/>
                      </a:cubicBezTo>
                      <a:cubicBezTo>
                        <a:pt x="12704" y="11260"/>
                        <a:pt x="13085" y="10688"/>
                        <a:pt x="13085" y="9926"/>
                      </a:cubicBezTo>
                      <a:cubicBezTo>
                        <a:pt x="13085" y="9545"/>
                        <a:pt x="12418" y="9355"/>
                        <a:pt x="12133" y="9355"/>
                      </a:cubicBezTo>
                      <a:cubicBezTo>
                        <a:pt x="11180" y="9355"/>
                        <a:pt x="10323" y="9926"/>
                        <a:pt x="9466" y="10307"/>
                      </a:cubicBezTo>
                      <a:cubicBezTo>
                        <a:pt x="10132" y="9259"/>
                        <a:pt x="11275" y="7926"/>
                        <a:pt x="9942" y="7354"/>
                      </a:cubicBezTo>
                      <a:cubicBezTo>
                        <a:pt x="9370" y="7069"/>
                        <a:pt x="8799" y="7164"/>
                        <a:pt x="8227" y="7354"/>
                      </a:cubicBezTo>
                      <a:cubicBezTo>
                        <a:pt x="8894" y="6021"/>
                        <a:pt x="9561" y="4592"/>
                        <a:pt x="8513" y="4021"/>
                      </a:cubicBezTo>
                      <a:cubicBezTo>
                        <a:pt x="7275" y="3354"/>
                        <a:pt x="5751" y="4878"/>
                        <a:pt x="4608" y="5735"/>
                      </a:cubicBezTo>
                      <a:cubicBezTo>
                        <a:pt x="4798" y="4783"/>
                        <a:pt x="5179" y="4021"/>
                        <a:pt x="4322" y="3259"/>
                      </a:cubicBezTo>
                      <a:cubicBezTo>
                        <a:pt x="3941" y="2973"/>
                        <a:pt x="3560" y="2973"/>
                        <a:pt x="3179" y="3259"/>
                      </a:cubicBezTo>
                      <a:cubicBezTo>
                        <a:pt x="3370" y="2592"/>
                        <a:pt x="2227" y="-266"/>
                        <a:pt x="2036" y="20"/>
                      </a:cubicBezTo>
                      <a:cubicBezTo>
                        <a:pt x="-821" y="4497"/>
                        <a:pt x="-345" y="8974"/>
                        <a:pt x="1465" y="11831"/>
                      </a:cubicBezTo>
                      <a:cubicBezTo>
                        <a:pt x="3846" y="15546"/>
                        <a:pt x="8513" y="17260"/>
                        <a:pt x="12799" y="16308"/>
                      </a:cubicBezTo>
                      <a:cubicBezTo>
                        <a:pt x="14133" y="16022"/>
                        <a:pt x="15466" y="15546"/>
                        <a:pt x="16609" y="15070"/>
                      </a:cubicBezTo>
                      <a:cubicBezTo>
                        <a:pt x="16609" y="15070"/>
                        <a:pt x="18038" y="14212"/>
                        <a:pt x="17657" y="14212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770" name="شكل حر: شكل 2769">
                  <a:extLst>
                    <a:ext uri="{FF2B5EF4-FFF2-40B4-BE49-F238E27FC236}">
                      <a16:creationId xmlns:a16="http://schemas.microsoft.com/office/drawing/2014/main" id="{31A36A6E-6E00-D7BA-5CF8-E9C311A05317}"/>
                    </a:ext>
                  </a:extLst>
                </p:cNvPr>
                <p:cNvSpPr/>
                <p:nvPr/>
              </p:nvSpPr>
              <p:spPr>
                <a:xfrm>
                  <a:off x="6758779" y="2864643"/>
                  <a:ext cx="17496" cy="14165"/>
                </a:xfrm>
                <a:custGeom>
                  <a:avLst/>
                  <a:gdLst>
                    <a:gd name="connsiteX0" fmla="*/ 17496 w 17496"/>
                    <a:gd name="connsiteY0" fmla="*/ 12097 h 14165"/>
                    <a:gd name="connsiteX1" fmla="*/ 17306 w 17496"/>
                    <a:gd name="connsiteY1" fmla="*/ 12097 h 14165"/>
                    <a:gd name="connsiteX2" fmla="*/ 14448 w 17496"/>
                    <a:gd name="connsiteY2" fmla="*/ 13049 h 14165"/>
                    <a:gd name="connsiteX3" fmla="*/ 9591 w 17496"/>
                    <a:gd name="connsiteY3" fmla="*/ 13145 h 14165"/>
                    <a:gd name="connsiteX4" fmla="*/ 9591 w 17496"/>
                    <a:gd name="connsiteY4" fmla="*/ 12764 h 14165"/>
                    <a:gd name="connsiteX5" fmla="*/ 9972 w 17496"/>
                    <a:gd name="connsiteY5" fmla="*/ 12573 h 14165"/>
                    <a:gd name="connsiteX6" fmla="*/ 5590 w 17496"/>
                    <a:gd name="connsiteY6" fmla="*/ 11525 h 14165"/>
                    <a:gd name="connsiteX7" fmla="*/ 5590 w 17496"/>
                    <a:gd name="connsiteY7" fmla="*/ 11144 h 14165"/>
                    <a:gd name="connsiteX8" fmla="*/ 8829 w 17496"/>
                    <a:gd name="connsiteY8" fmla="*/ 10192 h 14165"/>
                    <a:gd name="connsiteX9" fmla="*/ 4923 w 17496"/>
                    <a:gd name="connsiteY9" fmla="*/ 10287 h 14165"/>
                    <a:gd name="connsiteX10" fmla="*/ 4923 w 17496"/>
                    <a:gd name="connsiteY10" fmla="*/ 9906 h 14165"/>
                    <a:gd name="connsiteX11" fmla="*/ 7400 w 17496"/>
                    <a:gd name="connsiteY11" fmla="*/ 8573 h 14165"/>
                    <a:gd name="connsiteX12" fmla="*/ 4066 w 17496"/>
                    <a:gd name="connsiteY12" fmla="*/ 9525 h 14165"/>
                    <a:gd name="connsiteX13" fmla="*/ 3876 w 17496"/>
                    <a:gd name="connsiteY13" fmla="*/ 9144 h 14165"/>
                    <a:gd name="connsiteX14" fmla="*/ 6352 w 17496"/>
                    <a:gd name="connsiteY14" fmla="*/ 6382 h 14165"/>
                    <a:gd name="connsiteX15" fmla="*/ 7686 w 17496"/>
                    <a:gd name="connsiteY15" fmla="*/ 4763 h 14165"/>
                    <a:gd name="connsiteX16" fmla="*/ 6352 w 17496"/>
                    <a:gd name="connsiteY16" fmla="*/ 6001 h 14165"/>
                    <a:gd name="connsiteX17" fmla="*/ 3685 w 17496"/>
                    <a:gd name="connsiteY17" fmla="*/ 8192 h 14165"/>
                    <a:gd name="connsiteX18" fmla="*/ 3399 w 17496"/>
                    <a:gd name="connsiteY18" fmla="*/ 8001 h 14165"/>
                    <a:gd name="connsiteX19" fmla="*/ 4542 w 17496"/>
                    <a:gd name="connsiteY19" fmla="*/ 5048 h 14165"/>
                    <a:gd name="connsiteX20" fmla="*/ 5590 w 17496"/>
                    <a:gd name="connsiteY20" fmla="*/ 3334 h 14165"/>
                    <a:gd name="connsiteX21" fmla="*/ 3304 w 17496"/>
                    <a:gd name="connsiteY21" fmla="*/ 6382 h 14165"/>
                    <a:gd name="connsiteX22" fmla="*/ 2923 w 17496"/>
                    <a:gd name="connsiteY22" fmla="*/ 6191 h 14165"/>
                    <a:gd name="connsiteX23" fmla="*/ 3209 w 17496"/>
                    <a:gd name="connsiteY23" fmla="*/ 5144 h 14165"/>
                    <a:gd name="connsiteX24" fmla="*/ 2447 w 17496"/>
                    <a:gd name="connsiteY24" fmla="*/ 6763 h 14165"/>
                    <a:gd name="connsiteX25" fmla="*/ 2066 w 17496"/>
                    <a:gd name="connsiteY25" fmla="*/ 6763 h 14165"/>
                    <a:gd name="connsiteX26" fmla="*/ 1780 w 17496"/>
                    <a:gd name="connsiteY26" fmla="*/ 2667 h 14165"/>
                    <a:gd name="connsiteX27" fmla="*/ 1780 w 17496"/>
                    <a:gd name="connsiteY27" fmla="*/ 1905 h 14165"/>
                    <a:gd name="connsiteX28" fmla="*/ 1113 w 17496"/>
                    <a:gd name="connsiteY28" fmla="*/ 4763 h 14165"/>
                    <a:gd name="connsiteX29" fmla="*/ 637 w 17496"/>
                    <a:gd name="connsiteY29" fmla="*/ 4763 h 14165"/>
                    <a:gd name="connsiteX30" fmla="*/ 828 w 17496"/>
                    <a:gd name="connsiteY30" fmla="*/ 0 h 14165"/>
                    <a:gd name="connsiteX31" fmla="*/ 1399 w 17496"/>
                    <a:gd name="connsiteY31" fmla="*/ 9430 h 14165"/>
                    <a:gd name="connsiteX32" fmla="*/ 12734 w 17496"/>
                    <a:gd name="connsiteY32" fmla="*/ 13906 h 14165"/>
                    <a:gd name="connsiteX33" fmla="*/ 16544 w 17496"/>
                    <a:gd name="connsiteY33" fmla="*/ 12668 h 14165"/>
                    <a:gd name="connsiteX34" fmla="*/ 17496 w 17496"/>
                    <a:gd name="connsiteY34" fmla="*/ 12001 h 14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7496" h="14165">
                      <a:moveTo>
                        <a:pt x="17496" y="12097"/>
                      </a:moveTo>
                      <a:cubicBezTo>
                        <a:pt x="17496" y="12097"/>
                        <a:pt x="17401" y="12097"/>
                        <a:pt x="17306" y="12097"/>
                      </a:cubicBezTo>
                      <a:cubicBezTo>
                        <a:pt x="16353" y="12478"/>
                        <a:pt x="15401" y="12859"/>
                        <a:pt x="14448" y="13049"/>
                      </a:cubicBezTo>
                      <a:cubicBezTo>
                        <a:pt x="12829" y="13335"/>
                        <a:pt x="11115" y="13621"/>
                        <a:pt x="9591" y="13145"/>
                      </a:cubicBezTo>
                      <a:cubicBezTo>
                        <a:pt x="9400" y="13145"/>
                        <a:pt x="9400" y="12859"/>
                        <a:pt x="9591" y="12764"/>
                      </a:cubicBezTo>
                      <a:cubicBezTo>
                        <a:pt x="9686" y="12764"/>
                        <a:pt x="9876" y="12668"/>
                        <a:pt x="9972" y="12573"/>
                      </a:cubicBezTo>
                      <a:cubicBezTo>
                        <a:pt x="8448" y="12573"/>
                        <a:pt x="6924" y="12192"/>
                        <a:pt x="5590" y="11525"/>
                      </a:cubicBezTo>
                      <a:cubicBezTo>
                        <a:pt x="5400" y="11525"/>
                        <a:pt x="5400" y="11144"/>
                        <a:pt x="5590" y="11144"/>
                      </a:cubicBezTo>
                      <a:cubicBezTo>
                        <a:pt x="6733" y="10858"/>
                        <a:pt x="7781" y="10668"/>
                        <a:pt x="8829" y="10192"/>
                      </a:cubicBezTo>
                      <a:cubicBezTo>
                        <a:pt x="7590" y="10477"/>
                        <a:pt x="6162" y="10668"/>
                        <a:pt x="4923" y="10287"/>
                      </a:cubicBezTo>
                      <a:cubicBezTo>
                        <a:pt x="4733" y="10287"/>
                        <a:pt x="4733" y="10001"/>
                        <a:pt x="4923" y="9906"/>
                      </a:cubicBezTo>
                      <a:cubicBezTo>
                        <a:pt x="5781" y="9430"/>
                        <a:pt x="6638" y="9144"/>
                        <a:pt x="7400" y="8573"/>
                      </a:cubicBezTo>
                      <a:cubicBezTo>
                        <a:pt x="6352" y="9049"/>
                        <a:pt x="5114" y="9525"/>
                        <a:pt x="4066" y="9525"/>
                      </a:cubicBezTo>
                      <a:cubicBezTo>
                        <a:pt x="3876" y="9525"/>
                        <a:pt x="3780" y="9334"/>
                        <a:pt x="3876" y="9144"/>
                      </a:cubicBezTo>
                      <a:cubicBezTo>
                        <a:pt x="4638" y="8192"/>
                        <a:pt x="5495" y="7334"/>
                        <a:pt x="6352" y="6382"/>
                      </a:cubicBezTo>
                      <a:cubicBezTo>
                        <a:pt x="6828" y="5810"/>
                        <a:pt x="7209" y="5334"/>
                        <a:pt x="7686" y="4763"/>
                      </a:cubicBezTo>
                      <a:cubicBezTo>
                        <a:pt x="7209" y="5144"/>
                        <a:pt x="6733" y="5620"/>
                        <a:pt x="6352" y="6001"/>
                      </a:cubicBezTo>
                      <a:cubicBezTo>
                        <a:pt x="5590" y="6763"/>
                        <a:pt x="4733" y="7810"/>
                        <a:pt x="3685" y="8192"/>
                      </a:cubicBezTo>
                      <a:cubicBezTo>
                        <a:pt x="3590" y="8192"/>
                        <a:pt x="3399" y="8192"/>
                        <a:pt x="3399" y="8001"/>
                      </a:cubicBezTo>
                      <a:cubicBezTo>
                        <a:pt x="3399" y="6953"/>
                        <a:pt x="3971" y="5905"/>
                        <a:pt x="4542" y="5048"/>
                      </a:cubicBezTo>
                      <a:cubicBezTo>
                        <a:pt x="4923" y="4477"/>
                        <a:pt x="5209" y="3905"/>
                        <a:pt x="5590" y="3334"/>
                      </a:cubicBezTo>
                      <a:cubicBezTo>
                        <a:pt x="4733" y="4286"/>
                        <a:pt x="3971" y="5429"/>
                        <a:pt x="3304" y="6382"/>
                      </a:cubicBezTo>
                      <a:cubicBezTo>
                        <a:pt x="3114" y="6572"/>
                        <a:pt x="2828" y="6382"/>
                        <a:pt x="2923" y="6191"/>
                      </a:cubicBezTo>
                      <a:cubicBezTo>
                        <a:pt x="3018" y="5810"/>
                        <a:pt x="3114" y="5525"/>
                        <a:pt x="3209" y="5144"/>
                      </a:cubicBezTo>
                      <a:cubicBezTo>
                        <a:pt x="2923" y="5715"/>
                        <a:pt x="2733" y="6286"/>
                        <a:pt x="2447" y="6763"/>
                      </a:cubicBezTo>
                      <a:cubicBezTo>
                        <a:pt x="2447" y="6953"/>
                        <a:pt x="2066" y="6858"/>
                        <a:pt x="2066" y="6763"/>
                      </a:cubicBezTo>
                      <a:cubicBezTo>
                        <a:pt x="1590" y="5525"/>
                        <a:pt x="1685" y="4000"/>
                        <a:pt x="1780" y="2667"/>
                      </a:cubicBezTo>
                      <a:cubicBezTo>
                        <a:pt x="1780" y="2381"/>
                        <a:pt x="1780" y="2096"/>
                        <a:pt x="1780" y="1905"/>
                      </a:cubicBezTo>
                      <a:cubicBezTo>
                        <a:pt x="1399" y="2762"/>
                        <a:pt x="1209" y="3810"/>
                        <a:pt x="1113" y="4763"/>
                      </a:cubicBezTo>
                      <a:cubicBezTo>
                        <a:pt x="1113" y="5048"/>
                        <a:pt x="732" y="5048"/>
                        <a:pt x="637" y="4763"/>
                      </a:cubicBezTo>
                      <a:cubicBezTo>
                        <a:pt x="161" y="3239"/>
                        <a:pt x="351" y="1619"/>
                        <a:pt x="828" y="0"/>
                      </a:cubicBezTo>
                      <a:cubicBezTo>
                        <a:pt x="-601" y="3715"/>
                        <a:pt x="-30" y="7144"/>
                        <a:pt x="1399" y="9430"/>
                      </a:cubicBezTo>
                      <a:cubicBezTo>
                        <a:pt x="3780" y="13145"/>
                        <a:pt x="8448" y="14859"/>
                        <a:pt x="12734" y="13906"/>
                      </a:cubicBezTo>
                      <a:cubicBezTo>
                        <a:pt x="14067" y="13621"/>
                        <a:pt x="15401" y="13145"/>
                        <a:pt x="16544" y="12668"/>
                      </a:cubicBezTo>
                      <a:cubicBezTo>
                        <a:pt x="16544" y="12668"/>
                        <a:pt x="17211" y="12287"/>
                        <a:pt x="17496" y="12001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675" name="رسم 672">
                <a:extLst>
                  <a:ext uri="{FF2B5EF4-FFF2-40B4-BE49-F238E27FC236}">
                    <a16:creationId xmlns:a16="http://schemas.microsoft.com/office/drawing/2014/main" id="{FCB3E5FD-8C69-55EF-CF39-64526FCE1EB4}"/>
                  </a:ext>
                </a:extLst>
              </p:cNvPr>
              <p:cNvGrpSpPr/>
              <p:nvPr/>
            </p:nvGrpSpPr>
            <p:grpSpPr>
              <a:xfrm>
                <a:off x="6747576" y="2891092"/>
                <a:ext cx="33202" cy="32694"/>
                <a:chOff x="6747576" y="2891092"/>
                <a:chExt cx="33202" cy="32694"/>
              </a:xfrm>
            </p:grpSpPr>
            <p:grpSp>
              <p:nvGrpSpPr>
                <p:cNvPr id="2754" name="رسم 672">
                  <a:extLst>
                    <a:ext uri="{FF2B5EF4-FFF2-40B4-BE49-F238E27FC236}">
                      <a16:creationId xmlns:a16="http://schemas.microsoft.com/office/drawing/2014/main" id="{A66F4811-C505-850C-B258-575946CDCA92}"/>
                    </a:ext>
                  </a:extLst>
                </p:cNvPr>
                <p:cNvGrpSpPr/>
                <p:nvPr/>
              </p:nvGrpSpPr>
              <p:grpSpPr>
                <a:xfrm>
                  <a:off x="6752327" y="2898838"/>
                  <a:ext cx="27040" cy="24949"/>
                  <a:chOff x="6752327" y="2898838"/>
                  <a:chExt cx="27040" cy="24949"/>
                </a:xfrm>
              </p:grpSpPr>
              <p:sp>
                <p:nvSpPr>
                  <p:cNvPr id="2764" name="شكل حر: شكل 2763">
                    <a:extLst>
                      <a:ext uri="{FF2B5EF4-FFF2-40B4-BE49-F238E27FC236}">
                        <a16:creationId xmlns:a16="http://schemas.microsoft.com/office/drawing/2014/main" id="{47CABD79-7814-7450-0201-4947968A2AD1}"/>
                      </a:ext>
                    </a:extLst>
                  </p:cNvPr>
                  <p:cNvSpPr/>
                  <p:nvPr/>
                </p:nvSpPr>
                <p:spPr>
                  <a:xfrm>
                    <a:off x="6752613" y="2899073"/>
                    <a:ext cx="26754" cy="24713"/>
                  </a:xfrm>
                  <a:custGeom>
                    <a:avLst/>
                    <a:gdLst>
                      <a:gd name="connsiteX0" fmla="*/ 6041 w 26754"/>
                      <a:gd name="connsiteY0" fmla="*/ 20148 h 24713"/>
                      <a:gd name="connsiteX1" fmla="*/ 11280 w 26754"/>
                      <a:gd name="connsiteY1" fmla="*/ 23005 h 24713"/>
                      <a:gd name="connsiteX2" fmla="*/ 23757 w 26754"/>
                      <a:gd name="connsiteY2" fmla="*/ 22719 h 24713"/>
                      <a:gd name="connsiteX3" fmla="*/ 23567 w 26754"/>
                      <a:gd name="connsiteY3" fmla="*/ 19576 h 24713"/>
                      <a:gd name="connsiteX4" fmla="*/ 24329 w 26754"/>
                      <a:gd name="connsiteY4" fmla="*/ 18814 h 24713"/>
                      <a:gd name="connsiteX5" fmla="*/ 25663 w 26754"/>
                      <a:gd name="connsiteY5" fmla="*/ 17671 h 24713"/>
                      <a:gd name="connsiteX6" fmla="*/ 26044 w 26754"/>
                      <a:gd name="connsiteY6" fmla="*/ 14337 h 24713"/>
                      <a:gd name="connsiteX7" fmla="*/ 25567 w 26754"/>
                      <a:gd name="connsiteY7" fmla="*/ 12718 h 24713"/>
                      <a:gd name="connsiteX8" fmla="*/ 26425 w 26754"/>
                      <a:gd name="connsiteY8" fmla="*/ 12432 h 24713"/>
                      <a:gd name="connsiteX9" fmla="*/ 26425 w 26754"/>
                      <a:gd name="connsiteY9" fmla="*/ 9956 h 24713"/>
                      <a:gd name="connsiteX10" fmla="*/ 24805 w 26754"/>
                      <a:gd name="connsiteY10" fmla="*/ 7098 h 24713"/>
                      <a:gd name="connsiteX11" fmla="*/ 21090 w 26754"/>
                      <a:gd name="connsiteY11" fmla="*/ 3098 h 24713"/>
                      <a:gd name="connsiteX12" fmla="*/ 2231 w 26754"/>
                      <a:gd name="connsiteY12" fmla="*/ 3098 h 24713"/>
                      <a:gd name="connsiteX13" fmla="*/ 993 w 26754"/>
                      <a:gd name="connsiteY13" fmla="*/ 13861 h 24713"/>
                      <a:gd name="connsiteX14" fmla="*/ 6136 w 26754"/>
                      <a:gd name="connsiteY14" fmla="*/ 20243 h 2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6754" h="24713">
                        <a:moveTo>
                          <a:pt x="6041" y="20148"/>
                        </a:moveTo>
                        <a:cubicBezTo>
                          <a:pt x="7660" y="21386"/>
                          <a:pt x="9470" y="22338"/>
                          <a:pt x="11280" y="23005"/>
                        </a:cubicBezTo>
                        <a:cubicBezTo>
                          <a:pt x="13566" y="23862"/>
                          <a:pt x="22710" y="26529"/>
                          <a:pt x="23757" y="22719"/>
                        </a:cubicBezTo>
                        <a:cubicBezTo>
                          <a:pt x="24043" y="21672"/>
                          <a:pt x="23948" y="20529"/>
                          <a:pt x="23567" y="19576"/>
                        </a:cubicBezTo>
                        <a:cubicBezTo>
                          <a:pt x="23281" y="18909"/>
                          <a:pt x="23757" y="19005"/>
                          <a:pt x="24329" y="18814"/>
                        </a:cubicBezTo>
                        <a:cubicBezTo>
                          <a:pt x="24901" y="18624"/>
                          <a:pt x="25281" y="18147"/>
                          <a:pt x="25663" y="17671"/>
                        </a:cubicBezTo>
                        <a:cubicBezTo>
                          <a:pt x="26234" y="16814"/>
                          <a:pt x="26234" y="15290"/>
                          <a:pt x="26044" y="14337"/>
                        </a:cubicBezTo>
                        <a:cubicBezTo>
                          <a:pt x="26044" y="13671"/>
                          <a:pt x="25758" y="13194"/>
                          <a:pt x="25567" y="12718"/>
                        </a:cubicBezTo>
                        <a:cubicBezTo>
                          <a:pt x="25853" y="12718"/>
                          <a:pt x="26139" y="12718"/>
                          <a:pt x="26425" y="12432"/>
                        </a:cubicBezTo>
                        <a:cubicBezTo>
                          <a:pt x="26996" y="11766"/>
                          <a:pt x="26710" y="10718"/>
                          <a:pt x="26425" y="9956"/>
                        </a:cubicBezTo>
                        <a:cubicBezTo>
                          <a:pt x="26044" y="8908"/>
                          <a:pt x="25281" y="8051"/>
                          <a:pt x="24805" y="7098"/>
                        </a:cubicBezTo>
                        <a:cubicBezTo>
                          <a:pt x="23948" y="5479"/>
                          <a:pt x="22519" y="4050"/>
                          <a:pt x="21090" y="3098"/>
                        </a:cubicBezTo>
                        <a:cubicBezTo>
                          <a:pt x="16042" y="-236"/>
                          <a:pt x="6803" y="-1760"/>
                          <a:pt x="2231" y="3098"/>
                        </a:cubicBezTo>
                        <a:cubicBezTo>
                          <a:pt x="-436" y="5860"/>
                          <a:pt x="-531" y="10623"/>
                          <a:pt x="993" y="13861"/>
                        </a:cubicBezTo>
                        <a:cubicBezTo>
                          <a:pt x="2136" y="16433"/>
                          <a:pt x="3946" y="18528"/>
                          <a:pt x="6136" y="20243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65" name="شكل حر: شكل 2764">
                    <a:extLst>
                      <a:ext uri="{FF2B5EF4-FFF2-40B4-BE49-F238E27FC236}">
                        <a16:creationId xmlns:a16="http://schemas.microsoft.com/office/drawing/2014/main" id="{512CDF90-B984-3475-2B71-F932CA42E50E}"/>
                      </a:ext>
                    </a:extLst>
                  </p:cNvPr>
                  <p:cNvSpPr/>
                  <p:nvPr/>
                </p:nvSpPr>
                <p:spPr>
                  <a:xfrm>
                    <a:off x="6752327" y="2898838"/>
                    <a:ext cx="27032" cy="24949"/>
                  </a:xfrm>
                  <a:custGeom>
                    <a:avLst/>
                    <a:gdLst>
                      <a:gd name="connsiteX0" fmla="*/ 6327 w 27032"/>
                      <a:gd name="connsiteY0" fmla="*/ 20383 h 24949"/>
                      <a:gd name="connsiteX1" fmla="*/ 11565 w 27032"/>
                      <a:gd name="connsiteY1" fmla="*/ 23241 h 24949"/>
                      <a:gd name="connsiteX2" fmla="*/ 24043 w 27032"/>
                      <a:gd name="connsiteY2" fmla="*/ 22955 h 24949"/>
                      <a:gd name="connsiteX3" fmla="*/ 23853 w 27032"/>
                      <a:gd name="connsiteY3" fmla="*/ 19812 h 24949"/>
                      <a:gd name="connsiteX4" fmla="*/ 24615 w 27032"/>
                      <a:gd name="connsiteY4" fmla="*/ 19050 h 24949"/>
                      <a:gd name="connsiteX5" fmla="*/ 25948 w 27032"/>
                      <a:gd name="connsiteY5" fmla="*/ 17907 h 24949"/>
                      <a:gd name="connsiteX6" fmla="*/ 26329 w 27032"/>
                      <a:gd name="connsiteY6" fmla="*/ 14573 h 24949"/>
                      <a:gd name="connsiteX7" fmla="*/ 25853 w 27032"/>
                      <a:gd name="connsiteY7" fmla="*/ 12954 h 24949"/>
                      <a:gd name="connsiteX8" fmla="*/ 26710 w 27032"/>
                      <a:gd name="connsiteY8" fmla="*/ 12668 h 24949"/>
                      <a:gd name="connsiteX9" fmla="*/ 26710 w 27032"/>
                      <a:gd name="connsiteY9" fmla="*/ 10573 h 24949"/>
                      <a:gd name="connsiteX10" fmla="*/ 26424 w 27032"/>
                      <a:gd name="connsiteY10" fmla="*/ 11430 h 24949"/>
                      <a:gd name="connsiteX11" fmla="*/ 23091 w 27032"/>
                      <a:gd name="connsiteY11" fmla="*/ 11430 h 24949"/>
                      <a:gd name="connsiteX12" fmla="*/ 25281 w 27032"/>
                      <a:gd name="connsiteY12" fmla="*/ 15907 h 24949"/>
                      <a:gd name="connsiteX13" fmla="*/ 22900 w 27032"/>
                      <a:gd name="connsiteY13" fmla="*/ 15907 h 24949"/>
                      <a:gd name="connsiteX14" fmla="*/ 23853 w 27032"/>
                      <a:gd name="connsiteY14" fmla="*/ 17240 h 24949"/>
                      <a:gd name="connsiteX15" fmla="*/ 23567 w 27032"/>
                      <a:gd name="connsiteY15" fmla="*/ 17526 h 24949"/>
                      <a:gd name="connsiteX16" fmla="*/ 21948 w 27032"/>
                      <a:gd name="connsiteY16" fmla="*/ 17240 h 24949"/>
                      <a:gd name="connsiteX17" fmla="*/ 22519 w 27032"/>
                      <a:gd name="connsiteY17" fmla="*/ 18478 h 24949"/>
                      <a:gd name="connsiteX18" fmla="*/ 22329 w 27032"/>
                      <a:gd name="connsiteY18" fmla="*/ 18669 h 24949"/>
                      <a:gd name="connsiteX19" fmla="*/ 18233 w 27032"/>
                      <a:gd name="connsiteY19" fmla="*/ 17526 h 24949"/>
                      <a:gd name="connsiteX20" fmla="*/ 20995 w 27032"/>
                      <a:gd name="connsiteY20" fmla="*/ 19336 h 24949"/>
                      <a:gd name="connsiteX21" fmla="*/ 22424 w 27032"/>
                      <a:gd name="connsiteY21" fmla="*/ 21907 h 24949"/>
                      <a:gd name="connsiteX22" fmla="*/ 18995 w 27032"/>
                      <a:gd name="connsiteY22" fmla="*/ 23527 h 24949"/>
                      <a:gd name="connsiteX23" fmla="*/ 13661 w 27032"/>
                      <a:gd name="connsiteY23" fmla="*/ 22098 h 24949"/>
                      <a:gd name="connsiteX24" fmla="*/ 6613 w 27032"/>
                      <a:gd name="connsiteY24" fmla="*/ 18478 h 24949"/>
                      <a:gd name="connsiteX25" fmla="*/ 2422 w 27032"/>
                      <a:gd name="connsiteY25" fmla="*/ 13525 h 24949"/>
                      <a:gd name="connsiteX26" fmla="*/ 4231 w 27032"/>
                      <a:gd name="connsiteY26" fmla="*/ 11716 h 24949"/>
                      <a:gd name="connsiteX27" fmla="*/ 9375 w 27032"/>
                      <a:gd name="connsiteY27" fmla="*/ 13906 h 24949"/>
                      <a:gd name="connsiteX28" fmla="*/ 6708 w 27032"/>
                      <a:gd name="connsiteY28" fmla="*/ 12001 h 24949"/>
                      <a:gd name="connsiteX29" fmla="*/ 4707 w 27032"/>
                      <a:gd name="connsiteY29" fmla="*/ 10763 h 24949"/>
                      <a:gd name="connsiteX30" fmla="*/ 2136 w 27032"/>
                      <a:gd name="connsiteY30" fmla="*/ 7906 h 24949"/>
                      <a:gd name="connsiteX31" fmla="*/ 2231 w 27032"/>
                      <a:gd name="connsiteY31" fmla="*/ 7715 h 24949"/>
                      <a:gd name="connsiteX32" fmla="*/ 5660 w 27032"/>
                      <a:gd name="connsiteY32" fmla="*/ 8287 h 24949"/>
                      <a:gd name="connsiteX33" fmla="*/ 3946 w 27032"/>
                      <a:gd name="connsiteY33" fmla="*/ 6191 h 24949"/>
                      <a:gd name="connsiteX34" fmla="*/ 4041 w 27032"/>
                      <a:gd name="connsiteY34" fmla="*/ 5905 h 24949"/>
                      <a:gd name="connsiteX35" fmla="*/ 7565 w 27032"/>
                      <a:gd name="connsiteY35" fmla="*/ 6763 h 24949"/>
                      <a:gd name="connsiteX36" fmla="*/ 11565 w 27032"/>
                      <a:gd name="connsiteY36" fmla="*/ 7906 h 24949"/>
                      <a:gd name="connsiteX37" fmla="*/ 7565 w 27032"/>
                      <a:gd name="connsiteY37" fmla="*/ 5144 h 24949"/>
                      <a:gd name="connsiteX38" fmla="*/ 5089 w 27032"/>
                      <a:gd name="connsiteY38" fmla="*/ 3239 h 24949"/>
                      <a:gd name="connsiteX39" fmla="*/ 8232 w 27032"/>
                      <a:gd name="connsiteY39" fmla="*/ 0 h 24949"/>
                      <a:gd name="connsiteX40" fmla="*/ 2231 w 27032"/>
                      <a:gd name="connsiteY40" fmla="*/ 2857 h 24949"/>
                      <a:gd name="connsiteX41" fmla="*/ 993 w 27032"/>
                      <a:gd name="connsiteY41" fmla="*/ 13621 h 24949"/>
                      <a:gd name="connsiteX42" fmla="*/ 6136 w 27032"/>
                      <a:gd name="connsiteY42" fmla="*/ 20002 h 24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7032" h="24949">
                        <a:moveTo>
                          <a:pt x="6327" y="20383"/>
                        </a:moveTo>
                        <a:cubicBezTo>
                          <a:pt x="7946" y="21622"/>
                          <a:pt x="9756" y="22574"/>
                          <a:pt x="11565" y="23241"/>
                        </a:cubicBezTo>
                        <a:cubicBezTo>
                          <a:pt x="13852" y="24098"/>
                          <a:pt x="22996" y="26765"/>
                          <a:pt x="24043" y="22955"/>
                        </a:cubicBezTo>
                        <a:cubicBezTo>
                          <a:pt x="24329" y="21907"/>
                          <a:pt x="24234" y="20765"/>
                          <a:pt x="23853" y="19812"/>
                        </a:cubicBezTo>
                        <a:cubicBezTo>
                          <a:pt x="23567" y="19145"/>
                          <a:pt x="24043" y="19241"/>
                          <a:pt x="24615" y="19050"/>
                        </a:cubicBezTo>
                        <a:cubicBezTo>
                          <a:pt x="25186" y="18859"/>
                          <a:pt x="25567" y="18383"/>
                          <a:pt x="25948" y="17907"/>
                        </a:cubicBezTo>
                        <a:cubicBezTo>
                          <a:pt x="26520" y="17050"/>
                          <a:pt x="26520" y="15526"/>
                          <a:pt x="26329" y="14573"/>
                        </a:cubicBezTo>
                        <a:cubicBezTo>
                          <a:pt x="26329" y="13906"/>
                          <a:pt x="26044" y="13430"/>
                          <a:pt x="25853" y="12954"/>
                        </a:cubicBezTo>
                        <a:cubicBezTo>
                          <a:pt x="26139" y="12954"/>
                          <a:pt x="26424" y="12954"/>
                          <a:pt x="26710" y="12668"/>
                        </a:cubicBezTo>
                        <a:cubicBezTo>
                          <a:pt x="27186" y="12097"/>
                          <a:pt x="27091" y="11240"/>
                          <a:pt x="26710" y="10573"/>
                        </a:cubicBezTo>
                        <a:cubicBezTo>
                          <a:pt x="26710" y="10858"/>
                          <a:pt x="26710" y="11240"/>
                          <a:pt x="26424" y="11430"/>
                        </a:cubicBezTo>
                        <a:cubicBezTo>
                          <a:pt x="25663" y="12478"/>
                          <a:pt x="24234" y="12001"/>
                          <a:pt x="23091" y="11430"/>
                        </a:cubicBezTo>
                        <a:cubicBezTo>
                          <a:pt x="24234" y="12668"/>
                          <a:pt x="25948" y="14097"/>
                          <a:pt x="25281" y="15907"/>
                        </a:cubicBezTo>
                        <a:cubicBezTo>
                          <a:pt x="24996" y="16669"/>
                          <a:pt x="23853" y="16383"/>
                          <a:pt x="22900" y="15907"/>
                        </a:cubicBezTo>
                        <a:cubicBezTo>
                          <a:pt x="23377" y="16288"/>
                          <a:pt x="23662" y="16764"/>
                          <a:pt x="23853" y="17240"/>
                        </a:cubicBezTo>
                        <a:cubicBezTo>
                          <a:pt x="23853" y="17431"/>
                          <a:pt x="23757" y="17621"/>
                          <a:pt x="23567" y="17526"/>
                        </a:cubicBezTo>
                        <a:cubicBezTo>
                          <a:pt x="23377" y="17526"/>
                          <a:pt x="21757" y="16859"/>
                          <a:pt x="21948" y="17240"/>
                        </a:cubicBezTo>
                        <a:cubicBezTo>
                          <a:pt x="22138" y="17717"/>
                          <a:pt x="22424" y="18002"/>
                          <a:pt x="22519" y="18478"/>
                        </a:cubicBezTo>
                        <a:cubicBezTo>
                          <a:pt x="22519" y="18574"/>
                          <a:pt x="22519" y="18764"/>
                          <a:pt x="22329" y="18669"/>
                        </a:cubicBezTo>
                        <a:cubicBezTo>
                          <a:pt x="20900" y="18669"/>
                          <a:pt x="19662" y="17907"/>
                          <a:pt x="18233" y="17526"/>
                        </a:cubicBezTo>
                        <a:cubicBezTo>
                          <a:pt x="19090" y="18193"/>
                          <a:pt x="20138" y="18669"/>
                          <a:pt x="20995" y="19336"/>
                        </a:cubicBezTo>
                        <a:cubicBezTo>
                          <a:pt x="21757" y="19907"/>
                          <a:pt x="22805" y="20860"/>
                          <a:pt x="22424" y="21907"/>
                        </a:cubicBezTo>
                        <a:cubicBezTo>
                          <a:pt x="22043" y="23241"/>
                          <a:pt x="20138" y="23622"/>
                          <a:pt x="18995" y="23527"/>
                        </a:cubicBezTo>
                        <a:cubicBezTo>
                          <a:pt x="17185" y="23527"/>
                          <a:pt x="15376" y="22765"/>
                          <a:pt x="13661" y="22098"/>
                        </a:cubicBezTo>
                        <a:cubicBezTo>
                          <a:pt x="11185" y="21146"/>
                          <a:pt x="8708" y="20098"/>
                          <a:pt x="6613" y="18478"/>
                        </a:cubicBezTo>
                        <a:cubicBezTo>
                          <a:pt x="4993" y="17240"/>
                          <a:pt x="3184" y="15526"/>
                          <a:pt x="2422" y="13525"/>
                        </a:cubicBezTo>
                        <a:cubicBezTo>
                          <a:pt x="1945" y="12192"/>
                          <a:pt x="2802" y="11335"/>
                          <a:pt x="4231" y="11716"/>
                        </a:cubicBezTo>
                        <a:cubicBezTo>
                          <a:pt x="6041" y="12192"/>
                          <a:pt x="7565" y="13811"/>
                          <a:pt x="9375" y="13906"/>
                        </a:cubicBezTo>
                        <a:cubicBezTo>
                          <a:pt x="8708" y="13049"/>
                          <a:pt x="7660" y="12478"/>
                          <a:pt x="6708" y="12001"/>
                        </a:cubicBezTo>
                        <a:cubicBezTo>
                          <a:pt x="6041" y="11621"/>
                          <a:pt x="5374" y="11144"/>
                          <a:pt x="4707" y="10763"/>
                        </a:cubicBezTo>
                        <a:cubicBezTo>
                          <a:pt x="3660" y="10097"/>
                          <a:pt x="2231" y="9239"/>
                          <a:pt x="2136" y="7906"/>
                        </a:cubicBezTo>
                        <a:cubicBezTo>
                          <a:pt x="2136" y="7810"/>
                          <a:pt x="2136" y="7715"/>
                          <a:pt x="2231" y="7715"/>
                        </a:cubicBezTo>
                        <a:cubicBezTo>
                          <a:pt x="3374" y="7239"/>
                          <a:pt x="4517" y="8096"/>
                          <a:pt x="5660" y="8287"/>
                        </a:cubicBezTo>
                        <a:cubicBezTo>
                          <a:pt x="5184" y="7525"/>
                          <a:pt x="4136" y="7144"/>
                          <a:pt x="3946" y="6191"/>
                        </a:cubicBezTo>
                        <a:cubicBezTo>
                          <a:pt x="3946" y="6096"/>
                          <a:pt x="3946" y="6001"/>
                          <a:pt x="4041" y="5905"/>
                        </a:cubicBezTo>
                        <a:cubicBezTo>
                          <a:pt x="5184" y="5524"/>
                          <a:pt x="6517" y="6286"/>
                          <a:pt x="7565" y="6763"/>
                        </a:cubicBezTo>
                        <a:cubicBezTo>
                          <a:pt x="8708" y="7239"/>
                          <a:pt x="10232" y="7906"/>
                          <a:pt x="11565" y="7906"/>
                        </a:cubicBezTo>
                        <a:cubicBezTo>
                          <a:pt x="10423" y="6763"/>
                          <a:pt x="8994" y="5905"/>
                          <a:pt x="7565" y="5144"/>
                        </a:cubicBezTo>
                        <a:cubicBezTo>
                          <a:pt x="6708" y="4667"/>
                          <a:pt x="5565" y="4191"/>
                          <a:pt x="5089" y="3239"/>
                        </a:cubicBezTo>
                        <a:cubicBezTo>
                          <a:pt x="4517" y="1810"/>
                          <a:pt x="6803" y="572"/>
                          <a:pt x="8232" y="0"/>
                        </a:cubicBezTo>
                        <a:cubicBezTo>
                          <a:pt x="5946" y="286"/>
                          <a:pt x="3850" y="1238"/>
                          <a:pt x="2231" y="2857"/>
                        </a:cubicBezTo>
                        <a:cubicBezTo>
                          <a:pt x="-436" y="5620"/>
                          <a:pt x="-531" y="10382"/>
                          <a:pt x="993" y="13621"/>
                        </a:cubicBezTo>
                        <a:cubicBezTo>
                          <a:pt x="2136" y="16193"/>
                          <a:pt x="3946" y="18288"/>
                          <a:pt x="6136" y="20002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755" name="رسم 672">
                  <a:extLst>
                    <a:ext uri="{FF2B5EF4-FFF2-40B4-BE49-F238E27FC236}">
                      <a16:creationId xmlns:a16="http://schemas.microsoft.com/office/drawing/2014/main" id="{3E6063CB-53C4-77CB-543F-9796CFBD2DA6}"/>
                    </a:ext>
                  </a:extLst>
                </p:cNvPr>
                <p:cNvGrpSpPr/>
                <p:nvPr/>
              </p:nvGrpSpPr>
              <p:grpSpPr>
                <a:xfrm>
                  <a:off x="6754827" y="2891092"/>
                  <a:ext cx="25952" cy="20331"/>
                  <a:chOff x="6754827" y="2891092"/>
                  <a:chExt cx="25952" cy="20331"/>
                </a:xfrm>
              </p:grpSpPr>
              <p:sp>
                <p:nvSpPr>
                  <p:cNvPr id="2762" name="شكل حر: شكل 2761">
                    <a:extLst>
                      <a:ext uri="{FF2B5EF4-FFF2-40B4-BE49-F238E27FC236}">
                        <a16:creationId xmlns:a16="http://schemas.microsoft.com/office/drawing/2014/main" id="{25534E21-76C4-8AEE-D891-65B96FDD4496}"/>
                      </a:ext>
                    </a:extLst>
                  </p:cNvPr>
                  <p:cNvSpPr/>
                  <p:nvPr/>
                </p:nvSpPr>
                <p:spPr>
                  <a:xfrm>
                    <a:off x="6754827" y="2891092"/>
                    <a:ext cx="25952" cy="20331"/>
                  </a:xfrm>
                  <a:custGeom>
                    <a:avLst/>
                    <a:gdLst>
                      <a:gd name="connsiteX0" fmla="*/ 10399 w 25952"/>
                      <a:gd name="connsiteY0" fmla="*/ 316 h 20331"/>
                      <a:gd name="connsiteX1" fmla="*/ 15828 w 25952"/>
                      <a:gd name="connsiteY1" fmla="*/ 125 h 20331"/>
                      <a:gd name="connsiteX2" fmla="*/ 25925 w 25952"/>
                      <a:gd name="connsiteY2" fmla="*/ 5364 h 20331"/>
                      <a:gd name="connsiteX3" fmla="*/ 24496 w 25952"/>
                      <a:gd name="connsiteY3" fmla="*/ 7840 h 20331"/>
                      <a:gd name="connsiteX4" fmla="*/ 24782 w 25952"/>
                      <a:gd name="connsiteY4" fmla="*/ 8698 h 20331"/>
                      <a:gd name="connsiteX5" fmla="*/ 25353 w 25952"/>
                      <a:gd name="connsiteY5" fmla="*/ 10222 h 20331"/>
                      <a:gd name="connsiteX6" fmla="*/ 24401 w 25952"/>
                      <a:gd name="connsiteY6" fmla="*/ 13079 h 20331"/>
                      <a:gd name="connsiteX7" fmla="*/ 23353 w 25952"/>
                      <a:gd name="connsiteY7" fmla="*/ 14222 h 20331"/>
                      <a:gd name="connsiteX8" fmla="*/ 23925 w 25952"/>
                      <a:gd name="connsiteY8" fmla="*/ 14794 h 20331"/>
                      <a:gd name="connsiteX9" fmla="*/ 22877 w 25952"/>
                      <a:gd name="connsiteY9" fmla="*/ 16794 h 20331"/>
                      <a:gd name="connsiteX10" fmla="*/ 20400 w 25952"/>
                      <a:gd name="connsiteY10" fmla="*/ 18508 h 20331"/>
                      <a:gd name="connsiteX11" fmla="*/ 15733 w 25952"/>
                      <a:gd name="connsiteY11" fmla="*/ 20223 h 20331"/>
                      <a:gd name="connsiteX12" fmla="*/ 303 w 25952"/>
                      <a:gd name="connsiteY12" fmla="*/ 12698 h 20331"/>
                      <a:gd name="connsiteX13" fmla="*/ 3636 w 25952"/>
                      <a:gd name="connsiteY13" fmla="*/ 3459 h 20331"/>
                      <a:gd name="connsiteX14" fmla="*/ 10399 w 25952"/>
                      <a:gd name="connsiteY14" fmla="*/ 316 h 20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5952" h="20331">
                        <a:moveTo>
                          <a:pt x="10399" y="316"/>
                        </a:moveTo>
                        <a:cubicBezTo>
                          <a:pt x="12209" y="-65"/>
                          <a:pt x="14019" y="-65"/>
                          <a:pt x="15828" y="125"/>
                        </a:cubicBezTo>
                        <a:cubicBezTo>
                          <a:pt x="18019" y="411"/>
                          <a:pt x="26496" y="1840"/>
                          <a:pt x="25925" y="5364"/>
                        </a:cubicBezTo>
                        <a:cubicBezTo>
                          <a:pt x="25734" y="6316"/>
                          <a:pt x="25258" y="7174"/>
                          <a:pt x="24496" y="7840"/>
                        </a:cubicBezTo>
                        <a:cubicBezTo>
                          <a:pt x="24020" y="8221"/>
                          <a:pt x="24496" y="8317"/>
                          <a:pt x="24782" y="8698"/>
                        </a:cubicBezTo>
                        <a:cubicBezTo>
                          <a:pt x="25163" y="9079"/>
                          <a:pt x="25353" y="9650"/>
                          <a:pt x="25353" y="10222"/>
                        </a:cubicBezTo>
                        <a:cubicBezTo>
                          <a:pt x="25449" y="11079"/>
                          <a:pt x="24877" y="12412"/>
                          <a:pt x="24401" y="13079"/>
                        </a:cubicBezTo>
                        <a:cubicBezTo>
                          <a:pt x="24115" y="13555"/>
                          <a:pt x="23734" y="13936"/>
                          <a:pt x="23353" y="14222"/>
                        </a:cubicBezTo>
                        <a:cubicBezTo>
                          <a:pt x="23639" y="14222"/>
                          <a:pt x="23829" y="14413"/>
                          <a:pt x="23925" y="14794"/>
                        </a:cubicBezTo>
                        <a:cubicBezTo>
                          <a:pt x="24115" y="15556"/>
                          <a:pt x="23448" y="16318"/>
                          <a:pt x="22877" y="16794"/>
                        </a:cubicBezTo>
                        <a:cubicBezTo>
                          <a:pt x="22115" y="17461"/>
                          <a:pt x="21162" y="17937"/>
                          <a:pt x="20400" y="18508"/>
                        </a:cubicBezTo>
                        <a:cubicBezTo>
                          <a:pt x="19067" y="19461"/>
                          <a:pt x="17352" y="20032"/>
                          <a:pt x="15733" y="20223"/>
                        </a:cubicBezTo>
                        <a:cubicBezTo>
                          <a:pt x="10304" y="20890"/>
                          <a:pt x="2208" y="18508"/>
                          <a:pt x="303" y="12698"/>
                        </a:cubicBezTo>
                        <a:cubicBezTo>
                          <a:pt x="-745" y="9364"/>
                          <a:pt x="1065" y="5554"/>
                          <a:pt x="3636" y="3459"/>
                        </a:cubicBezTo>
                        <a:cubicBezTo>
                          <a:pt x="5541" y="1840"/>
                          <a:pt x="7923" y="792"/>
                          <a:pt x="10399" y="316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63" name="شكل حر: شكل 2762">
                    <a:extLst>
                      <a:ext uri="{FF2B5EF4-FFF2-40B4-BE49-F238E27FC236}">
                        <a16:creationId xmlns:a16="http://schemas.microsoft.com/office/drawing/2014/main" id="{404B4E22-4969-1981-C425-59B700339835}"/>
                      </a:ext>
                    </a:extLst>
                  </p:cNvPr>
                  <p:cNvSpPr/>
                  <p:nvPr/>
                </p:nvSpPr>
                <p:spPr>
                  <a:xfrm>
                    <a:off x="6755017" y="2891092"/>
                    <a:ext cx="25761" cy="17270"/>
                  </a:xfrm>
                  <a:custGeom>
                    <a:avLst/>
                    <a:gdLst>
                      <a:gd name="connsiteX0" fmla="*/ 10208 w 25761"/>
                      <a:gd name="connsiteY0" fmla="*/ 316 h 17270"/>
                      <a:gd name="connsiteX1" fmla="*/ 15638 w 25761"/>
                      <a:gd name="connsiteY1" fmla="*/ 125 h 17270"/>
                      <a:gd name="connsiteX2" fmla="*/ 25734 w 25761"/>
                      <a:gd name="connsiteY2" fmla="*/ 5364 h 17270"/>
                      <a:gd name="connsiteX3" fmla="*/ 24306 w 25761"/>
                      <a:gd name="connsiteY3" fmla="*/ 7840 h 17270"/>
                      <a:gd name="connsiteX4" fmla="*/ 24591 w 25761"/>
                      <a:gd name="connsiteY4" fmla="*/ 8698 h 17270"/>
                      <a:gd name="connsiteX5" fmla="*/ 25163 w 25761"/>
                      <a:gd name="connsiteY5" fmla="*/ 10222 h 17270"/>
                      <a:gd name="connsiteX6" fmla="*/ 24210 w 25761"/>
                      <a:gd name="connsiteY6" fmla="*/ 13079 h 17270"/>
                      <a:gd name="connsiteX7" fmla="*/ 23162 w 25761"/>
                      <a:gd name="connsiteY7" fmla="*/ 14222 h 17270"/>
                      <a:gd name="connsiteX8" fmla="*/ 23734 w 25761"/>
                      <a:gd name="connsiteY8" fmla="*/ 14794 h 17270"/>
                      <a:gd name="connsiteX9" fmla="*/ 22972 w 25761"/>
                      <a:gd name="connsiteY9" fmla="*/ 16508 h 17270"/>
                      <a:gd name="connsiteX10" fmla="*/ 23067 w 25761"/>
                      <a:gd name="connsiteY10" fmla="*/ 15746 h 17270"/>
                      <a:gd name="connsiteX11" fmla="*/ 20400 w 25761"/>
                      <a:gd name="connsiteY11" fmla="*/ 14317 h 17270"/>
                      <a:gd name="connsiteX12" fmla="*/ 24020 w 25761"/>
                      <a:gd name="connsiteY12" fmla="*/ 11555 h 17270"/>
                      <a:gd name="connsiteX13" fmla="*/ 22020 w 25761"/>
                      <a:gd name="connsiteY13" fmla="*/ 10507 h 17270"/>
                      <a:gd name="connsiteX14" fmla="*/ 23353 w 25761"/>
                      <a:gd name="connsiteY14" fmla="*/ 9745 h 17270"/>
                      <a:gd name="connsiteX15" fmla="*/ 23258 w 25761"/>
                      <a:gd name="connsiteY15" fmla="*/ 9460 h 17270"/>
                      <a:gd name="connsiteX16" fmla="*/ 21829 w 25761"/>
                      <a:gd name="connsiteY16" fmla="*/ 8983 h 17270"/>
                      <a:gd name="connsiteX17" fmla="*/ 22782 w 25761"/>
                      <a:gd name="connsiteY17" fmla="*/ 8221 h 17270"/>
                      <a:gd name="connsiteX18" fmla="*/ 22782 w 25761"/>
                      <a:gd name="connsiteY18" fmla="*/ 7936 h 17270"/>
                      <a:gd name="connsiteX19" fmla="*/ 19067 w 25761"/>
                      <a:gd name="connsiteY19" fmla="*/ 7269 h 17270"/>
                      <a:gd name="connsiteX20" fmla="*/ 22020 w 25761"/>
                      <a:gd name="connsiteY20" fmla="*/ 6888 h 17270"/>
                      <a:gd name="connsiteX21" fmla="*/ 24306 w 25761"/>
                      <a:gd name="connsiteY21" fmla="*/ 5364 h 17270"/>
                      <a:gd name="connsiteX22" fmla="*/ 22210 w 25761"/>
                      <a:gd name="connsiteY22" fmla="*/ 2697 h 17270"/>
                      <a:gd name="connsiteX23" fmla="*/ 17257 w 25761"/>
                      <a:gd name="connsiteY23" fmla="*/ 1649 h 17270"/>
                      <a:gd name="connsiteX24" fmla="*/ 10018 w 25761"/>
                      <a:gd name="connsiteY24" fmla="*/ 1744 h 17270"/>
                      <a:gd name="connsiteX25" fmla="*/ 4589 w 25761"/>
                      <a:gd name="connsiteY25" fmla="*/ 4030 h 17270"/>
                      <a:gd name="connsiteX26" fmla="*/ 5256 w 25761"/>
                      <a:gd name="connsiteY26" fmla="*/ 6221 h 17270"/>
                      <a:gd name="connsiteX27" fmla="*/ 10399 w 25761"/>
                      <a:gd name="connsiteY27" fmla="*/ 6507 h 17270"/>
                      <a:gd name="connsiteX28" fmla="*/ 7446 w 25761"/>
                      <a:gd name="connsiteY28" fmla="*/ 6983 h 17270"/>
                      <a:gd name="connsiteX29" fmla="*/ 5351 w 25761"/>
                      <a:gd name="connsiteY29" fmla="*/ 7174 h 17270"/>
                      <a:gd name="connsiteX30" fmla="*/ 2112 w 25761"/>
                      <a:gd name="connsiteY30" fmla="*/ 8507 h 17270"/>
                      <a:gd name="connsiteX31" fmla="*/ 2112 w 25761"/>
                      <a:gd name="connsiteY31" fmla="*/ 8698 h 17270"/>
                      <a:gd name="connsiteX32" fmla="*/ 5160 w 25761"/>
                      <a:gd name="connsiteY32" fmla="*/ 9555 h 17270"/>
                      <a:gd name="connsiteX33" fmla="*/ 2970 w 25761"/>
                      <a:gd name="connsiteY33" fmla="*/ 10507 h 17270"/>
                      <a:gd name="connsiteX34" fmla="*/ 2970 w 25761"/>
                      <a:gd name="connsiteY34" fmla="*/ 10698 h 17270"/>
                      <a:gd name="connsiteX35" fmla="*/ 6208 w 25761"/>
                      <a:gd name="connsiteY35" fmla="*/ 11460 h 17270"/>
                      <a:gd name="connsiteX36" fmla="*/ 9923 w 25761"/>
                      <a:gd name="connsiteY36" fmla="*/ 12127 h 17270"/>
                      <a:gd name="connsiteX37" fmla="*/ 5541 w 25761"/>
                      <a:gd name="connsiteY37" fmla="*/ 12793 h 17270"/>
                      <a:gd name="connsiteX38" fmla="*/ 2779 w 25761"/>
                      <a:gd name="connsiteY38" fmla="*/ 13365 h 17270"/>
                      <a:gd name="connsiteX39" fmla="*/ 4017 w 25761"/>
                      <a:gd name="connsiteY39" fmla="*/ 17270 h 17270"/>
                      <a:gd name="connsiteX40" fmla="*/ 303 w 25761"/>
                      <a:gd name="connsiteY40" fmla="*/ 12508 h 17270"/>
                      <a:gd name="connsiteX41" fmla="*/ 3636 w 25761"/>
                      <a:gd name="connsiteY41" fmla="*/ 3268 h 17270"/>
                      <a:gd name="connsiteX42" fmla="*/ 10399 w 25761"/>
                      <a:gd name="connsiteY42" fmla="*/ 125 h 17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5761" h="17270">
                        <a:moveTo>
                          <a:pt x="10208" y="316"/>
                        </a:moveTo>
                        <a:cubicBezTo>
                          <a:pt x="12018" y="-65"/>
                          <a:pt x="13828" y="-65"/>
                          <a:pt x="15638" y="125"/>
                        </a:cubicBezTo>
                        <a:cubicBezTo>
                          <a:pt x="17829" y="411"/>
                          <a:pt x="26306" y="1840"/>
                          <a:pt x="25734" y="5364"/>
                        </a:cubicBezTo>
                        <a:cubicBezTo>
                          <a:pt x="25544" y="6316"/>
                          <a:pt x="25068" y="7174"/>
                          <a:pt x="24306" y="7840"/>
                        </a:cubicBezTo>
                        <a:cubicBezTo>
                          <a:pt x="23829" y="8221"/>
                          <a:pt x="24306" y="8317"/>
                          <a:pt x="24591" y="8698"/>
                        </a:cubicBezTo>
                        <a:cubicBezTo>
                          <a:pt x="24972" y="9079"/>
                          <a:pt x="25163" y="9650"/>
                          <a:pt x="25163" y="10222"/>
                        </a:cubicBezTo>
                        <a:cubicBezTo>
                          <a:pt x="25258" y="11079"/>
                          <a:pt x="24687" y="12412"/>
                          <a:pt x="24210" y="13079"/>
                        </a:cubicBezTo>
                        <a:cubicBezTo>
                          <a:pt x="23925" y="13555"/>
                          <a:pt x="23544" y="13936"/>
                          <a:pt x="23162" y="14222"/>
                        </a:cubicBezTo>
                        <a:cubicBezTo>
                          <a:pt x="23448" y="14222"/>
                          <a:pt x="23639" y="14413"/>
                          <a:pt x="23734" y="14794"/>
                        </a:cubicBezTo>
                        <a:cubicBezTo>
                          <a:pt x="23829" y="15460"/>
                          <a:pt x="23448" y="16127"/>
                          <a:pt x="22972" y="16508"/>
                        </a:cubicBezTo>
                        <a:cubicBezTo>
                          <a:pt x="23067" y="16318"/>
                          <a:pt x="23162" y="16032"/>
                          <a:pt x="23067" y="15746"/>
                        </a:cubicBezTo>
                        <a:cubicBezTo>
                          <a:pt x="22782" y="14603"/>
                          <a:pt x="21543" y="14317"/>
                          <a:pt x="20400" y="14317"/>
                        </a:cubicBezTo>
                        <a:cubicBezTo>
                          <a:pt x="21829" y="13746"/>
                          <a:pt x="23829" y="13270"/>
                          <a:pt x="24020" y="11555"/>
                        </a:cubicBezTo>
                        <a:cubicBezTo>
                          <a:pt x="24020" y="10793"/>
                          <a:pt x="22972" y="10603"/>
                          <a:pt x="22020" y="10507"/>
                        </a:cubicBezTo>
                        <a:cubicBezTo>
                          <a:pt x="22496" y="10317"/>
                          <a:pt x="22972" y="10126"/>
                          <a:pt x="23353" y="9745"/>
                        </a:cubicBezTo>
                        <a:cubicBezTo>
                          <a:pt x="23448" y="9650"/>
                          <a:pt x="23353" y="9460"/>
                          <a:pt x="23258" y="9460"/>
                        </a:cubicBezTo>
                        <a:cubicBezTo>
                          <a:pt x="23067" y="9460"/>
                          <a:pt x="21448" y="9269"/>
                          <a:pt x="21829" y="8983"/>
                        </a:cubicBezTo>
                        <a:cubicBezTo>
                          <a:pt x="22210" y="8698"/>
                          <a:pt x="22591" y="8602"/>
                          <a:pt x="22782" y="8221"/>
                        </a:cubicBezTo>
                        <a:cubicBezTo>
                          <a:pt x="22782" y="8221"/>
                          <a:pt x="22782" y="8031"/>
                          <a:pt x="22782" y="7936"/>
                        </a:cubicBezTo>
                        <a:cubicBezTo>
                          <a:pt x="21639" y="7364"/>
                          <a:pt x="20305" y="7459"/>
                          <a:pt x="19067" y="7269"/>
                        </a:cubicBezTo>
                        <a:cubicBezTo>
                          <a:pt x="20019" y="7078"/>
                          <a:pt x="21067" y="7078"/>
                          <a:pt x="22020" y="6888"/>
                        </a:cubicBezTo>
                        <a:cubicBezTo>
                          <a:pt x="22877" y="6697"/>
                          <a:pt x="24115" y="6316"/>
                          <a:pt x="24306" y="5364"/>
                        </a:cubicBezTo>
                        <a:cubicBezTo>
                          <a:pt x="24496" y="4126"/>
                          <a:pt x="23162" y="3078"/>
                          <a:pt x="22210" y="2697"/>
                        </a:cubicBezTo>
                        <a:cubicBezTo>
                          <a:pt x="20686" y="2030"/>
                          <a:pt x="18971" y="1840"/>
                          <a:pt x="17257" y="1649"/>
                        </a:cubicBezTo>
                        <a:cubicBezTo>
                          <a:pt x="14876" y="1459"/>
                          <a:pt x="12399" y="1268"/>
                          <a:pt x="10018" y="1744"/>
                        </a:cubicBezTo>
                        <a:cubicBezTo>
                          <a:pt x="8208" y="2125"/>
                          <a:pt x="6018" y="2792"/>
                          <a:pt x="4589" y="4030"/>
                        </a:cubicBezTo>
                        <a:cubicBezTo>
                          <a:pt x="3636" y="4983"/>
                          <a:pt x="4017" y="5935"/>
                          <a:pt x="5256" y="6221"/>
                        </a:cubicBezTo>
                        <a:cubicBezTo>
                          <a:pt x="6970" y="6602"/>
                          <a:pt x="8780" y="5840"/>
                          <a:pt x="10399" y="6507"/>
                        </a:cubicBezTo>
                        <a:cubicBezTo>
                          <a:pt x="9446" y="6983"/>
                          <a:pt x="8399" y="6983"/>
                          <a:pt x="7446" y="6983"/>
                        </a:cubicBezTo>
                        <a:cubicBezTo>
                          <a:pt x="6684" y="6983"/>
                          <a:pt x="6018" y="7078"/>
                          <a:pt x="5351" y="7174"/>
                        </a:cubicBezTo>
                        <a:cubicBezTo>
                          <a:pt x="4208" y="7174"/>
                          <a:pt x="2779" y="7364"/>
                          <a:pt x="2112" y="8507"/>
                        </a:cubicBezTo>
                        <a:cubicBezTo>
                          <a:pt x="2112" y="8507"/>
                          <a:pt x="2112" y="8698"/>
                          <a:pt x="2112" y="8698"/>
                        </a:cubicBezTo>
                        <a:cubicBezTo>
                          <a:pt x="2874" y="9555"/>
                          <a:pt x="4112" y="9269"/>
                          <a:pt x="5160" y="9555"/>
                        </a:cubicBezTo>
                        <a:cubicBezTo>
                          <a:pt x="4398" y="9936"/>
                          <a:pt x="3541" y="9841"/>
                          <a:pt x="2970" y="10507"/>
                        </a:cubicBezTo>
                        <a:cubicBezTo>
                          <a:pt x="2970" y="10507"/>
                          <a:pt x="2970" y="10698"/>
                          <a:pt x="2970" y="10698"/>
                        </a:cubicBezTo>
                        <a:cubicBezTo>
                          <a:pt x="3827" y="11460"/>
                          <a:pt x="5160" y="11365"/>
                          <a:pt x="6208" y="11460"/>
                        </a:cubicBezTo>
                        <a:cubicBezTo>
                          <a:pt x="7351" y="11460"/>
                          <a:pt x="8875" y="11650"/>
                          <a:pt x="9923" y="12127"/>
                        </a:cubicBezTo>
                        <a:cubicBezTo>
                          <a:pt x="8589" y="12603"/>
                          <a:pt x="7065" y="12698"/>
                          <a:pt x="5541" y="12793"/>
                        </a:cubicBezTo>
                        <a:cubicBezTo>
                          <a:pt x="4684" y="12793"/>
                          <a:pt x="3541" y="12793"/>
                          <a:pt x="2779" y="13365"/>
                        </a:cubicBezTo>
                        <a:cubicBezTo>
                          <a:pt x="1731" y="14317"/>
                          <a:pt x="3160" y="16222"/>
                          <a:pt x="4017" y="17270"/>
                        </a:cubicBezTo>
                        <a:cubicBezTo>
                          <a:pt x="2303" y="16032"/>
                          <a:pt x="969" y="14508"/>
                          <a:pt x="303" y="12508"/>
                        </a:cubicBezTo>
                        <a:cubicBezTo>
                          <a:pt x="-745" y="9174"/>
                          <a:pt x="1065" y="5364"/>
                          <a:pt x="3636" y="3268"/>
                        </a:cubicBezTo>
                        <a:cubicBezTo>
                          <a:pt x="5541" y="1649"/>
                          <a:pt x="7923" y="601"/>
                          <a:pt x="10399" y="125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756" name="رسم 672">
                  <a:extLst>
                    <a:ext uri="{FF2B5EF4-FFF2-40B4-BE49-F238E27FC236}">
                      <a16:creationId xmlns:a16="http://schemas.microsoft.com/office/drawing/2014/main" id="{3DE9E5D4-4590-A434-C9A1-ADFB3A85234D}"/>
                    </a:ext>
                  </a:extLst>
                </p:cNvPr>
                <p:cNvGrpSpPr/>
                <p:nvPr/>
              </p:nvGrpSpPr>
              <p:grpSpPr>
                <a:xfrm>
                  <a:off x="6748951" y="2894311"/>
                  <a:ext cx="27669" cy="22717"/>
                  <a:chOff x="6748951" y="2894311"/>
                  <a:chExt cx="27669" cy="22717"/>
                </a:xfrm>
              </p:grpSpPr>
              <p:sp>
                <p:nvSpPr>
                  <p:cNvPr id="2759" name="شكل حر: شكل 2758">
                    <a:extLst>
                      <a:ext uri="{FF2B5EF4-FFF2-40B4-BE49-F238E27FC236}">
                        <a16:creationId xmlns:a16="http://schemas.microsoft.com/office/drawing/2014/main" id="{4AA2B5E8-365B-5A37-ED7E-A5091C0222C8}"/>
                      </a:ext>
                    </a:extLst>
                  </p:cNvPr>
                  <p:cNvSpPr/>
                  <p:nvPr/>
                </p:nvSpPr>
                <p:spPr>
                  <a:xfrm>
                    <a:off x="6749047" y="2894311"/>
                    <a:ext cx="27574" cy="22717"/>
                  </a:xfrm>
                  <a:custGeom>
                    <a:avLst/>
                    <a:gdLst>
                      <a:gd name="connsiteX0" fmla="*/ 9131 w 27574"/>
                      <a:gd name="connsiteY0" fmla="*/ 21291 h 22717"/>
                      <a:gd name="connsiteX1" fmla="*/ 14941 w 27574"/>
                      <a:gd name="connsiteY1" fmla="*/ 22624 h 22717"/>
                      <a:gd name="connsiteX2" fmla="*/ 26942 w 27574"/>
                      <a:gd name="connsiteY2" fmla="*/ 19100 h 22717"/>
                      <a:gd name="connsiteX3" fmla="*/ 25895 w 27574"/>
                      <a:gd name="connsiteY3" fmla="*/ 16147 h 22717"/>
                      <a:gd name="connsiteX4" fmla="*/ 26466 w 27574"/>
                      <a:gd name="connsiteY4" fmla="*/ 15290 h 22717"/>
                      <a:gd name="connsiteX5" fmla="*/ 27419 w 27574"/>
                      <a:gd name="connsiteY5" fmla="*/ 13766 h 22717"/>
                      <a:gd name="connsiteX6" fmla="*/ 26942 w 27574"/>
                      <a:gd name="connsiteY6" fmla="*/ 10432 h 22717"/>
                      <a:gd name="connsiteX7" fmla="*/ 26085 w 27574"/>
                      <a:gd name="connsiteY7" fmla="*/ 9004 h 22717"/>
                      <a:gd name="connsiteX8" fmla="*/ 26752 w 27574"/>
                      <a:gd name="connsiteY8" fmla="*/ 8527 h 22717"/>
                      <a:gd name="connsiteX9" fmla="*/ 26085 w 27574"/>
                      <a:gd name="connsiteY9" fmla="*/ 6146 h 22717"/>
                      <a:gd name="connsiteX10" fmla="*/ 23799 w 27574"/>
                      <a:gd name="connsiteY10" fmla="*/ 3765 h 22717"/>
                      <a:gd name="connsiteX11" fmla="*/ 19132 w 27574"/>
                      <a:gd name="connsiteY11" fmla="*/ 907 h 22717"/>
                      <a:gd name="connsiteX12" fmla="*/ 939 w 27574"/>
                      <a:gd name="connsiteY12" fmla="*/ 5765 h 22717"/>
                      <a:gd name="connsiteX13" fmla="*/ 2463 w 27574"/>
                      <a:gd name="connsiteY13" fmla="*/ 16433 h 22717"/>
                      <a:gd name="connsiteX14" fmla="*/ 9131 w 27574"/>
                      <a:gd name="connsiteY14" fmla="*/ 21196 h 22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7574" h="22717">
                        <a:moveTo>
                          <a:pt x="9131" y="21291"/>
                        </a:moveTo>
                        <a:cubicBezTo>
                          <a:pt x="10941" y="22053"/>
                          <a:pt x="12941" y="22434"/>
                          <a:pt x="14941" y="22624"/>
                        </a:cubicBezTo>
                        <a:cubicBezTo>
                          <a:pt x="17322" y="22815"/>
                          <a:pt x="26847" y="23101"/>
                          <a:pt x="26942" y="19100"/>
                        </a:cubicBezTo>
                        <a:cubicBezTo>
                          <a:pt x="26942" y="18052"/>
                          <a:pt x="26562" y="17005"/>
                          <a:pt x="25895" y="16147"/>
                        </a:cubicBezTo>
                        <a:cubicBezTo>
                          <a:pt x="25514" y="15576"/>
                          <a:pt x="25895" y="15576"/>
                          <a:pt x="26466" y="15290"/>
                        </a:cubicBezTo>
                        <a:cubicBezTo>
                          <a:pt x="26942" y="14909"/>
                          <a:pt x="27228" y="14338"/>
                          <a:pt x="27419" y="13766"/>
                        </a:cubicBezTo>
                        <a:cubicBezTo>
                          <a:pt x="27800" y="12814"/>
                          <a:pt x="27419" y="11290"/>
                          <a:pt x="26942" y="10432"/>
                        </a:cubicBezTo>
                        <a:cubicBezTo>
                          <a:pt x="26752" y="9861"/>
                          <a:pt x="26466" y="9385"/>
                          <a:pt x="26085" y="9004"/>
                        </a:cubicBezTo>
                        <a:cubicBezTo>
                          <a:pt x="26371" y="9004"/>
                          <a:pt x="26562" y="9004"/>
                          <a:pt x="26752" y="8527"/>
                        </a:cubicBezTo>
                        <a:cubicBezTo>
                          <a:pt x="27133" y="7670"/>
                          <a:pt x="26562" y="6813"/>
                          <a:pt x="26085" y="6146"/>
                        </a:cubicBezTo>
                        <a:cubicBezTo>
                          <a:pt x="25418" y="5289"/>
                          <a:pt x="24466" y="4622"/>
                          <a:pt x="23799" y="3765"/>
                        </a:cubicBezTo>
                        <a:cubicBezTo>
                          <a:pt x="22561" y="2431"/>
                          <a:pt x="20846" y="1479"/>
                          <a:pt x="19132" y="907"/>
                        </a:cubicBezTo>
                        <a:cubicBezTo>
                          <a:pt x="13417" y="-998"/>
                          <a:pt x="4083" y="-140"/>
                          <a:pt x="939" y="5765"/>
                        </a:cubicBezTo>
                        <a:cubicBezTo>
                          <a:pt x="-966" y="9194"/>
                          <a:pt x="272" y="13671"/>
                          <a:pt x="2463" y="16433"/>
                        </a:cubicBezTo>
                        <a:cubicBezTo>
                          <a:pt x="4178" y="18624"/>
                          <a:pt x="6559" y="20243"/>
                          <a:pt x="9131" y="21196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60" name="شكل حر: شكل 2759">
                    <a:extLst>
                      <a:ext uri="{FF2B5EF4-FFF2-40B4-BE49-F238E27FC236}">
                        <a16:creationId xmlns:a16="http://schemas.microsoft.com/office/drawing/2014/main" id="{8BFD9F79-EF55-2075-1E84-18C4E29F65D6}"/>
                      </a:ext>
                    </a:extLst>
                  </p:cNvPr>
                  <p:cNvSpPr/>
                  <p:nvPr/>
                </p:nvSpPr>
                <p:spPr>
                  <a:xfrm>
                    <a:off x="6749047" y="2894311"/>
                    <a:ext cx="27574" cy="22717"/>
                  </a:xfrm>
                  <a:custGeom>
                    <a:avLst/>
                    <a:gdLst>
                      <a:gd name="connsiteX0" fmla="*/ 9131 w 27574"/>
                      <a:gd name="connsiteY0" fmla="*/ 21291 h 22717"/>
                      <a:gd name="connsiteX1" fmla="*/ 14941 w 27574"/>
                      <a:gd name="connsiteY1" fmla="*/ 22624 h 22717"/>
                      <a:gd name="connsiteX2" fmla="*/ 26942 w 27574"/>
                      <a:gd name="connsiteY2" fmla="*/ 19100 h 22717"/>
                      <a:gd name="connsiteX3" fmla="*/ 25895 w 27574"/>
                      <a:gd name="connsiteY3" fmla="*/ 16147 h 22717"/>
                      <a:gd name="connsiteX4" fmla="*/ 26466 w 27574"/>
                      <a:gd name="connsiteY4" fmla="*/ 15290 h 22717"/>
                      <a:gd name="connsiteX5" fmla="*/ 27419 w 27574"/>
                      <a:gd name="connsiteY5" fmla="*/ 13766 h 22717"/>
                      <a:gd name="connsiteX6" fmla="*/ 26942 w 27574"/>
                      <a:gd name="connsiteY6" fmla="*/ 10432 h 22717"/>
                      <a:gd name="connsiteX7" fmla="*/ 26085 w 27574"/>
                      <a:gd name="connsiteY7" fmla="*/ 9004 h 22717"/>
                      <a:gd name="connsiteX8" fmla="*/ 26752 w 27574"/>
                      <a:gd name="connsiteY8" fmla="*/ 8527 h 22717"/>
                      <a:gd name="connsiteX9" fmla="*/ 26085 w 27574"/>
                      <a:gd name="connsiteY9" fmla="*/ 6146 h 22717"/>
                      <a:gd name="connsiteX10" fmla="*/ 23799 w 27574"/>
                      <a:gd name="connsiteY10" fmla="*/ 3765 h 22717"/>
                      <a:gd name="connsiteX11" fmla="*/ 19132 w 27574"/>
                      <a:gd name="connsiteY11" fmla="*/ 907 h 22717"/>
                      <a:gd name="connsiteX12" fmla="*/ 939 w 27574"/>
                      <a:gd name="connsiteY12" fmla="*/ 5765 h 22717"/>
                      <a:gd name="connsiteX13" fmla="*/ 2463 w 27574"/>
                      <a:gd name="connsiteY13" fmla="*/ 16433 h 22717"/>
                      <a:gd name="connsiteX14" fmla="*/ 9131 w 27574"/>
                      <a:gd name="connsiteY14" fmla="*/ 21196 h 22717"/>
                      <a:gd name="connsiteX15" fmla="*/ 8178 w 27574"/>
                      <a:gd name="connsiteY15" fmla="*/ 10718 h 22717"/>
                      <a:gd name="connsiteX16" fmla="*/ 10179 w 27574"/>
                      <a:gd name="connsiteY16" fmla="*/ 9289 h 22717"/>
                      <a:gd name="connsiteX17" fmla="*/ 13608 w 27574"/>
                      <a:gd name="connsiteY17" fmla="*/ 8908 h 22717"/>
                      <a:gd name="connsiteX18" fmla="*/ 9797 w 27574"/>
                      <a:gd name="connsiteY18" fmla="*/ 6813 h 22717"/>
                      <a:gd name="connsiteX19" fmla="*/ 7321 w 27574"/>
                      <a:gd name="connsiteY19" fmla="*/ 4622 h 22717"/>
                      <a:gd name="connsiteX20" fmla="*/ 9988 w 27574"/>
                      <a:gd name="connsiteY20" fmla="*/ 2622 h 22717"/>
                      <a:gd name="connsiteX21" fmla="*/ 14274 w 27574"/>
                      <a:gd name="connsiteY21" fmla="*/ 3003 h 22717"/>
                      <a:gd name="connsiteX22" fmla="*/ 9512 w 27574"/>
                      <a:gd name="connsiteY22" fmla="*/ 1574 h 22717"/>
                      <a:gd name="connsiteX23" fmla="*/ 9512 w 27574"/>
                      <a:gd name="connsiteY23" fmla="*/ 1193 h 22717"/>
                      <a:gd name="connsiteX24" fmla="*/ 22942 w 27574"/>
                      <a:gd name="connsiteY24" fmla="*/ 4336 h 22717"/>
                      <a:gd name="connsiteX25" fmla="*/ 25228 w 27574"/>
                      <a:gd name="connsiteY25" fmla="*/ 6432 h 22717"/>
                      <a:gd name="connsiteX26" fmla="*/ 17417 w 27574"/>
                      <a:gd name="connsiteY26" fmla="*/ 5956 h 22717"/>
                      <a:gd name="connsiteX27" fmla="*/ 20466 w 27574"/>
                      <a:gd name="connsiteY27" fmla="*/ 8051 h 22717"/>
                      <a:gd name="connsiteX28" fmla="*/ 22751 w 27574"/>
                      <a:gd name="connsiteY28" fmla="*/ 10242 h 22717"/>
                      <a:gd name="connsiteX29" fmla="*/ 18560 w 27574"/>
                      <a:gd name="connsiteY29" fmla="*/ 11671 h 22717"/>
                      <a:gd name="connsiteX30" fmla="*/ 21227 w 27574"/>
                      <a:gd name="connsiteY30" fmla="*/ 13957 h 22717"/>
                      <a:gd name="connsiteX31" fmla="*/ 21227 w 27574"/>
                      <a:gd name="connsiteY31" fmla="*/ 14242 h 22717"/>
                      <a:gd name="connsiteX32" fmla="*/ 16275 w 27574"/>
                      <a:gd name="connsiteY32" fmla="*/ 14814 h 22717"/>
                      <a:gd name="connsiteX33" fmla="*/ 11036 w 27574"/>
                      <a:gd name="connsiteY33" fmla="*/ 13099 h 22717"/>
                      <a:gd name="connsiteX34" fmla="*/ 8178 w 27574"/>
                      <a:gd name="connsiteY34" fmla="*/ 10813 h 22717"/>
                      <a:gd name="connsiteX35" fmla="*/ 7416 w 27574"/>
                      <a:gd name="connsiteY35" fmla="*/ 16433 h 22717"/>
                      <a:gd name="connsiteX36" fmla="*/ 8750 w 27574"/>
                      <a:gd name="connsiteY36" fmla="*/ 15290 h 22717"/>
                      <a:gd name="connsiteX37" fmla="*/ 13512 w 27574"/>
                      <a:gd name="connsiteY37" fmla="*/ 15004 h 22717"/>
                      <a:gd name="connsiteX38" fmla="*/ 19418 w 27574"/>
                      <a:gd name="connsiteY38" fmla="*/ 15957 h 22717"/>
                      <a:gd name="connsiteX39" fmla="*/ 21513 w 27574"/>
                      <a:gd name="connsiteY39" fmla="*/ 18052 h 22717"/>
                      <a:gd name="connsiteX40" fmla="*/ 17322 w 27574"/>
                      <a:gd name="connsiteY40" fmla="*/ 18814 h 22717"/>
                      <a:gd name="connsiteX41" fmla="*/ 11798 w 27574"/>
                      <a:gd name="connsiteY41" fmla="*/ 18338 h 22717"/>
                      <a:gd name="connsiteX42" fmla="*/ 8464 w 27574"/>
                      <a:gd name="connsiteY42" fmla="*/ 17290 h 22717"/>
                      <a:gd name="connsiteX43" fmla="*/ 7321 w 27574"/>
                      <a:gd name="connsiteY43" fmla="*/ 16433 h 22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27574" h="22717">
                        <a:moveTo>
                          <a:pt x="9131" y="21291"/>
                        </a:moveTo>
                        <a:cubicBezTo>
                          <a:pt x="10941" y="22053"/>
                          <a:pt x="12941" y="22434"/>
                          <a:pt x="14941" y="22624"/>
                        </a:cubicBezTo>
                        <a:cubicBezTo>
                          <a:pt x="17322" y="22815"/>
                          <a:pt x="26847" y="23101"/>
                          <a:pt x="26942" y="19100"/>
                        </a:cubicBezTo>
                        <a:cubicBezTo>
                          <a:pt x="26942" y="18052"/>
                          <a:pt x="26562" y="17005"/>
                          <a:pt x="25895" y="16147"/>
                        </a:cubicBezTo>
                        <a:cubicBezTo>
                          <a:pt x="25514" y="15576"/>
                          <a:pt x="25895" y="15576"/>
                          <a:pt x="26466" y="15290"/>
                        </a:cubicBezTo>
                        <a:cubicBezTo>
                          <a:pt x="26942" y="14909"/>
                          <a:pt x="27228" y="14338"/>
                          <a:pt x="27419" y="13766"/>
                        </a:cubicBezTo>
                        <a:cubicBezTo>
                          <a:pt x="27800" y="12814"/>
                          <a:pt x="27419" y="11290"/>
                          <a:pt x="26942" y="10432"/>
                        </a:cubicBezTo>
                        <a:cubicBezTo>
                          <a:pt x="26752" y="9861"/>
                          <a:pt x="26466" y="9385"/>
                          <a:pt x="26085" y="9004"/>
                        </a:cubicBezTo>
                        <a:cubicBezTo>
                          <a:pt x="26371" y="9004"/>
                          <a:pt x="26562" y="9004"/>
                          <a:pt x="26752" y="8527"/>
                        </a:cubicBezTo>
                        <a:cubicBezTo>
                          <a:pt x="27133" y="7670"/>
                          <a:pt x="26562" y="6813"/>
                          <a:pt x="26085" y="6146"/>
                        </a:cubicBezTo>
                        <a:cubicBezTo>
                          <a:pt x="25418" y="5289"/>
                          <a:pt x="24466" y="4622"/>
                          <a:pt x="23799" y="3765"/>
                        </a:cubicBezTo>
                        <a:cubicBezTo>
                          <a:pt x="22561" y="2431"/>
                          <a:pt x="20846" y="1479"/>
                          <a:pt x="19132" y="907"/>
                        </a:cubicBezTo>
                        <a:cubicBezTo>
                          <a:pt x="13417" y="-998"/>
                          <a:pt x="4083" y="-140"/>
                          <a:pt x="939" y="5765"/>
                        </a:cubicBezTo>
                        <a:cubicBezTo>
                          <a:pt x="-966" y="9194"/>
                          <a:pt x="272" y="13671"/>
                          <a:pt x="2463" y="16433"/>
                        </a:cubicBezTo>
                        <a:cubicBezTo>
                          <a:pt x="4178" y="18624"/>
                          <a:pt x="6559" y="20243"/>
                          <a:pt x="9131" y="21196"/>
                        </a:cubicBezTo>
                        <a:close/>
                        <a:moveTo>
                          <a:pt x="8178" y="10718"/>
                        </a:moveTo>
                        <a:cubicBezTo>
                          <a:pt x="8464" y="9956"/>
                          <a:pt x="9512" y="9480"/>
                          <a:pt x="10179" y="9289"/>
                        </a:cubicBezTo>
                        <a:cubicBezTo>
                          <a:pt x="11321" y="9099"/>
                          <a:pt x="12464" y="9194"/>
                          <a:pt x="13608" y="8908"/>
                        </a:cubicBezTo>
                        <a:cubicBezTo>
                          <a:pt x="12655" y="7861"/>
                          <a:pt x="10941" y="7384"/>
                          <a:pt x="9797" y="6813"/>
                        </a:cubicBezTo>
                        <a:cubicBezTo>
                          <a:pt x="9035" y="6432"/>
                          <a:pt x="7416" y="5670"/>
                          <a:pt x="7321" y="4622"/>
                        </a:cubicBezTo>
                        <a:cubicBezTo>
                          <a:pt x="7226" y="3289"/>
                          <a:pt x="8940" y="2812"/>
                          <a:pt x="9988" y="2622"/>
                        </a:cubicBezTo>
                        <a:cubicBezTo>
                          <a:pt x="11417" y="2527"/>
                          <a:pt x="12846" y="2622"/>
                          <a:pt x="14274" y="3003"/>
                        </a:cubicBezTo>
                        <a:cubicBezTo>
                          <a:pt x="12750" y="2431"/>
                          <a:pt x="11036" y="2336"/>
                          <a:pt x="9512" y="1574"/>
                        </a:cubicBezTo>
                        <a:cubicBezTo>
                          <a:pt x="9321" y="1574"/>
                          <a:pt x="9321" y="1288"/>
                          <a:pt x="9512" y="1193"/>
                        </a:cubicBezTo>
                        <a:cubicBezTo>
                          <a:pt x="13893" y="145"/>
                          <a:pt x="19513" y="1193"/>
                          <a:pt x="22942" y="4336"/>
                        </a:cubicBezTo>
                        <a:cubicBezTo>
                          <a:pt x="23990" y="4813"/>
                          <a:pt x="25038" y="5479"/>
                          <a:pt x="25228" y="6432"/>
                        </a:cubicBezTo>
                        <a:cubicBezTo>
                          <a:pt x="25704" y="9289"/>
                          <a:pt x="19513" y="6622"/>
                          <a:pt x="17417" y="5956"/>
                        </a:cubicBezTo>
                        <a:cubicBezTo>
                          <a:pt x="18275" y="6813"/>
                          <a:pt x="19513" y="7384"/>
                          <a:pt x="20466" y="8051"/>
                        </a:cubicBezTo>
                        <a:cubicBezTo>
                          <a:pt x="21227" y="8623"/>
                          <a:pt x="22466" y="9194"/>
                          <a:pt x="22751" y="10242"/>
                        </a:cubicBezTo>
                        <a:cubicBezTo>
                          <a:pt x="23418" y="12337"/>
                          <a:pt x="19989" y="11671"/>
                          <a:pt x="18560" y="11671"/>
                        </a:cubicBezTo>
                        <a:cubicBezTo>
                          <a:pt x="19418" y="12433"/>
                          <a:pt x="20561" y="12909"/>
                          <a:pt x="21227" y="13957"/>
                        </a:cubicBezTo>
                        <a:cubicBezTo>
                          <a:pt x="21227" y="13957"/>
                          <a:pt x="21227" y="14147"/>
                          <a:pt x="21227" y="14242"/>
                        </a:cubicBezTo>
                        <a:cubicBezTo>
                          <a:pt x="19894" y="15385"/>
                          <a:pt x="17894" y="15195"/>
                          <a:pt x="16275" y="14814"/>
                        </a:cubicBezTo>
                        <a:cubicBezTo>
                          <a:pt x="14465" y="14433"/>
                          <a:pt x="12655" y="13766"/>
                          <a:pt x="11036" y="13099"/>
                        </a:cubicBezTo>
                        <a:cubicBezTo>
                          <a:pt x="10274" y="12814"/>
                          <a:pt x="7702" y="12052"/>
                          <a:pt x="8178" y="10813"/>
                        </a:cubicBezTo>
                        <a:close/>
                        <a:moveTo>
                          <a:pt x="7416" y="16433"/>
                        </a:moveTo>
                        <a:cubicBezTo>
                          <a:pt x="7130" y="15671"/>
                          <a:pt x="8273" y="15385"/>
                          <a:pt x="8750" y="15290"/>
                        </a:cubicBezTo>
                        <a:cubicBezTo>
                          <a:pt x="10274" y="14909"/>
                          <a:pt x="11893" y="14909"/>
                          <a:pt x="13512" y="15004"/>
                        </a:cubicBezTo>
                        <a:cubicBezTo>
                          <a:pt x="15513" y="15004"/>
                          <a:pt x="17513" y="15290"/>
                          <a:pt x="19418" y="15957"/>
                        </a:cubicBezTo>
                        <a:cubicBezTo>
                          <a:pt x="20942" y="16338"/>
                          <a:pt x="22942" y="16909"/>
                          <a:pt x="21513" y="18052"/>
                        </a:cubicBezTo>
                        <a:cubicBezTo>
                          <a:pt x="20370" y="19005"/>
                          <a:pt x="18656" y="18910"/>
                          <a:pt x="17322" y="18814"/>
                        </a:cubicBezTo>
                        <a:cubicBezTo>
                          <a:pt x="15513" y="18719"/>
                          <a:pt x="13608" y="18624"/>
                          <a:pt x="11798" y="18338"/>
                        </a:cubicBezTo>
                        <a:cubicBezTo>
                          <a:pt x="10655" y="18148"/>
                          <a:pt x="9512" y="17862"/>
                          <a:pt x="8464" y="17290"/>
                        </a:cubicBezTo>
                        <a:cubicBezTo>
                          <a:pt x="8083" y="17100"/>
                          <a:pt x="7512" y="16814"/>
                          <a:pt x="7321" y="16433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61" name="شكل حر: شكل 2760">
                    <a:extLst>
                      <a:ext uri="{FF2B5EF4-FFF2-40B4-BE49-F238E27FC236}">
                        <a16:creationId xmlns:a16="http://schemas.microsoft.com/office/drawing/2014/main" id="{2CC8AD9A-A14F-893F-5688-300E06AD3DBD}"/>
                      </a:ext>
                    </a:extLst>
                  </p:cNvPr>
                  <p:cNvSpPr/>
                  <p:nvPr/>
                </p:nvSpPr>
                <p:spPr>
                  <a:xfrm>
                    <a:off x="6748951" y="2895790"/>
                    <a:ext cx="27669" cy="21238"/>
                  </a:xfrm>
                  <a:custGeom>
                    <a:avLst/>
                    <a:gdLst>
                      <a:gd name="connsiteX0" fmla="*/ 9226 w 27669"/>
                      <a:gd name="connsiteY0" fmla="*/ 19812 h 21238"/>
                      <a:gd name="connsiteX1" fmla="*/ 15036 w 27669"/>
                      <a:gd name="connsiteY1" fmla="*/ 21146 h 21238"/>
                      <a:gd name="connsiteX2" fmla="*/ 27038 w 27669"/>
                      <a:gd name="connsiteY2" fmla="*/ 17621 h 21238"/>
                      <a:gd name="connsiteX3" fmla="*/ 25990 w 27669"/>
                      <a:gd name="connsiteY3" fmla="*/ 14669 h 21238"/>
                      <a:gd name="connsiteX4" fmla="*/ 26562 w 27669"/>
                      <a:gd name="connsiteY4" fmla="*/ 13811 h 21238"/>
                      <a:gd name="connsiteX5" fmla="*/ 27514 w 27669"/>
                      <a:gd name="connsiteY5" fmla="*/ 12287 h 21238"/>
                      <a:gd name="connsiteX6" fmla="*/ 27038 w 27669"/>
                      <a:gd name="connsiteY6" fmla="*/ 8953 h 21238"/>
                      <a:gd name="connsiteX7" fmla="*/ 26181 w 27669"/>
                      <a:gd name="connsiteY7" fmla="*/ 7525 h 21238"/>
                      <a:gd name="connsiteX8" fmla="*/ 26847 w 27669"/>
                      <a:gd name="connsiteY8" fmla="*/ 7048 h 21238"/>
                      <a:gd name="connsiteX9" fmla="*/ 26371 w 27669"/>
                      <a:gd name="connsiteY9" fmla="*/ 4953 h 21238"/>
                      <a:gd name="connsiteX10" fmla="*/ 26371 w 27669"/>
                      <a:gd name="connsiteY10" fmla="*/ 5905 h 21238"/>
                      <a:gd name="connsiteX11" fmla="*/ 23228 w 27669"/>
                      <a:gd name="connsiteY11" fmla="*/ 6858 h 21238"/>
                      <a:gd name="connsiteX12" fmla="*/ 26562 w 27669"/>
                      <a:gd name="connsiteY12" fmla="*/ 10573 h 21238"/>
                      <a:gd name="connsiteX13" fmla="*/ 24276 w 27669"/>
                      <a:gd name="connsiteY13" fmla="*/ 11240 h 21238"/>
                      <a:gd name="connsiteX14" fmla="*/ 25514 w 27669"/>
                      <a:gd name="connsiteY14" fmla="*/ 12382 h 21238"/>
                      <a:gd name="connsiteX15" fmla="*/ 25323 w 27669"/>
                      <a:gd name="connsiteY15" fmla="*/ 12668 h 21238"/>
                      <a:gd name="connsiteX16" fmla="*/ 23704 w 27669"/>
                      <a:gd name="connsiteY16" fmla="*/ 12859 h 21238"/>
                      <a:gd name="connsiteX17" fmla="*/ 24561 w 27669"/>
                      <a:gd name="connsiteY17" fmla="*/ 13906 h 21238"/>
                      <a:gd name="connsiteX18" fmla="*/ 24466 w 27669"/>
                      <a:gd name="connsiteY18" fmla="*/ 14192 h 21238"/>
                      <a:gd name="connsiteX19" fmla="*/ 20275 w 27669"/>
                      <a:gd name="connsiteY19" fmla="*/ 14192 h 21238"/>
                      <a:gd name="connsiteX20" fmla="*/ 23323 w 27669"/>
                      <a:gd name="connsiteY20" fmla="*/ 15240 h 21238"/>
                      <a:gd name="connsiteX21" fmla="*/ 25419 w 27669"/>
                      <a:gd name="connsiteY21" fmla="*/ 17431 h 21238"/>
                      <a:gd name="connsiteX22" fmla="*/ 22561 w 27669"/>
                      <a:gd name="connsiteY22" fmla="*/ 19907 h 21238"/>
                      <a:gd name="connsiteX23" fmla="*/ 17037 w 27669"/>
                      <a:gd name="connsiteY23" fmla="*/ 19907 h 21238"/>
                      <a:gd name="connsiteX24" fmla="*/ 9226 w 27669"/>
                      <a:gd name="connsiteY24" fmla="*/ 18193 h 21238"/>
                      <a:gd name="connsiteX25" fmla="*/ 3892 w 27669"/>
                      <a:gd name="connsiteY25" fmla="*/ 14573 h 21238"/>
                      <a:gd name="connsiteX26" fmla="*/ 5130 w 27669"/>
                      <a:gd name="connsiteY26" fmla="*/ 12287 h 21238"/>
                      <a:gd name="connsiteX27" fmla="*/ 10750 w 27669"/>
                      <a:gd name="connsiteY27" fmla="*/ 13145 h 21238"/>
                      <a:gd name="connsiteX28" fmla="*/ 7702 w 27669"/>
                      <a:gd name="connsiteY28" fmla="*/ 12001 h 21238"/>
                      <a:gd name="connsiteX29" fmla="*/ 5416 w 27669"/>
                      <a:gd name="connsiteY29" fmla="*/ 11335 h 21238"/>
                      <a:gd name="connsiteX30" fmla="*/ 2178 w 27669"/>
                      <a:gd name="connsiteY30" fmla="*/ 9239 h 21238"/>
                      <a:gd name="connsiteX31" fmla="*/ 2178 w 27669"/>
                      <a:gd name="connsiteY31" fmla="*/ 9049 h 21238"/>
                      <a:gd name="connsiteX32" fmla="*/ 5607 w 27669"/>
                      <a:gd name="connsiteY32" fmla="*/ 8763 h 21238"/>
                      <a:gd name="connsiteX33" fmla="*/ 3416 w 27669"/>
                      <a:gd name="connsiteY33" fmla="*/ 7239 h 21238"/>
                      <a:gd name="connsiteX34" fmla="*/ 3416 w 27669"/>
                      <a:gd name="connsiteY34" fmla="*/ 6953 h 21238"/>
                      <a:gd name="connsiteX35" fmla="*/ 7035 w 27669"/>
                      <a:gd name="connsiteY35" fmla="*/ 6858 h 21238"/>
                      <a:gd name="connsiteX36" fmla="*/ 11131 w 27669"/>
                      <a:gd name="connsiteY36" fmla="*/ 6858 h 21238"/>
                      <a:gd name="connsiteX37" fmla="*/ 6654 w 27669"/>
                      <a:gd name="connsiteY37" fmla="*/ 5239 h 21238"/>
                      <a:gd name="connsiteX38" fmla="*/ 3797 w 27669"/>
                      <a:gd name="connsiteY38" fmla="*/ 4000 h 21238"/>
                      <a:gd name="connsiteX39" fmla="*/ 5987 w 27669"/>
                      <a:gd name="connsiteY39" fmla="*/ 0 h 21238"/>
                      <a:gd name="connsiteX40" fmla="*/ 939 w 27669"/>
                      <a:gd name="connsiteY40" fmla="*/ 4381 h 21238"/>
                      <a:gd name="connsiteX41" fmla="*/ 2463 w 27669"/>
                      <a:gd name="connsiteY41" fmla="*/ 15049 h 21238"/>
                      <a:gd name="connsiteX42" fmla="*/ 9131 w 27669"/>
                      <a:gd name="connsiteY42" fmla="*/ 19812 h 2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7669" h="21238">
                        <a:moveTo>
                          <a:pt x="9226" y="19812"/>
                        </a:moveTo>
                        <a:cubicBezTo>
                          <a:pt x="11036" y="20574"/>
                          <a:pt x="13036" y="20955"/>
                          <a:pt x="15036" y="21146"/>
                        </a:cubicBezTo>
                        <a:cubicBezTo>
                          <a:pt x="17418" y="21336"/>
                          <a:pt x="26943" y="21622"/>
                          <a:pt x="27038" y="17621"/>
                        </a:cubicBezTo>
                        <a:cubicBezTo>
                          <a:pt x="27038" y="16573"/>
                          <a:pt x="26657" y="15526"/>
                          <a:pt x="25990" y="14669"/>
                        </a:cubicBezTo>
                        <a:cubicBezTo>
                          <a:pt x="25609" y="14097"/>
                          <a:pt x="25990" y="14097"/>
                          <a:pt x="26562" y="13811"/>
                        </a:cubicBezTo>
                        <a:cubicBezTo>
                          <a:pt x="27038" y="13430"/>
                          <a:pt x="27324" y="12859"/>
                          <a:pt x="27514" y="12287"/>
                        </a:cubicBezTo>
                        <a:cubicBezTo>
                          <a:pt x="27895" y="11335"/>
                          <a:pt x="27514" y="9811"/>
                          <a:pt x="27038" y="8953"/>
                        </a:cubicBezTo>
                        <a:cubicBezTo>
                          <a:pt x="26847" y="8382"/>
                          <a:pt x="26562" y="7906"/>
                          <a:pt x="26181" y="7525"/>
                        </a:cubicBezTo>
                        <a:cubicBezTo>
                          <a:pt x="26466" y="7525"/>
                          <a:pt x="26657" y="7525"/>
                          <a:pt x="26847" y="7048"/>
                        </a:cubicBezTo>
                        <a:cubicBezTo>
                          <a:pt x="27133" y="6286"/>
                          <a:pt x="26847" y="5620"/>
                          <a:pt x="26371" y="4953"/>
                        </a:cubicBezTo>
                        <a:cubicBezTo>
                          <a:pt x="26371" y="5239"/>
                          <a:pt x="26371" y="5620"/>
                          <a:pt x="26371" y="5905"/>
                        </a:cubicBezTo>
                        <a:cubicBezTo>
                          <a:pt x="25799" y="7048"/>
                          <a:pt x="24371" y="7048"/>
                          <a:pt x="23228" y="6858"/>
                        </a:cubicBezTo>
                        <a:cubicBezTo>
                          <a:pt x="24657" y="7715"/>
                          <a:pt x="26657" y="8763"/>
                          <a:pt x="26562" y="10573"/>
                        </a:cubicBezTo>
                        <a:cubicBezTo>
                          <a:pt x="26562" y="11430"/>
                          <a:pt x="25228" y="11335"/>
                          <a:pt x="24276" y="11240"/>
                        </a:cubicBezTo>
                        <a:cubicBezTo>
                          <a:pt x="24752" y="11525"/>
                          <a:pt x="25228" y="11811"/>
                          <a:pt x="25514" y="12382"/>
                        </a:cubicBezTo>
                        <a:cubicBezTo>
                          <a:pt x="25514" y="12573"/>
                          <a:pt x="25514" y="12764"/>
                          <a:pt x="25323" y="12668"/>
                        </a:cubicBezTo>
                        <a:cubicBezTo>
                          <a:pt x="25133" y="12668"/>
                          <a:pt x="23418" y="12478"/>
                          <a:pt x="23704" y="12859"/>
                        </a:cubicBezTo>
                        <a:cubicBezTo>
                          <a:pt x="23990" y="13240"/>
                          <a:pt x="24371" y="13525"/>
                          <a:pt x="24561" y="13906"/>
                        </a:cubicBezTo>
                        <a:cubicBezTo>
                          <a:pt x="24561" y="14002"/>
                          <a:pt x="24561" y="14097"/>
                          <a:pt x="24466" y="14192"/>
                        </a:cubicBezTo>
                        <a:cubicBezTo>
                          <a:pt x="23037" y="14573"/>
                          <a:pt x="21704" y="14192"/>
                          <a:pt x="20275" y="14192"/>
                        </a:cubicBezTo>
                        <a:cubicBezTo>
                          <a:pt x="21228" y="14669"/>
                          <a:pt x="22370" y="14859"/>
                          <a:pt x="23323" y="15240"/>
                        </a:cubicBezTo>
                        <a:cubicBezTo>
                          <a:pt x="24180" y="15621"/>
                          <a:pt x="25419" y="16288"/>
                          <a:pt x="25419" y="17431"/>
                        </a:cubicBezTo>
                        <a:cubicBezTo>
                          <a:pt x="25419" y="18764"/>
                          <a:pt x="23704" y="19622"/>
                          <a:pt x="22561" y="19907"/>
                        </a:cubicBezTo>
                        <a:cubicBezTo>
                          <a:pt x="20751" y="20288"/>
                          <a:pt x="18846" y="20193"/>
                          <a:pt x="17037" y="19907"/>
                        </a:cubicBezTo>
                        <a:cubicBezTo>
                          <a:pt x="14370" y="19622"/>
                          <a:pt x="11703" y="19241"/>
                          <a:pt x="9226" y="18193"/>
                        </a:cubicBezTo>
                        <a:cubicBezTo>
                          <a:pt x="7321" y="17431"/>
                          <a:pt x="5130" y="16193"/>
                          <a:pt x="3892" y="14573"/>
                        </a:cubicBezTo>
                        <a:cubicBezTo>
                          <a:pt x="3035" y="13430"/>
                          <a:pt x="3702" y="12382"/>
                          <a:pt x="5130" y="12287"/>
                        </a:cubicBezTo>
                        <a:cubicBezTo>
                          <a:pt x="7035" y="12287"/>
                          <a:pt x="8845" y="13430"/>
                          <a:pt x="10750" y="13145"/>
                        </a:cubicBezTo>
                        <a:cubicBezTo>
                          <a:pt x="9893" y="12478"/>
                          <a:pt x="8750" y="12287"/>
                          <a:pt x="7702" y="12001"/>
                        </a:cubicBezTo>
                        <a:cubicBezTo>
                          <a:pt x="6940" y="11811"/>
                          <a:pt x="6178" y="11525"/>
                          <a:pt x="5416" y="11335"/>
                        </a:cubicBezTo>
                        <a:cubicBezTo>
                          <a:pt x="4273" y="10954"/>
                          <a:pt x="2654" y="10573"/>
                          <a:pt x="2178" y="9239"/>
                        </a:cubicBezTo>
                        <a:cubicBezTo>
                          <a:pt x="2178" y="9239"/>
                          <a:pt x="2178" y="9049"/>
                          <a:pt x="2178" y="9049"/>
                        </a:cubicBezTo>
                        <a:cubicBezTo>
                          <a:pt x="3130" y="8287"/>
                          <a:pt x="4464" y="8858"/>
                          <a:pt x="5607" y="8763"/>
                        </a:cubicBezTo>
                        <a:cubicBezTo>
                          <a:pt x="4940" y="8192"/>
                          <a:pt x="3892" y="8096"/>
                          <a:pt x="3416" y="7239"/>
                        </a:cubicBezTo>
                        <a:cubicBezTo>
                          <a:pt x="3416" y="7239"/>
                          <a:pt x="3416" y="7048"/>
                          <a:pt x="3416" y="6953"/>
                        </a:cubicBezTo>
                        <a:cubicBezTo>
                          <a:pt x="4464" y="6286"/>
                          <a:pt x="5892" y="6668"/>
                          <a:pt x="7035" y="6858"/>
                        </a:cubicBezTo>
                        <a:cubicBezTo>
                          <a:pt x="8274" y="7048"/>
                          <a:pt x="9893" y="7239"/>
                          <a:pt x="11131" y="6858"/>
                        </a:cubicBezTo>
                        <a:cubicBezTo>
                          <a:pt x="9798" y="6001"/>
                          <a:pt x="8178" y="5620"/>
                          <a:pt x="6654" y="5239"/>
                        </a:cubicBezTo>
                        <a:cubicBezTo>
                          <a:pt x="5702" y="5048"/>
                          <a:pt x="4464" y="4858"/>
                          <a:pt x="3797" y="4000"/>
                        </a:cubicBezTo>
                        <a:cubicBezTo>
                          <a:pt x="2940" y="2762"/>
                          <a:pt x="4749" y="952"/>
                          <a:pt x="5987" y="0"/>
                        </a:cubicBezTo>
                        <a:cubicBezTo>
                          <a:pt x="3892" y="952"/>
                          <a:pt x="1987" y="2381"/>
                          <a:pt x="939" y="4381"/>
                        </a:cubicBezTo>
                        <a:cubicBezTo>
                          <a:pt x="-966" y="7810"/>
                          <a:pt x="273" y="12287"/>
                          <a:pt x="2463" y="15049"/>
                        </a:cubicBezTo>
                        <a:cubicBezTo>
                          <a:pt x="4178" y="17240"/>
                          <a:pt x="6559" y="18859"/>
                          <a:pt x="9131" y="19812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757" name="شكل حر: شكل 2756">
                  <a:extLst>
                    <a:ext uri="{FF2B5EF4-FFF2-40B4-BE49-F238E27FC236}">
                      <a16:creationId xmlns:a16="http://schemas.microsoft.com/office/drawing/2014/main" id="{37FE8B28-1FB0-AB55-AC86-2552A02A010E}"/>
                    </a:ext>
                  </a:extLst>
                </p:cNvPr>
                <p:cNvSpPr/>
                <p:nvPr/>
              </p:nvSpPr>
              <p:spPr>
                <a:xfrm>
                  <a:off x="6747576" y="2894170"/>
                  <a:ext cx="11187" cy="20966"/>
                </a:xfrm>
                <a:custGeom>
                  <a:avLst/>
                  <a:gdLst>
                    <a:gd name="connsiteX0" fmla="*/ 7744 w 11187"/>
                    <a:gd name="connsiteY0" fmla="*/ 20955 h 20966"/>
                    <a:gd name="connsiteX1" fmla="*/ 4600 w 11187"/>
                    <a:gd name="connsiteY1" fmla="*/ 16574 h 20966"/>
                    <a:gd name="connsiteX2" fmla="*/ 8029 w 11187"/>
                    <a:gd name="connsiteY2" fmla="*/ 17526 h 20966"/>
                    <a:gd name="connsiteX3" fmla="*/ 8220 w 11187"/>
                    <a:gd name="connsiteY3" fmla="*/ 16478 h 20966"/>
                    <a:gd name="connsiteX4" fmla="*/ 6791 w 11187"/>
                    <a:gd name="connsiteY4" fmla="*/ 14954 h 20966"/>
                    <a:gd name="connsiteX5" fmla="*/ 8791 w 11187"/>
                    <a:gd name="connsiteY5" fmla="*/ 14764 h 20966"/>
                    <a:gd name="connsiteX6" fmla="*/ 8791 w 11187"/>
                    <a:gd name="connsiteY6" fmla="*/ 13716 h 20966"/>
                    <a:gd name="connsiteX7" fmla="*/ 6505 w 11187"/>
                    <a:gd name="connsiteY7" fmla="*/ 12097 h 20966"/>
                    <a:gd name="connsiteX8" fmla="*/ 9268 w 11187"/>
                    <a:gd name="connsiteY8" fmla="*/ 10859 h 20966"/>
                    <a:gd name="connsiteX9" fmla="*/ 8315 w 11187"/>
                    <a:gd name="connsiteY9" fmla="*/ 9430 h 20966"/>
                    <a:gd name="connsiteX10" fmla="*/ 11173 w 11187"/>
                    <a:gd name="connsiteY10" fmla="*/ 7810 h 20966"/>
                    <a:gd name="connsiteX11" fmla="*/ 7553 w 11187"/>
                    <a:gd name="connsiteY11" fmla="*/ 5429 h 20966"/>
                    <a:gd name="connsiteX12" fmla="*/ 9458 w 11187"/>
                    <a:gd name="connsiteY12" fmla="*/ 3810 h 20966"/>
                    <a:gd name="connsiteX13" fmla="*/ 8886 w 11187"/>
                    <a:gd name="connsiteY13" fmla="*/ 2762 h 20966"/>
                    <a:gd name="connsiteX14" fmla="*/ 10982 w 11187"/>
                    <a:gd name="connsiteY14" fmla="*/ 0 h 20966"/>
                    <a:gd name="connsiteX15" fmla="*/ 886 w 11187"/>
                    <a:gd name="connsiteY15" fmla="*/ 6001 h 20966"/>
                    <a:gd name="connsiteX16" fmla="*/ 3267 w 11187"/>
                    <a:gd name="connsiteY16" fmla="*/ 17907 h 20966"/>
                    <a:gd name="connsiteX17" fmla="*/ 6410 w 11187"/>
                    <a:gd name="connsiteY17" fmla="*/ 20479 h 20966"/>
                    <a:gd name="connsiteX18" fmla="*/ 7648 w 11187"/>
                    <a:gd name="connsiteY18" fmla="*/ 20860 h 20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187" h="20966">
                      <a:moveTo>
                        <a:pt x="7744" y="20955"/>
                      </a:moveTo>
                      <a:cubicBezTo>
                        <a:pt x="7077" y="19717"/>
                        <a:pt x="5457" y="16859"/>
                        <a:pt x="4600" y="16574"/>
                      </a:cubicBezTo>
                      <a:cubicBezTo>
                        <a:pt x="5743" y="17050"/>
                        <a:pt x="6791" y="17621"/>
                        <a:pt x="8029" y="17526"/>
                      </a:cubicBezTo>
                      <a:cubicBezTo>
                        <a:pt x="8410" y="17526"/>
                        <a:pt x="8315" y="16764"/>
                        <a:pt x="8220" y="16478"/>
                      </a:cubicBezTo>
                      <a:cubicBezTo>
                        <a:pt x="7934" y="15907"/>
                        <a:pt x="7458" y="15431"/>
                        <a:pt x="6791" y="14954"/>
                      </a:cubicBezTo>
                      <a:cubicBezTo>
                        <a:pt x="7458" y="15145"/>
                        <a:pt x="8220" y="15145"/>
                        <a:pt x="8791" y="14764"/>
                      </a:cubicBezTo>
                      <a:cubicBezTo>
                        <a:pt x="9172" y="14573"/>
                        <a:pt x="8886" y="13907"/>
                        <a:pt x="8791" y="13716"/>
                      </a:cubicBezTo>
                      <a:cubicBezTo>
                        <a:pt x="8220" y="12954"/>
                        <a:pt x="7362" y="12573"/>
                        <a:pt x="6505" y="12097"/>
                      </a:cubicBezTo>
                      <a:cubicBezTo>
                        <a:pt x="7744" y="12097"/>
                        <a:pt x="9458" y="12287"/>
                        <a:pt x="9268" y="10859"/>
                      </a:cubicBezTo>
                      <a:cubicBezTo>
                        <a:pt x="9268" y="10287"/>
                        <a:pt x="8791" y="9811"/>
                        <a:pt x="8315" y="9430"/>
                      </a:cubicBezTo>
                      <a:cubicBezTo>
                        <a:pt x="9744" y="9335"/>
                        <a:pt x="11363" y="8954"/>
                        <a:pt x="11173" y="7810"/>
                      </a:cubicBezTo>
                      <a:cubicBezTo>
                        <a:pt x="10982" y="6382"/>
                        <a:pt x="8982" y="5906"/>
                        <a:pt x="7553" y="5429"/>
                      </a:cubicBezTo>
                      <a:cubicBezTo>
                        <a:pt x="8410" y="5144"/>
                        <a:pt x="9363" y="4953"/>
                        <a:pt x="9458" y="3810"/>
                      </a:cubicBezTo>
                      <a:cubicBezTo>
                        <a:pt x="9458" y="3334"/>
                        <a:pt x="9268" y="2953"/>
                        <a:pt x="8886" y="2762"/>
                      </a:cubicBezTo>
                      <a:cubicBezTo>
                        <a:pt x="9553" y="2572"/>
                        <a:pt x="11363" y="0"/>
                        <a:pt x="10982" y="0"/>
                      </a:cubicBezTo>
                      <a:cubicBezTo>
                        <a:pt x="5648" y="0"/>
                        <a:pt x="2219" y="2953"/>
                        <a:pt x="886" y="6001"/>
                      </a:cubicBezTo>
                      <a:cubicBezTo>
                        <a:pt x="-924" y="10001"/>
                        <a:pt x="124" y="14859"/>
                        <a:pt x="3267" y="17907"/>
                      </a:cubicBezTo>
                      <a:cubicBezTo>
                        <a:pt x="4219" y="18860"/>
                        <a:pt x="5362" y="19717"/>
                        <a:pt x="6410" y="20479"/>
                      </a:cubicBezTo>
                      <a:cubicBezTo>
                        <a:pt x="6410" y="20479"/>
                        <a:pt x="7934" y="21241"/>
                        <a:pt x="7648" y="20860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758" name="شكل حر: شكل 2757">
                  <a:extLst>
                    <a:ext uri="{FF2B5EF4-FFF2-40B4-BE49-F238E27FC236}">
                      <a16:creationId xmlns:a16="http://schemas.microsoft.com/office/drawing/2014/main" id="{916B2459-F353-430C-453D-F9CDB3118839}"/>
                    </a:ext>
                  </a:extLst>
                </p:cNvPr>
                <p:cNvSpPr/>
                <p:nvPr/>
              </p:nvSpPr>
              <p:spPr>
                <a:xfrm>
                  <a:off x="6747672" y="2894361"/>
                  <a:ext cx="8410" cy="20859"/>
                </a:xfrm>
                <a:custGeom>
                  <a:avLst/>
                  <a:gdLst>
                    <a:gd name="connsiteX0" fmla="*/ 7458 w 8410"/>
                    <a:gd name="connsiteY0" fmla="*/ 20860 h 20859"/>
                    <a:gd name="connsiteX1" fmla="*/ 7267 w 8410"/>
                    <a:gd name="connsiteY1" fmla="*/ 20765 h 20859"/>
                    <a:gd name="connsiteX2" fmla="*/ 4886 w 8410"/>
                    <a:gd name="connsiteY2" fmla="*/ 18859 h 20859"/>
                    <a:gd name="connsiteX3" fmla="*/ 2124 w 8410"/>
                    <a:gd name="connsiteY3" fmla="*/ 14859 h 20859"/>
                    <a:gd name="connsiteX4" fmla="*/ 2409 w 8410"/>
                    <a:gd name="connsiteY4" fmla="*/ 14573 h 20859"/>
                    <a:gd name="connsiteX5" fmla="*/ 2791 w 8410"/>
                    <a:gd name="connsiteY5" fmla="*/ 14764 h 20859"/>
                    <a:gd name="connsiteX6" fmla="*/ 1267 w 8410"/>
                    <a:gd name="connsiteY6" fmla="*/ 10478 h 20859"/>
                    <a:gd name="connsiteX7" fmla="*/ 1647 w 8410"/>
                    <a:gd name="connsiteY7" fmla="*/ 10287 h 20859"/>
                    <a:gd name="connsiteX8" fmla="*/ 4219 w 8410"/>
                    <a:gd name="connsiteY8" fmla="*/ 12573 h 20859"/>
                    <a:gd name="connsiteX9" fmla="*/ 2029 w 8410"/>
                    <a:gd name="connsiteY9" fmla="*/ 9334 h 20859"/>
                    <a:gd name="connsiteX10" fmla="*/ 2314 w 8410"/>
                    <a:gd name="connsiteY10" fmla="*/ 9049 h 20859"/>
                    <a:gd name="connsiteX11" fmla="*/ 4791 w 8410"/>
                    <a:gd name="connsiteY11" fmla="*/ 10382 h 20859"/>
                    <a:gd name="connsiteX12" fmla="*/ 2124 w 8410"/>
                    <a:gd name="connsiteY12" fmla="*/ 8096 h 20859"/>
                    <a:gd name="connsiteX13" fmla="*/ 2314 w 8410"/>
                    <a:gd name="connsiteY13" fmla="*/ 7715 h 20859"/>
                    <a:gd name="connsiteX14" fmla="*/ 6029 w 8410"/>
                    <a:gd name="connsiteY14" fmla="*/ 8192 h 20859"/>
                    <a:gd name="connsiteX15" fmla="*/ 8125 w 8410"/>
                    <a:gd name="connsiteY15" fmla="*/ 8382 h 20859"/>
                    <a:gd name="connsiteX16" fmla="*/ 6315 w 8410"/>
                    <a:gd name="connsiteY16" fmla="*/ 8001 h 20859"/>
                    <a:gd name="connsiteX17" fmla="*/ 2981 w 8410"/>
                    <a:gd name="connsiteY17" fmla="*/ 7049 h 20859"/>
                    <a:gd name="connsiteX18" fmla="*/ 2981 w 8410"/>
                    <a:gd name="connsiteY18" fmla="*/ 6668 h 20859"/>
                    <a:gd name="connsiteX19" fmla="*/ 6124 w 8410"/>
                    <a:gd name="connsiteY19" fmla="*/ 5906 h 20859"/>
                    <a:gd name="connsiteX20" fmla="*/ 8125 w 8410"/>
                    <a:gd name="connsiteY20" fmla="*/ 5906 h 20859"/>
                    <a:gd name="connsiteX21" fmla="*/ 4314 w 8410"/>
                    <a:gd name="connsiteY21" fmla="*/ 5620 h 20859"/>
                    <a:gd name="connsiteX22" fmla="*/ 4314 w 8410"/>
                    <a:gd name="connsiteY22" fmla="*/ 5144 h 20859"/>
                    <a:gd name="connsiteX23" fmla="*/ 5362 w 8410"/>
                    <a:gd name="connsiteY23" fmla="*/ 4858 h 20859"/>
                    <a:gd name="connsiteX24" fmla="*/ 3552 w 8410"/>
                    <a:gd name="connsiteY24" fmla="*/ 5144 h 20859"/>
                    <a:gd name="connsiteX25" fmla="*/ 3362 w 8410"/>
                    <a:gd name="connsiteY25" fmla="*/ 4763 h 20859"/>
                    <a:gd name="connsiteX26" fmla="*/ 6696 w 8410"/>
                    <a:gd name="connsiteY26" fmla="*/ 2286 h 20859"/>
                    <a:gd name="connsiteX27" fmla="*/ 7363 w 8410"/>
                    <a:gd name="connsiteY27" fmla="*/ 1905 h 20859"/>
                    <a:gd name="connsiteX28" fmla="*/ 4600 w 8410"/>
                    <a:gd name="connsiteY28" fmla="*/ 2857 h 20859"/>
                    <a:gd name="connsiteX29" fmla="*/ 4314 w 8410"/>
                    <a:gd name="connsiteY29" fmla="*/ 2477 h 20859"/>
                    <a:gd name="connsiteX30" fmla="*/ 8410 w 8410"/>
                    <a:gd name="connsiteY30" fmla="*/ 0 h 20859"/>
                    <a:gd name="connsiteX31" fmla="*/ 885 w 8410"/>
                    <a:gd name="connsiteY31" fmla="*/ 5715 h 20859"/>
                    <a:gd name="connsiteX32" fmla="*/ 3267 w 8410"/>
                    <a:gd name="connsiteY32" fmla="*/ 17621 h 20859"/>
                    <a:gd name="connsiteX33" fmla="*/ 6410 w 8410"/>
                    <a:gd name="connsiteY33" fmla="*/ 20193 h 20859"/>
                    <a:gd name="connsiteX34" fmla="*/ 7458 w 8410"/>
                    <a:gd name="connsiteY34" fmla="*/ 20669 h 20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8410" h="20859">
                      <a:moveTo>
                        <a:pt x="7458" y="20860"/>
                      </a:moveTo>
                      <a:cubicBezTo>
                        <a:pt x="7458" y="20860"/>
                        <a:pt x="7363" y="20860"/>
                        <a:pt x="7267" y="20765"/>
                      </a:cubicBezTo>
                      <a:cubicBezTo>
                        <a:pt x="6410" y="20193"/>
                        <a:pt x="5648" y="19622"/>
                        <a:pt x="4886" y="18859"/>
                      </a:cubicBezTo>
                      <a:cubicBezTo>
                        <a:pt x="3743" y="17717"/>
                        <a:pt x="2600" y="16383"/>
                        <a:pt x="2124" y="14859"/>
                      </a:cubicBezTo>
                      <a:cubicBezTo>
                        <a:pt x="2124" y="14669"/>
                        <a:pt x="2219" y="14478"/>
                        <a:pt x="2409" y="14573"/>
                      </a:cubicBezTo>
                      <a:cubicBezTo>
                        <a:pt x="2505" y="14573"/>
                        <a:pt x="2695" y="14764"/>
                        <a:pt x="2791" y="14764"/>
                      </a:cubicBezTo>
                      <a:cubicBezTo>
                        <a:pt x="2029" y="13526"/>
                        <a:pt x="1457" y="12002"/>
                        <a:pt x="1267" y="10478"/>
                      </a:cubicBezTo>
                      <a:cubicBezTo>
                        <a:pt x="1267" y="10287"/>
                        <a:pt x="1457" y="10192"/>
                        <a:pt x="1647" y="10287"/>
                      </a:cubicBezTo>
                      <a:cubicBezTo>
                        <a:pt x="2505" y="11049"/>
                        <a:pt x="3267" y="11811"/>
                        <a:pt x="4219" y="12573"/>
                      </a:cubicBezTo>
                      <a:cubicBezTo>
                        <a:pt x="3267" y="11621"/>
                        <a:pt x="2314" y="10573"/>
                        <a:pt x="2029" y="9334"/>
                      </a:cubicBezTo>
                      <a:cubicBezTo>
                        <a:pt x="2029" y="9144"/>
                        <a:pt x="2124" y="8954"/>
                        <a:pt x="2314" y="9049"/>
                      </a:cubicBezTo>
                      <a:cubicBezTo>
                        <a:pt x="3172" y="9525"/>
                        <a:pt x="3838" y="10097"/>
                        <a:pt x="4791" y="10382"/>
                      </a:cubicBezTo>
                      <a:cubicBezTo>
                        <a:pt x="3743" y="9716"/>
                        <a:pt x="2695" y="9049"/>
                        <a:pt x="2124" y="8096"/>
                      </a:cubicBezTo>
                      <a:cubicBezTo>
                        <a:pt x="2124" y="8001"/>
                        <a:pt x="2124" y="7715"/>
                        <a:pt x="2314" y="7715"/>
                      </a:cubicBezTo>
                      <a:cubicBezTo>
                        <a:pt x="3552" y="7715"/>
                        <a:pt x="4791" y="8096"/>
                        <a:pt x="6029" y="8192"/>
                      </a:cubicBezTo>
                      <a:cubicBezTo>
                        <a:pt x="6696" y="8192"/>
                        <a:pt x="7363" y="8382"/>
                        <a:pt x="8125" y="8382"/>
                      </a:cubicBezTo>
                      <a:cubicBezTo>
                        <a:pt x="7553" y="8287"/>
                        <a:pt x="6981" y="8096"/>
                        <a:pt x="6315" y="8001"/>
                      </a:cubicBezTo>
                      <a:cubicBezTo>
                        <a:pt x="5267" y="7715"/>
                        <a:pt x="3934" y="7620"/>
                        <a:pt x="2981" y="7049"/>
                      </a:cubicBezTo>
                      <a:cubicBezTo>
                        <a:pt x="2886" y="6953"/>
                        <a:pt x="2981" y="6763"/>
                        <a:pt x="2981" y="6668"/>
                      </a:cubicBezTo>
                      <a:cubicBezTo>
                        <a:pt x="3838" y="6001"/>
                        <a:pt x="5076" y="6001"/>
                        <a:pt x="6124" y="5906"/>
                      </a:cubicBezTo>
                      <a:cubicBezTo>
                        <a:pt x="6791" y="5906"/>
                        <a:pt x="7458" y="5906"/>
                        <a:pt x="8125" y="5906"/>
                      </a:cubicBezTo>
                      <a:cubicBezTo>
                        <a:pt x="6886" y="5715"/>
                        <a:pt x="5553" y="5620"/>
                        <a:pt x="4314" y="5620"/>
                      </a:cubicBezTo>
                      <a:cubicBezTo>
                        <a:pt x="4124" y="5620"/>
                        <a:pt x="3934" y="5239"/>
                        <a:pt x="4314" y="5144"/>
                      </a:cubicBezTo>
                      <a:cubicBezTo>
                        <a:pt x="4696" y="5144"/>
                        <a:pt x="4981" y="4953"/>
                        <a:pt x="5362" y="4858"/>
                      </a:cubicBezTo>
                      <a:cubicBezTo>
                        <a:pt x="4791" y="4953"/>
                        <a:pt x="4219" y="5048"/>
                        <a:pt x="3552" y="5144"/>
                      </a:cubicBezTo>
                      <a:cubicBezTo>
                        <a:pt x="3362" y="5144"/>
                        <a:pt x="3267" y="4953"/>
                        <a:pt x="3362" y="4763"/>
                      </a:cubicBezTo>
                      <a:cubicBezTo>
                        <a:pt x="4219" y="3620"/>
                        <a:pt x="5458" y="2953"/>
                        <a:pt x="6696" y="2286"/>
                      </a:cubicBezTo>
                      <a:cubicBezTo>
                        <a:pt x="6886" y="2191"/>
                        <a:pt x="7172" y="2000"/>
                        <a:pt x="7363" y="1905"/>
                      </a:cubicBezTo>
                      <a:cubicBezTo>
                        <a:pt x="6410" y="2096"/>
                        <a:pt x="5458" y="2477"/>
                        <a:pt x="4600" y="2857"/>
                      </a:cubicBezTo>
                      <a:cubicBezTo>
                        <a:pt x="4410" y="2953"/>
                        <a:pt x="4124" y="2762"/>
                        <a:pt x="4314" y="2477"/>
                      </a:cubicBezTo>
                      <a:cubicBezTo>
                        <a:pt x="5362" y="1238"/>
                        <a:pt x="6791" y="476"/>
                        <a:pt x="8410" y="0"/>
                      </a:cubicBezTo>
                      <a:cubicBezTo>
                        <a:pt x="4600" y="762"/>
                        <a:pt x="2029" y="3239"/>
                        <a:pt x="885" y="5715"/>
                      </a:cubicBezTo>
                      <a:cubicBezTo>
                        <a:pt x="-924" y="9716"/>
                        <a:pt x="123" y="14573"/>
                        <a:pt x="3267" y="17621"/>
                      </a:cubicBezTo>
                      <a:cubicBezTo>
                        <a:pt x="4219" y="18574"/>
                        <a:pt x="5362" y="19431"/>
                        <a:pt x="6410" y="20193"/>
                      </a:cubicBezTo>
                      <a:cubicBezTo>
                        <a:pt x="6410" y="20193"/>
                        <a:pt x="7077" y="20574"/>
                        <a:pt x="7458" y="20669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676" name="رسم 672">
                <a:extLst>
                  <a:ext uri="{FF2B5EF4-FFF2-40B4-BE49-F238E27FC236}">
                    <a16:creationId xmlns:a16="http://schemas.microsoft.com/office/drawing/2014/main" id="{C748F255-AE0F-B30C-3FD2-5DF620BA47D3}"/>
                  </a:ext>
                </a:extLst>
              </p:cNvPr>
              <p:cNvGrpSpPr/>
              <p:nvPr/>
            </p:nvGrpSpPr>
            <p:grpSpPr>
              <a:xfrm>
                <a:off x="6689699" y="2725662"/>
                <a:ext cx="26473" cy="28436"/>
                <a:chOff x="6689699" y="2725662"/>
                <a:chExt cx="26473" cy="28436"/>
              </a:xfrm>
            </p:grpSpPr>
            <p:grpSp>
              <p:nvGrpSpPr>
                <p:cNvPr id="2742" name="رسم 672">
                  <a:extLst>
                    <a:ext uri="{FF2B5EF4-FFF2-40B4-BE49-F238E27FC236}">
                      <a16:creationId xmlns:a16="http://schemas.microsoft.com/office/drawing/2014/main" id="{0DB58192-5D2F-29C1-08A7-AE08EF1C8906}"/>
                    </a:ext>
                  </a:extLst>
                </p:cNvPr>
                <p:cNvGrpSpPr/>
                <p:nvPr/>
              </p:nvGrpSpPr>
              <p:grpSpPr>
                <a:xfrm>
                  <a:off x="6697551" y="2725662"/>
                  <a:ext cx="18289" cy="23443"/>
                  <a:chOff x="6697551" y="2725662"/>
                  <a:chExt cx="18289" cy="23443"/>
                </a:xfrm>
              </p:grpSpPr>
              <p:sp>
                <p:nvSpPr>
                  <p:cNvPr id="2752" name="شكل حر: شكل 2751">
                    <a:extLst>
                      <a:ext uri="{FF2B5EF4-FFF2-40B4-BE49-F238E27FC236}">
                        <a16:creationId xmlns:a16="http://schemas.microsoft.com/office/drawing/2014/main" id="{531225A5-7653-E0A9-1C4A-59C757C27FE8}"/>
                      </a:ext>
                    </a:extLst>
                  </p:cNvPr>
                  <p:cNvSpPr/>
                  <p:nvPr/>
                </p:nvSpPr>
                <p:spPr>
                  <a:xfrm>
                    <a:off x="6697551" y="2725662"/>
                    <a:ext cx="18289" cy="23443"/>
                  </a:xfrm>
                  <a:custGeom>
                    <a:avLst/>
                    <a:gdLst>
                      <a:gd name="connsiteX0" fmla="*/ 18050 w 18289"/>
                      <a:gd name="connsiteY0" fmla="*/ 11632 h 23443"/>
                      <a:gd name="connsiteX1" fmla="*/ 16716 w 18289"/>
                      <a:gd name="connsiteY1" fmla="*/ 7060 h 23443"/>
                      <a:gd name="connsiteX2" fmla="*/ 9573 w 18289"/>
                      <a:gd name="connsiteY2" fmla="*/ 202 h 23443"/>
                      <a:gd name="connsiteX3" fmla="*/ 7953 w 18289"/>
                      <a:gd name="connsiteY3" fmla="*/ 2107 h 23443"/>
                      <a:gd name="connsiteX4" fmla="*/ 7096 w 18289"/>
                      <a:gd name="connsiteY4" fmla="*/ 2107 h 23443"/>
                      <a:gd name="connsiteX5" fmla="*/ 5667 w 18289"/>
                      <a:gd name="connsiteY5" fmla="*/ 2107 h 23443"/>
                      <a:gd name="connsiteX6" fmla="*/ 3572 w 18289"/>
                      <a:gd name="connsiteY6" fmla="*/ 3726 h 23443"/>
                      <a:gd name="connsiteX7" fmla="*/ 2905 w 18289"/>
                      <a:gd name="connsiteY7" fmla="*/ 4869 h 23443"/>
                      <a:gd name="connsiteX8" fmla="*/ 2334 w 18289"/>
                      <a:gd name="connsiteY8" fmla="*/ 4583 h 23443"/>
                      <a:gd name="connsiteX9" fmla="*/ 1000 w 18289"/>
                      <a:gd name="connsiteY9" fmla="*/ 6012 h 23443"/>
                      <a:gd name="connsiteX10" fmla="*/ 333 w 18289"/>
                      <a:gd name="connsiteY10" fmla="*/ 8488 h 23443"/>
                      <a:gd name="connsiteX11" fmla="*/ 238 w 18289"/>
                      <a:gd name="connsiteY11" fmla="*/ 12870 h 23443"/>
                      <a:gd name="connsiteX12" fmla="*/ 10716 w 18289"/>
                      <a:gd name="connsiteY12" fmla="*/ 23443 h 23443"/>
                      <a:gd name="connsiteX13" fmla="*/ 17478 w 18289"/>
                      <a:gd name="connsiteY13" fmla="*/ 18109 h 23443"/>
                      <a:gd name="connsiteX14" fmla="*/ 18145 w 18289"/>
                      <a:gd name="connsiteY14" fmla="*/ 11632 h 23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289" h="23443">
                        <a:moveTo>
                          <a:pt x="18050" y="11632"/>
                        </a:moveTo>
                        <a:cubicBezTo>
                          <a:pt x="17859" y="10012"/>
                          <a:pt x="17383" y="8488"/>
                          <a:pt x="16716" y="7060"/>
                        </a:cubicBezTo>
                        <a:cubicBezTo>
                          <a:pt x="15859" y="5345"/>
                          <a:pt x="12335" y="-1227"/>
                          <a:pt x="9573" y="202"/>
                        </a:cubicBezTo>
                        <a:cubicBezTo>
                          <a:pt x="8906" y="583"/>
                          <a:pt x="8334" y="1345"/>
                          <a:pt x="7953" y="2107"/>
                        </a:cubicBezTo>
                        <a:cubicBezTo>
                          <a:pt x="7763" y="2583"/>
                          <a:pt x="7572" y="2297"/>
                          <a:pt x="7096" y="2107"/>
                        </a:cubicBezTo>
                        <a:cubicBezTo>
                          <a:pt x="6620" y="1821"/>
                          <a:pt x="6144" y="1916"/>
                          <a:pt x="5667" y="2107"/>
                        </a:cubicBezTo>
                        <a:cubicBezTo>
                          <a:pt x="4905" y="2202"/>
                          <a:pt x="4048" y="3154"/>
                          <a:pt x="3572" y="3726"/>
                        </a:cubicBezTo>
                        <a:cubicBezTo>
                          <a:pt x="3286" y="4107"/>
                          <a:pt x="3096" y="4488"/>
                          <a:pt x="2905" y="4869"/>
                        </a:cubicBezTo>
                        <a:cubicBezTo>
                          <a:pt x="2905" y="4678"/>
                          <a:pt x="2619" y="4488"/>
                          <a:pt x="2334" y="4583"/>
                        </a:cubicBezTo>
                        <a:cubicBezTo>
                          <a:pt x="1572" y="4583"/>
                          <a:pt x="1191" y="5345"/>
                          <a:pt x="1000" y="6012"/>
                        </a:cubicBezTo>
                        <a:cubicBezTo>
                          <a:pt x="714" y="6774"/>
                          <a:pt x="619" y="7726"/>
                          <a:pt x="333" y="8488"/>
                        </a:cubicBezTo>
                        <a:cubicBezTo>
                          <a:pt x="-143" y="9822"/>
                          <a:pt x="-48" y="11441"/>
                          <a:pt x="238" y="12870"/>
                        </a:cubicBezTo>
                        <a:cubicBezTo>
                          <a:pt x="1191" y="17537"/>
                          <a:pt x="5477" y="23538"/>
                          <a:pt x="10716" y="23443"/>
                        </a:cubicBezTo>
                        <a:cubicBezTo>
                          <a:pt x="13764" y="23443"/>
                          <a:pt x="16431" y="20776"/>
                          <a:pt x="17478" y="18109"/>
                        </a:cubicBezTo>
                        <a:cubicBezTo>
                          <a:pt x="18336" y="16013"/>
                          <a:pt x="18431" y="13822"/>
                          <a:pt x="18145" y="11632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53" name="شكل حر: شكل 2752">
                    <a:extLst>
                      <a:ext uri="{FF2B5EF4-FFF2-40B4-BE49-F238E27FC236}">
                        <a16:creationId xmlns:a16="http://schemas.microsoft.com/office/drawing/2014/main" id="{7FDEFEEC-A98C-B724-4B88-5B0109945DAE}"/>
                      </a:ext>
                    </a:extLst>
                  </p:cNvPr>
                  <p:cNvSpPr/>
                  <p:nvPr/>
                </p:nvSpPr>
                <p:spPr>
                  <a:xfrm>
                    <a:off x="6698646" y="2725662"/>
                    <a:ext cx="16954" cy="23261"/>
                  </a:xfrm>
                  <a:custGeom>
                    <a:avLst/>
                    <a:gdLst>
                      <a:gd name="connsiteX0" fmla="*/ 16954 w 16954"/>
                      <a:gd name="connsiteY0" fmla="*/ 11632 h 23261"/>
                      <a:gd name="connsiteX1" fmla="*/ 15621 w 16954"/>
                      <a:gd name="connsiteY1" fmla="*/ 7060 h 23261"/>
                      <a:gd name="connsiteX2" fmla="*/ 8477 w 16954"/>
                      <a:gd name="connsiteY2" fmla="*/ 202 h 23261"/>
                      <a:gd name="connsiteX3" fmla="*/ 6858 w 16954"/>
                      <a:gd name="connsiteY3" fmla="*/ 2107 h 23261"/>
                      <a:gd name="connsiteX4" fmla="*/ 6001 w 16954"/>
                      <a:gd name="connsiteY4" fmla="*/ 2107 h 23261"/>
                      <a:gd name="connsiteX5" fmla="*/ 4572 w 16954"/>
                      <a:gd name="connsiteY5" fmla="*/ 2107 h 23261"/>
                      <a:gd name="connsiteX6" fmla="*/ 2476 w 16954"/>
                      <a:gd name="connsiteY6" fmla="*/ 3726 h 23261"/>
                      <a:gd name="connsiteX7" fmla="*/ 1810 w 16954"/>
                      <a:gd name="connsiteY7" fmla="*/ 4869 h 23261"/>
                      <a:gd name="connsiteX8" fmla="*/ 1238 w 16954"/>
                      <a:gd name="connsiteY8" fmla="*/ 4583 h 23261"/>
                      <a:gd name="connsiteX9" fmla="*/ 0 w 16954"/>
                      <a:gd name="connsiteY9" fmla="*/ 5726 h 23261"/>
                      <a:gd name="connsiteX10" fmla="*/ 667 w 16954"/>
                      <a:gd name="connsiteY10" fmla="*/ 5345 h 23261"/>
                      <a:gd name="connsiteX11" fmla="*/ 2572 w 16954"/>
                      <a:gd name="connsiteY11" fmla="*/ 7155 h 23261"/>
                      <a:gd name="connsiteX12" fmla="*/ 3810 w 16954"/>
                      <a:gd name="connsiteY12" fmla="*/ 3440 h 23261"/>
                      <a:gd name="connsiteX13" fmla="*/ 5143 w 16954"/>
                      <a:gd name="connsiteY13" fmla="*/ 4774 h 23261"/>
                      <a:gd name="connsiteX14" fmla="*/ 5429 w 16954"/>
                      <a:gd name="connsiteY14" fmla="*/ 3535 h 23261"/>
                      <a:gd name="connsiteX15" fmla="*/ 5715 w 16954"/>
                      <a:gd name="connsiteY15" fmla="*/ 3535 h 23261"/>
                      <a:gd name="connsiteX16" fmla="*/ 6477 w 16954"/>
                      <a:gd name="connsiteY16" fmla="*/ 4583 h 23261"/>
                      <a:gd name="connsiteX17" fmla="*/ 6858 w 16954"/>
                      <a:gd name="connsiteY17" fmla="*/ 3535 h 23261"/>
                      <a:gd name="connsiteX18" fmla="*/ 7048 w 16954"/>
                      <a:gd name="connsiteY18" fmla="*/ 3535 h 23261"/>
                      <a:gd name="connsiteX19" fmla="*/ 8668 w 16954"/>
                      <a:gd name="connsiteY19" fmla="*/ 6488 h 23261"/>
                      <a:gd name="connsiteX20" fmla="*/ 8192 w 16954"/>
                      <a:gd name="connsiteY20" fmla="*/ 3916 h 23261"/>
                      <a:gd name="connsiteX21" fmla="*/ 8763 w 16954"/>
                      <a:gd name="connsiteY21" fmla="*/ 1630 h 23261"/>
                      <a:gd name="connsiteX22" fmla="*/ 11621 w 16954"/>
                      <a:gd name="connsiteY22" fmla="*/ 2678 h 23261"/>
                      <a:gd name="connsiteX23" fmla="*/ 13811 w 16954"/>
                      <a:gd name="connsiteY23" fmla="*/ 6488 h 23261"/>
                      <a:gd name="connsiteX24" fmla="*/ 15716 w 16954"/>
                      <a:gd name="connsiteY24" fmla="*/ 12489 h 23261"/>
                      <a:gd name="connsiteX25" fmla="*/ 15335 w 16954"/>
                      <a:gd name="connsiteY25" fmla="*/ 17632 h 23261"/>
                      <a:gd name="connsiteX26" fmla="*/ 13335 w 16954"/>
                      <a:gd name="connsiteY26" fmla="*/ 17632 h 23261"/>
                      <a:gd name="connsiteX27" fmla="*/ 11716 w 16954"/>
                      <a:gd name="connsiteY27" fmla="*/ 13441 h 23261"/>
                      <a:gd name="connsiteX28" fmla="*/ 12097 w 16954"/>
                      <a:gd name="connsiteY28" fmla="*/ 16013 h 23261"/>
                      <a:gd name="connsiteX29" fmla="*/ 12573 w 16954"/>
                      <a:gd name="connsiteY29" fmla="*/ 17823 h 23261"/>
                      <a:gd name="connsiteX30" fmla="*/ 12383 w 16954"/>
                      <a:gd name="connsiteY30" fmla="*/ 20871 h 23261"/>
                      <a:gd name="connsiteX31" fmla="*/ 12192 w 16954"/>
                      <a:gd name="connsiteY31" fmla="*/ 20871 h 23261"/>
                      <a:gd name="connsiteX32" fmla="*/ 10573 w 16954"/>
                      <a:gd name="connsiteY32" fmla="*/ 18585 h 23261"/>
                      <a:gd name="connsiteX33" fmla="*/ 10382 w 16954"/>
                      <a:gd name="connsiteY33" fmla="*/ 20680 h 23261"/>
                      <a:gd name="connsiteX34" fmla="*/ 10192 w 16954"/>
                      <a:gd name="connsiteY34" fmla="*/ 20680 h 23261"/>
                      <a:gd name="connsiteX35" fmla="*/ 8668 w 16954"/>
                      <a:gd name="connsiteY35" fmla="*/ 18204 h 23261"/>
                      <a:gd name="connsiteX36" fmla="*/ 7048 w 16954"/>
                      <a:gd name="connsiteY36" fmla="*/ 15346 h 23261"/>
                      <a:gd name="connsiteX37" fmla="*/ 7715 w 16954"/>
                      <a:gd name="connsiteY37" fmla="*/ 19061 h 23261"/>
                      <a:gd name="connsiteX38" fmla="*/ 8001 w 16954"/>
                      <a:gd name="connsiteY38" fmla="*/ 21538 h 23261"/>
                      <a:gd name="connsiteX39" fmla="*/ 4381 w 16954"/>
                      <a:gd name="connsiteY39" fmla="*/ 21538 h 23261"/>
                      <a:gd name="connsiteX40" fmla="*/ 9334 w 16954"/>
                      <a:gd name="connsiteY40" fmla="*/ 23252 h 23261"/>
                      <a:gd name="connsiteX41" fmla="*/ 16097 w 16954"/>
                      <a:gd name="connsiteY41" fmla="*/ 17918 h 23261"/>
                      <a:gd name="connsiteX42" fmla="*/ 16764 w 16954"/>
                      <a:gd name="connsiteY42" fmla="*/ 11441 h 23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6954" h="23261">
                        <a:moveTo>
                          <a:pt x="16954" y="11632"/>
                        </a:moveTo>
                        <a:cubicBezTo>
                          <a:pt x="16764" y="10012"/>
                          <a:pt x="16288" y="8488"/>
                          <a:pt x="15621" y="7060"/>
                        </a:cubicBezTo>
                        <a:cubicBezTo>
                          <a:pt x="14764" y="5345"/>
                          <a:pt x="11239" y="-1227"/>
                          <a:pt x="8477" y="202"/>
                        </a:cubicBezTo>
                        <a:cubicBezTo>
                          <a:pt x="7810" y="583"/>
                          <a:pt x="7239" y="1345"/>
                          <a:pt x="6858" y="2107"/>
                        </a:cubicBezTo>
                        <a:cubicBezTo>
                          <a:pt x="6667" y="2583"/>
                          <a:pt x="6477" y="2297"/>
                          <a:pt x="6001" y="2107"/>
                        </a:cubicBezTo>
                        <a:cubicBezTo>
                          <a:pt x="5525" y="1821"/>
                          <a:pt x="5048" y="1916"/>
                          <a:pt x="4572" y="2107"/>
                        </a:cubicBezTo>
                        <a:cubicBezTo>
                          <a:pt x="3810" y="2202"/>
                          <a:pt x="2953" y="3154"/>
                          <a:pt x="2476" y="3726"/>
                        </a:cubicBezTo>
                        <a:cubicBezTo>
                          <a:pt x="2191" y="4107"/>
                          <a:pt x="2000" y="4488"/>
                          <a:pt x="1810" y="4869"/>
                        </a:cubicBezTo>
                        <a:cubicBezTo>
                          <a:pt x="1810" y="4678"/>
                          <a:pt x="1524" y="4488"/>
                          <a:pt x="1238" y="4583"/>
                        </a:cubicBezTo>
                        <a:cubicBezTo>
                          <a:pt x="667" y="4583"/>
                          <a:pt x="286" y="5155"/>
                          <a:pt x="0" y="5726"/>
                        </a:cubicBezTo>
                        <a:cubicBezTo>
                          <a:pt x="190" y="5536"/>
                          <a:pt x="381" y="5440"/>
                          <a:pt x="667" y="5345"/>
                        </a:cubicBezTo>
                        <a:cubicBezTo>
                          <a:pt x="1714" y="5250"/>
                          <a:pt x="2286" y="6202"/>
                          <a:pt x="2572" y="7155"/>
                        </a:cubicBezTo>
                        <a:cubicBezTo>
                          <a:pt x="2572" y="5821"/>
                          <a:pt x="2572" y="4107"/>
                          <a:pt x="3810" y="3440"/>
                        </a:cubicBezTo>
                        <a:cubicBezTo>
                          <a:pt x="4381" y="3154"/>
                          <a:pt x="4858" y="4012"/>
                          <a:pt x="5143" y="4774"/>
                        </a:cubicBezTo>
                        <a:cubicBezTo>
                          <a:pt x="5143" y="4297"/>
                          <a:pt x="5143" y="3821"/>
                          <a:pt x="5429" y="3535"/>
                        </a:cubicBezTo>
                        <a:cubicBezTo>
                          <a:pt x="5429" y="3440"/>
                          <a:pt x="5715" y="3440"/>
                          <a:pt x="5715" y="3535"/>
                        </a:cubicBezTo>
                        <a:cubicBezTo>
                          <a:pt x="5715" y="3726"/>
                          <a:pt x="6286" y="4964"/>
                          <a:pt x="6477" y="4583"/>
                        </a:cubicBezTo>
                        <a:cubicBezTo>
                          <a:pt x="6667" y="4202"/>
                          <a:pt x="6667" y="3821"/>
                          <a:pt x="6858" y="3535"/>
                        </a:cubicBezTo>
                        <a:cubicBezTo>
                          <a:pt x="6858" y="3535"/>
                          <a:pt x="7048" y="3535"/>
                          <a:pt x="7048" y="3535"/>
                        </a:cubicBezTo>
                        <a:cubicBezTo>
                          <a:pt x="7810" y="4393"/>
                          <a:pt x="8192" y="5440"/>
                          <a:pt x="8668" y="6488"/>
                        </a:cubicBezTo>
                        <a:cubicBezTo>
                          <a:pt x="8668" y="5631"/>
                          <a:pt x="8192" y="4774"/>
                          <a:pt x="8192" y="3916"/>
                        </a:cubicBezTo>
                        <a:cubicBezTo>
                          <a:pt x="8096" y="3154"/>
                          <a:pt x="8001" y="2107"/>
                          <a:pt x="8763" y="1630"/>
                        </a:cubicBezTo>
                        <a:cubicBezTo>
                          <a:pt x="9715" y="1154"/>
                          <a:pt x="10954" y="1916"/>
                          <a:pt x="11621" y="2678"/>
                        </a:cubicBezTo>
                        <a:cubicBezTo>
                          <a:pt x="12573" y="3821"/>
                          <a:pt x="13240" y="5155"/>
                          <a:pt x="13811" y="6488"/>
                        </a:cubicBezTo>
                        <a:cubicBezTo>
                          <a:pt x="14668" y="8393"/>
                          <a:pt x="15430" y="10393"/>
                          <a:pt x="15716" y="12489"/>
                        </a:cubicBezTo>
                        <a:cubicBezTo>
                          <a:pt x="15907" y="14108"/>
                          <a:pt x="16002" y="16108"/>
                          <a:pt x="15335" y="17632"/>
                        </a:cubicBezTo>
                        <a:cubicBezTo>
                          <a:pt x="14859" y="18680"/>
                          <a:pt x="13906" y="18585"/>
                          <a:pt x="13335" y="17632"/>
                        </a:cubicBezTo>
                        <a:cubicBezTo>
                          <a:pt x="12573" y="16394"/>
                          <a:pt x="12668" y="14584"/>
                          <a:pt x="11716" y="13441"/>
                        </a:cubicBezTo>
                        <a:cubicBezTo>
                          <a:pt x="11621" y="14299"/>
                          <a:pt x="11906" y="15156"/>
                          <a:pt x="12097" y="16013"/>
                        </a:cubicBezTo>
                        <a:cubicBezTo>
                          <a:pt x="12287" y="16585"/>
                          <a:pt x="12383" y="17251"/>
                          <a:pt x="12573" y="17823"/>
                        </a:cubicBezTo>
                        <a:cubicBezTo>
                          <a:pt x="12763" y="18775"/>
                          <a:pt x="13144" y="20014"/>
                          <a:pt x="12383" y="20871"/>
                        </a:cubicBezTo>
                        <a:cubicBezTo>
                          <a:pt x="12383" y="20871"/>
                          <a:pt x="12287" y="20871"/>
                          <a:pt x="12192" y="20871"/>
                        </a:cubicBezTo>
                        <a:cubicBezTo>
                          <a:pt x="11239" y="20490"/>
                          <a:pt x="11144" y="19347"/>
                          <a:pt x="10573" y="18585"/>
                        </a:cubicBezTo>
                        <a:cubicBezTo>
                          <a:pt x="10477" y="19347"/>
                          <a:pt x="10858" y="20014"/>
                          <a:pt x="10382" y="20680"/>
                        </a:cubicBezTo>
                        <a:cubicBezTo>
                          <a:pt x="10382" y="20680"/>
                          <a:pt x="10287" y="20776"/>
                          <a:pt x="10192" y="20680"/>
                        </a:cubicBezTo>
                        <a:cubicBezTo>
                          <a:pt x="9334" y="20204"/>
                          <a:pt x="9049" y="19061"/>
                          <a:pt x="8668" y="18204"/>
                        </a:cubicBezTo>
                        <a:cubicBezTo>
                          <a:pt x="8287" y="17347"/>
                          <a:pt x="7810" y="16108"/>
                          <a:pt x="7048" y="15346"/>
                        </a:cubicBezTo>
                        <a:cubicBezTo>
                          <a:pt x="7048" y="16585"/>
                          <a:pt x="7334" y="17918"/>
                          <a:pt x="7715" y="19061"/>
                        </a:cubicBezTo>
                        <a:cubicBezTo>
                          <a:pt x="7906" y="19823"/>
                          <a:pt x="8287" y="20776"/>
                          <a:pt x="8001" y="21538"/>
                        </a:cubicBezTo>
                        <a:cubicBezTo>
                          <a:pt x="7525" y="22681"/>
                          <a:pt x="5525" y="22014"/>
                          <a:pt x="4381" y="21538"/>
                        </a:cubicBezTo>
                        <a:cubicBezTo>
                          <a:pt x="5810" y="22681"/>
                          <a:pt x="7525" y="23347"/>
                          <a:pt x="9334" y="23252"/>
                        </a:cubicBezTo>
                        <a:cubicBezTo>
                          <a:pt x="12383" y="23252"/>
                          <a:pt x="15050" y="20585"/>
                          <a:pt x="16097" y="17918"/>
                        </a:cubicBezTo>
                        <a:cubicBezTo>
                          <a:pt x="16954" y="15823"/>
                          <a:pt x="17050" y="13632"/>
                          <a:pt x="16764" y="11441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743" name="رسم 672">
                  <a:extLst>
                    <a:ext uri="{FF2B5EF4-FFF2-40B4-BE49-F238E27FC236}">
                      <a16:creationId xmlns:a16="http://schemas.microsoft.com/office/drawing/2014/main" id="{F51ACDBA-E98E-6AF2-91A9-F0458D3445AF}"/>
                    </a:ext>
                  </a:extLst>
                </p:cNvPr>
                <p:cNvGrpSpPr/>
                <p:nvPr/>
              </p:nvGrpSpPr>
              <p:grpSpPr>
                <a:xfrm>
                  <a:off x="6689699" y="2733007"/>
                  <a:ext cx="20049" cy="18595"/>
                  <a:chOff x="6689699" y="2733007"/>
                  <a:chExt cx="20049" cy="18595"/>
                </a:xfrm>
              </p:grpSpPr>
              <p:sp>
                <p:nvSpPr>
                  <p:cNvPr id="2750" name="شكل حر: شكل 2749">
                    <a:extLst>
                      <a:ext uri="{FF2B5EF4-FFF2-40B4-BE49-F238E27FC236}">
                        <a16:creationId xmlns:a16="http://schemas.microsoft.com/office/drawing/2014/main" id="{99B311E1-CA9D-6143-9E12-1F313647645F}"/>
                      </a:ext>
                    </a:extLst>
                  </p:cNvPr>
                  <p:cNvSpPr/>
                  <p:nvPr/>
                </p:nvSpPr>
                <p:spPr>
                  <a:xfrm>
                    <a:off x="6689699" y="2733007"/>
                    <a:ext cx="19960" cy="18309"/>
                  </a:xfrm>
                  <a:custGeom>
                    <a:avLst/>
                    <a:gdLst>
                      <a:gd name="connsiteX0" fmla="*/ 6566 w 19960"/>
                      <a:gd name="connsiteY0" fmla="*/ 16192 h 18309"/>
                      <a:gd name="connsiteX1" fmla="*/ 3423 w 19960"/>
                      <a:gd name="connsiteY1" fmla="*/ 13240 h 18309"/>
                      <a:gd name="connsiteX2" fmla="*/ 756 w 19960"/>
                      <a:gd name="connsiteY2" fmla="*/ 4667 h 18309"/>
                      <a:gd name="connsiteX3" fmla="*/ 2946 w 19960"/>
                      <a:gd name="connsiteY3" fmla="*/ 4096 h 18309"/>
                      <a:gd name="connsiteX4" fmla="*/ 3327 w 19960"/>
                      <a:gd name="connsiteY4" fmla="*/ 3429 h 18309"/>
                      <a:gd name="connsiteX5" fmla="*/ 3804 w 19960"/>
                      <a:gd name="connsiteY5" fmla="*/ 2286 h 18309"/>
                      <a:gd name="connsiteX6" fmla="*/ 5994 w 19960"/>
                      <a:gd name="connsiteY6" fmla="*/ 1238 h 18309"/>
                      <a:gd name="connsiteX7" fmla="*/ 7137 w 19960"/>
                      <a:gd name="connsiteY7" fmla="*/ 1238 h 18309"/>
                      <a:gd name="connsiteX8" fmla="*/ 7137 w 19960"/>
                      <a:gd name="connsiteY8" fmla="*/ 571 h 18309"/>
                      <a:gd name="connsiteX9" fmla="*/ 8852 w 19960"/>
                      <a:gd name="connsiteY9" fmla="*/ 0 h 18309"/>
                      <a:gd name="connsiteX10" fmla="*/ 11233 w 19960"/>
                      <a:gd name="connsiteY10" fmla="*/ 476 h 18309"/>
                      <a:gd name="connsiteX11" fmla="*/ 14853 w 19960"/>
                      <a:gd name="connsiteY11" fmla="*/ 2095 h 18309"/>
                      <a:gd name="connsiteX12" fmla="*/ 19234 w 19960"/>
                      <a:gd name="connsiteY12" fmla="*/ 14954 h 18309"/>
                      <a:gd name="connsiteX13" fmla="*/ 12186 w 19960"/>
                      <a:gd name="connsiteY13" fmla="*/ 18288 h 18309"/>
                      <a:gd name="connsiteX14" fmla="*/ 6661 w 19960"/>
                      <a:gd name="connsiteY14" fmla="*/ 16192 h 18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9960" h="18309">
                        <a:moveTo>
                          <a:pt x="6566" y="16192"/>
                        </a:moveTo>
                        <a:cubicBezTo>
                          <a:pt x="5423" y="15335"/>
                          <a:pt x="4280" y="14383"/>
                          <a:pt x="3423" y="13240"/>
                        </a:cubicBezTo>
                        <a:cubicBezTo>
                          <a:pt x="2280" y="11906"/>
                          <a:pt x="-1626" y="6286"/>
                          <a:pt x="756" y="4667"/>
                        </a:cubicBezTo>
                        <a:cubicBezTo>
                          <a:pt x="1327" y="4191"/>
                          <a:pt x="2184" y="4001"/>
                          <a:pt x="2946" y="4096"/>
                        </a:cubicBezTo>
                        <a:cubicBezTo>
                          <a:pt x="3423" y="4096"/>
                          <a:pt x="3327" y="3810"/>
                          <a:pt x="3327" y="3429"/>
                        </a:cubicBezTo>
                        <a:cubicBezTo>
                          <a:pt x="3327" y="2953"/>
                          <a:pt x="3613" y="2572"/>
                          <a:pt x="3804" y="2286"/>
                        </a:cubicBezTo>
                        <a:cubicBezTo>
                          <a:pt x="4280" y="1715"/>
                          <a:pt x="5328" y="1429"/>
                          <a:pt x="5994" y="1238"/>
                        </a:cubicBezTo>
                        <a:cubicBezTo>
                          <a:pt x="6471" y="1238"/>
                          <a:pt x="6852" y="1238"/>
                          <a:pt x="7137" y="1238"/>
                        </a:cubicBezTo>
                        <a:cubicBezTo>
                          <a:pt x="7042" y="1048"/>
                          <a:pt x="6947" y="857"/>
                          <a:pt x="7137" y="571"/>
                        </a:cubicBezTo>
                        <a:cubicBezTo>
                          <a:pt x="7518" y="0"/>
                          <a:pt x="8280" y="0"/>
                          <a:pt x="8852" y="0"/>
                        </a:cubicBezTo>
                        <a:cubicBezTo>
                          <a:pt x="9614" y="0"/>
                          <a:pt x="10376" y="381"/>
                          <a:pt x="11233" y="476"/>
                        </a:cubicBezTo>
                        <a:cubicBezTo>
                          <a:pt x="12471" y="667"/>
                          <a:pt x="13805" y="1333"/>
                          <a:pt x="14853" y="2095"/>
                        </a:cubicBezTo>
                        <a:cubicBezTo>
                          <a:pt x="18282" y="4763"/>
                          <a:pt x="21425" y="10668"/>
                          <a:pt x="19234" y="14954"/>
                        </a:cubicBezTo>
                        <a:cubicBezTo>
                          <a:pt x="17901" y="17431"/>
                          <a:pt x="14757" y="18479"/>
                          <a:pt x="12186" y="18288"/>
                        </a:cubicBezTo>
                        <a:cubicBezTo>
                          <a:pt x="10185" y="18097"/>
                          <a:pt x="8280" y="17335"/>
                          <a:pt x="6661" y="16192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51" name="شكل حر: شكل 2750">
                    <a:extLst>
                      <a:ext uri="{FF2B5EF4-FFF2-40B4-BE49-F238E27FC236}">
                        <a16:creationId xmlns:a16="http://schemas.microsoft.com/office/drawing/2014/main" id="{0E63ABB5-6019-1D62-FE3A-2FD9443FE801}"/>
                      </a:ext>
                    </a:extLst>
                  </p:cNvPr>
                  <p:cNvSpPr/>
                  <p:nvPr/>
                </p:nvSpPr>
                <p:spPr>
                  <a:xfrm>
                    <a:off x="6689699" y="2733007"/>
                    <a:ext cx="20049" cy="18595"/>
                  </a:xfrm>
                  <a:custGeom>
                    <a:avLst/>
                    <a:gdLst>
                      <a:gd name="connsiteX0" fmla="*/ 6566 w 20049"/>
                      <a:gd name="connsiteY0" fmla="*/ 16192 h 18595"/>
                      <a:gd name="connsiteX1" fmla="*/ 3423 w 20049"/>
                      <a:gd name="connsiteY1" fmla="*/ 13240 h 18595"/>
                      <a:gd name="connsiteX2" fmla="*/ 756 w 20049"/>
                      <a:gd name="connsiteY2" fmla="*/ 4667 h 18595"/>
                      <a:gd name="connsiteX3" fmla="*/ 2946 w 20049"/>
                      <a:gd name="connsiteY3" fmla="*/ 4096 h 18595"/>
                      <a:gd name="connsiteX4" fmla="*/ 3327 w 20049"/>
                      <a:gd name="connsiteY4" fmla="*/ 3429 h 18595"/>
                      <a:gd name="connsiteX5" fmla="*/ 3804 w 20049"/>
                      <a:gd name="connsiteY5" fmla="*/ 2286 h 18595"/>
                      <a:gd name="connsiteX6" fmla="*/ 5994 w 20049"/>
                      <a:gd name="connsiteY6" fmla="*/ 1238 h 18595"/>
                      <a:gd name="connsiteX7" fmla="*/ 7137 w 20049"/>
                      <a:gd name="connsiteY7" fmla="*/ 1238 h 18595"/>
                      <a:gd name="connsiteX8" fmla="*/ 7137 w 20049"/>
                      <a:gd name="connsiteY8" fmla="*/ 571 h 18595"/>
                      <a:gd name="connsiteX9" fmla="*/ 8566 w 20049"/>
                      <a:gd name="connsiteY9" fmla="*/ 0 h 18595"/>
                      <a:gd name="connsiteX10" fmla="*/ 8090 w 20049"/>
                      <a:gd name="connsiteY10" fmla="*/ 381 h 18595"/>
                      <a:gd name="connsiteX11" fmla="*/ 8852 w 20049"/>
                      <a:gd name="connsiteY11" fmla="*/ 2667 h 18595"/>
                      <a:gd name="connsiteX12" fmla="*/ 5328 w 20049"/>
                      <a:gd name="connsiteY12" fmla="*/ 2191 h 18595"/>
                      <a:gd name="connsiteX13" fmla="*/ 5804 w 20049"/>
                      <a:gd name="connsiteY13" fmla="*/ 3810 h 18595"/>
                      <a:gd name="connsiteX14" fmla="*/ 4661 w 20049"/>
                      <a:gd name="connsiteY14" fmla="*/ 3524 h 18595"/>
                      <a:gd name="connsiteX15" fmla="*/ 4661 w 20049"/>
                      <a:gd name="connsiteY15" fmla="*/ 3810 h 18595"/>
                      <a:gd name="connsiteX16" fmla="*/ 5137 w 20049"/>
                      <a:gd name="connsiteY16" fmla="*/ 4858 h 18595"/>
                      <a:gd name="connsiteX17" fmla="*/ 4089 w 20049"/>
                      <a:gd name="connsiteY17" fmla="*/ 4858 h 18595"/>
                      <a:gd name="connsiteX18" fmla="*/ 3994 w 20049"/>
                      <a:gd name="connsiteY18" fmla="*/ 5048 h 18595"/>
                      <a:gd name="connsiteX19" fmla="*/ 5709 w 20049"/>
                      <a:gd name="connsiteY19" fmla="*/ 7525 h 18595"/>
                      <a:gd name="connsiteX20" fmla="*/ 3804 w 20049"/>
                      <a:gd name="connsiteY20" fmla="*/ 6096 h 18595"/>
                      <a:gd name="connsiteX21" fmla="*/ 1708 w 20049"/>
                      <a:gd name="connsiteY21" fmla="*/ 5715 h 18595"/>
                      <a:gd name="connsiteX22" fmla="*/ 1422 w 20049"/>
                      <a:gd name="connsiteY22" fmla="*/ 8382 h 18595"/>
                      <a:gd name="connsiteX23" fmla="*/ 3613 w 20049"/>
                      <a:gd name="connsiteY23" fmla="*/ 11716 h 18595"/>
                      <a:gd name="connsiteX24" fmla="*/ 7709 w 20049"/>
                      <a:gd name="connsiteY24" fmla="*/ 15716 h 18595"/>
                      <a:gd name="connsiteX25" fmla="*/ 11995 w 20049"/>
                      <a:gd name="connsiteY25" fmla="*/ 17431 h 18595"/>
                      <a:gd name="connsiteX26" fmla="*/ 12852 w 20049"/>
                      <a:gd name="connsiteY26" fmla="*/ 15811 h 18595"/>
                      <a:gd name="connsiteX27" fmla="*/ 10185 w 20049"/>
                      <a:gd name="connsiteY27" fmla="*/ 12859 h 18595"/>
                      <a:gd name="connsiteX28" fmla="*/ 12090 w 20049"/>
                      <a:gd name="connsiteY28" fmla="*/ 14192 h 18595"/>
                      <a:gd name="connsiteX29" fmla="*/ 13424 w 20049"/>
                      <a:gd name="connsiteY29" fmla="*/ 15335 h 18595"/>
                      <a:gd name="connsiteX30" fmla="*/ 15996 w 20049"/>
                      <a:gd name="connsiteY30" fmla="*/ 16383 h 18595"/>
                      <a:gd name="connsiteX31" fmla="*/ 15996 w 20049"/>
                      <a:gd name="connsiteY31" fmla="*/ 16288 h 18595"/>
                      <a:gd name="connsiteX32" fmla="*/ 14853 w 20049"/>
                      <a:gd name="connsiteY32" fmla="*/ 14097 h 18595"/>
                      <a:gd name="connsiteX33" fmla="*/ 16662 w 20049"/>
                      <a:gd name="connsiteY33" fmla="*/ 14859 h 18595"/>
                      <a:gd name="connsiteX34" fmla="*/ 16758 w 20049"/>
                      <a:gd name="connsiteY34" fmla="*/ 14668 h 18595"/>
                      <a:gd name="connsiteX35" fmla="*/ 15424 w 20049"/>
                      <a:gd name="connsiteY35" fmla="*/ 12478 h 18595"/>
                      <a:gd name="connsiteX36" fmla="*/ 13710 w 20049"/>
                      <a:gd name="connsiteY36" fmla="*/ 10001 h 18595"/>
                      <a:gd name="connsiteX37" fmla="*/ 16472 w 20049"/>
                      <a:gd name="connsiteY37" fmla="*/ 12097 h 18595"/>
                      <a:gd name="connsiteX38" fmla="*/ 18377 w 20049"/>
                      <a:gd name="connsiteY38" fmla="*/ 13335 h 18595"/>
                      <a:gd name="connsiteX39" fmla="*/ 19901 w 20049"/>
                      <a:gd name="connsiteY39" fmla="*/ 10478 h 18595"/>
                      <a:gd name="connsiteX40" fmla="*/ 19329 w 20049"/>
                      <a:gd name="connsiteY40" fmla="*/ 15240 h 18595"/>
                      <a:gd name="connsiteX41" fmla="*/ 12281 w 20049"/>
                      <a:gd name="connsiteY41" fmla="*/ 18574 h 18595"/>
                      <a:gd name="connsiteX42" fmla="*/ 6756 w 20049"/>
                      <a:gd name="connsiteY42" fmla="*/ 16478 h 18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0049" h="18595">
                        <a:moveTo>
                          <a:pt x="6566" y="16192"/>
                        </a:moveTo>
                        <a:cubicBezTo>
                          <a:pt x="5423" y="15335"/>
                          <a:pt x="4280" y="14383"/>
                          <a:pt x="3423" y="13240"/>
                        </a:cubicBezTo>
                        <a:cubicBezTo>
                          <a:pt x="2280" y="11906"/>
                          <a:pt x="-1626" y="6286"/>
                          <a:pt x="756" y="4667"/>
                        </a:cubicBezTo>
                        <a:cubicBezTo>
                          <a:pt x="1327" y="4191"/>
                          <a:pt x="2184" y="4001"/>
                          <a:pt x="2946" y="4096"/>
                        </a:cubicBezTo>
                        <a:cubicBezTo>
                          <a:pt x="3423" y="4096"/>
                          <a:pt x="3327" y="3810"/>
                          <a:pt x="3327" y="3429"/>
                        </a:cubicBezTo>
                        <a:cubicBezTo>
                          <a:pt x="3327" y="2953"/>
                          <a:pt x="3613" y="2572"/>
                          <a:pt x="3804" y="2286"/>
                        </a:cubicBezTo>
                        <a:cubicBezTo>
                          <a:pt x="4280" y="1715"/>
                          <a:pt x="5328" y="1429"/>
                          <a:pt x="5994" y="1238"/>
                        </a:cubicBezTo>
                        <a:cubicBezTo>
                          <a:pt x="6471" y="1238"/>
                          <a:pt x="6852" y="1238"/>
                          <a:pt x="7137" y="1238"/>
                        </a:cubicBezTo>
                        <a:cubicBezTo>
                          <a:pt x="7042" y="1048"/>
                          <a:pt x="6947" y="857"/>
                          <a:pt x="7137" y="571"/>
                        </a:cubicBezTo>
                        <a:cubicBezTo>
                          <a:pt x="7423" y="95"/>
                          <a:pt x="7995" y="0"/>
                          <a:pt x="8566" y="0"/>
                        </a:cubicBezTo>
                        <a:cubicBezTo>
                          <a:pt x="8376" y="0"/>
                          <a:pt x="8185" y="191"/>
                          <a:pt x="8090" y="381"/>
                        </a:cubicBezTo>
                        <a:cubicBezTo>
                          <a:pt x="7614" y="1238"/>
                          <a:pt x="8090" y="2000"/>
                          <a:pt x="8852" y="2667"/>
                        </a:cubicBezTo>
                        <a:cubicBezTo>
                          <a:pt x="7709" y="2191"/>
                          <a:pt x="6375" y="1333"/>
                          <a:pt x="5328" y="2191"/>
                        </a:cubicBezTo>
                        <a:cubicBezTo>
                          <a:pt x="4851" y="2572"/>
                          <a:pt x="5328" y="3239"/>
                          <a:pt x="5804" y="3810"/>
                        </a:cubicBezTo>
                        <a:cubicBezTo>
                          <a:pt x="5423" y="3619"/>
                          <a:pt x="5042" y="3429"/>
                          <a:pt x="4661" y="3524"/>
                        </a:cubicBezTo>
                        <a:cubicBezTo>
                          <a:pt x="4566" y="3524"/>
                          <a:pt x="4470" y="3715"/>
                          <a:pt x="4661" y="3810"/>
                        </a:cubicBezTo>
                        <a:cubicBezTo>
                          <a:pt x="4661" y="3905"/>
                          <a:pt x="5518" y="4858"/>
                          <a:pt x="5137" y="4858"/>
                        </a:cubicBezTo>
                        <a:cubicBezTo>
                          <a:pt x="4756" y="4858"/>
                          <a:pt x="4470" y="4667"/>
                          <a:pt x="4089" y="4858"/>
                        </a:cubicBezTo>
                        <a:cubicBezTo>
                          <a:pt x="4089" y="4858"/>
                          <a:pt x="3994" y="4858"/>
                          <a:pt x="3994" y="5048"/>
                        </a:cubicBezTo>
                        <a:cubicBezTo>
                          <a:pt x="4375" y="6001"/>
                          <a:pt x="5137" y="6667"/>
                          <a:pt x="5709" y="7525"/>
                        </a:cubicBezTo>
                        <a:cubicBezTo>
                          <a:pt x="5042" y="7144"/>
                          <a:pt x="4470" y="6477"/>
                          <a:pt x="3804" y="6096"/>
                        </a:cubicBezTo>
                        <a:cubicBezTo>
                          <a:pt x="3232" y="5715"/>
                          <a:pt x="2375" y="5239"/>
                          <a:pt x="1708" y="5715"/>
                        </a:cubicBezTo>
                        <a:cubicBezTo>
                          <a:pt x="851" y="6286"/>
                          <a:pt x="1137" y="7620"/>
                          <a:pt x="1422" y="8382"/>
                        </a:cubicBezTo>
                        <a:cubicBezTo>
                          <a:pt x="1899" y="9620"/>
                          <a:pt x="2756" y="10668"/>
                          <a:pt x="3613" y="11716"/>
                        </a:cubicBezTo>
                        <a:cubicBezTo>
                          <a:pt x="4756" y="13144"/>
                          <a:pt x="6090" y="14668"/>
                          <a:pt x="7709" y="15716"/>
                        </a:cubicBezTo>
                        <a:cubicBezTo>
                          <a:pt x="8852" y="16478"/>
                          <a:pt x="10566" y="17335"/>
                          <a:pt x="11995" y="17431"/>
                        </a:cubicBezTo>
                        <a:cubicBezTo>
                          <a:pt x="13043" y="17431"/>
                          <a:pt x="13329" y="16669"/>
                          <a:pt x="12852" y="15811"/>
                        </a:cubicBezTo>
                        <a:cubicBezTo>
                          <a:pt x="12090" y="14668"/>
                          <a:pt x="10662" y="14002"/>
                          <a:pt x="10185" y="12859"/>
                        </a:cubicBezTo>
                        <a:cubicBezTo>
                          <a:pt x="10947" y="13144"/>
                          <a:pt x="11519" y="13716"/>
                          <a:pt x="12090" y="14192"/>
                        </a:cubicBezTo>
                        <a:cubicBezTo>
                          <a:pt x="12471" y="14573"/>
                          <a:pt x="12948" y="14954"/>
                          <a:pt x="13424" y="15335"/>
                        </a:cubicBezTo>
                        <a:cubicBezTo>
                          <a:pt x="14091" y="15907"/>
                          <a:pt x="15043" y="16669"/>
                          <a:pt x="15996" y="16383"/>
                        </a:cubicBezTo>
                        <a:cubicBezTo>
                          <a:pt x="15996" y="16383"/>
                          <a:pt x="15996" y="16383"/>
                          <a:pt x="15996" y="16288"/>
                        </a:cubicBezTo>
                        <a:cubicBezTo>
                          <a:pt x="15996" y="15430"/>
                          <a:pt x="15234" y="14764"/>
                          <a:pt x="14853" y="14097"/>
                        </a:cubicBezTo>
                        <a:cubicBezTo>
                          <a:pt x="15519" y="14288"/>
                          <a:pt x="15996" y="14859"/>
                          <a:pt x="16662" y="14859"/>
                        </a:cubicBezTo>
                        <a:cubicBezTo>
                          <a:pt x="16662" y="14859"/>
                          <a:pt x="16853" y="14859"/>
                          <a:pt x="16758" y="14668"/>
                        </a:cubicBezTo>
                        <a:cubicBezTo>
                          <a:pt x="16758" y="13811"/>
                          <a:pt x="15900" y="13049"/>
                          <a:pt x="15424" y="12478"/>
                        </a:cubicBezTo>
                        <a:cubicBezTo>
                          <a:pt x="14853" y="11811"/>
                          <a:pt x="13995" y="10954"/>
                          <a:pt x="13710" y="10001"/>
                        </a:cubicBezTo>
                        <a:cubicBezTo>
                          <a:pt x="14757" y="10478"/>
                          <a:pt x="15710" y="11335"/>
                          <a:pt x="16472" y="12097"/>
                        </a:cubicBezTo>
                        <a:cubicBezTo>
                          <a:pt x="16948" y="12573"/>
                          <a:pt x="17615" y="13240"/>
                          <a:pt x="18377" y="13335"/>
                        </a:cubicBezTo>
                        <a:cubicBezTo>
                          <a:pt x="19520" y="13335"/>
                          <a:pt x="19806" y="11525"/>
                          <a:pt x="19901" y="10478"/>
                        </a:cubicBezTo>
                        <a:cubicBezTo>
                          <a:pt x="20187" y="12097"/>
                          <a:pt x="20091" y="13716"/>
                          <a:pt x="19329" y="15240"/>
                        </a:cubicBezTo>
                        <a:cubicBezTo>
                          <a:pt x="17996" y="17717"/>
                          <a:pt x="14853" y="18764"/>
                          <a:pt x="12281" y="18574"/>
                        </a:cubicBezTo>
                        <a:cubicBezTo>
                          <a:pt x="10281" y="18383"/>
                          <a:pt x="8376" y="17621"/>
                          <a:pt x="6756" y="16478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744" name="رسم 672">
                  <a:extLst>
                    <a:ext uri="{FF2B5EF4-FFF2-40B4-BE49-F238E27FC236}">
                      <a16:creationId xmlns:a16="http://schemas.microsoft.com/office/drawing/2014/main" id="{F408A3CA-58F3-EC7E-0C5A-32AA62307FE4}"/>
                    </a:ext>
                  </a:extLst>
                </p:cNvPr>
                <p:cNvGrpSpPr/>
                <p:nvPr/>
              </p:nvGrpSpPr>
              <p:grpSpPr>
                <a:xfrm>
                  <a:off x="6695746" y="2730437"/>
                  <a:ext cx="19186" cy="22673"/>
                  <a:chOff x="6695746" y="2730437"/>
                  <a:chExt cx="19186" cy="22673"/>
                </a:xfrm>
              </p:grpSpPr>
              <p:sp>
                <p:nvSpPr>
                  <p:cNvPr id="2747" name="شكل حر: شكل 2746">
                    <a:extLst>
                      <a:ext uri="{FF2B5EF4-FFF2-40B4-BE49-F238E27FC236}">
                        <a16:creationId xmlns:a16="http://schemas.microsoft.com/office/drawing/2014/main" id="{F23A085C-1988-26AE-4DB1-DEC6C7139DD1}"/>
                      </a:ext>
                    </a:extLst>
                  </p:cNvPr>
                  <p:cNvSpPr/>
                  <p:nvPr/>
                </p:nvSpPr>
                <p:spPr>
                  <a:xfrm>
                    <a:off x="6695746" y="2730437"/>
                    <a:ext cx="19186" cy="22673"/>
                  </a:xfrm>
                  <a:custGeom>
                    <a:avLst/>
                    <a:gdLst>
                      <a:gd name="connsiteX0" fmla="*/ 18045 w 19186"/>
                      <a:gd name="connsiteY0" fmla="*/ 9238 h 22673"/>
                      <a:gd name="connsiteX1" fmla="*/ 15568 w 19186"/>
                      <a:gd name="connsiteY1" fmla="*/ 5238 h 22673"/>
                      <a:gd name="connsiteX2" fmla="*/ 6900 w 19186"/>
                      <a:gd name="connsiteY2" fmla="*/ 475 h 22673"/>
                      <a:gd name="connsiteX3" fmla="*/ 5757 w 19186"/>
                      <a:gd name="connsiteY3" fmla="*/ 2761 h 22673"/>
                      <a:gd name="connsiteX4" fmla="*/ 4995 w 19186"/>
                      <a:gd name="connsiteY4" fmla="*/ 2952 h 22673"/>
                      <a:gd name="connsiteX5" fmla="*/ 3662 w 19186"/>
                      <a:gd name="connsiteY5" fmla="*/ 3237 h 22673"/>
                      <a:gd name="connsiteX6" fmla="*/ 2042 w 19186"/>
                      <a:gd name="connsiteY6" fmla="*/ 5333 h 22673"/>
                      <a:gd name="connsiteX7" fmla="*/ 1662 w 19186"/>
                      <a:gd name="connsiteY7" fmla="*/ 6571 h 22673"/>
                      <a:gd name="connsiteX8" fmla="*/ 995 w 19186"/>
                      <a:gd name="connsiteY8" fmla="*/ 6381 h 22673"/>
                      <a:gd name="connsiteX9" fmla="*/ 42 w 19186"/>
                      <a:gd name="connsiteY9" fmla="*/ 8095 h 22673"/>
                      <a:gd name="connsiteX10" fmla="*/ 42 w 19186"/>
                      <a:gd name="connsiteY10" fmla="*/ 10667 h 22673"/>
                      <a:gd name="connsiteX11" fmla="*/ 1090 w 19186"/>
                      <a:gd name="connsiteY11" fmla="*/ 14953 h 22673"/>
                      <a:gd name="connsiteX12" fmla="*/ 13949 w 19186"/>
                      <a:gd name="connsiteY12" fmla="*/ 22383 h 22673"/>
                      <a:gd name="connsiteX13" fmla="*/ 19092 w 19186"/>
                      <a:gd name="connsiteY13" fmla="*/ 15525 h 22673"/>
                      <a:gd name="connsiteX14" fmla="*/ 18140 w 19186"/>
                      <a:gd name="connsiteY14" fmla="*/ 9143 h 22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9186" h="22673">
                        <a:moveTo>
                          <a:pt x="18045" y="9238"/>
                        </a:moveTo>
                        <a:cubicBezTo>
                          <a:pt x="17378" y="7809"/>
                          <a:pt x="16616" y="6476"/>
                          <a:pt x="15568" y="5238"/>
                        </a:cubicBezTo>
                        <a:cubicBezTo>
                          <a:pt x="14330" y="3809"/>
                          <a:pt x="9186" y="-1620"/>
                          <a:pt x="6900" y="475"/>
                        </a:cubicBezTo>
                        <a:cubicBezTo>
                          <a:pt x="6329" y="1047"/>
                          <a:pt x="5948" y="1904"/>
                          <a:pt x="5757" y="2761"/>
                        </a:cubicBezTo>
                        <a:cubicBezTo>
                          <a:pt x="5757" y="3333"/>
                          <a:pt x="5376" y="3047"/>
                          <a:pt x="4995" y="2952"/>
                        </a:cubicBezTo>
                        <a:cubicBezTo>
                          <a:pt x="4519" y="2856"/>
                          <a:pt x="4043" y="2952"/>
                          <a:pt x="3662" y="3237"/>
                        </a:cubicBezTo>
                        <a:cubicBezTo>
                          <a:pt x="2995" y="3618"/>
                          <a:pt x="2328" y="4666"/>
                          <a:pt x="2042" y="5333"/>
                        </a:cubicBezTo>
                        <a:cubicBezTo>
                          <a:pt x="1852" y="5809"/>
                          <a:pt x="1757" y="6190"/>
                          <a:pt x="1662" y="6571"/>
                        </a:cubicBezTo>
                        <a:cubicBezTo>
                          <a:pt x="1471" y="6381"/>
                          <a:pt x="1281" y="6285"/>
                          <a:pt x="995" y="6381"/>
                        </a:cubicBezTo>
                        <a:cubicBezTo>
                          <a:pt x="328" y="6666"/>
                          <a:pt x="138" y="7428"/>
                          <a:pt x="42" y="8095"/>
                        </a:cubicBezTo>
                        <a:cubicBezTo>
                          <a:pt x="-53" y="8952"/>
                          <a:pt x="42" y="9810"/>
                          <a:pt x="42" y="10667"/>
                        </a:cubicBezTo>
                        <a:cubicBezTo>
                          <a:pt x="42" y="12096"/>
                          <a:pt x="423" y="13620"/>
                          <a:pt x="1090" y="14953"/>
                        </a:cubicBezTo>
                        <a:cubicBezTo>
                          <a:pt x="3186" y="19144"/>
                          <a:pt x="8900" y="23907"/>
                          <a:pt x="13949" y="22383"/>
                        </a:cubicBezTo>
                        <a:cubicBezTo>
                          <a:pt x="16902" y="21525"/>
                          <a:pt x="18807" y="18382"/>
                          <a:pt x="19092" y="15525"/>
                        </a:cubicBezTo>
                        <a:cubicBezTo>
                          <a:pt x="19378" y="13334"/>
                          <a:pt x="18997" y="11143"/>
                          <a:pt x="18140" y="9143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48" name="شكل حر: شكل 2747">
                    <a:extLst>
                      <a:ext uri="{FF2B5EF4-FFF2-40B4-BE49-F238E27FC236}">
                        <a16:creationId xmlns:a16="http://schemas.microsoft.com/office/drawing/2014/main" id="{311B0BBD-4F72-6585-116A-693909B6C92C}"/>
                      </a:ext>
                    </a:extLst>
                  </p:cNvPr>
                  <p:cNvSpPr/>
                  <p:nvPr/>
                </p:nvSpPr>
                <p:spPr>
                  <a:xfrm>
                    <a:off x="6695746" y="2730437"/>
                    <a:ext cx="19186" cy="22673"/>
                  </a:xfrm>
                  <a:custGeom>
                    <a:avLst/>
                    <a:gdLst>
                      <a:gd name="connsiteX0" fmla="*/ 18045 w 19186"/>
                      <a:gd name="connsiteY0" fmla="*/ 9238 h 22673"/>
                      <a:gd name="connsiteX1" fmla="*/ 15568 w 19186"/>
                      <a:gd name="connsiteY1" fmla="*/ 5238 h 22673"/>
                      <a:gd name="connsiteX2" fmla="*/ 6900 w 19186"/>
                      <a:gd name="connsiteY2" fmla="*/ 475 h 22673"/>
                      <a:gd name="connsiteX3" fmla="*/ 5757 w 19186"/>
                      <a:gd name="connsiteY3" fmla="*/ 2761 h 22673"/>
                      <a:gd name="connsiteX4" fmla="*/ 4995 w 19186"/>
                      <a:gd name="connsiteY4" fmla="*/ 2952 h 22673"/>
                      <a:gd name="connsiteX5" fmla="*/ 3662 w 19186"/>
                      <a:gd name="connsiteY5" fmla="*/ 3237 h 22673"/>
                      <a:gd name="connsiteX6" fmla="*/ 2042 w 19186"/>
                      <a:gd name="connsiteY6" fmla="*/ 5333 h 22673"/>
                      <a:gd name="connsiteX7" fmla="*/ 1662 w 19186"/>
                      <a:gd name="connsiteY7" fmla="*/ 6571 h 22673"/>
                      <a:gd name="connsiteX8" fmla="*/ 995 w 19186"/>
                      <a:gd name="connsiteY8" fmla="*/ 6381 h 22673"/>
                      <a:gd name="connsiteX9" fmla="*/ 42 w 19186"/>
                      <a:gd name="connsiteY9" fmla="*/ 8095 h 22673"/>
                      <a:gd name="connsiteX10" fmla="*/ 42 w 19186"/>
                      <a:gd name="connsiteY10" fmla="*/ 10667 h 22673"/>
                      <a:gd name="connsiteX11" fmla="*/ 1090 w 19186"/>
                      <a:gd name="connsiteY11" fmla="*/ 14953 h 22673"/>
                      <a:gd name="connsiteX12" fmla="*/ 13949 w 19186"/>
                      <a:gd name="connsiteY12" fmla="*/ 22383 h 22673"/>
                      <a:gd name="connsiteX13" fmla="*/ 19092 w 19186"/>
                      <a:gd name="connsiteY13" fmla="*/ 15525 h 22673"/>
                      <a:gd name="connsiteX14" fmla="*/ 18140 w 19186"/>
                      <a:gd name="connsiteY14" fmla="*/ 9143 h 22673"/>
                      <a:gd name="connsiteX15" fmla="*/ 12615 w 19186"/>
                      <a:gd name="connsiteY15" fmla="*/ 15620 h 22673"/>
                      <a:gd name="connsiteX16" fmla="*/ 10710 w 19186"/>
                      <a:gd name="connsiteY16" fmla="*/ 15239 h 22673"/>
                      <a:gd name="connsiteX17" fmla="*/ 8615 w 19186"/>
                      <a:gd name="connsiteY17" fmla="*/ 13524 h 22673"/>
                      <a:gd name="connsiteX18" fmla="*/ 9567 w 19186"/>
                      <a:gd name="connsiteY18" fmla="*/ 16858 h 22673"/>
                      <a:gd name="connsiteX19" fmla="*/ 9663 w 19186"/>
                      <a:gd name="connsiteY19" fmla="*/ 19525 h 22673"/>
                      <a:gd name="connsiteX20" fmla="*/ 7091 w 19186"/>
                      <a:gd name="connsiteY20" fmla="*/ 19144 h 22673"/>
                      <a:gd name="connsiteX21" fmla="*/ 4900 w 19186"/>
                      <a:gd name="connsiteY21" fmla="*/ 16572 h 22673"/>
                      <a:gd name="connsiteX22" fmla="*/ 6710 w 19186"/>
                      <a:gd name="connsiteY22" fmla="*/ 20001 h 22673"/>
                      <a:gd name="connsiteX23" fmla="*/ 6424 w 19186"/>
                      <a:gd name="connsiteY23" fmla="*/ 20192 h 22673"/>
                      <a:gd name="connsiteX24" fmla="*/ 614 w 19186"/>
                      <a:gd name="connsiteY24" fmla="*/ 10953 h 22673"/>
                      <a:gd name="connsiteX25" fmla="*/ 614 w 19186"/>
                      <a:gd name="connsiteY25" fmla="*/ 8476 h 22673"/>
                      <a:gd name="connsiteX26" fmla="*/ 4710 w 19186"/>
                      <a:gd name="connsiteY26" fmla="*/ 13143 h 22673"/>
                      <a:gd name="connsiteX27" fmla="*/ 4138 w 19186"/>
                      <a:gd name="connsiteY27" fmla="*/ 10286 h 22673"/>
                      <a:gd name="connsiteX28" fmla="*/ 4138 w 19186"/>
                      <a:gd name="connsiteY28" fmla="*/ 7809 h 22673"/>
                      <a:gd name="connsiteX29" fmla="*/ 7281 w 19186"/>
                      <a:gd name="connsiteY29" fmla="*/ 9333 h 22673"/>
                      <a:gd name="connsiteX30" fmla="*/ 7091 w 19186"/>
                      <a:gd name="connsiteY30" fmla="*/ 6571 h 22673"/>
                      <a:gd name="connsiteX31" fmla="*/ 7281 w 19186"/>
                      <a:gd name="connsiteY31" fmla="*/ 6381 h 22673"/>
                      <a:gd name="connsiteX32" fmla="*/ 10329 w 19186"/>
                      <a:gd name="connsiteY32" fmla="*/ 8857 h 22673"/>
                      <a:gd name="connsiteX33" fmla="*/ 12329 w 19186"/>
                      <a:gd name="connsiteY33" fmla="*/ 12762 h 22673"/>
                      <a:gd name="connsiteX34" fmla="*/ 12615 w 19186"/>
                      <a:gd name="connsiteY34" fmla="*/ 15620 h 22673"/>
                      <a:gd name="connsiteX35" fmla="*/ 16235 w 19186"/>
                      <a:gd name="connsiteY35" fmla="*/ 12858 h 22673"/>
                      <a:gd name="connsiteX36" fmla="*/ 14806 w 19186"/>
                      <a:gd name="connsiteY36" fmla="*/ 12762 h 22673"/>
                      <a:gd name="connsiteX37" fmla="*/ 12044 w 19186"/>
                      <a:gd name="connsiteY37" fmla="*/ 10286 h 22673"/>
                      <a:gd name="connsiteX38" fmla="*/ 9282 w 19186"/>
                      <a:gd name="connsiteY38" fmla="*/ 6381 h 22673"/>
                      <a:gd name="connsiteX39" fmla="*/ 9282 w 19186"/>
                      <a:gd name="connsiteY39" fmla="*/ 3999 h 22673"/>
                      <a:gd name="connsiteX40" fmla="*/ 12044 w 19186"/>
                      <a:gd name="connsiteY40" fmla="*/ 5904 h 22673"/>
                      <a:gd name="connsiteX41" fmla="*/ 14806 w 19186"/>
                      <a:gd name="connsiteY41" fmla="*/ 9238 h 22673"/>
                      <a:gd name="connsiteX42" fmla="*/ 16140 w 19186"/>
                      <a:gd name="connsiteY42" fmla="*/ 11619 h 22673"/>
                      <a:gd name="connsiteX43" fmla="*/ 16235 w 19186"/>
                      <a:gd name="connsiteY43" fmla="*/ 12762 h 22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9186" h="22673">
                        <a:moveTo>
                          <a:pt x="18045" y="9238"/>
                        </a:moveTo>
                        <a:cubicBezTo>
                          <a:pt x="17378" y="7809"/>
                          <a:pt x="16616" y="6476"/>
                          <a:pt x="15568" y="5238"/>
                        </a:cubicBezTo>
                        <a:cubicBezTo>
                          <a:pt x="14330" y="3809"/>
                          <a:pt x="9186" y="-1620"/>
                          <a:pt x="6900" y="475"/>
                        </a:cubicBezTo>
                        <a:cubicBezTo>
                          <a:pt x="6329" y="1047"/>
                          <a:pt x="5948" y="1904"/>
                          <a:pt x="5757" y="2761"/>
                        </a:cubicBezTo>
                        <a:cubicBezTo>
                          <a:pt x="5757" y="3333"/>
                          <a:pt x="5376" y="3047"/>
                          <a:pt x="4995" y="2952"/>
                        </a:cubicBezTo>
                        <a:cubicBezTo>
                          <a:pt x="4519" y="2856"/>
                          <a:pt x="4043" y="2952"/>
                          <a:pt x="3662" y="3237"/>
                        </a:cubicBezTo>
                        <a:cubicBezTo>
                          <a:pt x="2995" y="3618"/>
                          <a:pt x="2328" y="4666"/>
                          <a:pt x="2042" y="5333"/>
                        </a:cubicBezTo>
                        <a:cubicBezTo>
                          <a:pt x="1852" y="5809"/>
                          <a:pt x="1757" y="6190"/>
                          <a:pt x="1662" y="6571"/>
                        </a:cubicBezTo>
                        <a:cubicBezTo>
                          <a:pt x="1471" y="6381"/>
                          <a:pt x="1281" y="6285"/>
                          <a:pt x="995" y="6381"/>
                        </a:cubicBezTo>
                        <a:cubicBezTo>
                          <a:pt x="328" y="6666"/>
                          <a:pt x="138" y="7428"/>
                          <a:pt x="42" y="8095"/>
                        </a:cubicBezTo>
                        <a:cubicBezTo>
                          <a:pt x="-53" y="8952"/>
                          <a:pt x="42" y="9810"/>
                          <a:pt x="42" y="10667"/>
                        </a:cubicBezTo>
                        <a:cubicBezTo>
                          <a:pt x="42" y="12096"/>
                          <a:pt x="423" y="13620"/>
                          <a:pt x="1090" y="14953"/>
                        </a:cubicBezTo>
                        <a:cubicBezTo>
                          <a:pt x="3186" y="19144"/>
                          <a:pt x="8900" y="23907"/>
                          <a:pt x="13949" y="22383"/>
                        </a:cubicBezTo>
                        <a:cubicBezTo>
                          <a:pt x="16902" y="21525"/>
                          <a:pt x="18807" y="18382"/>
                          <a:pt x="19092" y="15525"/>
                        </a:cubicBezTo>
                        <a:cubicBezTo>
                          <a:pt x="19378" y="13334"/>
                          <a:pt x="18997" y="11143"/>
                          <a:pt x="18140" y="9143"/>
                        </a:cubicBezTo>
                        <a:close/>
                        <a:moveTo>
                          <a:pt x="12615" y="15620"/>
                        </a:moveTo>
                        <a:cubicBezTo>
                          <a:pt x="12044" y="15906"/>
                          <a:pt x="11187" y="15620"/>
                          <a:pt x="10710" y="15239"/>
                        </a:cubicBezTo>
                        <a:cubicBezTo>
                          <a:pt x="9948" y="14763"/>
                          <a:pt x="9377" y="14001"/>
                          <a:pt x="8615" y="13524"/>
                        </a:cubicBezTo>
                        <a:cubicBezTo>
                          <a:pt x="8615" y="14572"/>
                          <a:pt x="9282" y="15906"/>
                          <a:pt x="9567" y="16858"/>
                        </a:cubicBezTo>
                        <a:cubicBezTo>
                          <a:pt x="9758" y="17620"/>
                          <a:pt x="10234" y="18858"/>
                          <a:pt x="9663" y="19525"/>
                        </a:cubicBezTo>
                        <a:cubicBezTo>
                          <a:pt x="8996" y="20287"/>
                          <a:pt x="7758" y="19620"/>
                          <a:pt x="7091" y="19144"/>
                        </a:cubicBezTo>
                        <a:cubicBezTo>
                          <a:pt x="6234" y="18382"/>
                          <a:pt x="5567" y="17525"/>
                          <a:pt x="4900" y="16572"/>
                        </a:cubicBezTo>
                        <a:cubicBezTo>
                          <a:pt x="5471" y="17715"/>
                          <a:pt x="6329" y="18763"/>
                          <a:pt x="6710" y="20001"/>
                        </a:cubicBezTo>
                        <a:cubicBezTo>
                          <a:pt x="6710" y="20097"/>
                          <a:pt x="6615" y="20287"/>
                          <a:pt x="6424" y="20192"/>
                        </a:cubicBezTo>
                        <a:cubicBezTo>
                          <a:pt x="3376" y="18287"/>
                          <a:pt x="900" y="14572"/>
                          <a:pt x="614" y="10953"/>
                        </a:cubicBezTo>
                        <a:cubicBezTo>
                          <a:pt x="328" y="10095"/>
                          <a:pt x="42" y="9143"/>
                          <a:pt x="614" y="8476"/>
                        </a:cubicBezTo>
                        <a:cubicBezTo>
                          <a:pt x="1852" y="6666"/>
                          <a:pt x="3948" y="11524"/>
                          <a:pt x="4710" y="13143"/>
                        </a:cubicBezTo>
                        <a:cubicBezTo>
                          <a:pt x="4710" y="12191"/>
                          <a:pt x="4329" y="11143"/>
                          <a:pt x="4138" y="10286"/>
                        </a:cubicBezTo>
                        <a:cubicBezTo>
                          <a:pt x="4043" y="9619"/>
                          <a:pt x="3757" y="8476"/>
                          <a:pt x="4138" y="7809"/>
                        </a:cubicBezTo>
                        <a:cubicBezTo>
                          <a:pt x="4900" y="6285"/>
                          <a:pt x="6519" y="8571"/>
                          <a:pt x="7281" y="9333"/>
                        </a:cubicBezTo>
                        <a:cubicBezTo>
                          <a:pt x="7281" y="8381"/>
                          <a:pt x="6900" y="7524"/>
                          <a:pt x="7091" y="6571"/>
                        </a:cubicBezTo>
                        <a:cubicBezTo>
                          <a:pt x="7091" y="6571"/>
                          <a:pt x="7091" y="6381"/>
                          <a:pt x="7281" y="6381"/>
                        </a:cubicBezTo>
                        <a:cubicBezTo>
                          <a:pt x="8615" y="6381"/>
                          <a:pt x="9663" y="7714"/>
                          <a:pt x="10329" y="8857"/>
                        </a:cubicBezTo>
                        <a:cubicBezTo>
                          <a:pt x="11091" y="10095"/>
                          <a:pt x="11758" y="11429"/>
                          <a:pt x="12329" y="12762"/>
                        </a:cubicBezTo>
                        <a:cubicBezTo>
                          <a:pt x="12615" y="13334"/>
                          <a:pt x="13568" y="15144"/>
                          <a:pt x="12615" y="15620"/>
                        </a:cubicBezTo>
                        <a:close/>
                        <a:moveTo>
                          <a:pt x="16235" y="12858"/>
                        </a:moveTo>
                        <a:cubicBezTo>
                          <a:pt x="15949" y="13429"/>
                          <a:pt x="15187" y="12953"/>
                          <a:pt x="14806" y="12762"/>
                        </a:cubicBezTo>
                        <a:cubicBezTo>
                          <a:pt x="13758" y="12096"/>
                          <a:pt x="12901" y="11238"/>
                          <a:pt x="12044" y="10286"/>
                        </a:cubicBezTo>
                        <a:cubicBezTo>
                          <a:pt x="10901" y="9143"/>
                          <a:pt x="9948" y="7905"/>
                          <a:pt x="9282" y="6381"/>
                        </a:cubicBezTo>
                        <a:cubicBezTo>
                          <a:pt x="8615" y="5333"/>
                          <a:pt x="7948" y="3904"/>
                          <a:pt x="9282" y="3999"/>
                        </a:cubicBezTo>
                        <a:cubicBezTo>
                          <a:pt x="10425" y="4095"/>
                          <a:pt x="11377" y="5142"/>
                          <a:pt x="12044" y="5904"/>
                        </a:cubicBezTo>
                        <a:cubicBezTo>
                          <a:pt x="12996" y="6952"/>
                          <a:pt x="13949" y="8095"/>
                          <a:pt x="14806" y="9238"/>
                        </a:cubicBezTo>
                        <a:cubicBezTo>
                          <a:pt x="15378" y="10000"/>
                          <a:pt x="15854" y="10762"/>
                          <a:pt x="16140" y="11619"/>
                        </a:cubicBezTo>
                        <a:cubicBezTo>
                          <a:pt x="16235" y="11905"/>
                          <a:pt x="16425" y="12381"/>
                          <a:pt x="16235" y="12762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49" name="شكل حر: شكل 2748">
                    <a:extLst>
                      <a:ext uri="{FF2B5EF4-FFF2-40B4-BE49-F238E27FC236}">
                        <a16:creationId xmlns:a16="http://schemas.microsoft.com/office/drawing/2014/main" id="{3A8A0179-5B29-73AC-8CC6-9C17A60E325E}"/>
                      </a:ext>
                    </a:extLst>
                  </p:cNvPr>
                  <p:cNvSpPr/>
                  <p:nvPr/>
                </p:nvSpPr>
                <p:spPr>
                  <a:xfrm>
                    <a:off x="6695789" y="2730437"/>
                    <a:ext cx="19143" cy="22647"/>
                  </a:xfrm>
                  <a:custGeom>
                    <a:avLst/>
                    <a:gdLst>
                      <a:gd name="connsiteX0" fmla="*/ 18002 w 19143"/>
                      <a:gd name="connsiteY0" fmla="*/ 9238 h 22647"/>
                      <a:gd name="connsiteX1" fmla="*/ 15526 w 19143"/>
                      <a:gd name="connsiteY1" fmla="*/ 5238 h 22647"/>
                      <a:gd name="connsiteX2" fmla="*/ 6858 w 19143"/>
                      <a:gd name="connsiteY2" fmla="*/ 475 h 22647"/>
                      <a:gd name="connsiteX3" fmla="*/ 5715 w 19143"/>
                      <a:gd name="connsiteY3" fmla="*/ 2761 h 22647"/>
                      <a:gd name="connsiteX4" fmla="*/ 4953 w 19143"/>
                      <a:gd name="connsiteY4" fmla="*/ 2952 h 22647"/>
                      <a:gd name="connsiteX5" fmla="*/ 3620 w 19143"/>
                      <a:gd name="connsiteY5" fmla="*/ 3237 h 22647"/>
                      <a:gd name="connsiteX6" fmla="*/ 2000 w 19143"/>
                      <a:gd name="connsiteY6" fmla="*/ 5333 h 22647"/>
                      <a:gd name="connsiteX7" fmla="*/ 1619 w 19143"/>
                      <a:gd name="connsiteY7" fmla="*/ 6571 h 22647"/>
                      <a:gd name="connsiteX8" fmla="*/ 953 w 19143"/>
                      <a:gd name="connsiteY8" fmla="*/ 6381 h 22647"/>
                      <a:gd name="connsiteX9" fmla="*/ 0 w 19143"/>
                      <a:gd name="connsiteY9" fmla="*/ 7809 h 22647"/>
                      <a:gd name="connsiteX10" fmla="*/ 571 w 19143"/>
                      <a:gd name="connsiteY10" fmla="*/ 7333 h 22647"/>
                      <a:gd name="connsiteX11" fmla="*/ 2858 w 19143"/>
                      <a:gd name="connsiteY11" fmla="*/ 8571 h 22647"/>
                      <a:gd name="connsiteX12" fmla="*/ 3143 w 19143"/>
                      <a:gd name="connsiteY12" fmla="*/ 4666 h 22647"/>
                      <a:gd name="connsiteX13" fmla="*/ 4763 w 19143"/>
                      <a:gd name="connsiteY13" fmla="*/ 5523 h 22647"/>
                      <a:gd name="connsiteX14" fmla="*/ 4763 w 19143"/>
                      <a:gd name="connsiteY14" fmla="*/ 4190 h 22647"/>
                      <a:gd name="connsiteX15" fmla="*/ 5048 w 19143"/>
                      <a:gd name="connsiteY15" fmla="*/ 4190 h 22647"/>
                      <a:gd name="connsiteX16" fmla="*/ 6096 w 19143"/>
                      <a:gd name="connsiteY16" fmla="*/ 4952 h 22647"/>
                      <a:gd name="connsiteX17" fmla="*/ 6191 w 19143"/>
                      <a:gd name="connsiteY17" fmla="*/ 3904 h 22647"/>
                      <a:gd name="connsiteX18" fmla="*/ 6382 w 19143"/>
                      <a:gd name="connsiteY18" fmla="*/ 3904 h 22647"/>
                      <a:gd name="connsiteX19" fmla="*/ 8668 w 19143"/>
                      <a:gd name="connsiteY19" fmla="*/ 6285 h 22647"/>
                      <a:gd name="connsiteX20" fmla="*/ 7525 w 19143"/>
                      <a:gd name="connsiteY20" fmla="*/ 3999 h 22647"/>
                      <a:gd name="connsiteX21" fmla="*/ 7525 w 19143"/>
                      <a:gd name="connsiteY21" fmla="*/ 1618 h 22647"/>
                      <a:gd name="connsiteX22" fmla="*/ 10478 w 19143"/>
                      <a:gd name="connsiteY22" fmla="*/ 1809 h 22647"/>
                      <a:gd name="connsiteX23" fmla="*/ 13621 w 19143"/>
                      <a:gd name="connsiteY23" fmla="*/ 4857 h 22647"/>
                      <a:gd name="connsiteX24" fmla="*/ 17050 w 19143"/>
                      <a:gd name="connsiteY24" fmla="*/ 10095 h 22647"/>
                      <a:gd name="connsiteX25" fmla="*/ 18002 w 19143"/>
                      <a:gd name="connsiteY25" fmla="*/ 15144 h 22647"/>
                      <a:gd name="connsiteX26" fmla="*/ 16097 w 19143"/>
                      <a:gd name="connsiteY26" fmla="*/ 15715 h 22647"/>
                      <a:gd name="connsiteX27" fmla="*/ 13430 w 19143"/>
                      <a:gd name="connsiteY27" fmla="*/ 12096 h 22647"/>
                      <a:gd name="connsiteX28" fmla="*/ 14573 w 19143"/>
                      <a:gd name="connsiteY28" fmla="*/ 14477 h 22647"/>
                      <a:gd name="connsiteX29" fmla="*/ 15430 w 19143"/>
                      <a:gd name="connsiteY29" fmla="*/ 16096 h 22647"/>
                      <a:gd name="connsiteX30" fmla="*/ 16002 w 19143"/>
                      <a:gd name="connsiteY30" fmla="*/ 19049 h 22647"/>
                      <a:gd name="connsiteX31" fmla="*/ 15812 w 19143"/>
                      <a:gd name="connsiteY31" fmla="*/ 19049 h 22647"/>
                      <a:gd name="connsiteX32" fmla="*/ 13716 w 19143"/>
                      <a:gd name="connsiteY32" fmla="*/ 17334 h 22647"/>
                      <a:gd name="connsiteX33" fmla="*/ 14097 w 19143"/>
                      <a:gd name="connsiteY33" fmla="*/ 19430 h 22647"/>
                      <a:gd name="connsiteX34" fmla="*/ 13906 w 19143"/>
                      <a:gd name="connsiteY34" fmla="*/ 19525 h 22647"/>
                      <a:gd name="connsiteX35" fmla="*/ 11811 w 19143"/>
                      <a:gd name="connsiteY35" fmla="*/ 17525 h 22647"/>
                      <a:gd name="connsiteX36" fmla="*/ 9525 w 19143"/>
                      <a:gd name="connsiteY36" fmla="*/ 15239 h 22647"/>
                      <a:gd name="connsiteX37" fmla="*/ 11144 w 19143"/>
                      <a:gd name="connsiteY37" fmla="*/ 18668 h 22647"/>
                      <a:gd name="connsiteX38" fmla="*/ 12097 w 19143"/>
                      <a:gd name="connsiteY38" fmla="*/ 20954 h 22647"/>
                      <a:gd name="connsiteX39" fmla="*/ 8668 w 19143"/>
                      <a:gd name="connsiteY39" fmla="*/ 22002 h 22647"/>
                      <a:gd name="connsiteX40" fmla="*/ 13906 w 19143"/>
                      <a:gd name="connsiteY40" fmla="*/ 22383 h 22647"/>
                      <a:gd name="connsiteX41" fmla="*/ 19050 w 19143"/>
                      <a:gd name="connsiteY41" fmla="*/ 15525 h 22647"/>
                      <a:gd name="connsiteX42" fmla="*/ 18097 w 19143"/>
                      <a:gd name="connsiteY42" fmla="*/ 9143 h 22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9143" h="22647">
                        <a:moveTo>
                          <a:pt x="18002" y="9238"/>
                        </a:moveTo>
                        <a:cubicBezTo>
                          <a:pt x="17335" y="7809"/>
                          <a:pt x="16574" y="6476"/>
                          <a:pt x="15526" y="5238"/>
                        </a:cubicBezTo>
                        <a:cubicBezTo>
                          <a:pt x="14288" y="3809"/>
                          <a:pt x="9144" y="-1620"/>
                          <a:pt x="6858" y="475"/>
                        </a:cubicBezTo>
                        <a:cubicBezTo>
                          <a:pt x="6287" y="1047"/>
                          <a:pt x="5905" y="1904"/>
                          <a:pt x="5715" y="2761"/>
                        </a:cubicBezTo>
                        <a:cubicBezTo>
                          <a:pt x="5715" y="3333"/>
                          <a:pt x="5334" y="3047"/>
                          <a:pt x="4953" y="2952"/>
                        </a:cubicBezTo>
                        <a:cubicBezTo>
                          <a:pt x="4477" y="2856"/>
                          <a:pt x="4000" y="2952"/>
                          <a:pt x="3620" y="3237"/>
                        </a:cubicBezTo>
                        <a:cubicBezTo>
                          <a:pt x="2953" y="3618"/>
                          <a:pt x="2286" y="4666"/>
                          <a:pt x="2000" y="5333"/>
                        </a:cubicBezTo>
                        <a:cubicBezTo>
                          <a:pt x="1810" y="5809"/>
                          <a:pt x="1714" y="6190"/>
                          <a:pt x="1619" y="6571"/>
                        </a:cubicBezTo>
                        <a:cubicBezTo>
                          <a:pt x="1429" y="6381"/>
                          <a:pt x="1238" y="6285"/>
                          <a:pt x="953" y="6381"/>
                        </a:cubicBezTo>
                        <a:cubicBezTo>
                          <a:pt x="381" y="6666"/>
                          <a:pt x="95" y="7238"/>
                          <a:pt x="0" y="7809"/>
                        </a:cubicBezTo>
                        <a:cubicBezTo>
                          <a:pt x="95" y="7619"/>
                          <a:pt x="286" y="7428"/>
                          <a:pt x="571" y="7333"/>
                        </a:cubicBezTo>
                        <a:cubicBezTo>
                          <a:pt x="1524" y="6952"/>
                          <a:pt x="2286" y="7809"/>
                          <a:pt x="2858" y="8571"/>
                        </a:cubicBezTo>
                        <a:cubicBezTo>
                          <a:pt x="2572" y="7238"/>
                          <a:pt x="2000" y="5619"/>
                          <a:pt x="3143" y="4666"/>
                        </a:cubicBezTo>
                        <a:cubicBezTo>
                          <a:pt x="3620" y="4285"/>
                          <a:pt x="4286" y="4952"/>
                          <a:pt x="4763" y="5523"/>
                        </a:cubicBezTo>
                        <a:cubicBezTo>
                          <a:pt x="4667" y="5047"/>
                          <a:pt x="4572" y="4666"/>
                          <a:pt x="4763" y="4190"/>
                        </a:cubicBezTo>
                        <a:cubicBezTo>
                          <a:pt x="4763" y="4095"/>
                          <a:pt x="4953" y="3999"/>
                          <a:pt x="5048" y="4190"/>
                        </a:cubicBezTo>
                        <a:cubicBezTo>
                          <a:pt x="5143" y="4285"/>
                          <a:pt x="6001" y="5428"/>
                          <a:pt x="6096" y="4952"/>
                        </a:cubicBezTo>
                        <a:cubicBezTo>
                          <a:pt x="6096" y="4571"/>
                          <a:pt x="6096" y="4190"/>
                          <a:pt x="6191" y="3904"/>
                        </a:cubicBezTo>
                        <a:cubicBezTo>
                          <a:pt x="6191" y="3904"/>
                          <a:pt x="6382" y="3809"/>
                          <a:pt x="6382" y="3904"/>
                        </a:cubicBezTo>
                        <a:cubicBezTo>
                          <a:pt x="7334" y="4476"/>
                          <a:pt x="7906" y="5523"/>
                          <a:pt x="8668" y="6285"/>
                        </a:cubicBezTo>
                        <a:cubicBezTo>
                          <a:pt x="8382" y="5523"/>
                          <a:pt x="7906" y="4761"/>
                          <a:pt x="7525" y="3999"/>
                        </a:cubicBezTo>
                        <a:cubicBezTo>
                          <a:pt x="7239" y="3237"/>
                          <a:pt x="6858" y="2285"/>
                          <a:pt x="7525" y="1618"/>
                        </a:cubicBezTo>
                        <a:cubicBezTo>
                          <a:pt x="8287" y="856"/>
                          <a:pt x="9716" y="1332"/>
                          <a:pt x="10478" y="1809"/>
                        </a:cubicBezTo>
                        <a:cubicBezTo>
                          <a:pt x="11716" y="2571"/>
                          <a:pt x="12668" y="3714"/>
                          <a:pt x="13621" y="4857"/>
                        </a:cubicBezTo>
                        <a:cubicBezTo>
                          <a:pt x="14954" y="6476"/>
                          <a:pt x="16192" y="8190"/>
                          <a:pt x="17050" y="10095"/>
                        </a:cubicBezTo>
                        <a:cubicBezTo>
                          <a:pt x="17621" y="11619"/>
                          <a:pt x="18193" y="13524"/>
                          <a:pt x="18002" y="15144"/>
                        </a:cubicBezTo>
                        <a:cubicBezTo>
                          <a:pt x="17812" y="16287"/>
                          <a:pt x="16859" y="16477"/>
                          <a:pt x="16097" y="15715"/>
                        </a:cubicBezTo>
                        <a:cubicBezTo>
                          <a:pt x="15050" y="14667"/>
                          <a:pt x="14668" y="12953"/>
                          <a:pt x="13430" y="12096"/>
                        </a:cubicBezTo>
                        <a:cubicBezTo>
                          <a:pt x="13525" y="12953"/>
                          <a:pt x="14097" y="13715"/>
                          <a:pt x="14573" y="14477"/>
                        </a:cubicBezTo>
                        <a:cubicBezTo>
                          <a:pt x="14859" y="15048"/>
                          <a:pt x="15145" y="15525"/>
                          <a:pt x="15430" y="16096"/>
                        </a:cubicBezTo>
                        <a:cubicBezTo>
                          <a:pt x="15907" y="16953"/>
                          <a:pt x="16574" y="18096"/>
                          <a:pt x="16002" y="19049"/>
                        </a:cubicBezTo>
                        <a:cubicBezTo>
                          <a:pt x="16002" y="19049"/>
                          <a:pt x="16002" y="19144"/>
                          <a:pt x="15812" y="19049"/>
                        </a:cubicBezTo>
                        <a:cubicBezTo>
                          <a:pt x="14859" y="18954"/>
                          <a:pt x="14383" y="17906"/>
                          <a:pt x="13716" y="17334"/>
                        </a:cubicBezTo>
                        <a:cubicBezTo>
                          <a:pt x="13716" y="18096"/>
                          <a:pt x="14288" y="18668"/>
                          <a:pt x="14097" y="19430"/>
                        </a:cubicBezTo>
                        <a:cubicBezTo>
                          <a:pt x="14097" y="19430"/>
                          <a:pt x="14097" y="19620"/>
                          <a:pt x="13906" y="19525"/>
                        </a:cubicBezTo>
                        <a:cubicBezTo>
                          <a:pt x="12954" y="19335"/>
                          <a:pt x="12383" y="18287"/>
                          <a:pt x="11811" y="17525"/>
                        </a:cubicBezTo>
                        <a:cubicBezTo>
                          <a:pt x="11239" y="16763"/>
                          <a:pt x="10382" y="15715"/>
                          <a:pt x="9525" y="15239"/>
                        </a:cubicBezTo>
                        <a:cubicBezTo>
                          <a:pt x="9811" y="16477"/>
                          <a:pt x="10478" y="17620"/>
                          <a:pt x="11144" y="18668"/>
                        </a:cubicBezTo>
                        <a:cubicBezTo>
                          <a:pt x="11525" y="19335"/>
                          <a:pt x="12192" y="20097"/>
                          <a:pt x="12097" y="20954"/>
                        </a:cubicBezTo>
                        <a:cubicBezTo>
                          <a:pt x="11906" y="22097"/>
                          <a:pt x="9906" y="22097"/>
                          <a:pt x="8668" y="22002"/>
                        </a:cubicBezTo>
                        <a:cubicBezTo>
                          <a:pt x="10382" y="22668"/>
                          <a:pt x="12192" y="22859"/>
                          <a:pt x="13906" y="22383"/>
                        </a:cubicBezTo>
                        <a:cubicBezTo>
                          <a:pt x="16859" y="21525"/>
                          <a:pt x="18764" y="18382"/>
                          <a:pt x="19050" y="15525"/>
                        </a:cubicBezTo>
                        <a:cubicBezTo>
                          <a:pt x="19336" y="13334"/>
                          <a:pt x="18955" y="11143"/>
                          <a:pt x="18097" y="9143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745" name="شكل حر: شكل 2744">
                  <a:extLst>
                    <a:ext uri="{FF2B5EF4-FFF2-40B4-BE49-F238E27FC236}">
                      <a16:creationId xmlns:a16="http://schemas.microsoft.com/office/drawing/2014/main" id="{A3AB247C-2F7D-E5B3-F008-3B82F6D60FFE}"/>
                    </a:ext>
                  </a:extLst>
                </p:cNvPr>
                <p:cNvSpPr/>
                <p:nvPr/>
              </p:nvSpPr>
              <p:spPr>
                <a:xfrm>
                  <a:off x="6701589" y="2741442"/>
                  <a:ext cx="14393" cy="12657"/>
                </a:xfrm>
                <a:custGeom>
                  <a:avLst/>
                  <a:gdLst>
                    <a:gd name="connsiteX0" fmla="*/ 13536 w 14393"/>
                    <a:gd name="connsiteY0" fmla="*/ 43 h 12657"/>
                    <a:gd name="connsiteX1" fmla="*/ 12869 w 14393"/>
                    <a:gd name="connsiteY1" fmla="*/ 4234 h 12657"/>
                    <a:gd name="connsiteX2" fmla="*/ 11536 w 14393"/>
                    <a:gd name="connsiteY2" fmla="*/ 1757 h 12657"/>
                    <a:gd name="connsiteX3" fmla="*/ 10869 w 14393"/>
                    <a:gd name="connsiteY3" fmla="*/ 2234 h 12657"/>
                    <a:gd name="connsiteX4" fmla="*/ 10869 w 14393"/>
                    <a:gd name="connsiteY4" fmla="*/ 3853 h 12657"/>
                    <a:gd name="connsiteX5" fmla="*/ 9631 w 14393"/>
                    <a:gd name="connsiteY5" fmla="*/ 2805 h 12657"/>
                    <a:gd name="connsiteX6" fmla="*/ 9059 w 14393"/>
                    <a:gd name="connsiteY6" fmla="*/ 3472 h 12657"/>
                    <a:gd name="connsiteX7" fmla="*/ 9440 w 14393"/>
                    <a:gd name="connsiteY7" fmla="*/ 5663 h 12657"/>
                    <a:gd name="connsiteX8" fmla="*/ 7154 w 14393"/>
                    <a:gd name="connsiteY8" fmla="*/ 4805 h 12657"/>
                    <a:gd name="connsiteX9" fmla="*/ 6868 w 14393"/>
                    <a:gd name="connsiteY9" fmla="*/ 6139 h 12657"/>
                    <a:gd name="connsiteX10" fmla="*/ 4392 w 14393"/>
                    <a:gd name="connsiteY10" fmla="*/ 5472 h 12657"/>
                    <a:gd name="connsiteX11" fmla="*/ 5059 w 14393"/>
                    <a:gd name="connsiteY11" fmla="*/ 8806 h 12657"/>
                    <a:gd name="connsiteX12" fmla="*/ 3058 w 14393"/>
                    <a:gd name="connsiteY12" fmla="*/ 8615 h 12657"/>
                    <a:gd name="connsiteX13" fmla="*/ 2773 w 14393"/>
                    <a:gd name="connsiteY13" fmla="*/ 9473 h 12657"/>
                    <a:gd name="connsiteX14" fmla="*/ 10 w 14393"/>
                    <a:gd name="connsiteY14" fmla="*/ 9854 h 12657"/>
                    <a:gd name="connsiteX15" fmla="*/ 9059 w 14393"/>
                    <a:gd name="connsiteY15" fmla="*/ 12235 h 12657"/>
                    <a:gd name="connsiteX16" fmla="*/ 14393 w 14393"/>
                    <a:gd name="connsiteY16" fmla="*/ 4234 h 12657"/>
                    <a:gd name="connsiteX17" fmla="*/ 14012 w 14393"/>
                    <a:gd name="connsiteY17" fmla="*/ 995 h 12657"/>
                    <a:gd name="connsiteX18" fmla="*/ 13536 w 14393"/>
                    <a:gd name="connsiteY18" fmla="*/ 43 h 12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393" h="12657">
                      <a:moveTo>
                        <a:pt x="13536" y="43"/>
                      </a:moveTo>
                      <a:cubicBezTo>
                        <a:pt x="13155" y="1091"/>
                        <a:pt x="12583" y="3662"/>
                        <a:pt x="12869" y="4234"/>
                      </a:cubicBezTo>
                      <a:cubicBezTo>
                        <a:pt x="12488" y="3377"/>
                        <a:pt x="12202" y="2424"/>
                        <a:pt x="11536" y="1757"/>
                      </a:cubicBezTo>
                      <a:cubicBezTo>
                        <a:pt x="11250" y="1567"/>
                        <a:pt x="10964" y="2043"/>
                        <a:pt x="10869" y="2234"/>
                      </a:cubicBezTo>
                      <a:cubicBezTo>
                        <a:pt x="10678" y="2710"/>
                        <a:pt x="10678" y="3281"/>
                        <a:pt x="10869" y="3853"/>
                      </a:cubicBezTo>
                      <a:cubicBezTo>
                        <a:pt x="10488" y="3377"/>
                        <a:pt x="10202" y="2900"/>
                        <a:pt x="9631" y="2805"/>
                      </a:cubicBezTo>
                      <a:cubicBezTo>
                        <a:pt x="9345" y="2805"/>
                        <a:pt x="9059" y="3186"/>
                        <a:pt x="9059" y="3472"/>
                      </a:cubicBezTo>
                      <a:cubicBezTo>
                        <a:pt x="8964" y="4234"/>
                        <a:pt x="9250" y="4996"/>
                        <a:pt x="9440" y="5663"/>
                      </a:cubicBezTo>
                      <a:cubicBezTo>
                        <a:pt x="8773" y="4996"/>
                        <a:pt x="7916" y="3948"/>
                        <a:pt x="7154" y="4805"/>
                      </a:cubicBezTo>
                      <a:cubicBezTo>
                        <a:pt x="6868" y="5186"/>
                        <a:pt x="6773" y="5663"/>
                        <a:pt x="6868" y="6139"/>
                      </a:cubicBezTo>
                      <a:cubicBezTo>
                        <a:pt x="6011" y="5377"/>
                        <a:pt x="4963" y="4710"/>
                        <a:pt x="4392" y="5472"/>
                      </a:cubicBezTo>
                      <a:cubicBezTo>
                        <a:pt x="3725" y="6329"/>
                        <a:pt x="4582" y="7758"/>
                        <a:pt x="5059" y="8806"/>
                      </a:cubicBezTo>
                      <a:cubicBezTo>
                        <a:pt x="4392" y="8520"/>
                        <a:pt x="3820" y="8044"/>
                        <a:pt x="3058" y="8615"/>
                      </a:cubicBezTo>
                      <a:cubicBezTo>
                        <a:pt x="2773" y="8806"/>
                        <a:pt x="2677" y="9187"/>
                        <a:pt x="2773" y="9473"/>
                      </a:cubicBezTo>
                      <a:cubicBezTo>
                        <a:pt x="2296" y="9187"/>
                        <a:pt x="-180" y="9663"/>
                        <a:pt x="10" y="9854"/>
                      </a:cubicBezTo>
                      <a:cubicBezTo>
                        <a:pt x="3058" y="12806"/>
                        <a:pt x="6583" y="13092"/>
                        <a:pt x="9059" y="12235"/>
                      </a:cubicBezTo>
                      <a:cubicBezTo>
                        <a:pt x="12298" y="10997"/>
                        <a:pt x="14393" y="7663"/>
                        <a:pt x="14393" y="4234"/>
                      </a:cubicBezTo>
                      <a:cubicBezTo>
                        <a:pt x="14393" y="3186"/>
                        <a:pt x="14203" y="2043"/>
                        <a:pt x="14012" y="995"/>
                      </a:cubicBezTo>
                      <a:cubicBezTo>
                        <a:pt x="14012" y="995"/>
                        <a:pt x="13631" y="-243"/>
                        <a:pt x="13536" y="43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746" name="شكل حر: شكل 2745">
                  <a:extLst>
                    <a:ext uri="{FF2B5EF4-FFF2-40B4-BE49-F238E27FC236}">
                      <a16:creationId xmlns:a16="http://schemas.microsoft.com/office/drawing/2014/main" id="{8A470206-AE03-EC67-D551-F248E63ABF2F}"/>
                    </a:ext>
                  </a:extLst>
                </p:cNvPr>
                <p:cNvSpPr/>
                <p:nvPr/>
              </p:nvSpPr>
              <p:spPr>
                <a:xfrm>
                  <a:off x="6703409" y="2741484"/>
                  <a:ext cx="12763" cy="12552"/>
                </a:xfrm>
                <a:custGeom>
                  <a:avLst/>
                  <a:gdLst>
                    <a:gd name="connsiteX0" fmla="*/ 11906 w 12763"/>
                    <a:gd name="connsiteY0" fmla="*/ 95 h 12552"/>
                    <a:gd name="connsiteX1" fmla="*/ 11906 w 12763"/>
                    <a:gd name="connsiteY1" fmla="*/ 286 h 12552"/>
                    <a:gd name="connsiteX2" fmla="*/ 12192 w 12763"/>
                    <a:gd name="connsiteY2" fmla="*/ 2667 h 12552"/>
                    <a:gd name="connsiteX3" fmla="*/ 11430 w 12763"/>
                    <a:gd name="connsiteY3" fmla="*/ 6477 h 12552"/>
                    <a:gd name="connsiteX4" fmla="*/ 11049 w 12763"/>
                    <a:gd name="connsiteY4" fmla="*/ 6477 h 12552"/>
                    <a:gd name="connsiteX5" fmla="*/ 11049 w 12763"/>
                    <a:gd name="connsiteY5" fmla="*/ 6096 h 12552"/>
                    <a:gd name="connsiteX6" fmla="*/ 9525 w 12763"/>
                    <a:gd name="connsiteY6" fmla="*/ 9334 h 12552"/>
                    <a:gd name="connsiteX7" fmla="*/ 9144 w 12763"/>
                    <a:gd name="connsiteY7" fmla="*/ 9239 h 12552"/>
                    <a:gd name="connsiteX8" fmla="*/ 9049 w 12763"/>
                    <a:gd name="connsiteY8" fmla="*/ 6572 h 12552"/>
                    <a:gd name="connsiteX9" fmla="*/ 8477 w 12763"/>
                    <a:gd name="connsiteY9" fmla="*/ 9620 h 12552"/>
                    <a:gd name="connsiteX10" fmla="*/ 8192 w 12763"/>
                    <a:gd name="connsiteY10" fmla="*/ 9620 h 12552"/>
                    <a:gd name="connsiteX11" fmla="*/ 7525 w 12763"/>
                    <a:gd name="connsiteY11" fmla="*/ 7430 h 12552"/>
                    <a:gd name="connsiteX12" fmla="*/ 7715 w 12763"/>
                    <a:gd name="connsiteY12" fmla="*/ 10192 h 12552"/>
                    <a:gd name="connsiteX13" fmla="*/ 7429 w 12763"/>
                    <a:gd name="connsiteY13" fmla="*/ 10287 h 12552"/>
                    <a:gd name="connsiteX14" fmla="*/ 5620 w 12763"/>
                    <a:gd name="connsiteY14" fmla="*/ 7906 h 12552"/>
                    <a:gd name="connsiteX15" fmla="*/ 4572 w 12763"/>
                    <a:gd name="connsiteY15" fmla="*/ 6668 h 12552"/>
                    <a:gd name="connsiteX16" fmla="*/ 5334 w 12763"/>
                    <a:gd name="connsiteY16" fmla="*/ 7906 h 12552"/>
                    <a:gd name="connsiteX17" fmla="*/ 6667 w 12763"/>
                    <a:gd name="connsiteY17" fmla="*/ 10287 h 12552"/>
                    <a:gd name="connsiteX18" fmla="*/ 6477 w 12763"/>
                    <a:gd name="connsiteY18" fmla="*/ 10478 h 12552"/>
                    <a:gd name="connsiteX19" fmla="*/ 4381 w 12763"/>
                    <a:gd name="connsiteY19" fmla="*/ 9144 h 12552"/>
                    <a:gd name="connsiteX20" fmla="*/ 3238 w 12763"/>
                    <a:gd name="connsiteY20" fmla="*/ 8001 h 12552"/>
                    <a:gd name="connsiteX21" fmla="*/ 5239 w 12763"/>
                    <a:gd name="connsiteY21" fmla="*/ 10287 h 12552"/>
                    <a:gd name="connsiteX22" fmla="*/ 5048 w 12763"/>
                    <a:gd name="connsiteY22" fmla="*/ 10573 h 12552"/>
                    <a:gd name="connsiteX23" fmla="*/ 4286 w 12763"/>
                    <a:gd name="connsiteY23" fmla="*/ 10192 h 12552"/>
                    <a:gd name="connsiteX24" fmla="*/ 5429 w 12763"/>
                    <a:gd name="connsiteY24" fmla="*/ 11049 h 12552"/>
                    <a:gd name="connsiteX25" fmla="*/ 5334 w 12763"/>
                    <a:gd name="connsiteY25" fmla="*/ 11335 h 12552"/>
                    <a:gd name="connsiteX26" fmla="*/ 2096 w 12763"/>
                    <a:gd name="connsiteY26" fmla="*/ 10858 h 12552"/>
                    <a:gd name="connsiteX27" fmla="*/ 1524 w 12763"/>
                    <a:gd name="connsiteY27" fmla="*/ 10668 h 12552"/>
                    <a:gd name="connsiteX28" fmla="*/ 3619 w 12763"/>
                    <a:gd name="connsiteY28" fmla="*/ 11716 h 12552"/>
                    <a:gd name="connsiteX29" fmla="*/ 3619 w 12763"/>
                    <a:gd name="connsiteY29" fmla="*/ 12002 h 12552"/>
                    <a:gd name="connsiteX30" fmla="*/ 0 w 12763"/>
                    <a:gd name="connsiteY30" fmla="*/ 11049 h 12552"/>
                    <a:gd name="connsiteX31" fmla="*/ 7429 w 12763"/>
                    <a:gd name="connsiteY31" fmla="*/ 12097 h 12552"/>
                    <a:gd name="connsiteX32" fmla="*/ 12763 w 12763"/>
                    <a:gd name="connsiteY32" fmla="*/ 4096 h 12552"/>
                    <a:gd name="connsiteX33" fmla="*/ 12383 w 12763"/>
                    <a:gd name="connsiteY33" fmla="*/ 857 h 12552"/>
                    <a:gd name="connsiteX34" fmla="*/ 12001 w 12763"/>
                    <a:gd name="connsiteY34" fmla="*/ 0 h 12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2763" h="12552">
                      <a:moveTo>
                        <a:pt x="11906" y="95"/>
                      </a:moveTo>
                      <a:cubicBezTo>
                        <a:pt x="11906" y="95"/>
                        <a:pt x="11906" y="191"/>
                        <a:pt x="11906" y="286"/>
                      </a:cubicBezTo>
                      <a:cubicBezTo>
                        <a:pt x="12097" y="1048"/>
                        <a:pt x="12192" y="1905"/>
                        <a:pt x="12192" y="2667"/>
                      </a:cubicBezTo>
                      <a:cubicBezTo>
                        <a:pt x="12192" y="3905"/>
                        <a:pt x="12097" y="5334"/>
                        <a:pt x="11430" y="6477"/>
                      </a:cubicBezTo>
                      <a:cubicBezTo>
                        <a:pt x="11430" y="6572"/>
                        <a:pt x="11144" y="6572"/>
                        <a:pt x="11049" y="6477"/>
                      </a:cubicBezTo>
                      <a:cubicBezTo>
                        <a:pt x="11049" y="6382"/>
                        <a:pt x="11049" y="6191"/>
                        <a:pt x="11049" y="6096"/>
                      </a:cubicBezTo>
                      <a:cubicBezTo>
                        <a:pt x="10763" y="7239"/>
                        <a:pt x="10287" y="8382"/>
                        <a:pt x="9525" y="9334"/>
                      </a:cubicBezTo>
                      <a:cubicBezTo>
                        <a:pt x="9430" y="9430"/>
                        <a:pt x="9239" y="9334"/>
                        <a:pt x="9144" y="9239"/>
                      </a:cubicBezTo>
                      <a:cubicBezTo>
                        <a:pt x="9144" y="8287"/>
                        <a:pt x="9144" y="7430"/>
                        <a:pt x="9049" y="6572"/>
                      </a:cubicBezTo>
                      <a:cubicBezTo>
                        <a:pt x="9049" y="7620"/>
                        <a:pt x="9049" y="8763"/>
                        <a:pt x="8477" y="9620"/>
                      </a:cubicBezTo>
                      <a:cubicBezTo>
                        <a:pt x="8477" y="9716"/>
                        <a:pt x="8192" y="9716"/>
                        <a:pt x="8192" y="9620"/>
                      </a:cubicBezTo>
                      <a:cubicBezTo>
                        <a:pt x="7906" y="8858"/>
                        <a:pt x="7906" y="8192"/>
                        <a:pt x="7525" y="7430"/>
                      </a:cubicBezTo>
                      <a:cubicBezTo>
                        <a:pt x="7715" y="8382"/>
                        <a:pt x="7906" y="9334"/>
                        <a:pt x="7715" y="10192"/>
                      </a:cubicBezTo>
                      <a:cubicBezTo>
                        <a:pt x="7715" y="10287"/>
                        <a:pt x="7525" y="10382"/>
                        <a:pt x="7429" y="10287"/>
                      </a:cubicBezTo>
                      <a:cubicBezTo>
                        <a:pt x="6763" y="9525"/>
                        <a:pt x="6286" y="8668"/>
                        <a:pt x="5620" y="7906"/>
                      </a:cubicBezTo>
                      <a:cubicBezTo>
                        <a:pt x="5239" y="7430"/>
                        <a:pt x="4953" y="7048"/>
                        <a:pt x="4572" y="6668"/>
                      </a:cubicBezTo>
                      <a:cubicBezTo>
                        <a:pt x="4858" y="7048"/>
                        <a:pt x="5048" y="7430"/>
                        <a:pt x="5334" y="7906"/>
                      </a:cubicBezTo>
                      <a:cubicBezTo>
                        <a:pt x="5810" y="8668"/>
                        <a:pt x="6477" y="9430"/>
                        <a:pt x="6667" y="10287"/>
                      </a:cubicBezTo>
                      <a:cubicBezTo>
                        <a:pt x="6667" y="10382"/>
                        <a:pt x="6572" y="10478"/>
                        <a:pt x="6477" y="10478"/>
                      </a:cubicBezTo>
                      <a:cubicBezTo>
                        <a:pt x="5620" y="10287"/>
                        <a:pt x="4953" y="9716"/>
                        <a:pt x="4381" y="9144"/>
                      </a:cubicBezTo>
                      <a:cubicBezTo>
                        <a:pt x="4000" y="8763"/>
                        <a:pt x="3619" y="8382"/>
                        <a:pt x="3238" y="8001"/>
                      </a:cubicBezTo>
                      <a:cubicBezTo>
                        <a:pt x="3810" y="8858"/>
                        <a:pt x="4572" y="9620"/>
                        <a:pt x="5239" y="10287"/>
                      </a:cubicBezTo>
                      <a:cubicBezTo>
                        <a:pt x="5334" y="10382"/>
                        <a:pt x="5239" y="10668"/>
                        <a:pt x="5048" y="10573"/>
                      </a:cubicBezTo>
                      <a:cubicBezTo>
                        <a:pt x="4858" y="10478"/>
                        <a:pt x="4572" y="10287"/>
                        <a:pt x="4286" y="10192"/>
                      </a:cubicBezTo>
                      <a:cubicBezTo>
                        <a:pt x="4667" y="10478"/>
                        <a:pt x="5048" y="10763"/>
                        <a:pt x="5429" y="11049"/>
                      </a:cubicBezTo>
                      <a:cubicBezTo>
                        <a:pt x="5525" y="11144"/>
                        <a:pt x="5429" y="11335"/>
                        <a:pt x="5334" y="11335"/>
                      </a:cubicBezTo>
                      <a:cubicBezTo>
                        <a:pt x="4191" y="11525"/>
                        <a:pt x="3143" y="11144"/>
                        <a:pt x="2096" y="10858"/>
                      </a:cubicBezTo>
                      <a:cubicBezTo>
                        <a:pt x="1905" y="10858"/>
                        <a:pt x="1714" y="10858"/>
                        <a:pt x="1524" y="10668"/>
                      </a:cubicBezTo>
                      <a:cubicBezTo>
                        <a:pt x="2191" y="11049"/>
                        <a:pt x="2858" y="11430"/>
                        <a:pt x="3619" y="11716"/>
                      </a:cubicBezTo>
                      <a:cubicBezTo>
                        <a:pt x="3810" y="11716"/>
                        <a:pt x="3810" y="12002"/>
                        <a:pt x="3619" y="12002"/>
                      </a:cubicBezTo>
                      <a:cubicBezTo>
                        <a:pt x="2381" y="12097"/>
                        <a:pt x="1143" y="11716"/>
                        <a:pt x="0" y="11049"/>
                      </a:cubicBezTo>
                      <a:cubicBezTo>
                        <a:pt x="2667" y="12764"/>
                        <a:pt x="5429" y="12859"/>
                        <a:pt x="7429" y="12097"/>
                      </a:cubicBezTo>
                      <a:cubicBezTo>
                        <a:pt x="10668" y="10858"/>
                        <a:pt x="12763" y="7525"/>
                        <a:pt x="12763" y="4096"/>
                      </a:cubicBezTo>
                      <a:cubicBezTo>
                        <a:pt x="12763" y="3048"/>
                        <a:pt x="12573" y="1905"/>
                        <a:pt x="12383" y="857"/>
                      </a:cubicBezTo>
                      <a:cubicBezTo>
                        <a:pt x="12383" y="857"/>
                        <a:pt x="12192" y="286"/>
                        <a:pt x="12001" y="0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677" name="رسم 672">
                <a:extLst>
                  <a:ext uri="{FF2B5EF4-FFF2-40B4-BE49-F238E27FC236}">
                    <a16:creationId xmlns:a16="http://schemas.microsoft.com/office/drawing/2014/main" id="{03509143-DC02-7DCB-5AD3-46B4C2562ECD}"/>
                  </a:ext>
                </a:extLst>
              </p:cNvPr>
              <p:cNvGrpSpPr/>
              <p:nvPr/>
            </p:nvGrpSpPr>
            <p:grpSpPr>
              <a:xfrm>
                <a:off x="6805838" y="2739103"/>
                <a:ext cx="21901" cy="21633"/>
                <a:chOff x="6805838" y="2739103"/>
                <a:chExt cx="21901" cy="21633"/>
              </a:xfrm>
            </p:grpSpPr>
            <p:grpSp>
              <p:nvGrpSpPr>
                <p:cNvPr id="2730" name="رسم 672">
                  <a:extLst>
                    <a:ext uri="{FF2B5EF4-FFF2-40B4-BE49-F238E27FC236}">
                      <a16:creationId xmlns:a16="http://schemas.microsoft.com/office/drawing/2014/main" id="{91BBCCDE-DF08-B0C4-7088-DCC100419F76}"/>
                    </a:ext>
                  </a:extLst>
                </p:cNvPr>
                <p:cNvGrpSpPr/>
                <p:nvPr/>
              </p:nvGrpSpPr>
              <p:grpSpPr>
                <a:xfrm>
                  <a:off x="6808768" y="2744172"/>
                  <a:ext cx="17489" cy="16564"/>
                  <a:chOff x="6808768" y="2744172"/>
                  <a:chExt cx="17489" cy="16564"/>
                </a:xfrm>
              </p:grpSpPr>
              <p:sp>
                <p:nvSpPr>
                  <p:cNvPr id="2740" name="شكل حر: شكل 2739">
                    <a:extLst>
                      <a:ext uri="{FF2B5EF4-FFF2-40B4-BE49-F238E27FC236}">
                        <a16:creationId xmlns:a16="http://schemas.microsoft.com/office/drawing/2014/main" id="{1C66568E-3B34-7A16-BC25-27C3324ACE05}"/>
                      </a:ext>
                    </a:extLst>
                  </p:cNvPr>
                  <p:cNvSpPr/>
                  <p:nvPr/>
                </p:nvSpPr>
                <p:spPr>
                  <a:xfrm>
                    <a:off x="6808768" y="2744172"/>
                    <a:ext cx="17479" cy="16564"/>
                  </a:xfrm>
                  <a:custGeom>
                    <a:avLst/>
                    <a:gdLst>
                      <a:gd name="connsiteX0" fmla="*/ 3702 w 17479"/>
                      <a:gd name="connsiteY0" fmla="*/ 13124 h 16564"/>
                      <a:gd name="connsiteX1" fmla="*/ 7036 w 17479"/>
                      <a:gd name="connsiteY1" fmla="*/ 15124 h 16564"/>
                      <a:gd name="connsiteX2" fmla="*/ 15132 w 17479"/>
                      <a:gd name="connsiteY2" fmla="*/ 15410 h 16564"/>
                      <a:gd name="connsiteX3" fmla="*/ 15132 w 17479"/>
                      <a:gd name="connsiteY3" fmla="*/ 13314 h 16564"/>
                      <a:gd name="connsiteX4" fmla="*/ 15609 w 17479"/>
                      <a:gd name="connsiteY4" fmla="*/ 12838 h 16564"/>
                      <a:gd name="connsiteX5" fmla="*/ 16466 w 17479"/>
                      <a:gd name="connsiteY5" fmla="*/ 12076 h 16564"/>
                      <a:gd name="connsiteX6" fmla="*/ 16847 w 17479"/>
                      <a:gd name="connsiteY6" fmla="*/ 9885 h 16564"/>
                      <a:gd name="connsiteX7" fmla="*/ 16656 w 17479"/>
                      <a:gd name="connsiteY7" fmla="*/ 8837 h 16564"/>
                      <a:gd name="connsiteX8" fmla="*/ 17228 w 17479"/>
                      <a:gd name="connsiteY8" fmla="*/ 8742 h 16564"/>
                      <a:gd name="connsiteX9" fmla="*/ 17228 w 17479"/>
                      <a:gd name="connsiteY9" fmla="*/ 7123 h 16564"/>
                      <a:gd name="connsiteX10" fmla="*/ 16275 w 17479"/>
                      <a:gd name="connsiteY10" fmla="*/ 5218 h 16564"/>
                      <a:gd name="connsiteX11" fmla="*/ 13989 w 17479"/>
                      <a:gd name="connsiteY11" fmla="*/ 2456 h 16564"/>
                      <a:gd name="connsiteX12" fmla="*/ 1702 w 17479"/>
                      <a:gd name="connsiteY12" fmla="*/ 1694 h 16564"/>
                      <a:gd name="connsiteX13" fmla="*/ 464 w 17479"/>
                      <a:gd name="connsiteY13" fmla="*/ 8647 h 16564"/>
                      <a:gd name="connsiteX14" fmla="*/ 3607 w 17479"/>
                      <a:gd name="connsiteY14" fmla="*/ 12933 h 16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479" h="16564">
                        <a:moveTo>
                          <a:pt x="3702" y="13124"/>
                        </a:moveTo>
                        <a:cubicBezTo>
                          <a:pt x="4750" y="13981"/>
                          <a:pt x="5798" y="14648"/>
                          <a:pt x="7036" y="15124"/>
                        </a:cubicBezTo>
                        <a:cubicBezTo>
                          <a:pt x="8465" y="15695"/>
                          <a:pt x="14275" y="17886"/>
                          <a:pt x="15132" y="15410"/>
                        </a:cubicBezTo>
                        <a:cubicBezTo>
                          <a:pt x="15323" y="14743"/>
                          <a:pt x="15323" y="13981"/>
                          <a:pt x="15132" y="13314"/>
                        </a:cubicBezTo>
                        <a:cubicBezTo>
                          <a:pt x="15037" y="12933"/>
                          <a:pt x="15227" y="12933"/>
                          <a:pt x="15609" y="12838"/>
                        </a:cubicBezTo>
                        <a:cubicBezTo>
                          <a:pt x="15989" y="12743"/>
                          <a:pt x="16275" y="12457"/>
                          <a:pt x="16466" y="12076"/>
                        </a:cubicBezTo>
                        <a:cubicBezTo>
                          <a:pt x="16847" y="11600"/>
                          <a:pt x="16942" y="10552"/>
                          <a:pt x="16847" y="9885"/>
                        </a:cubicBezTo>
                        <a:cubicBezTo>
                          <a:pt x="16847" y="9504"/>
                          <a:pt x="16847" y="9123"/>
                          <a:pt x="16656" y="8837"/>
                        </a:cubicBezTo>
                        <a:cubicBezTo>
                          <a:pt x="16847" y="8837"/>
                          <a:pt x="17037" y="8837"/>
                          <a:pt x="17228" y="8742"/>
                        </a:cubicBezTo>
                        <a:cubicBezTo>
                          <a:pt x="17609" y="8266"/>
                          <a:pt x="17514" y="7599"/>
                          <a:pt x="17228" y="7123"/>
                        </a:cubicBezTo>
                        <a:cubicBezTo>
                          <a:pt x="16942" y="6456"/>
                          <a:pt x="16561" y="5885"/>
                          <a:pt x="16275" y="5218"/>
                        </a:cubicBezTo>
                        <a:cubicBezTo>
                          <a:pt x="15799" y="4170"/>
                          <a:pt x="14942" y="3218"/>
                          <a:pt x="13989" y="2456"/>
                        </a:cubicBezTo>
                        <a:cubicBezTo>
                          <a:pt x="10846" y="74"/>
                          <a:pt x="4941" y="-1259"/>
                          <a:pt x="1702" y="1694"/>
                        </a:cubicBezTo>
                        <a:cubicBezTo>
                          <a:pt x="-108" y="3408"/>
                          <a:pt x="-394" y="6456"/>
                          <a:pt x="464" y="8647"/>
                        </a:cubicBezTo>
                        <a:cubicBezTo>
                          <a:pt x="1131" y="10361"/>
                          <a:pt x="2178" y="11790"/>
                          <a:pt x="3607" y="12933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41" name="شكل حر: شكل 2740">
                    <a:extLst>
                      <a:ext uri="{FF2B5EF4-FFF2-40B4-BE49-F238E27FC236}">
                        <a16:creationId xmlns:a16="http://schemas.microsoft.com/office/drawing/2014/main" id="{5C6458DF-4DEA-E72A-A9D9-45A747D1DD97}"/>
                      </a:ext>
                    </a:extLst>
                  </p:cNvPr>
                  <p:cNvSpPr/>
                  <p:nvPr/>
                </p:nvSpPr>
                <p:spPr>
                  <a:xfrm>
                    <a:off x="6808768" y="2744342"/>
                    <a:ext cx="17489" cy="16394"/>
                  </a:xfrm>
                  <a:custGeom>
                    <a:avLst/>
                    <a:gdLst>
                      <a:gd name="connsiteX0" fmla="*/ 3702 w 17489"/>
                      <a:gd name="connsiteY0" fmla="*/ 12954 h 16394"/>
                      <a:gd name="connsiteX1" fmla="*/ 7036 w 17489"/>
                      <a:gd name="connsiteY1" fmla="*/ 14954 h 16394"/>
                      <a:gd name="connsiteX2" fmla="*/ 15132 w 17489"/>
                      <a:gd name="connsiteY2" fmla="*/ 15240 h 16394"/>
                      <a:gd name="connsiteX3" fmla="*/ 15132 w 17489"/>
                      <a:gd name="connsiteY3" fmla="*/ 13144 h 16394"/>
                      <a:gd name="connsiteX4" fmla="*/ 15609 w 17489"/>
                      <a:gd name="connsiteY4" fmla="*/ 12668 h 16394"/>
                      <a:gd name="connsiteX5" fmla="*/ 16466 w 17489"/>
                      <a:gd name="connsiteY5" fmla="*/ 11906 h 16394"/>
                      <a:gd name="connsiteX6" fmla="*/ 16847 w 17489"/>
                      <a:gd name="connsiteY6" fmla="*/ 9715 h 16394"/>
                      <a:gd name="connsiteX7" fmla="*/ 16656 w 17489"/>
                      <a:gd name="connsiteY7" fmla="*/ 8668 h 16394"/>
                      <a:gd name="connsiteX8" fmla="*/ 17228 w 17489"/>
                      <a:gd name="connsiteY8" fmla="*/ 8572 h 16394"/>
                      <a:gd name="connsiteX9" fmla="*/ 17323 w 17489"/>
                      <a:gd name="connsiteY9" fmla="*/ 7239 h 16394"/>
                      <a:gd name="connsiteX10" fmla="*/ 17133 w 17489"/>
                      <a:gd name="connsiteY10" fmla="*/ 7810 h 16394"/>
                      <a:gd name="connsiteX11" fmla="*/ 14942 w 17489"/>
                      <a:gd name="connsiteY11" fmla="*/ 7715 h 16394"/>
                      <a:gd name="connsiteX12" fmla="*/ 16180 w 17489"/>
                      <a:gd name="connsiteY12" fmla="*/ 10668 h 16394"/>
                      <a:gd name="connsiteX13" fmla="*/ 14656 w 17489"/>
                      <a:gd name="connsiteY13" fmla="*/ 10668 h 16394"/>
                      <a:gd name="connsiteX14" fmla="*/ 15227 w 17489"/>
                      <a:gd name="connsiteY14" fmla="*/ 11620 h 16394"/>
                      <a:gd name="connsiteX15" fmla="*/ 15037 w 17489"/>
                      <a:gd name="connsiteY15" fmla="*/ 11811 h 16394"/>
                      <a:gd name="connsiteX16" fmla="*/ 13989 w 17489"/>
                      <a:gd name="connsiteY16" fmla="*/ 11620 h 16394"/>
                      <a:gd name="connsiteX17" fmla="*/ 14275 w 17489"/>
                      <a:gd name="connsiteY17" fmla="*/ 12478 h 16394"/>
                      <a:gd name="connsiteX18" fmla="*/ 14180 w 17489"/>
                      <a:gd name="connsiteY18" fmla="*/ 12573 h 16394"/>
                      <a:gd name="connsiteX19" fmla="*/ 11608 w 17489"/>
                      <a:gd name="connsiteY19" fmla="*/ 11716 h 16394"/>
                      <a:gd name="connsiteX20" fmla="*/ 13323 w 17489"/>
                      <a:gd name="connsiteY20" fmla="*/ 13049 h 16394"/>
                      <a:gd name="connsiteX21" fmla="*/ 14180 w 17489"/>
                      <a:gd name="connsiteY21" fmla="*/ 14764 h 16394"/>
                      <a:gd name="connsiteX22" fmla="*/ 11894 w 17489"/>
                      <a:gd name="connsiteY22" fmla="*/ 15716 h 16394"/>
                      <a:gd name="connsiteX23" fmla="*/ 8465 w 17489"/>
                      <a:gd name="connsiteY23" fmla="*/ 14668 h 16394"/>
                      <a:gd name="connsiteX24" fmla="*/ 3988 w 17489"/>
                      <a:gd name="connsiteY24" fmla="*/ 12001 h 16394"/>
                      <a:gd name="connsiteX25" fmla="*/ 1416 w 17489"/>
                      <a:gd name="connsiteY25" fmla="*/ 8668 h 16394"/>
                      <a:gd name="connsiteX26" fmla="*/ 2655 w 17489"/>
                      <a:gd name="connsiteY26" fmla="*/ 7525 h 16394"/>
                      <a:gd name="connsiteX27" fmla="*/ 5988 w 17489"/>
                      <a:gd name="connsiteY27" fmla="*/ 9144 h 16394"/>
                      <a:gd name="connsiteX28" fmla="*/ 4274 w 17489"/>
                      <a:gd name="connsiteY28" fmla="*/ 7810 h 16394"/>
                      <a:gd name="connsiteX29" fmla="*/ 3035 w 17489"/>
                      <a:gd name="connsiteY29" fmla="*/ 6953 h 16394"/>
                      <a:gd name="connsiteX30" fmla="*/ 1512 w 17489"/>
                      <a:gd name="connsiteY30" fmla="*/ 4953 h 16394"/>
                      <a:gd name="connsiteX31" fmla="*/ 1512 w 17489"/>
                      <a:gd name="connsiteY31" fmla="*/ 4858 h 16394"/>
                      <a:gd name="connsiteX32" fmla="*/ 3702 w 17489"/>
                      <a:gd name="connsiteY32" fmla="*/ 5334 h 16394"/>
                      <a:gd name="connsiteX33" fmla="*/ 2655 w 17489"/>
                      <a:gd name="connsiteY33" fmla="*/ 3905 h 16394"/>
                      <a:gd name="connsiteX34" fmla="*/ 2655 w 17489"/>
                      <a:gd name="connsiteY34" fmla="*/ 3715 h 16394"/>
                      <a:gd name="connsiteX35" fmla="*/ 4941 w 17489"/>
                      <a:gd name="connsiteY35" fmla="*/ 4381 h 16394"/>
                      <a:gd name="connsiteX36" fmla="*/ 7512 w 17489"/>
                      <a:gd name="connsiteY36" fmla="*/ 5239 h 16394"/>
                      <a:gd name="connsiteX37" fmla="*/ 5036 w 17489"/>
                      <a:gd name="connsiteY37" fmla="*/ 3334 h 16394"/>
                      <a:gd name="connsiteX38" fmla="*/ 3512 w 17489"/>
                      <a:gd name="connsiteY38" fmla="*/ 2000 h 16394"/>
                      <a:gd name="connsiteX39" fmla="*/ 5702 w 17489"/>
                      <a:gd name="connsiteY39" fmla="*/ 0 h 16394"/>
                      <a:gd name="connsiteX40" fmla="*/ 1702 w 17489"/>
                      <a:gd name="connsiteY40" fmla="*/ 1619 h 16394"/>
                      <a:gd name="connsiteX41" fmla="*/ 464 w 17489"/>
                      <a:gd name="connsiteY41" fmla="*/ 8572 h 16394"/>
                      <a:gd name="connsiteX42" fmla="*/ 3607 w 17489"/>
                      <a:gd name="connsiteY42" fmla="*/ 12859 h 16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7489" h="16394">
                        <a:moveTo>
                          <a:pt x="3702" y="12954"/>
                        </a:moveTo>
                        <a:cubicBezTo>
                          <a:pt x="4750" y="13811"/>
                          <a:pt x="5798" y="14478"/>
                          <a:pt x="7036" y="14954"/>
                        </a:cubicBezTo>
                        <a:cubicBezTo>
                          <a:pt x="8465" y="15526"/>
                          <a:pt x="14275" y="17716"/>
                          <a:pt x="15132" y="15240"/>
                        </a:cubicBezTo>
                        <a:cubicBezTo>
                          <a:pt x="15323" y="14573"/>
                          <a:pt x="15323" y="13811"/>
                          <a:pt x="15132" y="13144"/>
                        </a:cubicBezTo>
                        <a:cubicBezTo>
                          <a:pt x="15037" y="12763"/>
                          <a:pt x="15227" y="12763"/>
                          <a:pt x="15609" y="12668"/>
                        </a:cubicBezTo>
                        <a:cubicBezTo>
                          <a:pt x="15989" y="12573"/>
                          <a:pt x="16275" y="12287"/>
                          <a:pt x="16466" y="11906"/>
                        </a:cubicBezTo>
                        <a:cubicBezTo>
                          <a:pt x="16847" y="11430"/>
                          <a:pt x="16942" y="10382"/>
                          <a:pt x="16847" y="9715"/>
                        </a:cubicBezTo>
                        <a:cubicBezTo>
                          <a:pt x="16847" y="9334"/>
                          <a:pt x="16847" y="8953"/>
                          <a:pt x="16656" y="8668"/>
                        </a:cubicBezTo>
                        <a:cubicBezTo>
                          <a:pt x="16847" y="8668"/>
                          <a:pt x="17037" y="8668"/>
                          <a:pt x="17228" y="8572"/>
                        </a:cubicBezTo>
                        <a:cubicBezTo>
                          <a:pt x="17609" y="8191"/>
                          <a:pt x="17514" y="7620"/>
                          <a:pt x="17323" y="7239"/>
                        </a:cubicBezTo>
                        <a:cubicBezTo>
                          <a:pt x="17323" y="7429"/>
                          <a:pt x="17323" y="7620"/>
                          <a:pt x="17133" y="7810"/>
                        </a:cubicBezTo>
                        <a:cubicBezTo>
                          <a:pt x="16561" y="8477"/>
                          <a:pt x="15704" y="8096"/>
                          <a:pt x="14942" y="7715"/>
                        </a:cubicBezTo>
                        <a:cubicBezTo>
                          <a:pt x="15704" y="8572"/>
                          <a:pt x="16656" y="9525"/>
                          <a:pt x="16180" y="10668"/>
                        </a:cubicBezTo>
                        <a:cubicBezTo>
                          <a:pt x="15989" y="11144"/>
                          <a:pt x="15227" y="10954"/>
                          <a:pt x="14656" y="10668"/>
                        </a:cubicBezTo>
                        <a:cubicBezTo>
                          <a:pt x="14942" y="10954"/>
                          <a:pt x="15132" y="11239"/>
                          <a:pt x="15227" y="11620"/>
                        </a:cubicBezTo>
                        <a:cubicBezTo>
                          <a:pt x="15227" y="11716"/>
                          <a:pt x="15227" y="11811"/>
                          <a:pt x="15037" y="11811"/>
                        </a:cubicBezTo>
                        <a:cubicBezTo>
                          <a:pt x="14942" y="11811"/>
                          <a:pt x="13894" y="11239"/>
                          <a:pt x="13989" y="11620"/>
                        </a:cubicBezTo>
                        <a:cubicBezTo>
                          <a:pt x="13989" y="11906"/>
                          <a:pt x="14275" y="12097"/>
                          <a:pt x="14275" y="12478"/>
                        </a:cubicBezTo>
                        <a:cubicBezTo>
                          <a:pt x="14275" y="12478"/>
                          <a:pt x="14275" y="12573"/>
                          <a:pt x="14180" y="12573"/>
                        </a:cubicBezTo>
                        <a:cubicBezTo>
                          <a:pt x="13227" y="12573"/>
                          <a:pt x="12465" y="12001"/>
                          <a:pt x="11608" y="11716"/>
                        </a:cubicBezTo>
                        <a:cubicBezTo>
                          <a:pt x="12084" y="12192"/>
                          <a:pt x="12751" y="12573"/>
                          <a:pt x="13323" y="13049"/>
                        </a:cubicBezTo>
                        <a:cubicBezTo>
                          <a:pt x="13799" y="13526"/>
                          <a:pt x="14466" y="14097"/>
                          <a:pt x="14180" y="14764"/>
                        </a:cubicBezTo>
                        <a:cubicBezTo>
                          <a:pt x="13894" y="15621"/>
                          <a:pt x="12656" y="15811"/>
                          <a:pt x="11894" y="15716"/>
                        </a:cubicBezTo>
                        <a:cubicBezTo>
                          <a:pt x="10656" y="15621"/>
                          <a:pt x="9513" y="15145"/>
                          <a:pt x="8465" y="14668"/>
                        </a:cubicBezTo>
                        <a:cubicBezTo>
                          <a:pt x="6846" y="13906"/>
                          <a:pt x="5322" y="13144"/>
                          <a:pt x="3988" y="12001"/>
                        </a:cubicBezTo>
                        <a:cubicBezTo>
                          <a:pt x="2940" y="11144"/>
                          <a:pt x="1893" y="9906"/>
                          <a:pt x="1416" y="8668"/>
                        </a:cubicBezTo>
                        <a:cubicBezTo>
                          <a:pt x="1131" y="7715"/>
                          <a:pt x="1702" y="7239"/>
                          <a:pt x="2655" y="7525"/>
                        </a:cubicBezTo>
                        <a:cubicBezTo>
                          <a:pt x="3797" y="7906"/>
                          <a:pt x="4750" y="9049"/>
                          <a:pt x="5988" y="9144"/>
                        </a:cubicBezTo>
                        <a:cubicBezTo>
                          <a:pt x="5607" y="8572"/>
                          <a:pt x="4845" y="8191"/>
                          <a:pt x="4274" y="7810"/>
                        </a:cubicBezTo>
                        <a:cubicBezTo>
                          <a:pt x="3893" y="7525"/>
                          <a:pt x="3417" y="7239"/>
                          <a:pt x="3035" y="6953"/>
                        </a:cubicBezTo>
                        <a:cubicBezTo>
                          <a:pt x="2369" y="6477"/>
                          <a:pt x="1512" y="5905"/>
                          <a:pt x="1512" y="4953"/>
                        </a:cubicBezTo>
                        <a:cubicBezTo>
                          <a:pt x="1512" y="4953"/>
                          <a:pt x="1512" y="4858"/>
                          <a:pt x="1512" y="4858"/>
                        </a:cubicBezTo>
                        <a:cubicBezTo>
                          <a:pt x="2274" y="4572"/>
                          <a:pt x="2940" y="5143"/>
                          <a:pt x="3702" y="5334"/>
                        </a:cubicBezTo>
                        <a:cubicBezTo>
                          <a:pt x="3417" y="4858"/>
                          <a:pt x="2750" y="4572"/>
                          <a:pt x="2655" y="3905"/>
                        </a:cubicBezTo>
                        <a:cubicBezTo>
                          <a:pt x="2655" y="3905"/>
                          <a:pt x="2655" y="3715"/>
                          <a:pt x="2655" y="3715"/>
                        </a:cubicBezTo>
                        <a:cubicBezTo>
                          <a:pt x="3417" y="3524"/>
                          <a:pt x="4274" y="4096"/>
                          <a:pt x="4941" y="4381"/>
                        </a:cubicBezTo>
                        <a:cubicBezTo>
                          <a:pt x="5702" y="4763"/>
                          <a:pt x="6655" y="5239"/>
                          <a:pt x="7512" y="5239"/>
                        </a:cubicBezTo>
                        <a:cubicBezTo>
                          <a:pt x="6846" y="4477"/>
                          <a:pt x="5893" y="3905"/>
                          <a:pt x="5036" y="3334"/>
                        </a:cubicBezTo>
                        <a:cubicBezTo>
                          <a:pt x="4464" y="2953"/>
                          <a:pt x="3702" y="2667"/>
                          <a:pt x="3512" y="2000"/>
                        </a:cubicBezTo>
                        <a:cubicBezTo>
                          <a:pt x="3226" y="1048"/>
                          <a:pt x="4750" y="381"/>
                          <a:pt x="5702" y="0"/>
                        </a:cubicBezTo>
                        <a:cubicBezTo>
                          <a:pt x="4179" y="95"/>
                          <a:pt x="2750" y="667"/>
                          <a:pt x="1702" y="1619"/>
                        </a:cubicBezTo>
                        <a:cubicBezTo>
                          <a:pt x="-108" y="3334"/>
                          <a:pt x="-394" y="6382"/>
                          <a:pt x="464" y="8572"/>
                        </a:cubicBezTo>
                        <a:cubicBezTo>
                          <a:pt x="1131" y="10287"/>
                          <a:pt x="2178" y="11716"/>
                          <a:pt x="3607" y="12859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731" name="رسم 672">
                  <a:extLst>
                    <a:ext uri="{FF2B5EF4-FFF2-40B4-BE49-F238E27FC236}">
                      <a16:creationId xmlns:a16="http://schemas.microsoft.com/office/drawing/2014/main" id="{9B197839-D376-F028-3362-962E14B53B15}"/>
                    </a:ext>
                  </a:extLst>
                </p:cNvPr>
                <p:cNvGrpSpPr/>
                <p:nvPr/>
              </p:nvGrpSpPr>
              <p:grpSpPr>
                <a:xfrm>
                  <a:off x="6810621" y="2739103"/>
                  <a:ext cx="17118" cy="13266"/>
                  <a:chOff x="6810621" y="2739103"/>
                  <a:chExt cx="17118" cy="13266"/>
                </a:xfrm>
              </p:grpSpPr>
              <p:sp>
                <p:nvSpPr>
                  <p:cNvPr id="2738" name="شكل حر: شكل 2737">
                    <a:extLst>
                      <a:ext uri="{FF2B5EF4-FFF2-40B4-BE49-F238E27FC236}">
                        <a16:creationId xmlns:a16="http://schemas.microsoft.com/office/drawing/2014/main" id="{E440385D-475C-C114-FD6C-2A0F4E9E0D7B}"/>
                      </a:ext>
                    </a:extLst>
                  </p:cNvPr>
                  <p:cNvSpPr/>
                  <p:nvPr/>
                </p:nvSpPr>
                <p:spPr>
                  <a:xfrm>
                    <a:off x="6810621" y="2739198"/>
                    <a:ext cx="17118" cy="13171"/>
                  </a:xfrm>
                  <a:custGeom>
                    <a:avLst/>
                    <a:gdLst>
                      <a:gd name="connsiteX0" fmla="*/ 7183 w 17118"/>
                      <a:gd name="connsiteY0" fmla="*/ 286 h 13171"/>
                      <a:gd name="connsiteX1" fmla="*/ 10707 w 17118"/>
                      <a:gd name="connsiteY1" fmla="*/ 286 h 13171"/>
                      <a:gd name="connsiteX2" fmla="*/ 17089 w 17118"/>
                      <a:gd name="connsiteY2" fmla="*/ 4096 h 13171"/>
                      <a:gd name="connsiteX3" fmla="*/ 16041 w 17118"/>
                      <a:gd name="connsiteY3" fmla="*/ 5620 h 13171"/>
                      <a:gd name="connsiteX4" fmla="*/ 16232 w 17118"/>
                      <a:gd name="connsiteY4" fmla="*/ 6191 h 13171"/>
                      <a:gd name="connsiteX5" fmla="*/ 16517 w 17118"/>
                      <a:gd name="connsiteY5" fmla="*/ 7144 h 13171"/>
                      <a:gd name="connsiteX6" fmla="*/ 15755 w 17118"/>
                      <a:gd name="connsiteY6" fmla="*/ 8954 h 13171"/>
                      <a:gd name="connsiteX7" fmla="*/ 15089 w 17118"/>
                      <a:gd name="connsiteY7" fmla="*/ 9620 h 13171"/>
                      <a:gd name="connsiteX8" fmla="*/ 15470 w 17118"/>
                      <a:gd name="connsiteY8" fmla="*/ 10001 h 13171"/>
                      <a:gd name="connsiteX9" fmla="*/ 14708 w 17118"/>
                      <a:gd name="connsiteY9" fmla="*/ 11240 h 13171"/>
                      <a:gd name="connsiteX10" fmla="*/ 12993 w 17118"/>
                      <a:gd name="connsiteY10" fmla="*/ 12192 h 13171"/>
                      <a:gd name="connsiteX11" fmla="*/ 9850 w 17118"/>
                      <a:gd name="connsiteY11" fmla="*/ 13144 h 13171"/>
                      <a:gd name="connsiteX12" fmla="*/ 134 w 17118"/>
                      <a:gd name="connsiteY12" fmla="*/ 7620 h 13171"/>
                      <a:gd name="connsiteX13" fmla="*/ 2611 w 17118"/>
                      <a:gd name="connsiteY13" fmla="*/ 1715 h 13171"/>
                      <a:gd name="connsiteX14" fmla="*/ 7088 w 17118"/>
                      <a:gd name="connsiteY14" fmla="*/ 0 h 1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118" h="13171">
                        <a:moveTo>
                          <a:pt x="7183" y="286"/>
                        </a:moveTo>
                        <a:cubicBezTo>
                          <a:pt x="8326" y="95"/>
                          <a:pt x="9564" y="191"/>
                          <a:pt x="10707" y="286"/>
                        </a:cubicBezTo>
                        <a:cubicBezTo>
                          <a:pt x="12136" y="571"/>
                          <a:pt x="17565" y="1810"/>
                          <a:pt x="17089" y="4096"/>
                        </a:cubicBezTo>
                        <a:cubicBezTo>
                          <a:pt x="16994" y="4667"/>
                          <a:pt x="16613" y="5239"/>
                          <a:pt x="16041" y="5620"/>
                        </a:cubicBezTo>
                        <a:cubicBezTo>
                          <a:pt x="15755" y="5906"/>
                          <a:pt x="16041" y="6001"/>
                          <a:pt x="16232" y="6191"/>
                        </a:cubicBezTo>
                        <a:cubicBezTo>
                          <a:pt x="16517" y="6477"/>
                          <a:pt x="16517" y="6763"/>
                          <a:pt x="16517" y="7144"/>
                        </a:cubicBezTo>
                        <a:cubicBezTo>
                          <a:pt x="16517" y="7715"/>
                          <a:pt x="16136" y="8572"/>
                          <a:pt x="15755" y="8954"/>
                        </a:cubicBezTo>
                        <a:cubicBezTo>
                          <a:pt x="15565" y="9239"/>
                          <a:pt x="15279" y="9430"/>
                          <a:pt x="15089" y="9620"/>
                        </a:cubicBezTo>
                        <a:cubicBezTo>
                          <a:pt x="15279" y="9620"/>
                          <a:pt x="15374" y="9811"/>
                          <a:pt x="15470" y="10001"/>
                        </a:cubicBezTo>
                        <a:cubicBezTo>
                          <a:pt x="15470" y="10573"/>
                          <a:pt x="15089" y="10954"/>
                          <a:pt x="14708" y="11240"/>
                        </a:cubicBezTo>
                        <a:cubicBezTo>
                          <a:pt x="14231" y="11620"/>
                          <a:pt x="13565" y="11906"/>
                          <a:pt x="12993" y="12192"/>
                        </a:cubicBezTo>
                        <a:cubicBezTo>
                          <a:pt x="12040" y="12764"/>
                          <a:pt x="10993" y="13049"/>
                          <a:pt x="9850" y="13144"/>
                        </a:cubicBezTo>
                        <a:cubicBezTo>
                          <a:pt x="6326" y="13430"/>
                          <a:pt x="1087" y="11430"/>
                          <a:pt x="134" y="7620"/>
                        </a:cubicBezTo>
                        <a:cubicBezTo>
                          <a:pt x="-437" y="5429"/>
                          <a:pt x="896" y="2953"/>
                          <a:pt x="2611" y="1715"/>
                        </a:cubicBezTo>
                        <a:cubicBezTo>
                          <a:pt x="3944" y="762"/>
                          <a:pt x="5468" y="191"/>
                          <a:pt x="7088" y="0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39" name="شكل حر: شكل 2738">
                    <a:extLst>
                      <a:ext uri="{FF2B5EF4-FFF2-40B4-BE49-F238E27FC236}">
                        <a16:creationId xmlns:a16="http://schemas.microsoft.com/office/drawing/2014/main" id="{838EE090-8716-676B-F663-E3DB7ED913EB}"/>
                      </a:ext>
                    </a:extLst>
                  </p:cNvPr>
                  <p:cNvSpPr/>
                  <p:nvPr/>
                </p:nvSpPr>
                <p:spPr>
                  <a:xfrm>
                    <a:off x="6810812" y="2739103"/>
                    <a:ext cx="16927" cy="11239"/>
                  </a:xfrm>
                  <a:custGeom>
                    <a:avLst/>
                    <a:gdLst>
                      <a:gd name="connsiteX0" fmla="*/ 6992 w 16927"/>
                      <a:gd name="connsiteY0" fmla="*/ 381 h 11239"/>
                      <a:gd name="connsiteX1" fmla="*/ 10516 w 16927"/>
                      <a:gd name="connsiteY1" fmla="*/ 381 h 11239"/>
                      <a:gd name="connsiteX2" fmla="*/ 16898 w 16927"/>
                      <a:gd name="connsiteY2" fmla="*/ 4191 h 11239"/>
                      <a:gd name="connsiteX3" fmla="*/ 15851 w 16927"/>
                      <a:gd name="connsiteY3" fmla="*/ 5715 h 11239"/>
                      <a:gd name="connsiteX4" fmla="*/ 16041 w 16927"/>
                      <a:gd name="connsiteY4" fmla="*/ 6286 h 11239"/>
                      <a:gd name="connsiteX5" fmla="*/ 16327 w 16927"/>
                      <a:gd name="connsiteY5" fmla="*/ 7239 h 11239"/>
                      <a:gd name="connsiteX6" fmla="*/ 15565 w 16927"/>
                      <a:gd name="connsiteY6" fmla="*/ 9049 h 11239"/>
                      <a:gd name="connsiteX7" fmla="*/ 14898 w 16927"/>
                      <a:gd name="connsiteY7" fmla="*/ 9716 h 11239"/>
                      <a:gd name="connsiteX8" fmla="*/ 15279 w 16927"/>
                      <a:gd name="connsiteY8" fmla="*/ 10096 h 11239"/>
                      <a:gd name="connsiteX9" fmla="*/ 14707 w 16927"/>
                      <a:gd name="connsiteY9" fmla="*/ 11240 h 11239"/>
                      <a:gd name="connsiteX10" fmla="*/ 14803 w 16927"/>
                      <a:gd name="connsiteY10" fmla="*/ 10668 h 11239"/>
                      <a:gd name="connsiteX11" fmla="*/ 13088 w 16927"/>
                      <a:gd name="connsiteY11" fmla="*/ 9716 h 11239"/>
                      <a:gd name="connsiteX12" fmla="*/ 15470 w 16927"/>
                      <a:gd name="connsiteY12" fmla="*/ 8096 h 11239"/>
                      <a:gd name="connsiteX13" fmla="*/ 14327 w 16927"/>
                      <a:gd name="connsiteY13" fmla="*/ 7334 h 11239"/>
                      <a:gd name="connsiteX14" fmla="*/ 15184 w 16927"/>
                      <a:gd name="connsiteY14" fmla="*/ 6858 h 11239"/>
                      <a:gd name="connsiteX15" fmla="*/ 15184 w 16927"/>
                      <a:gd name="connsiteY15" fmla="*/ 6668 h 11239"/>
                      <a:gd name="connsiteX16" fmla="*/ 14327 w 16927"/>
                      <a:gd name="connsiteY16" fmla="*/ 6286 h 11239"/>
                      <a:gd name="connsiteX17" fmla="*/ 14993 w 16927"/>
                      <a:gd name="connsiteY17" fmla="*/ 5810 h 11239"/>
                      <a:gd name="connsiteX18" fmla="*/ 14993 w 16927"/>
                      <a:gd name="connsiteY18" fmla="*/ 5620 h 11239"/>
                      <a:gd name="connsiteX19" fmla="*/ 12612 w 16927"/>
                      <a:gd name="connsiteY19" fmla="*/ 5048 h 11239"/>
                      <a:gd name="connsiteX20" fmla="*/ 14517 w 16927"/>
                      <a:gd name="connsiteY20" fmla="*/ 4858 h 11239"/>
                      <a:gd name="connsiteX21" fmla="*/ 16041 w 16927"/>
                      <a:gd name="connsiteY21" fmla="*/ 3905 h 11239"/>
                      <a:gd name="connsiteX22" fmla="*/ 14803 w 16927"/>
                      <a:gd name="connsiteY22" fmla="*/ 2096 h 11239"/>
                      <a:gd name="connsiteX23" fmla="*/ 11660 w 16927"/>
                      <a:gd name="connsiteY23" fmla="*/ 1238 h 11239"/>
                      <a:gd name="connsiteX24" fmla="*/ 6992 w 16927"/>
                      <a:gd name="connsiteY24" fmla="*/ 1048 h 11239"/>
                      <a:gd name="connsiteX25" fmla="*/ 3373 w 16927"/>
                      <a:gd name="connsiteY25" fmla="*/ 2381 h 11239"/>
                      <a:gd name="connsiteX26" fmla="*/ 3754 w 16927"/>
                      <a:gd name="connsiteY26" fmla="*/ 3810 h 11239"/>
                      <a:gd name="connsiteX27" fmla="*/ 7087 w 16927"/>
                      <a:gd name="connsiteY27" fmla="*/ 4191 h 11239"/>
                      <a:gd name="connsiteX28" fmla="*/ 5087 w 16927"/>
                      <a:gd name="connsiteY28" fmla="*/ 4382 h 11239"/>
                      <a:gd name="connsiteX29" fmla="*/ 3658 w 16927"/>
                      <a:gd name="connsiteY29" fmla="*/ 4382 h 11239"/>
                      <a:gd name="connsiteX30" fmla="*/ 1563 w 16927"/>
                      <a:gd name="connsiteY30" fmla="*/ 5048 h 11239"/>
                      <a:gd name="connsiteX31" fmla="*/ 1563 w 16927"/>
                      <a:gd name="connsiteY31" fmla="*/ 5239 h 11239"/>
                      <a:gd name="connsiteX32" fmla="*/ 3468 w 16927"/>
                      <a:gd name="connsiteY32" fmla="*/ 5906 h 11239"/>
                      <a:gd name="connsiteX33" fmla="*/ 1944 w 16927"/>
                      <a:gd name="connsiteY33" fmla="*/ 6477 h 11239"/>
                      <a:gd name="connsiteX34" fmla="*/ 1944 w 16927"/>
                      <a:gd name="connsiteY34" fmla="*/ 6668 h 11239"/>
                      <a:gd name="connsiteX35" fmla="*/ 3944 w 16927"/>
                      <a:gd name="connsiteY35" fmla="*/ 7239 h 11239"/>
                      <a:gd name="connsiteX36" fmla="*/ 6326 w 16927"/>
                      <a:gd name="connsiteY36" fmla="*/ 7810 h 11239"/>
                      <a:gd name="connsiteX37" fmla="*/ 3468 w 16927"/>
                      <a:gd name="connsiteY37" fmla="*/ 8001 h 11239"/>
                      <a:gd name="connsiteX38" fmla="*/ 1658 w 16927"/>
                      <a:gd name="connsiteY38" fmla="*/ 8287 h 11239"/>
                      <a:gd name="connsiteX39" fmla="*/ 2325 w 16927"/>
                      <a:gd name="connsiteY39" fmla="*/ 10858 h 11239"/>
                      <a:gd name="connsiteX40" fmla="*/ 134 w 16927"/>
                      <a:gd name="connsiteY40" fmla="*/ 7620 h 11239"/>
                      <a:gd name="connsiteX41" fmla="*/ 2611 w 16927"/>
                      <a:gd name="connsiteY41" fmla="*/ 1715 h 11239"/>
                      <a:gd name="connsiteX42" fmla="*/ 7087 w 16927"/>
                      <a:gd name="connsiteY42" fmla="*/ 0 h 11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6927" h="11239">
                        <a:moveTo>
                          <a:pt x="6992" y="381"/>
                        </a:moveTo>
                        <a:cubicBezTo>
                          <a:pt x="8135" y="191"/>
                          <a:pt x="9374" y="286"/>
                          <a:pt x="10516" y="381"/>
                        </a:cubicBezTo>
                        <a:cubicBezTo>
                          <a:pt x="11945" y="667"/>
                          <a:pt x="17374" y="1905"/>
                          <a:pt x="16898" y="4191"/>
                        </a:cubicBezTo>
                        <a:cubicBezTo>
                          <a:pt x="16803" y="4763"/>
                          <a:pt x="16422" y="5334"/>
                          <a:pt x="15851" y="5715"/>
                        </a:cubicBezTo>
                        <a:cubicBezTo>
                          <a:pt x="15565" y="6001"/>
                          <a:pt x="15851" y="6096"/>
                          <a:pt x="16041" y="6286"/>
                        </a:cubicBezTo>
                        <a:cubicBezTo>
                          <a:pt x="16327" y="6572"/>
                          <a:pt x="16327" y="6858"/>
                          <a:pt x="16327" y="7239"/>
                        </a:cubicBezTo>
                        <a:cubicBezTo>
                          <a:pt x="16327" y="7810"/>
                          <a:pt x="15946" y="8668"/>
                          <a:pt x="15565" y="9049"/>
                        </a:cubicBezTo>
                        <a:cubicBezTo>
                          <a:pt x="15374" y="9334"/>
                          <a:pt x="15089" y="9525"/>
                          <a:pt x="14898" y="9716"/>
                        </a:cubicBezTo>
                        <a:cubicBezTo>
                          <a:pt x="15089" y="9716"/>
                          <a:pt x="15184" y="9906"/>
                          <a:pt x="15279" y="10096"/>
                        </a:cubicBezTo>
                        <a:cubicBezTo>
                          <a:pt x="15279" y="10573"/>
                          <a:pt x="14993" y="10954"/>
                          <a:pt x="14707" y="11240"/>
                        </a:cubicBezTo>
                        <a:cubicBezTo>
                          <a:pt x="14803" y="11049"/>
                          <a:pt x="14803" y="10858"/>
                          <a:pt x="14803" y="10668"/>
                        </a:cubicBezTo>
                        <a:cubicBezTo>
                          <a:pt x="14707" y="9906"/>
                          <a:pt x="13850" y="9716"/>
                          <a:pt x="13088" y="9716"/>
                        </a:cubicBezTo>
                        <a:cubicBezTo>
                          <a:pt x="14041" y="9430"/>
                          <a:pt x="15279" y="9144"/>
                          <a:pt x="15470" y="8096"/>
                        </a:cubicBezTo>
                        <a:cubicBezTo>
                          <a:pt x="15470" y="7620"/>
                          <a:pt x="14898" y="7430"/>
                          <a:pt x="14327" y="7334"/>
                        </a:cubicBezTo>
                        <a:cubicBezTo>
                          <a:pt x="14612" y="7334"/>
                          <a:pt x="14993" y="7144"/>
                          <a:pt x="15184" y="6858"/>
                        </a:cubicBezTo>
                        <a:cubicBezTo>
                          <a:pt x="15184" y="6858"/>
                          <a:pt x="15184" y="6668"/>
                          <a:pt x="15184" y="6668"/>
                        </a:cubicBezTo>
                        <a:cubicBezTo>
                          <a:pt x="15184" y="6668"/>
                          <a:pt x="14041" y="6477"/>
                          <a:pt x="14327" y="6286"/>
                        </a:cubicBezTo>
                        <a:cubicBezTo>
                          <a:pt x="14517" y="6096"/>
                          <a:pt x="14803" y="6096"/>
                          <a:pt x="14993" y="5810"/>
                        </a:cubicBezTo>
                        <a:cubicBezTo>
                          <a:pt x="14993" y="5810"/>
                          <a:pt x="14993" y="5715"/>
                          <a:pt x="14993" y="5620"/>
                        </a:cubicBezTo>
                        <a:cubicBezTo>
                          <a:pt x="14231" y="5239"/>
                          <a:pt x="13374" y="5239"/>
                          <a:pt x="12612" y="5048"/>
                        </a:cubicBezTo>
                        <a:cubicBezTo>
                          <a:pt x="13183" y="4953"/>
                          <a:pt x="13945" y="5048"/>
                          <a:pt x="14517" y="4858"/>
                        </a:cubicBezTo>
                        <a:cubicBezTo>
                          <a:pt x="15089" y="4858"/>
                          <a:pt x="15851" y="4572"/>
                          <a:pt x="16041" y="3905"/>
                        </a:cubicBezTo>
                        <a:cubicBezTo>
                          <a:pt x="16232" y="3143"/>
                          <a:pt x="15374" y="2381"/>
                          <a:pt x="14803" y="2096"/>
                        </a:cubicBezTo>
                        <a:cubicBezTo>
                          <a:pt x="13850" y="1619"/>
                          <a:pt x="12707" y="1429"/>
                          <a:pt x="11660" y="1238"/>
                        </a:cubicBezTo>
                        <a:cubicBezTo>
                          <a:pt x="10136" y="1048"/>
                          <a:pt x="8516" y="857"/>
                          <a:pt x="6992" y="1048"/>
                        </a:cubicBezTo>
                        <a:cubicBezTo>
                          <a:pt x="5849" y="1238"/>
                          <a:pt x="4325" y="1524"/>
                          <a:pt x="3373" y="2381"/>
                        </a:cubicBezTo>
                        <a:cubicBezTo>
                          <a:pt x="2706" y="2953"/>
                          <a:pt x="2897" y="3620"/>
                          <a:pt x="3754" y="3810"/>
                        </a:cubicBezTo>
                        <a:cubicBezTo>
                          <a:pt x="4802" y="4096"/>
                          <a:pt x="6040" y="3715"/>
                          <a:pt x="7087" y="4191"/>
                        </a:cubicBezTo>
                        <a:cubicBezTo>
                          <a:pt x="6516" y="4477"/>
                          <a:pt x="5754" y="4382"/>
                          <a:pt x="5087" y="4382"/>
                        </a:cubicBezTo>
                        <a:cubicBezTo>
                          <a:pt x="4611" y="4382"/>
                          <a:pt x="4135" y="4382"/>
                          <a:pt x="3658" y="4382"/>
                        </a:cubicBezTo>
                        <a:cubicBezTo>
                          <a:pt x="2897" y="4382"/>
                          <a:pt x="1944" y="4382"/>
                          <a:pt x="1563" y="5048"/>
                        </a:cubicBezTo>
                        <a:cubicBezTo>
                          <a:pt x="1563" y="5048"/>
                          <a:pt x="1563" y="5144"/>
                          <a:pt x="1563" y="5239"/>
                        </a:cubicBezTo>
                        <a:cubicBezTo>
                          <a:pt x="1944" y="5810"/>
                          <a:pt x="2801" y="5715"/>
                          <a:pt x="3468" y="5906"/>
                        </a:cubicBezTo>
                        <a:cubicBezTo>
                          <a:pt x="2992" y="6191"/>
                          <a:pt x="2325" y="6001"/>
                          <a:pt x="1944" y="6477"/>
                        </a:cubicBezTo>
                        <a:cubicBezTo>
                          <a:pt x="1944" y="6477"/>
                          <a:pt x="1944" y="6572"/>
                          <a:pt x="1944" y="6668"/>
                        </a:cubicBezTo>
                        <a:cubicBezTo>
                          <a:pt x="2420" y="7239"/>
                          <a:pt x="3278" y="7144"/>
                          <a:pt x="3944" y="7239"/>
                        </a:cubicBezTo>
                        <a:cubicBezTo>
                          <a:pt x="4706" y="7334"/>
                          <a:pt x="5659" y="7430"/>
                          <a:pt x="6326" y="7810"/>
                        </a:cubicBezTo>
                        <a:cubicBezTo>
                          <a:pt x="5373" y="8096"/>
                          <a:pt x="4420" y="8096"/>
                          <a:pt x="3468" y="8001"/>
                        </a:cubicBezTo>
                        <a:cubicBezTo>
                          <a:pt x="2897" y="8001"/>
                          <a:pt x="2135" y="8001"/>
                          <a:pt x="1658" y="8287"/>
                        </a:cubicBezTo>
                        <a:cubicBezTo>
                          <a:pt x="991" y="8858"/>
                          <a:pt x="1753" y="10192"/>
                          <a:pt x="2325" y="10858"/>
                        </a:cubicBezTo>
                        <a:cubicBezTo>
                          <a:pt x="1277" y="10001"/>
                          <a:pt x="420" y="8954"/>
                          <a:pt x="134" y="7620"/>
                        </a:cubicBezTo>
                        <a:cubicBezTo>
                          <a:pt x="-437" y="5429"/>
                          <a:pt x="896" y="2953"/>
                          <a:pt x="2611" y="1715"/>
                        </a:cubicBezTo>
                        <a:cubicBezTo>
                          <a:pt x="3944" y="762"/>
                          <a:pt x="5468" y="191"/>
                          <a:pt x="7087" y="0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732" name="رسم 672">
                  <a:extLst>
                    <a:ext uri="{FF2B5EF4-FFF2-40B4-BE49-F238E27FC236}">
                      <a16:creationId xmlns:a16="http://schemas.microsoft.com/office/drawing/2014/main" id="{9567C650-FF5B-4DC1-4C3E-94BBB5C0CB4D}"/>
                    </a:ext>
                  </a:extLst>
                </p:cNvPr>
                <p:cNvGrpSpPr/>
                <p:nvPr/>
              </p:nvGrpSpPr>
              <p:grpSpPr>
                <a:xfrm>
                  <a:off x="6806663" y="2741280"/>
                  <a:ext cx="17834" cy="14967"/>
                  <a:chOff x="6806663" y="2741280"/>
                  <a:chExt cx="17834" cy="14967"/>
                </a:xfrm>
              </p:grpSpPr>
              <p:sp>
                <p:nvSpPr>
                  <p:cNvPr id="2735" name="شكل حر: شكل 2734">
                    <a:extLst>
                      <a:ext uri="{FF2B5EF4-FFF2-40B4-BE49-F238E27FC236}">
                        <a16:creationId xmlns:a16="http://schemas.microsoft.com/office/drawing/2014/main" id="{23EE4A17-DB75-C5D2-77E0-B8EEF0F504C6}"/>
                      </a:ext>
                    </a:extLst>
                  </p:cNvPr>
                  <p:cNvSpPr/>
                  <p:nvPr/>
                </p:nvSpPr>
                <p:spPr>
                  <a:xfrm>
                    <a:off x="6806663" y="2741280"/>
                    <a:ext cx="17834" cy="14967"/>
                  </a:xfrm>
                  <a:custGeom>
                    <a:avLst/>
                    <a:gdLst>
                      <a:gd name="connsiteX0" fmla="*/ 5617 w 17834"/>
                      <a:gd name="connsiteY0" fmla="*/ 13635 h 14967"/>
                      <a:gd name="connsiteX1" fmla="*/ 9331 w 17834"/>
                      <a:gd name="connsiteY1" fmla="*/ 14778 h 14967"/>
                      <a:gd name="connsiteX2" fmla="*/ 17237 w 17834"/>
                      <a:gd name="connsiteY2" fmla="*/ 12968 h 14967"/>
                      <a:gd name="connsiteX3" fmla="*/ 16666 w 17834"/>
                      <a:gd name="connsiteY3" fmla="*/ 10968 h 14967"/>
                      <a:gd name="connsiteX4" fmla="*/ 17047 w 17834"/>
                      <a:gd name="connsiteY4" fmla="*/ 10396 h 14967"/>
                      <a:gd name="connsiteX5" fmla="*/ 17713 w 17834"/>
                      <a:gd name="connsiteY5" fmla="*/ 9444 h 14967"/>
                      <a:gd name="connsiteX6" fmla="*/ 17523 w 17834"/>
                      <a:gd name="connsiteY6" fmla="*/ 7253 h 14967"/>
                      <a:gd name="connsiteX7" fmla="*/ 17047 w 17834"/>
                      <a:gd name="connsiteY7" fmla="*/ 6301 h 14967"/>
                      <a:gd name="connsiteX8" fmla="*/ 17523 w 17834"/>
                      <a:gd name="connsiteY8" fmla="*/ 6015 h 14967"/>
                      <a:gd name="connsiteX9" fmla="*/ 17142 w 17834"/>
                      <a:gd name="connsiteY9" fmla="*/ 4491 h 14967"/>
                      <a:gd name="connsiteX10" fmla="*/ 15713 w 17834"/>
                      <a:gd name="connsiteY10" fmla="*/ 2872 h 14967"/>
                      <a:gd name="connsiteX11" fmla="*/ 12760 w 17834"/>
                      <a:gd name="connsiteY11" fmla="*/ 871 h 14967"/>
                      <a:gd name="connsiteX12" fmla="*/ 759 w 17834"/>
                      <a:gd name="connsiteY12" fmla="*/ 3253 h 14967"/>
                      <a:gd name="connsiteX13" fmla="*/ 1330 w 17834"/>
                      <a:gd name="connsiteY13" fmla="*/ 10301 h 14967"/>
                      <a:gd name="connsiteX14" fmla="*/ 5426 w 17834"/>
                      <a:gd name="connsiteY14" fmla="*/ 13635 h 14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834" h="14967">
                        <a:moveTo>
                          <a:pt x="5617" y="13635"/>
                        </a:moveTo>
                        <a:cubicBezTo>
                          <a:pt x="6760" y="14206"/>
                          <a:pt x="8093" y="14587"/>
                          <a:pt x="9331" y="14778"/>
                        </a:cubicBezTo>
                        <a:cubicBezTo>
                          <a:pt x="10855" y="14968"/>
                          <a:pt x="17047" y="15540"/>
                          <a:pt x="17237" y="12968"/>
                        </a:cubicBezTo>
                        <a:cubicBezTo>
                          <a:pt x="17237" y="12301"/>
                          <a:pt x="17047" y="11539"/>
                          <a:pt x="16666" y="10968"/>
                        </a:cubicBezTo>
                        <a:cubicBezTo>
                          <a:pt x="16475" y="10587"/>
                          <a:pt x="16666" y="10587"/>
                          <a:pt x="17047" y="10396"/>
                        </a:cubicBezTo>
                        <a:cubicBezTo>
                          <a:pt x="17428" y="10206"/>
                          <a:pt x="17523" y="9825"/>
                          <a:pt x="17713" y="9444"/>
                        </a:cubicBezTo>
                        <a:cubicBezTo>
                          <a:pt x="17999" y="8872"/>
                          <a:pt x="17713" y="7825"/>
                          <a:pt x="17523" y="7253"/>
                        </a:cubicBezTo>
                        <a:cubicBezTo>
                          <a:pt x="17428" y="6872"/>
                          <a:pt x="17237" y="6586"/>
                          <a:pt x="17047" y="6301"/>
                        </a:cubicBezTo>
                        <a:cubicBezTo>
                          <a:pt x="17237" y="6301"/>
                          <a:pt x="17428" y="6301"/>
                          <a:pt x="17523" y="6015"/>
                        </a:cubicBezTo>
                        <a:cubicBezTo>
                          <a:pt x="17809" y="5443"/>
                          <a:pt x="17523" y="4872"/>
                          <a:pt x="17142" y="4491"/>
                        </a:cubicBezTo>
                        <a:cubicBezTo>
                          <a:pt x="16761" y="3919"/>
                          <a:pt x="16189" y="3443"/>
                          <a:pt x="15713" y="2872"/>
                        </a:cubicBezTo>
                        <a:cubicBezTo>
                          <a:pt x="14951" y="1919"/>
                          <a:pt x="13904" y="1252"/>
                          <a:pt x="12760" y="871"/>
                        </a:cubicBezTo>
                        <a:cubicBezTo>
                          <a:pt x="9141" y="-653"/>
                          <a:pt x="3045" y="-367"/>
                          <a:pt x="759" y="3253"/>
                        </a:cubicBezTo>
                        <a:cubicBezTo>
                          <a:pt x="-575" y="5443"/>
                          <a:pt x="-3" y="8396"/>
                          <a:pt x="1330" y="10301"/>
                        </a:cubicBezTo>
                        <a:cubicBezTo>
                          <a:pt x="2378" y="11825"/>
                          <a:pt x="3807" y="12873"/>
                          <a:pt x="5426" y="13635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36" name="شكل حر: شكل 2735">
                    <a:extLst>
                      <a:ext uri="{FF2B5EF4-FFF2-40B4-BE49-F238E27FC236}">
                        <a16:creationId xmlns:a16="http://schemas.microsoft.com/office/drawing/2014/main" id="{B7F3CF79-04FF-CCCA-3E11-B1FD71693C29}"/>
                      </a:ext>
                    </a:extLst>
                  </p:cNvPr>
                  <p:cNvSpPr/>
                  <p:nvPr/>
                </p:nvSpPr>
                <p:spPr>
                  <a:xfrm>
                    <a:off x="6806663" y="2741280"/>
                    <a:ext cx="17834" cy="14967"/>
                  </a:xfrm>
                  <a:custGeom>
                    <a:avLst/>
                    <a:gdLst>
                      <a:gd name="connsiteX0" fmla="*/ 5617 w 17834"/>
                      <a:gd name="connsiteY0" fmla="*/ 13635 h 14967"/>
                      <a:gd name="connsiteX1" fmla="*/ 9331 w 17834"/>
                      <a:gd name="connsiteY1" fmla="*/ 14778 h 14967"/>
                      <a:gd name="connsiteX2" fmla="*/ 17237 w 17834"/>
                      <a:gd name="connsiteY2" fmla="*/ 12968 h 14967"/>
                      <a:gd name="connsiteX3" fmla="*/ 16666 w 17834"/>
                      <a:gd name="connsiteY3" fmla="*/ 10968 h 14967"/>
                      <a:gd name="connsiteX4" fmla="*/ 17047 w 17834"/>
                      <a:gd name="connsiteY4" fmla="*/ 10396 h 14967"/>
                      <a:gd name="connsiteX5" fmla="*/ 17713 w 17834"/>
                      <a:gd name="connsiteY5" fmla="*/ 9444 h 14967"/>
                      <a:gd name="connsiteX6" fmla="*/ 17523 w 17834"/>
                      <a:gd name="connsiteY6" fmla="*/ 7253 h 14967"/>
                      <a:gd name="connsiteX7" fmla="*/ 17047 w 17834"/>
                      <a:gd name="connsiteY7" fmla="*/ 6301 h 14967"/>
                      <a:gd name="connsiteX8" fmla="*/ 17523 w 17834"/>
                      <a:gd name="connsiteY8" fmla="*/ 6015 h 14967"/>
                      <a:gd name="connsiteX9" fmla="*/ 17142 w 17834"/>
                      <a:gd name="connsiteY9" fmla="*/ 4491 h 14967"/>
                      <a:gd name="connsiteX10" fmla="*/ 15713 w 17834"/>
                      <a:gd name="connsiteY10" fmla="*/ 2872 h 14967"/>
                      <a:gd name="connsiteX11" fmla="*/ 12760 w 17834"/>
                      <a:gd name="connsiteY11" fmla="*/ 871 h 14967"/>
                      <a:gd name="connsiteX12" fmla="*/ 759 w 17834"/>
                      <a:gd name="connsiteY12" fmla="*/ 3253 h 14967"/>
                      <a:gd name="connsiteX13" fmla="*/ 1330 w 17834"/>
                      <a:gd name="connsiteY13" fmla="*/ 10301 h 14967"/>
                      <a:gd name="connsiteX14" fmla="*/ 5426 w 17834"/>
                      <a:gd name="connsiteY14" fmla="*/ 13635 h 14967"/>
                      <a:gd name="connsiteX15" fmla="*/ 5426 w 17834"/>
                      <a:gd name="connsiteY15" fmla="*/ 6682 h 14967"/>
                      <a:gd name="connsiteX16" fmla="*/ 6855 w 17834"/>
                      <a:gd name="connsiteY16" fmla="*/ 5824 h 14967"/>
                      <a:gd name="connsiteX17" fmla="*/ 9141 w 17834"/>
                      <a:gd name="connsiteY17" fmla="*/ 5824 h 14967"/>
                      <a:gd name="connsiteX18" fmla="*/ 6760 w 17834"/>
                      <a:gd name="connsiteY18" fmla="*/ 4300 h 14967"/>
                      <a:gd name="connsiteX19" fmla="*/ 5236 w 17834"/>
                      <a:gd name="connsiteY19" fmla="*/ 2776 h 14967"/>
                      <a:gd name="connsiteX20" fmla="*/ 7046 w 17834"/>
                      <a:gd name="connsiteY20" fmla="*/ 1633 h 14967"/>
                      <a:gd name="connsiteX21" fmla="*/ 9808 w 17834"/>
                      <a:gd name="connsiteY21" fmla="*/ 2014 h 14967"/>
                      <a:gd name="connsiteX22" fmla="*/ 6760 w 17834"/>
                      <a:gd name="connsiteY22" fmla="*/ 871 h 14967"/>
                      <a:gd name="connsiteX23" fmla="*/ 6760 w 17834"/>
                      <a:gd name="connsiteY23" fmla="*/ 681 h 14967"/>
                      <a:gd name="connsiteX24" fmla="*/ 15427 w 17834"/>
                      <a:gd name="connsiteY24" fmla="*/ 3157 h 14967"/>
                      <a:gd name="connsiteX25" fmla="*/ 16856 w 17834"/>
                      <a:gd name="connsiteY25" fmla="*/ 4586 h 14967"/>
                      <a:gd name="connsiteX26" fmla="*/ 11808 w 17834"/>
                      <a:gd name="connsiteY26" fmla="*/ 3919 h 14967"/>
                      <a:gd name="connsiteX27" fmla="*/ 13713 w 17834"/>
                      <a:gd name="connsiteY27" fmla="*/ 5443 h 14967"/>
                      <a:gd name="connsiteX28" fmla="*/ 15142 w 17834"/>
                      <a:gd name="connsiteY28" fmla="*/ 6967 h 14967"/>
                      <a:gd name="connsiteX29" fmla="*/ 12379 w 17834"/>
                      <a:gd name="connsiteY29" fmla="*/ 7729 h 14967"/>
                      <a:gd name="connsiteX30" fmla="*/ 13999 w 17834"/>
                      <a:gd name="connsiteY30" fmla="*/ 9349 h 14967"/>
                      <a:gd name="connsiteX31" fmla="*/ 13999 w 17834"/>
                      <a:gd name="connsiteY31" fmla="*/ 9539 h 14967"/>
                      <a:gd name="connsiteX32" fmla="*/ 10760 w 17834"/>
                      <a:gd name="connsiteY32" fmla="*/ 9730 h 14967"/>
                      <a:gd name="connsiteX33" fmla="*/ 7426 w 17834"/>
                      <a:gd name="connsiteY33" fmla="*/ 8491 h 14967"/>
                      <a:gd name="connsiteX34" fmla="*/ 5617 w 17834"/>
                      <a:gd name="connsiteY34" fmla="*/ 6872 h 14967"/>
                      <a:gd name="connsiteX35" fmla="*/ 4664 w 17834"/>
                      <a:gd name="connsiteY35" fmla="*/ 10396 h 14967"/>
                      <a:gd name="connsiteX36" fmla="*/ 5617 w 17834"/>
                      <a:gd name="connsiteY36" fmla="*/ 9634 h 14967"/>
                      <a:gd name="connsiteX37" fmla="*/ 8760 w 17834"/>
                      <a:gd name="connsiteY37" fmla="*/ 9634 h 14967"/>
                      <a:gd name="connsiteX38" fmla="*/ 12570 w 17834"/>
                      <a:gd name="connsiteY38" fmla="*/ 10492 h 14967"/>
                      <a:gd name="connsiteX39" fmla="*/ 13904 w 17834"/>
                      <a:gd name="connsiteY39" fmla="*/ 11920 h 14967"/>
                      <a:gd name="connsiteX40" fmla="*/ 11141 w 17834"/>
                      <a:gd name="connsiteY40" fmla="*/ 12206 h 14967"/>
                      <a:gd name="connsiteX41" fmla="*/ 7617 w 17834"/>
                      <a:gd name="connsiteY41" fmla="*/ 11635 h 14967"/>
                      <a:gd name="connsiteX42" fmla="*/ 5521 w 17834"/>
                      <a:gd name="connsiteY42" fmla="*/ 10873 h 14967"/>
                      <a:gd name="connsiteX43" fmla="*/ 4855 w 17834"/>
                      <a:gd name="connsiteY43" fmla="*/ 10301 h 14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7834" h="14967">
                        <a:moveTo>
                          <a:pt x="5617" y="13635"/>
                        </a:moveTo>
                        <a:cubicBezTo>
                          <a:pt x="6760" y="14206"/>
                          <a:pt x="8093" y="14587"/>
                          <a:pt x="9331" y="14778"/>
                        </a:cubicBezTo>
                        <a:cubicBezTo>
                          <a:pt x="10855" y="14968"/>
                          <a:pt x="17047" y="15540"/>
                          <a:pt x="17237" y="12968"/>
                        </a:cubicBezTo>
                        <a:cubicBezTo>
                          <a:pt x="17237" y="12301"/>
                          <a:pt x="17047" y="11539"/>
                          <a:pt x="16666" y="10968"/>
                        </a:cubicBezTo>
                        <a:cubicBezTo>
                          <a:pt x="16475" y="10587"/>
                          <a:pt x="16666" y="10587"/>
                          <a:pt x="17047" y="10396"/>
                        </a:cubicBezTo>
                        <a:cubicBezTo>
                          <a:pt x="17428" y="10206"/>
                          <a:pt x="17523" y="9825"/>
                          <a:pt x="17713" y="9444"/>
                        </a:cubicBezTo>
                        <a:cubicBezTo>
                          <a:pt x="17999" y="8872"/>
                          <a:pt x="17713" y="7825"/>
                          <a:pt x="17523" y="7253"/>
                        </a:cubicBezTo>
                        <a:cubicBezTo>
                          <a:pt x="17428" y="6872"/>
                          <a:pt x="17237" y="6586"/>
                          <a:pt x="17047" y="6301"/>
                        </a:cubicBezTo>
                        <a:cubicBezTo>
                          <a:pt x="17237" y="6301"/>
                          <a:pt x="17428" y="6301"/>
                          <a:pt x="17523" y="6015"/>
                        </a:cubicBezTo>
                        <a:cubicBezTo>
                          <a:pt x="17809" y="5443"/>
                          <a:pt x="17523" y="4872"/>
                          <a:pt x="17142" y="4491"/>
                        </a:cubicBezTo>
                        <a:cubicBezTo>
                          <a:pt x="16761" y="3919"/>
                          <a:pt x="16189" y="3443"/>
                          <a:pt x="15713" y="2872"/>
                        </a:cubicBezTo>
                        <a:cubicBezTo>
                          <a:pt x="14951" y="1919"/>
                          <a:pt x="13904" y="1252"/>
                          <a:pt x="12760" y="871"/>
                        </a:cubicBezTo>
                        <a:cubicBezTo>
                          <a:pt x="9141" y="-653"/>
                          <a:pt x="3045" y="-367"/>
                          <a:pt x="759" y="3253"/>
                        </a:cubicBezTo>
                        <a:cubicBezTo>
                          <a:pt x="-575" y="5443"/>
                          <a:pt x="-3" y="8396"/>
                          <a:pt x="1330" y="10301"/>
                        </a:cubicBezTo>
                        <a:cubicBezTo>
                          <a:pt x="2378" y="11825"/>
                          <a:pt x="3807" y="12873"/>
                          <a:pt x="5426" y="13635"/>
                        </a:cubicBezTo>
                        <a:close/>
                        <a:moveTo>
                          <a:pt x="5426" y="6682"/>
                        </a:moveTo>
                        <a:cubicBezTo>
                          <a:pt x="5617" y="6205"/>
                          <a:pt x="6379" y="5920"/>
                          <a:pt x="6855" y="5824"/>
                        </a:cubicBezTo>
                        <a:cubicBezTo>
                          <a:pt x="7617" y="5729"/>
                          <a:pt x="8379" y="5824"/>
                          <a:pt x="9141" y="5824"/>
                        </a:cubicBezTo>
                        <a:cubicBezTo>
                          <a:pt x="8569" y="5158"/>
                          <a:pt x="7426" y="4777"/>
                          <a:pt x="6760" y="4300"/>
                        </a:cubicBezTo>
                        <a:cubicBezTo>
                          <a:pt x="6284" y="4015"/>
                          <a:pt x="5236" y="3443"/>
                          <a:pt x="5236" y="2776"/>
                        </a:cubicBezTo>
                        <a:cubicBezTo>
                          <a:pt x="5236" y="1919"/>
                          <a:pt x="6379" y="1633"/>
                          <a:pt x="7046" y="1633"/>
                        </a:cubicBezTo>
                        <a:cubicBezTo>
                          <a:pt x="7998" y="1633"/>
                          <a:pt x="8950" y="1824"/>
                          <a:pt x="9808" y="2014"/>
                        </a:cubicBezTo>
                        <a:cubicBezTo>
                          <a:pt x="8855" y="1633"/>
                          <a:pt x="7712" y="1443"/>
                          <a:pt x="6760" y="871"/>
                        </a:cubicBezTo>
                        <a:cubicBezTo>
                          <a:pt x="6760" y="871"/>
                          <a:pt x="6760" y="681"/>
                          <a:pt x="6760" y="681"/>
                        </a:cubicBezTo>
                        <a:cubicBezTo>
                          <a:pt x="9617" y="109"/>
                          <a:pt x="13237" y="1062"/>
                          <a:pt x="15427" y="3157"/>
                        </a:cubicBezTo>
                        <a:cubicBezTo>
                          <a:pt x="16094" y="3538"/>
                          <a:pt x="16761" y="4015"/>
                          <a:pt x="16856" y="4586"/>
                        </a:cubicBezTo>
                        <a:cubicBezTo>
                          <a:pt x="17047" y="6396"/>
                          <a:pt x="13142" y="4586"/>
                          <a:pt x="11808" y="3919"/>
                        </a:cubicBezTo>
                        <a:cubicBezTo>
                          <a:pt x="12284" y="4586"/>
                          <a:pt x="13046" y="4967"/>
                          <a:pt x="13713" y="5443"/>
                        </a:cubicBezTo>
                        <a:cubicBezTo>
                          <a:pt x="14189" y="5824"/>
                          <a:pt x="14951" y="6301"/>
                          <a:pt x="15142" y="6967"/>
                        </a:cubicBezTo>
                        <a:cubicBezTo>
                          <a:pt x="15427" y="8301"/>
                          <a:pt x="13237" y="7825"/>
                          <a:pt x="12379" y="7729"/>
                        </a:cubicBezTo>
                        <a:cubicBezTo>
                          <a:pt x="12951" y="8206"/>
                          <a:pt x="13618" y="8682"/>
                          <a:pt x="13999" y="9349"/>
                        </a:cubicBezTo>
                        <a:cubicBezTo>
                          <a:pt x="13999" y="9349"/>
                          <a:pt x="13999" y="9444"/>
                          <a:pt x="13999" y="9539"/>
                        </a:cubicBezTo>
                        <a:cubicBezTo>
                          <a:pt x="13142" y="10301"/>
                          <a:pt x="11808" y="10015"/>
                          <a:pt x="10760" y="9730"/>
                        </a:cubicBezTo>
                        <a:cubicBezTo>
                          <a:pt x="9617" y="9444"/>
                          <a:pt x="8474" y="8872"/>
                          <a:pt x="7426" y="8491"/>
                        </a:cubicBezTo>
                        <a:cubicBezTo>
                          <a:pt x="6950" y="8301"/>
                          <a:pt x="5331" y="7729"/>
                          <a:pt x="5617" y="6872"/>
                        </a:cubicBezTo>
                        <a:close/>
                        <a:moveTo>
                          <a:pt x="4664" y="10396"/>
                        </a:moveTo>
                        <a:cubicBezTo>
                          <a:pt x="4474" y="9920"/>
                          <a:pt x="5236" y="9730"/>
                          <a:pt x="5617" y="9634"/>
                        </a:cubicBezTo>
                        <a:cubicBezTo>
                          <a:pt x="6664" y="9444"/>
                          <a:pt x="7712" y="9539"/>
                          <a:pt x="8760" y="9634"/>
                        </a:cubicBezTo>
                        <a:cubicBezTo>
                          <a:pt x="10093" y="9730"/>
                          <a:pt x="11332" y="10015"/>
                          <a:pt x="12570" y="10492"/>
                        </a:cubicBezTo>
                        <a:cubicBezTo>
                          <a:pt x="13618" y="10777"/>
                          <a:pt x="14856" y="11254"/>
                          <a:pt x="13904" y="11920"/>
                        </a:cubicBezTo>
                        <a:cubicBezTo>
                          <a:pt x="13142" y="12492"/>
                          <a:pt x="11998" y="12397"/>
                          <a:pt x="11141" y="12206"/>
                        </a:cubicBezTo>
                        <a:cubicBezTo>
                          <a:pt x="9998" y="12016"/>
                          <a:pt x="8760" y="11920"/>
                          <a:pt x="7617" y="11635"/>
                        </a:cubicBezTo>
                        <a:cubicBezTo>
                          <a:pt x="6855" y="11444"/>
                          <a:pt x="6188" y="11254"/>
                          <a:pt x="5521" y="10873"/>
                        </a:cubicBezTo>
                        <a:cubicBezTo>
                          <a:pt x="5331" y="10777"/>
                          <a:pt x="4950" y="10587"/>
                          <a:pt x="4855" y="10301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37" name="شكل حر: شكل 2736">
                    <a:extLst>
                      <a:ext uri="{FF2B5EF4-FFF2-40B4-BE49-F238E27FC236}">
                        <a16:creationId xmlns:a16="http://schemas.microsoft.com/office/drawing/2014/main" id="{8A5ED6D3-BF50-51A7-7BA2-0188FFD1BB3C}"/>
                      </a:ext>
                    </a:extLst>
                  </p:cNvPr>
                  <p:cNvSpPr/>
                  <p:nvPr/>
                </p:nvSpPr>
                <p:spPr>
                  <a:xfrm>
                    <a:off x="6806758" y="2741866"/>
                    <a:ext cx="17739" cy="14381"/>
                  </a:xfrm>
                  <a:custGeom>
                    <a:avLst/>
                    <a:gdLst>
                      <a:gd name="connsiteX0" fmla="*/ 5521 w 17739"/>
                      <a:gd name="connsiteY0" fmla="*/ 13049 h 14381"/>
                      <a:gd name="connsiteX1" fmla="*/ 9236 w 17739"/>
                      <a:gd name="connsiteY1" fmla="*/ 14192 h 14381"/>
                      <a:gd name="connsiteX2" fmla="*/ 17142 w 17739"/>
                      <a:gd name="connsiteY2" fmla="*/ 12382 h 14381"/>
                      <a:gd name="connsiteX3" fmla="*/ 16571 w 17739"/>
                      <a:gd name="connsiteY3" fmla="*/ 10382 h 14381"/>
                      <a:gd name="connsiteX4" fmla="*/ 16951 w 17739"/>
                      <a:gd name="connsiteY4" fmla="*/ 9811 h 14381"/>
                      <a:gd name="connsiteX5" fmla="*/ 17618 w 17739"/>
                      <a:gd name="connsiteY5" fmla="*/ 8858 h 14381"/>
                      <a:gd name="connsiteX6" fmla="*/ 17428 w 17739"/>
                      <a:gd name="connsiteY6" fmla="*/ 6667 h 14381"/>
                      <a:gd name="connsiteX7" fmla="*/ 16951 w 17739"/>
                      <a:gd name="connsiteY7" fmla="*/ 5715 h 14381"/>
                      <a:gd name="connsiteX8" fmla="*/ 17428 w 17739"/>
                      <a:gd name="connsiteY8" fmla="*/ 5429 h 14381"/>
                      <a:gd name="connsiteX9" fmla="*/ 17237 w 17739"/>
                      <a:gd name="connsiteY9" fmla="*/ 4096 h 14381"/>
                      <a:gd name="connsiteX10" fmla="*/ 17237 w 17739"/>
                      <a:gd name="connsiteY10" fmla="*/ 4667 h 14381"/>
                      <a:gd name="connsiteX11" fmla="*/ 15142 w 17739"/>
                      <a:gd name="connsiteY11" fmla="*/ 5143 h 14381"/>
                      <a:gd name="connsiteX12" fmla="*/ 17142 w 17739"/>
                      <a:gd name="connsiteY12" fmla="*/ 7715 h 14381"/>
                      <a:gd name="connsiteX13" fmla="*/ 15618 w 17739"/>
                      <a:gd name="connsiteY13" fmla="*/ 8096 h 14381"/>
                      <a:gd name="connsiteX14" fmla="*/ 16380 w 17739"/>
                      <a:gd name="connsiteY14" fmla="*/ 8858 h 14381"/>
                      <a:gd name="connsiteX15" fmla="*/ 16190 w 17739"/>
                      <a:gd name="connsiteY15" fmla="*/ 9049 h 14381"/>
                      <a:gd name="connsiteX16" fmla="*/ 15142 w 17739"/>
                      <a:gd name="connsiteY16" fmla="*/ 9049 h 14381"/>
                      <a:gd name="connsiteX17" fmla="*/ 15618 w 17739"/>
                      <a:gd name="connsiteY17" fmla="*/ 9811 h 14381"/>
                      <a:gd name="connsiteX18" fmla="*/ 15618 w 17739"/>
                      <a:gd name="connsiteY18" fmla="*/ 10001 h 14381"/>
                      <a:gd name="connsiteX19" fmla="*/ 12856 w 17739"/>
                      <a:gd name="connsiteY19" fmla="*/ 9811 h 14381"/>
                      <a:gd name="connsiteX20" fmla="*/ 14856 w 17739"/>
                      <a:gd name="connsiteY20" fmla="*/ 10668 h 14381"/>
                      <a:gd name="connsiteX21" fmla="*/ 16190 w 17739"/>
                      <a:gd name="connsiteY21" fmla="*/ 12097 h 14381"/>
                      <a:gd name="connsiteX22" fmla="*/ 14189 w 17739"/>
                      <a:gd name="connsiteY22" fmla="*/ 13621 h 14381"/>
                      <a:gd name="connsiteX23" fmla="*/ 10570 w 17739"/>
                      <a:gd name="connsiteY23" fmla="*/ 13430 h 14381"/>
                      <a:gd name="connsiteX24" fmla="*/ 5617 w 17739"/>
                      <a:gd name="connsiteY24" fmla="*/ 12002 h 14381"/>
                      <a:gd name="connsiteX25" fmla="*/ 2283 w 17739"/>
                      <a:gd name="connsiteY25" fmla="*/ 9430 h 14381"/>
                      <a:gd name="connsiteX26" fmla="*/ 3236 w 17739"/>
                      <a:gd name="connsiteY26" fmla="*/ 8001 h 14381"/>
                      <a:gd name="connsiteX27" fmla="*/ 6855 w 17739"/>
                      <a:gd name="connsiteY27" fmla="*/ 8763 h 14381"/>
                      <a:gd name="connsiteX28" fmla="*/ 4950 w 17739"/>
                      <a:gd name="connsiteY28" fmla="*/ 7906 h 14381"/>
                      <a:gd name="connsiteX29" fmla="*/ 3521 w 17739"/>
                      <a:gd name="connsiteY29" fmla="*/ 7429 h 14381"/>
                      <a:gd name="connsiteX30" fmla="*/ 1521 w 17739"/>
                      <a:gd name="connsiteY30" fmla="*/ 5905 h 14381"/>
                      <a:gd name="connsiteX31" fmla="*/ 1521 w 17739"/>
                      <a:gd name="connsiteY31" fmla="*/ 5715 h 14381"/>
                      <a:gd name="connsiteX32" fmla="*/ 3807 w 17739"/>
                      <a:gd name="connsiteY32" fmla="*/ 5715 h 14381"/>
                      <a:gd name="connsiteX33" fmla="*/ 2378 w 17739"/>
                      <a:gd name="connsiteY33" fmla="*/ 4667 h 14381"/>
                      <a:gd name="connsiteX34" fmla="*/ 2378 w 17739"/>
                      <a:gd name="connsiteY34" fmla="*/ 4477 h 14381"/>
                      <a:gd name="connsiteX35" fmla="*/ 4664 w 17739"/>
                      <a:gd name="connsiteY35" fmla="*/ 4477 h 14381"/>
                      <a:gd name="connsiteX36" fmla="*/ 7331 w 17739"/>
                      <a:gd name="connsiteY36" fmla="*/ 4667 h 14381"/>
                      <a:gd name="connsiteX37" fmla="*/ 4474 w 17739"/>
                      <a:gd name="connsiteY37" fmla="*/ 3429 h 14381"/>
                      <a:gd name="connsiteX38" fmla="*/ 2664 w 17739"/>
                      <a:gd name="connsiteY38" fmla="*/ 2477 h 14381"/>
                      <a:gd name="connsiteX39" fmla="*/ 4188 w 17739"/>
                      <a:gd name="connsiteY39" fmla="*/ 0 h 14381"/>
                      <a:gd name="connsiteX40" fmla="*/ 759 w 17739"/>
                      <a:gd name="connsiteY40" fmla="*/ 2572 h 14381"/>
                      <a:gd name="connsiteX41" fmla="*/ 1330 w 17739"/>
                      <a:gd name="connsiteY41" fmla="*/ 9620 h 14381"/>
                      <a:gd name="connsiteX42" fmla="*/ 5426 w 17739"/>
                      <a:gd name="connsiteY42" fmla="*/ 12954 h 14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7739" h="14381">
                        <a:moveTo>
                          <a:pt x="5521" y="13049"/>
                        </a:moveTo>
                        <a:cubicBezTo>
                          <a:pt x="6665" y="13621"/>
                          <a:pt x="7998" y="14002"/>
                          <a:pt x="9236" y="14192"/>
                        </a:cubicBezTo>
                        <a:cubicBezTo>
                          <a:pt x="10760" y="14383"/>
                          <a:pt x="16951" y="14954"/>
                          <a:pt x="17142" y="12382"/>
                        </a:cubicBezTo>
                        <a:cubicBezTo>
                          <a:pt x="17142" y="11716"/>
                          <a:pt x="16951" y="10954"/>
                          <a:pt x="16571" y="10382"/>
                        </a:cubicBezTo>
                        <a:cubicBezTo>
                          <a:pt x="16380" y="10001"/>
                          <a:pt x="16571" y="10001"/>
                          <a:pt x="16951" y="9811"/>
                        </a:cubicBezTo>
                        <a:cubicBezTo>
                          <a:pt x="17333" y="9620"/>
                          <a:pt x="17428" y="9239"/>
                          <a:pt x="17618" y="8858"/>
                        </a:cubicBezTo>
                        <a:cubicBezTo>
                          <a:pt x="17904" y="8287"/>
                          <a:pt x="17618" y="7239"/>
                          <a:pt x="17428" y="6667"/>
                        </a:cubicBezTo>
                        <a:cubicBezTo>
                          <a:pt x="17333" y="6286"/>
                          <a:pt x="17142" y="6001"/>
                          <a:pt x="16951" y="5715"/>
                        </a:cubicBezTo>
                        <a:cubicBezTo>
                          <a:pt x="17142" y="5715"/>
                          <a:pt x="17333" y="5715"/>
                          <a:pt x="17428" y="5429"/>
                        </a:cubicBezTo>
                        <a:cubicBezTo>
                          <a:pt x="17618" y="4953"/>
                          <a:pt x="17428" y="4477"/>
                          <a:pt x="17237" y="4096"/>
                        </a:cubicBezTo>
                        <a:cubicBezTo>
                          <a:pt x="17237" y="4286"/>
                          <a:pt x="17237" y="4477"/>
                          <a:pt x="17237" y="4667"/>
                        </a:cubicBezTo>
                        <a:cubicBezTo>
                          <a:pt x="16856" y="5429"/>
                          <a:pt x="15904" y="5334"/>
                          <a:pt x="15142" y="5143"/>
                        </a:cubicBezTo>
                        <a:cubicBezTo>
                          <a:pt x="15999" y="5810"/>
                          <a:pt x="17333" y="6477"/>
                          <a:pt x="17142" y="7715"/>
                        </a:cubicBezTo>
                        <a:cubicBezTo>
                          <a:pt x="17142" y="8287"/>
                          <a:pt x="16285" y="8191"/>
                          <a:pt x="15618" y="8096"/>
                        </a:cubicBezTo>
                        <a:cubicBezTo>
                          <a:pt x="15904" y="8287"/>
                          <a:pt x="16285" y="8572"/>
                          <a:pt x="16380" y="8858"/>
                        </a:cubicBezTo>
                        <a:cubicBezTo>
                          <a:pt x="16380" y="8953"/>
                          <a:pt x="16380" y="9049"/>
                          <a:pt x="16190" y="9049"/>
                        </a:cubicBezTo>
                        <a:cubicBezTo>
                          <a:pt x="15999" y="9049"/>
                          <a:pt x="14951" y="8858"/>
                          <a:pt x="15142" y="9049"/>
                        </a:cubicBezTo>
                        <a:cubicBezTo>
                          <a:pt x="15332" y="9334"/>
                          <a:pt x="15523" y="9525"/>
                          <a:pt x="15618" y="9811"/>
                        </a:cubicBezTo>
                        <a:cubicBezTo>
                          <a:pt x="15618" y="9811"/>
                          <a:pt x="15618" y="10001"/>
                          <a:pt x="15618" y="10001"/>
                        </a:cubicBezTo>
                        <a:cubicBezTo>
                          <a:pt x="14666" y="10192"/>
                          <a:pt x="13808" y="9906"/>
                          <a:pt x="12856" y="9811"/>
                        </a:cubicBezTo>
                        <a:cubicBezTo>
                          <a:pt x="13522" y="10096"/>
                          <a:pt x="14189" y="10287"/>
                          <a:pt x="14856" y="10668"/>
                        </a:cubicBezTo>
                        <a:cubicBezTo>
                          <a:pt x="15428" y="10954"/>
                          <a:pt x="16190" y="11430"/>
                          <a:pt x="16190" y="12097"/>
                        </a:cubicBezTo>
                        <a:cubicBezTo>
                          <a:pt x="16190" y="12954"/>
                          <a:pt x="14951" y="13430"/>
                          <a:pt x="14189" y="13621"/>
                        </a:cubicBezTo>
                        <a:cubicBezTo>
                          <a:pt x="12951" y="13811"/>
                          <a:pt x="11713" y="13621"/>
                          <a:pt x="10570" y="13430"/>
                        </a:cubicBezTo>
                        <a:cubicBezTo>
                          <a:pt x="8855" y="13144"/>
                          <a:pt x="7141" y="12859"/>
                          <a:pt x="5617" y="12002"/>
                        </a:cubicBezTo>
                        <a:cubicBezTo>
                          <a:pt x="4474" y="11430"/>
                          <a:pt x="3045" y="10573"/>
                          <a:pt x="2283" y="9430"/>
                        </a:cubicBezTo>
                        <a:cubicBezTo>
                          <a:pt x="1807" y="8668"/>
                          <a:pt x="2283" y="8001"/>
                          <a:pt x="3236" y="8001"/>
                        </a:cubicBezTo>
                        <a:cubicBezTo>
                          <a:pt x="4474" y="8001"/>
                          <a:pt x="5617" y="8953"/>
                          <a:pt x="6855" y="8763"/>
                        </a:cubicBezTo>
                        <a:cubicBezTo>
                          <a:pt x="6379" y="8287"/>
                          <a:pt x="5617" y="8096"/>
                          <a:pt x="4950" y="7906"/>
                        </a:cubicBezTo>
                        <a:cubicBezTo>
                          <a:pt x="4474" y="7715"/>
                          <a:pt x="3997" y="7525"/>
                          <a:pt x="3521" y="7429"/>
                        </a:cubicBezTo>
                        <a:cubicBezTo>
                          <a:pt x="2759" y="7144"/>
                          <a:pt x="1712" y="6858"/>
                          <a:pt x="1521" y="5905"/>
                        </a:cubicBezTo>
                        <a:cubicBezTo>
                          <a:pt x="1521" y="5905"/>
                          <a:pt x="1521" y="5810"/>
                          <a:pt x="1521" y="5715"/>
                        </a:cubicBezTo>
                        <a:cubicBezTo>
                          <a:pt x="2188" y="5239"/>
                          <a:pt x="3045" y="5715"/>
                          <a:pt x="3807" y="5715"/>
                        </a:cubicBezTo>
                        <a:cubicBezTo>
                          <a:pt x="3331" y="5334"/>
                          <a:pt x="2664" y="5239"/>
                          <a:pt x="2378" y="4667"/>
                        </a:cubicBezTo>
                        <a:cubicBezTo>
                          <a:pt x="2378" y="4667"/>
                          <a:pt x="2378" y="4572"/>
                          <a:pt x="2378" y="4477"/>
                        </a:cubicBezTo>
                        <a:cubicBezTo>
                          <a:pt x="3045" y="4096"/>
                          <a:pt x="3997" y="4477"/>
                          <a:pt x="4664" y="4477"/>
                        </a:cubicBezTo>
                        <a:cubicBezTo>
                          <a:pt x="5521" y="4572"/>
                          <a:pt x="6569" y="4858"/>
                          <a:pt x="7331" y="4667"/>
                        </a:cubicBezTo>
                        <a:cubicBezTo>
                          <a:pt x="6474" y="4096"/>
                          <a:pt x="5426" y="3715"/>
                          <a:pt x="4474" y="3429"/>
                        </a:cubicBezTo>
                        <a:cubicBezTo>
                          <a:pt x="3902" y="3239"/>
                          <a:pt x="3045" y="3048"/>
                          <a:pt x="2664" y="2477"/>
                        </a:cubicBezTo>
                        <a:cubicBezTo>
                          <a:pt x="2188" y="1619"/>
                          <a:pt x="3426" y="571"/>
                          <a:pt x="4188" y="0"/>
                        </a:cubicBezTo>
                        <a:cubicBezTo>
                          <a:pt x="2759" y="476"/>
                          <a:pt x="1521" y="1333"/>
                          <a:pt x="759" y="2572"/>
                        </a:cubicBezTo>
                        <a:cubicBezTo>
                          <a:pt x="-575" y="4763"/>
                          <a:pt x="-3" y="7715"/>
                          <a:pt x="1330" y="9620"/>
                        </a:cubicBezTo>
                        <a:cubicBezTo>
                          <a:pt x="2378" y="11144"/>
                          <a:pt x="3807" y="12192"/>
                          <a:pt x="5426" y="12954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733" name="شكل حر: شكل 2732">
                  <a:extLst>
                    <a:ext uri="{FF2B5EF4-FFF2-40B4-BE49-F238E27FC236}">
                      <a16:creationId xmlns:a16="http://schemas.microsoft.com/office/drawing/2014/main" id="{C2742341-013F-D676-CEAA-E7AD7175B995}"/>
                    </a:ext>
                  </a:extLst>
                </p:cNvPr>
                <p:cNvSpPr/>
                <p:nvPr/>
              </p:nvSpPr>
              <p:spPr>
                <a:xfrm>
                  <a:off x="6805838" y="2741195"/>
                  <a:ext cx="7627" cy="13514"/>
                </a:xfrm>
                <a:custGeom>
                  <a:avLst/>
                  <a:gdLst>
                    <a:gd name="connsiteX0" fmla="*/ 4632 w 7627"/>
                    <a:gd name="connsiteY0" fmla="*/ 13244 h 13514"/>
                    <a:gd name="connsiteX1" fmla="*/ 2727 w 7627"/>
                    <a:gd name="connsiteY1" fmla="*/ 10291 h 13514"/>
                    <a:gd name="connsiteX2" fmla="*/ 4918 w 7627"/>
                    <a:gd name="connsiteY2" fmla="*/ 11053 h 13514"/>
                    <a:gd name="connsiteX3" fmla="*/ 5108 w 7627"/>
                    <a:gd name="connsiteY3" fmla="*/ 10386 h 13514"/>
                    <a:gd name="connsiteX4" fmla="*/ 4251 w 7627"/>
                    <a:gd name="connsiteY4" fmla="*/ 9338 h 13514"/>
                    <a:gd name="connsiteX5" fmla="*/ 5584 w 7627"/>
                    <a:gd name="connsiteY5" fmla="*/ 9338 h 13514"/>
                    <a:gd name="connsiteX6" fmla="*/ 5584 w 7627"/>
                    <a:gd name="connsiteY6" fmla="*/ 8672 h 13514"/>
                    <a:gd name="connsiteX7" fmla="*/ 4156 w 7627"/>
                    <a:gd name="connsiteY7" fmla="*/ 7529 h 13514"/>
                    <a:gd name="connsiteX8" fmla="*/ 6061 w 7627"/>
                    <a:gd name="connsiteY8" fmla="*/ 6862 h 13514"/>
                    <a:gd name="connsiteX9" fmla="*/ 5489 w 7627"/>
                    <a:gd name="connsiteY9" fmla="*/ 5909 h 13514"/>
                    <a:gd name="connsiteX10" fmla="*/ 7394 w 7627"/>
                    <a:gd name="connsiteY10" fmla="*/ 5052 h 13514"/>
                    <a:gd name="connsiteX11" fmla="*/ 5108 w 7627"/>
                    <a:gd name="connsiteY11" fmla="*/ 3338 h 13514"/>
                    <a:gd name="connsiteX12" fmla="*/ 6442 w 7627"/>
                    <a:gd name="connsiteY12" fmla="*/ 2385 h 13514"/>
                    <a:gd name="connsiteX13" fmla="*/ 6156 w 7627"/>
                    <a:gd name="connsiteY13" fmla="*/ 1718 h 13514"/>
                    <a:gd name="connsiteX14" fmla="*/ 7585 w 7627"/>
                    <a:gd name="connsiteY14" fmla="*/ 4 h 13514"/>
                    <a:gd name="connsiteX15" fmla="*/ 727 w 7627"/>
                    <a:gd name="connsiteY15" fmla="*/ 3528 h 13514"/>
                    <a:gd name="connsiteX16" fmla="*/ 1870 w 7627"/>
                    <a:gd name="connsiteY16" fmla="*/ 11339 h 13514"/>
                    <a:gd name="connsiteX17" fmla="*/ 3775 w 7627"/>
                    <a:gd name="connsiteY17" fmla="*/ 13148 h 13514"/>
                    <a:gd name="connsiteX18" fmla="*/ 4632 w 7627"/>
                    <a:gd name="connsiteY18" fmla="*/ 13434 h 135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627" h="13514">
                      <a:moveTo>
                        <a:pt x="4632" y="13244"/>
                      </a:moveTo>
                      <a:cubicBezTo>
                        <a:pt x="4251" y="12386"/>
                        <a:pt x="3298" y="10481"/>
                        <a:pt x="2727" y="10291"/>
                      </a:cubicBezTo>
                      <a:cubicBezTo>
                        <a:pt x="3394" y="10577"/>
                        <a:pt x="4060" y="11053"/>
                        <a:pt x="4918" y="11053"/>
                      </a:cubicBezTo>
                      <a:cubicBezTo>
                        <a:pt x="5204" y="11053"/>
                        <a:pt x="5108" y="10577"/>
                        <a:pt x="5108" y="10386"/>
                      </a:cubicBezTo>
                      <a:cubicBezTo>
                        <a:pt x="4918" y="10005"/>
                        <a:pt x="4632" y="9624"/>
                        <a:pt x="4251" y="9338"/>
                      </a:cubicBezTo>
                      <a:cubicBezTo>
                        <a:pt x="4632" y="9434"/>
                        <a:pt x="5108" y="9529"/>
                        <a:pt x="5584" y="9338"/>
                      </a:cubicBezTo>
                      <a:cubicBezTo>
                        <a:pt x="5775" y="9243"/>
                        <a:pt x="5584" y="8767"/>
                        <a:pt x="5584" y="8672"/>
                      </a:cubicBezTo>
                      <a:cubicBezTo>
                        <a:pt x="5204" y="8195"/>
                        <a:pt x="4632" y="7910"/>
                        <a:pt x="4156" y="7529"/>
                      </a:cubicBezTo>
                      <a:cubicBezTo>
                        <a:pt x="4918" y="7529"/>
                        <a:pt x="6061" y="7719"/>
                        <a:pt x="6061" y="6862"/>
                      </a:cubicBezTo>
                      <a:cubicBezTo>
                        <a:pt x="6061" y="6481"/>
                        <a:pt x="5775" y="6100"/>
                        <a:pt x="5489" y="5909"/>
                      </a:cubicBezTo>
                      <a:cubicBezTo>
                        <a:pt x="6442" y="5909"/>
                        <a:pt x="7489" y="5719"/>
                        <a:pt x="7394" y="5052"/>
                      </a:cubicBezTo>
                      <a:cubicBezTo>
                        <a:pt x="7394" y="4100"/>
                        <a:pt x="6061" y="3719"/>
                        <a:pt x="5108" y="3338"/>
                      </a:cubicBezTo>
                      <a:cubicBezTo>
                        <a:pt x="5680" y="3147"/>
                        <a:pt x="6251" y="3052"/>
                        <a:pt x="6442" y="2385"/>
                      </a:cubicBezTo>
                      <a:cubicBezTo>
                        <a:pt x="6442" y="2099"/>
                        <a:pt x="6442" y="1814"/>
                        <a:pt x="6156" y="1718"/>
                      </a:cubicBezTo>
                      <a:cubicBezTo>
                        <a:pt x="6632" y="1623"/>
                        <a:pt x="7871" y="4"/>
                        <a:pt x="7585" y="4"/>
                      </a:cubicBezTo>
                      <a:cubicBezTo>
                        <a:pt x="4060" y="-91"/>
                        <a:pt x="1775" y="1623"/>
                        <a:pt x="727" y="3528"/>
                      </a:cubicBezTo>
                      <a:cubicBezTo>
                        <a:pt x="-607" y="6100"/>
                        <a:pt x="-35" y="9243"/>
                        <a:pt x="1870" y="11339"/>
                      </a:cubicBezTo>
                      <a:cubicBezTo>
                        <a:pt x="2441" y="12005"/>
                        <a:pt x="3108" y="12577"/>
                        <a:pt x="3775" y="13148"/>
                      </a:cubicBezTo>
                      <a:cubicBezTo>
                        <a:pt x="3775" y="13148"/>
                        <a:pt x="4727" y="13720"/>
                        <a:pt x="4632" y="13434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734" name="شكل حر: شكل 2733">
                  <a:extLst>
                    <a:ext uri="{FF2B5EF4-FFF2-40B4-BE49-F238E27FC236}">
                      <a16:creationId xmlns:a16="http://schemas.microsoft.com/office/drawing/2014/main" id="{9CAED2DC-73B6-4AF5-C33B-0787DF788056}"/>
                    </a:ext>
                  </a:extLst>
                </p:cNvPr>
                <p:cNvSpPr/>
                <p:nvPr/>
              </p:nvSpPr>
              <p:spPr>
                <a:xfrm>
                  <a:off x="6805838" y="2740913"/>
                  <a:ext cx="5870" cy="13620"/>
                </a:xfrm>
                <a:custGeom>
                  <a:avLst/>
                  <a:gdLst>
                    <a:gd name="connsiteX0" fmla="*/ 4442 w 5870"/>
                    <a:gd name="connsiteY0" fmla="*/ 13621 h 13620"/>
                    <a:gd name="connsiteX1" fmla="*/ 4346 w 5870"/>
                    <a:gd name="connsiteY1" fmla="*/ 13621 h 13620"/>
                    <a:gd name="connsiteX2" fmla="*/ 2917 w 5870"/>
                    <a:gd name="connsiteY2" fmla="*/ 12287 h 13620"/>
                    <a:gd name="connsiteX3" fmla="*/ 1298 w 5870"/>
                    <a:gd name="connsiteY3" fmla="*/ 9525 h 13620"/>
                    <a:gd name="connsiteX4" fmla="*/ 1489 w 5870"/>
                    <a:gd name="connsiteY4" fmla="*/ 9334 h 13620"/>
                    <a:gd name="connsiteX5" fmla="*/ 1775 w 5870"/>
                    <a:gd name="connsiteY5" fmla="*/ 9525 h 13620"/>
                    <a:gd name="connsiteX6" fmla="*/ 917 w 5870"/>
                    <a:gd name="connsiteY6" fmla="*/ 6667 h 13620"/>
                    <a:gd name="connsiteX7" fmla="*/ 1203 w 5870"/>
                    <a:gd name="connsiteY7" fmla="*/ 6572 h 13620"/>
                    <a:gd name="connsiteX8" fmla="*/ 2727 w 5870"/>
                    <a:gd name="connsiteY8" fmla="*/ 8096 h 13620"/>
                    <a:gd name="connsiteX9" fmla="*/ 1393 w 5870"/>
                    <a:gd name="connsiteY9" fmla="*/ 5905 h 13620"/>
                    <a:gd name="connsiteX10" fmla="*/ 1584 w 5870"/>
                    <a:gd name="connsiteY10" fmla="*/ 5715 h 13620"/>
                    <a:gd name="connsiteX11" fmla="*/ 3108 w 5870"/>
                    <a:gd name="connsiteY11" fmla="*/ 6667 h 13620"/>
                    <a:gd name="connsiteX12" fmla="*/ 1489 w 5870"/>
                    <a:gd name="connsiteY12" fmla="*/ 5048 h 13620"/>
                    <a:gd name="connsiteX13" fmla="*/ 1489 w 5870"/>
                    <a:gd name="connsiteY13" fmla="*/ 4858 h 13620"/>
                    <a:gd name="connsiteX14" fmla="*/ 3870 w 5870"/>
                    <a:gd name="connsiteY14" fmla="*/ 5334 h 13620"/>
                    <a:gd name="connsiteX15" fmla="*/ 5204 w 5870"/>
                    <a:gd name="connsiteY15" fmla="*/ 5524 h 13620"/>
                    <a:gd name="connsiteX16" fmla="*/ 4060 w 5870"/>
                    <a:gd name="connsiteY16" fmla="*/ 5143 h 13620"/>
                    <a:gd name="connsiteX17" fmla="*/ 1965 w 5870"/>
                    <a:gd name="connsiteY17" fmla="*/ 4381 h 13620"/>
                    <a:gd name="connsiteX18" fmla="*/ 1965 w 5870"/>
                    <a:gd name="connsiteY18" fmla="*/ 4096 h 13620"/>
                    <a:gd name="connsiteX19" fmla="*/ 4060 w 5870"/>
                    <a:gd name="connsiteY19" fmla="*/ 3810 h 13620"/>
                    <a:gd name="connsiteX20" fmla="*/ 5394 w 5870"/>
                    <a:gd name="connsiteY20" fmla="*/ 3810 h 13620"/>
                    <a:gd name="connsiteX21" fmla="*/ 2917 w 5870"/>
                    <a:gd name="connsiteY21" fmla="*/ 3429 h 13620"/>
                    <a:gd name="connsiteX22" fmla="*/ 2917 w 5870"/>
                    <a:gd name="connsiteY22" fmla="*/ 3143 h 13620"/>
                    <a:gd name="connsiteX23" fmla="*/ 3584 w 5870"/>
                    <a:gd name="connsiteY23" fmla="*/ 2953 h 13620"/>
                    <a:gd name="connsiteX24" fmla="*/ 2441 w 5870"/>
                    <a:gd name="connsiteY24" fmla="*/ 3048 h 13620"/>
                    <a:gd name="connsiteX25" fmla="*/ 2346 w 5870"/>
                    <a:gd name="connsiteY25" fmla="*/ 2762 h 13620"/>
                    <a:gd name="connsiteX26" fmla="*/ 4632 w 5870"/>
                    <a:gd name="connsiteY26" fmla="*/ 1238 h 13620"/>
                    <a:gd name="connsiteX27" fmla="*/ 5108 w 5870"/>
                    <a:gd name="connsiteY27" fmla="*/ 1048 h 13620"/>
                    <a:gd name="connsiteX28" fmla="*/ 3298 w 5870"/>
                    <a:gd name="connsiteY28" fmla="*/ 1619 h 13620"/>
                    <a:gd name="connsiteX29" fmla="*/ 3108 w 5870"/>
                    <a:gd name="connsiteY29" fmla="*/ 1429 h 13620"/>
                    <a:gd name="connsiteX30" fmla="*/ 5870 w 5870"/>
                    <a:gd name="connsiteY30" fmla="*/ 0 h 13620"/>
                    <a:gd name="connsiteX31" fmla="*/ 727 w 5870"/>
                    <a:gd name="connsiteY31" fmla="*/ 3429 h 13620"/>
                    <a:gd name="connsiteX32" fmla="*/ 1870 w 5870"/>
                    <a:gd name="connsiteY32" fmla="*/ 11240 h 13620"/>
                    <a:gd name="connsiteX33" fmla="*/ 3775 w 5870"/>
                    <a:gd name="connsiteY33" fmla="*/ 13049 h 13620"/>
                    <a:gd name="connsiteX34" fmla="*/ 4442 w 5870"/>
                    <a:gd name="connsiteY34" fmla="*/ 13430 h 1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5870" h="13620">
                      <a:moveTo>
                        <a:pt x="4442" y="13621"/>
                      </a:moveTo>
                      <a:cubicBezTo>
                        <a:pt x="4442" y="13621"/>
                        <a:pt x="4442" y="13621"/>
                        <a:pt x="4346" y="13621"/>
                      </a:cubicBezTo>
                      <a:cubicBezTo>
                        <a:pt x="3870" y="13240"/>
                        <a:pt x="3298" y="12764"/>
                        <a:pt x="2917" y="12287"/>
                      </a:cubicBezTo>
                      <a:cubicBezTo>
                        <a:pt x="2251" y="11525"/>
                        <a:pt x="1584" y="10573"/>
                        <a:pt x="1298" y="9525"/>
                      </a:cubicBezTo>
                      <a:cubicBezTo>
                        <a:pt x="1298" y="9430"/>
                        <a:pt x="1298" y="9334"/>
                        <a:pt x="1489" y="9334"/>
                      </a:cubicBezTo>
                      <a:cubicBezTo>
                        <a:pt x="1489" y="9334"/>
                        <a:pt x="1679" y="9430"/>
                        <a:pt x="1775" y="9525"/>
                      </a:cubicBezTo>
                      <a:cubicBezTo>
                        <a:pt x="1298" y="8668"/>
                        <a:pt x="1012" y="7715"/>
                        <a:pt x="917" y="6667"/>
                      </a:cubicBezTo>
                      <a:cubicBezTo>
                        <a:pt x="917" y="6572"/>
                        <a:pt x="1108" y="6477"/>
                        <a:pt x="1203" y="6572"/>
                      </a:cubicBezTo>
                      <a:cubicBezTo>
                        <a:pt x="1679" y="7144"/>
                        <a:pt x="2155" y="7715"/>
                        <a:pt x="2727" y="8096"/>
                      </a:cubicBezTo>
                      <a:cubicBezTo>
                        <a:pt x="2155" y="7430"/>
                        <a:pt x="1584" y="6763"/>
                        <a:pt x="1393" y="5905"/>
                      </a:cubicBezTo>
                      <a:cubicBezTo>
                        <a:pt x="1393" y="5810"/>
                        <a:pt x="1393" y="5620"/>
                        <a:pt x="1584" y="5715"/>
                      </a:cubicBezTo>
                      <a:cubicBezTo>
                        <a:pt x="2060" y="6001"/>
                        <a:pt x="2536" y="6477"/>
                        <a:pt x="3108" y="6667"/>
                      </a:cubicBezTo>
                      <a:cubicBezTo>
                        <a:pt x="2441" y="6191"/>
                        <a:pt x="1775" y="5715"/>
                        <a:pt x="1489" y="5048"/>
                      </a:cubicBezTo>
                      <a:cubicBezTo>
                        <a:pt x="1489" y="5048"/>
                        <a:pt x="1489" y="4858"/>
                        <a:pt x="1489" y="4858"/>
                      </a:cubicBezTo>
                      <a:cubicBezTo>
                        <a:pt x="2346" y="4858"/>
                        <a:pt x="3108" y="5143"/>
                        <a:pt x="3870" y="5334"/>
                      </a:cubicBezTo>
                      <a:cubicBezTo>
                        <a:pt x="4346" y="5334"/>
                        <a:pt x="4727" y="5524"/>
                        <a:pt x="5204" y="5524"/>
                      </a:cubicBezTo>
                      <a:cubicBezTo>
                        <a:pt x="4822" y="5429"/>
                        <a:pt x="4442" y="5334"/>
                        <a:pt x="4060" y="5143"/>
                      </a:cubicBezTo>
                      <a:cubicBezTo>
                        <a:pt x="3394" y="4953"/>
                        <a:pt x="2536" y="4858"/>
                        <a:pt x="1965" y="4381"/>
                      </a:cubicBezTo>
                      <a:cubicBezTo>
                        <a:pt x="1965" y="4381"/>
                        <a:pt x="1965" y="4191"/>
                        <a:pt x="1965" y="4096"/>
                      </a:cubicBezTo>
                      <a:cubicBezTo>
                        <a:pt x="2632" y="3715"/>
                        <a:pt x="3394" y="3810"/>
                        <a:pt x="4060" y="3810"/>
                      </a:cubicBezTo>
                      <a:cubicBezTo>
                        <a:pt x="4537" y="3810"/>
                        <a:pt x="4918" y="3810"/>
                        <a:pt x="5394" y="3810"/>
                      </a:cubicBezTo>
                      <a:cubicBezTo>
                        <a:pt x="4537" y="3619"/>
                        <a:pt x="3679" y="3524"/>
                        <a:pt x="2917" y="3429"/>
                      </a:cubicBezTo>
                      <a:cubicBezTo>
                        <a:pt x="2822" y="3429"/>
                        <a:pt x="2727" y="3143"/>
                        <a:pt x="2917" y="3143"/>
                      </a:cubicBezTo>
                      <a:cubicBezTo>
                        <a:pt x="3203" y="3143"/>
                        <a:pt x="3394" y="3048"/>
                        <a:pt x="3584" y="2953"/>
                      </a:cubicBezTo>
                      <a:cubicBezTo>
                        <a:pt x="3203" y="2953"/>
                        <a:pt x="2822" y="3048"/>
                        <a:pt x="2441" y="3048"/>
                      </a:cubicBezTo>
                      <a:cubicBezTo>
                        <a:pt x="2251" y="3048"/>
                        <a:pt x="2251" y="2857"/>
                        <a:pt x="2346" y="2762"/>
                      </a:cubicBezTo>
                      <a:cubicBezTo>
                        <a:pt x="2917" y="2095"/>
                        <a:pt x="3775" y="1715"/>
                        <a:pt x="4632" y="1238"/>
                      </a:cubicBezTo>
                      <a:cubicBezTo>
                        <a:pt x="4822" y="1238"/>
                        <a:pt x="4918" y="1048"/>
                        <a:pt x="5108" y="1048"/>
                      </a:cubicBezTo>
                      <a:cubicBezTo>
                        <a:pt x="4537" y="1143"/>
                        <a:pt x="3870" y="1333"/>
                        <a:pt x="3298" y="1619"/>
                      </a:cubicBezTo>
                      <a:cubicBezTo>
                        <a:pt x="3108" y="1619"/>
                        <a:pt x="3013" y="1524"/>
                        <a:pt x="3108" y="1429"/>
                      </a:cubicBezTo>
                      <a:cubicBezTo>
                        <a:pt x="3775" y="667"/>
                        <a:pt x="4822" y="191"/>
                        <a:pt x="5870" y="0"/>
                      </a:cubicBezTo>
                      <a:cubicBezTo>
                        <a:pt x="3298" y="381"/>
                        <a:pt x="1584" y="1810"/>
                        <a:pt x="727" y="3429"/>
                      </a:cubicBezTo>
                      <a:cubicBezTo>
                        <a:pt x="-607" y="6001"/>
                        <a:pt x="-35" y="9144"/>
                        <a:pt x="1870" y="11240"/>
                      </a:cubicBezTo>
                      <a:cubicBezTo>
                        <a:pt x="2441" y="11906"/>
                        <a:pt x="3108" y="12478"/>
                        <a:pt x="3775" y="13049"/>
                      </a:cubicBezTo>
                      <a:cubicBezTo>
                        <a:pt x="3775" y="13049"/>
                        <a:pt x="4251" y="13335"/>
                        <a:pt x="4442" y="13430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678" name="رسم 672">
                <a:extLst>
                  <a:ext uri="{FF2B5EF4-FFF2-40B4-BE49-F238E27FC236}">
                    <a16:creationId xmlns:a16="http://schemas.microsoft.com/office/drawing/2014/main" id="{1F3A3487-6B22-3FB6-8DB0-D213FD0D5AD6}"/>
                  </a:ext>
                </a:extLst>
              </p:cNvPr>
              <p:cNvGrpSpPr/>
              <p:nvPr/>
            </p:nvGrpSpPr>
            <p:grpSpPr>
              <a:xfrm>
                <a:off x="6867311" y="2637186"/>
                <a:ext cx="20057" cy="19601"/>
                <a:chOff x="6867311" y="2637186"/>
                <a:chExt cx="20057" cy="19601"/>
              </a:xfrm>
            </p:grpSpPr>
            <p:grpSp>
              <p:nvGrpSpPr>
                <p:cNvPr id="2718" name="رسم 672">
                  <a:extLst>
                    <a:ext uri="{FF2B5EF4-FFF2-40B4-BE49-F238E27FC236}">
                      <a16:creationId xmlns:a16="http://schemas.microsoft.com/office/drawing/2014/main" id="{04004A25-537A-38F5-20E4-D7ED295170CA}"/>
                    </a:ext>
                  </a:extLst>
                </p:cNvPr>
                <p:cNvGrpSpPr/>
                <p:nvPr/>
              </p:nvGrpSpPr>
              <p:grpSpPr>
                <a:xfrm>
                  <a:off x="6869956" y="2641692"/>
                  <a:ext cx="16179" cy="15095"/>
                  <a:chOff x="6869956" y="2641692"/>
                  <a:chExt cx="16179" cy="15095"/>
                </a:xfrm>
              </p:grpSpPr>
              <p:sp>
                <p:nvSpPr>
                  <p:cNvPr id="2728" name="شكل حر: شكل 2727">
                    <a:extLst>
                      <a:ext uri="{FF2B5EF4-FFF2-40B4-BE49-F238E27FC236}">
                        <a16:creationId xmlns:a16="http://schemas.microsoft.com/office/drawing/2014/main" id="{0F8452E1-3CB8-0AE2-445B-ED0697C09887}"/>
                      </a:ext>
                    </a:extLst>
                  </p:cNvPr>
                  <p:cNvSpPr/>
                  <p:nvPr/>
                </p:nvSpPr>
                <p:spPr>
                  <a:xfrm>
                    <a:off x="6870147" y="2641692"/>
                    <a:ext cx="15981" cy="15095"/>
                  </a:xfrm>
                  <a:custGeom>
                    <a:avLst/>
                    <a:gdLst>
                      <a:gd name="connsiteX0" fmla="*/ 3283 w 15981"/>
                      <a:gd name="connsiteY0" fmla="*/ 11972 h 15095"/>
                      <a:gd name="connsiteX1" fmla="*/ 6331 w 15981"/>
                      <a:gd name="connsiteY1" fmla="*/ 13782 h 15095"/>
                      <a:gd name="connsiteX2" fmla="*/ 13761 w 15981"/>
                      <a:gd name="connsiteY2" fmla="*/ 14068 h 15095"/>
                      <a:gd name="connsiteX3" fmla="*/ 13761 w 15981"/>
                      <a:gd name="connsiteY3" fmla="*/ 12258 h 15095"/>
                      <a:gd name="connsiteX4" fmla="*/ 14237 w 15981"/>
                      <a:gd name="connsiteY4" fmla="*/ 11877 h 15095"/>
                      <a:gd name="connsiteX5" fmla="*/ 15094 w 15981"/>
                      <a:gd name="connsiteY5" fmla="*/ 11210 h 15095"/>
                      <a:gd name="connsiteX6" fmla="*/ 15475 w 15981"/>
                      <a:gd name="connsiteY6" fmla="*/ 9210 h 15095"/>
                      <a:gd name="connsiteX7" fmla="*/ 15285 w 15981"/>
                      <a:gd name="connsiteY7" fmla="*/ 8258 h 15095"/>
                      <a:gd name="connsiteX8" fmla="*/ 15761 w 15981"/>
                      <a:gd name="connsiteY8" fmla="*/ 8067 h 15095"/>
                      <a:gd name="connsiteX9" fmla="*/ 15761 w 15981"/>
                      <a:gd name="connsiteY9" fmla="*/ 6543 h 15095"/>
                      <a:gd name="connsiteX10" fmla="*/ 14904 w 15981"/>
                      <a:gd name="connsiteY10" fmla="*/ 4829 h 15095"/>
                      <a:gd name="connsiteX11" fmla="*/ 12808 w 15981"/>
                      <a:gd name="connsiteY11" fmla="*/ 2257 h 15095"/>
                      <a:gd name="connsiteX12" fmla="*/ 1569 w 15981"/>
                      <a:gd name="connsiteY12" fmla="*/ 1590 h 15095"/>
                      <a:gd name="connsiteX13" fmla="*/ 426 w 15981"/>
                      <a:gd name="connsiteY13" fmla="*/ 7972 h 15095"/>
                      <a:gd name="connsiteX14" fmla="*/ 3283 w 15981"/>
                      <a:gd name="connsiteY14" fmla="*/ 11972 h 15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5981" h="15095">
                        <a:moveTo>
                          <a:pt x="3283" y="11972"/>
                        </a:moveTo>
                        <a:cubicBezTo>
                          <a:pt x="4236" y="12734"/>
                          <a:pt x="5284" y="13401"/>
                          <a:pt x="6331" y="13782"/>
                        </a:cubicBezTo>
                        <a:cubicBezTo>
                          <a:pt x="7665" y="14354"/>
                          <a:pt x="12999" y="16259"/>
                          <a:pt x="13761" y="14068"/>
                        </a:cubicBezTo>
                        <a:cubicBezTo>
                          <a:pt x="13951" y="13496"/>
                          <a:pt x="13951" y="12830"/>
                          <a:pt x="13761" y="12258"/>
                        </a:cubicBezTo>
                        <a:cubicBezTo>
                          <a:pt x="13666" y="11877"/>
                          <a:pt x="13856" y="11877"/>
                          <a:pt x="14237" y="11877"/>
                        </a:cubicBezTo>
                        <a:cubicBezTo>
                          <a:pt x="14618" y="11782"/>
                          <a:pt x="14809" y="11496"/>
                          <a:pt x="15094" y="11210"/>
                        </a:cubicBezTo>
                        <a:cubicBezTo>
                          <a:pt x="15475" y="10734"/>
                          <a:pt x="15475" y="9782"/>
                          <a:pt x="15475" y="9210"/>
                        </a:cubicBezTo>
                        <a:cubicBezTo>
                          <a:pt x="15475" y="8829"/>
                          <a:pt x="15475" y="8543"/>
                          <a:pt x="15285" y="8258"/>
                        </a:cubicBezTo>
                        <a:cubicBezTo>
                          <a:pt x="15475" y="8258"/>
                          <a:pt x="15666" y="8258"/>
                          <a:pt x="15761" y="8067"/>
                        </a:cubicBezTo>
                        <a:cubicBezTo>
                          <a:pt x="16142" y="7686"/>
                          <a:pt x="15952" y="7019"/>
                          <a:pt x="15761" y="6543"/>
                        </a:cubicBezTo>
                        <a:cubicBezTo>
                          <a:pt x="15571" y="5972"/>
                          <a:pt x="15190" y="5400"/>
                          <a:pt x="14904" y="4829"/>
                        </a:cubicBezTo>
                        <a:cubicBezTo>
                          <a:pt x="14428" y="3781"/>
                          <a:pt x="13666" y="2924"/>
                          <a:pt x="12808" y="2257"/>
                        </a:cubicBezTo>
                        <a:cubicBezTo>
                          <a:pt x="9951" y="66"/>
                          <a:pt x="4522" y="-1172"/>
                          <a:pt x="1569" y="1590"/>
                        </a:cubicBezTo>
                        <a:cubicBezTo>
                          <a:pt x="-146" y="3209"/>
                          <a:pt x="-336" y="5972"/>
                          <a:pt x="426" y="7972"/>
                        </a:cubicBezTo>
                        <a:cubicBezTo>
                          <a:pt x="997" y="9591"/>
                          <a:pt x="2045" y="10829"/>
                          <a:pt x="3283" y="11972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29" name="شكل حر: شكل 2728">
                    <a:extLst>
                      <a:ext uri="{FF2B5EF4-FFF2-40B4-BE49-F238E27FC236}">
                        <a16:creationId xmlns:a16="http://schemas.microsoft.com/office/drawing/2014/main" id="{961BBD15-05CC-1915-95E7-A57D80973F63}"/>
                      </a:ext>
                    </a:extLst>
                  </p:cNvPr>
                  <p:cNvSpPr/>
                  <p:nvPr/>
                </p:nvSpPr>
                <p:spPr>
                  <a:xfrm>
                    <a:off x="6869956" y="2641948"/>
                    <a:ext cx="16179" cy="14839"/>
                  </a:xfrm>
                  <a:custGeom>
                    <a:avLst/>
                    <a:gdLst>
                      <a:gd name="connsiteX0" fmla="*/ 3474 w 16179"/>
                      <a:gd name="connsiteY0" fmla="*/ 11716 h 14839"/>
                      <a:gd name="connsiteX1" fmla="*/ 6522 w 16179"/>
                      <a:gd name="connsiteY1" fmla="*/ 13526 h 14839"/>
                      <a:gd name="connsiteX2" fmla="*/ 13951 w 16179"/>
                      <a:gd name="connsiteY2" fmla="*/ 13811 h 14839"/>
                      <a:gd name="connsiteX3" fmla="*/ 13951 w 16179"/>
                      <a:gd name="connsiteY3" fmla="*/ 12001 h 14839"/>
                      <a:gd name="connsiteX4" fmla="*/ 14428 w 16179"/>
                      <a:gd name="connsiteY4" fmla="*/ 11620 h 14839"/>
                      <a:gd name="connsiteX5" fmla="*/ 15285 w 16179"/>
                      <a:gd name="connsiteY5" fmla="*/ 10954 h 14839"/>
                      <a:gd name="connsiteX6" fmla="*/ 15666 w 16179"/>
                      <a:gd name="connsiteY6" fmla="*/ 8953 h 14839"/>
                      <a:gd name="connsiteX7" fmla="*/ 15475 w 16179"/>
                      <a:gd name="connsiteY7" fmla="*/ 8001 h 14839"/>
                      <a:gd name="connsiteX8" fmla="*/ 15952 w 16179"/>
                      <a:gd name="connsiteY8" fmla="*/ 7810 h 14839"/>
                      <a:gd name="connsiteX9" fmla="*/ 16047 w 16179"/>
                      <a:gd name="connsiteY9" fmla="*/ 6572 h 14839"/>
                      <a:gd name="connsiteX10" fmla="*/ 15856 w 16179"/>
                      <a:gd name="connsiteY10" fmla="*/ 7048 h 14839"/>
                      <a:gd name="connsiteX11" fmla="*/ 13856 w 16179"/>
                      <a:gd name="connsiteY11" fmla="*/ 7048 h 14839"/>
                      <a:gd name="connsiteX12" fmla="*/ 14999 w 16179"/>
                      <a:gd name="connsiteY12" fmla="*/ 9811 h 14839"/>
                      <a:gd name="connsiteX13" fmla="*/ 13570 w 16179"/>
                      <a:gd name="connsiteY13" fmla="*/ 9811 h 14839"/>
                      <a:gd name="connsiteX14" fmla="*/ 14047 w 16179"/>
                      <a:gd name="connsiteY14" fmla="*/ 10668 h 14839"/>
                      <a:gd name="connsiteX15" fmla="*/ 13856 w 16179"/>
                      <a:gd name="connsiteY15" fmla="*/ 10763 h 14839"/>
                      <a:gd name="connsiteX16" fmla="*/ 12904 w 16179"/>
                      <a:gd name="connsiteY16" fmla="*/ 10573 h 14839"/>
                      <a:gd name="connsiteX17" fmla="*/ 13189 w 16179"/>
                      <a:gd name="connsiteY17" fmla="*/ 11335 h 14839"/>
                      <a:gd name="connsiteX18" fmla="*/ 13094 w 16179"/>
                      <a:gd name="connsiteY18" fmla="*/ 11430 h 14839"/>
                      <a:gd name="connsiteX19" fmla="*/ 10713 w 16179"/>
                      <a:gd name="connsiteY19" fmla="*/ 10573 h 14839"/>
                      <a:gd name="connsiteX20" fmla="*/ 12237 w 16179"/>
                      <a:gd name="connsiteY20" fmla="*/ 11716 h 14839"/>
                      <a:gd name="connsiteX21" fmla="*/ 12999 w 16179"/>
                      <a:gd name="connsiteY21" fmla="*/ 13335 h 14839"/>
                      <a:gd name="connsiteX22" fmla="*/ 10903 w 16179"/>
                      <a:gd name="connsiteY22" fmla="*/ 14192 h 14839"/>
                      <a:gd name="connsiteX23" fmla="*/ 7760 w 16179"/>
                      <a:gd name="connsiteY23" fmla="*/ 13144 h 14839"/>
                      <a:gd name="connsiteX24" fmla="*/ 3664 w 16179"/>
                      <a:gd name="connsiteY24" fmla="*/ 10763 h 14839"/>
                      <a:gd name="connsiteX25" fmla="*/ 1283 w 16179"/>
                      <a:gd name="connsiteY25" fmla="*/ 7715 h 14839"/>
                      <a:gd name="connsiteX26" fmla="*/ 2426 w 16179"/>
                      <a:gd name="connsiteY26" fmla="*/ 6667 h 14839"/>
                      <a:gd name="connsiteX27" fmla="*/ 5474 w 16179"/>
                      <a:gd name="connsiteY27" fmla="*/ 8191 h 14839"/>
                      <a:gd name="connsiteX28" fmla="*/ 3950 w 16179"/>
                      <a:gd name="connsiteY28" fmla="*/ 6953 h 14839"/>
                      <a:gd name="connsiteX29" fmla="*/ 2807 w 16179"/>
                      <a:gd name="connsiteY29" fmla="*/ 6191 h 14839"/>
                      <a:gd name="connsiteX30" fmla="*/ 1378 w 16179"/>
                      <a:gd name="connsiteY30" fmla="*/ 4381 h 14839"/>
                      <a:gd name="connsiteX31" fmla="*/ 1378 w 16179"/>
                      <a:gd name="connsiteY31" fmla="*/ 4286 h 14839"/>
                      <a:gd name="connsiteX32" fmla="*/ 3379 w 16179"/>
                      <a:gd name="connsiteY32" fmla="*/ 4763 h 14839"/>
                      <a:gd name="connsiteX33" fmla="*/ 2426 w 16179"/>
                      <a:gd name="connsiteY33" fmla="*/ 3524 h 14839"/>
                      <a:gd name="connsiteX34" fmla="*/ 2426 w 16179"/>
                      <a:gd name="connsiteY34" fmla="*/ 3334 h 14839"/>
                      <a:gd name="connsiteX35" fmla="*/ 4522 w 16179"/>
                      <a:gd name="connsiteY35" fmla="*/ 3905 h 14839"/>
                      <a:gd name="connsiteX36" fmla="*/ 6808 w 16179"/>
                      <a:gd name="connsiteY36" fmla="*/ 4763 h 14839"/>
                      <a:gd name="connsiteX37" fmla="*/ 4522 w 16179"/>
                      <a:gd name="connsiteY37" fmla="*/ 3048 h 14839"/>
                      <a:gd name="connsiteX38" fmla="*/ 3188 w 16179"/>
                      <a:gd name="connsiteY38" fmla="*/ 1810 h 14839"/>
                      <a:gd name="connsiteX39" fmla="*/ 5188 w 16179"/>
                      <a:gd name="connsiteY39" fmla="*/ 0 h 14839"/>
                      <a:gd name="connsiteX40" fmla="*/ 1569 w 16179"/>
                      <a:gd name="connsiteY40" fmla="*/ 1524 h 14839"/>
                      <a:gd name="connsiteX41" fmla="*/ 426 w 16179"/>
                      <a:gd name="connsiteY41" fmla="*/ 7906 h 14839"/>
                      <a:gd name="connsiteX42" fmla="*/ 3284 w 16179"/>
                      <a:gd name="connsiteY42" fmla="*/ 11906 h 148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6179" h="14839">
                        <a:moveTo>
                          <a:pt x="3474" y="11716"/>
                        </a:moveTo>
                        <a:cubicBezTo>
                          <a:pt x="4426" y="12478"/>
                          <a:pt x="5474" y="13144"/>
                          <a:pt x="6522" y="13526"/>
                        </a:cubicBezTo>
                        <a:cubicBezTo>
                          <a:pt x="7855" y="14097"/>
                          <a:pt x="13189" y="16002"/>
                          <a:pt x="13951" y="13811"/>
                        </a:cubicBezTo>
                        <a:cubicBezTo>
                          <a:pt x="14142" y="13240"/>
                          <a:pt x="14142" y="12573"/>
                          <a:pt x="13951" y="12001"/>
                        </a:cubicBezTo>
                        <a:cubicBezTo>
                          <a:pt x="13856" y="11620"/>
                          <a:pt x="14047" y="11620"/>
                          <a:pt x="14428" y="11620"/>
                        </a:cubicBezTo>
                        <a:cubicBezTo>
                          <a:pt x="14809" y="11525"/>
                          <a:pt x="14999" y="11239"/>
                          <a:pt x="15285" y="10954"/>
                        </a:cubicBezTo>
                        <a:cubicBezTo>
                          <a:pt x="15666" y="10477"/>
                          <a:pt x="15666" y="9525"/>
                          <a:pt x="15666" y="8953"/>
                        </a:cubicBezTo>
                        <a:cubicBezTo>
                          <a:pt x="15666" y="8572"/>
                          <a:pt x="15666" y="8287"/>
                          <a:pt x="15475" y="8001"/>
                        </a:cubicBezTo>
                        <a:cubicBezTo>
                          <a:pt x="15666" y="8001"/>
                          <a:pt x="15856" y="8001"/>
                          <a:pt x="15952" y="7810"/>
                        </a:cubicBezTo>
                        <a:cubicBezTo>
                          <a:pt x="16238" y="7429"/>
                          <a:pt x="16238" y="6953"/>
                          <a:pt x="16047" y="6572"/>
                        </a:cubicBezTo>
                        <a:cubicBezTo>
                          <a:pt x="16047" y="6763"/>
                          <a:pt x="16047" y="6953"/>
                          <a:pt x="15856" y="7048"/>
                        </a:cubicBezTo>
                        <a:cubicBezTo>
                          <a:pt x="15285" y="7620"/>
                          <a:pt x="14523" y="7334"/>
                          <a:pt x="13856" y="7048"/>
                        </a:cubicBezTo>
                        <a:cubicBezTo>
                          <a:pt x="14523" y="7810"/>
                          <a:pt x="15475" y="8763"/>
                          <a:pt x="14999" y="9811"/>
                        </a:cubicBezTo>
                        <a:cubicBezTo>
                          <a:pt x="14809" y="10287"/>
                          <a:pt x="14142" y="10001"/>
                          <a:pt x="13570" y="9811"/>
                        </a:cubicBezTo>
                        <a:cubicBezTo>
                          <a:pt x="13856" y="10096"/>
                          <a:pt x="14047" y="10287"/>
                          <a:pt x="14047" y="10668"/>
                        </a:cubicBezTo>
                        <a:cubicBezTo>
                          <a:pt x="14047" y="10763"/>
                          <a:pt x="14047" y="10858"/>
                          <a:pt x="13856" y="10763"/>
                        </a:cubicBezTo>
                        <a:cubicBezTo>
                          <a:pt x="13761" y="10763"/>
                          <a:pt x="12809" y="10287"/>
                          <a:pt x="12904" y="10573"/>
                        </a:cubicBezTo>
                        <a:cubicBezTo>
                          <a:pt x="12904" y="10858"/>
                          <a:pt x="13189" y="11049"/>
                          <a:pt x="13189" y="11335"/>
                        </a:cubicBezTo>
                        <a:cubicBezTo>
                          <a:pt x="13189" y="11335"/>
                          <a:pt x="13189" y="11430"/>
                          <a:pt x="13094" y="11430"/>
                        </a:cubicBezTo>
                        <a:cubicBezTo>
                          <a:pt x="12237" y="11430"/>
                          <a:pt x="11475" y="10858"/>
                          <a:pt x="10713" y="10573"/>
                        </a:cubicBezTo>
                        <a:cubicBezTo>
                          <a:pt x="11189" y="11049"/>
                          <a:pt x="11761" y="11335"/>
                          <a:pt x="12237" y="11716"/>
                        </a:cubicBezTo>
                        <a:cubicBezTo>
                          <a:pt x="12618" y="12097"/>
                          <a:pt x="13285" y="12668"/>
                          <a:pt x="12999" y="13335"/>
                        </a:cubicBezTo>
                        <a:cubicBezTo>
                          <a:pt x="12713" y="14097"/>
                          <a:pt x="11570" y="14288"/>
                          <a:pt x="10903" y="14192"/>
                        </a:cubicBezTo>
                        <a:cubicBezTo>
                          <a:pt x="9760" y="14097"/>
                          <a:pt x="8713" y="13621"/>
                          <a:pt x="7760" y="13144"/>
                        </a:cubicBezTo>
                        <a:cubicBezTo>
                          <a:pt x="6331" y="12478"/>
                          <a:pt x="4903" y="11811"/>
                          <a:pt x="3664" y="10763"/>
                        </a:cubicBezTo>
                        <a:cubicBezTo>
                          <a:pt x="2712" y="10001"/>
                          <a:pt x="1664" y="8858"/>
                          <a:pt x="1283" y="7715"/>
                        </a:cubicBezTo>
                        <a:cubicBezTo>
                          <a:pt x="997" y="6858"/>
                          <a:pt x="1569" y="6477"/>
                          <a:pt x="2426" y="6667"/>
                        </a:cubicBezTo>
                        <a:cubicBezTo>
                          <a:pt x="3474" y="6953"/>
                          <a:pt x="4331" y="8001"/>
                          <a:pt x="5474" y="8191"/>
                        </a:cubicBezTo>
                        <a:cubicBezTo>
                          <a:pt x="5093" y="7620"/>
                          <a:pt x="4522" y="7334"/>
                          <a:pt x="3950" y="6953"/>
                        </a:cubicBezTo>
                        <a:cubicBezTo>
                          <a:pt x="3569" y="6667"/>
                          <a:pt x="3188" y="6382"/>
                          <a:pt x="2807" y="6191"/>
                        </a:cubicBezTo>
                        <a:cubicBezTo>
                          <a:pt x="2236" y="5810"/>
                          <a:pt x="1378" y="5239"/>
                          <a:pt x="1378" y="4381"/>
                        </a:cubicBezTo>
                        <a:cubicBezTo>
                          <a:pt x="1378" y="4381"/>
                          <a:pt x="1378" y="4286"/>
                          <a:pt x="1378" y="4286"/>
                        </a:cubicBezTo>
                        <a:cubicBezTo>
                          <a:pt x="2045" y="4001"/>
                          <a:pt x="2712" y="4572"/>
                          <a:pt x="3379" y="4763"/>
                        </a:cubicBezTo>
                        <a:cubicBezTo>
                          <a:pt x="3093" y="4286"/>
                          <a:pt x="2521" y="4096"/>
                          <a:pt x="2426" y="3524"/>
                        </a:cubicBezTo>
                        <a:cubicBezTo>
                          <a:pt x="2426" y="3524"/>
                          <a:pt x="2426" y="3429"/>
                          <a:pt x="2426" y="3334"/>
                        </a:cubicBezTo>
                        <a:cubicBezTo>
                          <a:pt x="3188" y="3143"/>
                          <a:pt x="3950" y="3715"/>
                          <a:pt x="4522" y="3905"/>
                        </a:cubicBezTo>
                        <a:cubicBezTo>
                          <a:pt x="5188" y="4191"/>
                          <a:pt x="6046" y="4667"/>
                          <a:pt x="6808" y="4763"/>
                        </a:cubicBezTo>
                        <a:cubicBezTo>
                          <a:pt x="6236" y="4001"/>
                          <a:pt x="5379" y="3524"/>
                          <a:pt x="4522" y="3048"/>
                        </a:cubicBezTo>
                        <a:cubicBezTo>
                          <a:pt x="4045" y="2762"/>
                          <a:pt x="3379" y="2381"/>
                          <a:pt x="3188" y="1810"/>
                        </a:cubicBezTo>
                        <a:cubicBezTo>
                          <a:pt x="2902" y="952"/>
                          <a:pt x="4331" y="286"/>
                          <a:pt x="5188" y="0"/>
                        </a:cubicBezTo>
                        <a:cubicBezTo>
                          <a:pt x="3855" y="95"/>
                          <a:pt x="2521" y="571"/>
                          <a:pt x="1569" y="1524"/>
                        </a:cubicBezTo>
                        <a:cubicBezTo>
                          <a:pt x="-146" y="3143"/>
                          <a:pt x="-336" y="5905"/>
                          <a:pt x="426" y="7906"/>
                        </a:cubicBezTo>
                        <a:cubicBezTo>
                          <a:pt x="997" y="9525"/>
                          <a:pt x="2045" y="10763"/>
                          <a:pt x="3284" y="11906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719" name="رسم 672">
                  <a:extLst>
                    <a:ext uri="{FF2B5EF4-FFF2-40B4-BE49-F238E27FC236}">
                      <a16:creationId xmlns:a16="http://schemas.microsoft.com/office/drawing/2014/main" id="{19A6C00C-0029-B79C-80D0-CD4AB825F122}"/>
                    </a:ext>
                  </a:extLst>
                </p:cNvPr>
                <p:cNvGrpSpPr/>
                <p:nvPr/>
              </p:nvGrpSpPr>
              <p:grpSpPr>
                <a:xfrm>
                  <a:off x="6871803" y="2637186"/>
                  <a:ext cx="15565" cy="12301"/>
                  <a:chOff x="6871803" y="2637186"/>
                  <a:chExt cx="15565" cy="12301"/>
                </a:xfrm>
              </p:grpSpPr>
              <p:sp>
                <p:nvSpPr>
                  <p:cNvPr id="2726" name="شكل حر: شكل 2725">
                    <a:extLst>
                      <a:ext uri="{FF2B5EF4-FFF2-40B4-BE49-F238E27FC236}">
                        <a16:creationId xmlns:a16="http://schemas.microsoft.com/office/drawing/2014/main" id="{7BEDEBD3-4FBD-9E53-16E7-0DAEDB01E8DC}"/>
                      </a:ext>
                    </a:extLst>
                  </p:cNvPr>
                  <p:cNvSpPr/>
                  <p:nvPr/>
                </p:nvSpPr>
                <p:spPr>
                  <a:xfrm>
                    <a:off x="6871803" y="2637239"/>
                    <a:ext cx="15565" cy="12248"/>
                  </a:xfrm>
                  <a:custGeom>
                    <a:avLst/>
                    <a:gdLst>
                      <a:gd name="connsiteX0" fmla="*/ 6485 w 15565"/>
                      <a:gd name="connsiteY0" fmla="*/ 42 h 12248"/>
                      <a:gd name="connsiteX1" fmla="*/ 9724 w 15565"/>
                      <a:gd name="connsiteY1" fmla="*/ 42 h 12248"/>
                      <a:gd name="connsiteX2" fmla="*/ 15534 w 15565"/>
                      <a:gd name="connsiteY2" fmla="*/ 3567 h 12248"/>
                      <a:gd name="connsiteX3" fmla="*/ 14581 w 15565"/>
                      <a:gd name="connsiteY3" fmla="*/ 4995 h 12248"/>
                      <a:gd name="connsiteX4" fmla="*/ 14772 w 15565"/>
                      <a:gd name="connsiteY4" fmla="*/ 5567 h 12248"/>
                      <a:gd name="connsiteX5" fmla="*/ 15058 w 15565"/>
                      <a:gd name="connsiteY5" fmla="*/ 6519 h 12248"/>
                      <a:gd name="connsiteX6" fmla="*/ 14391 w 15565"/>
                      <a:gd name="connsiteY6" fmla="*/ 8234 h 12248"/>
                      <a:gd name="connsiteX7" fmla="*/ 13724 w 15565"/>
                      <a:gd name="connsiteY7" fmla="*/ 8901 h 12248"/>
                      <a:gd name="connsiteX8" fmla="*/ 14010 w 15565"/>
                      <a:gd name="connsiteY8" fmla="*/ 9282 h 12248"/>
                      <a:gd name="connsiteX9" fmla="*/ 13343 w 15565"/>
                      <a:gd name="connsiteY9" fmla="*/ 10425 h 12248"/>
                      <a:gd name="connsiteX10" fmla="*/ 11819 w 15565"/>
                      <a:gd name="connsiteY10" fmla="*/ 11377 h 12248"/>
                      <a:gd name="connsiteX11" fmla="*/ 8962 w 15565"/>
                      <a:gd name="connsiteY11" fmla="*/ 12234 h 12248"/>
                      <a:gd name="connsiteX12" fmla="*/ 103 w 15565"/>
                      <a:gd name="connsiteY12" fmla="*/ 7186 h 12248"/>
                      <a:gd name="connsiteX13" fmla="*/ 2389 w 15565"/>
                      <a:gd name="connsiteY13" fmla="*/ 1757 h 12248"/>
                      <a:gd name="connsiteX14" fmla="*/ 6485 w 15565"/>
                      <a:gd name="connsiteY14" fmla="*/ 138 h 12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5565" h="12248">
                        <a:moveTo>
                          <a:pt x="6485" y="42"/>
                        </a:moveTo>
                        <a:cubicBezTo>
                          <a:pt x="7533" y="-53"/>
                          <a:pt x="8676" y="42"/>
                          <a:pt x="9724" y="42"/>
                        </a:cubicBezTo>
                        <a:cubicBezTo>
                          <a:pt x="10962" y="233"/>
                          <a:pt x="16010" y="1471"/>
                          <a:pt x="15534" y="3567"/>
                        </a:cubicBezTo>
                        <a:cubicBezTo>
                          <a:pt x="15343" y="4138"/>
                          <a:pt x="15058" y="4614"/>
                          <a:pt x="14581" y="4995"/>
                        </a:cubicBezTo>
                        <a:cubicBezTo>
                          <a:pt x="14296" y="5186"/>
                          <a:pt x="14581" y="5281"/>
                          <a:pt x="14772" y="5567"/>
                        </a:cubicBezTo>
                        <a:cubicBezTo>
                          <a:pt x="15058" y="5853"/>
                          <a:pt x="15058" y="6138"/>
                          <a:pt x="15058" y="6519"/>
                        </a:cubicBezTo>
                        <a:cubicBezTo>
                          <a:pt x="15058" y="6996"/>
                          <a:pt x="14677" y="7758"/>
                          <a:pt x="14391" y="8234"/>
                        </a:cubicBezTo>
                        <a:cubicBezTo>
                          <a:pt x="14200" y="8520"/>
                          <a:pt x="14010" y="8710"/>
                          <a:pt x="13724" y="8901"/>
                        </a:cubicBezTo>
                        <a:cubicBezTo>
                          <a:pt x="13915" y="8901"/>
                          <a:pt x="14010" y="8996"/>
                          <a:pt x="14010" y="9282"/>
                        </a:cubicBezTo>
                        <a:cubicBezTo>
                          <a:pt x="14010" y="9758"/>
                          <a:pt x="13629" y="10139"/>
                          <a:pt x="13343" y="10425"/>
                        </a:cubicBezTo>
                        <a:cubicBezTo>
                          <a:pt x="12867" y="10806"/>
                          <a:pt x="12295" y="10996"/>
                          <a:pt x="11819" y="11377"/>
                        </a:cubicBezTo>
                        <a:cubicBezTo>
                          <a:pt x="10962" y="11949"/>
                          <a:pt x="9914" y="12234"/>
                          <a:pt x="8962" y="12234"/>
                        </a:cubicBezTo>
                        <a:cubicBezTo>
                          <a:pt x="5723" y="12425"/>
                          <a:pt x="961" y="10710"/>
                          <a:pt x="103" y="7186"/>
                        </a:cubicBezTo>
                        <a:cubicBezTo>
                          <a:pt x="-373" y="5186"/>
                          <a:pt x="865" y="2900"/>
                          <a:pt x="2389" y="1757"/>
                        </a:cubicBezTo>
                        <a:cubicBezTo>
                          <a:pt x="3628" y="900"/>
                          <a:pt x="5056" y="328"/>
                          <a:pt x="6485" y="138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27" name="شكل حر: شكل 2726">
                    <a:extLst>
                      <a:ext uri="{FF2B5EF4-FFF2-40B4-BE49-F238E27FC236}">
                        <a16:creationId xmlns:a16="http://schemas.microsoft.com/office/drawing/2014/main" id="{98245AC1-4FC2-B8E7-5B00-EC2A3B16A337}"/>
                      </a:ext>
                    </a:extLst>
                  </p:cNvPr>
                  <p:cNvSpPr/>
                  <p:nvPr/>
                </p:nvSpPr>
                <p:spPr>
                  <a:xfrm>
                    <a:off x="6872088" y="2637186"/>
                    <a:ext cx="15279" cy="10286"/>
                  </a:xfrm>
                  <a:custGeom>
                    <a:avLst/>
                    <a:gdLst>
                      <a:gd name="connsiteX0" fmla="*/ 6199 w 15279"/>
                      <a:gd name="connsiteY0" fmla="*/ 95 h 10286"/>
                      <a:gd name="connsiteX1" fmla="*/ 9438 w 15279"/>
                      <a:gd name="connsiteY1" fmla="*/ 95 h 10286"/>
                      <a:gd name="connsiteX2" fmla="*/ 15248 w 15279"/>
                      <a:gd name="connsiteY2" fmla="*/ 3619 h 10286"/>
                      <a:gd name="connsiteX3" fmla="*/ 14296 w 15279"/>
                      <a:gd name="connsiteY3" fmla="*/ 5048 h 10286"/>
                      <a:gd name="connsiteX4" fmla="*/ 14486 w 15279"/>
                      <a:gd name="connsiteY4" fmla="*/ 5620 h 10286"/>
                      <a:gd name="connsiteX5" fmla="*/ 14772 w 15279"/>
                      <a:gd name="connsiteY5" fmla="*/ 6572 h 10286"/>
                      <a:gd name="connsiteX6" fmla="*/ 14105 w 15279"/>
                      <a:gd name="connsiteY6" fmla="*/ 8287 h 10286"/>
                      <a:gd name="connsiteX7" fmla="*/ 13438 w 15279"/>
                      <a:gd name="connsiteY7" fmla="*/ 8953 h 10286"/>
                      <a:gd name="connsiteX8" fmla="*/ 13724 w 15279"/>
                      <a:gd name="connsiteY8" fmla="*/ 9334 h 10286"/>
                      <a:gd name="connsiteX9" fmla="*/ 13248 w 15279"/>
                      <a:gd name="connsiteY9" fmla="*/ 10287 h 10286"/>
                      <a:gd name="connsiteX10" fmla="*/ 13248 w 15279"/>
                      <a:gd name="connsiteY10" fmla="*/ 9811 h 10286"/>
                      <a:gd name="connsiteX11" fmla="*/ 11724 w 15279"/>
                      <a:gd name="connsiteY11" fmla="*/ 8858 h 10286"/>
                      <a:gd name="connsiteX12" fmla="*/ 13915 w 15279"/>
                      <a:gd name="connsiteY12" fmla="*/ 7334 h 10286"/>
                      <a:gd name="connsiteX13" fmla="*/ 12772 w 15279"/>
                      <a:gd name="connsiteY13" fmla="*/ 6667 h 10286"/>
                      <a:gd name="connsiteX14" fmla="*/ 13629 w 15279"/>
                      <a:gd name="connsiteY14" fmla="*/ 6286 h 10286"/>
                      <a:gd name="connsiteX15" fmla="*/ 13629 w 15279"/>
                      <a:gd name="connsiteY15" fmla="*/ 6096 h 10286"/>
                      <a:gd name="connsiteX16" fmla="*/ 12772 w 15279"/>
                      <a:gd name="connsiteY16" fmla="*/ 5810 h 10286"/>
                      <a:gd name="connsiteX17" fmla="*/ 13343 w 15279"/>
                      <a:gd name="connsiteY17" fmla="*/ 5334 h 10286"/>
                      <a:gd name="connsiteX18" fmla="*/ 13343 w 15279"/>
                      <a:gd name="connsiteY18" fmla="*/ 5143 h 10286"/>
                      <a:gd name="connsiteX19" fmla="*/ 11152 w 15279"/>
                      <a:gd name="connsiteY19" fmla="*/ 4572 h 10286"/>
                      <a:gd name="connsiteX20" fmla="*/ 12962 w 15279"/>
                      <a:gd name="connsiteY20" fmla="*/ 4477 h 10286"/>
                      <a:gd name="connsiteX21" fmla="*/ 14296 w 15279"/>
                      <a:gd name="connsiteY21" fmla="*/ 3619 h 10286"/>
                      <a:gd name="connsiteX22" fmla="*/ 13153 w 15279"/>
                      <a:gd name="connsiteY22" fmla="*/ 1905 h 10286"/>
                      <a:gd name="connsiteX23" fmla="*/ 10295 w 15279"/>
                      <a:gd name="connsiteY23" fmla="*/ 1143 h 10286"/>
                      <a:gd name="connsiteX24" fmla="*/ 6009 w 15279"/>
                      <a:gd name="connsiteY24" fmla="*/ 952 h 10286"/>
                      <a:gd name="connsiteX25" fmla="*/ 2770 w 15279"/>
                      <a:gd name="connsiteY25" fmla="*/ 2095 h 10286"/>
                      <a:gd name="connsiteX26" fmla="*/ 3151 w 15279"/>
                      <a:gd name="connsiteY26" fmla="*/ 3429 h 10286"/>
                      <a:gd name="connsiteX27" fmla="*/ 6199 w 15279"/>
                      <a:gd name="connsiteY27" fmla="*/ 3715 h 10286"/>
                      <a:gd name="connsiteX28" fmla="*/ 4485 w 15279"/>
                      <a:gd name="connsiteY28" fmla="*/ 3905 h 10286"/>
                      <a:gd name="connsiteX29" fmla="*/ 3247 w 15279"/>
                      <a:gd name="connsiteY29" fmla="*/ 3905 h 10286"/>
                      <a:gd name="connsiteX30" fmla="*/ 1246 w 15279"/>
                      <a:gd name="connsiteY30" fmla="*/ 4572 h 10286"/>
                      <a:gd name="connsiteX31" fmla="*/ 1246 w 15279"/>
                      <a:gd name="connsiteY31" fmla="*/ 4667 h 10286"/>
                      <a:gd name="connsiteX32" fmla="*/ 3056 w 15279"/>
                      <a:gd name="connsiteY32" fmla="*/ 5334 h 10286"/>
                      <a:gd name="connsiteX33" fmla="*/ 1723 w 15279"/>
                      <a:gd name="connsiteY33" fmla="*/ 5810 h 10286"/>
                      <a:gd name="connsiteX34" fmla="*/ 1723 w 15279"/>
                      <a:gd name="connsiteY34" fmla="*/ 6001 h 10286"/>
                      <a:gd name="connsiteX35" fmla="*/ 3628 w 15279"/>
                      <a:gd name="connsiteY35" fmla="*/ 6572 h 10286"/>
                      <a:gd name="connsiteX36" fmla="*/ 5818 w 15279"/>
                      <a:gd name="connsiteY36" fmla="*/ 7144 h 10286"/>
                      <a:gd name="connsiteX37" fmla="*/ 3247 w 15279"/>
                      <a:gd name="connsiteY37" fmla="*/ 7334 h 10286"/>
                      <a:gd name="connsiteX38" fmla="*/ 1532 w 15279"/>
                      <a:gd name="connsiteY38" fmla="*/ 7620 h 10286"/>
                      <a:gd name="connsiteX39" fmla="*/ 2104 w 15279"/>
                      <a:gd name="connsiteY39" fmla="*/ 10001 h 10286"/>
                      <a:gd name="connsiteX40" fmla="*/ 103 w 15279"/>
                      <a:gd name="connsiteY40" fmla="*/ 7048 h 10286"/>
                      <a:gd name="connsiteX41" fmla="*/ 2389 w 15279"/>
                      <a:gd name="connsiteY41" fmla="*/ 1619 h 10286"/>
                      <a:gd name="connsiteX42" fmla="*/ 6485 w 15279"/>
                      <a:gd name="connsiteY42" fmla="*/ 0 h 10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5279" h="10286">
                        <a:moveTo>
                          <a:pt x="6199" y="95"/>
                        </a:moveTo>
                        <a:cubicBezTo>
                          <a:pt x="7247" y="0"/>
                          <a:pt x="8390" y="95"/>
                          <a:pt x="9438" y="95"/>
                        </a:cubicBezTo>
                        <a:cubicBezTo>
                          <a:pt x="10676" y="286"/>
                          <a:pt x="15724" y="1524"/>
                          <a:pt x="15248" y="3619"/>
                        </a:cubicBezTo>
                        <a:cubicBezTo>
                          <a:pt x="15058" y="4191"/>
                          <a:pt x="14772" y="4667"/>
                          <a:pt x="14296" y="5048"/>
                        </a:cubicBezTo>
                        <a:cubicBezTo>
                          <a:pt x="14010" y="5239"/>
                          <a:pt x="14296" y="5334"/>
                          <a:pt x="14486" y="5620"/>
                        </a:cubicBezTo>
                        <a:cubicBezTo>
                          <a:pt x="14772" y="5905"/>
                          <a:pt x="14772" y="6191"/>
                          <a:pt x="14772" y="6572"/>
                        </a:cubicBezTo>
                        <a:cubicBezTo>
                          <a:pt x="14772" y="7048"/>
                          <a:pt x="14391" y="7810"/>
                          <a:pt x="14105" y="8287"/>
                        </a:cubicBezTo>
                        <a:cubicBezTo>
                          <a:pt x="13915" y="8572"/>
                          <a:pt x="13724" y="8763"/>
                          <a:pt x="13438" y="8953"/>
                        </a:cubicBezTo>
                        <a:cubicBezTo>
                          <a:pt x="13629" y="8953"/>
                          <a:pt x="13724" y="9049"/>
                          <a:pt x="13724" y="9334"/>
                        </a:cubicBezTo>
                        <a:cubicBezTo>
                          <a:pt x="13724" y="9715"/>
                          <a:pt x="13534" y="10096"/>
                          <a:pt x="13248" y="10287"/>
                        </a:cubicBezTo>
                        <a:cubicBezTo>
                          <a:pt x="13248" y="10192"/>
                          <a:pt x="13248" y="10001"/>
                          <a:pt x="13248" y="9811"/>
                        </a:cubicBezTo>
                        <a:cubicBezTo>
                          <a:pt x="13153" y="9049"/>
                          <a:pt x="12391" y="8953"/>
                          <a:pt x="11724" y="8858"/>
                        </a:cubicBezTo>
                        <a:cubicBezTo>
                          <a:pt x="12581" y="8572"/>
                          <a:pt x="13724" y="8382"/>
                          <a:pt x="13915" y="7334"/>
                        </a:cubicBezTo>
                        <a:cubicBezTo>
                          <a:pt x="13915" y="6858"/>
                          <a:pt x="13343" y="6763"/>
                          <a:pt x="12772" y="6667"/>
                        </a:cubicBezTo>
                        <a:cubicBezTo>
                          <a:pt x="13057" y="6667"/>
                          <a:pt x="13343" y="6477"/>
                          <a:pt x="13629" y="6286"/>
                        </a:cubicBezTo>
                        <a:cubicBezTo>
                          <a:pt x="13629" y="6286"/>
                          <a:pt x="13629" y="6096"/>
                          <a:pt x="13629" y="6096"/>
                        </a:cubicBezTo>
                        <a:cubicBezTo>
                          <a:pt x="13534" y="6096"/>
                          <a:pt x="12581" y="5905"/>
                          <a:pt x="12772" y="5810"/>
                        </a:cubicBezTo>
                        <a:cubicBezTo>
                          <a:pt x="12962" y="5620"/>
                          <a:pt x="13248" y="5620"/>
                          <a:pt x="13343" y="5334"/>
                        </a:cubicBezTo>
                        <a:cubicBezTo>
                          <a:pt x="13343" y="5334"/>
                          <a:pt x="13343" y="5239"/>
                          <a:pt x="13343" y="5143"/>
                        </a:cubicBezTo>
                        <a:cubicBezTo>
                          <a:pt x="12676" y="4763"/>
                          <a:pt x="11914" y="4763"/>
                          <a:pt x="11152" y="4572"/>
                        </a:cubicBezTo>
                        <a:cubicBezTo>
                          <a:pt x="11724" y="4572"/>
                          <a:pt x="12391" y="4572"/>
                          <a:pt x="12962" y="4477"/>
                        </a:cubicBezTo>
                        <a:cubicBezTo>
                          <a:pt x="13534" y="4477"/>
                          <a:pt x="14200" y="4286"/>
                          <a:pt x="14296" y="3619"/>
                        </a:cubicBezTo>
                        <a:cubicBezTo>
                          <a:pt x="14486" y="2953"/>
                          <a:pt x="13724" y="2286"/>
                          <a:pt x="13153" y="1905"/>
                        </a:cubicBezTo>
                        <a:cubicBezTo>
                          <a:pt x="12295" y="1429"/>
                          <a:pt x="11248" y="1238"/>
                          <a:pt x="10295" y="1143"/>
                        </a:cubicBezTo>
                        <a:cubicBezTo>
                          <a:pt x="8866" y="952"/>
                          <a:pt x="7438" y="762"/>
                          <a:pt x="6009" y="952"/>
                        </a:cubicBezTo>
                        <a:cubicBezTo>
                          <a:pt x="4961" y="1048"/>
                          <a:pt x="3532" y="1429"/>
                          <a:pt x="2770" y="2095"/>
                        </a:cubicBezTo>
                        <a:cubicBezTo>
                          <a:pt x="2199" y="2572"/>
                          <a:pt x="2389" y="3238"/>
                          <a:pt x="3151" y="3429"/>
                        </a:cubicBezTo>
                        <a:cubicBezTo>
                          <a:pt x="4104" y="3715"/>
                          <a:pt x="5247" y="3334"/>
                          <a:pt x="6199" y="3715"/>
                        </a:cubicBezTo>
                        <a:cubicBezTo>
                          <a:pt x="5628" y="4001"/>
                          <a:pt x="5056" y="3905"/>
                          <a:pt x="4485" y="3905"/>
                        </a:cubicBezTo>
                        <a:cubicBezTo>
                          <a:pt x="4009" y="3905"/>
                          <a:pt x="3628" y="3905"/>
                          <a:pt x="3247" y="3905"/>
                        </a:cubicBezTo>
                        <a:cubicBezTo>
                          <a:pt x="2580" y="3905"/>
                          <a:pt x="1627" y="3905"/>
                          <a:pt x="1246" y="4572"/>
                        </a:cubicBezTo>
                        <a:cubicBezTo>
                          <a:pt x="1246" y="4572"/>
                          <a:pt x="1246" y="4572"/>
                          <a:pt x="1246" y="4667"/>
                        </a:cubicBezTo>
                        <a:cubicBezTo>
                          <a:pt x="1627" y="5239"/>
                          <a:pt x="2389" y="5143"/>
                          <a:pt x="3056" y="5334"/>
                        </a:cubicBezTo>
                        <a:cubicBezTo>
                          <a:pt x="2580" y="5524"/>
                          <a:pt x="2008" y="5429"/>
                          <a:pt x="1723" y="5810"/>
                        </a:cubicBezTo>
                        <a:cubicBezTo>
                          <a:pt x="1723" y="5810"/>
                          <a:pt x="1723" y="5905"/>
                          <a:pt x="1723" y="6001"/>
                        </a:cubicBezTo>
                        <a:cubicBezTo>
                          <a:pt x="2199" y="6477"/>
                          <a:pt x="2961" y="6477"/>
                          <a:pt x="3628" y="6572"/>
                        </a:cubicBezTo>
                        <a:cubicBezTo>
                          <a:pt x="4294" y="6572"/>
                          <a:pt x="5247" y="6763"/>
                          <a:pt x="5818" y="7144"/>
                        </a:cubicBezTo>
                        <a:cubicBezTo>
                          <a:pt x="4961" y="7429"/>
                          <a:pt x="4104" y="7429"/>
                          <a:pt x="3247" y="7334"/>
                        </a:cubicBezTo>
                        <a:cubicBezTo>
                          <a:pt x="2770" y="7334"/>
                          <a:pt x="2008" y="7239"/>
                          <a:pt x="1532" y="7620"/>
                        </a:cubicBezTo>
                        <a:cubicBezTo>
                          <a:pt x="961" y="8096"/>
                          <a:pt x="1627" y="9334"/>
                          <a:pt x="2104" y="10001"/>
                        </a:cubicBezTo>
                        <a:cubicBezTo>
                          <a:pt x="1151" y="9239"/>
                          <a:pt x="389" y="8191"/>
                          <a:pt x="103" y="7048"/>
                        </a:cubicBezTo>
                        <a:cubicBezTo>
                          <a:pt x="-373" y="5048"/>
                          <a:pt x="865" y="2762"/>
                          <a:pt x="2389" y="1619"/>
                        </a:cubicBezTo>
                        <a:cubicBezTo>
                          <a:pt x="3628" y="762"/>
                          <a:pt x="5056" y="190"/>
                          <a:pt x="6485" y="0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720" name="رسم 672">
                  <a:extLst>
                    <a:ext uri="{FF2B5EF4-FFF2-40B4-BE49-F238E27FC236}">
                      <a16:creationId xmlns:a16="http://schemas.microsoft.com/office/drawing/2014/main" id="{1AD60D85-4E94-84D1-20CE-011297B94A17}"/>
                    </a:ext>
                  </a:extLst>
                </p:cNvPr>
                <p:cNvGrpSpPr/>
                <p:nvPr/>
              </p:nvGrpSpPr>
              <p:grpSpPr>
                <a:xfrm>
                  <a:off x="6868167" y="2639085"/>
                  <a:ext cx="16298" cy="13610"/>
                  <a:chOff x="6868167" y="2639085"/>
                  <a:chExt cx="16298" cy="13610"/>
                </a:xfrm>
              </p:grpSpPr>
              <p:sp>
                <p:nvSpPr>
                  <p:cNvPr id="2723" name="شكل حر: شكل 2722">
                    <a:extLst>
                      <a:ext uri="{FF2B5EF4-FFF2-40B4-BE49-F238E27FC236}">
                        <a16:creationId xmlns:a16="http://schemas.microsoft.com/office/drawing/2014/main" id="{0AD82C4A-B9EA-A8AF-EC8F-8402234EE688}"/>
                      </a:ext>
                    </a:extLst>
                  </p:cNvPr>
                  <p:cNvSpPr/>
                  <p:nvPr/>
                </p:nvSpPr>
                <p:spPr>
                  <a:xfrm>
                    <a:off x="6868167" y="2639085"/>
                    <a:ext cx="16298" cy="13610"/>
                  </a:xfrm>
                  <a:custGeom>
                    <a:avLst/>
                    <a:gdLst>
                      <a:gd name="connsiteX0" fmla="*/ 5072 w 16298"/>
                      <a:gd name="connsiteY0" fmla="*/ 12388 h 13610"/>
                      <a:gd name="connsiteX1" fmla="*/ 8501 w 16298"/>
                      <a:gd name="connsiteY1" fmla="*/ 13436 h 13610"/>
                      <a:gd name="connsiteX2" fmla="*/ 15740 w 16298"/>
                      <a:gd name="connsiteY2" fmla="*/ 11817 h 13610"/>
                      <a:gd name="connsiteX3" fmla="*/ 15264 w 16298"/>
                      <a:gd name="connsiteY3" fmla="*/ 10007 h 13610"/>
                      <a:gd name="connsiteX4" fmla="*/ 15645 w 16298"/>
                      <a:gd name="connsiteY4" fmla="*/ 9531 h 13610"/>
                      <a:gd name="connsiteX5" fmla="*/ 16217 w 16298"/>
                      <a:gd name="connsiteY5" fmla="*/ 8673 h 13610"/>
                      <a:gd name="connsiteX6" fmla="*/ 16121 w 16298"/>
                      <a:gd name="connsiteY6" fmla="*/ 6673 h 13610"/>
                      <a:gd name="connsiteX7" fmla="*/ 15645 w 16298"/>
                      <a:gd name="connsiteY7" fmla="*/ 5816 h 13610"/>
                      <a:gd name="connsiteX8" fmla="*/ 16121 w 16298"/>
                      <a:gd name="connsiteY8" fmla="*/ 5530 h 13610"/>
                      <a:gd name="connsiteX9" fmla="*/ 15740 w 16298"/>
                      <a:gd name="connsiteY9" fmla="*/ 4101 h 13610"/>
                      <a:gd name="connsiteX10" fmla="*/ 14407 w 16298"/>
                      <a:gd name="connsiteY10" fmla="*/ 2673 h 13610"/>
                      <a:gd name="connsiteX11" fmla="*/ 11740 w 16298"/>
                      <a:gd name="connsiteY11" fmla="*/ 768 h 13610"/>
                      <a:gd name="connsiteX12" fmla="*/ 691 w 16298"/>
                      <a:gd name="connsiteY12" fmla="*/ 3054 h 13610"/>
                      <a:gd name="connsiteX13" fmla="*/ 1262 w 16298"/>
                      <a:gd name="connsiteY13" fmla="*/ 9435 h 13610"/>
                      <a:gd name="connsiteX14" fmla="*/ 4977 w 16298"/>
                      <a:gd name="connsiteY14" fmla="*/ 12483 h 13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298" h="13610">
                        <a:moveTo>
                          <a:pt x="5072" y="12388"/>
                        </a:moveTo>
                        <a:cubicBezTo>
                          <a:pt x="6215" y="12864"/>
                          <a:pt x="7358" y="13245"/>
                          <a:pt x="8501" y="13436"/>
                        </a:cubicBezTo>
                        <a:cubicBezTo>
                          <a:pt x="9930" y="13626"/>
                          <a:pt x="15550" y="14103"/>
                          <a:pt x="15740" y="11817"/>
                        </a:cubicBezTo>
                        <a:cubicBezTo>
                          <a:pt x="15740" y="11150"/>
                          <a:pt x="15550" y="10578"/>
                          <a:pt x="15264" y="10007"/>
                        </a:cubicBezTo>
                        <a:cubicBezTo>
                          <a:pt x="15073" y="9626"/>
                          <a:pt x="15264" y="9626"/>
                          <a:pt x="15645" y="9531"/>
                        </a:cubicBezTo>
                        <a:cubicBezTo>
                          <a:pt x="15931" y="9340"/>
                          <a:pt x="16121" y="9054"/>
                          <a:pt x="16217" y="8673"/>
                        </a:cubicBezTo>
                        <a:cubicBezTo>
                          <a:pt x="16407" y="8102"/>
                          <a:pt x="16217" y="7245"/>
                          <a:pt x="16121" y="6673"/>
                        </a:cubicBezTo>
                        <a:cubicBezTo>
                          <a:pt x="16026" y="6292"/>
                          <a:pt x="15835" y="6006"/>
                          <a:pt x="15645" y="5816"/>
                        </a:cubicBezTo>
                        <a:cubicBezTo>
                          <a:pt x="15835" y="5816"/>
                          <a:pt x="16026" y="5816"/>
                          <a:pt x="16121" y="5530"/>
                        </a:cubicBezTo>
                        <a:cubicBezTo>
                          <a:pt x="16407" y="5054"/>
                          <a:pt x="16121" y="4482"/>
                          <a:pt x="15740" y="4101"/>
                        </a:cubicBezTo>
                        <a:cubicBezTo>
                          <a:pt x="15359" y="3530"/>
                          <a:pt x="14883" y="3149"/>
                          <a:pt x="14407" y="2673"/>
                        </a:cubicBezTo>
                        <a:cubicBezTo>
                          <a:pt x="13740" y="1815"/>
                          <a:pt x="12692" y="1149"/>
                          <a:pt x="11740" y="768"/>
                        </a:cubicBezTo>
                        <a:cubicBezTo>
                          <a:pt x="8406" y="-566"/>
                          <a:pt x="2881" y="-375"/>
                          <a:pt x="691" y="3054"/>
                        </a:cubicBezTo>
                        <a:cubicBezTo>
                          <a:pt x="-548" y="4959"/>
                          <a:pt x="24" y="7721"/>
                          <a:pt x="1262" y="9435"/>
                        </a:cubicBezTo>
                        <a:cubicBezTo>
                          <a:pt x="2215" y="10769"/>
                          <a:pt x="3548" y="11817"/>
                          <a:pt x="4977" y="12483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24" name="شكل حر: شكل 2723">
                    <a:extLst>
                      <a:ext uri="{FF2B5EF4-FFF2-40B4-BE49-F238E27FC236}">
                        <a16:creationId xmlns:a16="http://schemas.microsoft.com/office/drawing/2014/main" id="{39A38BC3-623A-3621-2BA9-ACC9ABE7785C}"/>
                      </a:ext>
                    </a:extLst>
                  </p:cNvPr>
                  <p:cNvSpPr/>
                  <p:nvPr/>
                </p:nvSpPr>
                <p:spPr>
                  <a:xfrm>
                    <a:off x="6868167" y="2639085"/>
                    <a:ext cx="16298" cy="13610"/>
                  </a:xfrm>
                  <a:custGeom>
                    <a:avLst/>
                    <a:gdLst>
                      <a:gd name="connsiteX0" fmla="*/ 5072 w 16298"/>
                      <a:gd name="connsiteY0" fmla="*/ 12388 h 13610"/>
                      <a:gd name="connsiteX1" fmla="*/ 8501 w 16298"/>
                      <a:gd name="connsiteY1" fmla="*/ 13436 h 13610"/>
                      <a:gd name="connsiteX2" fmla="*/ 15740 w 16298"/>
                      <a:gd name="connsiteY2" fmla="*/ 11817 h 13610"/>
                      <a:gd name="connsiteX3" fmla="*/ 15264 w 16298"/>
                      <a:gd name="connsiteY3" fmla="*/ 10007 h 13610"/>
                      <a:gd name="connsiteX4" fmla="*/ 15645 w 16298"/>
                      <a:gd name="connsiteY4" fmla="*/ 9531 h 13610"/>
                      <a:gd name="connsiteX5" fmla="*/ 16217 w 16298"/>
                      <a:gd name="connsiteY5" fmla="*/ 8673 h 13610"/>
                      <a:gd name="connsiteX6" fmla="*/ 16121 w 16298"/>
                      <a:gd name="connsiteY6" fmla="*/ 6673 h 13610"/>
                      <a:gd name="connsiteX7" fmla="*/ 15645 w 16298"/>
                      <a:gd name="connsiteY7" fmla="*/ 5816 h 13610"/>
                      <a:gd name="connsiteX8" fmla="*/ 16121 w 16298"/>
                      <a:gd name="connsiteY8" fmla="*/ 5530 h 13610"/>
                      <a:gd name="connsiteX9" fmla="*/ 15740 w 16298"/>
                      <a:gd name="connsiteY9" fmla="*/ 4101 h 13610"/>
                      <a:gd name="connsiteX10" fmla="*/ 14407 w 16298"/>
                      <a:gd name="connsiteY10" fmla="*/ 2673 h 13610"/>
                      <a:gd name="connsiteX11" fmla="*/ 11740 w 16298"/>
                      <a:gd name="connsiteY11" fmla="*/ 768 h 13610"/>
                      <a:gd name="connsiteX12" fmla="*/ 691 w 16298"/>
                      <a:gd name="connsiteY12" fmla="*/ 3054 h 13610"/>
                      <a:gd name="connsiteX13" fmla="*/ 1262 w 16298"/>
                      <a:gd name="connsiteY13" fmla="*/ 9435 h 13610"/>
                      <a:gd name="connsiteX14" fmla="*/ 4977 w 16298"/>
                      <a:gd name="connsiteY14" fmla="*/ 12483 h 13610"/>
                      <a:gd name="connsiteX15" fmla="*/ 4882 w 16298"/>
                      <a:gd name="connsiteY15" fmla="*/ 6102 h 13610"/>
                      <a:gd name="connsiteX16" fmla="*/ 6120 w 16298"/>
                      <a:gd name="connsiteY16" fmla="*/ 5340 h 13610"/>
                      <a:gd name="connsiteX17" fmla="*/ 8215 w 16298"/>
                      <a:gd name="connsiteY17" fmla="*/ 5244 h 13610"/>
                      <a:gd name="connsiteX18" fmla="*/ 6025 w 16298"/>
                      <a:gd name="connsiteY18" fmla="*/ 3816 h 13610"/>
                      <a:gd name="connsiteX19" fmla="*/ 4596 w 16298"/>
                      <a:gd name="connsiteY19" fmla="*/ 2387 h 13610"/>
                      <a:gd name="connsiteX20" fmla="*/ 6215 w 16298"/>
                      <a:gd name="connsiteY20" fmla="*/ 1339 h 13610"/>
                      <a:gd name="connsiteX21" fmla="*/ 8787 w 16298"/>
                      <a:gd name="connsiteY21" fmla="*/ 1625 h 13610"/>
                      <a:gd name="connsiteX22" fmla="*/ 6025 w 16298"/>
                      <a:gd name="connsiteY22" fmla="*/ 577 h 13610"/>
                      <a:gd name="connsiteX23" fmla="*/ 6025 w 16298"/>
                      <a:gd name="connsiteY23" fmla="*/ 387 h 13610"/>
                      <a:gd name="connsiteX24" fmla="*/ 13931 w 16298"/>
                      <a:gd name="connsiteY24" fmla="*/ 2673 h 13610"/>
                      <a:gd name="connsiteX25" fmla="*/ 15169 w 16298"/>
                      <a:gd name="connsiteY25" fmla="*/ 4006 h 13610"/>
                      <a:gd name="connsiteX26" fmla="*/ 10502 w 16298"/>
                      <a:gd name="connsiteY26" fmla="*/ 3435 h 13610"/>
                      <a:gd name="connsiteX27" fmla="*/ 12216 w 16298"/>
                      <a:gd name="connsiteY27" fmla="*/ 4768 h 13610"/>
                      <a:gd name="connsiteX28" fmla="*/ 13454 w 16298"/>
                      <a:gd name="connsiteY28" fmla="*/ 6102 h 13610"/>
                      <a:gd name="connsiteX29" fmla="*/ 10883 w 16298"/>
                      <a:gd name="connsiteY29" fmla="*/ 6768 h 13610"/>
                      <a:gd name="connsiteX30" fmla="*/ 12406 w 16298"/>
                      <a:gd name="connsiteY30" fmla="*/ 8197 h 13610"/>
                      <a:gd name="connsiteX31" fmla="*/ 12406 w 16298"/>
                      <a:gd name="connsiteY31" fmla="*/ 8292 h 13610"/>
                      <a:gd name="connsiteX32" fmla="*/ 9454 w 16298"/>
                      <a:gd name="connsiteY32" fmla="*/ 8483 h 13610"/>
                      <a:gd name="connsiteX33" fmla="*/ 6310 w 16298"/>
                      <a:gd name="connsiteY33" fmla="*/ 7340 h 13610"/>
                      <a:gd name="connsiteX34" fmla="*/ 4691 w 16298"/>
                      <a:gd name="connsiteY34" fmla="*/ 5911 h 13610"/>
                      <a:gd name="connsiteX35" fmla="*/ 4215 w 16298"/>
                      <a:gd name="connsiteY35" fmla="*/ 9435 h 13610"/>
                      <a:gd name="connsiteX36" fmla="*/ 5072 w 16298"/>
                      <a:gd name="connsiteY36" fmla="*/ 8769 h 13610"/>
                      <a:gd name="connsiteX37" fmla="*/ 7930 w 16298"/>
                      <a:gd name="connsiteY37" fmla="*/ 8769 h 13610"/>
                      <a:gd name="connsiteX38" fmla="*/ 11454 w 16298"/>
                      <a:gd name="connsiteY38" fmla="*/ 9531 h 13610"/>
                      <a:gd name="connsiteX39" fmla="*/ 12597 w 16298"/>
                      <a:gd name="connsiteY39" fmla="*/ 10864 h 13610"/>
                      <a:gd name="connsiteX40" fmla="*/ 10025 w 16298"/>
                      <a:gd name="connsiteY40" fmla="*/ 11150 h 13610"/>
                      <a:gd name="connsiteX41" fmla="*/ 6787 w 16298"/>
                      <a:gd name="connsiteY41" fmla="*/ 10674 h 13610"/>
                      <a:gd name="connsiteX42" fmla="*/ 4882 w 16298"/>
                      <a:gd name="connsiteY42" fmla="*/ 9912 h 13610"/>
                      <a:gd name="connsiteX43" fmla="*/ 4215 w 16298"/>
                      <a:gd name="connsiteY43" fmla="*/ 9340 h 13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6298" h="13610">
                        <a:moveTo>
                          <a:pt x="5072" y="12388"/>
                        </a:moveTo>
                        <a:cubicBezTo>
                          <a:pt x="6215" y="12864"/>
                          <a:pt x="7358" y="13245"/>
                          <a:pt x="8501" y="13436"/>
                        </a:cubicBezTo>
                        <a:cubicBezTo>
                          <a:pt x="9930" y="13626"/>
                          <a:pt x="15550" y="14103"/>
                          <a:pt x="15740" y="11817"/>
                        </a:cubicBezTo>
                        <a:cubicBezTo>
                          <a:pt x="15740" y="11150"/>
                          <a:pt x="15550" y="10578"/>
                          <a:pt x="15264" y="10007"/>
                        </a:cubicBezTo>
                        <a:cubicBezTo>
                          <a:pt x="15073" y="9626"/>
                          <a:pt x="15264" y="9626"/>
                          <a:pt x="15645" y="9531"/>
                        </a:cubicBezTo>
                        <a:cubicBezTo>
                          <a:pt x="15931" y="9340"/>
                          <a:pt x="16121" y="9054"/>
                          <a:pt x="16217" y="8673"/>
                        </a:cubicBezTo>
                        <a:cubicBezTo>
                          <a:pt x="16407" y="8102"/>
                          <a:pt x="16217" y="7245"/>
                          <a:pt x="16121" y="6673"/>
                        </a:cubicBezTo>
                        <a:cubicBezTo>
                          <a:pt x="16026" y="6292"/>
                          <a:pt x="15835" y="6006"/>
                          <a:pt x="15645" y="5816"/>
                        </a:cubicBezTo>
                        <a:cubicBezTo>
                          <a:pt x="15835" y="5816"/>
                          <a:pt x="16026" y="5816"/>
                          <a:pt x="16121" y="5530"/>
                        </a:cubicBezTo>
                        <a:cubicBezTo>
                          <a:pt x="16407" y="5054"/>
                          <a:pt x="16121" y="4482"/>
                          <a:pt x="15740" y="4101"/>
                        </a:cubicBezTo>
                        <a:cubicBezTo>
                          <a:pt x="15359" y="3530"/>
                          <a:pt x="14883" y="3149"/>
                          <a:pt x="14407" y="2673"/>
                        </a:cubicBezTo>
                        <a:cubicBezTo>
                          <a:pt x="13740" y="1815"/>
                          <a:pt x="12692" y="1149"/>
                          <a:pt x="11740" y="768"/>
                        </a:cubicBezTo>
                        <a:cubicBezTo>
                          <a:pt x="8406" y="-566"/>
                          <a:pt x="2881" y="-375"/>
                          <a:pt x="691" y="3054"/>
                        </a:cubicBezTo>
                        <a:cubicBezTo>
                          <a:pt x="-548" y="4959"/>
                          <a:pt x="24" y="7721"/>
                          <a:pt x="1262" y="9435"/>
                        </a:cubicBezTo>
                        <a:cubicBezTo>
                          <a:pt x="2215" y="10769"/>
                          <a:pt x="3548" y="11817"/>
                          <a:pt x="4977" y="12483"/>
                        </a:cubicBezTo>
                        <a:close/>
                        <a:moveTo>
                          <a:pt x="4882" y="6102"/>
                        </a:moveTo>
                        <a:cubicBezTo>
                          <a:pt x="4882" y="6102"/>
                          <a:pt x="5644" y="5435"/>
                          <a:pt x="6120" y="5340"/>
                        </a:cubicBezTo>
                        <a:cubicBezTo>
                          <a:pt x="6787" y="5244"/>
                          <a:pt x="7549" y="5340"/>
                          <a:pt x="8215" y="5244"/>
                        </a:cubicBezTo>
                        <a:cubicBezTo>
                          <a:pt x="7739" y="4673"/>
                          <a:pt x="6692" y="4292"/>
                          <a:pt x="6025" y="3816"/>
                        </a:cubicBezTo>
                        <a:cubicBezTo>
                          <a:pt x="5548" y="3530"/>
                          <a:pt x="4596" y="3054"/>
                          <a:pt x="4596" y="2387"/>
                        </a:cubicBezTo>
                        <a:cubicBezTo>
                          <a:pt x="4596" y="1625"/>
                          <a:pt x="5644" y="1339"/>
                          <a:pt x="6215" y="1339"/>
                        </a:cubicBezTo>
                        <a:cubicBezTo>
                          <a:pt x="7072" y="1339"/>
                          <a:pt x="7930" y="1434"/>
                          <a:pt x="8787" y="1625"/>
                        </a:cubicBezTo>
                        <a:cubicBezTo>
                          <a:pt x="7930" y="1244"/>
                          <a:pt x="6882" y="1149"/>
                          <a:pt x="6025" y="577"/>
                        </a:cubicBezTo>
                        <a:cubicBezTo>
                          <a:pt x="6025" y="577"/>
                          <a:pt x="6025" y="387"/>
                          <a:pt x="6025" y="387"/>
                        </a:cubicBezTo>
                        <a:cubicBezTo>
                          <a:pt x="8692" y="-90"/>
                          <a:pt x="11930" y="768"/>
                          <a:pt x="13931" y="2673"/>
                        </a:cubicBezTo>
                        <a:cubicBezTo>
                          <a:pt x="14502" y="3054"/>
                          <a:pt x="15169" y="3435"/>
                          <a:pt x="15169" y="4006"/>
                        </a:cubicBezTo>
                        <a:cubicBezTo>
                          <a:pt x="15359" y="5721"/>
                          <a:pt x="11740" y="4006"/>
                          <a:pt x="10502" y="3435"/>
                        </a:cubicBezTo>
                        <a:cubicBezTo>
                          <a:pt x="10978" y="4006"/>
                          <a:pt x="11644" y="4387"/>
                          <a:pt x="12216" y="4768"/>
                        </a:cubicBezTo>
                        <a:cubicBezTo>
                          <a:pt x="12692" y="5149"/>
                          <a:pt x="13359" y="5530"/>
                          <a:pt x="13454" y="6102"/>
                        </a:cubicBezTo>
                        <a:cubicBezTo>
                          <a:pt x="13740" y="7340"/>
                          <a:pt x="11740" y="6864"/>
                          <a:pt x="10883" y="6768"/>
                        </a:cubicBezTo>
                        <a:cubicBezTo>
                          <a:pt x="11359" y="7245"/>
                          <a:pt x="12026" y="7626"/>
                          <a:pt x="12406" y="8197"/>
                        </a:cubicBezTo>
                        <a:cubicBezTo>
                          <a:pt x="12406" y="8197"/>
                          <a:pt x="12406" y="8292"/>
                          <a:pt x="12406" y="8292"/>
                        </a:cubicBezTo>
                        <a:cubicBezTo>
                          <a:pt x="11549" y="8959"/>
                          <a:pt x="10406" y="8769"/>
                          <a:pt x="9454" y="8483"/>
                        </a:cubicBezTo>
                        <a:cubicBezTo>
                          <a:pt x="8406" y="8197"/>
                          <a:pt x="7358" y="7721"/>
                          <a:pt x="6310" y="7340"/>
                        </a:cubicBezTo>
                        <a:cubicBezTo>
                          <a:pt x="5834" y="7149"/>
                          <a:pt x="4406" y="6578"/>
                          <a:pt x="4691" y="5911"/>
                        </a:cubicBezTo>
                        <a:close/>
                        <a:moveTo>
                          <a:pt x="4215" y="9435"/>
                        </a:moveTo>
                        <a:cubicBezTo>
                          <a:pt x="4215" y="9435"/>
                          <a:pt x="4691" y="8769"/>
                          <a:pt x="5072" y="8769"/>
                        </a:cubicBezTo>
                        <a:cubicBezTo>
                          <a:pt x="6025" y="8673"/>
                          <a:pt x="6977" y="8769"/>
                          <a:pt x="7930" y="8769"/>
                        </a:cubicBezTo>
                        <a:cubicBezTo>
                          <a:pt x="9073" y="8864"/>
                          <a:pt x="10311" y="9054"/>
                          <a:pt x="11454" y="9531"/>
                        </a:cubicBezTo>
                        <a:cubicBezTo>
                          <a:pt x="12406" y="9816"/>
                          <a:pt x="13454" y="10197"/>
                          <a:pt x="12597" y="10864"/>
                        </a:cubicBezTo>
                        <a:cubicBezTo>
                          <a:pt x="11930" y="11436"/>
                          <a:pt x="10883" y="11245"/>
                          <a:pt x="10025" y="11150"/>
                        </a:cubicBezTo>
                        <a:cubicBezTo>
                          <a:pt x="8977" y="11055"/>
                          <a:pt x="7835" y="10864"/>
                          <a:pt x="6787" y="10674"/>
                        </a:cubicBezTo>
                        <a:cubicBezTo>
                          <a:pt x="6120" y="10483"/>
                          <a:pt x="5453" y="10293"/>
                          <a:pt x="4882" y="9912"/>
                        </a:cubicBezTo>
                        <a:cubicBezTo>
                          <a:pt x="4691" y="9816"/>
                          <a:pt x="4310" y="9626"/>
                          <a:pt x="4215" y="9340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25" name="شكل حر: شكل 2724">
                    <a:extLst>
                      <a:ext uri="{FF2B5EF4-FFF2-40B4-BE49-F238E27FC236}">
                        <a16:creationId xmlns:a16="http://schemas.microsoft.com/office/drawing/2014/main" id="{992E6432-5F52-AFE0-13A9-CC84FB8D1520}"/>
                      </a:ext>
                    </a:extLst>
                  </p:cNvPr>
                  <p:cNvSpPr/>
                  <p:nvPr/>
                </p:nvSpPr>
                <p:spPr>
                  <a:xfrm>
                    <a:off x="6868453" y="2639567"/>
                    <a:ext cx="16012" cy="13128"/>
                  </a:xfrm>
                  <a:custGeom>
                    <a:avLst/>
                    <a:gdLst>
                      <a:gd name="connsiteX0" fmla="*/ 4787 w 16012"/>
                      <a:gd name="connsiteY0" fmla="*/ 11906 h 13128"/>
                      <a:gd name="connsiteX1" fmla="*/ 8216 w 16012"/>
                      <a:gd name="connsiteY1" fmla="*/ 12954 h 13128"/>
                      <a:gd name="connsiteX2" fmla="*/ 15455 w 16012"/>
                      <a:gd name="connsiteY2" fmla="*/ 11335 h 13128"/>
                      <a:gd name="connsiteX3" fmla="*/ 14978 w 16012"/>
                      <a:gd name="connsiteY3" fmla="*/ 9525 h 13128"/>
                      <a:gd name="connsiteX4" fmla="*/ 15359 w 16012"/>
                      <a:gd name="connsiteY4" fmla="*/ 9049 h 13128"/>
                      <a:gd name="connsiteX5" fmla="*/ 15931 w 16012"/>
                      <a:gd name="connsiteY5" fmla="*/ 8191 h 13128"/>
                      <a:gd name="connsiteX6" fmla="*/ 15835 w 16012"/>
                      <a:gd name="connsiteY6" fmla="*/ 6191 h 13128"/>
                      <a:gd name="connsiteX7" fmla="*/ 15359 w 16012"/>
                      <a:gd name="connsiteY7" fmla="*/ 5334 h 13128"/>
                      <a:gd name="connsiteX8" fmla="*/ 15835 w 16012"/>
                      <a:gd name="connsiteY8" fmla="*/ 5048 h 13128"/>
                      <a:gd name="connsiteX9" fmla="*/ 15645 w 16012"/>
                      <a:gd name="connsiteY9" fmla="*/ 3810 h 13128"/>
                      <a:gd name="connsiteX10" fmla="*/ 15645 w 16012"/>
                      <a:gd name="connsiteY10" fmla="*/ 4381 h 13128"/>
                      <a:gd name="connsiteX11" fmla="*/ 13740 w 16012"/>
                      <a:gd name="connsiteY11" fmla="*/ 4858 h 13128"/>
                      <a:gd name="connsiteX12" fmla="*/ 15550 w 16012"/>
                      <a:gd name="connsiteY12" fmla="*/ 7144 h 13128"/>
                      <a:gd name="connsiteX13" fmla="*/ 14216 w 16012"/>
                      <a:gd name="connsiteY13" fmla="*/ 7429 h 13128"/>
                      <a:gd name="connsiteX14" fmla="*/ 14883 w 16012"/>
                      <a:gd name="connsiteY14" fmla="*/ 8096 h 13128"/>
                      <a:gd name="connsiteX15" fmla="*/ 14788 w 16012"/>
                      <a:gd name="connsiteY15" fmla="*/ 8287 h 13128"/>
                      <a:gd name="connsiteX16" fmla="*/ 13835 w 16012"/>
                      <a:gd name="connsiteY16" fmla="*/ 8287 h 13128"/>
                      <a:gd name="connsiteX17" fmla="*/ 14312 w 16012"/>
                      <a:gd name="connsiteY17" fmla="*/ 8953 h 13128"/>
                      <a:gd name="connsiteX18" fmla="*/ 14312 w 16012"/>
                      <a:gd name="connsiteY18" fmla="*/ 9144 h 13128"/>
                      <a:gd name="connsiteX19" fmla="*/ 11835 w 16012"/>
                      <a:gd name="connsiteY19" fmla="*/ 8953 h 13128"/>
                      <a:gd name="connsiteX20" fmla="*/ 13645 w 16012"/>
                      <a:gd name="connsiteY20" fmla="*/ 9715 h 13128"/>
                      <a:gd name="connsiteX21" fmla="*/ 14788 w 16012"/>
                      <a:gd name="connsiteY21" fmla="*/ 11049 h 13128"/>
                      <a:gd name="connsiteX22" fmla="*/ 12978 w 16012"/>
                      <a:gd name="connsiteY22" fmla="*/ 12382 h 13128"/>
                      <a:gd name="connsiteX23" fmla="*/ 9644 w 16012"/>
                      <a:gd name="connsiteY23" fmla="*/ 12192 h 13128"/>
                      <a:gd name="connsiteX24" fmla="*/ 5072 w 16012"/>
                      <a:gd name="connsiteY24" fmla="*/ 10954 h 13128"/>
                      <a:gd name="connsiteX25" fmla="*/ 2024 w 16012"/>
                      <a:gd name="connsiteY25" fmla="*/ 8572 h 13128"/>
                      <a:gd name="connsiteX26" fmla="*/ 2786 w 16012"/>
                      <a:gd name="connsiteY26" fmla="*/ 7334 h 13128"/>
                      <a:gd name="connsiteX27" fmla="*/ 6120 w 16012"/>
                      <a:gd name="connsiteY27" fmla="*/ 8001 h 13128"/>
                      <a:gd name="connsiteX28" fmla="*/ 4310 w 16012"/>
                      <a:gd name="connsiteY28" fmla="*/ 7239 h 13128"/>
                      <a:gd name="connsiteX29" fmla="*/ 2977 w 16012"/>
                      <a:gd name="connsiteY29" fmla="*/ 6763 h 13128"/>
                      <a:gd name="connsiteX30" fmla="*/ 1167 w 16012"/>
                      <a:gd name="connsiteY30" fmla="*/ 5429 h 13128"/>
                      <a:gd name="connsiteX31" fmla="*/ 1167 w 16012"/>
                      <a:gd name="connsiteY31" fmla="*/ 5334 h 13128"/>
                      <a:gd name="connsiteX32" fmla="*/ 3263 w 16012"/>
                      <a:gd name="connsiteY32" fmla="*/ 5334 h 13128"/>
                      <a:gd name="connsiteX33" fmla="*/ 2024 w 16012"/>
                      <a:gd name="connsiteY33" fmla="*/ 4286 h 13128"/>
                      <a:gd name="connsiteX34" fmla="*/ 2024 w 16012"/>
                      <a:gd name="connsiteY34" fmla="*/ 4096 h 13128"/>
                      <a:gd name="connsiteX35" fmla="*/ 4215 w 16012"/>
                      <a:gd name="connsiteY35" fmla="*/ 4096 h 13128"/>
                      <a:gd name="connsiteX36" fmla="*/ 6692 w 16012"/>
                      <a:gd name="connsiteY36" fmla="*/ 4286 h 13128"/>
                      <a:gd name="connsiteX37" fmla="*/ 4025 w 16012"/>
                      <a:gd name="connsiteY37" fmla="*/ 3143 h 13128"/>
                      <a:gd name="connsiteX38" fmla="*/ 2405 w 16012"/>
                      <a:gd name="connsiteY38" fmla="*/ 2286 h 13128"/>
                      <a:gd name="connsiteX39" fmla="*/ 3834 w 16012"/>
                      <a:gd name="connsiteY39" fmla="*/ 0 h 13128"/>
                      <a:gd name="connsiteX40" fmla="*/ 691 w 16012"/>
                      <a:gd name="connsiteY40" fmla="*/ 2381 h 13128"/>
                      <a:gd name="connsiteX41" fmla="*/ 1262 w 16012"/>
                      <a:gd name="connsiteY41" fmla="*/ 8763 h 13128"/>
                      <a:gd name="connsiteX42" fmla="*/ 4977 w 16012"/>
                      <a:gd name="connsiteY42" fmla="*/ 11811 h 13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6012" h="13128">
                        <a:moveTo>
                          <a:pt x="4787" y="11906"/>
                        </a:moveTo>
                        <a:cubicBezTo>
                          <a:pt x="5930" y="12382"/>
                          <a:pt x="7072" y="12763"/>
                          <a:pt x="8216" y="12954"/>
                        </a:cubicBezTo>
                        <a:cubicBezTo>
                          <a:pt x="9644" y="13144"/>
                          <a:pt x="15264" y="13621"/>
                          <a:pt x="15455" y="11335"/>
                        </a:cubicBezTo>
                        <a:cubicBezTo>
                          <a:pt x="15455" y="10668"/>
                          <a:pt x="15264" y="10096"/>
                          <a:pt x="14978" y="9525"/>
                        </a:cubicBezTo>
                        <a:cubicBezTo>
                          <a:pt x="14788" y="9144"/>
                          <a:pt x="14978" y="9144"/>
                          <a:pt x="15359" y="9049"/>
                        </a:cubicBezTo>
                        <a:cubicBezTo>
                          <a:pt x="15645" y="8858"/>
                          <a:pt x="15835" y="8572"/>
                          <a:pt x="15931" y="8191"/>
                        </a:cubicBezTo>
                        <a:cubicBezTo>
                          <a:pt x="16121" y="7620"/>
                          <a:pt x="15931" y="6763"/>
                          <a:pt x="15835" y="6191"/>
                        </a:cubicBezTo>
                        <a:cubicBezTo>
                          <a:pt x="15740" y="5810"/>
                          <a:pt x="15550" y="5524"/>
                          <a:pt x="15359" y="5334"/>
                        </a:cubicBezTo>
                        <a:cubicBezTo>
                          <a:pt x="15550" y="5334"/>
                          <a:pt x="15740" y="5334"/>
                          <a:pt x="15835" y="5048"/>
                        </a:cubicBezTo>
                        <a:cubicBezTo>
                          <a:pt x="16026" y="4667"/>
                          <a:pt x="15835" y="4191"/>
                          <a:pt x="15645" y="3810"/>
                        </a:cubicBezTo>
                        <a:cubicBezTo>
                          <a:pt x="15645" y="4001"/>
                          <a:pt x="15645" y="4191"/>
                          <a:pt x="15645" y="4381"/>
                        </a:cubicBezTo>
                        <a:cubicBezTo>
                          <a:pt x="15264" y="5048"/>
                          <a:pt x="14407" y="4953"/>
                          <a:pt x="13740" y="4858"/>
                        </a:cubicBezTo>
                        <a:cubicBezTo>
                          <a:pt x="14597" y="5429"/>
                          <a:pt x="15740" y="6096"/>
                          <a:pt x="15550" y="7144"/>
                        </a:cubicBezTo>
                        <a:cubicBezTo>
                          <a:pt x="15550" y="7620"/>
                          <a:pt x="14788" y="7620"/>
                          <a:pt x="14216" y="7429"/>
                        </a:cubicBezTo>
                        <a:cubicBezTo>
                          <a:pt x="14502" y="7620"/>
                          <a:pt x="14788" y="7810"/>
                          <a:pt x="14883" y="8096"/>
                        </a:cubicBezTo>
                        <a:cubicBezTo>
                          <a:pt x="14883" y="8191"/>
                          <a:pt x="14883" y="8287"/>
                          <a:pt x="14788" y="8287"/>
                        </a:cubicBezTo>
                        <a:cubicBezTo>
                          <a:pt x="14693" y="8287"/>
                          <a:pt x="13645" y="8096"/>
                          <a:pt x="13835" y="8287"/>
                        </a:cubicBezTo>
                        <a:cubicBezTo>
                          <a:pt x="14026" y="8477"/>
                          <a:pt x="14216" y="8668"/>
                          <a:pt x="14312" y="8953"/>
                        </a:cubicBezTo>
                        <a:cubicBezTo>
                          <a:pt x="14312" y="8953"/>
                          <a:pt x="14312" y="9049"/>
                          <a:pt x="14312" y="9144"/>
                        </a:cubicBezTo>
                        <a:cubicBezTo>
                          <a:pt x="13454" y="9334"/>
                          <a:pt x="12597" y="9049"/>
                          <a:pt x="11835" y="8953"/>
                        </a:cubicBezTo>
                        <a:cubicBezTo>
                          <a:pt x="12406" y="9239"/>
                          <a:pt x="13073" y="9430"/>
                          <a:pt x="13645" y="9715"/>
                        </a:cubicBezTo>
                        <a:cubicBezTo>
                          <a:pt x="14121" y="10001"/>
                          <a:pt x="14883" y="10382"/>
                          <a:pt x="14788" y="11049"/>
                        </a:cubicBezTo>
                        <a:cubicBezTo>
                          <a:pt x="14788" y="11906"/>
                          <a:pt x="13645" y="12287"/>
                          <a:pt x="12978" y="12382"/>
                        </a:cubicBezTo>
                        <a:cubicBezTo>
                          <a:pt x="11835" y="12573"/>
                          <a:pt x="10787" y="12382"/>
                          <a:pt x="9644" y="12192"/>
                        </a:cubicBezTo>
                        <a:cubicBezTo>
                          <a:pt x="8120" y="11906"/>
                          <a:pt x="6501" y="11620"/>
                          <a:pt x="5072" y="10954"/>
                        </a:cubicBezTo>
                        <a:cubicBezTo>
                          <a:pt x="3929" y="10382"/>
                          <a:pt x="2691" y="9620"/>
                          <a:pt x="2024" y="8572"/>
                        </a:cubicBezTo>
                        <a:cubicBezTo>
                          <a:pt x="1548" y="7810"/>
                          <a:pt x="2024" y="7239"/>
                          <a:pt x="2786" y="7334"/>
                        </a:cubicBezTo>
                        <a:cubicBezTo>
                          <a:pt x="3929" y="7334"/>
                          <a:pt x="4977" y="8191"/>
                          <a:pt x="6120" y="8001"/>
                        </a:cubicBezTo>
                        <a:cubicBezTo>
                          <a:pt x="5644" y="7620"/>
                          <a:pt x="4977" y="7429"/>
                          <a:pt x="4310" y="7239"/>
                        </a:cubicBezTo>
                        <a:cubicBezTo>
                          <a:pt x="3834" y="7048"/>
                          <a:pt x="3453" y="6953"/>
                          <a:pt x="2977" y="6763"/>
                        </a:cubicBezTo>
                        <a:cubicBezTo>
                          <a:pt x="2310" y="6572"/>
                          <a:pt x="1358" y="6191"/>
                          <a:pt x="1167" y="5429"/>
                        </a:cubicBezTo>
                        <a:cubicBezTo>
                          <a:pt x="1167" y="5429"/>
                          <a:pt x="1167" y="5334"/>
                          <a:pt x="1167" y="5334"/>
                        </a:cubicBezTo>
                        <a:cubicBezTo>
                          <a:pt x="1739" y="4953"/>
                          <a:pt x="2596" y="5334"/>
                          <a:pt x="3263" y="5334"/>
                        </a:cubicBezTo>
                        <a:cubicBezTo>
                          <a:pt x="2881" y="4953"/>
                          <a:pt x="2215" y="4858"/>
                          <a:pt x="2024" y="4286"/>
                        </a:cubicBezTo>
                        <a:cubicBezTo>
                          <a:pt x="2024" y="4286"/>
                          <a:pt x="2024" y="4191"/>
                          <a:pt x="2024" y="4096"/>
                        </a:cubicBezTo>
                        <a:cubicBezTo>
                          <a:pt x="2691" y="3715"/>
                          <a:pt x="3548" y="4096"/>
                          <a:pt x="4215" y="4096"/>
                        </a:cubicBezTo>
                        <a:cubicBezTo>
                          <a:pt x="4977" y="4191"/>
                          <a:pt x="5930" y="4477"/>
                          <a:pt x="6692" y="4286"/>
                        </a:cubicBezTo>
                        <a:cubicBezTo>
                          <a:pt x="5930" y="3715"/>
                          <a:pt x="4977" y="3429"/>
                          <a:pt x="4025" y="3143"/>
                        </a:cubicBezTo>
                        <a:cubicBezTo>
                          <a:pt x="3548" y="2953"/>
                          <a:pt x="2691" y="2857"/>
                          <a:pt x="2405" y="2286"/>
                        </a:cubicBezTo>
                        <a:cubicBezTo>
                          <a:pt x="1929" y="1524"/>
                          <a:pt x="3072" y="571"/>
                          <a:pt x="3834" y="0"/>
                        </a:cubicBezTo>
                        <a:cubicBezTo>
                          <a:pt x="2596" y="476"/>
                          <a:pt x="1453" y="1238"/>
                          <a:pt x="691" y="2381"/>
                        </a:cubicBezTo>
                        <a:cubicBezTo>
                          <a:pt x="-548" y="4286"/>
                          <a:pt x="24" y="7048"/>
                          <a:pt x="1262" y="8763"/>
                        </a:cubicBezTo>
                        <a:cubicBezTo>
                          <a:pt x="2215" y="10096"/>
                          <a:pt x="3548" y="11144"/>
                          <a:pt x="4977" y="11811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721" name="شكل حر: شكل 2720">
                  <a:extLst>
                    <a:ext uri="{FF2B5EF4-FFF2-40B4-BE49-F238E27FC236}">
                      <a16:creationId xmlns:a16="http://schemas.microsoft.com/office/drawing/2014/main" id="{D83ABDB0-954A-973C-745A-84BAF45E281B}"/>
                    </a:ext>
                  </a:extLst>
                </p:cNvPr>
                <p:cNvSpPr/>
                <p:nvPr/>
              </p:nvSpPr>
              <p:spPr>
                <a:xfrm>
                  <a:off x="6867311" y="2638801"/>
                  <a:ext cx="6997" cy="12336"/>
                </a:xfrm>
                <a:custGeom>
                  <a:avLst/>
                  <a:gdLst>
                    <a:gd name="connsiteX0" fmla="*/ 4214 w 6997"/>
                    <a:gd name="connsiteY0" fmla="*/ 12291 h 12336"/>
                    <a:gd name="connsiteX1" fmla="*/ 2500 w 6997"/>
                    <a:gd name="connsiteY1" fmla="*/ 9529 h 12336"/>
                    <a:gd name="connsiteX2" fmla="*/ 4500 w 6997"/>
                    <a:gd name="connsiteY2" fmla="*/ 10196 h 12336"/>
                    <a:gd name="connsiteX3" fmla="*/ 4690 w 6997"/>
                    <a:gd name="connsiteY3" fmla="*/ 9624 h 12336"/>
                    <a:gd name="connsiteX4" fmla="*/ 3928 w 6997"/>
                    <a:gd name="connsiteY4" fmla="*/ 8672 h 12336"/>
                    <a:gd name="connsiteX5" fmla="*/ 5071 w 6997"/>
                    <a:gd name="connsiteY5" fmla="*/ 8672 h 12336"/>
                    <a:gd name="connsiteX6" fmla="*/ 5071 w 6997"/>
                    <a:gd name="connsiteY6" fmla="*/ 8005 h 12336"/>
                    <a:gd name="connsiteX7" fmla="*/ 3738 w 6997"/>
                    <a:gd name="connsiteY7" fmla="*/ 6957 h 12336"/>
                    <a:gd name="connsiteX8" fmla="*/ 5452 w 6997"/>
                    <a:gd name="connsiteY8" fmla="*/ 6291 h 12336"/>
                    <a:gd name="connsiteX9" fmla="*/ 4976 w 6997"/>
                    <a:gd name="connsiteY9" fmla="*/ 5433 h 12336"/>
                    <a:gd name="connsiteX10" fmla="*/ 6786 w 6997"/>
                    <a:gd name="connsiteY10" fmla="*/ 4576 h 12336"/>
                    <a:gd name="connsiteX11" fmla="*/ 4786 w 6997"/>
                    <a:gd name="connsiteY11" fmla="*/ 3052 h 12336"/>
                    <a:gd name="connsiteX12" fmla="*/ 5929 w 6997"/>
                    <a:gd name="connsiteY12" fmla="*/ 2195 h 12336"/>
                    <a:gd name="connsiteX13" fmla="*/ 5643 w 6997"/>
                    <a:gd name="connsiteY13" fmla="*/ 1528 h 12336"/>
                    <a:gd name="connsiteX14" fmla="*/ 6976 w 6997"/>
                    <a:gd name="connsiteY14" fmla="*/ 4 h 12336"/>
                    <a:gd name="connsiteX15" fmla="*/ 690 w 6997"/>
                    <a:gd name="connsiteY15" fmla="*/ 3243 h 12336"/>
                    <a:gd name="connsiteX16" fmla="*/ 1738 w 6997"/>
                    <a:gd name="connsiteY16" fmla="*/ 10386 h 12336"/>
                    <a:gd name="connsiteX17" fmla="*/ 3547 w 6997"/>
                    <a:gd name="connsiteY17" fmla="*/ 12006 h 12336"/>
                    <a:gd name="connsiteX18" fmla="*/ 4309 w 6997"/>
                    <a:gd name="connsiteY18" fmla="*/ 12291 h 12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997" h="12336">
                      <a:moveTo>
                        <a:pt x="4214" y="12291"/>
                      </a:moveTo>
                      <a:cubicBezTo>
                        <a:pt x="3833" y="11529"/>
                        <a:pt x="2976" y="9815"/>
                        <a:pt x="2500" y="9529"/>
                      </a:cubicBezTo>
                      <a:cubicBezTo>
                        <a:pt x="3166" y="9815"/>
                        <a:pt x="3738" y="10196"/>
                        <a:pt x="4500" y="10196"/>
                      </a:cubicBezTo>
                      <a:cubicBezTo>
                        <a:pt x="4786" y="10196"/>
                        <a:pt x="4690" y="9720"/>
                        <a:pt x="4690" y="9624"/>
                      </a:cubicBezTo>
                      <a:cubicBezTo>
                        <a:pt x="4595" y="9243"/>
                        <a:pt x="4214" y="8958"/>
                        <a:pt x="3928" y="8672"/>
                      </a:cubicBezTo>
                      <a:cubicBezTo>
                        <a:pt x="4309" y="8767"/>
                        <a:pt x="4786" y="8862"/>
                        <a:pt x="5071" y="8672"/>
                      </a:cubicBezTo>
                      <a:cubicBezTo>
                        <a:pt x="5357" y="8577"/>
                        <a:pt x="5167" y="8196"/>
                        <a:pt x="5071" y="8005"/>
                      </a:cubicBezTo>
                      <a:cubicBezTo>
                        <a:pt x="4786" y="7529"/>
                        <a:pt x="4214" y="7243"/>
                        <a:pt x="3738" y="6957"/>
                      </a:cubicBezTo>
                      <a:cubicBezTo>
                        <a:pt x="4500" y="6957"/>
                        <a:pt x="5452" y="7148"/>
                        <a:pt x="5452" y="6291"/>
                      </a:cubicBezTo>
                      <a:cubicBezTo>
                        <a:pt x="5452" y="5910"/>
                        <a:pt x="5262" y="5624"/>
                        <a:pt x="4976" y="5433"/>
                      </a:cubicBezTo>
                      <a:cubicBezTo>
                        <a:pt x="5833" y="5433"/>
                        <a:pt x="6786" y="5243"/>
                        <a:pt x="6786" y="4576"/>
                      </a:cubicBezTo>
                      <a:cubicBezTo>
                        <a:pt x="6786" y="3719"/>
                        <a:pt x="5548" y="3433"/>
                        <a:pt x="4786" y="3052"/>
                      </a:cubicBezTo>
                      <a:cubicBezTo>
                        <a:pt x="5262" y="2862"/>
                        <a:pt x="5833" y="2862"/>
                        <a:pt x="5929" y="2195"/>
                      </a:cubicBezTo>
                      <a:cubicBezTo>
                        <a:pt x="5929" y="1909"/>
                        <a:pt x="5929" y="1719"/>
                        <a:pt x="5643" y="1528"/>
                      </a:cubicBezTo>
                      <a:cubicBezTo>
                        <a:pt x="6024" y="1433"/>
                        <a:pt x="7167" y="4"/>
                        <a:pt x="6976" y="4"/>
                      </a:cubicBezTo>
                      <a:cubicBezTo>
                        <a:pt x="3738" y="-91"/>
                        <a:pt x="1642" y="1433"/>
                        <a:pt x="690" y="3243"/>
                      </a:cubicBezTo>
                      <a:cubicBezTo>
                        <a:pt x="-548" y="5624"/>
                        <a:pt x="-72" y="8481"/>
                        <a:pt x="1738" y="10386"/>
                      </a:cubicBezTo>
                      <a:cubicBezTo>
                        <a:pt x="2309" y="10958"/>
                        <a:pt x="2881" y="11529"/>
                        <a:pt x="3547" y="12006"/>
                      </a:cubicBezTo>
                      <a:cubicBezTo>
                        <a:pt x="3547" y="12006"/>
                        <a:pt x="4405" y="12482"/>
                        <a:pt x="4309" y="12291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722" name="شكل حر: شكل 2721">
                  <a:extLst>
                    <a:ext uri="{FF2B5EF4-FFF2-40B4-BE49-F238E27FC236}">
                      <a16:creationId xmlns:a16="http://schemas.microsoft.com/office/drawing/2014/main" id="{C67A0DC6-4829-A599-C1AF-2F284222B4AA}"/>
                    </a:ext>
                  </a:extLst>
                </p:cNvPr>
                <p:cNvSpPr/>
                <p:nvPr/>
              </p:nvSpPr>
              <p:spPr>
                <a:xfrm>
                  <a:off x="6867311" y="2638900"/>
                  <a:ext cx="5357" cy="12192"/>
                </a:xfrm>
                <a:custGeom>
                  <a:avLst/>
                  <a:gdLst>
                    <a:gd name="connsiteX0" fmla="*/ 4119 w 5357"/>
                    <a:gd name="connsiteY0" fmla="*/ 12192 h 12192"/>
                    <a:gd name="connsiteX1" fmla="*/ 4119 w 5357"/>
                    <a:gd name="connsiteY1" fmla="*/ 12192 h 12192"/>
                    <a:gd name="connsiteX2" fmla="*/ 2785 w 5357"/>
                    <a:gd name="connsiteY2" fmla="*/ 10954 h 12192"/>
                    <a:gd name="connsiteX3" fmla="*/ 1261 w 5357"/>
                    <a:gd name="connsiteY3" fmla="*/ 8477 h 12192"/>
                    <a:gd name="connsiteX4" fmla="*/ 1452 w 5357"/>
                    <a:gd name="connsiteY4" fmla="*/ 8287 h 12192"/>
                    <a:gd name="connsiteX5" fmla="*/ 1642 w 5357"/>
                    <a:gd name="connsiteY5" fmla="*/ 8477 h 12192"/>
                    <a:gd name="connsiteX6" fmla="*/ 880 w 5357"/>
                    <a:gd name="connsiteY6" fmla="*/ 5906 h 12192"/>
                    <a:gd name="connsiteX7" fmla="*/ 1071 w 5357"/>
                    <a:gd name="connsiteY7" fmla="*/ 5906 h 12192"/>
                    <a:gd name="connsiteX8" fmla="*/ 2500 w 5357"/>
                    <a:gd name="connsiteY8" fmla="*/ 7334 h 12192"/>
                    <a:gd name="connsiteX9" fmla="*/ 1261 w 5357"/>
                    <a:gd name="connsiteY9" fmla="*/ 5334 h 12192"/>
                    <a:gd name="connsiteX10" fmla="*/ 1452 w 5357"/>
                    <a:gd name="connsiteY10" fmla="*/ 5144 h 12192"/>
                    <a:gd name="connsiteX11" fmla="*/ 2881 w 5357"/>
                    <a:gd name="connsiteY11" fmla="*/ 6001 h 12192"/>
                    <a:gd name="connsiteX12" fmla="*/ 1357 w 5357"/>
                    <a:gd name="connsiteY12" fmla="*/ 4572 h 12192"/>
                    <a:gd name="connsiteX13" fmla="*/ 1452 w 5357"/>
                    <a:gd name="connsiteY13" fmla="*/ 4382 h 12192"/>
                    <a:gd name="connsiteX14" fmla="*/ 3643 w 5357"/>
                    <a:gd name="connsiteY14" fmla="*/ 4858 h 12192"/>
                    <a:gd name="connsiteX15" fmla="*/ 4881 w 5357"/>
                    <a:gd name="connsiteY15" fmla="*/ 5048 h 12192"/>
                    <a:gd name="connsiteX16" fmla="*/ 3833 w 5357"/>
                    <a:gd name="connsiteY16" fmla="*/ 4763 h 12192"/>
                    <a:gd name="connsiteX17" fmla="*/ 1928 w 5357"/>
                    <a:gd name="connsiteY17" fmla="*/ 4096 h 12192"/>
                    <a:gd name="connsiteX18" fmla="*/ 1928 w 5357"/>
                    <a:gd name="connsiteY18" fmla="*/ 3905 h 12192"/>
                    <a:gd name="connsiteX19" fmla="*/ 3833 w 5357"/>
                    <a:gd name="connsiteY19" fmla="*/ 3620 h 12192"/>
                    <a:gd name="connsiteX20" fmla="*/ 5071 w 5357"/>
                    <a:gd name="connsiteY20" fmla="*/ 3620 h 12192"/>
                    <a:gd name="connsiteX21" fmla="*/ 2785 w 5357"/>
                    <a:gd name="connsiteY21" fmla="*/ 3334 h 12192"/>
                    <a:gd name="connsiteX22" fmla="*/ 2785 w 5357"/>
                    <a:gd name="connsiteY22" fmla="*/ 3048 h 12192"/>
                    <a:gd name="connsiteX23" fmla="*/ 3357 w 5357"/>
                    <a:gd name="connsiteY23" fmla="*/ 2858 h 12192"/>
                    <a:gd name="connsiteX24" fmla="*/ 2309 w 5357"/>
                    <a:gd name="connsiteY24" fmla="*/ 2858 h 12192"/>
                    <a:gd name="connsiteX25" fmla="*/ 2309 w 5357"/>
                    <a:gd name="connsiteY25" fmla="*/ 2667 h 12192"/>
                    <a:gd name="connsiteX26" fmla="*/ 4309 w 5357"/>
                    <a:gd name="connsiteY26" fmla="*/ 1238 h 12192"/>
                    <a:gd name="connsiteX27" fmla="*/ 4786 w 5357"/>
                    <a:gd name="connsiteY27" fmla="*/ 1048 h 12192"/>
                    <a:gd name="connsiteX28" fmla="*/ 3071 w 5357"/>
                    <a:gd name="connsiteY28" fmla="*/ 1524 h 12192"/>
                    <a:gd name="connsiteX29" fmla="*/ 2881 w 5357"/>
                    <a:gd name="connsiteY29" fmla="*/ 1334 h 12192"/>
                    <a:gd name="connsiteX30" fmla="*/ 5357 w 5357"/>
                    <a:gd name="connsiteY30" fmla="*/ 0 h 12192"/>
                    <a:gd name="connsiteX31" fmla="*/ 690 w 5357"/>
                    <a:gd name="connsiteY31" fmla="*/ 3143 h 12192"/>
                    <a:gd name="connsiteX32" fmla="*/ 1738 w 5357"/>
                    <a:gd name="connsiteY32" fmla="*/ 10287 h 12192"/>
                    <a:gd name="connsiteX33" fmla="*/ 3547 w 5357"/>
                    <a:gd name="connsiteY33" fmla="*/ 11906 h 12192"/>
                    <a:gd name="connsiteX34" fmla="*/ 4119 w 5357"/>
                    <a:gd name="connsiteY34" fmla="*/ 12192 h 12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5357" h="12192">
                      <a:moveTo>
                        <a:pt x="4119" y="12192"/>
                      </a:moveTo>
                      <a:cubicBezTo>
                        <a:pt x="4119" y="12192"/>
                        <a:pt x="4119" y="12192"/>
                        <a:pt x="4119" y="12192"/>
                      </a:cubicBezTo>
                      <a:cubicBezTo>
                        <a:pt x="3643" y="11811"/>
                        <a:pt x="3166" y="11430"/>
                        <a:pt x="2785" y="10954"/>
                      </a:cubicBezTo>
                      <a:cubicBezTo>
                        <a:pt x="2119" y="10287"/>
                        <a:pt x="1547" y="9430"/>
                        <a:pt x="1261" y="8477"/>
                      </a:cubicBezTo>
                      <a:cubicBezTo>
                        <a:pt x="1261" y="8382"/>
                        <a:pt x="1261" y="8287"/>
                        <a:pt x="1452" y="8287"/>
                      </a:cubicBezTo>
                      <a:cubicBezTo>
                        <a:pt x="1452" y="8287"/>
                        <a:pt x="1642" y="8287"/>
                        <a:pt x="1642" y="8477"/>
                      </a:cubicBezTo>
                      <a:cubicBezTo>
                        <a:pt x="1261" y="7715"/>
                        <a:pt x="976" y="6763"/>
                        <a:pt x="880" y="5906"/>
                      </a:cubicBezTo>
                      <a:cubicBezTo>
                        <a:pt x="880" y="5810"/>
                        <a:pt x="976" y="5715"/>
                        <a:pt x="1071" y="5906"/>
                      </a:cubicBezTo>
                      <a:cubicBezTo>
                        <a:pt x="1547" y="6382"/>
                        <a:pt x="2023" y="6858"/>
                        <a:pt x="2500" y="7334"/>
                      </a:cubicBezTo>
                      <a:cubicBezTo>
                        <a:pt x="2023" y="6763"/>
                        <a:pt x="1452" y="6096"/>
                        <a:pt x="1261" y="5334"/>
                      </a:cubicBezTo>
                      <a:cubicBezTo>
                        <a:pt x="1261" y="5239"/>
                        <a:pt x="1261" y="5144"/>
                        <a:pt x="1452" y="5144"/>
                      </a:cubicBezTo>
                      <a:cubicBezTo>
                        <a:pt x="1928" y="5429"/>
                        <a:pt x="2309" y="5810"/>
                        <a:pt x="2881" y="6001"/>
                      </a:cubicBezTo>
                      <a:cubicBezTo>
                        <a:pt x="2309" y="5620"/>
                        <a:pt x="1738" y="5144"/>
                        <a:pt x="1357" y="4572"/>
                      </a:cubicBezTo>
                      <a:cubicBezTo>
                        <a:pt x="1357" y="4572"/>
                        <a:pt x="1357" y="4382"/>
                        <a:pt x="1452" y="4382"/>
                      </a:cubicBezTo>
                      <a:cubicBezTo>
                        <a:pt x="2214" y="4382"/>
                        <a:pt x="2881" y="4667"/>
                        <a:pt x="3643" y="4858"/>
                      </a:cubicBezTo>
                      <a:cubicBezTo>
                        <a:pt x="4024" y="4858"/>
                        <a:pt x="4500" y="4953"/>
                        <a:pt x="4881" y="5048"/>
                      </a:cubicBezTo>
                      <a:cubicBezTo>
                        <a:pt x="4500" y="4953"/>
                        <a:pt x="4214" y="4858"/>
                        <a:pt x="3833" y="4763"/>
                      </a:cubicBezTo>
                      <a:cubicBezTo>
                        <a:pt x="3262" y="4572"/>
                        <a:pt x="2404" y="4477"/>
                        <a:pt x="1928" y="4096"/>
                      </a:cubicBezTo>
                      <a:cubicBezTo>
                        <a:pt x="1928" y="4096"/>
                        <a:pt x="1928" y="3905"/>
                        <a:pt x="1928" y="3905"/>
                      </a:cubicBezTo>
                      <a:cubicBezTo>
                        <a:pt x="2500" y="3620"/>
                        <a:pt x="3166" y="3620"/>
                        <a:pt x="3833" y="3620"/>
                      </a:cubicBezTo>
                      <a:cubicBezTo>
                        <a:pt x="4214" y="3620"/>
                        <a:pt x="4595" y="3620"/>
                        <a:pt x="5071" y="3620"/>
                      </a:cubicBezTo>
                      <a:cubicBezTo>
                        <a:pt x="4309" y="3429"/>
                        <a:pt x="3547" y="3334"/>
                        <a:pt x="2785" y="3334"/>
                      </a:cubicBezTo>
                      <a:cubicBezTo>
                        <a:pt x="2595" y="3334"/>
                        <a:pt x="2595" y="3048"/>
                        <a:pt x="2785" y="3048"/>
                      </a:cubicBezTo>
                      <a:cubicBezTo>
                        <a:pt x="2976" y="3048"/>
                        <a:pt x="3262" y="3048"/>
                        <a:pt x="3357" y="2858"/>
                      </a:cubicBezTo>
                      <a:cubicBezTo>
                        <a:pt x="2976" y="2858"/>
                        <a:pt x="2690" y="2858"/>
                        <a:pt x="2309" y="2858"/>
                      </a:cubicBezTo>
                      <a:cubicBezTo>
                        <a:pt x="2214" y="2858"/>
                        <a:pt x="2119" y="2762"/>
                        <a:pt x="2309" y="2667"/>
                      </a:cubicBezTo>
                      <a:cubicBezTo>
                        <a:pt x="2785" y="2000"/>
                        <a:pt x="3643" y="1619"/>
                        <a:pt x="4309" y="1238"/>
                      </a:cubicBezTo>
                      <a:cubicBezTo>
                        <a:pt x="4500" y="1238"/>
                        <a:pt x="4595" y="1143"/>
                        <a:pt x="4786" y="1048"/>
                      </a:cubicBezTo>
                      <a:cubicBezTo>
                        <a:pt x="4214" y="1143"/>
                        <a:pt x="3643" y="1334"/>
                        <a:pt x="3071" y="1524"/>
                      </a:cubicBezTo>
                      <a:cubicBezTo>
                        <a:pt x="2976" y="1524"/>
                        <a:pt x="2785" y="1524"/>
                        <a:pt x="2881" y="1334"/>
                      </a:cubicBezTo>
                      <a:cubicBezTo>
                        <a:pt x="3547" y="667"/>
                        <a:pt x="4405" y="191"/>
                        <a:pt x="5357" y="0"/>
                      </a:cubicBezTo>
                      <a:cubicBezTo>
                        <a:pt x="3071" y="381"/>
                        <a:pt x="1452" y="1715"/>
                        <a:pt x="690" y="3143"/>
                      </a:cubicBezTo>
                      <a:cubicBezTo>
                        <a:pt x="-548" y="5524"/>
                        <a:pt x="-72" y="8382"/>
                        <a:pt x="1738" y="10287"/>
                      </a:cubicBezTo>
                      <a:cubicBezTo>
                        <a:pt x="2309" y="10859"/>
                        <a:pt x="2881" y="11430"/>
                        <a:pt x="3547" y="11906"/>
                      </a:cubicBezTo>
                      <a:cubicBezTo>
                        <a:pt x="3547" y="11906"/>
                        <a:pt x="3928" y="12097"/>
                        <a:pt x="4119" y="12192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679" name="رسم 672">
                <a:extLst>
                  <a:ext uri="{FF2B5EF4-FFF2-40B4-BE49-F238E27FC236}">
                    <a16:creationId xmlns:a16="http://schemas.microsoft.com/office/drawing/2014/main" id="{FD5BAD2D-A0BA-76C7-0EBC-C30AAA3B405E}"/>
                  </a:ext>
                </a:extLst>
              </p:cNvPr>
              <p:cNvGrpSpPr/>
              <p:nvPr/>
            </p:nvGrpSpPr>
            <p:grpSpPr>
              <a:xfrm>
                <a:off x="6851237" y="2548592"/>
                <a:ext cx="19643" cy="19915"/>
                <a:chOff x="6851237" y="2548592"/>
                <a:chExt cx="19643" cy="19915"/>
              </a:xfrm>
            </p:grpSpPr>
            <p:grpSp>
              <p:nvGrpSpPr>
                <p:cNvPr id="2706" name="رسم 672">
                  <a:extLst>
                    <a:ext uri="{FF2B5EF4-FFF2-40B4-BE49-F238E27FC236}">
                      <a16:creationId xmlns:a16="http://schemas.microsoft.com/office/drawing/2014/main" id="{661A5DDA-8961-3C5A-1F85-DC34A471F7B1}"/>
                    </a:ext>
                  </a:extLst>
                </p:cNvPr>
                <p:cNvGrpSpPr/>
                <p:nvPr/>
              </p:nvGrpSpPr>
              <p:grpSpPr>
                <a:xfrm>
                  <a:off x="6855904" y="2549363"/>
                  <a:ext cx="14976" cy="16310"/>
                  <a:chOff x="6855904" y="2549363"/>
                  <a:chExt cx="14976" cy="16310"/>
                </a:xfrm>
              </p:grpSpPr>
              <p:sp>
                <p:nvSpPr>
                  <p:cNvPr id="2716" name="شكل حر: شكل 2715">
                    <a:extLst>
                      <a:ext uri="{FF2B5EF4-FFF2-40B4-BE49-F238E27FC236}">
                        <a16:creationId xmlns:a16="http://schemas.microsoft.com/office/drawing/2014/main" id="{34AAD4FB-8B33-4F35-4006-FDBFE66C3FAA}"/>
                      </a:ext>
                    </a:extLst>
                  </p:cNvPr>
                  <p:cNvSpPr/>
                  <p:nvPr/>
                </p:nvSpPr>
                <p:spPr>
                  <a:xfrm>
                    <a:off x="6856126" y="2549363"/>
                    <a:ext cx="14754" cy="16024"/>
                  </a:xfrm>
                  <a:custGeom>
                    <a:avLst/>
                    <a:gdLst>
                      <a:gd name="connsiteX0" fmla="*/ 12256 w 14754"/>
                      <a:gd name="connsiteY0" fmla="*/ 12194 h 16024"/>
                      <a:gd name="connsiteX1" fmla="*/ 13875 w 14754"/>
                      <a:gd name="connsiteY1" fmla="*/ 8956 h 16024"/>
                      <a:gd name="connsiteX2" fmla="*/ 13494 w 14754"/>
                      <a:gd name="connsiteY2" fmla="*/ 1526 h 16024"/>
                      <a:gd name="connsiteX3" fmla="*/ 11589 w 14754"/>
                      <a:gd name="connsiteY3" fmla="*/ 1717 h 16024"/>
                      <a:gd name="connsiteX4" fmla="*/ 11113 w 14754"/>
                      <a:gd name="connsiteY4" fmla="*/ 1336 h 16024"/>
                      <a:gd name="connsiteX5" fmla="*/ 10351 w 14754"/>
                      <a:gd name="connsiteY5" fmla="*/ 574 h 16024"/>
                      <a:gd name="connsiteX6" fmla="*/ 8351 w 14754"/>
                      <a:gd name="connsiteY6" fmla="*/ 383 h 16024"/>
                      <a:gd name="connsiteX7" fmla="*/ 7398 w 14754"/>
                      <a:gd name="connsiteY7" fmla="*/ 669 h 16024"/>
                      <a:gd name="connsiteX8" fmla="*/ 7208 w 14754"/>
                      <a:gd name="connsiteY8" fmla="*/ 193 h 16024"/>
                      <a:gd name="connsiteX9" fmla="*/ 5779 w 14754"/>
                      <a:gd name="connsiteY9" fmla="*/ 193 h 16024"/>
                      <a:gd name="connsiteX10" fmla="*/ 4064 w 14754"/>
                      <a:gd name="connsiteY10" fmla="*/ 1240 h 16024"/>
                      <a:gd name="connsiteX11" fmla="*/ 1683 w 14754"/>
                      <a:gd name="connsiteY11" fmla="*/ 3526 h 16024"/>
                      <a:gd name="connsiteX12" fmla="*/ 1969 w 14754"/>
                      <a:gd name="connsiteY12" fmla="*/ 14766 h 16024"/>
                      <a:gd name="connsiteX13" fmla="*/ 8446 w 14754"/>
                      <a:gd name="connsiteY13" fmla="*/ 15337 h 16024"/>
                      <a:gd name="connsiteX14" fmla="*/ 12161 w 14754"/>
                      <a:gd name="connsiteY14" fmla="*/ 12194 h 16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4754" h="16024">
                        <a:moveTo>
                          <a:pt x="12256" y="12194"/>
                        </a:moveTo>
                        <a:cubicBezTo>
                          <a:pt x="12923" y="11242"/>
                          <a:pt x="13494" y="10099"/>
                          <a:pt x="13875" y="8956"/>
                        </a:cubicBezTo>
                        <a:cubicBezTo>
                          <a:pt x="14351" y="7622"/>
                          <a:pt x="15780" y="2098"/>
                          <a:pt x="13494" y="1526"/>
                        </a:cubicBezTo>
                        <a:cubicBezTo>
                          <a:pt x="12827" y="1336"/>
                          <a:pt x="12256" y="1526"/>
                          <a:pt x="11589" y="1717"/>
                        </a:cubicBezTo>
                        <a:cubicBezTo>
                          <a:pt x="11208" y="1907"/>
                          <a:pt x="11208" y="1621"/>
                          <a:pt x="11113" y="1336"/>
                        </a:cubicBezTo>
                        <a:cubicBezTo>
                          <a:pt x="11018" y="955"/>
                          <a:pt x="10732" y="764"/>
                          <a:pt x="10351" y="574"/>
                        </a:cubicBezTo>
                        <a:cubicBezTo>
                          <a:pt x="9875" y="288"/>
                          <a:pt x="8922" y="288"/>
                          <a:pt x="8351" y="383"/>
                        </a:cubicBezTo>
                        <a:cubicBezTo>
                          <a:pt x="7970" y="383"/>
                          <a:pt x="7684" y="574"/>
                          <a:pt x="7398" y="669"/>
                        </a:cubicBezTo>
                        <a:cubicBezTo>
                          <a:pt x="7398" y="478"/>
                          <a:pt x="7398" y="383"/>
                          <a:pt x="7208" y="193"/>
                        </a:cubicBezTo>
                        <a:cubicBezTo>
                          <a:pt x="6827" y="-188"/>
                          <a:pt x="6160" y="97"/>
                          <a:pt x="5779" y="193"/>
                        </a:cubicBezTo>
                        <a:cubicBezTo>
                          <a:pt x="5207" y="478"/>
                          <a:pt x="4636" y="859"/>
                          <a:pt x="4064" y="1240"/>
                        </a:cubicBezTo>
                        <a:cubicBezTo>
                          <a:pt x="3112" y="1812"/>
                          <a:pt x="2255" y="2669"/>
                          <a:pt x="1683" y="3526"/>
                        </a:cubicBezTo>
                        <a:cubicBezTo>
                          <a:pt x="-222" y="6574"/>
                          <a:pt x="-984" y="12099"/>
                          <a:pt x="1969" y="14766"/>
                        </a:cubicBezTo>
                        <a:cubicBezTo>
                          <a:pt x="3683" y="16385"/>
                          <a:pt x="6446" y="16290"/>
                          <a:pt x="8446" y="15337"/>
                        </a:cubicBezTo>
                        <a:cubicBezTo>
                          <a:pt x="9970" y="14575"/>
                          <a:pt x="11208" y="13528"/>
                          <a:pt x="12161" y="12194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17" name="شكل حر: شكل 2716">
                    <a:extLst>
                      <a:ext uri="{FF2B5EF4-FFF2-40B4-BE49-F238E27FC236}">
                        <a16:creationId xmlns:a16="http://schemas.microsoft.com/office/drawing/2014/main" id="{361C3B86-1FEF-FF0A-FD72-4049F664A882}"/>
                      </a:ext>
                    </a:extLst>
                  </p:cNvPr>
                  <p:cNvSpPr/>
                  <p:nvPr/>
                </p:nvSpPr>
                <p:spPr>
                  <a:xfrm>
                    <a:off x="6855904" y="2549375"/>
                    <a:ext cx="14976" cy="16297"/>
                  </a:xfrm>
                  <a:custGeom>
                    <a:avLst/>
                    <a:gdLst>
                      <a:gd name="connsiteX0" fmla="*/ 12478 w 14976"/>
                      <a:gd name="connsiteY0" fmla="*/ 12182 h 16297"/>
                      <a:gd name="connsiteX1" fmla="*/ 14097 w 14976"/>
                      <a:gd name="connsiteY1" fmla="*/ 8943 h 16297"/>
                      <a:gd name="connsiteX2" fmla="*/ 13716 w 14976"/>
                      <a:gd name="connsiteY2" fmla="*/ 1514 h 16297"/>
                      <a:gd name="connsiteX3" fmla="*/ 11811 w 14976"/>
                      <a:gd name="connsiteY3" fmla="*/ 1704 h 16297"/>
                      <a:gd name="connsiteX4" fmla="*/ 11335 w 14976"/>
                      <a:gd name="connsiteY4" fmla="*/ 1323 h 16297"/>
                      <a:gd name="connsiteX5" fmla="*/ 10573 w 14976"/>
                      <a:gd name="connsiteY5" fmla="*/ 561 h 16297"/>
                      <a:gd name="connsiteX6" fmla="*/ 8572 w 14976"/>
                      <a:gd name="connsiteY6" fmla="*/ 371 h 16297"/>
                      <a:gd name="connsiteX7" fmla="*/ 7620 w 14976"/>
                      <a:gd name="connsiteY7" fmla="*/ 657 h 16297"/>
                      <a:gd name="connsiteX8" fmla="*/ 7429 w 14976"/>
                      <a:gd name="connsiteY8" fmla="*/ 180 h 16297"/>
                      <a:gd name="connsiteX9" fmla="*/ 6191 w 14976"/>
                      <a:gd name="connsiteY9" fmla="*/ 180 h 16297"/>
                      <a:gd name="connsiteX10" fmla="*/ 6667 w 14976"/>
                      <a:gd name="connsiteY10" fmla="*/ 371 h 16297"/>
                      <a:gd name="connsiteX11" fmla="*/ 6667 w 14976"/>
                      <a:gd name="connsiteY11" fmla="*/ 2276 h 16297"/>
                      <a:gd name="connsiteX12" fmla="*/ 9334 w 14976"/>
                      <a:gd name="connsiteY12" fmla="*/ 942 h 16297"/>
                      <a:gd name="connsiteX13" fmla="*/ 9334 w 14976"/>
                      <a:gd name="connsiteY13" fmla="*/ 2371 h 16297"/>
                      <a:gd name="connsiteX14" fmla="*/ 10192 w 14976"/>
                      <a:gd name="connsiteY14" fmla="*/ 1800 h 16297"/>
                      <a:gd name="connsiteX15" fmla="*/ 10382 w 14976"/>
                      <a:gd name="connsiteY15" fmla="*/ 1990 h 16297"/>
                      <a:gd name="connsiteX16" fmla="*/ 10287 w 14976"/>
                      <a:gd name="connsiteY16" fmla="*/ 2943 h 16297"/>
                      <a:gd name="connsiteX17" fmla="*/ 11049 w 14976"/>
                      <a:gd name="connsiteY17" fmla="*/ 2562 h 16297"/>
                      <a:gd name="connsiteX18" fmla="*/ 11144 w 14976"/>
                      <a:gd name="connsiteY18" fmla="*/ 2657 h 16297"/>
                      <a:gd name="connsiteX19" fmla="*/ 10478 w 14976"/>
                      <a:gd name="connsiteY19" fmla="*/ 5133 h 16297"/>
                      <a:gd name="connsiteX20" fmla="*/ 11525 w 14976"/>
                      <a:gd name="connsiteY20" fmla="*/ 3514 h 16297"/>
                      <a:gd name="connsiteX21" fmla="*/ 13049 w 14976"/>
                      <a:gd name="connsiteY21" fmla="*/ 2657 h 16297"/>
                      <a:gd name="connsiteX22" fmla="*/ 14097 w 14976"/>
                      <a:gd name="connsiteY22" fmla="*/ 4657 h 16297"/>
                      <a:gd name="connsiteX23" fmla="*/ 13335 w 14976"/>
                      <a:gd name="connsiteY23" fmla="*/ 7896 h 16297"/>
                      <a:gd name="connsiteX24" fmla="*/ 11240 w 14976"/>
                      <a:gd name="connsiteY24" fmla="*/ 12182 h 16297"/>
                      <a:gd name="connsiteX25" fmla="*/ 8382 w 14976"/>
                      <a:gd name="connsiteY25" fmla="*/ 14754 h 16297"/>
                      <a:gd name="connsiteX26" fmla="*/ 7239 w 14976"/>
                      <a:gd name="connsiteY26" fmla="*/ 13706 h 16297"/>
                      <a:gd name="connsiteX27" fmla="*/ 8477 w 14976"/>
                      <a:gd name="connsiteY27" fmla="*/ 10563 h 16297"/>
                      <a:gd name="connsiteX28" fmla="*/ 7334 w 14976"/>
                      <a:gd name="connsiteY28" fmla="*/ 12182 h 16297"/>
                      <a:gd name="connsiteX29" fmla="*/ 6667 w 14976"/>
                      <a:gd name="connsiteY29" fmla="*/ 13420 h 16297"/>
                      <a:gd name="connsiteX30" fmla="*/ 4953 w 14976"/>
                      <a:gd name="connsiteY30" fmla="*/ 14944 h 16297"/>
                      <a:gd name="connsiteX31" fmla="*/ 4858 w 14976"/>
                      <a:gd name="connsiteY31" fmla="*/ 14944 h 16297"/>
                      <a:gd name="connsiteX32" fmla="*/ 5144 w 14976"/>
                      <a:gd name="connsiteY32" fmla="*/ 12944 h 16297"/>
                      <a:gd name="connsiteX33" fmla="*/ 3905 w 14976"/>
                      <a:gd name="connsiteY33" fmla="*/ 13992 h 16297"/>
                      <a:gd name="connsiteX34" fmla="*/ 3715 w 14976"/>
                      <a:gd name="connsiteY34" fmla="*/ 13992 h 16297"/>
                      <a:gd name="connsiteX35" fmla="*/ 4191 w 14976"/>
                      <a:gd name="connsiteY35" fmla="*/ 11896 h 16297"/>
                      <a:gd name="connsiteX36" fmla="*/ 4763 w 14976"/>
                      <a:gd name="connsiteY36" fmla="*/ 9515 h 16297"/>
                      <a:gd name="connsiteX37" fmla="*/ 3143 w 14976"/>
                      <a:gd name="connsiteY37" fmla="*/ 11896 h 16297"/>
                      <a:gd name="connsiteX38" fmla="*/ 2000 w 14976"/>
                      <a:gd name="connsiteY38" fmla="*/ 13325 h 16297"/>
                      <a:gd name="connsiteX39" fmla="*/ 0 w 14976"/>
                      <a:gd name="connsiteY39" fmla="*/ 11515 h 16297"/>
                      <a:gd name="connsiteX40" fmla="*/ 1810 w 14976"/>
                      <a:gd name="connsiteY40" fmla="*/ 15039 h 16297"/>
                      <a:gd name="connsiteX41" fmla="*/ 8287 w 14976"/>
                      <a:gd name="connsiteY41" fmla="*/ 15611 h 16297"/>
                      <a:gd name="connsiteX42" fmla="*/ 12001 w 14976"/>
                      <a:gd name="connsiteY42" fmla="*/ 12468 h 16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4976" h="16297">
                        <a:moveTo>
                          <a:pt x="12478" y="12182"/>
                        </a:moveTo>
                        <a:cubicBezTo>
                          <a:pt x="13145" y="11229"/>
                          <a:pt x="13716" y="10086"/>
                          <a:pt x="14097" y="8943"/>
                        </a:cubicBezTo>
                        <a:cubicBezTo>
                          <a:pt x="14573" y="7610"/>
                          <a:pt x="16002" y="2085"/>
                          <a:pt x="13716" y="1514"/>
                        </a:cubicBezTo>
                        <a:cubicBezTo>
                          <a:pt x="13049" y="1323"/>
                          <a:pt x="12478" y="1514"/>
                          <a:pt x="11811" y="1704"/>
                        </a:cubicBezTo>
                        <a:cubicBezTo>
                          <a:pt x="11430" y="1895"/>
                          <a:pt x="11430" y="1609"/>
                          <a:pt x="11335" y="1323"/>
                        </a:cubicBezTo>
                        <a:cubicBezTo>
                          <a:pt x="11240" y="942"/>
                          <a:pt x="10954" y="752"/>
                          <a:pt x="10573" y="561"/>
                        </a:cubicBezTo>
                        <a:cubicBezTo>
                          <a:pt x="10096" y="276"/>
                          <a:pt x="9144" y="276"/>
                          <a:pt x="8572" y="371"/>
                        </a:cubicBezTo>
                        <a:cubicBezTo>
                          <a:pt x="8192" y="371"/>
                          <a:pt x="7906" y="561"/>
                          <a:pt x="7620" y="657"/>
                        </a:cubicBezTo>
                        <a:cubicBezTo>
                          <a:pt x="7620" y="466"/>
                          <a:pt x="7620" y="371"/>
                          <a:pt x="7429" y="180"/>
                        </a:cubicBezTo>
                        <a:cubicBezTo>
                          <a:pt x="7049" y="-105"/>
                          <a:pt x="6572" y="-10"/>
                          <a:pt x="6191" y="180"/>
                        </a:cubicBezTo>
                        <a:cubicBezTo>
                          <a:pt x="6382" y="180"/>
                          <a:pt x="6572" y="180"/>
                          <a:pt x="6667" y="371"/>
                        </a:cubicBezTo>
                        <a:cubicBezTo>
                          <a:pt x="7239" y="847"/>
                          <a:pt x="7049" y="1704"/>
                          <a:pt x="6667" y="2276"/>
                        </a:cubicBezTo>
                        <a:cubicBezTo>
                          <a:pt x="7429" y="1609"/>
                          <a:pt x="8287" y="561"/>
                          <a:pt x="9334" y="942"/>
                        </a:cubicBezTo>
                        <a:cubicBezTo>
                          <a:pt x="9811" y="1133"/>
                          <a:pt x="9620" y="1800"/>
                          <a:pt x="9334" y="2371"/>
                        </a:cubicBezTo>
                        <a:cubicBezTo>
                          <a:pt x="9525" y="2085"/>
                          <a:pt x="9811" y="1895"/>
                          <a:pt x="10192" y="1800"/>
                        </a:cubicBezTo>
                        <a:cubicBezTo>
                          <a:pt x="10287" y="1800"/>
                          <a:pt x="10382" y="1800"/>
                          <a:pt x="10382" y="1990"/>
                        </a:cubicBezTo>
                        <a:cubicBezTo>
                          <a:pt x="10382" y="2085"/>
                          <a:pt x="10001" y="3038"/>
                          <a:pt x="10287" y="2943"/>
                        </a:cubicBezTo>
                        <a:cubicBezTo>
                          <a:pt x="10573" y="2847"/>
                          <a:pt x="10763" y="2562"/>
                          <a:pt x="11049" y="2562"/>
                        </a:cubicBezTo>
                        <a:cubicBezTo>
                          <a:pt x="11049" y="2562"/>
                          <a:pt x="11144" y="2562"/>
                          <a:pt x="11144" y="2657"/>
                        </a:cubicBezTo>
                        <a:cubicBezTo>
                          <a:pt x="11144" y="3514"/>
                          <a:pt x="10763" y="4276"/>
                          <a:pt x="10478" y="5133"/>
                        </a:cubicBezTo>
                        <a:cubicBezTo>
                          <a:pt x="10858" y="4657"/>
                          <a:pt x="11144" y="3990"/>
                          <a:pt x="11525" y="3514"/>
                        </a:cubicBezTo>
                        <a:cubicBezTo>
                          <a:pt x="11906" y="3038"/>
                          <a:pt x="12383" y="2371"/>
                          <a:pt x="13049" y="2657"/>
                        </a:cubicBezTo>
                        <a:cubicBezTo>
                          <a:pt x="13811" y="2847"/>
                          <a:pt x="14097" y="3990"/>
                          <a:pt x="14097" y="4657"/>
                        </a:cubicBezTo>
                        <a:cubicBezTo>
                          <a:pt x="14097" y="5800"/>
                          <a:pt x="13716" y="6848"/>
                          <a:pt x="13335" y="7896"/>
                        </a:cubicBezTo>
                        <a:cubicBezTo>
                          <a:pt x="12859" y="9420"/>
                          <a:pt x="12192" y="10848"/>
                          <a:pt x="11240" y="12182"/>
                        </a:cubicBezTo>
                        <a:cubicBezTo>
                          <a:pt x="10478" y="13134"/>
                          <a:pt x="9525" y="14277"/>
                          <a:pt x="8382" y="14754"/>
                        </a:cubicBezTo>
                        <a:cubicBezTo>
                          <a:pt x="7620" y="15039"/>
                          <a:pt x="7144" y="14563"/>
                          <a:pt x="7239" y="13706"/>
                        </a:cubicBezTo>
                        <a:cubicBezTo>
                          <a:pt x="7429" y="12658"/>
                          <a:pt x="8477" y="11706"/>
                          <a:pt x="8477" y="10563"/>
                        </a:cubicBezTo>
                        <a:cubicBezTo>
                          <a:pt x="8001" y="10944"/>
                          <a:pt x="7715" y="11610"/>
                          <a:pt x="7334" y="12182"/>
                        </a:cubicBezTo>
                        <a:cubicBezTo>
                          <a:pt x="7144" y="12563"/>
                          <a:pt x="6858" y="12944"/>
                          <a:pt x="6667" y="13420"/>
                        </a:cubicBezTo>
                        <a:cubicBezTo>
                          <a:pt x="6287" y="14087"/>
                          <a:pt x="5810" y="14944"/>
                          <a:pt x="4953" y="14944"/>
                        </a:cubicBezTo>
                        <a:cubicBezTo>
                          <a:pt x="4953" y="14944"/>
                          <a:pt x="4953" y="14944"/>
                          <a:pt x="4858" y="14944"/>
                        </a:cubicBezTo>
                        <a:cubicBezTo>
                          <a:pt x="4572" y="14277"/>
                          <a:pt x="5048" y="13611"/>
                          <a:pt x="5144" y="12944"/>
                        </a:cubicBezTo>
                        <a:cubicBezTo>
                          <a:pt x="4667" y="13230"/>
                          <a:pt x="4477" y="13896"/>
                          <a:pt x="3905" y="13992"/>
                        </a:cubicBezTo>
                        <a:cubicBezTo>
                          <a:pt x="3905" y="13992"/>
                          <a:pt x="3810" y="13992"/>
                          <a:pt x="3715" y="13992"/>
                        </a:cubicBezTo>
                        <a:cubicBezTo>
                          <a:pt x="3524" y="13325"/>
                          <a:pt x="3905" y="12468"/>
                          <a:pt x="4191" y="11896"/>
                        </a:cubicBezTo>
                        <a:cubicBezTo>
                          <a:pt x="4477" y="11229"/>
                          <a:pt x="4858" y="10277"/>
                          <a:pt x="4763" y="9515"/>
                        </a:cubicBezTo>
                        <a:cubicBezTo>
                          <a:pt x="4096" y="10182"/>
                          <a:pt x="3620" y="11039"/>
                          <a:pt x="3143" y="11896"/>
                        </a:cubicBezTo>
                        <a:cubicBezTo>
                          <a:pt x="2858" y="12372"/>
                          <a:pt x="2572" y="13134"/>
                          <a:pt x="2000" y="13325"/>
                        </a:cubicBezTo>
                        <a:cubicBezTo>
                          <a:pt x="1143" y="13706"/>
                          <a:pt x="381" y="12372"/>
                          <a:pt x="0" y="11515"/>
                        </a:cubicBezTo>
                        <a:cubicBezTo>
                          <a:pt x="191" y="12849"/>
                          <a:pt x="762" y="14087"/>
                          <a:pt x="1810" y="15039"/>
                        </a:cubicBezTo>
                        <a:cubicBezTo>
                          <a:pt x="3524" y="16659"/>
                          <a:pt x="6287" y="16563"/>
                          <a:pt x="8287" y="15611"/>
                        </a:cubicBezTo>
                        <a:cubicBezTo>
                          <a:pt x="9811" y="14849"/>
                          <a:pt x="11049" y="13801"/>
                          <a:pt x="12001" y="12468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707" name="رسم 672">
                  <a:extLst>
                    <a:ext uri="{FF2B5EF4-FFF2-40B4-BE49-F238E27FC236}">
                      <a16:creationId xmlns:a16="http://schemas.microsoft.com/office/drawing/2014/main" id="{B09B17DF-EA3C-C3F4-8B68-B810D6152370}"/>
                    </a:ext>
                  </a:extLst>
                </p:cNvPr>
                <p:cNvGrpSpPr/>
                <p:nvPr/>
              </p:nvGrpSpPr>
              <p:grpSpPr>
                <a:xfrm>
                  <a:off x="6851237" y="2548592"/>
                  <a:ext cx="12285" cy="15361"/>
                  <a:chOff x="6851237" y="2548592"/>
                  <a:chExt cx="12285" cy="15361"/>
                </a:xfrm>
              </p:grpSpPr>
              <p:sp>
                <p:nvSpPr>
                  <p:cNvPr id="2714" name="شكل حر: شكل 2713">
                    <a:extLst>
                      <a:ext uri="{FF2B5EF4-FFF2-40B4-BE49-F238E27FC236}">
                        <a16:creationId xmlns:a16="http://schemas.microsoft.com/office/drawing/2014/main" id="{DBC8D4C7-E817-1CF3-DA5C-96D59B3B0E9D}"/>
                      </a:ext>
                    </a:extLst>
                  </p:cNvPr>
                  <p:cNvSpPr/>
                  <p:nvPr/>
                </p:nvSpPr>
                <p:spPr>
                  <a:xfrm>
                    <a:off x="6851485" y="2548592"/>
                    <a:ext cx="12036" cy="15171"/>
                  </a:xfrm>
                  <a:custGeom>
                    <a:avLst/>
                    <a:gdLst>
                      <a:gd name="connsiteX0" fmla="*/ 228 w 12036"/>
                      <a:gd name="connsiteY0" fmla="*/ 9346 h 15171"/>
                      <a:gd name="connsiteX1" fmla="*/ 37 w 12036"/>
                      <a:gd name="connsiteY1" fmla="*/ 6108 h 15171"/>
                      <a:gd name="connsiteX2" fmla="*/ 3085 w 12036"/>
                      <a:gd name="connsiteY2" fmla="*/ 12 h 15171"/>
                      <a:gd name="connsiteX3" fmla="*/ 4609 w 12036"/>
                      <a:gd name="connsiteY3" fmla="*/ 774 h 15171"/>
                      <a:gd name="connsiteX4" fmla="*/ 5086 w 12036"/>
                      <a:gd name="connsiteY4" fmla="*/ 583 h 15171"/>
                      <a:gd name="connsiteX5" fmla="*/ 5943 w 12036"/>
                      <a:gd name="connsiteY5" fmla="*/ 202 h 15171"/>
                      <a:gd name="connsiteX6" fmla="*/ 7657 w 12036"/>
                      <a:gd name="connsiteY6" fmla="*/ 774 h 15171"/>
                      <a:gd name="connsiteX7" fmla="*/ 8324 w 12036"/>
                      <a:gd name="connsiteY7" fmla="*/ 1345 h 15171"/>
                      <a:gd name="connsiteX8" fmla="*/ 8610 w 12036"/>
                      <a:gd name="connsiteY8" fmla="*/ 964 h 15171"/>
                      <a:gd name="connsiteX9" fmla="*/ 9753 w 12036"/>
                      <a:gd name="connsiteY9" fmla="*/ 1536 h 15171"/>
                      <a:gd name="connsiteX10" fmla="*/ 10801 w 12036"/>
                      <a:gd name="connsiteY10" fmla="*/ 2964 h 15171"/>
                      <a:gd name="connsiteX11" fmla="*/ 11944 w 12036"/>
                      <a:gd name="connsiteY11" fmla="*/ 5727 h 15171"/>
                      <a:gd name="connsiteX12" fmla="*/ 7657 w 12036"/>
                      <a:gd name="connsiteY12" fmla="*/ 14966 h 15171"/>
                      <a:gd name="connsiteX13" fmla="*/ 2038 w 12036"/>
                      <a:gd name="connsiteY13" fmla="*/ 13156 h 15171"/>
                      <a:gd name="connsiteX14" fmla="*/ 133 w 12036"/>
                      <a:gd name="connsiteY14" fmla="*/ 9156 h 15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2036" h="15171">
                        <a:moveTo>
                          <a:pt x="228" y="9346"/>
                        </a:moveTo>
                        <a:cubicBezTo>
                          <a:pt x="37" y="8298"/>
                          <a:pt x="-58" y="7155"/>
                          <a:pt x="37" y="6108"/>
                        </a:cubicBezTo>
                        <a:cubicBezTo>
                          <a:pt x="133" y="4774"/>
                          <a:pt x="895" y="-274"/>
                          <a:pt x="3085" y="12"/>
                        </a:cubicBezTo>
                        <a:cubicBezTo>
                          <a:pt x="3657" y="12"/>
                          <a:pt x="4133" y="393"/>
                          <a:pt x="4609" y="774"/>
                        </a:cubicBezTo>
                        <a:cubicBezTo>
                          <a:pt x="4895" y="1059"/>
                          <a:pt x="4895" y="774"/>
                          <a:pt x="5086" y="583"/>
                        </a:cubicBezTo>
                        <a:cubicBezTo>
                          <a:pt x="5371" y="297"/>
                          <a:pt x="5657" y="297"/>
                          <a:pt x="5943" y="202"/>
                        </a:cubicBezTo>
                        <a:cubicBezTo>
                          <a:pt x="6419" y="202"/>
                          <a:pt x="7181" y="488"/>
                          <a:pt x="7657" y="774"/>
                        </a:cubicBezTo>
                        <a:cubicBezTo>
                          <a:pt x="7943" y="964"/>
                          <a:pt x="8229" y="1155"/>
                          <a:pt x="8324" y="1345"/>
                        </a:cubicBezTo>
                        <a:cubicBezTo>
                          <a:pt x="8324" y="1155"/>
                          <a:pt x="8324" y="1059"/>
                          <a:pt x="8610" y="964"/>
                        </a:cubicBezTo>
                        <a:cubicBezTo>
                          <a:pt x="9086" y="869"/>
                          <a:pt x="9467" y="1250"/>
                          <a:pt x="9753" y="1536"/>
                        </a:cubicBezTo>
                        <a:cubicBezTo>
                          <a:pt x="10229" y="2012"/>
                          <a:pt x="10420" y="2488"/>
                          <a:pt x="10801" y="2964"/>
                        </a:cubicBezTo>
                        <a:cubicBezTo>
                          <a:pt x="11372" y="3726"/>
                          <a:pt x="11753" y="4774"/>
                          <a:pt x="11944" y="5727"/>
                        </a:cubicBezTo>
                        <a:cubicBezTo>
                          <a:pt x="12420" y="8965"/>
                          <a:pt x="11086" y="13823"/>
                          <a:pt x="7657" y="14966"/>
                        </a:cubicBezTo>
                        <a:cubicBezTo>
                          <a:pt x="5657" y="15633"/>
                          <a:pt x="3371" y="14585"/>
                          <a:pt x="2038" y="13156"/>
                        </a:cubicBezTo>
                        <a:cubicBezTo>
                          <a:pt x="1085" y="12013"/>
                          <a:pt x="418" y="10680"/>
                          <a:pt x="133" y="9156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15" name="شكل حر: شكل 2714">
                    <a:extLst>
                      <a:ext uri="{FF2B5EF4-FFF2-40B4-BE49-F238E27FC236}">
                        <a16:creationId xmlns:a16="http://schemas.microsoft.com/office/drawing/2014/main" id="{CC9317C9-DFC8-0125-41D9-138ADBAC4020}"/>
                      </a:ext>
                    </a:extLst>
                  </p:cNvPr>
                  <p:cNvSpPr/>
                  <p:nvPr/>
                </p:nvSpPr>
                <p:spPr>
                  <a:xfrm>
                    <a:off x="6851237" y="2548592"/>
                    <a:ext cx="10287" cy="15361"/>
                  </a:xfrm>
                  <a:custGeom>
                    <a:avLst/>
                    <a:gdLst>
                      <a:gd name="connsiteX0" fmla="*/ 476 w 10287"/>
                      <a:gd name="connsiteY0" fmla="*/ 9346 h 15361"/>
                      <a:gd name="connsiteX1" fmla="*/ 286 w 10287"/>
                      <a:gd name="connsiteY1" fmla="*/ 6108 h 15361"/>
                      <a:gd name="connsiteX2" fmla="*/ 3334 w 10287"/>
                      <a:gd name="connsiteY2" fmla="*/ 12 h 15361"/>
                      <a:gd name="connsiteX3" fmla="*/ 4858 w 10287"/>
                      <a:gd name="connsiteY3" fmla="*/ 774 h 15361"/>
                      <a:gd name="connsiteX4" fmla="*/ 5334 w 10287"/>
                      <a:gd name="connsiteY4" fmla="*/ 583 h 15361"/>
                      <a:gd name="connsiteX5" fmla="*/ 6191 w 10287"/>
                      <a:gd name="connsiteY5" fmla="*/ 202 h 15361"/>
                      <a:gd name="connsiteX6" fmla="*/ 7906 w 10287"/>
                      <a:gd name="connsiteY6" fmla="*/ 774 h 15361"/>
                      <a:gd name="connsiteX7" fmla="*/ 8573 w 10287"/>
                      <a:gd name="connsiteY7" fmla="*/ 1345 h 15361"/>
                      <a:gd name="connsiteX8" fmla="*/ 8858 w 10287"/>
                      <a:gd name="connsiteY8" fmla="*/ 964 h 15361"/>
                      <a:gd name="connsiteX9" fmla="*/ 9906 w 10287"/>
                      <a:gd name="connsiteY9" fmla="*/ 1440 h 15361"/>
                      <a:gd name="connsiteX10" fmla="*/ 9430 w 10287"/>
                      <a:gd name="connsiteY10" fmla="*/ 1440 h 15361"/>
                      <a:gd name="connsiteX11" fmla="*/ 8668 w 10287"/>
                      <a:gd name="connsiteY11" fmla="*/ 3060 h 15361"/>
                      <a:gd name="connsiteX12" fmla="*/ 6953 w 10287"/>
                      <a:gd name="connsiteY12" fmla="*/ 964 h 15361"/>
                      <a:gd name="connsiteX13" fmla="*/ 6382 w 10287"/>
                      <a:gd name="connsiteY13" fmla="*/ 2107 h 15361"/>
                      <a:gd name="connsiteX14" fmla="*/ 5906 w 10287"/>
                      <a:gd name="connsiteY14" fmla="*/ 1345 h 15361"/>
                      <a:gd name="connsiteX15" fmla="*/ 5715 w 10287"/>
                      <a:gd name="connsiteY15" fmla="*/ 1345 h 15361"/>
                      <a:gd name="connsiteX16" fmla="*/ 5429 w 10287"/>
                      <a:gd name="connsiteY16" fmla="*/ 2202 h 15361"/>
                      <a:gd name="connsiteX17" fmla="*/ 4953 w 10287"/>
                      <a:gd name="connsiteY17" fmla="*/ 1631 h 15361"/>
                      <a:gd name="connsiteX18" fmla="*/ 4763 w 10287"/>
                      <a:gd name="connsiteY18" fmla="*/ 1631 h 15361"/>
                      <a:gd name="connsiteX19" fmla="*/ 4382 w 10287"/>
                      <a:gd name="connsiteY19" fmla="*/ 3917 h 15361"/>
                      <a:gd name="connsiteX20" fmla="*/ 4096 w 10287"/>
                      <a:gd name="connsiteY20" fmla="*/ 2107 h 15361"/>
                      <a:gd name="connsiteX21" fmla="*/ 3143 w 10287"/>
                      <a:gd name="connsiteY21" fmla="*/ 774 h 15361"/>
                      <a:gd name="connsiteX22" fmla="*/ 1524 w 10287"/>
                      <a:gd name="connsiteY22" fmla="*/ 2107 h 15361"/>
                      <a:gd name="connsiteX23" fmla="*/ 953 w 10287"/>
                      <a:gd name="connsiteY23" fmla="*/ 5060 h 15361"/>
                      <a:gd name="connsiteX24" fmla="*/ 1143 w 10287"/>
                      <a:gd name="connsiteY24" fmla="*/ 9346 h 15361"/>
                      <a:gd name="connsiteX25" fmla="*/ 2572 w 10287"/>
                      <a:gd name="connsiteY25" fmla="*/ 12585 h 15361"/>
                      <a:gd name="connsiteX26" fmla="*/ 3905 w 10287"/>
                      <a:gd name="connsiteY26" fmla="*/ 12108 h 15361"/>
                      <a:gd name="connsiteX27" fmla="*/ 3905 w 10287"/>
                      <a:gd name="connsiteY27" fmla="*/ 9060 h 15361"/>
                      <a:gd name="connsiteX28" fmla="*/ 4286 w 10287"/>
                      <a:gd name="connsiteY28" fmla="*/ 10870 h 15361"/>
                      <a:gd name="connsiteX29" fmla="*/ 4382 w 10287"/>
                      <a:gd name="connsiteY29" fmla="*/ 12108 h 15361"/>
                      <a:gd name="connsiteX30" fmla="*/ 5144 w 10287"/>
                      <a:gd name="connsiteY30" fmla="*/ 14013 h 15361"/>
                      <a:gd name="connsiteX31" fmla="*/ 5239 w 10287"/>
                      <a:gd name="connsiteY31" fmla="*/ 14013 h 15361"/>
                      <a:gd name="connsiteX32" fmla="*/ 5715 w 10287"/>
                      <a:gd name="connsiteY32" fmla="*/ 12204 h 15361"/>
                      <a:gd name="connsiteX33" fmla="*/ 6287 w 10287"/>
                      <a:gd name="connsiteY33" fmla="*/ 13537 h 15361"/>
                      <a:gd name="connsiteX34" fmla="*/ 6477 w 10287"/>
                      <a:gd name="connsiteY34" fmla="*/ 13537 h 15361"/>
                      <a:gd name="connsiteX35" fmla="*/ 6858 w 10287"/>
                      <a:gd name="connsiteY35" fmla="*/ 11632 h 15361"/>
                      <a:gd name="connsiteX36" fmla="*/ 7239 w 10287"/>
                      <a:gd name="connsiteY36" fmla="*/ 9441 h 15361"/>
                      <a:gd name="connsiteX37" fmla="*/ 7620 w 10287"/>
                      <a:gd name="connsiteY37" fmla="*/ 12013 h 15361"/>
                      <a:gd name="connsiteX38" fmla="*/ 8001 w 10287"/>
                      <a:gd name="connsiteY38" fmla="*/ 13632 h 15361"/>
                      <a:gd name="connsiteX39" fmla="*/ 10287 w 10287"/>
                      <a:gd name="connsiteY39" fmla="*/ 12870 h 15361"/>
                      <a:gd name="connsiteX40" fmla="*/ 7525 w 10287"/>
                      <a:gd name="connsiteY40" fmla="*/ 15156 h 15361"/>
                      <a:gd name="connsiteX41" fmla="*/ 1905 w 10287"/>
                      <a:gd name="connsiteY41" fmla="*/ 13347 h 15361"/>
                      <a:gd name="connsiteX42" fmla="*/ 0 w 10287"/>
                      <a:gd name="connsiteY42" fmla="*/ 9346 h 15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0287" h="15361">
                        <a:moveTo>
                          <a:pt x="476" y="9346"/>
                        </a:moveTo>
                        <a:cubicBezTo>
                          <a:pt x="286" y="8298"/>
                          <a:pt x="191" y="7155"/>
                          <a:pt x="286" y="6108"/>
                        </a:cubicBezTo>
                        <a:cubicBezTo>
                          <a:pt x="381" y="4774"/>
                          <a:pt x="1143" y="-274"/>
                          <a:pt x="3334" y="12"/>
                        </a:cubicBezTo>
                        <a:cubicBezTo>
                          <a:pt x="3905" y="12"/>
                          <a:pt x="4382" y="393"/>
                          <a:pt x="4858" y="774"/>
                        </a:cubicBezTo>
                        <a:cubicBezTo>
                          <a:pt x="5144" y="1059"/>
                          <a:pt x="5144" y="774"/>
                          <a:pt x="5334" y="583"/>
                        </a:cubicBezTo>
                        <a:cubicBezTo>
                          <a:pt x="5620" y="297"/>
                          <a:pt x="5906" y="297"/>
                          <a:pt x="6191" y="202"/>
                        </a:cubicBezTo>
                        <a:cubicBezTo>
                          <a:pt x="6668" y="202"/>
                          <a:pt x="7430" y="488"/>
                          <a:pt x="7906" y="774"/>
                        </a:cubicBezTo>
                        <a:cubicBezTo>
                          <a:pt x="8192" y="964"/>
                          <a:pt x="8477" y="1155"/>
                          <a:pt x="8573" y="1345"/>
                        </a:cubicBezTo>
                        <a:cubicBezTo>
                          <a:pt x="8573" y="1155"/>
                          <a:pt x="8573" y="1059"/>
                          <a:pt x="8858" y="964"/>
                        </a:cubicBezTo>
                        <a:cubicBezTo>
                          <a:pt x="9239" y="869"/>
                          <a:pt x="9620" y="1155"/>
                          <a:pt x="9906" y="1440"/>
                        </a:cubicBezTo>
                        <a:cubicBezTo>
                          <a:pt x="9716" y="1440"/>
                          <a:pt x="9620" y="1345"/>
                          <a:pt x="9430" y="1440"/>
                        </a:cubicBezTo>
                        <a:cubicBezTo>
                          <a:pt x="8763" y="1631"/>
                          <a:pt x="8668" y="2393"/>
                          <a:pt x="8668" y="3060"/>
                        </a:cubicBezTo>
                        <a:cubicBezTo>
                          <a:pt x="8287" y="2202"/>
                          <a:pt x="8001" y="1059"/>
                          <a:pt x="6953" y="964"/>
                        </a:cubicBezTo>
                        <a:cubicBezTo>
                          <a:pt x="6477" y="964"/>
                          <a:pt x="6382" y="1631"/>
                          <a:pt x="6382" y="2107"/>
                        </a:cubicBezTo>
                        <a:cubicBezTo>
                          <a:pt x="6382" y="1821"/>
                          <a:pt x="6191" y="1536"/>
                          <a:pt x="5906" y="1345"/>
                        </a:cubicBezTo>
                        <a:cubicBezTo>
                          <a:pt x="5906" y="1345"/>
                          <a:pt x="5715" y="1345"/>
                          <a:pt x="5715" y="1345"/>
                        </a:cubicBezTo>
                        <a:cubicBezTo>
                          <a:pt x="5715" y="1440"/>
                          <a:pt x="5715" y="2393"/>
                          <a:pt x="5429" y="2202"/>
                        </a:cubicBezTo>
                        <a:cubicBezTo>
                          <a:pt x="5239" y="2012"/>
                          <a:pt x="5144" y="1726"/>
                          <a:pt x="4953" y="1631"/>
                        </a:cubicBezTo>
                        <a:cubicBezTo>
                          <a:pt x="4953" y="1631"/>
                          <a:pt x="4763" y="1631"/>
                          <a:pt x="4763" y="1631"/>
                        </a:cubicBezTo>
                        <a:cubicBezTo>
                          <a:pt x="4477" y="2393"/>
                          <a:pt x="4572" y="3155"/>
                          <a:pt x="4382" y="3917"/>
                        </a:cubicBezTo>
                        <a:cubicBezTo>
                          <a:pt x="4191" y="3345"/>
                          <a:pt x="4191" y="2679"/>
                          <a:pt x="4096" y="2107"/>
                        </a:cubicBezTo>
                        <a:cubicBezTo>
                          <a:pt x="4001" y="1631"/>
                          <a:pt x="3715" y="869"/>
                          <a:pt x="3143" y="774"/>
                        </a:cubicBezTo>
                        <a:cubicBezTo>
                          <a:pt x="2381" y="678"/>
                          <a:pt x="1810" y="1536"/>
                          <a:pt x="1524" y="2107"/>
                        </a:cubicBezTo>
                        <a:cubicBezTo>
                          <a:pt x="1143" y="3060"/>
                          <a:pt x="1048" y="4012"/>
                          <a:pt x="953" y="5060"/>
                        </a:cubicBezTo>
                        <a:cubicBezTo>
                          <a:pt x="953" y="6489"/>
                          <a:pt x="857" y="7917"/>
                          <a:pt x="1143" y="9346"/>
                        </a:cubicBezTo>
                        <a:cubicBezTo>
                          <a:pt x="1429" y="10394"/>
                          <a:pt x="1810" y="11727"/>
                          <a:pt x="2572" y="12585"/>
                        </a:cubicBezTo>
                        <a:cubicBezTo>
                          <a:pt x="3143" y="13156"/>
                          <a:pt x="3715" y="12870"/>
                          <a:pt x="3905" y="12108"/>
                        </a:cubicBezTo>
                        <a:cubicBezTo>
                          <a:pt x="4096" y="11156"/>
                          <a:pt x="3620" y="10013"/>
                          <a:pt x="3905" y="9060"/>
                        </a:cubicBezTo>
                        <a:cubicBezTo>
                          <a:pt x="4191" y="9632"/>
                          <a:pt x="4191" y="10203"/>
                          <a:pt x="4286" y="10870"/>
                        </a:cubicBezTo>
                        <a:cubicBezTo>
                          <a:pt x="4286" y="11251"/>
                          <a:pt x="4286" y="11727"/>
                          <a:pt x="4382" y="12108"/>
                        </a:cubicBezTo>
                        <a:cubicBezTo>
                          <a:pt x="4382" y="12775"/>
                          <a:pt x="4572" y="13632"/>
                          <a:pt x="5144" y="14013"/>
                        </a:cubicBezTo>
                        <a:cubicBezTo>
                          <a:pt x="5144" y="14013"/>
                          <a:pt x="5144" y="14013"/>
                          <a:pt x="5239" y="14013"/>
                        </a:cubicBezTo>
                        <a:cubicBezTo>
                          <a:pt x="5715" y="13537"/>
                          <a:pt x="5620" y="12775"/>
                          <a:pt x="5715" y="12204"/>
                        </a:cubicBezTo>
                        <a:cubicBezTo>
                          <a:pt x="6001" y="12680"/>
                          <a:pt x="5906" y="13156"/>
                          <a:pt x="6287" y="13537"/>
                        </a:cubicBezTo>
                        <a:cubicBezTo>
                          <a:pt x="6287" y="13537"/>
                          <a:pt x="6382" y="13537"/>
                          <a:pt x="6477" y="13537"/>
                        </a:cubicBezTo>
                        <a:cubicBezTo>
                          <a:pt x="6953" y="13061"/>
                          <a:pt x="6858" y="12204"/>
                          <a:pt x="6858" y="11632"/>
                        </a:cubicBezTo>
                        <a:cubicBezTo>
                          <a:pt x="6858" y="10965"/>
                          <a:pt x="6858" y="10108"/>
                          <a:pt x="7239" y="9441"/>
                        </a:cubicBezTo>
                        <a:cubicBezTo>
                          <a:pt x="7525" y="10203"/>
                          <a:pt x="7620" y="11156"/>
                          <a:pt x="7620" y="12013"/>
                        </a:cubicBezTo>
                        <a:cubicBezTo>
                          <a:pt x="7620" y="12489"/>
                          <a:pt x="7620" y="13251"/>
                          <a:pt x="8001" y="13632"/>
                        </a:cubicBezTo>
                        <a:cubicBezTo>
                          <a:pt x="8573" y="14204"/>
                          <a:pt x="9716" y="13347"/>
                          <a:pt x="10287" y="12870"/>
                        </a:cubicBezTo>
                        <a:cubicBezTo>
                          <a:pt x="9620" y="13918"/>
                          <a:pt x="8668" y="14775"/>
                          <a:pt x="7525" y="15156"/>
                        </a:cubicBezTo>
                        <a:cubicBezTo>
                          <a:pt x="5525" y="15823"/>
                          <a:pt x="3239" y="14775"/>
                          <a:pt x="1905" y="13347"/>
                        </a:cubicBezTo>
                        <a:cubicBezTo>
                          <a:pt x="953" y="12204"/>
                          <a:pt x="286" y="10870"/>
                          <a:pt x="0" y="9346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708" name="رسم 672">
                  <a:extLst>
                    <a:ext uri="{FF2B5EF4-FFF2-40B4-BE49-F238E27FC236}">
                      <a16:creationId xmlns:a16="http://schemas.microsoft.com/office/drawing/2014/main" id="{22670994-3B73-84AD-3C72-34E3471EB14B}"/>
                    </a:ext>
                  </a:extLst>
                </p:cNvPr>
                <p:cNvGrpSpPr/>
                <p:nvPr/>
              </p:nvGrpSpPr>
              <p:grpSpPr>
                <a:xfrm>
                  <a:off x="6853642" y="2551112"/>
                  <a:ext cx="13340" cy="16650"/>
                  <a:chOff x="6853642" y="2551112"/>
                  <a:chExt cx="13340" cy="16650"/>
                </a:xfrm>
              </p:grpSpPr>
              <p:sp>
                <p:nvSpPr>
                  <p:cNvPr id="2711" name="شكل حر: شكل 2710">
                    <a:extLst>
                      <a:ext uri="{FF2B5EF4-FFF2-40B4-BE49-F238E27FC236}">
                        <a16:creationId xmlns:a16="http://schemas.microsoft.com/office/drawing/2014/main" id="{D5B914F2-0675-B7A6-6037-1136BAE9E34F}"/>
                      </a:ext>
                    </a:extLst>
                  </p:cNvPr>
                  <p:cNvSpPr/>
                  <p:nvPr/>
                </p:nvSpPr>
                <p:spPr>
                  <a:xfrm>
                    <a:off x="6853642" y="2551112"/>
                    <a:ext cx="13340" cy="16555"/>
                  </a:xfrm>
                  <a:custGeom>
                    <a:avLst/>
                    <a:gdLst>
                      <a:gd name="connsiteX0" fmla="*/ 12644 w 13340"/>
                      <a:gd name="connsiteY0" fmla="*/ 10826 h 16555"/>
                      <a:gd name="connsiteX1" fmla="*/ 13311 w 13340"/>
                      <a:gd name="connsiteY1" fmla="*/ 7302 h 16555"/>
                      <a:gd name="connsiteX2" fmla="*/ 11120 w 13340"/>
                      <a:gd name="connsiteY2" fmla="*/ 253 h 16555"/>
                      <a:gd name="connsiteX3" fmla="*/ 9405 w 13340"/>
                      <a:gd name="connsiteY3" fmla="*/ 920 h 16555"/>
                      <a:gd name="connsiteX4" fmla="*/ 8834 w 13340"/>
                      <a:gd name="connsiteY4" fmla="*/ 634 h 16555"/>
                      <a:gd name="connsiteX5" fmla="*/ 7881 w 13340"/>
                      <a:gd name="connsiteY5" fmla="*/ 63 h 16555"/>
                      <a:gd name="connsiteX6" fmla="*/ 5881 w 13340"/>
                      <a:gd name="connsiteY6" fmla="*/ 349 h 16555"/>
                      <a:gd name="connsiteX7" fmla="*/ 5024 w 13340"/>
                      <a:gd name="connsiteY7" fmla="*/ 920 h 16555"/>
                      <a:gd name="connsiteX8" fmla="*/ 4738 w 13340"/>
                      <a:gd name="connsiteY8" fmla="*/ 539 h 16555"/>
                      <a:gd name="connsiteX9" fmla="*/ 3404 w 13340"/>
                      <a:gd name="connsiteY9" fmla="*/ 1015 h 16555"/>
                      <a:gd name="connsiteX10" fmla="*/ 2071 w 13340"/>
                      <a:gd name="connsiteY10" fmla="*/ 2444 h 16555"/>
                      <a:gd name="connsiteX11" fmla="*/ 452 w 13340"/>
                      <a:gd name="connsiteY11" fmla="*/ 5302 h 16555"/>
                      <a:gd name="connsiteX12" fmla="*/ 3595 w 13340"/>
                      <a:gd name="connsiteY12" fmla="*/ 16065 h 16555"/>
                      <a:gd name="connsiteX13" fmla="*/ 9977 w 13340"/>
                      <a:gd name="connsiteY13" fmla="*/ 15017 h 16555"/>
                      <a:gd name="connsiteX14" fmla="*/ 12739 w 13340"/>
                      <a:gd name="connsiteY14" fmla="*/ 11017 h 16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340" h="16555">
                        <a:moveTo>
                          <a:pt x="12644" y="10826"/>
                        </a:moveTo>
                        <a:cubicBezTo>
                          <a:pt x="13025" y="9683"/>
                          <a:pt x="13311" y="8540"/>
                          <a:pt x="13311" y="7302"/>
                        </a:cubicBezTo>
                        <a:cubicBezTo>
                          <a:pt x="13406" y="5873"/>
                          <a:pt x="13406" y="253"/>
                          <a:pt x="11120" y="253"/>
                        </a:cubicBezTo>
                        <a:cubicBezTo>
                          <a:pt x="10453" y="253"/>
                          <a:pt x="9882" y="539"/>
                          <a:pt x="9405" y="920"/>
                        </a:cubicBezTo>
                        <a:cubicBezTo>
                          <a:pt x="9024" y="1206"/>
                          <a:pt x="9024" y="920"/>
                          <a:pt x="8834" y="634"/>
                        </a:cubicBezTo>
                        <a:cubicBezTo>
                          <a:pt x="8643" y="349"/>
                          <a:pt x="8262" y="253"/>
                          <a:pt x="7881" y="63"/>
                        </a:cubicBezTo>
                        <a:cubicBezTo>
                          <a:pt x="7405" y="-128"/>
                          <a:pt x="6453" y="158"/>
                          <a:pt x="5881" y="349"/>
                        </a:cubicBezTo>
                        <a:cubicBezTo>
                          <a:pt x="5500" y="539"/>
                          <a:pt x="5310" y="634"/>
                          <a:pt x="5024" y="920"/>
                        </a:cubicBezTo>
                        <a:cubicBezTo>
                          <a:pt x="5024" y="730"/>
                          <a:pt x="5024" y="539"/>
                          <a:pt x="4738" y="539"/>
                        </a:cubicBezTo>
                        <a:cubicBezTo>
                          <a:pt x="4262" y="349"/>
                          <a:pt x="3690" y="634"/>
                          <a:pt x="3404" y="1015"/>
                        </a:cubicBezTo>
                        <a:cubicBezTo>
                          <a:pt x="2928" y="1492"/>
                          <a:pt x="2452" y="1968"/>
                          <a:pt x="2071" y="2444"/>
                        </a:cubicBezTo>
                        <a:cubicBezTo>
                          <a:pt x="1309" y="3206"/>
                          <a:pt x="737" y="4254"/>
                          <a:pt x="452" y="5302"/>
                        </a:cubicBezTo>
                        <a:cubicBezTo>
                          <a:pt x="-596" y="8731"/>
                          <a:pt x="71" y="14255"/>
                          <a:pt x="3595" y="16065"/>
                        </a:cubicBezTo>
                        <a:cubicBezTo>
                          <a:pt x="5691" y="17113"/>
                          <a:pt x="8358" y="16351"/>
                          <a:pt x="9977" y="15017"/>
                        </a:cubicBezTo>
                        <a:cubicBezTo>
                          <a:pt x="11215" y="13969"/>
                          <a:pt x="12168" y="12541"/>
                          <a:pt x="12739" y="11017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12" name="شكل حر: شكل 2711">
                    <a:extLst>
                      <a:ext uri="{FF2B5EF4-FFF2-40B4-BE49-F238E27FC236}">
                        <a16:creationId xmlns:a16="http://schemas.microsoft.com/office/drawing/2014/main" id="{A73D494D-76AA-C294-AEFF-24B7CE39178E}"/>
                      </a:ext>
                    </a:extLst>
                  </p:cNvPr>
                  <p:cNvSpPr/>
                  <p:nvPr/>
                </p:nvSpPr>
                <p:spPr>
                  <a:xfrm>
                    <a:off x="6853642" y="2551112"/>
                    <a:ext cx="13340" cy="16555"/>
                  </a:xfrm>
                  <a:custGeom>
                    <a:avLst/>
                    <a:gdLst>
                      <a:gd name="connsiteX0" fmla="*/ 12644 w 13340"/>
                      <a:gd name="connsiteY0" fmla="*/ 10826 h 16555"/>
                      <a:gd name="connsiteX1" fmla="*/ 13311 w 13340"/>
                      <a:gd name="connsiteY1" fmla="*/ 7302 h 16555"/>
                      <a:gd name="connsiteX2" fmla="*/ 11120 w 13340"/>
                      <a:gd name="connsiteY2" fmla="*/ 253 h 16555"/>
                      <a:gd name="connsiteX3" fmla="*/ 9405 w 13340"/>
                      <a:gd name="connsiteY3" fmla="*/ 920 h 16555"/>
                      <a:gd name="connsiteX4" fmla="*/ 8834 w 13340"/>
                      <a:gd name="connsiteY4" fmla="*/ 634 h 16555"/>
                      <a:gd name="connsiteX5" fmla="*/ 7881 w 13340"/>
                      <a:gd name="connsiteY5" fmla="*/ 63 h 16555"/>
                      <a:gd name="connsiteX6" fmla="*/ 5881 w 13340"/>
                      <a:gd name="connsiteY6" fmla="*/ 349 h 16555"/>
                      <a:gd name="connsiteX7" fmla="*/ 5024 w 13340"/>
                      <a:gd name="connsiteY7" fmla="*/ 920 h 16555"/>
                      <a:gd name="connsiteX8" fmla="*/ 4738 w 13340"/>
                      <a:gd name="connsiteY8" fmla="*/ 539 h 16555"/>
                      <a:gd name="connsiteX9" fmla="*/ 3404 w 13340"/>
                      <a:gd name="connsiteY9" fmla="*/ 1015 h 16555"/>
                      <a:gd name="connsiteX10" fmla="*/ 2071 w 13340"/>
                      <a:gd name="connsiteY10" fmla="*/ 2444 h 16555"/>
                      <a:gd name="connsiteX11" fmla="*/ 452 w 13340"/>
                      <a:gd name="connsiteY11" fmla="*/ 5302 h 16555"/>
                      <a:gd name="connsiteX12" fmla="*/ 3595 w 13340"/>
                      <a:gd name="connsiteY12" fmla="*/ 16065 h 16555"/>
                      <a:gd name="connsiteX13" fmla="*/ 9977 w 13340"/>
                      <a:gd name="connsiteY13" fmla="*/ 15017 h 16555"/>
                      <a:gd name="connsiteX14" fmla="*/ 12739 w 13340"/>
                      <a:gd name="connsiteY14" fmla="*/ 11017 h 16555"/>
                      <a:gd name="connsiteX15" fmla="*/ 6262 w 13340"/>
                      <a:gd name="connsiteY15" fmla="*/ 11493 h 16555"/>
                      <a:gd name="connsiteX16" fmla="*/ 5405 w 13340"/>
                      <a:gd name="connsiteY16" fmla="*/ 10255 h 16555"/>
                      <a:gd name="connsiteX17" fmla="*/ 5119 w 13340"/>
                      <a:gd name="connsiteY17" fmla="*/ 8254 h 16555"/>
                      <a:gd name="connsiteX18" fmla="*/ 3881 w 13340"/>
                      <a:gd name="connsiteY18" fmla="*/ 10540 h 16555"/>
                      <a:gd name="connsiteX19" fmla="*/ 2547 w 13340"/>
                      <a:gd name="connsiteY19" fmla="*/ 12064 h 16555"/>
                      <a:gd name="connsiteX20" fmla="*/ 1309 w 13340"/>
                      <a:gd name="connsiteY20" fmla="*/ 10540 h 16555"/>
                      <a:gd name="connsiteX21" fmla="*/ 1500 w 13340"/>
                      <a:gd name="connsiteY21" fmla="*/ 7969 h 16555"/>
                      <a:gd name="connsiteX22" fmla="*/ 737 w 13340"/>
                      <a:gd name="connsiteY22" fmla="*/ 10826 h 16555"/>
                      <a:gd name="connsiteX23" fmla="*/ 547 w 13340"/>
                      <a:gd name="connsiteY23" fmla="*/ 10826 h 16555"/>
                      <a:gd name="connsiteX24" fmla="*/ 2166 w 13340"/>
                      <a:gd name="connsiteY24" fmla="*/ 2730 h 16555"/>
                      <a:gd name="connsiteX25" fmla="*/ 3404 w 13340"/>
                      <a:gd name="connsiteY25" fmla="*/ 1301 h 16555"/>
                      <a:gd name="connsiteX26" fmla="*/ 3214 w 13340"/>
                      <a:gd name="connsiteY26" fmla="*/ 5968 h 16555"/>
                      <a:gd name="connsiteX27" fmla="*/ 4452 w 13340"/>
                      <a:gd name="connsiteY27" fmla="*/ 4159 h 16555"/>
                      <a:gd name="connsiteX28" fmla="*/ 5691 w 13340"/>
                      <a:gd name="connsiteY28" fmla="*/ 2825 h 16555"/>
                      <a:gd name="connsiteX29" fmla="*/ 6643 w 13340"/>
                      <a:gd name="connsiteY29" fmla="*/ 5302 h 16555"/>
                      <a:gd name="connsiteX30" fmla="*/ 7977 w 13340"/>
                      <a:gd name="connsiteY30" fmla="*/ 3682 h 16555"/>
                      <a:gd name="connsiteX31" fmla="*/ 8167 w 13340"/>
                      <a:gd name="connsiteY31" fmla="*/ 3682 h 16555"/>
                      <a:gd name="connsiteX32" fmla="*/ 8548 w 13340"/>
                      <a:gd name="connsiteY32" fmla="*/ 6635 h 16555"/>
                      <a:gd name="connsiteX33" fmla="*/ 7596 w 13340"/>
                      <a:gd name="connsiteY33" fmla="*/ 9778 h 16555"/>
                      <a:gd name="connsiteX34" fmla="*/ 6262 w 13340"/>
                      <a:gd name="connsiteY34" fmla="*/ 11493 h 16555"/>
                      <a:gd name="connsiteX35" fmla="*/ 9691 w 13340"/>
                      <a:gd name="connsiteY35" fmla="*/ 11874 h 16555"/>
                      <a:gd name="connsiteX36" fmla="*/ 8929 w 13340"/>
                      <a:gd name="connsiteY36" fmla="*/ 11112 h 16555"/>
                      <a:gd name="connsiteX37" fmla="*/ 8739 w 13340"/>
                      <a:gd name="connsiteY37" fmla="*/ 8254 h 16555"/>
                      <a:gd name="connsiteX38" fmla="*/ 9215 w 13340"/>
                      <a:gd name="connsiteY38" fmla="*/ 4730 h 16555"/>
                      <a:gd name="connsiteX39" fmla="*/ 10453 w 13340"/>
                      <a:gd name="connsiteY39" fmla="*/ 3492 h 16555"/>
                      <a:gd name="connsiteX40" fmla="*/ 10929 w 13340"/>
                      <a:gd name="connsiteY40" fmla="*/ 5968 h 16555"/>
                      <a:gd name="connsiteX41" fmla="*/ 10739 w 13340"/>
                      <a:gd name="connsiteY41" fmla="*/ 9302 h 16555"/>
                      <a:gd name="connsiteX42" fmla="*/ 10167 w 13340"/>
                      <a:gd name="connsiteY42" fmla="*/ 11302 h 16555"/>
                      <a:gd name="connsiteX43" fmla="*/ 9691 w 13340"/>
                      <a:gd name="connsiteY43" fmla="*/ 11969 h 16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3340" h="16555">
                        <a:moveTo>
                          <a:pt x="12644" y="10826"/>
                        </a:moveTo>
                        <a:cubicBezTo>
                          <a:pt x="13025" y="9683"/>
                          <a:pt x="13311" y="8540"/>
                          <a:pt x="13311" y="7302"/>
                        </a:cubicBezTo>
                        <a:cubicBezTo>
                          <a:pt x="13406" y="5873"/>
                          <a:pt x="13406" y="253"/>
                          <a:pt x="11120" y="253"/>
                        </a:cubicBezTo>
                        <a:cubicBezTo>
                          <a:pt x="10453" y="253"/>
                          <a:pt x="9882" y="539"/>
                          <a:pt x="9405" y="920"/>
                        </a:cubicBezTo>
                        <a:cubicBezTo>
                          <a:pt x="9024" y="1206"/>
                          <a:pt x="9024" y="920"/>
                          <a:pt x="8834" y="634"/>
                        </a:cubicBezTo>
                        <a:cubicBezTo>
                          <a:pt x="8643" y="349"/>
                          <a:pt x="8262" y="253"/>
                          <a:pt x="7881" y="63"/>
                        </a:cubicBezTo>
                        <a:cubicBezTo>
                          <a:pt x="7405" y="-128"/>
                          <a:pt x="6453" y="158"/>
                          <a:pt x="5881" y="349"/>
                        </a:cubicBezTo>
                        <a:cubicBezTo>
                          <a:pt x="5500" y="539"/>
                          <a:pt x="5310" y="634"/>
                          <a:pt x="5024" y="920"/>
                        </a:cubicBezTo>
                        <a:cubicBezTo>
                          <a:pt x="5024" y="730"/>
                          <a:pt x="5024" y="539"/>
                          <a:pt x="4738" y="539"/>
                        </a:cubicBezTo>
                        <a:cubicBezTo>
                          <a:pt x="4262" y="349"/>
                          <a:pt x="3690" y="634"/>
                          <a:pt x="3404" y="1015"/>
                        </a:cubicBezTo>
                        <a:cubicBezTo>
                          <a:pt x="2928" y="1492"/>
                          <a:pt x="2452" y="1968"/>
                          <a:pt x="2071" y="2444"/>
                        </a:cubicBezTo>
                        <a:cubicBezTo>
                          <a:pt x="1309" y="3206"/>
                          <a:pt x="737" y="4254"/>
                          <a:pt x="452" y="5302"/>
                        </a:cubicBezTo>
                        <a:cubicBezTo>
                          <a:pt x="-596" y="8731"/>
                          <a:pt x="71" y="14255"/>
                          <a:pt x="3595" y="16065"/>
                        </a:cubicBezTo>
                        <a:cubicBezTo>
                          <a:pt x="5691" y="17113"/>
                          <a:pt x="8358" y="16351"/>
                          <a:pt x="9977" y="15017"/>
                        </a:cubicBezTo>
                        <a:cubicBezTo>
                          <a:pt x="11215" y="13969"/>
                          <a:pt x="12168" y="12541"/>
                          <a:pt x="12739" y="11017"/>
                        </a:cubicBezTo>
                        <a:close/>
                        <a:moveTo>
                          <a:pt x="6262" y="11493"/>
                        </a:moveTo>
                        <a:cubicBezTo>
                          <a:pt x="6262" y="11493"/>
                          <a:pt x="5500" y="10731"/>
                          <a:pt x="5405" y="10255"/>
                        </a:cubicBezTo>
                        <a:cubicBezTo>
                          <a:pt x="5214" y="9588"/>
                          <a:pt x="5405" y="8921"/>
                          <a:pt x="5119" y="8254"/>
                        </a:cubicBezTo>
                        <a:cubicBezTo>
                          <a:pt x="4548" y="8826"/>
                          <a:pt x="4262" y="9874"/>
                          <a:pt x="3881" y="10540"/>
                        </a:cubicBezTo>
                        <a:cubicBezTo>
                          <a:pt x="3595" y="11017"/>
                          <a:pt x="3214" y="11969"/>
                          <a:pt x="2547" y="12064"/>
                        </a:cubicBezTo>
                        <a:cubicBezTo>
                          <a:pt x="1785" y="12064"/>
                          <a:pt x="1404" y="11112"/>
                          <a:pt x="1309" y="10540"/>
                        </a:cubicBezTo>
                        <a:cubicBezTo>
                          <a:pt x="1309" y="9683"/>
                          <a:pt x="1309" y="8826"/>
                          <a:pt x="1500" y="7969"/>
                        </a:cubicBezTo>
                        <a:cubicBezTo>
                          <a:pt x="1214" y="8921"/>
                          <a:pt x="1119" y="9874"/>
                          <a:pt x="737" y="10826"/>
                        </a:cubicBezTo>
                        <a:cubicBezTo>
                          <a:pt x="737" y="10826"/>
                          <a:pt x="547" y="10826"/>
                          <a:pt x="547" y="10826"/>
                        </a:cubicBezTo>
                        <a:cubicBezTo>
                          <a:pt x="-120" y="8254"/>
                          <a:pt x="547" y="4921"/>
                          <a:pt x="2166" y="2730"/>
                        </a:cubicBezTo>
                        <a:cubicBezTo>
                          <a:pt x="2452" y="2158"/>
                          <a:pt x="2833" y="1492"/>
                          <a:pt x="3404" y="1301"/>
                        </a:cubicBezTo>
                        <a:cubicBezTo>
                          <a:pt x="5024" y="920"/>
                          <a:pt x="3595" y="4730"/>
                          <a:pt x="3214" y="5968"/>
                        </a:cubicBezTo>
                        <a:cubicBezTo>
                          <a:pt x="3690" y="5492"/>
                          <a:pt x="4071" y="4730"/>
                          <a:pt x="4452" y="4159"/>
                        </a:cubicBezTo>
                        <a:cubicBezTo>
                          <a:pt x="4738" y="3682"/>
                          <a:pt x="5119" y="3016"/>
                          <a:pt x="5691" y="2825"/>
                        </a:cubicBezTo>
                        <a:cubicBezTo>
                          <a:pt x="6929" y="2444"/>
                          <a:pt x="6548" y="4444"/>
                          <a:pt x="6643" y="5302"/>
                        </a:cubicBezTo>
                        <a:cubicBezTo>
                          <a:pt x="7119" y="4730"/>
                          <a:pt x="7405" y="4159"/>
                          <a:pt x="7977" y="3682"/>
                        </a:cubicBezTo>
                        <a:cubicBezTo>
                          <a:pt x="7977" y="3682"/>
                          <a:pt x="7977" y="3682"/>
                          <a:pt x="8167" y="3682"/>
                        </a:cubicBezTo>
                        <a:cubicBezTo>
                          <a:pt x="8834" y="4444"/>
                          <a:pt x="8739" y="5683"/>
                          <a:pt x="8548" y="6635"/>
                        </a:cubicBezTo>
                        <a:cubicBezTo>
                          <a:pt x="8262" y="7683"/>
                          <a:pt x="7977" y="8826"/>
                          <a:pt x="7596" y="9778"/>
                        </a:cubicBezTo>
                        <a:cubicBezTo>
                          <a:pt x="7500" y="10255"/>
                          <a:pt x="7024" y="11779"/>
                          <a:pt x="6262" y="11493"/>
                        </a:cubicBezTo>
                        <a:close/>
                        <a:moveTo>
                          <a:pt x="9691" y="11874"/>
                        </a:moveTo>
                        <a:cubicBezTo>
                          <a:pt x="9691" y="11874"/>
                          <a:pt x="9024" y="11398"/>
                          <a:pt x="8929" y="11112"/>
                        </a:cubicBezTo>
                        <a:cubicBezTo>
                          <a:pt x="8643" y="10159"/>
                          <a:pt x="8643" y="9207"/>
                          <a:pt x="8739" y="8254"/>
                        </a:cubicBezTo>
                        <a:cubicBezTo>
                          <a:pt x="8739" y="7016"/>
                          <a:pt x="8834" y="5873"/>
                          <a:pt x="9215" y="4730"/>
                        </a:cubicBezTo>
                        <a:cubicBezTo>
                          <a:pt x="9405" y="3778"/>
                          <a:pt x="9786" y="2635"/>
                          <a:pt x="10453" y="3492"/>
                        </a:cubicBezTo>
                        <a:cubicBezTo>
                          <a:pt x="11025" y="4159"/>
                          <a:pt x="11025" y="5206"/>
                          <a:pt x="10929" y="5968"/>
                        </a:cubicBezTo>
                        <a:cubicBezTo>
                          <a:pt x="10929" y="7016"/>
                          <a:pt x="10929" y="8159"/>
                          <a:pt x="10739" y="9302"/>
                        </a:cubicBezTo>
                        <a:cubicBezTo>
                          <a:pt x="10739" y="9969"/>
                          <a:pt x="10453" y="10636"/>
                          <a:pt x="10167" y="11302"/>
                        </a:cubicBezTo>
                        <a:cubicBezTo>
                          <a:pt x="10072" y="11493"/>
                          <a:pt x="9882" y="11874"/>
                          <a:pt x="9691" y="11969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13" name="شكل حر: شكل 2712">
                    <a:extLst>
                      <a:ext uri="{FF2B5EF4-FFF2-40B4-BE49-F238E27FC236}">
                        <a16:creationId xmlns:a16="http://schemas.microsoft.com/office/drawing/2014/main" id="{82E2C1D1-DB59-1F19-F3E4-EDF00E836086}"/>
                      </a:ext>
                    </a:extLst>
                  </p:cNvPr>
                  <p:cNvSpPr/>
                  <p:nvPr/>
                </p:nvSpPr>
                <p:spPr>
                  <a:xfrm>
                    <a:off x="6854475" y="2551112"/>
                    <a:ext cx="12507" cy="16650"/>
                  </a:xfrm>
                  <a:custGeom>
                    <a:avLst/>
                    <a:gdLst>
                      <a:gd name="connsiteX0" fmla="*/ 11811 w 12507"/>
                      <a:gd name="connsiteY0" fmla="*/ 10826 h 16650"/>
                      <a:gd name="connsiteX1" fmla="*/ 12478 w 12507"/>
                      <a:gd name="connsiteY1" fmla="*/ 7302 h 16650"/>
                      <a:gd name="connsiteX2" fmla="*/ 10287 w 12507"/>
                      <a:gd name="connsiteY2" fmla="*/ 253 h 16650"/>
                      <a:gd name="connsiteX3" fmla="*/ 8572 w 12507"/>
                      <a:gd name="connsiteY3" fmla="*/ 920 h 16650"/>
                      <a:gd name="connsiteX4" fmla="*/ 8001 w 12507"/>
                      <a:gd name="connsiteY4" fmla="*/ 634 h 16650"/>
                      <a:gd name="connsiteX5" fmla="*/ 7048 w 12507"/>
                      <a:gd name="connsiteY5" fmla="*/ 63 h 16650"/>
                      <a:gd name="connsiteX6" fmla="*/ 5048 w 12507"/>
                      <a:gd name="connsiteY6" fmla="*/ 349 h 16650"/>
                      <a:gd name="connsiteX7" fmla="*/ 4191 w 12507"/>
                      <a:gd name="connsiteY7" fmla="*/ 920 h 16650"/>
                      <a:gd name="connsiteX8" fmla="*/ 3905 w 12507"/>
                      <a:gd name="connsiteY8" fmla="*/ 539 h 16650"/>
                      <a:gd name="connsiteX9" fmla="*/ 2762 w 12507"/>
                      <a:gd name="connsiteY9" fmla="*/ 825 h 16650"/>
                      <a:gd name="connsiteX10" fmla="*/ 3334 w 12507"/>
                      <a:gd name="connsiteY10" fmla="*/ 825 h 16650"/>
                      <a:gd name="connsiteX11" fmla="*/ 3905 w 12507"/>
                      <a:gd name="connsiteY11" fmla="*/ 2730 h 16650"/>
                      <a:gd name="connsiteX12" fmla="*/ 6096 w 12507"/>
                      <a:gd name="connsiteY12" fmla="*/ 730 h 16650"/>
                      <a:gd name="connsiteX13" fmla="*/ 6477 w 12507"/>
                      <a:gd name="connsiteY13" fmla="*/ 2063 h 16650"/>
                      <a:gd name="connsiteX14" fmla="*/ 7144 w 12507"/>
                      <a:gd name="connsiteY14" fmla="*/ 1301 h 16650"/>
                      <a:gd name="connsiteX15" fmla="*/ 7334 w 12507"/>
                      <a:gd name="connsiteY15" fmla="*/ 1396 h 16650"/>
                      <a:gd name="connsiteX16" fmla="*/ 7429 w 12507"/>
                      <a:gd name="connsiteY16" fmla="*/ 2349 h 16650"/>
                      <a:gd name="connsiteX17" fmla="*/ 8096 w 12507"/>
                      <a:gd name="connsiteY17" fmla="*/ 1873 h 16650"/>
                      <a:gd name="connsiteX18" fmla="*/ 8287 w 12507"/>
                      <a:gd name="connsiteY18" fmla="*/ 1873 h 16650"/>
                      <a:gd name="connsiteX19" fmla="*/ 8287 w 12507"/>
                      <a:gd name="connsiteY19" fmla="*/ 4349 h 16650"/>
                      <a:gd name="connsiteX20" fmla="*/ 8858 w 12507"/>
                      <a:gd name="connsiteY20" fmla="*/ 2539 h 16650"/>
                      <a:gd name="connsiteX21" fmla="*/ 10096 w 12507"/>
                      <a:gd name="connsiteY21" fmla="*/ 1301 h 16650"/>
                      <a:gd name="connsiteX22" fmla="*/ 11621 w 12507"/>
                      <a:gd name="connsiteY22" fmla="*/ 3016 h 16650"/>
                      <a:gd name="connsiteX23" fmla="*/ 11716 w 12507"/>
                      <a:gd name="connsiteY23" fmla="*/ 6349 h 16650"/>
                      <a:gd name="connsiteX24" fmla="*/ 10763 w 12507"/>
                      <a:gd name="connsiteY24" fmla="*/ 11017 h 16650"/>
                      <a:gd name="connsiteX25" fmla="*/ 8668 w 12507"/>
                      <a:gd name="connsiteY25" fmla="*/ 14255 h 16650"/>
                      <a:gd name="connsiteX26" fmla="*/ 7334 w 12507"/>
                      <a:gd name="connsiteY26" fmla="*/ 13493 h 16650"/>
                      <a:gd name="connsiteX27" fmla="*/ 7715 w 12507"/>
                      <a:gd name="connsiteY27" fmla="*/ 10159 h 16650"/>
                      <a:gd name="connsiteX28" fmla="*/ 7048 w 12507"/>
                      <a:gd name="connsiteY28" fmla="*/ 11969 h 16650"/>
                      <a:gd name="connsiteX29" fmla="*/ 6667 w 12507"/>
                      <a:gd name="connsiteY29" fmla="*/ 13303 h 16650"/>
                      <a:gd name="connsiteX30" fmla="*/ 5429 w 12507"/>
                      <a:gd name="connsiteY30" fmla="*/ 15303 h 16650"/>
                      <a:gd name="connsiteX31" fmla="*/ 5239 w 12507"/>
                      <a:gd name="connsiteY31" fmla="*/ 15303 h 16650"/>
                      <a:gd name="connsiteX32" fmla="*/ 5048 w 12507"/>
                      <a:gd name="connsiteY32" fmla="*/ 13303 h 16650"/>
                      <a:gd name="connsiteX33" fmla="*/ 4191 w 12507"/>
                      <a:gd name="connsiteY33" fmla="*/ 14636 h 16650"/>
                      <a:gd name="connsiteX34" fmla="*/ 4000 w 12507"/>
                      <a:gd name="connsiteY34" fmla="*/ 14636 h 16650"/>
                      <a:gd name="connsiteX35" fmla="*/ 3905 w 12507"/>
                      <a:gd name="connsiteY35" fmla="*/ 12445 h 16650"/>
                      <a:gd name="connsiteX36" fmla="*/ 3905 w 12507"/>
                      <a:gd name="connsiteY36" fmla="*/ 9969 h 16650"/>
                      <a:gd name="connsiteX37" fmla="*/ 3048 w 12507"/>
                      <a:gd name="connsiteY37" fmla="*/ 12731 h 16650"/>
                      <a:gd name="connsiteX38" fmla="*/ 2381 w 12507"/>
                      <a:gd name="connsiteY38" fmla="*/ 14446 h 16650"/>
                      <a:gd name="connsiteX39" fmla="*/ 0 w 12507"/>
                      <a:gd name="connsiteY39" fmla="*/ 13207 h 16650"/>
                      <a:gd name="connsiteX40" fmla="*/ 2667 w 12507"/>
                      <a:gd name="connsiteY40" fmla="*/ 16160 h 16650"/>
                      <a:gd name="connsiteX41" fmla="*/ 9049 w 12507"/>
                      <a:gd name="connsiteY41" fmla="*/ 15112 h 16650"/>
                      <a:gd name="connsiteX42" fmla="*/ 11811 w 12507"/>
                      <a:gd name="connsiteY42" fmla="*/ 11112 h 16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2507" h="16650">
                        <a:moveTo>
                          <a:pt x="11811" y="10826"/>
                        </a:moveTo>
                        <a:cubicBezTo>
                          <a:pt x="12192" y="9683"/>
                          <a:pt x="12478" y="8540"/>
                          <a:pt x="12478" y="7302"/>
                        </a:cubicBezTo>
                        <a:cubicBezTo>
                          <a:pt x="12573" y="5873"/>
                          <a:pt x="12573" y="253"/>
                          <a:pt x="10287" y="253"/>
                        </a:cubicBezTo>
                        <a:cubicBezTo>
                          <a:pt x="9620" y="253"/>
                          <a:pt x="9049" y="539"/>
                          <a:pt x="8572" y="920"/>
                        </a:cubicBezTo>
                        <a:cubicBezTo>
                          <a:pt x="8192" y="1206"/>
                          <a:pt x="8192" y="920"/>
                          <a:pt x="8001" y="634"/>
                        </a:cubicBezTo>
                        <a:cubicBezTo>
                          <a:pt x="7810" y="349"/>
                          <a:pt x="7429" y="253"/>
                          <a:pt x="7048" y="63"/>
                        </a:cubicBezTo>
                        <a:cubicBezTo>
                          <a:pt x="6572" y="-128"/>
                          <a:pt x="5620" y="158"/>
                          <a:pt x="5048" y="349"/>
                        </a:cubicBezTo>
                        <a:cubicBezTo>
                          <a:pt x="4667" y="539"/>
                          <a:pt x="4477" y="634"/>
                          <a:pt x="4191" y="920"/>
                        </a:cubicBezTo>
                        <a:cubicBezTo>
                          <a:pt x="4191" y="730"/>
                          <a:pt x="4191" y="539"/>
                          <a:pt x="3905" y="539"/>
                        </a:cubicBezTo>
                        <a:cubicBezTo>
                          <a:pt x="3524" y="349"/>
                          <a:pt x="3048" y="539"/>
                          <a:pt x="2762" y="825"/>
                        </a:cubicBezTo>
                        <a:cubicBezTo>
                          <a:pt x="2953" y="825"/>
                          <a:pt x="3143" y="825"/>
                          <a:pt x="3334" y="825"/>
                        </a:cubicBezTo>
                        <a:cubicBezTo>
                          <a:pt x="4096" y="1111"/>
                          <a:pt x="4000" y="1968"/>
                          <a:pt x="3905" y="2730"/>
                        </a:cubicBezTo>
                        <a:cubicBezTo>
                          <a:pt x="4381" y="1873"/>
                          <a:pt x="4953" y="634"/>
                          <a:pt x="6096" y="730"/>
                        </a:cubicBezTo>
                        <a:cubicBezTo>
                          <a:pt x="6572" y="730"/>
                          <a:pt x="6572" y="1492"/>
                          <a:pt x="6477" y="2063"/>
                        </a:cubicBezTo>
                        <a:cubicBezTo>
                          <a:pt x="6667" y="1777"/>
                          <a:pt x="6858" y="1492"/>
                          <a:pt x="7144" y="1301"/>
                        </a:cubicBezTo>
                        <a:cubicBezTo>
                          <a:pt x="7239" y="1301"/>
                          <a:pt x="7334" y="1301"/>
                          <a:pt x="7334" y="1396"/>
                        </a:cubicBezTo>
                        <a:cubicBezTo>
                          <a:pt x="7334" y="1492"/>
                          <a:pt x="7239" y="2539"/>
                          <a:pt x="7429" y="2349"/>
                        </a:cubicBezTo>
                        <a:cubicBezTo>
                          <a:pt x="7620" y="2158"/>
                          <a:pt x="7810" y="1968"/>
                          <a:pt x="8096" y="1873"/>
                        </a:cubicBezTo>
                        <a:cubicBezTo>
                          <a:pt x="8096" y="1873"/>
                          <a:pt x="8192" y="1873"/>
                          <a:pt x="8287" y="1873"/>
                        </a:cubicBezTo>
                        <a:cubicBezTo>
                          <a:pt x="8477" y="2730"/>
                          <a:pt x="8287" y="3492"/>
                          <a:pt x="8287" y="4349"/>
                        </a:cubicBezTo>
                        <a:cubicBezTo>
                          <a:pt x="8572" y="3778"/>
                          <a:pt x="8668" y="3111"/>
                          <a:pt x="8858" y="2539"/>
                        </a:cubicBezTo>
                        <a:cubicBezTo>
                          <a:pt x="9049" y="1968"/>
                          <a:pt x="9430" y="1301"/>
                          <a:pt x="10096" y="1301"/>
                        </a:cubicBezTo>
                        <a:cubicBezTo>
                          <a:pt x="10954" y="1301"/>
                          <a:pt x="11430" y="2349"/>
                          <a:pt x="11621" y="3016"/>
                        </a:cubicBezTo>
                        <a:cubicBezTo>
                          <a:pt x="11906" y="4063"/>
                          <a:pt x="11811" y="5206"/>
                          <a:pt x="11716" y="6349"/>
                        </a:cubicBezTo>
                        <a:cubicBezTo>
                          <a:pt x="11621" y="7969"/>
                          <a:pt x="11430" y="9493"/>
                          <a:pt x="10763" y="11017"/>
                        </a:cubicBezTo>
                        <a:cubicBezTo>
                          <a:pt x="10287" y="12160"/>
                          <a:pt x="9620" y="13493"/>
                          <a:pt x="8668" y="14255"/>
                        </a:cubicBezTo>
                        <a:cubicBezTo>
                          <a:pt x="8001" y="14827"/>
                          <a:pt x="7334" y="14446"/>
                          <a:pt x="7334" y="13493"/>
                        </a:cubicBezTo>
                        <a:cubicBezTo>
                          <a:pt x="7334" y="12350"/>
                          <a:pt x="8001" y="11207"/>
                          <a:pt x="7715" y="10159"/>
                        </a:cubicBezTo>
                        <a:cubicBezTo>
                          <a:pt x="7334" y="10731"/>
                          <a:pt x="7239" y="11398"/>
                          <a:pt x="7048" y="11969"/>
                        </a:cubicBezTo>
                        <a:cubicBezTo>
                          <a:pt x="6953" y="12445"/>
                          <a:pt x="6763" y="12826"/>
                          <a:pt x="6667" y="13303"/>
                        </a:cubicBezTo>
                        <a:cubicBezTo>
                          <a:pt x="6477" y="14065"/>
                          <a:pt x="6286" y="15017"/>
                          <a:pt x="5429" y="15303"/>
                        </a:cubicBezTo>
                        <a:cubicBezTo>
                          <a:pt x="5429" y="15303"/>
                          <a:pt x="5334" y="15303"/>
                          <a:pt x="5239" y="15303"/>
                        </a:cubicBezTo>
                        <a:cubicBezTo>
                          <a:pt x="4763" y="14731"/>
                          <a:pt x="5048" y="13969"/>
                          <a:pt x="5048" y="13303"/>
                        </a:cubicBezTo>
                        <a:cubicBezTo>
                          <a:pt x="4667" y="13684"/>
                          <a:pt x="4667" y="14350"/>
                          <a:pt x="4191" y="14636"/>
                        </a:cubicBezTo>
                        <a:cubicBezTo>
                          <a:pt x="4191" y="14636"/>
                          <a:pt x="4096" y="14636"/>
                          <a:pt x="4000" y="14636"/>
                        </a:cubicBezTo>
                        <a:cubicBezTo>
                          <a:pt x="3619" y="14065"/>
                          <a:pt x="3810" y="13207"/>
                          <a:pt x="3905" y="12445"/>
                        </a:cubicBezTo>
                        <a:cubicBezTo>
                          <a:pt x="3905" y="11683"/>
                          <a:pt x="4096" y="10731"/>
                          <a:pt x="3905" y="9969"/>
                        </a:cubicBezTo>
                        <a:cubicBezTo>
                          <a:pt x="3429" y="10826"/>
                          <a:pt x="3143" y="11779"/>
                          <a:pt x="3048" y="12731"/>
                        </a:cubicBezTo>
                        <a:cubicBezTo>
                          <a:pt x="2953" y="13303"/>
                          <a:pt x="2762" y="14065"/>
                          <a:pt x="2381" y="14446"/>
                        </a:cubicBezTo>
                        <a:cubicBezTo>
                          <a:pt x="1619" y="15017"/>
                          <a:pt x="571" y="13874"/>
                          <a:pt x="0" y="13207"/>
                        </a:cubicBezTo>
                        <a:cubicBezTo>
                          <a:pt x="571" y="14446"/>
                          <a:pt x="1429" y="15493"/>
                          <a:pt x="2667" y="16160"/>
                        </a:cubicBezTo>
                        <a:cubicBezTo>
                          <a:pt x="4763" y="17208"/>
                          <a:pt x="7429" y="16446"/>
                          <a:pt x="9049" y="15112"/>
                        </a:cubicBezTo>
                        <a:cubicBezTo>
                          <a:pt x="10287" y="14065"/>
                          <a:pt x="11239" y="12636"/>
                          <a:pt x="11811" y="11112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709" name="شكل حر: شكل 2708">
                  <a:extLst>
                    <a:ext uri="{FF2B5EF4-FFF2-40B4-BE49-F238E27FC236}">
                      <a16:creationId xmlns:a16="http://schemas.microsoft.com/office/drawing/2014/main" id="{A889CEA3-E480-3774-6830-2B6E6F482070}"/>
                    </a:ext>
                  </a:extLst>
                </p:cNvPr>
                <p:cNvSpPr/>
                <p:nvPr/>
              </p:nvSpPr>
              <p:spPr>
                <a:xfrm>
                  <a:off x="6853614" y="2561551"/>
                  <a:ext cx="12477" cy="6670"/>
                </a:xfrm>
                <a:custGeom>
                  <a:avLst/>
                  <a:gdLst>
                    <a:gd name="connsiteX0" fmla="*/ 12387 w 12477"/>
                    <a:gd name="connsiteY0" fmla="*/ 2007 h 6670"/>
                    <a:gd name="connsiteX1" fmla="*/ 9815 w 12477"/>
                    <a:gd name="connsiteY1" fmla="*/ 3912 h 6670"/>
                    <a:gd name="connsiteX2" fmla="*/ 10291 w 12477"/>
                    <a:gd name="connsiteY2" fmla="*/ 1816 h 6670"/>
                    <a:gd name="connsiteX3" fmla="*/ 9720 w 12477"/>
                    <a:gd name="connsiteY3" fmla="*/ 1816 h 6670"/>
                    <a:gd name="connsiteX4" fmla="*/ 8862 w 12477"/>
                    <a:gd name="connsiteY4" fmla="*/ 2674 h 6670"/>
                    <a:gd name="connsiteX5" fmla="*/ 8672 w 12477"/>
                    <a:gd name="connsiteY5" fmla="*/ 1435 h 6670"/>
                    <a:gd name="connsiteX6" fmla="*/ 8005 w 12477"/>
                    <a:gd name="connsiteY6" fmla="*/ 1435 h 6670"/>
                    <a:gd name="connsiteX7" fmla="*/ 7053 w 12477"/>
                    <a:gd name="connsiteY7" fmla="*/ 2769 h 6670"/>
                    <a:gd name="connsiteX8" fmla="*/ 6291 w 12477"/>
                    <a:gd name="connsiteY8" fmla="*/ 1150 h 6670"/>
                    <a:gd name="connsiteX9" fmla="*/ 5433 w 12477"/>
                    <a:gd name="connsiteY9" fmla="*/ 1721 h 6670"/>
                    <a:gd name="connsiteX10" fmla="*/ 4481 w 12477"/>
                    <a:gd name="connsiteY10" fmla="*/ 7 h 6670"/>
                    <a:gd name="connsiteX11" fmla="*/ 3147 w 12477"/>
                    <a:gd name="connsiteY11" fmla="*/ 2197 h 6670"/>
                    <a:gd name="connsiteX12" fmla="*/ 2195 w 12477"/>
                    <a:gd name="connsiteY12" fmla="*/ 1054 h 6670"/>
                    <a:gd name="connsiteX13" fmla="*/ 1623 w 12477"/>
                    <a:gd name="connsiteY13" fmla="*/ 1435 h 6670"/>
                    <a:gd name="connsiteX14" fmla="*/ 4 w 12477"/>
                    <a:gd name="connsiteY14" fmla="*/ 197 h 6670"/>
                    <a:gd name="connsiteX15" fmla="*/ 3719 w 12477"/>
                    <a:gd name="connsiteY15" fmla="*/ 6198 h 6670"/>
                    <a:gd name="connsiteX16" fmla="*/ 10767 w 12477"/>
                    <a:gd name="connsiteY16" fmla="*/ 4579 h 6670"/>
                    <a:gd name="connsiteX17" fmla="*/ 12196 w 12477"/>
                    <a:gd name="connsiteY17" fmla="*/ 2674 h 6670"/>
                    <a:gd name="connsiteX18" fmla="*/ 12387 w 12477"/>
                    <a:gd name="connsiteY18" fmla="*/ 1912 h 6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2477" h="6670">
                      <a:moveTo>
                        <a:pt x="12387" y="2007"/>
                      </a:moveTo>
                      <a:cubicBezTo>
                        <a:pt x="11625" y="2388"/>
                        <a:pt x="10005" y="3436"/>
                        <a:pt x="9815" y="3912"/>
                      </a:cubicBezTo>
                      <a:cubicBezTo>
                        <a:pt x="10101" y="3245"/>
                        <a:pt x="10386" y="2578"/>
                        <a:pt x="10291" y="1816"/>
                      </a:cubicBezTo>
                      <a:cubicBezTo>
                        <a:pt x="10291" y="1531"/>
                        <a:pt x="9815" y="1721"/>
                        <a:pt x="9720" y="1816"/>
                      </a:cubicBezTo>
                      <a:cubicBezTo>
                        <a:pt x="9339" y="2007"/>
                        <a:pt x="9053" y="2293"/>
                        <a:pt x="8862" y="2674"/>
                      </a:cubicBezTo>
                      <a:cubicBezTo>
                        <a:pt x="8862" y="2197"/>
                        <a:pt x="8958" y="1816"/>
                        <a:pt x="8672" y="1435"/>
                      </a:cubicBezTo>
                      <a:cubicBezTo>
                        <a:pt x="8577" y="1245"/>
                        <a:pt x="8196" y="1435"/>
                        <a:pt x="8005" y="1435"/>
                      </a:cubicBezTo>
                      <a:cubicBezTo>
                        <a:pt x="7529" y="1721"/>
                        <a:pt x="7338" y="2388"/>
                        <a:pt x="7053" y="2769"/>
                      </a:cubicBezTo>
                      <a:cubicBezTo>
                        <a:pt x="7053" y="2007"/>
                        <a:pt x="7053" y="1054"/>
                        <a:pt x="6291" y="1150"/>
                      </a:cubicBezTo>
                      <a:cubicBezTo>
                        <a:pt x="5910" y="1150"/>
                        <a:pt x="5624" y="1435"/>
                        <a:pt x="5433" y="1721"/>
                      </a:cubicBezTo>
                      <a:cubicBezTo>
                        <a:pt x="5433" y="864"/>
                        <a:pt x="5148" y="-89"/>
                        <a:pt x="4481" y="7"/>
                      </a:cubicBezTo>
                      <a:cubicBezTo>
                        <a:pt x="3624" y="102"/>
                        <a:pt x="3338" y="1340"/>
                        <a:pt x="3147" y="2197"/>
                      </a:cubicBezTo>
                      <a:cubicBezTo>
                        <a:pt x="2957" y="1721"/>
                        <a:pt x="2862" y="1150"/>
                        <a:pt x="2195" y="1054"/>
                      </a:cubicBezTo>
                      <a:cubicBezTo>
                        <a:pt x="1909" y="1054"/>
                        <a:pt x="1719" y="1150"/>
                        <a:pt x="1623" y="1435"/>
                      </a:cubicBezTo>
                      <a:cubicBezTo>
                        <a:pt x="1528" y="1054"/>
                        <a:pt x="-91" y="7"/>
                        <a:pt x="4" y="197"/>
                      </a:cubicBezTo>
                      <a:cubicBezTo>
                        <a:pt x="99" y="3340"/>
                        <a:pt x="1909" y="5341"/>
                        <a:pt x="3719" y="6198"/>
                      </a:cubicBezTo>
                      <a:cubicBezTo>
                        <a:pt x="6100" y="7246"/>
                        <a:pt x="9053" y="6484"/>
                        <a:pt x="10767" y="4579"/>
                      </a:cubicBezTo>
                      <a:cubicBezTo>
                        <a:pt x="11339" y="4007"/>
                        <a:pt x="11815" y="3340"/>
                        <a:pt x="12196" y="2674"/>
                      </a:cubicBezTo>
                      <a:cubicBezTo>
                        <a:pt x="12196" y="2674"/>
                        <a:pt x="12672" y="1721"/>
                        <a:pt x="12387" y="1912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710" name="شكل حر: شكل 2709">
                  <a:extLst>
                    <a:ext uri="{FF2B5EF4-FFF2-40B4-BE49-F238E27FC236}">
                      <a16:creationId xmlns:a16="http://schemas.microsoft.com/office/drawing/2014/main" id="{8E7D32BA-B874-226A-38E8-1970B5893146}"/>
                    </a:ext>
                  </a:extLst>
                </p:cNvPr>
                <p:cNvSpPr/>
                <p:nvPr/>
              </p:nvSpPr>
              <p:spPr>
                <a:xfrm>
                  <a:off x="6853523" y="2563653"/>
                  <a:ext cx="12477" cy="4854"/>
                </a:xfrm>
                <a:custGeom>
                  <a:avLst/>
                  <a:gdLst>
                    <a:gd name="connsiteX0" fmla="*/ 12478 w 12477"/>
                    <a:gd name="connsiteY0" fmla="*/ 95 h 4854"/>
                    <a:gd name="connsiteX1" fmla="*/ 12478 w 12477"/>
                    <a:gd name="connsiteY1" fmla="*/ 191 h 4854"/>
                    <a:gd name="connsiteX2" fmla="*/ 11335 w 12477"/>
                    <a:gd name="connsiteY2" fmla="*/ 1619 h 4854"/>
                    <a:gd name="connsiteX3" fmla="*/ 8954 w 12477"/>
                    <a:gd name="connsiteY3" fmla="*/ 3334 h 4854"/>
                    <a:gd name="connsiteX4" fmla="*/ 8763 w 12477"/>
                    <a:gd name="connsiteY4" fmla="*/ 3143 h 4854"/>
                    <a:gd name="connsiteX5" fmla="*/ 8858 w 12477"/>
                    <a:gd name="connsiteY5" fmla="*/ 2953 h 4854"/>
                    <a:gd name="connsiteX6" fmla="*/ 6287 w 12477"/>
                    <a:gd name="connsiteY6" fmla="*/ 3905 h 4854"/>
                    <a:gd name="connsiteX7" fmla="*/ 6287 w 12477"/>
                    <a:gd name="connsiteY7" fmla="*/ 3715 h 4854"/>
                    <a:gd name="connsiteX8" fmla="*/ 7525 w 12477"/>
                    <a:gd name="connsiteY8" fmla="*/ 2191 h 4854"/>
                    <a:gd name="connsiteX9" fmla="*/ 5620 w 12477"/>
                    <a:gd name="connsiteY9" fmla="*/ 3620 h 4854"/>
                    <a:gd name="connsiteX10" fmla="*/ 5429 w 12477"/>
                    <a:gd name="connsiteY10" fmla="*/ 3429 h 4854"/>
                    <a:gd name="connsiteX11" fmla="*/ 6191 w 12477"/>
                    <a:gd name="connsiteY11" fmla="*/ 1905 h 4854"/>
                    <a:gd name="connsiteX12" fmla="*/ 4858 w 12477"/>
                    <a:gd name="connsiteY12" fmla="*/ 3524 h 4854"/>
                    <a:gd name="connsiteX13" fmla="*/ 4667 w 12477"/>
                    <a:gd name="connsiteY13" fmla="*/ 3429 h 4854"/>
                    <a:gd name="connsiteX14" fmla="*/ 4953 w 12477"/>
                    <a:gd name="connsiteY14" fmla="*/ 1238 h 4854"/>
                    <a:gd name="connsiteX15" fmla="*/ 4953 w 12477"/>
                    <a:gd name="connsiteY15" fmla="*/ 0 h 4854"/>
                    <a:gd name="connsiteX16" fmla="*/ 4763 w 12477"/>
                    <a:gd name="connsiteY16" fmla="*/ 1048 h 4854"/>
                    <a:gd name="connsiteX17" fmla="*/ 4191 w 12477"/>
                    <a:gd name="connsiteY17" fmla="*/ 3048 h 4854"/>
                    <a:gd name="connsiteX18" fmla="*/ 4000 w 12477"/>
                    <a:gd name="connsiteY18" fmla="*/ 3048 h 4854"/>
                    <a:gd name="connsiteX19" fmla="*/ 3524 w 12477"/>
                    <a:gd name="connsiteY19" fmla="*/ 1143 h 4854"/>
                    <a:gd name="connsiteX20" fmla="*/ 3524 w 12477"/>
                    <a:gd name="connsiteY20" fmla="*/ 0 h 4854"/>
                    <a:gd name="connsiteX21" fmla="*/ 3429 w 12477"/>
                    <a:gd name="connsiteY21" fmla="*/ 2286 h 4854"/>
                    <a:gd name="connsiteX22" fmla="*/ 3143 w 12477"/>
                    <a:gd name="connsiteY22" fmla="*/ 2286 h 4854"/>
                    <a:gd name="connsiteX23" fmla="*/ 2953 w 12477"/>
                    <a:gd name="connsiteY23" fmla="*/ 1715 h 4854"/>
                    <a:gd name="connsiteX24" fmla="*/ 3143 w 12477"/>
                    <a:gd name="connsiteY24" fmla="*/ 2762 h 4854"/>
                    <a:gd name="connsiteX25" fmla="*/ 2953 w 12477"/>
                    <a:gd name="connsiteY25" fmla="*/ 2858 h 4854"/>
                    <a:gd name="connsiteX26" fmla="*/ 1429 w 12477"/>
                    <a:gd name="connsiteY26" fmla="*/ 953 h 4854"/>
                    <a:gd name="connsiteX27" fmla="*/ 1143 w 12477"/>
                    <a:gd name="connsiteY27" fmla="*/ 572 h 4854"/>
                    <a:gd name="connsiteX28" fmla="*/ 1715 w 12477"/>
                    <a:gd name="connsiteY28" fmla="*/ 2191 h 4854"/>
                    <a:gd name="connsiteX29" fmla="*/ 1524 w 12477"/>
                    <a:gd name="connsiteY29" fmla="*/ 2381 h 4854"/>
                    <a:gd name="connsiteX30" fmla="*/ 0 w 12477"/>
                    <a:gd name="connsiteY30" fmla="*/ 0 h 4854"/>
                    <a:gd name="connsiteX31" fmla="*/ 3524 w 12477"/>
                    <a:gd name="connsiteY31" fmla="*/ 4382 h 4854"/>
                    <a:gd name="connsiteX32" fmla="*/ 10573 w 12477"/>
                    <a:gd name="connsiteY32" fmla="*/ 2762 h 4854"/>
                    <a:gd name="connsiteX33" fmla="*/ 12001 w 12477"/>
                    <a:gd name="connsiteY33" fmla="*/ 857 h 4854"/>
                    <a:gd name="connsiteX34" fmla="*/ 12287 w 12477"/>
                    <a:gd name="connsiteY34" fmla="*/ 191 h 4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2477" h="4854">
                      <a:moveTo>
                        <a:pt x="12478" y="95"/>
                      </a:moveTo>
                      <a:cubicBezTo>
                        <a:pt x="12478" y="95"/>
                        <a:pt x="12478" y="95"/>
                        <a:pt x="12478" y="191"/>
                      </a:cubicBezTo>
                      <a:cubicBezTo>
                        <a:pt x="12097" y="667"/>
                        <a:pt x="11811" y="1143"/>
                        <a:pt x="11335" y="1619"/>
                      </a:cubicBezTo>
                      <a:cubicBezTo>
                        <a:pt x="10668" y="2286"/>
                        <a:pt x="9906" y="3048"/>
                        <a:pt x="8954" y="3334"/>
                      </a:cubicBezTo>
                      <a:cubicBezTo>
                        <a:pt x="8954" y="3334"/>
                        <a:pt x="8763" y="3334"/>
                        <a:pt x="8763" y="3143"/>
                      </a:cubicBezTo>
                      <a:cubicBezTo>
                        <a:pt x="8763" y="3143"/>
                        <a:pt x="8763" y="2953"/>
                        <a:pt x="8858" y="2953"/>
                      </a:cubicBezTo>
                      <a:cubicBezTo>
                        <a:pt x="8096" y="3429"/>
                        <a:pt x="7239" y="3810"/>
                        <a:pt x="6287" y="3905"/>
                      </a:cubicBezTo>
                      <a:cubicBezTo>
                        <a:pt x="6191" y="3905"/>
                        <a:pt x="6096" y="3810"/>
                        <a:pt x="6287" y="3715"/>
                      </a:cubicBezTo>
                      <a:cubicBezTo>
                        <a:pt x="6763" y="3239"/>
                        <a:pt x="7239" y="2762"/>
                        <a:pt x="7525" y="2191"/>
                      </a:cubicBezTo>
                      <a:cubicBezTo>
                        <a:pt x="7049" y="2762"/>
                        <a:pt x="6382" y="3334"/>
                        <a:pt x="5620" y="3620"/>
                      </a:cubicBezTo>
                      <a:cubicBezTo>
                        <a:pt x="5525" y="3620"/>
                        <a:pt x="5429" y="3620"/>
                        <a:pt x="5429" y="3429"/>
                      </a:cubicBezTo>
                      <a:cubicBezTo>
                        <a:pt x="5715" y="2953"/>
                        <a:pt x="6001" y="2477"/>
                        <a:pt x="6191" y="1905"/>
                      </a:cubicBezTo>
                      <a:cubicBezTo>
                        <a:pt x="5810" y="2572"/>
                        <a:pt x="5429" y="3143"/>
                        <a:pt x="4858" y="3524"/>
                      </a:cubicBezTo>
                      <a:cubicBezTo>
                        <a:pt x="4858" y="3524"/>
                        <a:pt x="4667" y="3524"/>
                        <a:pt x="4667" y="3429"/>
                      </a:cubicBezTo>
                      <a:cubicBezTo>
                        <a:pt x="4667" y="2667"/>
                        <a:pt x="4858" y="2000"/>
                        <a:pt x="4953" y="1238"/>
                      </a:cubicBezTo>
                      <a:cubicBezTo>
                        <a:pt x="4953" y="857"/>
                        <a:pt x="4953" y="381"/>
                        <a:pt x="4953" y="0"/>
                      </a:cubicBezTo>
                      <a:cubicBezTo>
                        <a:pt x="4953" y="381"/>
                        <a:pt x="4763" y="667"/>
                        <a:pt x="4763" y="1048"/>
                      </a:cubicBezTo>
                      <a:cubicBezTo>
                        <a:pt x="4667" y="1715"/>
                        <a:pt x="4572" y="2477"/>
                        <a:pt x="4191" y="3048"/>
                      </a:cubicBezTo>
                      <a:cubicBezTo>
                        <a:pt x="4191" y="3048"/>
                        <a:pt x="4096" y="3048"/>
                        <a:pt x="4000" y="3048"/>
                      </a:cubicBezTo>
                      <a:cubicBezTo>
                        <a:pt x="3620" y="2477"/>
                        <a:pt x="3620" y="1810"/>
                        <a:pt x="3524" y="1143"/>
                      </a:cubicBezTo>
                      <a:cubicBezTo>
                        <a:pt x="3524" y="762"/>
                        <a:pt x="3524" y="381"/>
                        <a:pt x="3524" y="0"/>
                      </a:cubicBezTo>
                      <a:cubicBezTo>
                        <a:pt x="3524" y="762"/>
                        <a:pt x="3429" y="1619"/>
                        <a:pt x="3429" y="2286"/>
                      </a:cubicBezTo>
                      <a:cubicBezTo>
                        <a:pt x="3429" y="2477"/>
                        <a:pt x="3238" y="2477"/>
                        <a:pt x="3143" y="2286"/>
                      </a:cubicBezTo>
                      <a:cubicBezTo>
                        <a:pt x="3143" y="2096"/>
                        <a:pt x="3048" y="1905"/>
                        <a:pt x="2953" y="1715"/>
                      </a:cubicBezTo>
                      <a:cubicBezTo>
                        <a:pt x="2953" y="2096"/>
                        <a:pt x="3143" y="2381"/>
                        <a:pt x="3143" y="2762"/>
                      </a:cubicBezTo>
                      <a:cubicBezTo>
                        <a:pt x="3143" y="2858"/>
                        <a:pt x="3048" y="2953"/>
                        <a:pt x="2953" y="2858"/>
                      </a:cubicBezTo>
                      <a:cubicBezTo>
                        <a:pt x="2286" y="2381"/>
                        <a:pt x="1810" y="1619"/>
                        <a:pt x="1429" y="953"/>
                      </a:cubicBezTo>
                      <a:cubicBezTo>
                        <a:pt x="1429" y="857"/>
                        <a:pt x="1238" y="667"/>
                        <a:pt x="1143" y="572"/>
                      </a:cubicBezTo>
                      <a:cubicBezTo>
                        <a:pt x="1333" y="1143"/>
                        <a:pt x="1524" y="1715"/>
                        <a:pt x="1715" y="2191"/>
                      </a:cubicBezTo>
                      <a:cubicBezTo>
                        <a:pt x="1715" y="2286"/>
                        <a:pt x="1715" y="2477"/>
                        <a:pt x="1524" y="2381"/>
                      </a:cubicBezTo>
                      <a:cubicBezTo>
                        <a:pt x="762" y="1810"/>
                        <a:pt x="286" y="953"/>
                        <a:pt x="0" y="0"/>
                      </a:cubicBezTo>
                      <a:cubicBezTo>
                        <a:pt x="571" y="2286"/>
                        <a:pt x="2000" y="3810"/>
                        <a:pt x="3524" y="4382"/>
                      </a:cubicBezTo>
                      <a:cubicBezTo>
                        <a:pt x="5905" y="5429"/>
                        <a:pt x="8858" y="4667"/>
                        <a:pt x="10573" y="2762"/>
                      </a:cubicBezTo>
                      <a:cubicBezTo>
                        <a:pt x="11144" y="2191"/>
                        <a:pt x="11621" y="1524"/>
                        <a:pt x="12001" y="857"/>
                      </a:cubicBezTo>
                      <a:cubicBezTo>
                        <a:pt x="12001" y="857"/>
                        <a:pt x="12192" y="381"/>
                        <a:pt x="12287" y="191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680" name="رسم 672">
                <a:extLst>
                  <a:ext uri="{FF2B5EF4-FFF2-40B4-BE49-F238E27FC236}">
                    <a16:creationId xmlns:a16="http://schemas.microsoft.com/office/drawing/2014/main" id="{B5571629-7FB4-EA06-BB56-0C090F63081E}"/>
                  </a:ext>
                </a:extLst>
              </p:cNvPr>
              <p:cNvGrpSpPr/>
              <p:nvPr/>
            </p:nvGrpSpPr>
            <p:grpSpPr>
              <a:xfrm>
                <a:off x="6761454" y="2624806"/>
                <a:ext cx="19583" cy="21375"/>
                <a:chOff x="6761454" y="2624806"/>
                <a:chExt cx="19583" cy="21375"/>
              </a:xfrm>
            </p:grpSpPr>
            <p:grpSp>
              <p:nvGrpSpPr>
                <p:cNvPr id="2694" name="رسم 672">
                  <a:extLst>
                    <a:ext uri="{FF2B5EF4-FFF2-40B4-BE49-F238E27FC236}">
                      <a16:creationId xmlns:a16="http://schemas.microsoft.com/office/drawing/2014/main" id="{0A20ED1F-ABC2-9CF0-90BC-905E4C55E67E}"/>
                    </a:ext>
                  </a:extLst>
                </p:cNvPr>
                <p:cNvGrpSpPr/>
                <p:nvPr/>
              </p:nvGrpSpPr>
              <p:grpSpPr>
                <a:xfrm>
                  <a:off x="6767417" y="2624806"/>
                  <a:ext cx="13620" cy="17745"/>
                  <a:chOff x="6767417" y="2624806"/>
                  <a:chExt cx="13620" cy="17745"/>
                </a:xfrm>
              </p:grpSpPr>
              <p:sp>
                <p:nvSpPr>
                  <p:cNvPr id="2704" name="شكل حر: شكل 2703">
                    <a:extLst>
                      <a:ext uri="{FF2B5EF4-FFF2-40B4-BE49-F238E27FC236}">
                        <a16:creationId xmlns:a16="http://schemas.microsoft.com/office/drawing/2014/main" id="{B94E5E3E-1D50-28FF-18CD-5516591260BD}"/>
                      </a:ext>
                    </a:extLst>
                  </p:cNvPr>
                  <p:cNvSpPr/>
                  <p:nvPr/>
                </p:nvSpPr>
                <p:spPr>
                  <a:xfrm>
                    <a:off x="6767417" y="2624806"/>
                    <a:ext cx="13525" cy="17554"/>
                  </a:xfrm>
                  <a:custGeom>
                    <a:avLst/>
                    <a:gdLst>
                      <a:gd name="connsiteX0" fmla="*/ 13525 w 13525"/>
                      <a:gd name="connsiteY0" fmla="*/ 9427 h 17554"/>
                      <a:gd name="connsiteX1" fmla="*/ 12954 w 13525"/>
                      <a:gd name="connsiteY1" fmla="*/ 5903 h 17554"/>
                      <a:gd name="connsiteX2" fmla="*/ 8287 w 13525"/>
                      <a:gd name="connsiteY2" fmla="*/ 93 h 17554"/>
                      <a:gd name="connsiteX3" fmla="*/ 6858 w 13525"/>
                      <a:gd name="connsiteY3" fmla="*/ 1331 h 17554"/>
                      <a:gd name="connsiteX4" fmla="*/ 6191 w 13525"/>
                      <a:gd name="connsiteY4" fmla="*/ 1331 h 17554"/>
                      <a:gd name="connsiteX5" fmla="*/ 5143 w 13525"/>
                      <a:gd name="connsiteY5" fmla="*/ 1140 h 17554"/>
                      <a:gd name="connsiteX6" fmla="*/ 3429 w 13525"/>
                      <a:gd name="connsiteY6" fmla="*/ 2093 h 17554"/>
                      <a:gd name="connsiteX7" fmla="*/ 2857 w 13525"/>
                      <a:gd name="connsiteY7" fmla="*/ 2855 h 17554"/>
                      <a:gd name="connsiteX8" fmla="*/ 2476 w 13525"/>
                      <a:gd name="connsiteY8" fmla="*/ 2569 h 17554"/>
                      <a:gd name="connsiteX9" fmla="*/ 1333 w 13525"/>
                      <a:gd name="connsiteY9" fmla="*/ 3522 h 17554"/>
                      <a:gd name="connsiteX10" fmla="*/ 571 w 13525"/>
                      <a:gd name="connsiteY10" fmla="*/ 5331 h 17554"/>
                      <a:gd name="connsiteX11" fmla="*/ 0 w 13525"/>
                      <a:gd name="connsiteY11" fmla="*/ 8570 h 17554"/>
                      <a:gd name="connsiteX12" fmla="*/ 6763 w 13525"/>
                      <a:gd name="connsiteY12" fmla="*/ 17523 h 17554"/>
                      <a:gd name="connsiteX13" fmla="*/ 12382 w 13525"/>
                      <a:gd name="connsiteY13" fmla="*/ 14190 h 17554"/>
                      <a:gd name="connsiteX14" fmla="*/ 13525 w 13525"/>
                      <a:gd name="connsiteY14" fmla="*/ 9427 h 17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525" h="17554">
                        <a:moveTo>
                          <a:pt x="13525" y="9427"/>
                        </a:moveTo>
                        <a:cubicBezTo>
                          <a:pt x="13525" y="8284"/>
                          <a:pt x="13335" y="7046"/>
                          <a:pt x="12954" y="5903"/>
                        </a:cubicBezTo>
                        <a:cubicBezTo>
                          <a:pt x="12478" y="4569"/>
                          <a:pt x="10477" y="-765"/>
                          <a:pt x="8287" y="93"/>
                        </a:cubicBezTo>
                        <a:cubicBezTo>
                          <a:pt x="7715" y="283"/>
                          <a:pt x="7239" y="759"/>
                          <a:pt x="6858" y="1331"/>
                        </a:cubicBezTo>
                        <a:cubicBezTo>
                          <a:pt x="6667" y="1712"/>
                          <a:pt x="6477" y="1426"/>
                          <a:pt x="6191" y="1331"/>
                        </a:cubicBezTo>
                        <a:cubicBezTo>
                          <a:pt x="5905" y="1140"/>
                          <a:pt x="5525" y="1140"/>
                          <a:pt x="5143" y="1140"/>
                        </a:cubicBezTo>
                        <a:cubicBezTo>
                          <a:pt x="4572" y="1140"/>
                          <a:pt x="3810" y="1712"/>
                          <a:pt x="3429" y="2093"/>
                        </a:cubicBezTo>
                        <a:cubicBezTo>
                          <a:pt x="3143" y="2379"/>
                          <a:pt x="2953" y="2664"/>
                          <a:pt x="2857" y="2855"/>
                        </a:cubicBezTo>
                        <a:cubicBezTo>
                          <a:pt x="2857" y="2664"/>
                          <a:pt x="2667" y="2569"/>
                          <a:pt x="2476" y="2569"/>
                        </a:cubicBezTo>
                        <a:cubicBezTo>
                          <a:pt x="1905" y="2569"/>
                          <a:pt x="1619" y="3045"/>
                          <a:pt x="1333" y="3522"/>
                        </a:cubicBezTo>
                        <a:cubicBezTo>
                          <a:pt x="1048" y="4093"/>
                          <a:pt x="857" y="4760"/>
                          <a:pt x="571" y="5331"/>
                        </a:cubicBezTo>
                        <a:cubicBezTo>
                          <a:pt x="95" y="6284"/>
                          <a:pt x="0" y="7522"/>
                          <a:pt x="0" y="8570"/>
                        </a:cubicBezTo>
                        <a:cubicBezTo>
                          <a:pt x="286" y="12094"/>
                          <a:pt x="2857" y="17047"/>
                          <a:pt x="6763" y="17523"/>
                        </a:cubicBezTo>
                        <a:cubicBezTo>
                          <a:pt x="9049" y="17809"/>
                          <a:pt x="11239" y="16095"/>
                          <a:pt x="12382" y="14190"/>
                        </a:cubicBezTo>
                        <a:cubicBezTo>
                          <a:pt x="13144" y="12761"/>
                          <a:pt x="13525" y="11046"/>
                          <a:pt x="13525" y="9427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05" name="شكل حر: شكل 2704">
                    <a:extLst>
                      <a:ext uri="{FF2B5EF4-FFF2-40B4-BE49-F238E27FC236}">
                        <a16:creationId xmlns:a16="http://schemas.microsoft.com/office/drawing/2014/main" id="{6296CCDA-E706-F5B1-01D2-BB4586813479}"/>
                      </a:ext>
                    </a:extLst>
                  </p:cNvPr>
                  <p:cNvSpPr/>
                  <p:nvPr/>
                </p:nvSpPr>
                <p:spPr>
                  <a:xfrm>
                    <a:off x="6768845" y="2624806"/>
                    <a:ext cx="12191" cy="17745"/>
                  </a:xfrm>
                  <a:custGeom>
                    <a:avLst/>
                    <a:gdLst>
                      <a:gd name="connsiteX0" fmla="*/ 12097 w 12191"/>
                      <a:gd name="connsiteY0" fmla="*/ 9427 h 17745"/>
                      <a:gd name="connsiteX1" fmla="*/ 11525 w 12191"/>
                      <a:gd name="connsiteY1" fmla="*/ 5903 h 17745"/>
                      <a:gd name="connsiteX2" fmla="*/ 6858 w 12191"/>
                      <a:gd name="connsiteY2" fmla="*/ 93 h 17745"/>
                      <a:gd name="connsiteX3" fmla="*/ 5429 w 12191"/>
                      <a:gd name="connsiteY3" fmla="*/ 1331 h 17745"/>
                      <a:gd name="connsiteX4" fmla="*/ 4763 w 12191"/>
                      <a:gd name="connsiteY4" fmla="*/ 1331 h 17745"/>
                      <a:gd name="connsiteX5" fmla="*/ 3715 w 12191"/>
                      <a:gd name="connsiteY5" fmla="*/ 1140 h 17745"/>
                      <a:gd name="connsiteX6" fmla="*/ 2000 w 12191"/>
                      <a:gd name="connsiteY6" fmla="*/ 2093 h 17745"/>
                      <a:gd name="connsiteX7" fmla="*/ 1429 w 12191"/>
                      <a:gd name="connsiteY7" fmla="*/ 2855 h 17745"/>
                      <a:gd name="connsiteX8" fmla="*/ 1048 w 12191"/>
                      <a:gd name="connsiteY8" fmla="*/ 2569 h 17745"/>
                      <a:gd name="connsiteX9" fmla="*/ 0 w 12191"/>
                      <a:gd name="connsiteY9" fmla="*/ 3331 h 17745"/>
                      <a:gd name="connsiteX10" fmla="*/ 476 w 12191"/>
                      <a:gd name="connsiteY10" fmla="*/ 3141 h 17745"/>
                      <a:gd name="connsiteX11" fmla="*/ 1715 w 12191"/>
                      <a:gd name="connsiteY11" fmla="*/ 4665 h 17745"/>
                      <a:gd name="connsiteX12" fmla="*/ 3048 w 12191"/>
                      <a:gd name="connsiteY12" fmla="*/ 1998 h 17745"/>
                      <a:gd name="connsiteX13" fmla="*/ 3905 w 12191"/>
                      <a:gd name="connsiteY13" fmla="*/ 3141 h 17745"/>
                      <a:gd name="connsiteX14" fmla="*/ 4191 w 12191"/>
                      <a:gd name="connsiteY14" fmla="*/ 2188 h 17745"/>
                      <a:gd name="connsiteX15" fmla="*/ 4477 w 12191"/>
                      <a:gd name="connsiteY15" fmla="*/ 2188 h 17745"/>
                      <a:gd name="connsiteX16" fmla="*/ 4953 w 12191"/>
                      <a:gd name="connsiteY16" fmla="*/ 3045 h 17745"/>
                      <a:gd name="connsiteX17" fmla="*/ 5334 w 12191"/>
                      <a:gd name="connsiteY17" fmla="*/ 2379 h 17745"/>
                      <a:gd name="connsiteX18" fmla="*/ 5525 w 12191"/>
                      <a:gd name="connsiteY18" fmla="*/ 2379 h 17745"/>
                      <a:gd name="connsiteX19" fmla="*/ 6477 w 12191"/>
                      <a:gd name="connsiteY19" fmla="*/ 4760 h 17745"/>
                      <a:gd name="connsiteX20" fmla="*/ 6382 w 12191"/>
                      <a:gd name="connsiteY20" fmla="*/ 2760 h 17745"/>
                      <a:gd name="connsiteX21" fmla="*/ 7144 w 12191"/>
                      <a:gd name="connsiteY21" fmla="*/ 1140 h 17745"/>
                      <a:gd name="connsiteX22" fmla="*/ 9144 w 12191"/>
                      <a:gd name="connsiteY22" fmla="*/ 2188 h 17745"/>
                      <a:gd name="connsiteX23" fmla="*/ 10382 w 12191"/>
                      <a:gd name="connsiteY23" fmla="*/ 5236 h 17745"/>
                      <a:gd name="connsiteX24" fmla="*/ 11240 w 12191"/>
                      <a:gd name="connsiteY24" fmla="*/ 9903 h 17745"/>
                      <a:gd name="connsiteX25" fmla="*/ 10382 w 12191"/>
                      <a:gd name="connsiteY25" fmla="*/ 13713 h 17745"/>
                      <a:gd name="connsiteX26" fmla="*/ 8858 w 12191"/>
                      <a:gd name="connsiteY26" fmla="*/ 13523 h 17745"/>
                      <a:gd name="connsiteX27" fmla="*/ 8096 w 12191"/>
                      <a:gd name="connsiteY27" fmla="*/ 10189 h 17745"/>
                      <a:gd name="connsiteX28" fmla="*/ 8096 w 12191"/>
                      <a:gd name="connsiteY28" fmla="*/ 12189 h 17745"/>
                      <a:gd name="connsiteX29" fmla="*/ 8287 w 12191"/>
                      <a:gd name="connsiteY29" fmla="*/ 13618 h 17745"/>
                      <a:gd name="connsiteX30" fmla="*/ 7906 w 12191"/>
                      <a:gd name="connsiteY30" fmla="*/ 15904 h 17745"/>
                      <a:gd name="connsiteX31" fmla="*/ 7715 w 12191"/>
                      <a:gd name="connsiteY31" fmla="*/ 15904 h 17745"/>
                      <a:gd name="connsiteX32" fmla="*/ 6763 w 12191"/>
                      <a:gd name="connsiteY32" fmla="*/ 14094 h 17745"/>
                      <a:gd name="connsiteX33" fmla="*/ 6382 w 12191"/>
                      <a:gd name="connsiteY33" fmla="*/ 15714 h 17745"/>
                      <a:gd name="connsiteX34" fmla="*/ 6191 w 12191"/>
                      <a:gd name="connsiteY34" fmla="*/ 15714 h 17745"/>
                      <a:gd name="connsiteX35" fmla="*/ 5334 w 12191"/>
                      <a:gd name="connsiteY35" fmla="*/ 13713 h 17745"/>
                      <a:gd name="connsiteX36" fmla="*/ 4382 w 12191"/>
                      <a:gd name="connsiteY36" fmla="*/ 11427 h 17745"/>
                      <a:gd name="connsiteX37" fmla="*/ 4572 w 12191"/>
                      <a:gd name="connsiteY37" fmla="*/ 14285 h 17745"/>
                      <a:gd name="connsiteX38" fmla="*/ 4572 w 12191"/>
                      <a:gd name="connsiteY38" fmla="*/ 16190 h 17745"/>
                      <a:gd name="connsiteX39" fmla="*/ 1905 w 12191"/>
                      <a:gd name="connsiteY39" fmla="*/ 15904 h 17745"/>
                      <a:gd name="connsiteX40" fmla="*/ 5429 w 12191"/>
                      <a:gd name="connsiteY40" fmla="*/ 17714 h 17745"/>
                      <a:gd name="connsiteX41" fmla="*/ 11049 w 12191"/>
                      <a:gd name="connsiteY41" fmla="*/ 14380 h 17745"/>
                      <a:gd name="connsiteX42" fmla="*/ 12192 w 12191"/>
                      <a:gd name="connsiteY42" fmla="*/ 9618 h 17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2191" h="17745">
                        <a:moveTo>
                          <a:pt x="12097" y="9427"/>
                        </a:moveTo>
                        <a:cubicBezTo>
                          <a:pt x="12097" y="8284"/>
                          <a:pt x="11906" y="7046"/>
                          <a:pt x="11525" y="5903"/>
                        </a:cubicBezTo>
                        <a:cubicBezTo>
                          <a:pt x="11049" y="4569"/>
                          <a:pt x="9049" y="-765"/>
                          <a:pt x="6858" y="93"/>
                        </a:cubicBezTo>
                        <a:cubicBezTo>
                          <a:pt x="6287" y="283"/>
                          <a:pt x="5810" y="759"/>
                          <a:pt x="5429" y="1331"/>
                        </a:cubicBezTo>
                        <a:cubicBezTo>
                          <a:pt x="5239" y="1712"/>
                          <a:pt x="5048" y="1426"/>
                          <a:pt x="4763" y="1331"/>
                        </a:cubicBezTo>
                        <a:cubicBezTo>
                          <a:pt x="4477" y="1140"/>
                          <a:pt x="4096" y="1140"/>
                          <a:pt x="3715" y="1140"/>
                        </a:cubicBezTo>
                        <a:cubicBezTo>
                          <a:pt x="3143" y="1140"/>
                          <a:pt x="2381" y="1712"/>
                          <a:pt x="2000" y="2093"/>
                        </a:cubicBezTo>
                        <a:cubicBezTo>
                          <a:pt x="1715" y="2379"/>
                          <a:pt x="1524" y="2664"/>
                          <a:pt x="1429" y="2855"/>
                        </a:cubicBezTo>
                        <a:cubicBezTo>
                          <a:pt x="1429" y="2664"/>
                          <a:pt x="1238" y="2569"/>
                          <a:pt x="1048" y="2569"/>
                        </a:cubicBezTo>
                        <a:cubicBezTo>
                          <a:pt x="571" y="2569"/>
                          <a:pt x="286" y="2950"/>
                          <a:pt x="0" y="3331"/>
                        </a:cubicBezTo>
                        <a:cubicBezTo>
                          <a:pt x="95" y="3236"/>
                          <a:pt x="286" y="3141"/>
                          <a:pt x="476" y="3141"/>
                        </a:cubicBezTo>
                        <a:cubicBezTo>
                          <a:pt x="1238" y="3141"/>
                          <a:pt x="1524" y="3998"/>
                          <a:pt x="1715" y="4665"/>
                        </a:cubicBezTo>
                        <a:cubicBezTo>
                          <a:pt x="1905" y="3617"/>
                          <a:pt x="2000" y="2379"/>
                          <a:pt x="3048" y="1998"/>
                        </a:cubicBezTo>
                        <a:cubicBezTo>
                          <a:pt x="3524" y="1807"/>
                          <a:pt x="3715" y="2474"/>
                          <a:pt x="3905" y="3141"/>
                        </a:cubicBezTo>
                        <a:cubicBezTo>
                          <a:pt x="3905" y="2760"/>
                          <a:pt x="4000" y="2474"/>
                          <a:pt x="4191" y="2188"/>
                        </a:cubicBezTo>
                        <a:cubicBezTo>
                          <a:pt x="4286" y="2188"/>
                          <a:pt x="4382" y="2188"/>
                          <a:pt x="4477" y="2188"/>
                        </a:cubicBezTo>
                        <a:cubicBezTo>
                          <a:pt x="4477" y="2283"/>
                          <a:pt x="4763" y="3331"/>
                          <a:pt x="4953" y="3045"/>
                        </a:cubicBezTo>
                        <a:cubicBezTo>
                          <a:pt x="5048" y="2760"/>
                          <a:pt x="5143" y="2569"/>
                          <a:pt x="5334" y="2379"/>
                        </a:cubicBezTo>
                        <a:cubicBezTo>
                          <a:pt x="5334" y="2379"/>
                          <a:pt x="5429" y="2379"/>
                          <a:pt x="5525" y="2379"/>
                        </a:cubicBezTo>
                        <a:cubicBezTo>
                          <a:pt x="6001" y="3045"/>
                          <a:pt x="6096" y="3903"/>
                          <a:pt x="6477" y="4760"/>
                        </a:cubicBezTo>
                        <a:cubicBezTo>
                          <a:pt x="6477" y="4093"/>
                          <a:pt x="6382" y="3426"/>
                          <a:pt x="6382" y="2760"/>
                        </a:cubicBezTo>
                        <a:cubicBezTo>
                          <a:pt x="6382" y="2188"/>
                          <a:pt x="6382" y="1331"/>
                          <a:pt x="7144" y="1140"/>
                        </a:cubicBezTo>
                        <a:cubicBezTo>
                          <a:pt x="7906" y="855"/>
                          <a:pt x="8763" y="1617"/>
                          <a:pt x="9144" y="2188"/>
                        </a:cubicBezTo>
                        <a:cubicBezTo>
                          <a:pt x="9811" y="3141"/>
                          <a:pt x="10096" y="4188"/>
                          <a:pt x="10382" y="5236"/>
                        </a:cubicBezTo>
                        <a:cubicBezTo>
                          <a:pt x="10858" y="6760"/>
                          <a:pt x="11240" y="8284"/>
                          <a:pt x="11240" y="9903"/>
                        </a:cubicBezTo>
                        <a:cubicBezTo>
                          <a:pt x="11240" y="11142"/>
                          <a:pt x="11049" y="12570"/>
                          <a:pt x="10382" y="13713"/>
                        </a:cubicBezTo>
                        <a:cubicBezTo>
                          <a:pt x="9906" y="14475"/>
                          <a:pt x="9239" y="14285"/>
                          <a:pt x="8858" y="13523"/>
                        </a:cubicBezTo>
                        <a:cubicBezTo>
                          <a:pt x="8382" y="12475"/>
                          <a:pt x="8668" y="11142"/>
                          <a:pt x="8096" y="10189"/>
                        </a:cubicBezTo>
                        <a:cubicBezTo>
                          <a:pt x="7906" y="10856"/>
                          <a:pt x="8096" y="11523"/>
                          <a:pt x="8096" y="12189"/>
                        </a:cubicBezTo>
                        <a:cubicBezTo>
                          <a:pt x="8096" y="12666"/>
                          <a:pt x="8192" y="13142"/>
                          <a:pt x="8287" y="13618"/>
                        </a:cubicBezTo>
                        <a:cubicBezTo>
                          <a:pt x="8287" y="14380"/>
                          <a:pt x="8477" y="15333"/>
                          <a:pt x="7906" y="15904"/>
                        </a:cubicBezTo>
                        <a:cubicBezTo>
                          <a:pt x="7906" y="15904"/>
                          <a:pt x="7906" y="15904"/>
                          <a:pt x="7715" y="15904"/>
                        </a:cubicBezTo>
                        <a:cubicBezTo>
                          <a:pt x="7049" y="15523"/>
                          <a:pt x="7144" y="14666"/>
                          <a:pt x="6763" y="14094"/>
                        </a:cubicBezTo>
                        <a:cubicBezTo>
                          <a:pt x="6572" y="14571"/>
                          <a:pt x="6763" y="15237"/>
                          <a:pt x="6382" y="15714"/>
                        </a:cubicBezTo>
                        <a:cubicBezTo>
                          <a:pt x="6382" y="15714"/>
                          <a:pt x="6287" y="15714"/>
                          <a:pt x="6191" y="15714"/>
                        </a:cubicBezTo>
                        <a:cubicBezTo>
                          <a:pt x="5620" y="15237"/>
                          <a:pt x="5525" y="14380"/>
                          <a:pt x="5334" y="13713"/>
                        </a:cubicBezTo>
                        <a:cubicBezTo>
                          <a:pt x="5143" y="12951"/>
                          <a:pt x="4953" y="11999"/>
                          <a:pt x="4382" y="11427"/>
                        </a:cubicBezTo>
                        <a:cubicBezTo>
                          <a:pt x="4286" y="12380"/>
                          <a:pt x="4382" y="13332"/>
                          <a:pt x="4572" y="14285"/>
                        </a:cubicBezTo>
                        <a:cubicBezTo>
                          <a:pt x="4572" y="14856"/>
                          <a:pt x="4858" y="15618"/>
                          <a:pt x="4572" y="16190"/>
                        </a:cubicBezTo>
                        <a:cubicBezTo>
                          <a:pt x="4096" y="16952"/>
                          <a:pt x="2667" y="16285"/>
                          <a:pt x="1905" y="15904"/>
                        </a:cubicBezTo>
                        <a:cubicBezTo>
                          <a:pt x="2858" y="16857"/>
                          <a:pt x="4096" y="17523"/>
                          <a:pt x="5429" y="17714"/>
                        </a:cubicBezTo>
                        <a:cubicBezTo>
                          <a:pt x="7715" y="18000"/>
                          <a:pt x="9906" y="16285"/>
                          <a:pt x="11049" y="14380"/>
                        </a:cubicBezTo>
                        <a:cubicBezTo>
                          <a:pt x="11811" y="12951"/>
                          <a:pt x="12192" y="11237"/>
                          <a:pt x="12192" y="9618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695" name="رسم 672">
                  <a:extLst>
                    <a:ext uri="{FF2B5EF4-FFF2-40B4-BE49-F238E27FC236}">
                      <a16:creationId xmlns:a16="http://schemas.microsoft.com/office/drawing/2014/main" id="{8DDF36E1-83F6-74DB-41B4-348D6F166825}"/>
                    </a:ext>
                  </a:extLst>
                </p:cNvPr>
                <p:cNvGrpSpPr/>
                <p:nvPr/>
              </p:nvGrpSpPr>
              <p:grpSpPr>
                <a:xfrm>
                  <a:off x="6761454" y="2629054"/>
                  <a:ext cx="14275" cy="14541"/>
                  <a:chOff x="6761454" y="2629054"/>
                  <a:chExt cx="14275" cy="14541"/>
                </a:xfrm>
              </p:grpSpPr>
              <p:sp>
                <p:nvSpPr>
                  <p:cNvPr id="2702" name="شكل حر: شكل 2701">
                    <a:extLst>
                      <a:ext uri="{FF2B5EF4-FFF2-40B4-BE49-F238E27FC236}">
                        <a16:creationId xmlns:a16="http://schemas.microsoft.com/office/drawing/2014/main" id="{1B3CBD69-DC16-762F-9D0F-5E9E195F99FE}"/>
                      </a:ext>
                    </a:extLst>
                  </p:cNvPr>
                  <p:cNvSpPr/>
                  <p:nvPr/>
                </p:nvSpPr>
                <p:spPr>
                  <a:xfrm>
                    <a:off x="6761454" y="2629100"/>
                    <a:ext cx="14275" cy="14210"/>
                  </a:xfrm>
                  <a:custGeom>
                    <a:avLst/>
                    <a:gdLst>
                      <a:gd name="connsiteX0" fmla="*/ 3962 w 14275"/>
                      <a:gd name="connsiteY0" fmla="*/ 12087 h 14210"/>
                      <a:gd name="connsiteX1" fmla="*/ 1867 w 14275"/>
                      <a:gd name="connsiteY1" fmla="*/ 9515 h 14210"/>
                      <a:gd name="connsiteX2" fmla="*/ 724 w 14275"/>
                      <a:gd name="connsiteY2" fmla="*/ 2847 h 14210"/>
                      <a:gd name="connsiteX3" fmla="*/ 2438 w 14275"/>
                      <a:gd name="connsiteY3" fmla="*/ 2657 h 14210"/>
                      <a:gd name="connsiteX4" fmla="*/ 2724 w 14275"/>
                      <a:gd name="connsiteY4" fmla="*/ 2181 h 14210"/>
                      <a:gd name="connsiteX5" fmla="*/ 3200 w 14275"/>
                      <a:gd name="connsiteY5" fmla="*/ 1323 h 14210"/>
                      <a:gd name="connsiteX6" fmla="*/ 4915 w 14275"/>
                      <a:gd name="connsiteY6" fmla="*/ 752 h 14210"/>
                      <a:gd name="connsiteX7" fmla="*/ 5772 w 14275"/>
                      <a:gd name="connsiteY7" fmla="*/ 752 h 14210"/>
                      <a:gd name="connsiteX8" fmla="*/ 5772 w 14275"/>
                      <a:gd name="connsiteY8" fmla="*/ 276 h 14210"/>
                      <a:gd name="connsiteX9" fmla="*/ 7106 w 14275"/>
                      <a:gd name="connsiteY9" fmla="*/ 85 h 14210"/>
                      <a:gd name="connsiteX10" fmla="*/ 8820 w 14275"/>
                      <a:gd name="connsiteY10" fmla="*/ 657 h 14210"/>
                      <a:gd name="connsiteX11" fmla="*/ 11392 w 14275"/>
                      <a:gd name="connsiteY11" fmla="*/ 2276 h 14210"/>
                      <a:gd name="connsiteX12" fmla="*/ 13392 w 14275"/>
                      <a:gd name="connsiteY12" fmla="*/ 12277 h 14210"/>
                      <a:gd name="connsiteX13" fmla="*/ 7772 w 14275"/>
                      <a:gd name="connsiteY13" fmla="*/ 14087 h 14210"/>
                      <a:gd name="connsiteX14" fmla="*/ 3867 w 14275"/>
                      <a:gd name="connsiteY14" fmla="*/ 11991 h 14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4275" h="14210">
                        <a:moveTo>
                          <a:pt x="3962" y="12087"/>
                        </a:moveTo>
                        <a:cubicBezTo>
                          <a:pt x="3200" y="11325"/>
                          <a:pt x="2438" y="10467"/>
                          <a:pt x="1867" y="9515"/>
                        </a:cubicBezTo>
                        <a:cubicBezTo>
                          <a:pt x="1200" y="8372"/>
                          <a:pt x="-1181" y="3800"/>
                          <a:pt x="724" y="2847"/>
                        </a:cubicBezTo>
                        <a:cubicBezTo>
                          <a:pt x="1200" y="2562"/>
                          <a:pt x="1867" y="2562"/>
                          <a:pt x="2438" y="2657"/>
                        </a:cubicBezTo>
                        <a:cubicBezTo>
                          <a:pt x="2819" y="2657"/>
                          <a:pt x="2724" y="2466"/>
                          <a:pt x="2724" y="2181"/>
                        </a:cubicBezTo>
                        <a:cubicBezTo>
                          <a:pt x="2724" y="1800"/>
                          <a:pt x="3010" y="1609"/>
                          <a:pt x="3200" y="1323"/>
                        </a:cubicBezTo>
                        <a:cubicBezTo>
                          <a:pt x="3581" y="942"/>
                          <a:pt x="4439" y="847"/>
                          <a:pt x="4915" y="752"/>
                        </a:cubicBezTo>
                        <a:cubicBezTo>
                          <a:pt x="5296" y="752"/>
                          <a:pt x="5582" y="752"/>
                          <a:pt x="5772" y="752"/>
                        </a:cubicBezTo>
                        <a:cubicBezTo>
                          <a:pt x="5772" y="561"/>
                          <a:pt x="5772" y="466"/>
                          <a:pt x="5772" y="276"/>
                        </a:cubicBezTo>
                        <a:cubicBezTo>
                          <a:pt x="6058" y="-105"/>
                          <a:pt x="6629" y="-10"/>
                          <a:pt x="7106" y="85"/>
                        </a:cubicBezTo>
                        <a:cubicBezTo>
                          <a:pt x="7677" y="180"/>
                          <a:pt x="8249" y="466"/>
                          <a:pt x="8820" y="657"/>
                        </a:cubicBezTo>
                        <a:cubicBezTo>
                          <a:pt x="9773" y="942"/>
                          <a:pt x="10725" y="1609"/>
                          <a:pt x="11392" y="2276"/>
                        </a:cubicBezTo>
                        <a:cubicBezTo>
                          <a:pt x="13678" y="4562"/>
                          <a:pt x="15392" y="9324"/>
                          <a:pt x="13392" y="12277"/>
                        </a:cubicBezTo>
                        <a:cubicBezTo>
                          <a:pt x="12154" y="13992"/>
                          <a:pt x="9677" y="14468"/>
                          <a:pt x="7772" y="14087"/>
                        </a:cubicBezTo>
                        <a:cubicBezTo>
                          <a:pt x="6248" y="13706"/>
                          <a:pt x="4915" y="13039"/>
                          <a:pt x="3867" y="11991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03" name="شكل حر: شكل 2702">
                    <a:extLst>
                      <a:ext uri="{FF2B5EF4-FFF2-40B4-BE49-F238E27FC236}">
                        <a16:creationId xmlns:a16="http://schemas.microsoft.com/office/drawing/2014/main" id="{93897B9F-1C2B-2A62-90CE-9A2778566CC5}"/>
                      </a:ext>
                    </a:extLst>
                  </p:cNvPr>
                  <p:cNvSpPr/>
                  <p:nvPr/>
                </p:nvSpPr>
                <p:spPr>
                  <a:xfrm>
                    <a:off x="6761454" y="2629054"/>
                    <a:ext cx="14249" cy="14541"/>
                  </a:xfrm>
                  <a:custGeom>
                    <a:avLst/>
                    <a:gdLst>
                      <a:gd name="connsiteX0" fmla="*/ 3962 w 14249"/>
                      <a:gd name="connsiteY0" fmla="*/ 12132 h 14541"/>
                      <a:gd name="connsiteX1" fmla="*/ 1867 w 14249"/>
                      <a:gd name="connsiteY1" fmla="*/ 9561 h 14541"/>
                      <a:gd name="connsiteX2" fmla="*/ 724 w 14249"/>
                      <a:gd name="connsiteY2" fmla="*/ 2893 h 14541"/>
                      <a:gd name="connsiteX3" fmla="*/ 2438 w 14249"/>
                      <a:gd name="connsiteY3" fmla="*/ 2703 h 14541"/>
                      <a:gd name="connsiteX4" fmla="*/ 2724 w 14249"/>
                      <a:gd name="connsiteY4" fmla="*/ 2226 h 14541"/>
                      <a:gd name="connsiteX5" fmla="*/ 3200 w 14249"/>
                      <a:gd name="connsiteY5" fmla="*/ 1369 h 14541"/>
                      <a:gd name="connsiteX6" fmla="*/ 4915 w 14249"/>
                      <a:gd name="connsiteY6" fmla="*/ 798 h 14541"/>
                      <a:gd name="connsiteX7" fmla="*/ 5772 w 14249"/>
                      <a:gd name="connsiteY7" fmla="*/ 798 h 14541"/>
                      <a:gd name="connsiteX8" fmla="*/ 5772 w 14249"/>
                      <a:gd name="connsiteY8" fmla="*/ 321 h 14541"/>
                      <a:gd name="connsiteX9" fmla="*/ 6915 w 14249"/>
                      <a:gd name="connsiteY9" fmla="*/ 36 h 14541"/>
                      <a:gd name="connsiteX10" fmla="*/ 6439 w 14249"/>
                      <a:gd name="connsiteY10" fmla="*/ 321 h 14541"/>
                      <a:gd name="connsiteX11" fmla="*/ 6725 w 14249"/>
                      <a:gd name="connsiteY11" fmla="*/ 2131 h 14541"/>
                      <a:gd name="connsiteX12" fmla="*/ 4153 w 14249"/>
                      <a:gd name="connsiteY12" fmla="*/ 1369 h 14541"/>
                      <a:gd name="connsiteX13" fmla="*/ 4344 w 14249"/>
                      <a:gd name="connsiteY13" fmla="*/ 2607 h 14541"/>
                      <a:gd name="connsiteX14" fmla="*/ 3486 w 14249"/>
                      <a:gd name="connsiteY14" fmla="*/ 2226 h 14541"/>
                      <a:gd name="connsiteX15" fmla="*/ 3486 w 14249"/>
                      <a:gd name="connsiteY15" fmla="*/ 2417 h 14541"/>
                      <a:gd name="connsiteX16" fmla="*/ 3772 w 14249"/>
                      <a:gd name="connsiteY16" fmla="*/ 3274 h 14541"/>
                      <a:gd name="connsiteX17" fmla="*/ 3010 w 14249"/>
                      <a:gd name="connsiteY17" fmla="*/ 3084 h 14541"/>
                      <a:gd name="connsiteX18" fmla="*/ 3010 w 14249"/>
                      <a:gd name="connsiteY18" fmla="*/ 3179 h 14541"/>
                      <a:gd name="connsiteX19" fmla="*/ 4058 w 14249"/>
                      <a:gd name="connsiteY19" fmla="*/ 5179 h 14541"/>
                      <a:gd name="connsiteX20" fmla="*/ 2819 w 14249"/>
                      <a:gd name="connsiteY20" fmla="*/ 3941 h 14541"/>
                      <a:gd name="connsiteX21" fmla="*/ 1295 w 14249"/>
                      <a:gd name="connsiteY21" fmla="*/ 3465 h 14541"/>
                      <a:gd name="connsiteX22" fmla="*/ 819 w 14249"/>
                      <a:gd name="connsiteY22" fmla="*/ 5465 h 14541"/>
                      <a:gd name="connsiteX23" fmla="*/ 2057 w 14249"/>
                      <a:gd name="connsiteY23" fmla="*/ 8227 h 14541"/>
                      <a:gd name="connsiteX24" fmla="*/ 4724 w 14249"/>
                      <a:gd name="connsiteY24" fmla="*/ 11656 h 14541"/>
                      <a:gd name="connsiteX25" fmla="*/ 7772 w 14249"/>
                      <a:gd name="connsiteY25" fmla="*/ 13371 h 14541"/>
                      <a:gd name="connsiteX26" fmla="*/ 8534 w 14249"/>
                      <a:gd name="connsiteY26" fmla="*/ 12228 h 14541"/>
                      <a:gd name="connsiteX27" fmla="*/ 6820 w 14249"/>
                      <a:gd name="connsiteY27" fmla="*/ 9751 h 14541"/>
                      <a:gd name="connsiteX28" fmla="*/ 8153 w 14249"/>
                      <a:gd name="connsiteY28" fmla="*/ 10989 h 14541"/>
                      <a:gd name="connsiteX29" fmla="*/ 9011 w 14249"/>
                      <a:gd name="connsiteY29" fmla="*/ 11942 h 14541"/>
                      <a:gd name="connsiteX30" fmla="*/ 10820 w 14249"/>
                      <a:gd name="connsiteY30" fmla="*/ 12990 h 14541"/>
                      <a:gd name="connsiteX31" fmla="*/ 10820 w 14249"/>
                      <a:gd name="connsiteY31" fmla="*/ 12990 h 14541"/>
                      <a:gd name="connsiteX32" fmla="*/ 10154 w 14249"/>
                      <a:gd name="connsiteY32" fmla="*/ 11275 h 14541"/>
                      <a:gd name="connsiteX33" fmla="*/ 11392 w 14249"/>
                      <a:gd name="connsiteY33" fmla="*/ 12037 h 14541"/>
                      <a:gd name="connsiteX34" fmla="*/ 11487 w 14249"/>
                      <a:gd name="connsiteY34" fmla="*/ 12037 h 14541"/>
                      <a:gd name="connsiteX35" fmla="*/ 10725 w 14249"/>
                      <a:gd name="connsiteY35" fmla="*/ 10227 h 14541"/>
                      <a:gd name="connsiteX36" fmla="*/ 9677 w 14249"/>
                      <a:gd name="connsiteY36" fmla="*/ 8227 h 14541"/>
                      <a:gd name="connsiteX37" fmla="*/ 11582 w 14249"/>
                      <a:gd name="connsiteY37" fmla="*/ 10037 h 14541"/>
                      <a:gd name="connsiteX38" fmla="*/ 12821 w 14249"/>
                      <a:gd name="connsiteY38" fmla="*/ 11085 h 14541"/>
                      <a:gd name="connsiteX39" fmla="*/ 14249 w 14249"/>
                      <a:gd name="connsiteY39" fmla="*/ 9084 h 14541"/>
                      <a:gd name="connsiteX40" fmla="*/ 13297 w 14249"/>
                      <a:gd name="connsiteY40" fmla="*/ 12609 h 14541"/>
                      <a:gd name="connsiteX41" fmla="*/ 7677 w 14249"/>
                      <a:gd name="connsiteY41" fmla="*/ 14418 h 14541"/>
                      <a:gd name="connsiteX42" fmla="*/ 3772 w 14249"/>
                      <a:gd name="connsiteY42" fmla="*/ 12323 h 14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4249" h="14541">
                        <a:moveTo>
                          <a:pt x="3962" y="12132"/>
                        </a:moveTo>
                        <a:cubicBezTo>
                          <a:pt x="3200" y="11370"/>
                          <a:pt x="2438" y="10513"/>
                          <a:pt x="1867" y="9561"/>
                        </a:cubicBezTo>
                        <a:cubicBezTo>
                          <a:pt x="1200" y="8418"/>
                          <a:pt x="-1181" y="3846"/>
                          <a:pt x="724" y="2893"/>
                        </a:cubicBezTo>
                        <a:cubicBezTo>
                          <a:pt x="1200" y="2607"/>
                          <a:pt x="1867" y="2607"/>
                          <a:pt x="2438" y="2703"/>
                        </a:cubicBezTo>
                        <a:cubicBezTo>
                          <a:pt x="2819" y="2703"/>
                          <a:pt x="2724" y="2512"/>
                          <a:pt x="2724" y="2226"/>
                        </a:cubicBezTo>
                        <a:cubicBezTo>
                          <a:pt x="2724" y="1845"/>
                          <a:pt x="3010" y="1655"/>
                          <a:pt x="3200" y="1369"/>
                        </a:cubicBezTo>
                        <a:cubicBezTo>
                          <a:pt x="3581" y="988"/>
                          <a:pt x="4439" y="893"/>
                          <a:pt x="4915" y="798"/>
                        </a:cubicBezTo>
                        <a:cubicBezTo>
                          <a:pt x="5296" y="798"/>
                          <a:pt x="5582" y="798"/>
                          <a:pt x="5772" y="798"/>
                        </a:cubicBezTo>
                        <a:cubicBezTo>
                          <a:pt x="5772" y="607"/>
                          <a:pt x="5772" y="512"/>
                          <a:pt x="5772" y="321"/>
                        </a:cubicBezTo>
                        <a:cubicBezTo>
                          <a:pt x="6058" y="36"/>
                          <a:pt x="6439" y="-60"/>
                          <a:pt x="6915" y="36"/>
                        </a:cubicBezTo>
                        <a:cubicBezTo>
                          <a:pt x="6725" y="36"/>
                          <a:pt x="6534" y="131"/>
                          <a:pt x="6439" y="321"/>
                        </a:cubicBezTo>
                        <a:cubicBezTo>
                          <a:pt x="5963" y="893"/>
                          <a:pt x="6439" y="1560"/>
                          <a:pt x="6725" y="2131"/>
                        </a:cubicBezTo>
                        <a:cubicBezTo>
                          <a:pt x="5963" y="1655"/>
                          <a:pt x="5010" y="893"/>
                          <a:pt x="4153" y="1369"/>
                        </a:cubicBezTo>
                        <a:cubicBezTo>
                          <a:pt x="3772" y="1560"/>
                          <a:pt x="4153" y="2226"/>
                          <a:pt x="4344" y="2607"/>
                        </a:cubicBezTo>
                        <a:cubicBezTo>
                          <a:pt x="4058" y="2417"/>
                          <a:pt x="3867" y="2226"/>
                          <a:pt x="3486" y="2226"/>
                        </a:cubicBezTo>
                        <a:cubicBezTo>
                          <a:pt x="3486" y="2226"/>
                          <a:pt x="3296" y="2226"/>
                          <a:pt x="3486" y="2417"/>
                        </a:cubicBezTo>
                        <a:cubicBezTo>
                          <a:pt x="3486" y="2417"/>
                          <a:pt x="4058" y="3274"/>
                          <a:pt x="3772" y="3274"/>
                        </a:cubicBezTo>
                        <a:cubicBezTo>
                          <a:pt x="3486" y="3274"/>
                          <a:pt x="3296" y="3084"/>
                          <a:pt x="3010" y="3084"/>
                        </a:cubicBezTo>
                        <a:cubicBezTo>
                          <a:pt x="3010" y="3084"/>
                          <a:pt x="3010" y="3084"/>
                          <a:pt x="3010" y="3179"/>
                        </a:cubicBezTo>
                        <a:cubicBezTo>
                          <a:pt x="3200" y="3941"/>
                          <a:pt x="3677" y="4512"/>
                          <a:pt x="4058" y="5179"/>
                        </a:cubicBezTo>
                        <a:cubicBezTo>
                          <a:pt x="3581" y="4798"/>
                          <a:pt x="3200" y="4322"/>
                          <a:pt x="2819" y="3941"/>
                        </a:cubicBezTo>
                        <a:cubicBezTo>
                          <a:pt x="2438" y="3560"/>
                          <a:pt x="1867" y="3179"/>
                          <a:pt x="1295" y="3465"/>
                        </a:cubicBezTo>
                        <a:cubicBezTo>
                          <a:pt x="629" y="3846"/>
                          <a:pt x="629" y="4798"/>
                          <a:pt x="819" y="5465"/>
                        </a:cubicBezTo>
                        <a:cubicBezTo>
                          <a:pt x="1105" y="6417"/>
                          <a:pt x="1581" y="7370"/>
                          <a:pt x="2057" y="8227"/>
                        </a:cubicBezTo>
                        <a:cubicBezTo>
                          <a:pt x="2819" y="9465"/>
                          <a:pt x="3677" y="10704"/>
                          <a:pt x="4724" y="11656"/>
                        </a:cubicBezTo>
                        <a:cubicBezTo>
                          <a:pt x="5582" y="12418"/>
                          <a:pt x="6725" y="13180"/>
                          <a:pt x="7772" y="13371"/>
                        </a:cubicBezTo>
                        <a:cubicBezTo>
                          <a:pt x="8534" y="13466"/>
                          <a:pt x="8915" y="12894"/>
                          <a:pt x="8534" y="12228"/>
                        </a:cubicBezTo>
                        <a:cubicBezTo>
                          <a:pt x="8153" y="11275"/>
                          <a:pt x="7106" y="10704"/>
                          <a:pt x="6820" y="9751"/>
                        </a:cubicBezTo>
                        <a:cubicBezTo>
                          <a:pt x="7296" y="10037"/>
                          <a:pt x="7772" y="10513"/>
                          <a:pt x="8153" y="10989"/>
                        </a:cubicBezTo>
                        <a:cubicBezTo>
                          <a:pt x="8439" y="11275"/>
                          <a:pt x="8725" y="11656"/>
                          <a:pt x="9011" y="11942"/>
                        </a:cubicBezTo>
                        <a:cubicBezTo>
                          <a:pt x="9487" y="12418"/>
                          <a:pt x="10058" y="13085"/>
                          <a:pt x="10820" y="12990"/>
                        </a:cubicBezTo>
                        <a:cubicBezTo>
                          <a:pt x="10820" y="12990"/>
                          <a:pt x="10820" y="12990"/>
                          <a:pt x="10820" y="12990"/>
                        </a:cubicBezTo>
                        <a:cubicBezTo>
                          <a:pt x="11011" y="12323"/>
                          <a:pt x="10440" y="11847"/>
                          <a:pt x="10154" y="11275"/>
                        </a:cubicBezTo>
                        <a:cubicBezTo>
                          <a:pt x="10630" y="11466"/>
                          <a:pt x="10916" y="11942"/>
                          <a:pt x="11392" y="12037"/>
                        </a:cubicBezTo>
                        <a:cubicBezTo>
                          <a:pt x="11392" y="12037"/>
                          <a:pt x="11487" y="12037"/>
                          <a:pt x="11487" y="12037"/>
                        </a:cubicBezTo>
                        <a:cubicBezTo>
                          <a:pt x="11487" y="11370"/>
                          <a:pt x="11011" y="10799"/>
                          <a:pt x="10725" y="10227"/>
                        </a:cubicBezTo>
                        <a:cubicBezTo>
                          <a:pt x="10344" y="9656"/>
                          <a:pt x="9868" y="8894"/>
                          <a:pt x="9677" y="8227"/>
                        </a:cubicBezTo>
                        <a:cubicBezTo>
                          <a:pt x="10344" y="8703"/>
                          <a:pt x="11011" y="9370"/>
                          <a:pt x="11582" y="10037"/>
                        </a:cubicBezTo>
                        <a:cubicBezTo>
                          <a:pt x="11963" y="10418"/>
                          <a:pt x="12344" y="10989"/>
                          <a:pt x="12821" y="11085"/>
                        </a:cubicBezTo>
                        <a:cubicBezTo>
                          <a:pt x="13678" y="11180"/>
                          <a:pt x="14059" y="9942"/>
                          <a:pt x="14249" y="9084"/>
                        </a:cubicBezTo>
                        <a:cubicBezTo>
                          <a:pt x="14249" y="10323"/>
                          <a:pt x="14059" y="11561"/>
                          <a:pt x="13297" y="12609"/>
                        </a:cubicBezTo>
                        <a:cubicBezTo>
                          <a:pt x="12059" y="14323"/>
                          <a:pt x="9582" y="14799"/>
                          <a:pt x="7677" y="14418"/>
                        </a:cubicBezTo>
                        <a:cubicBezTo>
                          <a:pt x="6153" y="14037"/>
                          <a:pt x="4820" y="13371"/>
                          <a:pt x="3772" y="12323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696" name="رسم 672">
                  <a:extLst>
                    <a:ext uri="{FF2B5EF4-FFF2-40B4-BE49-F238E27FC236}">
                      <a16:creationId xmlns:a16="http://schemas.microsoft.com/office/drawing/2014/main" id="{9F20A0C4-C985-3A0C-E0F0-7717EDF13EE8}"/>
                    </a:ext>
                  </a:extLst>
                </p:cNvPr>
                <p:cNvGrpSpPr/>
                <p:nvPr/>
              </p:nvGrpSpPr>
              <p:grpSpPr>
                <a:xfrm>
                  <a:off x="6765816" y="2627959"/>
                  <a:ext cx="14035" cy="17472"/>
                  <a:chOff x="6765816" y="2627959"/>
                  <a:chExt cx="14035" cy="17472"/>
                </a:xfrm>
              </p:grpSpPr>
              <p:sp>
                <p:nvSpPr>
                  <p:cNvPr id="2699" name="شكل حر: شكل 2698">
                    <a:extLst>
                      <a:ext uri="{FF2B5EF4-FFF2-40B4-BE49-F238E27FC236}">
                        <a16:creationId xmlns:a16="http://schemas.microsoft.com/office/drawing/2014/main" id="{98A73EAC-6847-6382-D3D3-42DA0114192A}"/>
                      </a:ext>
                    </a:extLst>
                  </p:cNvPr>
                  <p:cNvSpPr/>
                  <p:nvPr/>
                </p:nvSpPr>
                <p:spPr>
                  <a:xfrm>
                    <a:off x="6765816" y="2627959"/>
                    <a:ext cx="14035" cy="17472"/>
                  </a:xfrm>
                  <a:custGeom>
                    <a:avLst/>
                    <a:gdLst>
                      <a:gd name="connsiteX0" fmla="*/ 13602 w 14035"/>
                      <a:gd name="connsiteY0" fmla="*/ 7894 h 17472"/>
                      <a:gd name="connsiteX1" fmla="*/ 12173 w 14035"/>
                      <a:gd name="connsiteY1" fmla="*/ 4655 h 17472"/>
                      <a:gd name="connsiteX2" fmla="*/ 6173 w 14035"/>
                      <a:gd name="connsiteY2" fmla="*/ 274 h 17472"/>
                      <a:gd name="connsiteX3" fmla="*/ 5125 w 14035"/>
                      <a:gd name="connsiteY3" fmla="*/ 1798 h 17472"/>
                      <a:gd name="connsiteX4" fmla="*/ 4553 w 14035"/>
                      <a:gd name="connsiteY4" fmla="*/ 1798 h 17472"/>
                      <a:gd name="connsiteX5" fmla="*/ 3506 w 14035"/>
                      <a:gd name="connsiteY5" fmla="*/ 1893 h 17472"/>
                      <a:gd name="connsiteX6" fmla="*/ 2077 w 14035"/>
                      <a:gd name="connsiteY6" fmla="*/ 3322 h 17472"/>
                      <a:gd name="connsiteX7" fmla="*/ 1696 w 14035"/>
                      <a:gd name="connsiteY7" fmla="*/ 4274 h 17472"/>
                      <a:gd name="connsiteX8" fmla="*/ 1220 w 14035"/>
                      <a:gd name="connsiteY8" fmla="*/ 4084 h 17472"/>
                      <a:gd name="connsiteX9" fmla="*/ 362 w 14035"/>
                      <a:gd name="connsiteY9" fmla="*/ 5322 h 17472"/>
                      <a:gd name="connsiteX10" fmla="*/ 77 w 14035"/>
                      <a:gd name="connsiteY10" fmla="*/ 7227 h 17472"/>
                      <a:gd name="connsiteX11" fmla="*/ 362 w 14035"/>
                      <a:gd name="connsiteY11" fmla="*/ 10465 h 17472"/>
                      <a:gd name="connsiteX12" fmla="*/ 9221 w 14035"/>
                      <a:gd name="connsiteY12" fmla="*/ 17419 h 17472"/>
                      <a:gd name="connsiteX13" fmla="*/ 13793 w 14035"/>
                      <a:gd name="connsiteY13" fmla="*/ 12847 h 17472"/>
                      <a:gd name="connsiteX14" fmla="*/ 13697 w 14035"/>
                      <a:gd name="connsiteY14" fmla="*/ 7989 h 17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4035" h="17472">
                        <a:moveTo>
                          <a:pt x="13602" y="7894"/>
                        </a:moveTo>
                        <a:cubicBezTo>
                          <a:pt x="13316" y="6751"/>
                          <a:pt x="12745" y="5608"/>
                          <a:pt x="12173" y="4655"/>
                        </a:cubicBezTo>
                        <a:cubicBezTo>
                          <a:pt x="11411" y="3417"/>
                          <a:pt x="8078" y="-1155"/>
                          <a:pt x="6173" y="274"/>
                        </a:cubicBezTo>
                        <a:cubicBezTo>
                          <a:pt x="5696" y="655"/>
                          <a:pt x="5315" y="1226"/>
                          <a:pt x="5125" y="1798"/>
                        </a:cubicBezTo>
                        <a:cubicBezTo>
                          <a:pt x="5030" y="2179"/>
                          <a:pt x="4839" y="1988"/>
                          <a:pt x="4553" y="1798"/>
                        </a:cubicBezTo>
                        <a:cubicBezTo>
                          <a:pt x="4172" y="1702"/>
                          <a:pt x="3887" y="1798"/>
                          <a:pt x="3506" y="1893"/>
                        </a:cubicBezTo>
                        <a:cubicBezTo>
                          <a:pt x="2934" y="2083"/>
                          <a:pt x="2363" y="2845"/>
                          <a:pt x="2077" y="3322"/>
                        </a:cubicBezTo>
                        <a:cubicBezTo>
                          <a:pt x="1886" y="3607"/>
                          <a:pt x="1791" y="3893"/>
                          <a:pt x="1696" y="4274"/>
                        </a:cubicBezTo>
                        <a:cubicBezTo>
                          <a:pt x="1601" y="4084"/>
                          <a:pt x="1410" y="4084"/>
                          <a:pt x="1220" y="4084"/>
                        </a:cubicBezTo>
                        <a:cubicBezTo>
                          <a:pt x="648" y="4274"/>
                          <a:pt x="458" y="4846"/>
                          <a:pt x="362" y="5322"/>
                        </a:cubicBezTo>
                        <a:cubicBezTo>
                          <a:pt x="172" y="5989"/>
                          <a:pt x="172" y="6655"/>
                          <a:pt x="77" y="7227"/>
                        </a:cubicBezTo>
                        <a:cubicBezTo>
                          <a:pt x="-114" y="8275"/>
                          <a:pt x="77" y="9513"/>
                          <a:pt x="362" y="10465"/>
                        </a:cubicBezTo>
                        <a:cubicBezTo>
                          <a:pt x="1505" y="13894"/>
                          <a:pt x="5315" y="17990"/>
                          <a:pt x="9221" y="17419"/>
                        </a:cubicBezTo>
                        <a:cubicBezTo>
                          <a:pt x="11507" y="17038"/>
                          <a:pt x="13221" y="14847"/>
                          <a:pt x="13793" y="12847"/>
                        </a:cubicBezTo>
                        <a:cubicBezTo>
                          <a:pt x="14174" y="11227"/>
                          <a:pt x="14078" y="9513"/>
                          <a:pt x="13697" y="7989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00" name="شكل حر: شكل 2699">
                    <a:extLst>
                      <a:ext uri="{FF2B5EF4-FFF2-40B4-BE49-F238E27FC236}">
                        <a16:creationId xmlns:a16="http://schemas.microsoft.com/office/drawing/2014/main" id="{2D5BD0D6-C054-7288-B5DB-3815A65A084B}"/>
                      </a:ext>
                    </a:extLst>
                  </p:cNvPr>
                  <p:cNvSpPr/>
                  <p:nvPr/>
                </p:nvSpPr>
                <p:spPr>
                  <a:xfrm>
                    <a:off x="6765816" y="2627959"/>
                    <a:ext cx="14035" cy="17472"/>
                  </a:xfrm>
                  <a:custGeom>
                    <a:avLst/>
                    <a:gdLst>
                      <a:gd name="connsiteX0" fmla="*/ 13602 w 14035"/>
                      <a:gd name="connsiteY0" fmla="*/ 7894 h 17472"/>
                      <a:gd name="connsiteX1" fmla="*/ 12173 w 14035"/>
                      <a:gd name="connsiteY1" fmla="*/ 4655 h 17472"/>
                      <a:gd name="connsiteX2" fmla="*/ 6173 w 14035"/>
                      <a:gd name="connsiteY2" fmla="*/ 274 h 17472"/>
                      <a:gd name="connsiteX3" fmla="*/ 5125 w 14035"/>
                      <a:gd name="connsiteY3" fmla="*/ 1798 h 17472"/>
                      <a:gd name="connsiteX4" fmla="*/ 4553 w 14035"/>
                      <a:gd name="connsiteY4" fmla="*/ 1798 h 17472"/>
                      <a:gd name="connsiteX5" fmla="*/ 3506 w 14035"/>
                      <a:gd name="connsiteY5" fmla="*/ 1893 h 17472"/>
                      <a:gd name="connsiteX6" fmla="*/ 2077 w 14035"/>
                      <a:gd name="connsiteY6" fmla="*/ 3322 h 17472"/>
                      <a:gd name="connsiteX7" fmla="*/ 1696 w 14035"/>
                      <a:gd name="connsiteY7" fmla="*/ 4274 h 17472"/>
                      <a:gd name="connsiteX8" fmla="*/ 1220 w 14035"/>
                      <a:gd name="connsiteY8" fmla="*/ 4084 h 17472"/>
                      <a:gd name="connsiteX9" fmla="*/ 362 w 14035"/>
                      <a:gd name="connsiteY9" fmla="*/ 5322 h 17472"/>
                      <a:gd name="connsiteX10" fmla="*/ 77 w 14035"/>
                      <a:gd name="connsiteY10" fmla="*/ 7227 h 17472"/>
                      <a:gd name="connsiteX11" fmla="*/ 362 w 14035"/>
                      <a:gd name="connsiteY11" fmla="*/ 10465 h 17472"/>
                      <a:gd name="connsiteX12" fmla="*/ 9221 w 14035"/>
                      <a:gd name="connsiteY12" fmla="*/ 17419 h 17472"/>
                      <a:gd name="connsiteX13" fmla="*/ 13793 w 14035"/>
                      <a:gd name="connsiteY13" fmla="*/ 12847 h 17472"/>
                      <a:gd name="connsiteX14" fmla="*/ 13697 w 14035"/>
                      <a:gd name="connsiteY14" fmla="*/ 7989 h 17472"/>
                      <a:gd name="connsiteX15" fmla="*/ 8935 w 14035"/>
                      <a:gd name="connsiteY15" fmla="*/ 12085 h 17472"/>
                      <a:gd name="connsiteX16" fmla="*/ 7506 w 14035"/>
                      <a:gd name="connsiteY16" fmla="*/ 11608 h 17472"/>
                      <a:gd name="connsiteX17" fmla="*/ 6077 w 14035"/>
                      <a:gd name="connsiteY17" fmla="*/ 10084 h 17472"/>
                      <a:gd name="connsiteX18" fmla="*/ 6458 w 14035"/>
                      <a:gd name="connsiteY18" fmla="*/ 12656 h 17472"/>
                      <a:gd name="connsiteX19" fmla="*/ 6268 w 14035"/>
                      <a:gd name="connsiteY19" fmla="*/ 14656 h 17472"/>
                      <a:gd name="connsiteX20" fmla="*/ 4363 w 14035"/>
                      <a:gd name="connsiteY20" fmla="*/ 14085 h 17472"/>
                      <a:gd name="connsiteX21" fmla="*/ 2934 w 14035"/>
                      <a:gd name="connsiteY21" fmla="*/ 11989 h 17472"/>
                      <a:gd name="connsiteX22" fmla="*/ 3982 w 14035"/>
                      <a:gd name="connsiteY22" fmla="*/ 14752 h 17472"/>
                      <a:gd name="connsiteX23" fmla="*/ 3791 w 14035"/>
                      <a:gd name="connsiteY23" fmla="*/ 14847 h 17472"/>
                      <a:gd name="connsiteX24" fmla="*/ 362 w 14035"/>
                      <a:gd name="connsiteY24" fmla="*/ 7322 h 17472"/>
                      <a:gd name="connsiteX25" fmla="*/ 553 w 14035"/>
                      <a:gd name="connsiteY25" fmla="*/ 5512 h 17472"/>
                      <a:gd name="connsiteX26" fmla="*/ 3125 w 14035"/>
                      <a:gd name="connsiteY26" fmla="*/ 9418 h 17472"/>
                      <a:gd name="connsiteX27" fmla="*/ 3125 w 14035"/>
                      <a:gd name="connsiteY27" fmla="*/ 7227 h 17472"/>
                      <a:gd name="connsiteX28" fmla="*/ 3315 w 14035"/>
                      <a:gd name="connsiteY28" fmla="*/ 5417 h 17472"/>
                      <a:gd name="connsiteX29" fmla="*/ 5506 w 14035"/>
                      <a:gd name="connsiteY29" fmla="*/ 6846 h 17472"/>
                      <a:gd name="connsiteX30" fmla="*/ 5696 w 14035"/>
                      <a:gd name="connsiteY30" fmla="*/ 4750 h 17472"/>
                      <a:gd name="connsiteX31" fmla="*/ 5792 w 14035"/>
                      <a:gd name="connsiteY31" fmla="*/ 4750 h 17472"/>
                      <a:gd name="connsiteX32" fmla="*/ 7792 w 14035"/>
                      <a:gd name="connsiteY32" fmla="*/ 6846 h 17472"/>
                      <a:gd name="connsiteX33" fmla="*/ 8935 w 14035"/>
                      <a:gd name="connsiteY33" fmla="*/ 9989 h 17472"/>
                      <a:gd name="connsiteX34" fmla="*/ 8935 w 14035"/>
                      <a:gd name="connsiteY34" fmla="*/ 12180 h 17472"/>
                      <a:gd name="connsiteX35" fmla="*/ 11888 w 14035"/>
                      <a:gd name="connsiteY35" fmla="*/ 10465 h 17472"/>
                      <a:gd name="connsiteX36" fmla="*/ 10840 w 14035"/>
                      <a:gd name="connsiteY36" fmla="*/ 10275 h 17472"/>
                      <a:gd name="connsiteX37" fmla="*/ 9030 w 14035"/>
                      <a:gd name="connsiteY37" fmla="*/ 8084 h 17472"/>
                      <a:gd name="connsiteX38" fmla="*/ 7316 w 14035"/>
                      <a:gd name="connsiteY38" fmla="*/ 4941 h 17472"/>
                      <a:gd name="connsiteX39" fmla="*/ 7601 w 14035"/>
                      <a:gd name="connsiteY39" fmla="*/ 3131 h 17472"/>
                      <a:gd name="connsiteX40" fmla="*/ 9507 w 14035"/>
                      <a:gd name="connsiteY40" fmla="*/ 4846 h 17472"/>
                      <a:gd name="connsiteX41" fmla="*/ 11221 w 14035"/>
                      <a:gd name="connsiteY41" fmla="*/ 7608 h 17472"/>
                      <a:gd name="connsiteX42" fmla="*/ 11983 w 14035"/>
                      <a:gd name="connsiteY42" fmla="*/ 9608 h 17472"/>
                      <a:gd name="connsiteX43" fmla="*/ 11983 w 14035"/>
                      <a:gd name="connsiteY43" fmla="*/ 10465 h 17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4035" h="17472">
                        <a:moveTo>
                          <a:pt x="13602" y="7894"/>
                        </a:moveTo>
                        <a:cubicBezTo>
                          <a:pt x="13316" y="6751"/>
                          <a:pt x="12745" y="5608"/>
                          <a:pt x="12173" y="4655"/>
                        </a:cubicBezTo>
                        <a:cubicBezTo>
                          <a:pt x="11411" y="3417"/>
                          <a:pt x="8078" y="-1155"/>
                          <a:pt x="6173" y="274"/>
                        </a:cubicBezTo>
                        <a:cubicBezTo>
                          <a:pt x="5696" y="655"/>
                          <a:pt x="5315" y="1226"/>
                          <a:pt x="5125" y="1798"/>
                        </a:cubicBezTo>
                        <a:cubicBezTo>
                          <a:pt x="5030" y="2179"/>
                          <a:pt x="4839" y="1988"/>
                          <a:pt x="4553" y="1798"/>
                        </a:cubicBezTo>
                        <a:cubicBezTo>
                          <a:pt x="4172" y="1702"/>
                          <a:pt x="3887" y="1798"/>
                          <a:pt x="3506" y="1893"/>
                        </a:cubicBezTo>
                        <a:cubicBezTo>
                          <a:pt x="2934" y="2083"/>
                          <a:pt x="2363" y="2845"/>
                          <a:pt x="2077" y="3322"/>
                        </a:cubicBezTo>
                        <a:cubicBezTo>
                          <a:pt x="1886" y="3607"/>
                          <a:pt x="1791" y="3893"/>
                          <a:pt x="1696" y="4274"/>
                        </a:cubicBezTo>
                        <a:cubicBezTo>
                          <a:pt x="1601" y="4084"/>
                          <a:pt x="1410" y="4084"/>
                          <a:pt x="1220" y="4084"/>
                        </a:cubicBezTo>
                        <a:cubicBezTo>
                          <a:pt x="648" y="4274"/>
                          <a:pt x="458" y="4846"/>
                          <a:pt x="362" y="5322"/>
                        </a:cubicBezTo>
                        <a:cubicBezTo>
                          <a:pt x="172" y="5989"/>
                          <a:pt x="172" y="6655"/>
                          <a:pt x="77" y="7227"/>
                        </a:cubicBezTo>
                        <a:cubicBezTo>
                          <a:pt x="-114" y="8275"/>
                          <a:pt x="77" y="9513"/>
                          <a:pt x="362" y="10465"/>
                        </a:cubicBezTo>
                        <a:cubicBezTo>
                          <a:pt x="1505" y="13894"/>
                          <a:pt x="5315" y="17990"/>
                          <a:pt x="9221" y="17419"/>
                        </a:cubicBezTo>
                        <a:cubicBezTo>
                          <a:pt x="11507" y="17038"/>
                          <a:pt x="13221" y="14847"/>
                          <a:pt x="13793" y="12847"/>
                        </a:cubicBezTo>
                        <a:cubicBezTo>
                          <a:pt x="14174" y="11227"/>
                          <a:pt x="14078" y="9513"/>
                          <a:pt x="13697" y="7989"/>
                        </a:cubicBezTo>
                        <a:close/>
                        <a:moveTo>
                          <a:pt x="8935" y="12085"/>
                        </a:moveTo>
                        <a:cubicBezTo>
                          <a:pt x="8935" y="12085"/>
                          <a:pt x="7887" y="11894"/>
                          <a:pt x="7506" y="11608"/>
                        </a:cubicBezTo>
                        <a:cubicBezTo>
                          <a:pt x="6935" y="11132"/>
                          <a:pt x="6649" y="10561"/>
                          <a:pt x="6077" y="10084"/>
                        </a:cubicBezTo>
                        <a:cubicBezTo>
                          <a:pt x="5982" y="10942"/>
                          <a:pt x="6363" y="11894"/>
                          <a:pt x="6458" y="12656"/>
                        </a:cubicBezTo>
                        <a:cubicBezTo>
                          <a:pt x="6458" y="13228"/>
                          <a:pt x="6744" y="14180"/>
                          <a:pt x="6268" y="14656"/>
                        </a:cubicBezTo>
                        <a:cubicBezTo>
                          <a:pt x="5696" y="15228"/>
                          <a:pt x="4839" y="14561"/>
                          <a:pt x="4363" y="14085"/>
                        </a:cubicBezTo>
                        <a:cubicBezTo>
                          <a:pt x="3791" y="13418"/>
                          <a:pt x="3410" y="12751"/>
                          <a:pt x="2934" y="11989"/>
                        </a:cubicBezTo>
                        <a:cubicBezTo>
                          <a:pt x="3220" y="12942"/>
                          <a:pt x="3791" y="13799"/>
                          <a:pt x="3982" y="14752"/>
                        </a:cubicBezTo>
                        <a:cubicBezTo>
                          <a:pt x="3982" y="14752"/>
                          <a:pt x="3887" y="14942"/>
                          <a:pt x="3791" y="14847"/>
                        </a:cubicBezTo>
                        <a:cubicBezTo>
                          <a:pt x="1696" y="13132"/>
                          <a:pt x="267" y="10084"/>
                          <a:pt x="362" y="7322"/>
                        </a:cubicBezTo>
                        <a:cubicBezTo>
                          <a:pt x="267" y="6655"/>
                          <a:pt x="172" y="5893"/>
                          <a:pt x="553" y="5512"/>
                        </a:cubicBezTo>
                        <a:cubicBezTo>
                          <a:pt x="1696" y="4274"/>
                          <a:pt x="2744" y="8179"/>
                          <a:pt x="3125" y="9418"/>
                        </a:cubicBezTo>
                        <a:cubicBezTo>
                          <a:pt x="3220" y="8751"/>
                          <a:pt x="3125" y="7894"/>
                          <a:pt x="3125" y="7227"/>
                        </a:cubicBezTo>
                        <a:cubicBezTo>
                          <a:pt x="3125" y="6655"/>
                          <a:pt x="3029" y="5893"/>
                          <a:pt x="3315" y="5417"/>
                        </a:cubicBezTo>
                        <a:cubicBezTo>
                          <a:pt x="4077" y="4369"/>
                          <a:pt x="5030" y="6179"/>
                          <a:pt x="5506" y="6846"/>
                        </a:cubicBezTo>
                        <a:cubicBezTo>
                          <a:pt x="5506" y="6179"/>
                          <a:pt x="5506" y="5417"/>
                          <a:pt x="5696" y="4750"/>
                        </a:cubicBezTo>
                        <a:cubicBezTo>
                          <a:pt x="5696" y="4750"/>
                          <a:pt x="5696" y="4750"/>
                          <a:pt x="5792" y="4750"/>
                        </a:cubicBezTo>
                        <a:cubicBezTo>
                          <a:pt x="6839" y="4941"/>
                          <a:pt x="7411" y="5989"/>
                          <a:pt x="7792" y="6846"/>
                        </a:cubicBezTo>
                        <a:cubicBezTo>
                          <a:pt x="8268" y="7894"/>
                          <a:pt x="8554" y="8941"/>
                          <a:pt x="8935" y="9989"/>
                        </a:cubicBezTo>
                        <a:cubicBezTo>
                          <a:pt x="9125" y="10465"/>
                          <a:pt x="9602" y="11894"/>
                          <a:pt x="8935" y="12180"/>
                        </a:cubicBezTo>
                        <a:close/>
                        <a:moveTo>
                          <a:pt x="11888" y="10465"/>
                        </a:moveTo>
                        <a:cubicBezTo>
                          <a:pt x="11888" y="10465"/>
                          <a:pt x="11030" y="10465"/>
                          <a:pt x="10840" y="10275"/>
                        </a:cubicBezTo>
                        <a:cubicBezTo>
                          <a:pt x="10173" y="9703"/>
                          <a:pt x="9602" y="8846"/>
                          <a:pt x="9030" y="8084"/>
                        </a:cubicBezTo>
                        <a:cubicBezTo>
                          <a:pt x="8363" y="7132"/>
                          <a:pt x="7697" y="6084"/>
                          <a:pt x="7316" y="4941"/>
                        </a:cubicBezTo>
                        <a:cubicBezTo>
                          <a:pt x="6935" y="4084"/>
                          <a:pt x="6554" y="2941"/>
                          <a:pt x="7601" y="3131"/>
                        </a:cubicBezTo>
                        <a:cubicBezTo>
                          <a:pt x="8459" y="3322"/>
                          <a:pt x="9030" y="4179"/>
                          <a:pt x="9507" y="4846"/>
                        </a:cubicBezTo>
                        <a:cubicBezTo>
                          <a:pt x="10078" y="5703"/>
                          <a:pt x="10745" y="6655"/>
                          <a:pt x="11221" y="7608"/>
                        </a:cubicBezTo>
                        <a:cubicBezTo>
                          <a:pt x="11602" y="8275"/>
                          <a:pt x="11792" y="8846"/>
                          <a:pt x="11983" y="9608"/>
                        </a:cubicBezTo>
                        <a:cubicBezTo>
                          <a:pt x="11983" y="9894"/>
                          <a:pt x="12078" y="10180"/>
                          <a:pt x="11983" y="10465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701" name="شكل حر: شكل 2700">
                    <a:extLst>
                      <a:ext uri="{FF2B5EF4-FFF2-40B4-BE49-F238E27FC236}">
                        <a16:creationId xmlns:a16="http://schemas.microsoft.com/office/drawing/2014/main" id="{AF2E83B3-E736-4171-E5D2-8628209E1609}"/>
                      </a:ext>
                    </a:extLst>
                  </p:cNvPr>
                  <p:cNvSpPr/>
                  <p:nvPr/>
                </p:nvSpPr>
                <p:spPr>
                  <a:xfrm>
                    <a:off x="6766274" y="2627959"/>
                    <a:ext cx="13577" cy="17181"/>
                  </a:xfrm>
                  <a:custGeom>
                    <a:avLst/>
                    <a:gdLst>
                      <a:gd name="connsiteX0" fmla="*/ 13145 w 13577"/>
                      <a:gd name="connsiteY0" fmla="*/ 7894 h 17181"/>
                      <a:gd name="connsiteX1" fmla="*/ 11716 w 13577"/>
                      <a:gd name="connsiteY1" fmla="*/ 4655 h 17181"/>
                      <a:gd name="connsiteX2" fmla="*/ 5715 w 13577"/>
                      <a:gd name="connsiteY2" fmla="*/ 274 h 17181"/>
                      <a:gd name="connsiteX3" fmla="*/ 4667 w 13577"/>
                      <a:gd name="connsiteY3" fmla="*/ 1798 h 17181"/>
                      <a:gd name="connsiteX4" fmla="*/ 4096 w 13577"/>
                      <a:gd name="connsiteY4" fmla="*/ 1798 h 17181"/>
                      <a:gd name="connsiteX5" fmla="*/ 3048 w 13577"/>
                      <a:gd name="connsiteY5" fmla="*/ 1893 h 17181"/>
                      <a:gd name="connsiteX6" fmla="*/ 1619 w 13577"/>
                      <a:gd name="connsiteY6" fmla="*/ 3322 h 17181"/>
                      <a:gd name="connsiteX7" fmla="*/ 1238 w 13577"/>
                      <a:gd name="connsiteY7" fmla="*/ 4274 h 17181"/>
                      <a:gd name="connsiteX8" fmla="*/ 762 w 13577"/>
                      <a:gd name="connsiteY8" fmla="*/ 4084 h 17181"/>
                      <a:gd name="connsiteX9" fmla="*/ 0 w 13577"/>
                      <a:gd name="connsiteY9" fmla="*/ 5036 h 17181"/>
                      <a:gd name="connsiteX10" fmla="*/ 476 w 13577"/>
                      <a:gd name="connsiteY10" fmla="*/ 4750 h 17181"/>
                      <a:gd name="connsiteX11" fmla="*/ 2000 w 13577"/>
                      <a:gd name="connsiteY11" fmla="*/ 5893 h 17181"/>
                      <a:gd name="connsiteX12" fmla="*/ 2572 w 13577"/>
                      <a:gd name="connsiteY12" fmla="*/ 2941 h 17181"/>
                      <a:gd name="connsiteX13" fmla="*/ 3715 w 13577"/>
                      <a:gd name="connsiteY13" fmla="*/ 3798 h 17181"/>
                      <a:gd name="connsiteX14" fmla="*/ 3715 w 13577"/>
                      <a:gd name="connsiteY14" fmla="*/ 2845 h 17181"/>
                      <a:gd name="connsiteX15" fmla="*/ 4000 w 13577"/>
                      <a:gd name="connsiteY15" fmla="*/ 2845 h 17181"/>
                      <a:gd name="connsiteX16" fmla="*/ 4667 w 13577"/>
                      <a:gd name="connsiteY16" fmla="*/ 3512 h 17181"/>
                      <a:gd name="connsiteX17" fmla="*/ 4858 w 13577"/>
                      <a:gd name="connsiteY17" fmla="*/ 2750 h 17181"/>
                      <a:gd name="connsiteX18" fmla="*/ 5048 w 13577"/>
                      <a:gd name="connsiteY18" fmla="*/ 2750 h 17181"/>
                      <a:gd name="connsiteX19" fmla="*/ 6572 w 13577"/>
                      <a:gd name="connsiteY19" fmla="*/ 4750 h 17181"/>
                      <a:gd name="connsiteX20" fmla="*/ 6001 w 13577"/>
                      <a:gd name="connsiteY20" fmla="*/ 2845 h 17181"/>
                      <a:gd name="connsiteX21" fmla="*/ 6287 w 13577"/>
                      <a:gd name="connsiteY21" fmla="*/ 1036 h 17181"/>
                      <a:gd name="connsiteX22" fmla="*/ 8477 w 13577"/>
                      <a:gd name="connsiteY22" fmla="*/ 1512 h 17181"/>
                      <a:gd name="connsiteX23" fmla="*/ 10478 w 13577"/>
                      <a:gd name="connsiteY23" fmla="*/ 4084 h 17181"/>
                      <a:gd name="connsiteX24" fmla="*/ 12478 w 13577"/>
                      <a:gd name="connsiteY24" fmla="*/ 8370 h 17181"/>
                      <a:gd name="connsiteX25" fmla="*/ 12668 w 13577"/>
                      <a:gd name="connsiteY25" fmla="*/ 12180 h 17181"/>
                      <a:gd name="connsiteX26" fmla="*/ 11144 w 13577"/>
                      <a:gd name="connsiteY26" fmla="*/ 12370 h 17181"/>
                      <a:gd name="connsiteX27" fmla="*/ 9525 w 13577"/>
                      <a:gd name="connsiteY27" fmla="*/ 9418 h 17181"/>
                      <a:gd name="connsiteX28" fmla="*/ 10096 w 13577"/>
                      <a:gd name="connsiteY28" fmla="*/ 11323 h 17181"/>
                      <a:gd name="connsiteX29" fmla="*/ 10573 w 13577"/>
                      <a:gd name="connsiteY29" fmla="*/ 12656 h 17181"/>
                      <a:gd name="connsiteX30" fmla="*/ 10763 w 13577"/>
                      <a:gd name="connsiteY30" fmla="*/ 14942 h 17181"/>
                      <a:gd name="connsiteX31" fmla="*/ 10573 w 13577"/>
                      <a:gd name="connsiteY31" fmla="*/ 14942 h 17181"/>
                      <a:gd name="connsiteX32" fmla="*/ 9239 w 13577"/>
                      <a:gd name="connsiteY32" fmla="*/ 13418 h 17181"/>
                      <a:gd name="connsiteX33" fmla="*/ 9239 w 13577"/>
                      <a:gd name="connsiteY33" fmla="*/ 15037 h 17181"/>
                      <a:gd name="connsiteX34" fmla="*/ 9049 w 13577"/>
                      <a:gd name="connsiteY34" fmla="*/ 15037 h 17181"/>
                      <a:gd name="connsiteX35" fmla="*/ 7715 w 13577"/>
                      <a:gd name="connsiteY35" fmla="*/ 13323 h 17181"/>
                      <a:gd name="connsiteX36" fmla="*/ 6287 w 13577"/>
                      <a:gd name="connsiteY36" fmla="*/ 11323 h 17181"/>
                      <a:gd name="connsiteX37" fmla="*/ 7144 w 13577"/>
                      <a:gd name="connsiteY37" fmla="*/ 14085 h 17181"/>
                      <a:gd name="connsiteX38" fmla="*/ 7525 w 13577"/>
                      <a:gd name="connsiteY38" fmla="*/ 15895 h 17181"/>
                      <a:gd name="connsiteX39" fmla="*/ 4858 w 13577"/>
                      <a:gd name="connsiteY39" fmla="*/ 16276 h 17181"/>
                      <a:gd name="connsiteX40" fmla="*/ 8763 w 13577"/>
                      <a:gd name="connsiteY40" fmla="*/ 17133 h 17181"/>
                      <a:gd name="connsiteX41" fmla="*/ 13335 w 13577"/>
                      <a:gd name="connsiteY41" fmla="*/ 12561 h 17181"/>
                      <a:gd name="connsiteX42" fmla="*/ 13240 w 13577"/>
                      <a:gd name="connsiteY42" fmla="*/ 7703 h 17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3577" h="17181">
                        <a:moveTo>
                          <a:pt x="13145" y="7894"/>
                        </a:moveTo>
                        <a:cubicBezTo>
                          <a:pt x="12859" y="6751"/>
                          <a:pt x="12287" y="5608"/>
                          <a:pt x="11716" y="4655"/>
                        </a:cubicBezTo>
                        <a:cubicBezTo>
                          <a:pt x="10954" y="3417"/>
                          <a:pt x="7620" y="-1155"/>
                          <a:pt x="5715" y="274"/>
                        </a:cubicBezTo>
                        <a:cubicBezTo>
                          <a:pt x="5239" y="655"/>
                          <a:pt x="4858" y="1226"/>
                          <a:pt x="4667" y="1798"/>
                        </a:cubicBezTo>
                        <a:cubicBezTo>
                          <a:pt x="4572" y="2179"/>
                          <a:pt x="4382" y="1988"/>
                          <a:pt x="4096" y="1798"/>
                        </a:cubicBezTo>
                        <a:cubicBezTo>
                          <a:pt x="3715" y="1702"/>
                          <a:pt x="3429" y="1798"/>
                          <a:pt x="3048" y="1893"/>
                        </a:cubicBezTo>
                        <a:cubicBezTo>
                          <a:pt x="2477" y="2083"/>
                          <a:pt x="1905" y="2845"/>
                          <a:pt x="1619" y="3322"/>
                        </a:cubicBezTo>
                        <a:cubicBezTo>
                          <a:pt x="1429" y="3607"/>
                          <a:pt x="1333" y="3893"/>
                          <a:pt x="1238" y="4274"/>
                        </a:cubicBezTo>
                        <a:cubicBezTo>
                          <a:pt x="1143" y="4084"/>
                          <a:pt x="953" y="4084"/>
                          <a:pt x="762" y="4084"/>
                        </a:cubicBezTo>
                        <a:cubicBezTo>
                          <a:pt x="286" y="4179"/>
                          <a:pt x="95" y="4655"/>
                          <a:pt x="0" y="5036"/>
                        </a:cubicBezTo>
                        <a:cubicBezTo>
                          <a:pt x="95" y="4846"/>
                          <a:pt x="286" y="4750"/>
                          <a:pt x="476" y="4750"/>
                        </a:cubicBezTo>
                        <a:cubicBezTo>
                          <a:pt x="1238" y="4560"/>
                          <a:pt x="1715" y="5227"/>
                          <a:pt x="2000" y="5893"/>
                        </a:cubicBezTo>
                        <a:cubicBezTo>
                          <a:pt x="2000" y="4846"/>
                          <a:pt x="1619" y="3607"/>
                          <a:pt x="2572" y="2941"/>
                        </a:cubicBezTo>
                        <a:cubicBezTo>
                          <a:pt x="2953" y="2655"/>
                          <a:pt x="3429" y="3226"/>
                          <a:pt x="3715" y="3798"/>
                        </a:cubicBezTo>
                        <a:cubicBezTo>
                          <a:pt x="3715" y="3417"/>
                          <a:pt x="3715" y="3131"/>
                          <a:pt x="3715" y="2845"/>
                        </a:cubicBezTo>
                        <a:cubicBezTo>
                          <a:pt x="3715" y="2845"/>
                          <a:pt x="3905" y="2750"/>
                          <a:pt x="4000" y="2845"/>
                        </a:cubicBezTo>
                        <a:cubicBezTo>
                          <a:pt x="4000" y="2941"/>
                          <a:pt x="4572" y="3798"/>
                          <a:pt x="4667" y="3512"/>
                        </a:cubicBezTo>
                        <a:cubicBezTo>
                          <a:pt x="4667" y="3226"/>
                          <a:pt x="4667" y="2941"/>
                          <a:pt x="4858" y="2750"/>
                        </a:cubicBezTo>
                        <a:cubicBezTo>
                          <a:pt x="4858" y="2750"/>
                          <a:pt x="4953" y="2750"/>
                          <a:pt x="5048" y="2750"/>
                        </a:cubicBezTo>
                        <a:cubicBezTo>
                          <a:pt x="5715" y="3322"/>
                          <a:pt x="6096" y="4084"/>
                          <a:pt x="6572" y="4750"/>
                        </a:cubicBezTo>
                        <a:cubicBezTo>
                          <a:pt x="6477" y="4179"/>
                          <a:pt x="6096" y="3512"/>
                          <a:pt x="6001" y="2845"/>
                        </a:cubicBezTo>
                        <a:cubicBezTo>
                          <a:pt x="5906" y="2274"/>
                          <a:pt x="5715" y="1512"/>
                          <a:pt x="6287" y="1036"/>
                        </a:cubicBezTo>
                        <a:cubicBezTo>
                          <a:pt x="6953" y="559"/>
                          <a:pt x="8001" y="1036"/>
                          <a:pt x="8477" y="1512"/>
                        </a:cubicBezTo>
                        <a:cubicBezTo>
                          <a:pt x="9335" y="2274"/>
                          <a:pt x="9906" y="3131"/>
                          <a:pt x="10478" y="4084"/>
                        </a:cubicBezTo>
                        <a:cubicBezTo>
                          <a:pt x="11335" y="5417"/>
                          <a:pt x="12097" y="6846"/>
                          <a:pt x="12478" y="8370"/>
                        </a:cubicBezTo>
                        <a:cubicBezTo>
                          <a:pt x="12764" y="9513"/>
                          <a:pt x="12954" y="11037"/>
                          <a:pt x="12668" y="12180"/>
                        </a:cubicBezTo>
                        <a:cubicBezTo>
                          <a:pt x="12383" y="13037"/>
                          <a:pt x="11716" y="13037"/>
                          <a:pt x="11144" y="12370"/>
                        </a:cubicBezTo>
                        <a:cubicBezTo>
                          <a:pt x="10478" y="11513"/>
                          <a:pt x="10382" y="10180"/>
                          <a:pt x="9525" y="9418"/>
                        </a:cubicBezTo>
                        <a:cubicBezTo>
                          <a:pt x="9525" y="10084"/>
                          <a:pt x="9811" y="10656"/>
                          <a:pt x="10096" y="11323"/>
                        </a:cubicBezTo>
                        <a:cubicBezTo>
                          <a:pt x="10287" y="11704"/>
                          <a:pt x="10478" y="12180"/>
                          <a:pt x="10573" y="12656"/>
                        </a:cubicBezTo>
                        <a:cubicBezTo>
                          <a:pt x="10858" y="13323"/>
                          <a:pt x="11240" y="14275"/>
                          <a:pt x="10763" y="14942"/>
                        </a:cubicBezTo>
                        <a:cubicBezTo>
                          <a:pt x="10763" y="14942"/>
                          <a:pt x="10763" y="14942"/>
                          <a:pt x="10573" y="14942"/>
                        </a:cubicBezTo>
                        <a:cubicBezTo>
                          <a:pt x="9906" y="14752"/>
                          <a:pt x="9620" y="13894"/>
                          <a:pt x="9239" y="13418"/>
                        </a:cubicBezTo>
                        <a:cubicBezTo>
                          <a:pt x="9239" y="13990"/>
                          <a:pt x="9525" y="14466"/>
                          <a:pt x="9239" y="15037"/>
                        </a:cubicBezTo>
                        <a:cubicBezTo>
                          <a:pt x="9239" y="15037"/>
                          <a:pt x="9239" y="15133"/>
                          <a:pt x="9049" y="15037"/>
                        </a:cubicBezTo>
                        <a:cubicBezTo>
                          <a:pt x="8382" y="14752"/>
                          <a:pt x="8001" y="13990"/>
                          <a:pt x="7715" y="13323"/>
                        </a:cubicBezTo>
                        <a:cubicBezTo>
                          <a:pt x="7334" y="12656"/>
                          <a:pt x="6858" y="11799"/>
                          <a:pt x="6287" y="11323"/>
                        </a:cubicBezTo>
                        <a:cubicBezTo>
                          <a:pt x="6287" y="12275"/>
                          <a:pt x="6763" y="13228"/>
                          <a:pt x="7144" y="14085"/>
                        </a:cubicBezTo>
                        <a:cubicBezTo>
                          <a:pt x="7334" y="14561"/>
                          <a:pt x="7715" y="15323"/>
                          <a:pt x="7525" y="15895"/>
                        </a:cubicBezTo>
                        <a:cubicBezTo>
                          <a:pt x="7239" y="16752"/>
                          <a:pt x="5715" y="16466"/>
                          <a:pt x="4858" y="16276"/>
                        </a:cubicBezTo>
                        <a:cubicBezTo>
                          <a:pt x="6096" y="16942"/>
                          <a:pt x="7429" y="17323"/>
                          <a:pt x="8763" y="17133"/>
                        </a:cubicBezTo>
                        <a:cubicBezTo>
                          <a:pt x="11049" y="16752"/>
                          <a:pt x="12764" y="14561"/>
                          <a:pt x="13335" y="12561"/>
                        </a:cubicBezTo>
                        <a:cubicBezTo>
                          <a:pt x="13716" y="10942"/>
                          <a:pt x="13621" y="9227"/>
                          <a:pt x="13240" y="7703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697" name="شكل حر: شكل 2696">
                  <a:extLst>
                    <a:ext uri="{FF2B5EF4-FFF2-40B4-BE49-F238E27FC236}">
                      <a16:creationId xmlns:a16="http://schemas.microsoft.com/office/drawing/2014/main" id="{6A9A8DC2-43A7-AFCC-292B-E6C0B6E5F161}"/>
                    </a:ext>
                  </a:extLst>
                </p:cNvPr>
                <p:cNvSpPr/>
                <p:nvPr/>
              </p:nvSpPr>
              <p:spPr>
                <a:xfrm>
                  <a:off x="6769022" y="2637256"/>
                  <a:ext cx="11253" cy="8836"/>
                </a:xfrm>
                <a:custGeom>
                  <a:avLst/>
                  <a:gdLst>
                    <a:gd name="connsiteX0" fmla="*/ 11158 w 11253"/>
                    <a:gd name="connsiteY0" fmla="*/ 120 h 8836"/>
                    <a:gd name="connsiteX1" fmla="*/ 10206 w 11253"/>
                    <a:gd name="connsiteY1" fmla="*/ 3168 h 8836"/>
                    <a:gd name="connsiteX2" fmla="*/ 9444 w 11253"/>
                    <a:gd name="connsiteY2" fmla="*/ 1168 h 8836"/>
                    <a:gd name="connsiteX3" fmla="*/ 8872 w 11253"/>
                    <a:gd name="connsiteY3" fmla="*/ 1454 h 8836"/>
                    <a:gd name="connsiteX4" fmla="*/ 8682 w 11253"/>
                    <a:gd name="connsiteY4" fmla="*/ 2692 h 8836"/>
                    <a:gd name="connsiteX5" fmla="*/ 7824 w 11253"/>
                    <a:gd name="connsiteY5" fmla="*/ 1740 h 8836"/>
                    <a:gd name="connsiteX6" fmla="*/ 7348 w 11253"/>
                    <a:gd name="connsiteY6" fmla="*/ 2121 h 8836"/>
                    <a:gd name="connsiteX7" fmla="*/ 7348 w 11253"/>
                    <a:gd name="connsiteY7" fmla="*/ 3835 h 8836"/>
                    <a:gd name="connsiteX8" fmla="*/ 5729 w 11253"/>
                    <a:gd name="connsiteY8" fmla="*/ 2978 h 8836"/>
                    <a:gd name="connsiteX9" fmla="*/ 5348 w 11253"/>
                    <a:gd name="connsiteY9" fmla="*/ 3930 h 8836"/>
                    <a:gd name="connsiteX10" fmla="*/ 3538 w 11253"/>
                    <a:gd name="connsiteY10" fmla="*/ 3168 h 8836"/>
                    <a:gd name="connsiteX11" fmla="*/ 3729 w 11253"/>
                    <a:gd name="connsiteY11" fmla="*/ 5740 h 8836"/>
                    <a:gd name="connsiteX12" fmla="*/ 2300 w 11253"/>
                    <a:gd name="connsiteY12" fmla="*/ 5359 h 8836"/>
                    <a:gd name="connsiteX13" fmla="*/ 2014 w 11253"/>
                    <a:gd name="connsiteY13" fmla="*/ 6026 h 8836"/>
                    <a:gd name="connsiteX14" fmla="*/ 14 w 11253"/>
                    <a:gd name="connsiteY14" fmla="*/ 6026 h 8836"/>
                    <a:gd name="connsiteX15" fmla="*/ 6491 w 11253"/>
                    <a:gd name="connsiteY15" fmla="*/ 8693 h 8836"/>
                    <a:gd name="connsiteX16" fmla="*/ 11253 w 11253"/>
                    <a:gd name="connsiteY16" fmla="*/ 3264 h 8836"/>
                    <a:gd name="connsiteX17" fmla="*/ 11253 w 11253"/>
                    <a:gd name="connsiteY17" fmla="*/ 787 h 8836"/>
                    <a:gd name="connsiteX18" fmla="*/ 10968 w 11253"/>
                    <a:gd name="connsiteY18" fmla="*/ 25 h 8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253" h="8836">
                      <a:moveTo>
                        <a:pt x="11158" y="120"/>
                      </a:moveTo>
                      <a:cubicBezTo>
                        <a:pt x="10777" y="882"/>
                        <a:pt x="10110" y="2692"/>
                        <a:pt x="10206" y="3168"/>
                      </a:cubicBezTo>
                      <a:cubicBezTo>
                        <a:pt x="10015" y="2502"/>
                        <a:pt x="9920" y="1740"/>
                        <a:pt x="9444" y="1168"/>
                      </a:cubicBezTo>
                      <a:cubicBezTo>
                        <a:pt x="9253" y="978"/>
                        <a:pt x="8968" y="1359"/>
                        <a:pt x="8872" y="1454"/>
                      </a:cubicBezTo>
                      <a:cubicBezTo>
                        <a:pt x="8682" y="1835"/>
                        <a:pt x="8682" y="2216"/>
                        <a:pt x="8682" y="2692"/>
                      </a:cubicBezTo>
                      <a:cubicBezTo>
                        <a:pt x="8491" y="2311"/>
                        <a:pt x="8301" y="1930"/>
                        <a:pt x="7824" y="1740"/>
                      </a:cubicBezTo>
                      <a:cubicBezTo>
                        <a:pt x="7539" y="1740"/>
                        <a:pt x="7348" y="2025"/>
                        <a:pt x="7348" y="2121"/>
                      </a:cubicBezTo>
                      <a:cubicBezTo>
                        <a:pt x="7158" y="2692"/>
                        <a:pt x="7348" y="3264"/>
                        <a:pt x="7348" y="3835"/>
                      </a:cubicBezTo>
                      <a:cubicBezTo>
                        <a:pt x="6872" y="3264"/>
                        <a:pt x="6396" y="2311"/>
                        <a:pt x="5729" y="2978"/>
                      </a:cubicBezTo>
                      <a:cubicBezTo>
                        <a:pt x="5443" y="3264"/>
                        <a:pt x="5348" y="3549"/>
                        <a:pt x="5348" y="3930"/>
                      </a:cubicBezTo>
                      <a:cubicBezTo>
                        <a:pt x="4777" y="3264"/>
                        <a:pt x="4110" y="2692"/>
                        <a:pt x="3538" y="3168"/>
                      </a:cubicBezTo>
                      <a:cubicBezTo>
                        <a:pt x="2967" y="3740"/>
                        <a:pt x="3538" y="4883"/>
                        <a:pt x="3729" y="5740"/>
                      </a:cubicBezTo>
                      <a:cubicBezTo>
                        <a:pt x="3252" y="5454"/>
                        <a:pt x="2872" y="5073"/>
                        <a:pt x="2300" y="5359"/>
                      </a:cubicBezTo>
                      <a:cubicBezTo>
                        <a:pt x="2110" y="5454"/>
                        <a:pt x="2014" y="5740"/>
                        <a:pt x="2014" y="6026"/>
                      </a:cubicBezTo>
                      <a:cubicBezTo>
                        <a:pt x="1633" y="5740"/>
                        <a:pt x="-177" y="5835"/>
                        <a:pt x="14" y="6026"/>
                      </a:cubicBezTo>
                      <a:cubicBezTo>
                        <a:pt x="2014" y="8502"/>
                        <a:pt x="4586" y="9169"/>
                        <a:pt x="6491" y="8693"/>
                      </a:cubicBezTo>
                      <a:cubicBezTo>
                        <a:pt x="9063" y="8121"/>
                        <a:pt x="10968" y="5835"/>
                        <a:pt x="11253" y="3264"/>
                      </a:cubicBezTo>
                      <a:cubicBezTo>
                        <a:pt x="11253" y="2406"/>
                        <a:pt x="11253" y="1644"/>
                        <a:pt x="11253" y="787"/>
                      </a:cubicBezTo>
                      <a:cubicBezTo>
                        <a:pt x="11253" y="787"/>
                        <a:pt x="11063" y="-165"/>
                        <a:pt x="10968" y="25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698" name="شكل حر: شكل 2697">
                  <a:extLst>
                    <a:ext uri="{FF2B5EF4-FFF2-40B4-BE49-F238E27FC236}">
                      <a16:creationId xmlns:a16="http://schemas.microsoft.com/office/drawing/2014/main" id="{32B6A559-9FA5-7ECB-64B0-70B6D4B0783A}"/>
                    </a:ext>
                  </a:extLst>
                </p:cNvPr>
                <p:cNvSpPr/>
                <p:nvPr/>
              </p:nvSpPr>
              <p:spPr>
                <a:xfrm>
                  <a:off x="6770274" y="2637376"/>
                  <a:ext cx="10191" cy="8805"/>
                </a:xfrm>
                <a:custGeom>
                  <a:avLst/>
                  <a:gdLst>
                    <a:gd name="connsiteX0" fmla="*/ 10001 w 10191"/>
                    <a:gd name="connsiteY0" fmla="*/ 0 h 8805"/>
                    <a:gd name="connsiteX1" fmla="*/ 10001 w 10191"/>
                    <a:gd name="connsiteY1" fmla="*/ 191 h 8805"/>
                    <a:gd name="connsiteX2" fmla="*/ 10001 w 10191"/>
                    <a:gd name="connsiteY2" fmla="*/ 2000 h 8805"/>
                    <a:gd name="connsiteX3" fmla="*/ 9049 w 10191"/>
                    <a:gd name="connsiteY3" fmla="*/ 4763 h 8805"/>
                    <a:gd name="connsiteX4" fmla="*/ 8858 w 10191"/>
                    <a:gd name="connsiteY4" fmla="*/ 4763 h 8805"/>
                    <a:gd name="connsiteX5" fmla="*/ 8858 w 10191"/>
                    <a:gd name="connsiteY5" fmla="*/ 4477 h 8805"/>
                    <a:gd name="connsiteX6" fmla="*/ 7334 w 10191"/>
                    <a:gd name="connsiteY6" fmla="*/ 6763 h 8805"/>
                    <a:gd name="connsiteX7" fmla="*/ 7144 w 10191"/>
                    <a:gd name="connsiteY7" fmla="*/ 6668 h 8805"/>
                    <a:gd name="connsiteX8" fmla="*/ 7334 w 10191"/>
                    <a:gd name="connsiteY8" fmla="*/ 4667 h 8805"/>
                    <a:gd name="connsiteX9" fmla="*/ 6572 w 10191"/>
                    <a:gd name="connsiteY9" fmla="*/ 6858 h 8805"/>
                    <a:gd name="connsiteX10" fmla="*/ 6382 w 10191"/>
                    <a:gd name="connsiteY10" fmla="*/ 6858 h 8805"/>
                    <a:gd name="connsiteX11" fmla="*/ 6096 w 10191"/>
                    <a:gd name="connsiteY11" fmla="*/ 5239 h 8805"/>
                    <a:gd name="connsiteX12" fmla="*/ 5906 w 10191"/>
                    <a:gd name="connsiteY12" fmla="*/ 7334 h 8805"/>
                    <a:gd name="connsiteX13" fmla="*/ 5715 w 10191"/>
                    <a:gd name="connsiteY13" fmla="*/ 7334 h 8805"/>
                    <a:gd name="connsiteX14" fmla="*/ 4667 w 10191"/>
                    <a:gd name="connsiteY14" fmla="*/ 5334 h 8805"/>
                    <a:gd name="connsiteX15" fmla="*/ 4001 w 10191"/>
                    <a:gd name="connsiteY15" fmla="*/ 4286 h 8805"/>
                    <a:gd name="connsiteX16" fmla="*/ 4477 w 10191"/>
                    <a:gd name="connsiteY16" fmla="*/ 5334 h 8805"/>
                    <a:gd name="connsiteX17" fmla="*/ 5144 w 10191"/>
                    <a:gd name="connsiteY17" fmla="*/ 7239 h 8805"/>
                    <a:gd name="connsiteX18" fmla="*/ 4953 w 10191"/>
                    <a:gd name="connsiteY18" fmla="*/ 7334 h 8805"/>
                    <a:gd name="connsiteX19" fmla="*/ 3524 w 10191"/>
                    <a:gd name="connsiteY19" fmla="*/ 6096 h 8805"/>
                    <a:gd name="connsiteX20" fmla="*/ 2762 w 10191"/>
                    <a:gd name="connsiteY20" fmla="*/ 5144 h 8805"/>
                    <a:gd name="connsiteX21" fmla="*/ 4001 w 10191"/>
                    <a:gd name="connsiteY21" fmla="*/ 7048 h 8805"/>
                    <a:gd name="connsiteX22" fmla="*/ 3810 w 10191"/>
                    <a:gd name="connsiteY22" fmla="*/ 7239 h 8805"/>
                    <a:gd name="connsiteX23" fmla="*/ 3334 w 10191"/>
                    <a:gd name="connsiteY23" fmla="*/ 6858 h 8805"/>
                    <a:gd name="connsiteX24" fmla="*/ 4096 w 10191"/>
                    <a:gd name="connsiteY24" fmla="*/ 7620 h 8805"/>
                    <a:gd name="connsiteX25" fmla="*/ 4096 w 10191"/>
                    <a:gd name="connsiteY25" fmla="*/ 7810 h 8805"/>
                    <a:gd name="connsiteX26" fmla="*/ 1715 w 10191"/>
                    <a:gd name="connsiteY26" fmla="*/ 7144 h 8805"/>
                    <a:gd name="connsiteX27" fmla="*/ 1238 w 10191"/>
                    <a:gd name="connsiteY27" fmla="*/ 6953 h 8805"/>
                    <a:gd name="connsiteX28" fmla="*/ 2667 w 10191"/>
                    <a:gd name="connsiteY28" fmla="*/ 7906 h 8805"/>
                    <a:gd name="connsiteX29" fmla="*/ 2667 w 10191"/>
                    <a:gd name="connsiteY29" fmla="*/ 8192 h 8805"/>
                    <a:gd name="connsiteX30" fmla="*/ 0 w 10191"/>
                    <a:gd name="connsiteY30" fmla="*/ 7144 h 8805"/>
                    <a:gd name="connsiteX31" fmla="*/ 5429 w 10191"/>
                    <a:gd name="connsiteY31" fmla="*/ 8668 h 8805"/>
                    <a:gd name="connsiteX32" fmla="*/ 10192 w 10191"/>
                    <a:gd name="connsiteY32" fmla="*/ 3239 h 8805"/>
                    <a:gd name="connsiteX33" fmla="*/ 10192 w 10191"/>
                    <a:gd name="connsiteY33" fmla="*/ 762 h 8805"/>
                    <a:gd name="connsiteX34" fmla="*/ 10001 w 10191"/>
                    <a:gd name="connsiteY34" fmla="*/ 95 h 8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0191" h="8805">
                      <a:moveTo>
                        <a:pt x="10001" y="0"/>
                      </a:moveTo>
                      <a:cubicBezTo>
                        <a:pt x="10001" y="0"/>
                        <a:pt x="10001" y="95"/>
                        <a:pt x="10001" y="191"/>
                      </a:cubicBezTo>
                      <a:cubicBezTo>
                        <a:pt x="10001" y="762"/>
                        <a:pt x="10001" y="1429"/>
                        <a:pt x="10001" y="2000"/>
                      </a:cubicBezTo>
                      <a:cubicBezTo>
                        <a:pt x="9811" y="2953"/>
                        <a:pt x="9620" y="4001"/>
                        <a:pt x="9049" y="4763"/>
                      </a:cubicBezTo>
                      <a:cubicBezTo>
                        <a:pt x="9049" y="4858"/>
                        <a:pt x="8858" y="4763"/>
                        <a:pt x="8858" y="4763"/>
                      </a:cubicBezTo>
                      <a:cubicBezTo>
                        <a:pt x="8858" y="4763"/>
                        <a:pt x="8858" y="4572"/>
                        <a:pt x="8858" y="4477"/>
                      </a:cubicBezTo>
                      <a:cubicBezTo>
                        <a:pt x="8573" y="5334"/>
                        <a:pt x="8001" y="6096"/>
                        <a:pt x="7334" y="6763"/>
                      </a:cubicBezTo>
                      <a:cubicBezTo>
                        <a:pt x="7334" y="6763"/>
                        <a:pt x="7144" y="6763"/>
                        <a:pt x="7144" y="6668"/>
                      </a:cubicBezTo>
                      <a:cubicBezTo>
                        <a:pt x="7144" y="6001"/>
                        <a:pt x="7334" y="5334"/>
                        <a:pt x="7334" y="4667"/>
                      </a:cubicBezTo>
                      <a:cubicBezTo>
                        <a:pt x="7334" y="5429"/>
                        <a:pt x="7049" y="6286"/>
                        <a:pt x="6572" y="6858"/>
                      </a:cubicBezTo>
                      <a:cubicBezTo>
                        <a:pt x="6572" y="6858"/>
                        <a:pt x="6382" y="6858"/>
                        <a:pt x="6382" y="6858"/>
                      </a:cubicBezTo>
                      <a:cubicBezTo>
                        <a:pt x="6382" y="6286"/>
                        <a:pt x="6382" y="5715"/>
                        <a:pt x="6096" y="5239"/>
                      </a:cubicBezTo>
                      <a:cubicBezTo>
                        <a:pt x="6096" y="5906"/>
                        <a:pt x="6191" y="6763"/>
                        <a:pt x="5906" y="7334"/>
                      </a:cubicBezTo>
                      <a:cubicBezTo>
                        <a:pt x="5906" y="7334"/>
                        <a:pt x="5715" y="7430"/>
                        <a:pt x="5715" y="7334"/>
                      </a:cubicBezTo>
                      <a:cubicBezTo>
                        <a:pt x="5334" y="6668"/>
                        <a:pt x="5048" y="6096"/>
                        <a:pt x="4667" y="5334"/>
                      </a:cubicBezTo>
                      <a:cubicBezTo>
                        <a:pt x="4477" y="4953"/>
                        <a:pt x="4286" y="4667"/>
                        <a:pt x="4001" y="4286"/>
                      </a:cubicBezTo>
                      <a:cubicBezTo>
                        <a:pt x="4191" y="4667"/>
                        <a:pt x="4286" y="4953"/>
                        <a:pt x="4477" y="5334"/>
                      </a:cubicBezTo>
                      <a:cubicBezTo>
                        <a:pt x="4763" y="5906"/>
                        <a:pt x="5144" y="6572"/>
                        <a:pt x="5144" y="7239"/>
                      </a:cubicBezTo>
                      <a:cubicBezTo>
                        <a:pt x="5144" y="7239"/>
                        <a:pt x="5144" y="7334"/>
                        <a:pt x="4953" y="7334"/>
                      </a:cubicBezTo>
                      <a:cubicBezTo>
                        <a:pt x="4382" y="7144"/>
                        <a:pt x="3905" y="6572"/>
                        <a:pt x="3524" y="6096"/>
                      </a:cubicBezTo>
                      <a:cubicBezTo>
                        <a:pt x="3239" y="5810"/>
                        <a:pt x="3048" y="5524"/>
                        <a:pt x="2762" y="5144"/>
                      </a:cubicBezTo>
                      <a:cubicBezTo>
                        <a:pt x="3143" y="5810"/>
                        <a:pt x="3620" y="6477"/>
                        <a:pt x="4001" y="7048"/>
                      </a:cubicBezTo>
                      <a:cubicBezTo>
                        <a:pt x="4001" y="7144"/>
                        <a:pt x="4001" y="7334"/>
                        <a:pt x="3810" y="7239"/>
                      </a:cubicBezTo>
                      <a:cubicBezTo>
                        <a:pt x="3620" y="7144"/>
                        <a:pt x="3429" y="6953"/>
                        <a:pt x="3334" y="6858"/>
                      </a:cubicBezTo>
                      <a:cubicBezTo>
                        <a:pt x="3620" y="7144"/>
                        <a:pt x="3810" y="7334"/>
                        <a:pt x="4096" y="7620"/>
                      </a:cubicBezTo>
                      <a:cubicBezTo>
                        <a:pt x="4191" y="7620"/>
                        <a:pt x="4096" y="7810"/>
                        <a:pt x="4096" y="7810"/>
                      </a:cubicBezTo>
                      <a:cubicBezTo>
                        <a:pt x="3239" y="7810"/>
                        <a:pt x="2477" y="7430"/>
                        <a:pt x="1715" y="7144"/>
                      </a:cubicBezTo>
                      <a:cubicBezTo>
                        <a:pt x="1524" y="7144"/>
                        <a:pt x="1429" y="7048"/>
                        <a:pt x="1238" y="6953"/>
                      </a:cubicBezTo>
                      <a:cubicBezTo>
                        <a:pt x="1715" y="7334"/>
                        <a:pt x="2191" y="7620"/>
                        <a:pt x="2667" y="7906"/>
                      </a:cubicBezTo>
                      <a:cubicBezTo>
                        <a:pt x="2762" y="7906"/>
                        <a:pt x="2667" y="8192"/>
                        <a:pt x="2667" y="8192"/>
                      </a:cubicBezTo>
                      <a:cubicBezTo>
                        <a:pt x="1715" y="8192"/>
                        <a:pt x="762" y="7715"/>
                        <a:pt x="0" y="7144"/>
                      </a:cubicBezTo>
                      <a:cubicBezTo>
                        <a:pt x="1810" y="8668"/>
                        <a:pt x="3810" y="9049"/>
                        <a:pt x="5429" y="8668"/>
                      </a:cubicBezTo>
                      <a:cubicBezTo>
                        <a:pt x="8001" y="8096"/>
                        <a:pt x="9906" y="5810"/>
                        <a:pt x="10192" y="3239"/>
                      </a:cubicBezTo>
                      <a:cubicBezTo>
                        <a:pt x="10192" y="2381"/>
                        <a:pt x="10192" y="1619"/>
                        <a:pt x="10192" y="762"/>
                      </a:cubicBezTo>
                      <a:cubicBezTo>
                        <a:pt x="10192" y="762"/>
                        <a:pt x="10192" y="286"/>
                        <a:pt x="10001" y="95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681" name="رسم 672">
                <a:extLst>
                  <a:ext uri="{FF2B5EF4-FFF2-40B4-BE49-F238E27FC236}">
                    <a16:creationId xmlns:a16="http://schemas.microsoft.com/office/drawing/2014/main" id="{8C7E5682-5457-1038-17F5-28D89EDA0515}"/>
                  </a:ext>
                </a:extLst>
              </p:cNvPr>
              <p:cNvGrpSpPr/>
              <p:nvPr/>
            </p:nvGrpSpPr>
            <p:grpSpPr>
              <a:xfrm>
                <a:off x="6663813" y="2817338"/>
                <a:ext cx="25307" cy="26229"/>
                <a:chOff x="6663813" y="2817338"/>
                <a:chExt cx="25307" cy="26229"/>
              </a:xfrm>
            </p:grpSpPr>
            <p:grpSp>
              <p:nvGrpSpPr>
                <p:cNvPr id="2682" name="رسم 672">
                  <a:extLst>
                    <a:ext uri="{FF2B5EF4-FFF2-40B4-BE49-F238E27FC236}">
                      <a16:creationId xmlns:a16="http://schemas.microsoft.com/office/drawing/2014/main" id="{C63E8C1F-8437-F210-4EA3-99E752C0E7C5}"/>
                    </a:ext>
                  </a:extLst>
                </p:cNvPr>
                <p:cNvGrpSpPr/>
                <p:nvPr/>
              </p:nvGrpSpPr>
              <p:grpSpPr>
                <a:xfrm>
                  <a:off x="6671236" y="2817338"/>
                  <a:ext cx="17885" cy="21998"/>
                  <a:chOff x="6671236" y="2817338"/>
                  <a:chExt cx="17885" cy="21998"/>
                </a:xfrm>
              </p:grpSpPr>
              <p:sp>
                <p:nvSpPr>
                  <p:cNvPr id="2692" name="شكل حر: شكل 2691">
                    <a:extLst>
                      <a:ext uri="{FF2B5EF4-FFF2-40B4-BE49-F238E27FC236}">
                        <a16:creationId xmlns:a16="http://schemas.microsoft.com/office/drawing/2014/main" id="{1F0C9FCD-1096-3FE7-AF4B-CA0BEA22A88B}"/>
                      </a:ext>
                    </a:extLst>
                  </p:cNvPr>
                  <p:cNvSpPr/>
                  <p:nvPr/>
                </p:nvSpPr>
                <p:spPr>
                  <a:xfrm>
                    <a:off x="6671236" y="2817338"/>
                    <a:ext cx="17885" cy="21998"/>
                  </a:xfrm>
                  <a:custGeom>
                    <a:avLst/>
                    <a:gdLst>
                      <a:gd name="connsiteX0" fmla="*/ 16933 w 17885"/>
                      <a:gd name="connsiteY0" fmla="*/ 14253 h 21998"/>
                      <a:gd name="connsiteX1" fmla="*/ 17886 w 17885"/>
                      <a:gd name="connsiteY1" fmla="*/ 9586 h 21998"/>
                      <a:gd name="connsiteX2" fmla="*/ 14743 w 17885"/>
                      <a:gd name="connsiteY2" fmla="*/ 251 h 21998"/>
                      <a:gd name="connsiteX3" fmla="*/ 12456 w 17885"/>
                      <a:gd name="connsiteY3" fmla="*/ 1108 h 21998"/>
                      <a:gd name="connsiteX4" fmla="*/ 11694 w 17885"/>
                      <a:gd name="connsiteY4" fmla="*/ 727 h 21998"/>
                      <a:gd name="connsiteX5" fmla="*/ 10456 w 17885"/>
                      <a:gd name="connsiteY5" fmla="*/ 61 h 21998"/>
                      <a:gd name="connsiteX6" fmla="*/ 7885 w 17885"/>
                      <a:gd name="connsiteY6" fmla="*/ 537 h 21998"/>
                      <a:gd name="connsiteX7" fmla="*/ 6742 w 17885"/>
                      <a:gd name="connsiteY7" fmla="*/ 1299 h 21998"/>
                      <a:gd name="connsiteX8" fmla="*/ 6360 w 17885"/>
                      <a:gd name="connsiteY8" fmla="*/ 727 h 21998"/>
                      <a:gd name="connsiteX9" fmla="*/ 4551 w 17885"/>
                      <a:gd name="connsiteY9" fmla="*/ 1394 h 21998"/>
                      <a:gd name="connsiteX10" fmla="*/ 2741 w 17885"/>
                      <a:gd name="connsiteY10" fmla="*/ 3299 h 21998"/>
                      <a:gd name="connsiteX11" fmla="*/ 550 w 17885"/>
                      <a:gd name="connsiteY11" fmla="*/ 7109 h 21998"/>
                      <a:gd name="connsiteX12" fmla="*/ 4932 w 17885"/>
                      <a:gd name="connsiteY12" fmla="*/ 21397 h 21998"/>
                      <a:gd name="connsiteX13" fmla="*/ 13409 w 17885"/>
                      <a:gd name="connsiteY13" fmla="*/ 19873 h 21998"/>
                      <a:gd name="connsiteX14" fmla="*/ 17028 w 17885"/>
                      <a:gd name="connsiteY14" fmla="*/ 14443 h 21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885" h="21998">
                        <a:moveTo>
                          <a:pt x="16933" y="14253"/>
                        </a:moveTo>
                        <a:cubicBezTo>
                          <a:pt x="17505" y="12729"/>
                          <a:pt x="17790" y="11205"/>
                          <a:pt x="17886" y="9586"/>
                        </a:cubicBezTo>
                        <a:cubicBezTo>
                          <a:pt x="17886" y="7681"/>
                          <a:pt x="17886" y="156"/>
                          <a:pt x="14743" y="251"/>
                        </a:cubicBezTo>
                        <a:cubicBezTo>
                          <a:pt x="13885" y="251"/>
                          <a:pt x="13123" y="632"/>
                          <a:pt x="12456" y="1108"/>
                        </a:cubicBezTo>
                        <a:cubicBezTo>
                          <a:pt x="11980" y="1394"/>
                          <a:pt x="11980" y="1108"/>
                          <a:pt x="11694" y="727"/>
                        </a:cubicBezTo>
                        <a:cubicBezTo>
                          <a:pt x="11409" y="346"/>
                          <a:pt x="10932" y="156"/>
                          <a:pt x="10456" y="61"/>
                        </a:cubicBezTo>
                        <a:cubicBezTo>
                          <a:pt x="9789" y="-130"/>
                          <a:pt x="8551" y="156"/>
                          <a:pt x="7885" y="537"/>
                        </a:cubicBezTo>
                        <a:cubicBezTo>
                          <a:pt x="7408" y="727"/>
                          <a:pt x="7122" y="918"/>
                          <a:pt x="6742" y="1299"/>
                        </a:cubicBezTo>
                        <a:cubicBezTo>
                          <a:pt x="6742" y="1013"/>
                          <a:pt x="6742" y="823"/>
                          <a:pt x="6360" y="727"/>
                        </a:cubicBezTo>
                        <a:cubicBezTo>
                          <a:pt x="5694" y="442"/>
                          <a:pt x="5027" y="918"/>
                          <a:pt x="4551" y="1394"/>
                        </a:cubicBezTo>
                        <a:cubicBezTo>
                          <a:pt x="3884" y="1966"/>
                          <a:pt x="3408" y="2632"/>
                          <a:pt x="2741" y="3299"/>
                        </a:cubicBezTo>
                        <a:cubicBezTo>
                          <a:pt x="1693" y="4347"/>
                          <a:pt x="1026" y="5680"/>
                          <a:pt x="550" y="7109"/>
                        </a:cubicBezTo>
                        <a:cubicBezTo>
                          <a:pt x="-783" y="11681"/>
                          <a:pt x="169" y="19015"/>
                          <a:pt x="4932" y="21397"/>
                        </a:cubicBezTo>
                        <a:cubicBezTo>
                          <a:pt x="7694" y="22730"/>
                          <a:pt x="11218" y="21682"/>
                          <a:pt x="13409" y="19873"/>
                        </a:cubicBezTo>
                        <a:cubicBezTo>
                          <a:pt x="15123" y="18444"/>
                          <a:pt x="16267" y="16539"/>
                          <a:pt x="17028" y="14443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93" name="شكل حر: شكل 2692">
                    <a:extLst>
                      <a:ext uri="{FF2B5EF4-FFF2-40B4-BE49-F238E27FC236}">
                        <a16:creationId xmlns:a16="http://schemas.microsoft.com/office/drawing/2014/main" id="{555192CD-75CF-D314-C74A-B36DBE03CC2A}"/>
                      </a:ext>
                    </a:extLst>
                  </p:cNvPr>
                  <p:cNvSpPr/>
                  <p:nvPr/>
                </p:nvSpPr>
                <p:spPr>
                  <a:xfrm>
                    <a:off x="6672453" y="2817338"/>
                    <a:ext cx="16668" cy="21808"/>
                  </a:xfrm>
                  <a:custGeom>
                    <a:avLst/>
                    <a:gdLst>
                      <a:gd name="connsiteX0" fmla="*/ 15716 w 16668"/>
                      <a:gd name="connsiteY0" fmla="*/ 14253 h 21808"/>
                      <a:gd name="connsiteX1" fmla="*/ 16669 w 16668"/>
                      <a:gd name="connsiteY1" fmla="*/ 9586 h 21808"/>
                      <a:gd name="connsiteX2" fmla="*/ 13525 w 16668"/>
                      <a:gd name="connsiteY2" fmla="*/ 251 h 21808"/>
                      <a:gd name="connsiteX3" fmla="*/ 11239 w 16668"/>
                      <a:gd name="connsiteY3" fmla="*/ 1108 h 21808"/>
                      <a:gd name="connsiteX4" fmla="*/ 10477 w 16668"/>
                      <a:gd name="connsiteY4" fmla="*/ 727 h 21808"/>
                      <a:gd name="connsiteX5" fmla="*/ 9239 w 16668"/>
                      <a:gd name="connsiteY5" fmla="*/ 61 h 21808"/>
                      <a:gd name="connsiteX6" fmla="*/ 6667 w 16668"/>
                      <a:gd name="connsiteY6" fmla="*/ 537 h 21808"/>
                      <a:gd name="connsiteX7" fmla="*/ 5525 w 16668"/>
                      <a:gd name="connsiteY7" fmla="*/ 1299 h 21808"/>
                      <a:gd name="connsiteX8" fmla="*/ 5143 w 16668"/>
                      <a:gd name="connsiteY8" fmla="*/ 727 h 21808"/>
                      <a:gd name="connsiteX9" fmla="*/ 3524 w 16668"/>
                      <a:gd name="connsiteY9" fmla="*/ 1204 h 21808"/>
                      <a:gd name="connsiteX10" fmla="*/ 4286 w 16668"/>
                      <a:gd name="connsiteY10" fmla="*/ 1204 h 21808"/>
                      <a:gd name="connsiteX11" fmla="*/ 5143 w 16668"/>
                      <a:gd name="connsiteY11" fmla="*/ 3680 h 21808"/>
                      <a:gd name="connsiteX12" fmla="*/ 8001 w 16668"/>
                      <a:gd name="connsiteY12" fmla="*/ 918 h 21808"/>
                      <a:gd name="connsiteX13" fmla="*/ 8572 w 16668"/>
                      <a:gd name="connsiteY13" fmla="*/ 2728 h 21808"/>
                      <a:gd name="connsiteX14" fmla="*/ 9430 w 16668"/>
                      <a:gd name="connsiteY14" fmla="*/ 1680 h 21808"/>
                      <a:gd name="connsiteX15" fmla="*/ 9715 w 16668"/>
                      <a:gd name="connsiteY15" fmla="*/ 1870 h 21808"/>
                      <a:gd name="connsiteX16" fmla="*/ 9906 w 16668"/>
                      <a:gd name="connsiteY16" fmla="*/ 3109 h 21808"/>
                      <a:gd name="connsiteX17" fmla="*/ 10763 w 16668"/>
                      <a:gd name="connsiteY17" fmla="*/ 2442 h 21808"/>
                      <a:gd name="connsiteX18" fmla="*/ 10954 w 16668"/>
                      <a:gd name="connsiteY18" fmla="*/ 2442 h 21808"/>
                      <a:gd name="connsiteX19" fmla="*/ 10954 w 16668"/>
                      <a:gd name="connsiteY19" fmla="*/ 5776 h 21808"/>
                      <a:gd name="connsiteX20" fmla="*/ 11716 w 16668"/>
                      <a:gd name="connsiteY20" fmla="*/ 3299 h 21808"/>
                      <a:gd name="connsiteX21" fmla="*/ 13335 w 16668"/>
                      <a:gd name="connsiteY21" fmla="*/ 1585 h 21808"/>
                      <a:gd name="connsiteX22" fmla="*/ 15335 w 16668"/>
                      <a:gd name="connsiteY22" fmla="*/ 3775 h 21808"/>
                      <a:gd name="connsiteX23" fmla="*/ 15526 w 16668"/>
                      <a:gd name="connsiteY23" fmla="*/ 8157 h 21808"/>
                      <a:gd name="connsiteX24" fmla="*/ 14383 w 16668"/>
                      <a:gd name="connsiteY24" fmla="*/ 14348 h 21808"/>
                      <a:gd name="connsiteX25" fmla="*/ 11621 w 16668"/>
                      <a:gd name="connsiteY25" fmla="*/ 18634 h 21808"/>
                      <a:gd name="connsiteX26" fmla="*/ 9811 w 16668"/>
                      <a:gd name="connsiteY26" fmla="*/ 17682 h 21808"/>
                      <a:gd name="connsiteX27" fmla="*/ 10287 w 16668"/>
                      <a:gd name="connsiteY27" fmla="*/ 13205 h 21808"/>
                      <a:gd name="connsiteX28" fmla="*/ 9430 w 16668"/>
                      <a:gd name="connsiteY28" fmla="*/ 15682 h 21808"/>
                      <a:gd name="connsiteX29" fmla="*/ 9049 w 16668"/>
                      <a:gd name="connsiteY29" fmla="*/ 17491 h 21808"/>
                      <a:gd name="connsiteX30" fmla="*/ 7429 w 16668"/>
                      <a:gd name="connsiteY30" fmla="*/ 20063 h 21808"/>
                      <a:gd name="connsiteX31" fmla="*/ 7239 w 16668"/>
                      <a:gd name="connsiteY31" fmla="*/ 20063 h 21808"/>
                      <a:gd name="connsiteX32" fmla="*/ 6858 w 16668"/>
                      <a:gd name="connsiteY32" fmla="*/ 17301 h 21808"/>
                      <a:gd name="connsiteX33" fmla="*/ 5715 w 16668"/>
                      <a:gd name="connsiteY33" fmla="*/ 19111 h 21808"/>
                      <a:gd name="connsiteX34" fmla="*/ 5429 w 16668"/>
                      <a:gd name="connsiteY34" fmla="*/ 19111 h 21808"/>
                      <a:gd name="connsiteX35" fmla="*/ 5239 w 16668"/>
                      <a:gd name="connsiteY35" fmla="*/ 16253 h 21808"/>
                      <a:gd name="connsiteX36" fmla="*/ 5239 w 16668"/>
                      <a:gd name="connsiteY36" fmla="*/ 13015 h 21808"/>
                      <a:gd name="connsiteX37" fmla="*/ 4096 w 16668"/>
                      <a:gd name="connsiteY37" fmla="*/ 16634 h 21808"/>
                      <a:gd name="connsiteX38" fmla="*/ 3238 w 16668"/>
                      <a:gd name="connsiteY38" fmla="*/ 18920 h 21808"/>
                      <a:gd name="connsiteX39" fmla="*/ 0 w 16668"/>
                      <a:gd name="connsiteY39" fmla="*/ 17301 h 21808"/>
                      <a:gd name="connsiteX40" fmla="*/ 3619 w 16668"/>
                      <a:gd name="connsiteY40" fmla="*/ 21206 h 21808"/>
                      <a:gd name="connsiteX41" fmla="*/ 12097 w 16668"/>
                      <a:gd name="connsiteY41" fmla="*/ 19682 h 21808"/>
                      <a:gd name="connsiteX42" fmla="*/ 15716 w 16668"/>
                      <a:gd name="connsiteY42" fmla="*/ 14253 h 21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6668" h="21808">
                        <a:moveTo>
                          <a:pt x="15716" y="14253"/>
                        </a:moveTo>
                        <a:cubicBezTo>
                          <a:pt x="16288" y="12729"/>
                          <a:pt x="16573" y="11205"/>
                          <a:pt x="16669" y="9586"/>
                        </a:cubicBezTo>
                        <a:cubicBezTo>
                          <a:pt x="16669" y="7681"/>
                          <a:pt x="16669" y="156"/>
                          <a:pt x="13525" y="251"/>
                        </a:cubicBezTo>
                        <a:cubicBezTo>
                          <a:pt x="12668" y="251"/>
                          <a:pt x="11906" y="632"/>
                          <a:pt x="11239" y="1108"/>
                        </a:cubicBezTo>
                        <a:cubicBezTo>
                          <a:pt x="10763" y="1394"/>
                          <a:pt x="10763" y="1108"/>
                          <a:pt x="10477" y="727"/>
                        </a:cubicBezTo>
                        <a:cubicBezTo>
                          <a:pt x="10192" y="346"/>
                          <a:pt x="9715" y="156"/>
                          <a:pt x="9239" y="61"/>
                        </a:cubicBezTo>
                        <a:cubicBezTo>
                          <a:pt x="8572" y="-130"/>
                          <a:pt x="7334" y="156"/>
                          <a:pt x="6667" y="537"/>
                        </a:cubicBezTo>
                        <a:cubicBezTo>
                          <a:pt x="6191" y="727"/>
                          <a:pt x="5905" y="918"/>
                          <a:pt x="5525" y="1299"/>
                        </a:cubicBezTo>
                        <a:cubicBezTo>
                          <a:pt x="5525" y="1013"/>
                          <a:pt x="5525" y="823"/>
                          <a:pt x="5143" y="727"/>
                        </a:cubicBezTo>
                        <a:cubicBezTo>
                          <a:pt x="4572" y="537"/>
                          <a:pt x="4000" y="727"/>
                          <a:pt x="3524" y="1204"/>
                        </a:cubicBezTo>
                        <a:cubicBezTo>
                          <a:pt x="3810" y="1204"/>
                          <a:pt x="4000" y="1204"/>
                          <a:pt x="4286" y="1204"/>
                        </a:cubicBezTo>
                        <a:cubicBezTo>
                          <a:pt x="5239" y="1585"/>
                          <a:pt x="5239" y="2728"/>
                          <a:pt x="5143" y="3680"/>
                        </a:cubicBezTo>
                        <a:cubicBezTo>
                          <a:pt x="5810" y="2537"/>
                          <a:pt x="6572" y="918"/>
                          <a:pt x="8001" y="918"/>
                        </a:cubicBezTo>
                        <a:cubicBezTo>
                          <a:pt x="8668" y="918"/>
                          <a:pt x="8668" y="1966"/>
                          <a:pt x="8572" y="2728"/>
                        </a:cubicBezTo>
                        <a:cubicBezTo>
                          <a:pt x="8763" y="2347"/>
                          <a:pt x="8954" y="1966"/>
                          <a:pt x="9430" y="1680"/>
                        </a:cubicBezTo>
                        <a:cubicBezTo>
                          <a:pt x="9525" y="1680"/>
                          <a:pt x="9715" y="1680"/>
                          <a:pt x="9715" y="1870"/>
                        </a:cubicBezTo>
                        <a:cubicBezTo>
                          <a:pt x="9715" y="2061"/>
                          <a:pt x="9525" y="3394"/>
                          <a:pt x="9906" y="3109"/>
                        </a:cubicBezTo>
                        <a:cubicBezTo>
                          <a:pt x="10192" y="2823"/>
                          <a:pt x="10382" y="2537"/>
                          <a:pt x="10763" y="2442"/>
                        </a:cubicBezTo>
                        <a:cubicBezTo>
                          <a:pt x="10763" y="2442"/>
                          <a:pt x="10954" y="2442"/>
                          <a:pt x="10954" y="2442"/>
                        </a:cubicBezTo>
                        <a:cubicBezTo>
                          <a:pt x="11239" y="3490"/>
                          <a:pt x="10954" y="4633"/>
                          <a:pt x="10954" y="5776"/>
                        </a:cubicBezTo>
                        <a:cubicBezTo>
                          <a:pt x="11335" y="5014"/>
                          <a:pt x="11430" y="4061"/>
                          <a:pt x="11716" y="3299"/>
                        </a:cubicBezTo>
                        <a:cubicBezTo>
                          <a:pt x="12001" y="2537"/>
                          <a:pt x="12383" y="1585"/>
                          <a:pt x="13335" y="1585"/>
                        </a:cubicBezTo>
                        <a:cubicBezTo>
                          <a:pt x="14383" y="1585"/>
                          <a:pt x="15145" y="2918"/>
                          <a:pt x="15335" y="3775"/>
                        </a:cubicBezTo>
                        <a:cubicBezTo>
                          <a:pt x="15716" y="5204"/>
                          <a:pt x="15621" y="6728"/>
                          <a:pt x="15526" y="8157"/>
                        </a:cubicBezTo>
                        <a:cubicBezTo>
                          <a:pt x="15335" y="10252"/>
                          <a:pt x="15145" y="12348"/>
                          <a:pt x="14383" y="14348"/>
                        </a:cubicBezTo>
                        <a:cubicBezTo>
                          <a:pt x="13811" y="15872"/>
                          <a:pt x="12954" y="17587"/>
                          <a:pt x="11621" y="18634"/>
                        </a:cubicBezTo>
                        <a:cubicBezTo>
                          <a:pt x="10668" y="19396"/>
                          <a:pt x="9906" y="18825"/>
                          <a:pt x="9811" y="17682"/>
                        </a:cubicBezTo>
                        <a:cubicBezTo>
                          <a:pt x="9715" y="16253"/>
                          <a:pt x="10668" y="14729"/>
                          <a:pt x="10287" y="13205"/>
                        </a:cubicBezTo>
                        <a:cubicBezTo>
                          <a:pt x="9811" y="13967"/>
                          <a:pt x="9620" y="14824"/>
                          <a:pt x="9430" y="15682"/>
                        </a:cubicBezTo>
                        <a:cubicBezTo>
                          <a:pt x="9334" y="16253"/>
                          <a:pt x="9144" y="16920"/>
                          <a:pt x="9049" y="17491"/>
                        </a:cubicBezTo>
                        <a:cubicBezTo>
                          <a:pt x="8763" y="18444"/>
                          <a:pt x="8477" y="19682"/>
                          <a:pt x="7429" y="20063"/>
                        </a:cubicBezTo>
                        <a:cubicBezTo>
                          <a:pt x="7429" y="20063"/>
                          <a:pt x="7334" y="20063"/>
                          <a:pt x="7239" y="20063"/>
                        </a:cubicBezTo>
                        <a:cubicBezTo>
                          <a:pt x="6667" y="19301"/>
                          <a:pt x="7048" y="18253"/>
                          <a:pt x="6858" y="17301"/>
                        </a:cubicBezTo>
                        <a:cubicBezTo>
                          <a:pt x="6382" y="17872"/>
                          <a:pt x="6382" y="18730"/>
                          <a:pt x="5715" y="19111"/>
                        </a:cubicBezTo>
                        <a:cubicBezTo>
                          <a:pt x="5715" y="19111"/>
                          <a:pt x="5525" y="19111"/>
                          <a:pt x="5429" y="19111"/>
                        </a:cubicBezTo>
                        <a:cubicBezTo>
                          <a:pt x="4858" y="18253"/>
                          <a:pt x="5143" y="17110"/>
                          <a:pt x="5239" y="16253"/>
                        </a:cubicBezTo>
                        <a:cubicBezTo>
                          <a:pt x="5239" y="15301"/>
                          <a:pt x="5525" y="13967"/>
                          <a:pt x="5239" y="13015"/>
                        </a:cubicBezTo>
                        <a:cubicBezTo>
                          <a:pt x="4667" y="14158"/>
                          <a:pt x="4381" y="15396"/>
                          <a:pt x="4096" y="16634"/>
                        </a:cubicBezTo>
                        <a:cubicBezTo>
                          <a:pt x="3905" y="17396"/>
                          <a:pt x="3810" y="18444"/>
                          <a:pt x="3238" y="18920"/>
                        </a:cubicBezTo>
                        <a:cubicBezTo>
                          <a:pt x="2286" y="19682"/>
                          <a:pt x="857" y="18253"/>
                          <a:pt x="0" y="17301"/>
                        </a:cubicBezTo>
                        <a:cubicBezTo>
                          <a:pt x="762" y="18920"/>
                          <a:pt x="2000" y="20349"/>
                          <a:pt x="3619" y="21206"/>
                        </a:cubicBezTo>
                        <a:cubicBezTo>
                          <a:pt x="6382" y="22540"/>
                          <a:pt x="9906" y="21492"/>
                          <a:pt x="12097" y="19682"/>
                        </a:cubicBezTo>
                        <a:cubicBezTo>
                          <a:pt x="13811" y="18253"/>
                          <a:pt x="14954" y="16348"/>
                          <a:pt x="15716" y="14253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683" name="رسم 672">
                  <a:extLst>
                    <a:ext uri="{FF2B5EF4-FFF2-40B4-BE49-F238E27FC236}">
                      <a16:creationId xmlns:a16="http://schemas.microsoft.com/office/drawing/2014/main" id="{B73CD8C1-6454-F733-DE72-BD03A4754C57}"/>
                    </a:ext>
                  </a:extLst>
                </p:cNvPr>
                <p:cNvGrpSpPr/>
                <p:nvPr/>
              </p:nvGrpSpPr>
              <p:grpSpPr>
                <a:xfrm>
                  <a:off x="6663813" y="2819183"/>
                  <a:ext cx="16571" cy="19539"/>
                  <a:chOff x="6663813" y="2819183"/>
                  <a:chExt cx="16571" cy="19539"/>
                </a:xfrm>
              </p:grpSpPr>
              <p:sp>
                <p:nvSpPr>
                  <p:cNvPr id="2690" name="شكل حر: شكل 2689">
                    <a:extLst>
                      <a:ext uri="{FF2B5EF4-FFF2-40B4-BE49-F238E27FC236}">
                        <a16:creationId xmlns:a16="http://schemas.microsoft.com/office/drawing/2014/main" id="{3759963E-543C-FA52-F1ED-50505D25946A}"/>
                      </a:ext>
                    </a:extLst>
                  </p:cNvPr>
                  <p:cNvSpPr/>
                  <p:nvPr/>
                </p:nvSpPr>
                <p:spPr>
                  <a:xfrm>
                    <a:off x="6663813" y="2819185"/>
                    <a:ext cx="16571" cy="19441"/>
                  </a:xfrm>
                  <a:custGeom>
                    <a:avLst/>
                    <a:gdLst>
                      <a:gd name="connsiteX0" fmla="*/ 1781 w 16571"/>
                      <a:gd name="connsiteY0" fmla="*/ 13834 h 19441"/>
                      <a:gd name="connsiteX1" fmla="*/ 352 w 16571"/>
                      <a:gd name="connsiteY1" fmla="*/ 9739 h 19441"/>
                      <a:gd name="connsiteX2" fmla="*/ 1972 w 16571"/>
                      <a:gd name="connsiteY2" fmla="*/ 880 h 19441"/>
                      <a:gd name="connsiteX3" fmla="*/ 4162 w 16571"/>
                      <a:gd name="connsiteY3" fmla="*/ 1357 h 19441"/>
                      <a:gd name="connsiteX4" fmla="*/ 4734 w 16571"/>
                      <a:gd name="connsiteY4" fmla="*/ 976 h 19441"/>
                      <a:gd name="connsiteX5" fmla="*/ 5687 w 16571"/>
                      <a:gd name="connsiteY5" fmla="*/ 214 h 19441"/>
                      <a:gd name="connsiteX6" fmla="*/ 8163 w 16571"/>
                      <a:gd name="connsiteY6" fmla="*/ 214 h 19441"/>
                      <a:gd name="connsiteX7" fmla="*/ 9211 w 16571"/>
                      <a:gd name="connsiteY7" fmla="*/ 690 h 19441"/>
                      <a:gd name="connsiteX8" fmla="*/ 9496 w 16571"/>
                      <a:gd name="connsiteY8" fmla="*/ 118 h 19441"/>
                      <a:gd name="connsiteX9" fmla="*/ 11211 w 16571"/>
                      <a:gd name="connsiteY9" fmla="*/ 404 h 19441"/>
                      <a:gd name="connsiteX10" fmla="*/ 13021 w 16571"/>
                      <a:gd name="connsiteY10" fmla="*/ 1928 h 19441"/>
                      <a:gd name="connsiteX11" fmla="*/ 15402 w 16571"/>
                      <a:gd name="connsiteY11" fmla="*/ 5071 h 19441"/>
                      <a:gd name="connsiteX12" fmla="*/ 13306 w 16571"/>
                      <a:gd name="connsiteY12" fmla="*/ 18502 h 19441"/>
                      <a:gd name="connsiteX13" fmla="*/ 5496 w 16571"/>
                      <a:gd name="connsiteY13" fmla="*/ 18121 h 19441"/>
                      <a:gd name="connsiteX14" fmla="*/ 1591 w 16571"/>
                      <a:gd name="connsiteY14" fmla="*/ 13739 h 194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571" h="19441">
                        <a:moveTo>
                          <a:pt x="1781" y="13834"/>
                        </a:moveTo>
                        <a:cubicBezTo>
                          <a:pt x="1114" y="12596"/>
                          <a:pt x="638" y="11167"/>
                          <a:pt x="352" y="9739"/>
                        </a:cubicBezTo>
                        <a:cubicBezTo>
                          <a:pt x="67" y="8024"/>
                          <a:pt x="-791" y="1261"/>
                          <a:pt x="1972" y="880"/>
                        </a:cubicBezTo>
                        <a:cubicBezTo>
                          <a:pt x="2734" y="880"/>
                          <a:pt x="3496" y="976"/>
                          <a:pt x="4162" y="1357"/>
                        </a:cubicBezTo>
                        <a:cubicBezTo>
                          <a:pt x="4543" y="1642"/>
                          <a:pt x="4543" y="1357"/>
                          <a:pt x="4734" y="976"/>
                        </a:cubicBezTo>
                        <a:cubicBezTo>
                          <a:pt x="4924" y="595"/>
                          <a:pt x="5305" y="309"/>
                          <a:pt x="5687" y="214"/>
                        </a:cubicBezTo>
                        <a:cubicBezTo>
                          <a:pt x="6353" y="-72"/>
                          <a:pt x="7496" y="118"/>
                          <a:pt x="8163" y="214"/>
                        </a:cubicBezTo>
                        <a:cubicBezTo>
                          <a:pt x="8639" y="309"/>
                          <a:pt x="8925" y="499"/>
                          <a:pt x="9211" y="690"/>
                        </a:cubicBezTo>
                        <a:cubicBezTo>
                          <a:pt x="9211" y="499"/>
                          <a:pt x="9211" y="309"/>
                          <a:pt x="9496" y="118"/>
                        </a:cubicBezTo>
                        <a:cubicBezTo>
                          <a:pt x="10068" y="-167"/>
                          <a:pt x="10735" y="118"/>
                          <a:pt x="11211" y="404"/>
                        </a:cubicBezTo>
                        <a:cubicBezTo>
                          <a:pt x="11878" y="880"/>
                          <a:pt x="12449" y="1452"/>
                          <a:pt x="13021" y="1928"/>
                        </a:cubicBezTo>
                        <a:cubicBezTo>
                          <a:pt x="14068" y="2690"/>
                          <a:pt x="14926" y="3928"/>
                          <a:pt x="15402" y="5071"/>
                        </a:cubicBezTo>
                        <a:cubicBezTo>
                          <a:pt x="17212" y="8977"/>
                          <a:pt x="17212" y="15739"/>
                          <a:pt x="13306" y="18502"/>
                        </a:cubicBezTo>
                        <a:cubicBezTo>
                          <a:pt x="11020" y="20026"/>
                          <a:pt x="7687" y="19549"/>
                          <a:pt x="5496" y="18121"/>
                        </a:cubicBezTo>
                        <a:cubicBezTo>
                          <a:pt x="3781" y="16978"/>
                          <a:pt x="2543" y="15454"/>
                          <a:pt x="1591" y="13739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91" name="شكل حر: شكل 2690">
                    <a:extLst>
                      <a:ext uri="{FF2B5EF4-FFF2-40B4-BE49-F238E27FC236}">
                        <a16:creationId xmlns:a16="http://schemas.microsoft.com/office/drawing/2014/main" id="{E1B22D30-57A7-8D10-2D78-BD34B214E782}"/>
                      </a:ext>
                    </a:extLst>
                  </p:cNvPr>
                  <p:cNvSpPr/>
                  <p:nvPr/>
                </p:nvSpPr>
                <p:spPr>
                  <a:xfrm>
                    <a:off x="6663813" y="2819183"/>
                    <a:ext cx="16163" cy="19539"/>
                  </a:xfrm>
                  <a:custGeom>
                    <a:avLst/>
                    <a:gdLst>
                      <a:gd name="connsiteX0" fmla="*/ 1781 w 16163"/>
                      <a:gd name="connsiteY0" fmla="*/ 13837 h 19539"/>
                      <a:gd name="connsiteX1" fmla="*/ 352 w 16163"/>
                      <a:gd name="connsiteY1" fmla="*/ 9741 h 19539"/>
                      <a:gd name="connsiteX2" fmla="*/ 1972 w 16163"/>
                      <a:gd name="connsiteY2" fmla="*/ 883 h 19539"/>
                      <a:gd name="connsiteX3" fmla="*/ 4162 w 16163"/>
                      <a:gd name="connsiteY3" fmla="*/ 1359 h 19539"/>
                      <a:gd name="connsiteX4" fmla="*/ 4734 w 16163"/>
                      <a:gd name="connsiteY4" fmla="*/ 978 h 19539"/>
                      <a:gd name="connsiteX5" fmla="*/ 5687 w 16163"/>
                      <a:gd name="connsiteY5" fmla="*/ 216 h 19539"/>
                      <a:gd name="connsiteX6" fmla="*/ 8163 w 16163"/>
                      <a:gd name="connsiteY6" fmla="*/ 216 h 19539"/>
                      <a:gd name="connsiteX7" fmla="*/ 9211 w 16163"/>
                      <a:gd name="connsiteY7" fmla="*/ 692 h 19539"/>
                      <a:gd name="connsiteX8" fmla="*/ 9496 w 16163"/>
                      <a:gd name="connsiteY8" fmla="*/ 121 h 19539"/>
                      <a:gd name="connsiteX9" fmla="*/ 11020 w 16163"/>
                      <a:gd name="connsiteY9" fmla="*/ 311 h 19539"/>
                      <a:gd name="connsiteX10" fmla="*/ 10354 w 16163"/>
                      <a:gd name="connsiteY10" fmla="*/ 407 h 19539"/>
                      <a:gd name="connsiteX11" fmla="*/ 9973 w 16163"/>
                      <a:gd name="connsiteY11" fmla="*/ 2693 h 19539"/>
                      <a:gd name="connsiteX12" fmla="*/ 7115 w 16163"/>
                      <a:gd name="connsiteY12" fmla="*/ 597 h 19539"/>
                      <a:gd name="connsiteX13" fmla="*/ 6829 w 16163"/>
                      <a:gd name="connsiteY13" fmla="*/ 2312 h 19539"/>
                      <a:gd name="connsiteX14" fmla="*/ 5972 w 16163"/>
                      <a:gd name="connsiteY14" fmla="*/ 1550 h 19539"/>
                      <a:gd name="connsiteX15" fmla="*/ 5782 w 16163"/>
                      <a:gd name="connsiteY15" fmla="*/ 1740 h 19539"/>
                      <a:gd name="connsiteX16" fmla="*/ 5782 w 16163"/>
                      <a:gd name="connsiteY16" fmla="*/ 2883 h 19539"/>
                      <a:gd name="connsiteX17" fmla="*/ 4924 w 16163"/>
                      <a:gd name="connsiteY17" fmla="*/ 2312 h 19539"/>
                      <a:gd name="connsiteX18" fmla="*/ 4734 w 16163"/>
                      <a:gd name="connsiteY18" fmla="*/ 2312 h 19539"/>
                      <a:gd name="connsiteX19" fmla="*/ 5115 w 16163"/>
                      <a:gd name="connsiteY19" fmla="*/ 5360 h 19539"/>
                      <a:gd name="connsiteX20" fmla="*/ 4067 w 16163"/>
                      <a:gd name="connsiteY20" fmla="*/ 3264 h 19539"/>
                      <a:gd name="connsiteX21" fmla="*/ 2353 w 16163"/>
                      <a:gd name="connsiteY21" fmla="*/ 1931 h 19539"/>
                      <a:gd name="connsiteX22" fmla="*/ 829 w 16163"/>
                      <a:gd name="connsiteY22" fmla="*/ 4121 h 19539"/>
                      <a:gd name="connsiteX23" fmla="*/ 1210 w 16163"/>
                      <a:gd name="connsiteY23" fmla="*/ 8122 h 19539"/>
                      <a:gd name="connsiteX24" fmla="*/ 2924 w 16163"/>
                      <a:gd name="connsiteY24" fmla="*/ 13551 h 19539"/>
                      <a:gd name="connsiteX25" fmla="*/ 5972 w 16163"/>
                      <a:gd name="connsiteY25" fmla="*/ 17075 h 19539"/>
                      <a:gd name="connsiteX26" fmla="*/ 7496 w 16163"/>
                      <a:gd name="connsiteY26" fmla="*/ 16028 h 19539"/>
                      <a:gd name="connsiteX27" fmla="*/ 6448 w 16163"/>
                      <a:gd name="connsiteY27" fmla="*/ 12122 h 19539"/>
                      <a:gd name="connsiteX28" fmla="*/ 7496 w 16163"/>
                      <a:gd name="connsiteY28" fmla="*/ 14218 h 19539"/>
                      <a:gd name="connsiteX29" fmla="*/ 8068 w 16163"/>
                      <a:gd name="connsiteY29" fmla="*/ 15742 h 19539"/>
                      <a:gd name="connsiteX30" fmla="*/ 9782 w 16163"/>
                      <a:gd name="connsiteY30" fmla="*/ 17933 h 19539"/>
                      <a:gd name="connsiteX31" fmla="*/ 9973 w 16163"/>
                      <a:gd name="connsiteY31" fmla="*/ 17933 h 19539"/>
                      <a:gd name="connsiteX32" fmla="*/ 9973 w 16163"/>
                      <a:gd name="connsiteY32" fmla="*/ 15456 h 19539"/>
                      <a:gd name="connsiteX33" fmla="*/ 11211 w 16163"/>
                      <a:gd name="connsiteY33" fmla="*/ 16980 h 19539"/>
                      <a:gd name="connsiteX34" fmla="*/ 11401 w 16163"/>
                      <a:gd name="connsiteY34" fmla="*/ 16980 h 19539"/>
                      <a:gd name="connsiteX35" fmla="*/ 11211 w 16163"/>
                      <a:gd name="connsiteY35" fmla="*/ 14408 h 19539"/>
                      <a:gd name="connsiteX36" fmla="*/ 10925 w 16163"/>
                      <a:gd name="connsiteY36" fmla="*/ 11456 h 19539"/>
                      <a:gd name="connsiteX37" fmla="*/ 12354 w 16163"/>
                      <a:gd name="connsiteY37" fmla="*/ 14599 h 19539"/>
                      <a:gd name="connsiteX38" fmla="*/ 13497 w 16163"/>
                      <a:gd name="connsiteY38" fmla="*/ 16504 h 19539"/>
                      <a:gd name="connsiteX39" fmla="*/ 16164 w 16163"/>
                      <a:gd name="connsiteY39" fmla="*/ 14694 h 19539"/>
                      <a:gd name="connsiteX40" fmla="*/ 13402 w 16163"/>
                      <a:gd name="connsiteY40" fmla="*/ 18599 h 19539"/>
                      <a:gd name="connsiteX41" fmla="*/ 5591 w 16163"/>
                      <a:gd name="connsiteY41" fmla="*/ 18218 h 19539"/>
                      <a:gd name="connsiteX42" fmla="*/ 1686 w 16163"/>
                      <a:gd name="connsiteY42" fmla="*/ 13837 h 19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6163" h="19539">
                        <a:moveTo>
                          <a:pt x="1781" y="13837"/>
                        </a:moveTo>
                        <a:cubicBezTo>
                          <a:pt x="1114" y="12599"/>
                          <a:pt x="638" y="11170"/>
                          <a:pt x="352" y="9741"/>
                        </a:cubicBezTo>
                        <a:cubicBezTo>
                          <a:pt x="67" y="8027"/>
                          <a:pt x="-791" y="1264"/>
                          <a:pt x="1972" y="883"/>
                        </a:cubicBezTo>
                        <a:cubicBezTo>
                          <a:pt x="2734" y="883"/>
                          <a:pt x="3496" y="978"/>
                          <a:pt x="4162" y="1359"/>
                        </a:cubicBezTo>
                        <a:cubicBezTo>
                          <a:pt x="4543" y="1645"/>
                          <a:pt x="4543" y="1359"/>
                          <a:pt x="4734" y="978"/>
                        </a:cubicBezTo>
                        <a:cubicBezTo>
                          <a:pt x="4924" y="597"/>
                          <a:pt x="5305" y="311"/>
                          <a:pt x="5687" y="216"/>
                        </a:cubicBezTo>
                        <a:cubicBezTo>
                          <a:pt x="6353" y="-70"/>
                          <a:pt x="7496" y="121"/>
                          <a:pt x="8163" y="216"/>
                        </a:cubicBezTo>
                        <a:cubicBezTo>
                          <a:pt x="8639" y="311"/>
                          <a:pt x="8925" y="502"/>
                          <a:pt x="9211" y="692"/>
                        </a:cubicBezTo>
                        <a:cubicBezTo>
                          <a:pt x="9211" y="502"/>
                          <a:pt x="9211" y="311"/>
                          <a:pt x="9496" y="121"/>
                        </a:cubicBezTo>
                        <a:cubicBezTo>
                          <a:pt x="9973" y="-165"/>
                          <a:pt x="10544" y="121"/>
                          <a:pt x="11020" y="311"/>
                        </a:cubicBezTo>
                        <a:cubicBezTo>
                          <a:pt x="10830" y="311"/>
                          <a:pt x="10544" y="311"/>
                          <a:pt x="10354" y="407"/>
                        </a:cubicBezTo>
                        <a:cubicBezTo>
                          <a:pt x="9496" y="883"/>
                          <a:pt x="9687" y="1931"/>
                          <a:pt x="9973" y="2693"/>
                        </a:cubicBezTo>
                        <a:cubicBezTo>
                          <a:pt x="9211" y="1740"/>
                          <a:pt x="8449" y="407"/>
                          <a:pt x="7115" y="597"/>
                        </a:cubicBezTo>
                        <a:cubicBezTo>
                          <a:pt x="6544" y="692"/>
                          <a:pt x="6639" y="1550"/>
                          <a:pt x="6829" y="2312"/>
                        </a:cubicBezTo>
                        <a:cubicBezTo>
                          <a:pt x="6544" y="1931"/>
                          <a:pt x="6353" y="1645"/>
                          <a:pt x="5972" y="1550"/>
                        </a:cubicBezTo>
                        <a:cubicBezTo>
                          <a:pt x="5877" y="1550"/>
                          <a:pt x="5687" y="1550"/>
                          <a:pt x="5782" y="1740"/>
                        </a:cubicBezTo>
                        <a:cubicBezTo>
                          <a:pt x="5782" y="1931"/>
                          <a:pt x="6067" y="3074"/>
                          <a:pt x="5782" y="2883"/>
                        </a:cubicBezTo>
                        <a:cubicBezTo>
                          <a:pt x="5496" y="2693"/>
                          <a:pt x="5305" y="2407"/>
                          <a:pt x="4924" y="2312"/>
                        </a:cubicBezTo>
                        <a:cubicBezTo>
                          <a:pt x="4924" y="2312"/>
                          <a:pt x="4734" y="2312"/>
                          <a:pt x="4734" y="2312"/>
                        </a:cubicBezTo>
                        <a:cubicBezTo>
                          <a:pt x="4543" y="3359"/>
                          <a:pt x="5020" y="4312"/>
                          <a:pt x="5115" y="5360"/>
                        </a:cubicBezTo>
                        <a:cubicBezTo>
                          <a:pt x="4734" y="4693"/>
                          <a:pt x="4448" y="3931"/>
                          <a:pt x="4067" y="3264"/>
                        </a:cubicBezTo>
                        <a:cubicBezTo>
                          <a:pt x="3686" y="2693"/>
                          <a:pt x="3210" y="1835"/>
                          <a:pt x="2353" y="1931"/>
                        </a:cubicBezTo>
                        <a:cubicBezTo>
                          <a:pt x="1400" y="2026"/>
                          <a:pt x="924" y="3359"/>
                          <a:pt x="829" y="4121"/>
                        </a:cubicBezTo>
                        <a:cubicBezTo>
                          <a:pt x="638" y="5455"/>
                          <a:pt x="829" y="6788"/>
                          <a:pt x="1210" y="8122"/>
                        </a:cubicBezTo>
                        <a:cubicBezTo>
                          <a:pt x="1591" y="10027"/>
                          <a:pt x="2067" y="11837"/>
                          <a:pt x="2924" y="13551"/>
                        </a:cubicBezTo>
                        <a:cubicBezTo>
                          <a:pt x="3591" y="14789"/>
                          <a:pt x="4639" y="16313"/>
                          <a:pt x="5972" y="17075"/>
                        </a:cubicBezTo>
                        <a:cubicBezTo>
                          <a:pt x="6829" y="17552"/>
                          <a:pt x="7496" y="17075"/>
                          <a:pt x="7496" y="16028"/>
                        </a:cubicBezTo>
                        <a:cubicBezTo>
                          <a:pt x="7401" y="14694"/>
                          <a:pt x="6353" y="13456"/>
                          <a:pt x="6448" y="12122"/>
                        </a:cubicBezTo>
                        <a:cubicBezTo>
                          <a:pt x="7020" y="12694"/>
                          <a:pt x="7210" y="13551"/>
                          <a:pt x="7496" y="14218"/>
                        </a:cubicBezTo>
                        <a:cubicBezTo>
                          <a:pt x="7687" y="14789"/>
                          <a:pt x="7877" y="15266"/>
                          <a:pt x="8068" y="15742"/>
                        </a:cubicBezTo>
                        <a:cubicBezTo>
                          <a:pt x="8449" y="16599"/>
                          <a:pt x="8830" y="17647"/>
                          <a:pt x="9782" y="17933"/>
                        </a:cubicBezTo>
                        <a:cubicBezTo>
                          <a:pt x="9782" y="17933"/>
                          <a:pt x="9877" y="17933"/>
                          <a:pt x="9973" y="17933"/>
                        </a:cubicBezTo>
                        <a:cubicBezTo>
                          <a:pt x="10449" y="17171"/>
                          <a:pt x="9973" y="16313"/>
                          <a:pt x="9973" y="15456"/>
                        </a:cubicBezTo>
                        <a:cubicBezTo>
                          <a:pt x="10449" y="15932"/>
                          <a:pt x="10544" y="16694"/>
                          <a:pt x="11211" y="16980"/>
                        </a:cubicBezTo>
                        <a:cubicBezTo>
                          <a:pt x="11211" y="16980"/>
                          <a:pt x="11401" y="16980"/>
                          <a:pt x="11401" y="16980"/>
                        </a:cubicBezTo>
                        <a:cubicBezTo>
                          <a:pt x="11783" y="16218"/>
                          <a:pt x="11401" y="15170"/>
                          <a:pt x="11211" y="14408"/>
                        </a:cubicBezTo>
                        <a:cubicBezTo>
                          <a:pt x="11020" y="13551"/>
                          <a:pt x="10735" y="12408"/>
                          <a:pt x="10925" y="11456"/>
                        </a:cubicBezTo>
                        <a:cubicBezTo>
                          <a:pt x="11592" y="12313"/>
                          <a:pt x="12068" y="13456"/>
                          <a:pt x="12354" y="14599"/>
                        </a:cubicBezTo>
                        <a:cubicBezTo>
                          <a:pt x="12544" y="15266"/>
                          <a:pt x="12830" y="16123"/>
                          <a:pt x="13497" y="16504"/>
                        </a:cubicBezTo>
                        <a:cubicBezTo>
                          <a:pt x="14449" y="17075"/>
                          <a:pt x="15592" y="15551"/>
                          <a:pt x="16164" y="14694"/>
                        </a:cubicBezTo>
                        <a:cubicBezTo>
                          <a:pt x="15688" y="16313"/>
                          <a:pt x="14735" y="17647"/>
                          <a:pt x="13402" y="18599"/>
                        </a:cubicBezTo>
                        <a:cubicBezTo>
                          <a:pt x="11116" y="20123"/>
                          <a:pt x="7782" y="19647"/>
                          <a:pt x="5591" y="18218"/>
                        </a:cubicBezTo>
                        <a:cubicBezTo>
                          <a:pt x="3877" y="17075"/>
                          <a:pt x="2638" y="15551"/>
                          <a:pt x="1686" y="13837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684" name="رسم 672">
                  <a:extLst>
                    <a:ext uri="{FF2B5EF4-FFF2-40B4-BE49-F238E27FC236}">
                      <a16:creationId xmlns:a16="http://schemas.microsoft.com/office/drawing/2014/main" id="{9C7642BA-3A24-B871-3BBF-16E7A9329E9D}"/>
                    </a:ext>
                  </a:extLst>
                </p:cNvPr>
                <p:cNvGrpSpPr/>
                <p:nvPr/>
              </p:nvGrpSpPr>
              <p:grpSpPr>
                <a:xfrm>
                  <a:off x="6667878" y="2819723"/>
                  <a:ext cx="17753" cy="22828"/>
                  <a:chOff x="6667878" y="2819723"/>
                  <a:chExt cx="17753" cy="22828"/>
                </a:xfrm>
              </p:grpSpPr>
              <p:sp>
                <p:nvSpPr>
                  <p:cNvPr id="2687" name="شكل حر: شكل 2686">
                    <a:extLst>
                      <a:ext uri="{FF2B5EF4-FFF2-40B4-BE49-F238E27FC236}">
                        <a16:creationId xmlns:a16="http://schemas.microsoft.com/office/drawing/2014/main" id="{2C91D70C-896D-5478-45CC-80976A43D912}"/>
                      </a:ext>
                    </a:extLst>
                  </p:cNvPr>
                  <p:cNvSpPr/>
                  <p:nvPr/>
                </p:nvSpPr>
                <p:spPr>
                  <a:xfrm>
                    <a:off x="6667878" y="2819723"/>
                    <a:ext cx="17753" cy="22828"/>
                  </a:xfrm>
                  <a:custGeom>
                    <a:avLst/>
                    <a:gdLst>
                      <a:gd name="connsiteX0" fmla="*/ 17719 w 17753"/>
                      <a:gd name="connsiteY0" fmla="*/ 13106 h 22828"/>
                      <a:gd name="connsiteX1" fmla="*/ 17338 w 17753"/>
                      <a:gd name="connsiteY1" fmla="*/ 8343 h 22828"/>
                      <a:gd name="connsiteX2" fmla="*/ 11909 w 17753"/>
                      <a:gd name="connsiteY2" fmla="*/ 57 h 22828"/>
                      <a:gd name="connsiteX3" fmla="*/ 9908 w 17753"/>
                      <a:gd name="connsiteY3" fmla="*/ 1485 h 22828"/>
                      <a:gd name="connsiteX4" fmla="*/ 9146 w 17753"/>
                      <a:gd name="connsiteY4" fmla="*/ 1295 h 22828"/>
                      <a:gd name="connsiteX5" fmla="*/ 7813 w 17753"/>
                      <a:gd name="connsiteY5" fmla="*/ 914 h 22828"/>
                      <a:gd name="connsiteX6" fmla="*/ 5432 w 17753"/>
                      <a:gd name="connsiteY6" fmla="*/ 1962 h 22828"/>
                      <a:gd name="connsiteX7" fmla="*/ 4574 w 17753"/>
                      <a:gd name="connsiteY7" fmla="*/ 2914 h 22828"/>
                      <a:gd name="connsiteX8" fmla="*/ 4003 w 17753"/>
                      <a:gd name="connsiteY8" fmla="*/ 2533 h 22828"/>
                      <a:gd name="connsiteX9" fmla="*/ 2384 w 17753"/>
                      <a:gd name="connsiteY9" fmla="*/ 3581 h 22828"/>
                      <a:gd name="connsiteX10" fmla="*/ 1145 w 17753"/>
                      <a:gd name="connsiteY10" fmla="*/ 5867 h 22828"/>
                      <a:gd name="connsiteX11" fmla="*/ 2 w 17753"/>
                      <a:gd name="connsiteY11" fmla="*/ 10058 h 22828"/>
                      <a:gd name="connsiteX12" fmla="*/ 7908 w 17753"/>
                      <a:gd name="connsiteY12" fmla="*/ 22726 h 22828"/>
                      <a:gd name="connsiteX13" fmla="*/ 15623 w 17753"/>
                      <a:gd name="connsiteY13" fmla="*/ 19107 h 22828"/>
                      <a:gd name="connsiteX14" fmla="*/ 17719 w 17753"/>
                      <a:gd name="connsiteY14" fmla="*/ 13011 h 22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753" h="22828">
                        <a:moveTo>
                          <a:pt x="17719" y="13106"/>
                        </a:moveTo>
                        <a:cubicBezTo>
                          <a:pt x="17814" y="11582"/>
                          <a:pt x="17719" y="9963"/>
                          <a:pt x="17338" y="8343"/>
                        </a:cubicBezTo>
                        <a:cubicBezTo>
                          <a:pt x="16957" y="6438"/>
                          <a:pt x="14957" y="-705"/>
                          <a:pt x="11909" y="57"/>
                        </a:cubicBezTo>
                        <a:cubicBezTo>
                          <a:pt x="11051" y="247"/>
                          <a:pt x="10385" y="819"/>
                          <a:pt x="9908" y="1485"/>
                        </a:cubicBezTo>
                        <a:cubicBezTo>
                          <a:pt x="9623" y="1866"/>
                          <a:pt x="9527" y="1485"/>
                          <a:pt x="9146" y="1295"/>
                        </a:cubicBezTo>
                        <a:cubicBezTo>
                          <a:pt x="8765" y="1009"/>
                          <a:pt x="8289" y="914"/>
                          <a:pt x="7813" y="914"/>
                        </a:cubicBezTo>
                        <a:cubicBezTo>
                          <a:pt x="7051" y="914"/>
                          <a:pt x="6003" y="1581"/>
                          <a:pt x="5432" y="1962"/>
                        </a:cubicBezTo>
                        <a:cubicBezTo>
                          <a:pt x="5051" y="2343"/>
                          <a:pt x="4765" y="2628"/>
                          <a:pt x="4574" y="2914"/>
                        </a:cubicBezTo>
                        <a:cubicBezTo>
                          <a:pt x="4574" y="2724"/>
                          <a:pt x="4384" y="2533"/>
                          <a:pt x="4003" y="2533"/>
                        </a:cubicBezTo>
                        <a:cubicBezTo>
                          <a:pt x="3336" y="2533"/>
                          <a:pt x="2765" y="3105"/>
                          <a:pt x="2384" y="3581"/>
                        </a:cubicBezTo>
                        <a:cubicBezTo>
                          <a:pt x="1907" y="4343"/>
                          <a:pt x="1622" y="5105"/>
                          <a:pt x="1145" y="5867"/>
                        </a:cubicBezTo>
                        <a:cubicBezTo>
                          <a:pt x="383" y="7105"/>
                          <a:pt x="98" y="8629"/>
                          <a:pt x="2" y="10058"/>
                        </a:cubicBezTo>
                        <a:cubicBezTo>
                          <a:pt x="-93" y="14820"/>
                          <a:pt x="2765" y="21678"/>
                          <a:pt x="7908" y="22726"/>
                        </a:cubicBezTo>
                        <a:cubicBezTo>
                          <a:pt x="10861" y="23298"/>
                          <a:pt x="14004" y="21393"/>
                          <a:pt x="15623" y="19107"/>
                        </a:cubicBezTo>
                        <a:cubicBezTo>
                          <a:pt x="16862" y="17297"/>
                          <a:pt x="17528" y="15201"/>
                          <a:pt x="17719" y="13011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88" name="شكل حر: شكل 2687">
                    <a:extLst>
                      <a:ext uri="{FF2B5EF4-FFF2-40B4-BE49-F238E27FC236}">
                        <a16:creationId xmlns:a16="http://schemas.microsoft.com/office/drawing/2014/main" id="{B5CF5D0E-057A-2F36-03CD-7A5C0303999F}"/>
                      </a:ext>
                    </a:extLst>
                  </p:cNvPr>
                  <p:cNvSpPr/>
                  <p:nvPr/>
                </p:nvSpPr>
                <p:spPr>
                  <a:xfrm>
                    <a:off x="6667878" y="2819723"/>
                    <a:ext cx="17753" cy="22828"/>
                  </a:xfrm>
                  <a:custGeom>
                    <a:avLst/>
                    <a:gdLst>
                      <a:gd name="connsiteX0" fmla="*/ 17719 w 17753"/>
                      <a:gd name="connsiteY0" fmla="*/ 13106 h 22828"/>
                      <a:gd name="connsiteX1" fmla="*/ 17338 w 17753"/>
                      <a:gd name="connsiteY1" fmla="*/ 8343 h 22828"/>
                      <a:gd name="connsiteX2" fmla="*/ 11909 w 17753"/>
                      <a:gd name="connsiteY2" fmla="*/ 57 h 22828"/>
                      <a:gd name="connsiteX3" fmla="*/ 9908 w 17753"/>
                      <a:gd name="connsiteY3" fmla="*/ 1485 h 22828"/>
                      <a:gd name="connsiteX4" fmla="*/ 9146 w 17753"/>
                      <a:gd name="connsiteY4" fmla="*/ 1295 h 22828"/>
                      <a:gd name="connsiteX5" fmla="*/ 7813 w 17753"/>
                      <a:gd name="connsiteY5" fmla="*/ 914 h 22828"/>
                      <a:gd name="connsiteX6" fmla="*/ 5432 w 17753"/>
                      <a:gd name="connsiteY6" fmla="*/ 1962 h 22828"/>
                      <a:gd name="connsiteX7" fmla="*/ 4574 w 17753"/>
                      <a:gd name="connsiteY7" fmla="*/ 2914 h 22828"/>
                      <a:gd name="connsiteX8" fmla="*/ 4003 w 17753"/>
                      <a:gd name="connsiteY8" fmla="*/ 2533 h 22828"/>
                      <a:gd name="connsiteX9" fmla="*/ 2384 w 17753"/>
                      <a:gd name="connsiteY9" fmla="*/ 3581 h 22828"/>
                      <a:gd name="connsiteX10" fmla="*/ 1145 w 17753"/>
                      <a:gd name="connsiteY10" fmla="*/ 5867 h 22828"/>
                      <a:gd name="connsiteX11" fmla="*/ 2 w 17753"/>
                      <a:gd name="connsiteY11" fmla="*/ 10058 h 22828"/>
                      <a:gd name="connsiteX12" fmla="*/ 7908 w 17753"/>
                      <a:gd name="connsiteY12" fmla="*/ 22726 h 22828"/>
                      <a:gd name="connsiteX13" fmla="*/ 15623 w 17753"/>
                      <a:gd name="connsiteY13" fmla="*/ 19107 h 22828"/>
                      <a:gd name="connsiteX14" fmla="*/ 17719 w 17753"/>
                      <a:gd name="connsiteY14" fmla="*/ 13011 h 22828"/>
                      <a:gd name="connsiteX15" fmla="*/ 9908 w 17753"/>
                      <a:gd name="connsiteY15" fmla="*/ 16154 h 22828"/>
                      <a:gd name="connsiteX16" fmla="*/ 8384 w 17753"/>
                      <a:gd name="connsiteY16" fmla="*/ 14916 h 22828"/>
                      <a:gd name="connsiteX17" fmla="*/ 7337 w 17753"/>
                      <a:gd name="connsiteY17" fmla="*/ 12344 h 22828"/>
                      <a:gd name="connsiteX18" fmla="*/ 6575 w 17753"/>
                      <a:gd name="connsiteY18" fmla="*/ 15678 h 22828"/>
                      <a:gd name="connsiteX19" fmla="*/ 5432 w 17753"/>
                      <a:gd name="connsiteY19" fmla="*/ 18059 h 22828"/>
                      <a:gd name="connsiteX20" fmla="*/ 3336 w 17753"/>
                      <a:gd name="connsiteY20" fmla="*/ 16535 h 22828"/>
                      <a:gd name="connsiteX21" fmla="*/ 2574 w 17753"/>
                      <a:gd name="connsiteY21" fmla="*/ 13201 h 22828"/>
                      <a:gd name="connsiteX22" fmla="*/ 2574 w 17753"/>
                      <a:gd name="connsiteY22" fmla="*/ 17106 h 22828"/>
                      <a:gd name="connsiteX23" fmla="*/ 2288 w 17753"/>
                      <a:gd name="connsiteY23" fmla="*/ 17106 h 22828"/>
                      <a:gd name="connsiteX24" fmla="*/ 1526 w 17753"/>
                      <a:gd name="connsiteY24" fmla="*/ 6248 h 22828"/>
                      <a:gd name="connsiteX25" fmla="*/ 2574 w 17753"/>
                      <a:gd name="connsiteY25" fmla="*/ 4057 h 22828"/>
                      <a:gd name="connsiteX26" fmla="*/ 4003 w 17753"/>
                      <a:gd name="connsiteY26" fmla="*/ 10058 h 22828"/>
                      <a:gd name="connsiteX27" fmla="*/ 4860 w 17753"/>
                      <a:gd name="connsiteY27" fmla="*/ 7296 h 22828"/>
                      <a:gd name="connsiteX28" fmla="*/ 6003 w 17753"/>
                      <a:gd name="connsiteY28" fmla="*/ 5105 h 22828"/>
                      <a:gd name="connsiteX29" fmla="*/ 8099 w 17753"/>
                      <a:gd name="connsiteY29" fmla="*/ 7962 h 22828"/>
                      <a:gd name="connsiteX30" fmla="*/ 9242 w 17753"/>
                      <a:gd name="connsiteY30" fmla="*/ 5391 h 22828"/>
                      <a:gd name="connsiteX31" fmla="*/ 9432 w 17753"/>
                      <a:gd name="connsiteY31" fmla="*/ 5391 h 22828"/>
                      <a:gd name="connsiteX32" fmla="*/ 11051 w 17753"/>
                      <a:gd name="connsiteY32" fmla="*/ 9010 h 22828"/>
                      <a:gd name="connsiteX33" fmla="*/ 11051 w 17753"/>
                      <a:gd name="connsiteY33" fmla="*/ 13392 h 22828"/>
                      <a:gd name="connsiteX34" fmla="*/ 9908 w 17753"/>
                      <a:gd name="connsiteY34" fmla="*/ 16059 h 22828"/>
                      <a:gd name="connsiteX35" fmla="*/ 14385 w 17753"/>
                      <a:gd name="connsiteY35" fmla="*/ 15487 h 22828"/>
                      <a:gd name="connsiteX36" fmla="*/ 13147 w 17753"/>
                      <a:gd name="connsiteY36" fmla="*/ 14725 h 22828"/>
                      <a:gd name="connsiteX37" fmla="*/ 11813 w 17753"/>
                      <a:gd name="connsiteY37" fmla="*/ 11201 h 22828"/>
                      <a:gd name="connsiteX38" fmla="*/ 11147 w 17753"/>
                      <a:gd name="connsiteY38" fmla="*/ 6534 h 22828"/>
                      <a:gd name="connsiteX39" fmla="*/ 12290 w 17753"/>
                      <a:gd name="connsiteY39" fmla="*/ 4438 h 22828"/>
                      <a:gd name="connsiteX40" fmla="*/ 13814 w 17753"/>
                      <a:gd name="connsiteY40" fmla="*/ 7486 h 22828"/>
                      <a:gd name="connsiteX41" fmla="*/ 14671 w 17753"/>
                      <a:gd name="connsiteY41" fmla="*/ 11772 h 22828"/>
                      <a:gd name="connsiteX42" fmla="*/ 14671 w 17753"/>
                      <a:gd name="connsiteY42" fmla="*/ 14535 h 22828"/>
                      <a:gd name="connsiteX43" fmla="*/ 14195 w 17753"/>
                      <a:gd name="connsiteY43" fmla="*/ 15582 h 22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7753" h="22828">
                        <a:moveTo>
                          <a:pt x="17719" y="13106"/>
                        </a:moveTo>
                        <a:cubicBezTo>
                          <a:pt x="17814" y="11582"/>
                          <a:pt x="17719" y="9963"/>
                          <a:pt x="17338" y="8343"/>
                        </a:cubicBezTo>
                        <a:cubicBezTo>
                          <a:pt x="16957" y="6438"/>
                          <a:pt x="14957" y="-705"/>
                          <a:pt x="11909" y="57"/>
                        </a:cubicBezTo>
                        <a:cubicBezTo>
                          <a:pt x="11051" y="247"/>
                          <a:pt x="10385" y="819"/>
                          <a:pt x="9908" y="1485"/>
                        </a:cubicBezTo>
                        <a:cubicBezTo>
                          <a:pt x="9623" y="1866"/>
                          <a:pt x="9527" y="1485"/>
                          <a:pt x="9146" y="1295"/>
                        </a:cubicBezTo>
                        <a:cubicBezTo>
                          <a:pt x="8765" y="1009"/>
                          <a:pt x="8289" y="914"/>
                          <a:pt x="7813" y="914"/>
                        </a:cubicBezTo>
                        <a:cubicBezTo>
                          <a:pt x="7051" y="914"/>
                          <a:pt x="6003" y="1581"/>
                          <a:pt x="5432" y="1962"/>
                        </a:cubicBezTo>
                        <a:cubicBezTo>
                          <a:pt x="5051" y="2343"/>
                          <a:pt x="4765" y="2628"/>
                          <a:pt x="4574" y="2914"/>
                        </a:cubicBezTo>
                        <a:cubicBezTo>
                          <a:pt x="4574" y="2724"/>
                          <a:pt x="4384" y="2533"/>
                          <a:pt x="4003" y="2533"/>
                        </a:cubicBezTo>
                        <a:cubicBezTo>
                          <a:pt x="3336" y="2533"/>
                          <a:pt x="2765" y="3105"/>
                          <a:pt x="2384" y="3581"/>
                        </a:cubicBezTo>
                        <a:cubicBezTo>
                          <a:pt x="1907" y="4343"/>
                          <a:pt x="1622" y="5105"/>
                          <a:pt x="1145" y="5867"/>
                        </a:cubicBezTo>
                        <a:cubicBezTo>
                          <a:pt x="383" y="7105"/>
                          <a:pt x="98" y="8629"/>
                          <a:pt x="2" y="10058"/>
                        </a:cubicBezTo>
                        <a:cubicBezTo>
                          <a:pt x="-93" y="14820"/>
                          <a:pt x="2765" y="21678"/>
                          <a:pt x="7908" y="22726"/>
                        </a:cubicBezTo>
                        <a:cubicBezTo>
                          <a:pt x="10861" y="23298"/>
                          <a:pt x="14004" y="21393"/>
                          <a:pt x="15623" y="19107"/>
                        </a:cubicBezTo>
                        <a:cubicBezTo>
                          <a:pt x="16862" y="17297"/>
                          <a:pt x="17528" y="15201"/>
                          <a:pt x="17719" y="13011"/>
                        </a:cubicBezTo>
                        <a:close/>
                        <a:moveTo>
                          <a:pt x="9908" y="16154"/>
                        </a:moveTo>
                        <a:cubicBezTo>
                          <a:pt x="9242" y="16154"/>
                          <a:pt x="8670" y="15487"/>
                          <a:pt x="8384" y="14916"/>
                        </a:cubicBezTo>
                        <a:cubicBezTo>
                          <a:pt x="8003" y="14058"/>
                          <a:pt x="7813" y="13201"/>
                          <a:pt x="7337" y="12344"/>
                        </a:cubicBezTo>
                        <a:cubicBezTo>
                          <a:pt x="6765" y="13296"/>
                          <a:pt x="6765" y="14725"/>
                          <a:pt x="6575" y="15678"/>
                        </a:cubicBezTo>
                        <a:cubicBezTo>
                          <a:pt x="6384" y="16440"/>
                          <a:pt x="6289" y="17773"/>
                          <a:pt x="5432" y="18059"/>
                        </a:cubicBezTo>
                        <a:cubicBezTo>
                          <a:pt x="4479" y="18440"/>
                          <a:pt x="3717" y="17202"/>
                          <a:pt x="3336" y="16535"/>
                        </a:cubicBezTo>
                        <a:cubicBezTo>
                          <a:pt x="2860" y="15487"/>
                          <a:pt x="2765" y="14344"/>
                          <a:pt x="2574" y="13201"/>
                        </a:cubicBezTo>
                        <a:cubicBezTo>
                          <a:pt x="2574" y="14535"/>
                          <a:pt x="2765" y="15773"/>
                          <a:pt x="2574" y="17106"/>
                        </a:cubicBezTo>
                        <a:cubicBezTo>
                          <a:pt x="2574" y="17202"/>
                          <a:pt x="2288" y="17297"/>
                          <a:pt x="2288" y="17106"/>
                        </a:cubicBezTo>
                        <a:cubicBezTo>
                          <a:pt x="479" y="14058"/>
                          <a:pt x="2" y="9582"/>
                          <a:pt x="1526" y="6248"/>
                        </a:cubicBezTo>
                        <a:cubicBezTo>
                          <a:pt x="1622" y="5391"/>
                          <a:pt x="1907" y="4343"/>
                          <a:pt x="2574" y="4057"/>
                        </a:cubicBezTo>
                        <a:cubicBezTo>
                          <a:pt x="4574" y="3009"/>
                          <a:pt x="4098" y="8343"/>
                          <a:pt x="4003" y="10058"/>
                        </a:cubicBezTo>
                        <a:cubicBezTo>
                          <a:pt x="4479" y="9201"/>
                          <a:pt x="4574" y="8153"/>
                          <a:pt x="4860" y="7296"/>
                        </a:cubicBezTo>
                        <a:cubicBezTo>
                          <a:pt x="5051" y="6534"/>
                          <a:pt x="5336" y="5486"/>
                          <a:pt x="6003" y="5105"/>
                        </a:cubicBezTo>
                        <a:cubicBezTo>
                          <a:pt x="7432" y="4152"/>
                          <a:pt x="7718" y="6819"/>
                          <a:pt x="8099" y="7962"/>
                        </a:cubicBezTo>
                        <a:cubicBezTo>
                          <a:pt x="8480" y="7105"/>
                          <a:pt x="8575" y="6153"/>
                          <a:pt x="9242" y="5391"/>
                        </a:cubicBezTo>
                        <a:cubicBezTo>
                          <a:pt x="9242" y="5391"/>
                          <a:pt x="9432" y="5391"/>
                          <a:pt x="9432" y="5391"/>
                        </a:cubicBezTo>
                        <a:cubicBezTo>
                          <a:pt x="10670" y="6153"/>
                          <a:pt x="10861" y="7677"/>
                          <a:pt x="11051" y="9010"/>
                        </a:cubicBezTo>
                        <a:cubicBezTo>
                          <a:pt x="11051" y="10439"/>
                          <a:pt x="11051" y="11963"/>
                          <a:pt x="11051" y="13392"/>
                        </a:cubicBezTo>
                        <a:cubicBezTo>
                          <a:pt x="11051" y="14058"/>
                          <a:pt x="11051" y="16154"/>
                          <a:pt x="9908" y="16059"/>
                        </a:cubicBezTo>
                        <a:close/>
                        <a:moveTo>
                          <a:pt x="14385" y="15487"/>
                        </a:moveTo>
                        <a:cubicBezTo>
                          <a:pt x="13909" y="15868"/>
                          <a:pt x="13337" y="15106"/>
                          <a:pt x="13147" y="14725"/>
                        </a:cubicBezTo>
                        <a:cubicBezTo>
                          <a:pt x="12575" y="13582"/>
                          <a:pt x="12194" y="12439"/>
                          <a:pt x="11813" y="11201"/>
                        </a:cubicBezTo>
                        <a:cubicBezTo>
                          <a:pt x="11432" y="9677"/>
                          <a:pt x="11147" y="8058"/>
                          <a:pt x="11147" y="6534"/>
                        </a:cubicBezTo>
                        <a:cubicBezTo>
                          <a:pt x="11147" y="5295"/>
                          <a:pt x="11147" y="3676"/>
                          <a:pt x="12290" y="4438"/>
                        </a:cubicBezTo>
                        <a:cubicBezTo>
                          <a:pt x="13242" y="5105"/>
                          <a:pt x="13528" y="6438"/>
                          <a:pt x="13814" y="7486"/>
                        </a:cubicBezTo>
                        <a:cubicBezTo>
                          <a:pt x="14195" y="8820"/>
                          <a:pt x="14480" y="10344"/>
                          <a:pt x="14671" y="11772"/>
                        </a:cubicBezTo>
                        <a:cubicBezTo>
                          <a:pt x="14861" y="12630"/>
                          <a:pt x="14861" y="13582"/>
                          <a:pt x="14671" y="14535"/>
                        </a:cubicBezTo>
                        <a:cubicBezTo>
                          <a:pt x="14671" y="14820"/>
                          <a:pt x="14576" y="15392"/>
                          <a:pt x="14195" y="15582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89" name="شكل حر: شكل 2688">
                    <a:extLst>
                      <a:ext uri="{FF2B5EF4-FFF2-40B4-BE49-F238E27FC236}">
                        <a16:creationId xmlns:a16="http://schemas.microsoft.com/office/drawing/2014/main" id="{2EC6B44F-7B76-7FB4-110A-6BB5408FC499}"/>
                      </a:ext>
                    </a:extLst>
                  </p:cNvPr>
                  <p:cNvSpPr/>
                  <p:nvPr/>
                </p:nvSpPr>
                <p:spPr>
                  <a:xfrm>
                    <a:off x="6670452" y="2819723"/>
                    <a:ext cx="15179" cy="22733"/>
                  </a:xfrm>
                  <a:custGeom>
                    <a:avLst/>
                    <a:gdLst>
                      <a:gd name="connsiteX0" fmla="*/ 15145 w 15179"/>
                      <a:gd name="connsiteY0" fmla="*/ 13106 h 22733"/>
                      <a:gd name="connsiteX1" fmla="*/ 14764 w 15179"/>
                      <a:gd name="connsiteY1" fmla="*/ 8343 h 22733"/>
                      <a:gd name="connsiteX2" fmla="*/ 9334 w 15179"/>
                      <a:gd name="connsiteY2" fmla="*/ 57 h 22733"/>
                      <a:gd name="connsiteX3" fmla="*/ 7334 w 15179"/>
                      <a:gd name="connsiteY3" fmla="*/ 1485 h 22733"/>
                      <a:gd name="connsiteX4" fmla="*/ 6572 w 15179"/>
                      <a:gd name="connsiteY4" fmla="*/ 1295 h 22733"/>
                      <a:gd name="connsiteX5" fmla="*/ 5239 w 15179"/>
                      <a:gd name="connsiteY5" fmla="*/ 914 h 22733"/>
                      <a:gd name="connsiteX6" fmla="*/ 2858 w 15179"/>
                      <a:gd name="connsiteY6" fmla="*/ 1962 h 22733"/>
                      <a:gd name="connsiteX7" fmla="*/ 2000 w 15179"/>
                      <a:gd name="connsiteY7" fmla="*/ 2914 h 22733"/>
                      <a:gd name="connsiteX8" fmla="*/ 1429 w 15179"/>
                      <a:gd name="connsiteY8" fmla="*/ 2533 h 22733"/>
                      <a:gd name="connsiteX9" fmla="*/ 0 w 15179"/>
                      <a:gd name="connsiteY9" fmla="*/ 3390 h 22733"/>
                      <a:gd name="connsiteX10" fmla="*/ 667 w 15179"/>
                      <a:gd name="connsiteY10" fmla="*/ 3200 h 22733"/>
                      <a:gd name="connsiteX11" fmla="*/ 2096 w 15179"/>
                      <a:gd name="connsiteY11" fmla="*/ 5391 h 22733"/>
                      <a:gd name="connsiteX12" fmla="*/ 4191 w 15179"/>
                      <a:gd name="connsiteY12" fmla="*/ 2057 h 22733"/>
                      <a:gd name="connsiteX13" fmla="*/ 5239 w 15179"/>
                      <a:gd name="connsiteY13" fmla="*/ 3676 h 22733"/>
                      <a:gd name="connsiteX14" fmla="*/ 5810 w 15179"/>
                      <a:gd name="connsiteY14" fmla="*/ 2533 h 22733"/>
                      <a:gd name="connsiteX15" fmla="*/ 6096 w 15179"/>
                      <a:gd name="connsiteY15" fmla="*/ 2533 h 22733"/>
                      <a:gd name="connsiteX16" fmla="*/ 6572 w 15179"/>
                      <a:gd name="connsiteY16" fmla="*/ 3676 h 22733"/>
                      <a:gd name="connsiteX17" fmla="*/ 7144 w 15179"/>
                      <a:gd name="connsiteY17" fmla="*/ 2819 h 22733"/>
                      <a:gd name="connsiteX18" fmla="*/ 7334 w 15179"/>
                      <a:gd name="connsiteY18" fmla="*/ 2819 h 22733"/>
                      <a:gd name="connsiteX19" fmla="*/ 8287 w 15179"/>
                      <a:gd name="connsiteY19" fmla="*/ 5962 h 22733"/>
                      <a:gd name="connsiteX20" fmla="*/ 8287 w 15179"/>
                      <a:gd name="connsiteY20" fmla="*/ 3390 h 22733"/>
                      <a:gd name="connsiteX21" fmla="*/ 9430 w 15179"/>
                      <a:gd name="connsiteY21" fmla="*/ 1295 h 22733"/>
                      <a:gd name="connsiteX22" fmla="*/ 11906 w 15179"/>
                      <a:gd name="connsiteY22" fmla="*/ 2914 h 22733"/>
                      <a:gd name="connsiteX23" fmla="*/ 13240 w 15179"/>
                      <a:gd name="connsiteY23" fmla="*/ 7105 h 22733"/>
                      <a:gd name="connsiteX24" fmla="*/ 13716 w 15179"/>
                      <a:gd name="connsiteY24" fmla="*/ 13392 h 22733"/>
                      <a:gd name="connsiteX25" fmla="*/ 12192 w 15179"/>
                      <a:gd name="connsiteY25" fmla="*/ 18249 h 22733"/>
                      <a:gd name="connsiteX26" fmla="*/ 10192 w 15179"/>
                      <a:gd name="connsiteY26" fmla="*/ 17868 h 22733"/>
                      <a:gd name="connsiteX27" fmla="*/ 9525 w 15179"/>
                      <a:gd name="connsiteY27" fmla="*/ 13487 h 22733"/>
                      <a:gd name="connsiteX28" fmla="*/ 9334 w 15179"/>
                      <a:gd name="connsiteY28" fmla="*/ 16059 h 22733"/>
                      <a:gd name="connsiteX29" fmla="*/ 9334 w 15179"/>
                      <a:gd name="connsiteY29" fmla="*/ 17868 h 22733"/>
                      <a:gd name="connsiteX30" fmla="*/ 8477 w 15179"/>
                      <a:gd name="connsiteY30" fmla="*/ 20821 h 22733"/>
                      <a:gd name="connsiteX31" fmla="*/ 8287 w 15179"/>
                      <a:gd name="connsiteY31" fmla="*/ 20821 h 22733"/>
                      <a:gd name="connsiteX32" fmla="*/ 7239 w 15179"/>
                      <a:gd name="connsiteY32" fmla="*/ 18345 h 22733"/>
                      <a:gd name="connsiteX33" fmla="*/ 6572 w 15179"/>
                      <a:gd name="connsiteY33" fmla="*/ 20345 h 22733"/>
                      <a:gd name="connsiteX34" fmla="*/ 6382 w 15179"/>
                      <a:gd name="connsiteY34" fmla="*/ 20345 h 22733"/>
                      <a:gd name="connsiteX35" fmla="*/ 5429 w 15179"/>
                      <a:gd name="connsiteY35" fmla="*/ 17583 h 22733"/>
                      <a:gd name="connsiteX36" fmla="*/ 4477 w 15179"/>
                      <a:gd name="connsiteY36" fmla="*/ 14439 h 22733"/>
                      <a:gd name="connsiteX37" fmla="*/ 4286 w 15179"/>
                      <a:gd name="connsiteY37" fmla="*/ 18249 h 22733"/>
                      <a:gd name="connsiteX38" fmla="*/ 4000 w 15179"/>
                      <a:gd name="connsiteY38" fmla="*/ 20631 h 22733"/>
                      <a:gd name="connsiteX39" fmla="*/ 476 w 15179"/>
                      <a:gd name="connsiteY39" fmla="*/ 19869 h 22733"/>
                      <a:gd name="connsiteX40" fmla="*/ 4953 w 15179"/>
                      <a:gd name="connsiteY40" fmla="*/ 22631 h 22733"/>
                      <a:gd name="connsiteX41" fmla="*/ 12668 w 15179"/>
                      <a:gd name="connsiteY41" fmla="*/ 19011 h 22733"/>
                      <a:gd name="connsiteX42" fmla="*/ 14764 w 15179"/>
                      <a:gd name="connsiteY42" fmla="*/ 12915 h 22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5179" h="22733">
                        <a:moveTo>
                          <a:pt x="15145" y="13106"/>
                        </a:moveTo>
                        <a:cubicBezTo>
                          <a:pt x="15240" y="11582"/>
                          <a:pt x="15145" y="9963"/>
                          <a:pt x="14764" y="8343"/>
                        </a:cubicBezTo>
                        <a:cubicBezTo>
                          <a:pt x="14383" y="6438"/>
                          <a:pt x="12383" y="-705"/>
                          <a:pt x="9334" y="57"/>
                        </a:cubicBezTo>
                        <a:cubicBezTo>
                          <a:pt x="8477" y="247"/>
                          <a:pt x="7811" y="819"/>
                          <a:pt x="7334" y="1485"/>
                        </a:cubicBezTo>
                        <a:cubicBezTo>
                          <a:pt x="7049" y="1866"/>
                          <a:pt x="6953" y="1485"/>
                          <a:pt x="6572" y="1295"/>
                        </a:cubicBezTo>
                        <a:cubicBezTo>
                          <a:pt x="6191" y="1009"/>
                          <a:pt x="5715" y="914"/>
                          <a:pt x="5239" y="914"/>
                        </a:cubicBezTo>
                        <a:cubicBezTo>
                          <a:pt x="4477" y="914"/>
                          <a:pt x="3429" y="1581"/>
                          <a:pt x="2858" y="1962"/>
                        </a:cubicBezTo>
                        <a:cubicBezTo>
                          <a:pt x="2477" y="2343"/>
                          <a:pt x="2191" y="2628"/>
                          <a:pt x="2000" y="2914"/>
                        </a:cubicBezTo>
                        <a:cubicBezTo>
                          <a:pt x="2000" y="2724"/>
                          <a:pt x="1810" y="2533"/>
                          <a:pt x="1429" y="2533"/>
                        </a:cubicBezTo>
                        <a:cubicBezTo>
                          <a:pt x="857" y="2533"/>
                          <a:pt x="381" y="2914"/>
                          <a:pt x="0" y="3390"/>
                        </a:cubicBezTo>
                        <a:cubicBezTo>
                          <a:pt x="191" y="3295"/>
                          <a:pt x="476" y="3200"/>
                          <a:pt x="667" y="3200"/>
                        </a:cubicBezTo>
                        <a:cubicBezTo>
                          <a:pt x="1715" y="3295"/>
                          <a:pt x="2000" y="4438"/>
                          <a:pt x="2096" y="5391"/>
                        </a:cubicBezTo>
                        <a:cubicBezTo>
                          <a:pt x="2477" y="4057"/>
                          <a:pt x="2667" y="2343"/>
                          <a:pt x="4191" y="2057"/>
                        </a:cubicBezTo>
                        <a:cubicBezTo>
                          <a:pt x="4763" y="1962"/>
                          <a:pt x="5048" y="2819"/>
                          <a:pt x="5239" y="3676"/>
                        </a:cubicBezTo>
                        <a:cubicBezTo>
                          <a:pt x="5239" y="3200"/>
                          <a:pt x="5429" y="2819"/>
                          <a:pt x="5810" y="2533"/>
                        </a:cubicBezTo>
                        <a:cubicBezTo>
                          <a:pt x="5810" y="2533"/>
                          <a:pt x="6096" y="2533"/>
                          <a:pt x="6096" y="2533"/>
                        </a:cubicBezTo>
                        <a:cubicBezTo>
                          <a:pt x="6096" y="2724"/>
                          <a:pt x="6382" y="4057"/>
                          <a:pt x="6572" y="3676"/>
                        </a:cubicBezTo>
                        <a:cubicBezTo>
                          <a:pt x="6763" y="3390"/>
                          <a:pt x="6858" y="3009"/>
                          <a:pt x="7144" y="2819"/>
                        </a:cubicBezTo>
                        <a:cubicBezTo>
                          <a:pt x="7144" y="2819"/>
                          <a:pt x="7334" y="2819"/>
                          <a:pt x="7334" y="2819"/>
                        </a:cubicBezTo>
                        <a:cubicBezTo>
                          <a:pt x="7906" y="3771"/>
                          <a:pt x="7906" y="4914"/>
                          <a:pt x="8287" y="5962"/>
                        </a:cubicBezTo>
                        <a:cubicBezTo>
                          <a:pt x="8382" y="5105"/>
                          <a:pt x="8287" y="4248"/>
                          <a:pt x="8287" y="3390"/>
                        </a:cubicBezTo>
                        <a:cubicBezTo>
                          <a:pt x="8287" y="2628"/>
                          <a:pt x="8573" y="1581"/>
                          <a:pt x="9430" y="1295"/>
                        </a:cubicBezTo>
                        <a:cubicBezTo>
                          <a:pt x="10478" y="1009"/>
                          <a:pt x="11525" y="2152"/>
                          <a:pt x="11906" y="2914"/>
                        </a:cubicBezTo>
                        <a:cubicBezTo>
                          <a:pt x="12668" y="4248"/>
                          <a:pt x="12954" y="5676"/>
                          <a:pt x="13240" y="7105"/>
                        </a:cubicBezTo>
                        <a:cubicBezTo>
                          <a:pt x="13621" y="9201"/>
                          <a:pt x="13907" y="11296"/>
                          <a:pt x="13716" y="13392"/>
                        </a:cubicBezTo>
                        <a:cubicBezTo>
                          <a:pt x="13525" y="15011"/>
                          <a:pt x="13145" y="16916"/>
                          <a:pt x="12192" y="18249"/>
                        </a:cubicBezTo>
                        <a:cubicBezTo>
                          <a:pt x="11525" y="19202"/>
                          <a:pt x="10573" y="18916"/>
                          <a:pt x="10192" y="17868"/>
                        </a:cubicBezTo>
                        <a:cubicBezTo>
                          <a:pt x="9716" y="16440"/>
                          <a:pt x="10192" y="14725"/>
                          <a:pt x="9525" y="13487"/>
                        </a:cubicBezTo>
                        <a:cubicBezTo>
                          <a:pt x="9239" y="14344"/>
                          <a:pt x="9334" y="15201"/>
                          <a:pt x="9334" y="16059"/>
                        </a:cubicBezTo>
                        <a:cubicBezTo>
                          <a:pt x="9334" y="16725"/>
                          <a:pt x="9334" y="17297"/>
                          <a:pt x="9334" y="17868"/>
                        </a:cubicBezTo>
                        <a:cubicBezTo>
                          <a:pt x="9334" y="18821"/>
                          <a:pt x="9334" y="20154"/>
                          <a:pt x="8477" y="20821"/>
                        </a:cubicBezTo>
                        <a:cubicBezTo>
                          <a:pt x="8477" y="20821"/>
                          <a:pt x="8382" y="20821"/>
                          <a:pt x="8287" y="20821"/>
                        </a:cubicBezTo>
                        <a:cubicBezTo>
                          <a:pt x="7525" y="20250"/>
                          <a:pt x="7620" y="19107"/>
                          <a:pt x="7239" y="18345"/>
                        </a:cubicBezTo>
                        <a:cubicBezTo>
                          <a:pt x="6953" y="19011"/>
                          <a:pt x="7144" y="19773"/>
                          <a:pt x="6572" y="20345"/>
                        </a:cubicBezTo>
                        <a:cubicBezTo>
                          <a:pt x="6572" y="20345"/>
                          <a:pt x="6382" y="20345"/>
                          <a:pt x="6382" y="20345"/>
                        </a:cubicBezTo>
                        <a:cubicBezTo>
                          <a:pt x="5620" y="19678"/>
                          <a:pt x="5620" y="18535"/>
                          <a:pt x="5429" y="17583"/>
                        </a:cubicBezTo>
                        <a:cubicBezTo>
                          <a:pt x="5239" y="16630"/>
                          <a:pt x="5048" y="15297"/>
                          <a:pt x="4477" y="14439"/>
                        </a:cubicBezTo>
                        <a:cubicBezTo>
                          <a:pt x="4191" y="15678"/>
                          <a:pt x="4191" y="17011"/>
                          <a:pt x="4286" y="18249"/>
                        </a:cubicBezTo>
                        <a:cubicBezTo>
                          <a:pt x="4286" y="19011"/>
                          <a:pt x="4477" y="20059"/>
                          <a:pt x="4000" y="20631"/>
                        </a:cubicBezTo>
                        <a:cubicBezTo>
                          <a:pt x="3238" y="21583"/>
                          <a:pt x="1524" y="20631"/>
                          <a:pt x="476" y="19869"/>
                        </a:cubicBezTo>
                        <a:cubicBezTo>
                          <a:pt x="1715" y="21297"/>
                          <a:pt x="3143" y="22345"/>
                          <a:pt x="4953" y="22631"/>
                        </a:cubicBezTo>
                        <a:cubicBezTo>
                          <a:pt x="7906" y="23202"/>
                          <a:pt x="11049" y="21297"/>
                          <a:pt x="12668" y="19011"/>
                        </a:cubicBezTo>
                        <a:cubicBezTo>
                          <a:pt x="13907" y="17202"/>
                          <a:pt x="14573" y="15106"/>
                          <a:pt x="14764" y="12915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685" name="شكل حر: شكل 2684">
                  <a:extLst>
                    <a:ext uri="{FF2B5EF4-FFF2-40B4-BE49-F238E27FC236}">
                      <a16:creationId xmlns:a16="http://schemas.microsoft.com/office/drawing/2014/main" id="{28012CC9-AC3D-86AD-FEAE-6F0AFF6EB152}"/>
                    </a:ext>
                  </a:extLst>
                </p:cNvPr>
                <p:cNvSpPr/>
                <p:nvPr/>
              </p:nvSpPr>
              <p:spPr>
                <a:xfrm>
                  <a:off x="6669402" y="2834905"/>
                  <a:ext cx="16565" cy="8662"/>
                </a:xfrm>
                <a:custGeom>
                  <a:avLst/>
                  <a:gdLst>
                    <a:gd name="connsiteX0" fmla="*/ 16386 w 16565"/>
                    <a:gd name="connsiteY0" fmla="*/ 210 h 8662"/>
                    <a:gd name="connsiteX1" fmla="*/ 13814 w 16565"/>
                    <a:gd name="connsiteY1" fmla="*/ 3544 h 8662"/>
                    <a:gd name="connsiteX2" fmla="*/ 13814 w 16565"/>
                    <a:gd name="connsiteY2" fmla="*/ 782 h 8662"/>
                    <a:gd name="connsiteX3" fmla="*/ 12957 w 16565"/>
                    <a:gd name="connsiteY3" fmla="*/ 782 h 8662"/>
                    <a:gd name="connsiteX4" fmla="*/ 12195 w 16565"/>
                    <a:gd name="connsiteY4" fmla="*/ 2211 h 8662"/>
                    <a:gd name="connsiteX5" fmla="*/ 11623 w 16565"/>
                    <a:gd name="connsiteY5" fmla="*/ 687 h 8662"/>
                    <a:gd name="connsiteX6" fmla="*/ 10766 w 16565"/>
                    <a:gd name="connsiteY6" fmla="*/ 972 h 8662"/>
                    <a:gd name="connsiteX7" fmla="*/ 10099 w 16565"/>
                    <a:gd name="connsiteY7" fmla="*/ 3068 h 8662"/>
                    <a:gd name="connsiteX8" fmla="*/ 8575 w 16565"/>
                    <a:gd name="connsiteY8" fmla="*/ 1258 h 8662"/>
                    <a:gd name="connsiteX9" fmla="*/ 7718 w 16565"/>
                    <a:gd name="connsiteY9" fmla="*/ 2306 h 8662"/>
                    <a:gd name="connsiteX10" fmla="*/ 5813 w 16565"/>
                    <a:gd name="connsiteY10" fmla="*/ 496 h 8662"/>
                    <a:gd name="connsiteX11" fmla="*/ 4861 w 16565"/>
                    <a:gd name="connsiteY11" fmla="*/ 3735 h 8662"/>
                    <a:gd name="connsiteX12" fmla="*/ 3241 w 16565"/>
                    <a:gd name="connsiteY12" fmla="*/ 2592 h 8662"/>
                    <a:gd name="connsiteX13" fmla="*/ 2575 w 16565"/>
                    <a:gd name="connsiteY13" fmla="*/ 3258 h 8662"/>
                    <a:gd name="connsiteX14" fmla="*/ 3 w 16565"/>
                    <a:gd name="connsiteY14" fmla="*/ 2306 h 8662"/>
                    <a:gd name="connsiteX15" fmla="*/ 6861 w 16565"/>
                    <a:gd name="connsiteY15" fmla="*/ 8592 h 8662"/>
                    <a:gd name="connsiteX16" fmla="*/ 15338 w 16565"/>
                    <a:gd name="connsiteY16" fmla="*/ 4020 h 8662"/>
                    <a:gd name="connsiteX17" fmla="*/ 16481 w 16565"/>
                    <a:gd name="connsiteY17" fmla="*/ 1068 h 8662"/>
                    <a:gd name="connsiteX18" fmla="*/ 16481 w 16565"/>
                    <a:gd name="connsiteY18" fmla="*/ 20 h 8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6565" h="8662">
                      <a:moveTo>
                        <a:pt x="16386" y="210"/>
                      </a:moveTo>
                      <a:cubicBezTo>
                        <a:pt x="15624" y="972"/>
                        <a:pt x="13814" y="2877"/>
                        <a:pt x="13814" y="3544"/>
                      </a:cubicBezTo>
                      <a:cubicBezTo>
                        <a:pt x="13814" y="2592"/>
                        <a:pt x="14100" y="1639"/>
                        <a:pt x="13814" y="782"/>
                      </a:cubicBezTo>
                      <a:cubicBezTo>
                        <a:pt x="13719" y="401"/>
                        <a:pt x="13147" y="782"/>
                        <a:pt x="12957" y="782"/>
                      </a:cubicBezTo>
                      <a:cubicBezTo>
                        <a:pt x="12576" y="1163"/>
                        <a:pt x="12290" y="1639"/>
                        <a:pt x="12195" y="2211"/>
                      </a:cubicBezTo>
                      <a:cubicBezTo>
                        <a:pt x="12195" y="1639"/>
                        <a:pt x="12004" y="1068"/>
                        <a:pt x="11623" y="687"/>
                      </a:cubicBezTo>
                      <a:cubicBezTo>
                        <a:pt x="11338" y="496"/>
                        <a:pt x="10957" y="782"/>
                        <a:pt x="10766" y="972"/>
                      </a:cubicBezTo>
                      <a:cubicBezTo>
                        <a:pt x="10290" y="1544"/>
                        <a:pt x="10290" y="2401"/>
                        <a:pt x="10099" y="3068"/>
                      </a:cubicBezTo>
                      <a:cubicBezTo>
                        <a:pt x="9814" y="2115"/>
                        <a:pt x="9528" y="782"/>
                        <a:pt x="8575" y="1258"/>
                      </a:cubicBezTo>
                      <a:cubicBezTo>
                        <a:pt x="8099" y="1449"/>
                        <a:pt x="7909" y="1830"/>
                        <a:pt x="7718" y="2306"/>
                      </a:cubicBezTo>
                      <a:cubicBezTo>
                        <a:pt x="7242" y="1258"/>
                        <a:pt x="6670" y="115"/>
                        <a:pt x="5813" y="496"/>
                      </a:cubicBezTo>
                      <a:cubicBezTo>
                        <a:pt x="4765" y="972"/>
                        <a:pt x="4861" y="2592"/>
                        <a:pt x="4861" y="3735"/>
                      </a:cubicBezTo>
                      <a:cubicBezTo>
                        <a:pt x="4480" y="3163"/>
                        <a:pt x="4099" y="2496"/>
                        <a:pt x="3241" y="2592"/>
                      </a:cubicBezTo>
                      <a:cubicBezTo>
                        <a:pt x="2860" y="2592"/>
                        <a:pt x="2670" y="2877"/>
                        <a:pt x="2575" y="3258"/>
                      </a:cubicBezTo>
                      <a:cubicBezTo>
                        <a:pt x="2289" y="2782"/>
                        <a:pt x="-92" y="2020"/>
                        <a:pt x="3" y="2306"/>
                      </a:cubicBezTo>
                      <a:cubicBezTo>
                        <a:pt x="1336" y="6306"/>
                        <a:pt x="4289" y="8307"/>
                        <a:pt x="6861" y="8592"/>
                      </a:cubicBezTo>
                      <a:cubicBezTo>
                        <a:pt x="10385" y="9069"/>
                        <a:pt x="13719" y="7068"/>
                        <a:pt x="15338" y="4020"/>
                      </a:cubicBezTo>
                      <a:cubicBezTo>
                        <a:pt x="15814" y="3068"/>
                        <a:pt x="16195" y="2020"/>
                        <a:pt x="16481" y="1068"/>
                      </a:cubicBezTo>
                      <a:cubicBezTo>
                        <a:pt x="16481" y="1068"/>
                        <a:pt x="16672" y="-171"/>
                        <a:pt x="16481" y="20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686" name="شكل حر: شكل 2685">
                  <a:extLst>
                    <a:ext uri="{FF2B5EF4-FFF2-40B4-BE49-F238E27FC236}">
                      <a16:creationId xmlns:a16="http://schemas.microsoft.com/office/drawing/2014/main" id="{308613E7-EC6A-B199-B8DA-BB946E679492}"/>
                    </a:ext>
                  </a:extLst>
                </p:cNvPr>
                <p:cNvSpPr/>
                <p:nvPr/>
              </p:nvSpPr>
              <p:spPr>
                <a:xfrm>
                  <a:off x="6670262" y="2835115"/>
                  <a:ext cx="15716" cy="8451"/>
                </a:xfrm>
                <a:custGeom>
                  <a:avLst/>
                  <a:gdLst>
                    <a:gd name="connsiteX0" fmla="*/ 15716 w 15716"/>
                    <a:gd name="connsiteY0" fmla="*/ 95 h 8451"/>
                    <a:gd name="connsiteX1" fmla="*/ 15716 w 15716"/>
                    <a:gd name="connsiteY1" fmla="*/ 286 h 8451"/>
                    <a:gd name="connsiteX2" fmla="*/ 14859 w 15716"/>
                    <a:gd name="connsiteY2" fmla="*/ 2476 h 8451"/>
                    <a:gd name="connsiteX3" fmla="*/ 12478 w 15716"/>
                    <a:gd name="connsiteY3" fmla="*/ 5524 h 8451"/>
                    <a:gd name="connsiteX4" fmla="*/ 12192 w 15716"/>
                    <a:gd name="connsiteY4" fmla="*/ 5334 h 8451"/>
                    <a:gd name="connsiteX5" fmla="*/ 12192 w 15716"/>
                    <a:gd name="connsiteY5" fmla="*/ 4953 h 8451"/>
                    <a:gd name="connsiteX6" fmla="*/ 9335 w 15716"/>
                    <a:gd name="connsiteY6" fmla="*/ 7048 h 8451"/>
                    <a:gd name="connsiteX7" fmla="*/ 9144 w 15716"/>
                    <a:gd name="connsiteY7" fmla="*/ 6763 h 8451"/>
                    <a:gd name="connsiteX8" fmla="*/ 10287 w 15716"/>
                    <a:gd name="connsiteY8" fmla="*/ 4381 h 8451"/>
                    <a:gd name="connsiteX9" fmla="*/ 8382 w 15716"/>
                    <a:gd name="connsiteY9" fmla="*/ 6858 h 8451"/>
                    <a:gd name="connsiteX10" fmla="*/ 8096 w 15716"/>
                    <a:gd name="connsiteY10" fmla="*/ 6667 h 8451"/>
                    <a:gd name="connsiteX11" fmla="*/ 8573 w 15716"/>
                    <a:gd name="connsiteY11" fmla="*/ 4477 h 8451"/>
                    <a:gd name="connsiteX12" fmla="*/ 7430 w 15716"/>
                    <a:gd name="connsiteY12" fmla="*/ 6953 h 8451"/>
                    <a:gd name="connsiteX13" fmla="*/ 7144 w 15716"/>
                    <a:gd name="connsiteY13" fmla="*/ 6953 h 8451"/>
                    <a:gd name="connsiteX14" fmla="*/ 6763 w 15716"/>
                    <a:gd name="connsiteY14" fmla="*/ 4000 h 8451"/>
                    <a:gd name="connsiteX15" fmla="*/ 6382 w 15716"/>
                    <a:gd name="connsiteY15" fmla="*/ 2381 h 8451"/>
                    <a:gd name="connsiteX16" fmla="*/ 6477 w 15716"/>
                    <a:gd name="connsiteY16" fmla="*/ 3810 h 8451"/>
                    <a:gd name="connsiteX17" fmla="*/ 6477 w 15716"/>
                    <a:gd name="connsiteY17" fmla="*/ 6572 h 8451"/>
                    <a:gd name="connsiteX18" fmla="*/ 6191 w 15716"/>
                    <a:gd name="connsiteY18" fmla="*/ 6572 h 8451"/>
                    <a:gd name="connsiteX19" fmla="*/ 4953 w 15716"/>
                    <a:gd name="connsiteY19" fmla="*/ 4381 h 8451"/>
                    <a:gd name="connsiteX20" fmla="*/ 4477 w 15716"/>
                    <a:gd name="connsiteY20" fmla="*/ 2857 h 8451"/>
                    <a:gd name="connsiteX21" fmla="*/ 5144 w 15716"/>
                    <a:gd name="connsiteY21" fmla="*/ 5810 h 8451"/>
                    <a:gd name="connsiteX22" fmla="*/ 4858 w 15716"/>
                    <a:gd name="connsiteY22" fmla="*/ 6001 h 8451"/>
                    <a:gd name="connsiteX23" fmla="*/ 4382 w 15716"/>
                    <a:gd name="connsiteY23" fmla="*/ 5334 h 8451"/>
                    <a:gd name="connsiteX24" fmla="*/ 4953 w 15716"/>
                    <a:gd name="connsiteY24" fmla="*/ 6572 h 8451"/>
                    <a:gd name="connsiteX25" fmla="*/ 4763 w 15716"/>
                    <a:gd name="connsiteY25" fmla="*/ 6763 h 8451"/>
                    <a:gd name="connsiteX26" fmla="*/ 2096 w 15716"/>
                    <a:gd name="connsiteY26" fmla="*/ 4858 h 8451"/>
                    <a:gd name="connsiteX27" fmla="*/ 1619 w 15716"/>
                    <a:gd name="connsiteY27" fmla="*/ 4477 h 8451"/>
                    <a:gd name="connsiteX28" fmla="*/ 2953 w 15716"/>
                    <a:gd name="connsiteY28" fmla="*/ 6286 h 8451"/>
                    <a:gd name="connsiteX29" fmla="*/ 2762 w 15716"/>
                    <a:gd name="connsiteY29" fmla="*/ 6572 h 8451"/>
                    <a:gd name="connsiteX30" fmla="*/ 0 w 15716"/>
                    <a:gd name="connsiteY30" fmla="*/ 4000 h 8451"/>
                    <a:gd name="connsiteX31" fmla="*/ 6001 w 15716"/>
                    <a:gd name="connsiteY31" fmla="*/ 8382 h 8451"/>
                    <a:gd name="connsiteX32" fmla="*/ 14478 w 15716"/>
                    <a:gd name="connsiteY32" fmla="*/ 3810 h 8451"/>
                    <a:gd name="connsiteX33" fmla="*/ 15621 w 15716"/>
                    <a:gd name="connsiteY33" fmla="*/ 857 h 8451"/>
                    <a:gd name="connsiteX34" fmla="*/ 15621 w 15716"/>
                    <a:gd name="connsiteY34" fmla="*/ 0 h 8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716" h="8451">
                      <a:moveTo>
                        <a:pt x="15716" y="95"/>
                      </a:moveTo>
                      <a:cubicBezTo>
                        <a:pt x="15716" y="95"/>
                        <a:pt x="15716" y="190"/>
                        <a:pt x="15716" y="286"/>
                      </a:cubicBezTo>
                      <a:cubicBezTo>
                        <a:pt x="15526" y="1048"/>
                        <a:pt x="15240" y="1810"/>
                        <a:pt x="14859" y="2476"/>
                      </a:cubicBezTo>
                      <a:cubicBezTo>
                        <a:pt x="14288" y="3619"/>
                        <a:pt x="13526" y="4763"/>
                        <a:pt x="12478" y="5524"/>
                      </a:cubicBezTo>
                      <a:cubicBezTo>
                        <a:pt x="12383" y="5524"/>
                        <a:pt x="12192" y="5524"/>
                        <a:pt x="12192" y="5334"/>
                      </a:cubicBezTo>
                      <a:cubicBezTo>
                        <a:pt x="12192" y="5239"/>
                        <a:pt x="12192" y="5143"/>
                        <a:pt x="12192" y="4953"/>
                      </a:cubicBezTo>
                      <a:cubicBezTo>
                        <a:pt x="11430" y="5905"/>
                        <a:pt x="10382" y="6572"/>
                        <a:pt x="9335" y="7048"/>
                      </a:cubicBezTo>
                      <a:cubicBezTo>
                        <a:pt x="9144" y="7048"/>
                        <a:pt x="9049" y="7048"/>
                        <a:pt x="9144" y="6763"/>
                      </a:cubicBezTo>
                      <a:cubicBezTo>
                        <a:pt x="9525" y="5905"/>
                        <a:pt x="10001" y="5239"/>
                        <a:pt x="10287" y="4381"/>
                      </a:cubicBezTo>
                      <a:cubicBezTo>
                        <a:pt x="9811" y="5239"/>
                        <a:pt x="9239" y="6286"/>
                        <a:pt x="8382" y="6858"/>
                      </a:cubicBezTo>
                      <a:cubicBezTo>
                        <a:pt x="8287" y="6858"/>
                        <a:pt x="8096" y="6858"/>
                        <a:pt x="8096" y="6667"/>
                      </a:cubicBezTo>
                      <a:cubicBezTo>
                        <a:pt x="8287" y="5905"/>
                        <a:pt x="8477" y="5334"/>
                        <a:pt x="8573" y="4477"/>
                      </a:cubicBezTo>
                      <a:cubicBezTo>
                        <a:pt x="8287" y="5429"/>
                        <a:pt x="8001" y="6382"/>
                        <a:pt x="7430" y="6953"/>
                      </a:cubicBezTo>
                      <a:cubicBezTo>
                        <a:pt x="7430" y="6953"/>
                        <a:pt x="7144" y="6953"/>
                        <a:pt x="7144" y="6953"/>
                      </a:cubicBezTo>
                      <a:cubicBezTo>
                        <a:pt x="6953" y="6001"/>
                        <a:pt x="6858" y="5048"/>
                        <a:pt x="6763" y="4000"/>
                      </a:cubicBezTo>
                      <a:cubicBezTo>
                        <a:pt x="6668" y="3524"/>
                        <a:pt x="6572" y="2953"/>
                        <a:pt x="6382" y="2381"/>
                      </a:cubicBezTo>
                      <a:cubicBezTo>
                        <a:pt x="6382" y="2857"/>
                        <a:pt x="6382" y="3334"/>
                        <a:pt x="6477" y="3810"/>
                      </a:cubicBezTo>
                      <a:cubicBezTo>
                        <a:pt x="6477" y="4667"/>
                        <a:pt x="6763" y="5715"/>
                        <a:pt x="6477" y="6572"/>
                      </a:cubicBezTo>
                      <a:cubicBezTo>
                        <a:pt x="6477" y="6667"/>
                        <a:pt x="6287" y="6667"/>
                        <a:pt x="6191" y="6572"/>
                      </a:cubicBezTo>
                      <a:cubicBezTo>
                        <a:pt x="5525" y="6001"/>
                        <a:pt x="5239" y="5143"/>
                        <a:pt x="4953" y="4381"/>
                      </a:cubicBezTo>
                      <a:cubicBezTo>
                        <a:pt x="4763" y="3905"/>
                        <a:pt x="4667" y="3429"/>
                        <a:pt x="4477" y="2857"/>
                      </a:cubicBezTo>
                      <a:cubicBezTo>
                        <a:pt x="4572" y="3905"/>
                        <a:pt x="4858" y="4953"/>
                        <a:pt x="5144" y="5810"/>
                      </a:cubicBezTo>
                      <a:cubicBezTo>
                        <a:pt x="5144" y="6001"/>
                        <a:pt x="4953" y="6096"/>
                        <a:pt x="4858" y="6001"/>
                      </a:cubicBezTo>
                      <a:cubicBezTo>
                        <a:pt x="4667" y="5810"/>
                        <a:pt x="4572" y="5524"/>
                        <a:pt x="4382" y="5334"/>
                      </a:cubicBezTo>
                      <a:cubicBezTo>
                        <a:pt x="4572" y="5715"/>
                        <a:pt x="4858" y="6191"/>
                        <a:pt x="4953" y="6572"/>
                      </a:cubicBezTo>
                      <a:cubicBezTo>
                        <a:pt x="4953" y="6763"/>
                        <a:pt x="4953" y="6858"/>
                        <a:pt x="4763" y="6763"/>
                      </a:cubicBezTo>
                      <a:cubicBezTo>
                        <a:pt x="3715" y="6382"/>
                        <a:pt x="2858" y="5620"/>
                        <a:pt x="2096" y="4858"/>
                      </a:cubicBezTo>
                      <a:cubicBezTo>
                        <a:pt x="1905" y="4763"/>
                        <a:pt x="1810" y="4572"/>
                        <a:pt x="1619" y="4477"/>
                      </a:cubicBezTo>
                      <a:cubicBezTo>
                        <a:pt x="2000" y="5143"/>
                        <a:pt x="2477" y="5810"/>
                        <a:pt x="2953" y="6286"/>
                      </a:cubicBezTo>
                      <a:cubicBezTo>
                        <a:pt x="3048" y="6477"/>
                        <a:pt x="2953" y="6667"/>
                        <a:pt x="2762" y="6572"/>
                      </a:cubicBezTo>
                      <a:cubicBezTo>
                        <a:pt x="1619" y="6096"/>
                        <a:pt x="667" y="5143"/>
                        <a:pt x="0" y="4000"/>
                      </a:cubicBezTo>
                      <a:cubicBezTo>
                        <a:pt x="1524" y="6763"/>
                        <a:pt x="3905" y="8096"/>
                        <a:pt x="6001" y="8382"/>
                      </a:cubicBezTo>
                      <a:cubicBezTo>
                        <a:pt x="9525" y="8858"/>
                        <a:pt x="12859" y="6858"/>
                        <a:pt x="14478" y="3810"/>
                      </a:cubicBezTo>
                      <a:cubicBezTo>
                        <a:pt x="14954" y="2857"/>
                        <a:pt x="15335" y="1810"/>
                        <a:pt x="15621" y="857"/>
                      </a:cubicBezTo>
                      <a:cubicBezTo>
                        <a:pt x="15621" y="857"/>
                        <a:pt x="15716" y="286"/>
                        <a:pt x="15621" y="0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  <p:grpSp>
          <p:nvGrpSpPr>
            <p:cNvPr id="2370" name="رسم 672">
              <a:extLst>
                <a:ext uri="{FF2B5EF4-FFF2-40B4-BE49-F238E27FC236}">
                  <a16:creationId xmlns:a16="http://schemas.microsoft.com/office/drawing/2014/main" id="{6E0AF790-1DBD-4F8B-7353-A1F02C397521}"/>
                </a:ext>
              </a:extLst>
            </p:cNvPr>
            <p:cNvGrpSpPr/>
            <p:nvPr/>
          </p:nvGrpSpPr>
          <p:grpSpPr>
            <a:xfrm>
              <a:off x="5608156" y="2749021"/>
              <a:ext cx="314389" cy="453724"/>
              <a:chOff x="6402012" y="2620429"/>
              <a:chExt cx="314389" cy="453724"/>
            </a:xfrm>
          </p:grpSpPr>
          <p:sp>
            <p:nvSpPr>
              <p:cNvPr id="2471" name="شكل حر: شكل 2470">
                <a:extLst>
                  <a:ext uri="{FF2B5EF4-FFF2-40B4-BE49-F238E27FC236}">
                    <a16:creationId xmlns:a16="http://schemas.microsoft.com/office/drawing/2014/main" id="{940712FF-05DF-5E6A-B4EA-99185D018360}"/>
                  </a:ext>
                </a:extLst>
              </p:cNvPr>
              <p:cNvSpPr/>
              <p:nvPr/>
            </p:nvSpPr>
            <p:spPr>
              <a:xfrm>
                <a:off x="6414923" y="2639771"/>
                <a:ext cx="286872" cy="434381"/>
              </a:xfrm>
              <a:custGeom>
                <a:avLst/>
                <a:gdLst>
                  <a:gd name="connsiteX0" fmla="*/ 831 w 286872"/>
                  <a:gd name="connsiteY0" fmla="*/ 21703 h 434381"/>
                  <a:gd name="connsiteX1" fmla="*/ 831 w 286872"/>
                  <a:gd name="connsiteY1" fmla="*/ 20465 h 434381"/>
                  <a:gd name="connsiteX2" fmla="*/ 25025 w 286872"/>
                  <a:gd name="connsiteY2" fmla="*/ 24751 h 434381"/>
                  <a:gd name="connsiteX3" fmla="*/ 35788 w 286872"/>
                  <a:gd name="connsiteY3" fmla="*/ 26561 h 434381"/>
                  <a:gd name="connsiteX4" fmla="*/ 10451 w 286872"/>
                  <a:gd name="connsiteY4" fmla="*/ 1224 h 434381"/>
                  <a:gd name="connsiteX5" fmla="*/ 12261 w 286872"/>
                  <a:gd name="connsiteY5" fmla="*/ 462 h 434381"/>
                  <a:gd name="connsiteX6" fmla="*/ 54838 w 286872"/>
                  <a:gd name="connsiteY6" fmla="*/ 40944 h 434381"/>
                  <a:gd name="connsiteX7" fmla="*/ 53219 w 286872"/>
                  <a:gd name="connsiteY7" fmla="*/ 30752 h 434381"/>
                  <a:gd name="connsiteX8" fmla="*/ 48932 w 286872"/>
                  <a:gd name="connsiteY8" fmla="*/ 10083 h 434381"/>
                  <a:gd name="connsiteX9" fmla="*/ 50361 w 286872"/>
                  <a:gd name="connsiteY9" fmla="*/ 10273 h 434381"/>
                  <a:gd name="connsiteX10" fmla="*/ 56457 w 286872"/>
                  <a:gd name="connsiteY10" fmla="*/ 28847 h 434381"/>
                  <a:gd name="connsiteX11" fmla="*/ 60553 w 286872"/>
                  <a:gd name="connsiteY11" fmla="*/ 46373 h 434381"/>
                  <a:gd name="connsiteX12" fmla="*/ 60553 w 286872"/>
                  <a:gd name="connsiteY12" fmla="*/ 47135 h 434381"/>
                  <a:gd name="connsiteX13" fmla="*/ 96272 w 286872"/>
                  <a:gd name="connsiteY13" fmla="*/ 89140 h 434381"/>
                  <a:gd name="connsiteX14" fmla="*/ 128561 w 286872"/>
                  <a:gd name="connsiteY14" fmla="*/ 132765 h 434381"/>
                  <a:gd name="connsiteX15" fmla="*/ 126942 w 286872"/>
                  <a:gd name="connsiteY15" fmla="*/ 116286 h 434381"/>
                  <a:gd name="connsiteX16" fmla="*/ 120275 w 286872"/>
                  <a:gd name="connsiteY16" fmla="*/ 80568 h 434381"/>
                  <a:gd name="connsiteX17" fmla="*/ 122275 w 286872"/>
                  <a:gd name="connsiteY17" fmla="*/ 80568 h 434381"/>
                  <a:gd name="connsiteX18" fmla="*/ 129895 w 286872"/>
                  <a:gd name="connsiteY18" fmla="*/ 110857 h 434381"/>
                  <a:gd name="connsiteX19" fmla="*/ 134657 w 286872"/>
                  <a:gd name="connsiteY19" fmla="*/ 102856 h 434381"/>
                  <a:gd name="connsiteX20" fmla="*/ 142182 w 286872"/>
                  <a:gd name="connsiteY20" fmla="*/ 86759 h 434381"/>
                  <a:gd name="connsiteX21" fmla="*/ 143706 w 286872"/>
                  <a:gd name="connsiteY21" fmla="*/ 87330 h 434381"/>
                  <a:gd name="connsiteX22" fmla="*/ 137324 w 286872"/>
                  <a:gd name="connsiteY22" fmla="*/ 103809 h 434381"/>
                  <a:gd name="connsiteX23" fmla="*/ 130943 w 286872"/>
                  <a:gd name="connsiteY23" fmla="*/ 117048 h 434381"/>
                  <a:gd name="connsiteX24" fmla="*/ 133991 w 286872"/>
                  <a:gd name="connsiteY24" fmla="*/ 140289 h 434381"/>
                  <a:gd name="connsiteX25" fmla="*/ 166661 w 286872"/>
                  <a:gd name="connsiteY25" fmla="*/ 192201 h 434381"/>
                  <a:gd name="connsiteX26" fmla="*/ 194093 w 286872"/>
                  <a:gd name="connsiteY26" fmla="*/ 242588 h 434381"/>
                  <a:gd name="connsiteX27" fmla="*/ 195903 w 286872"/>
                  <a:gd name="connsiteY27" fmla="*/ 231729 h 434381"/>
                  <a:gd name="connsiteX28" fmla="*/ 197903 w 286872"/>
                  <a:gd name="connsiteY28" fmla="*/ 208298 h 434381"/>
                  <a:gd name="connsiteX29" fmla="*/ 194284 w 286872"/>
                  <a:gd name="connsiteY29" fmla="*/ 155244 h 434381"/>
                  <a:gd name="connsiteX30" fmla="*/ 196189 w 286872"/>
                  <a:gd name="connsiteY30" fmla="*/ 155529 h 434381"/>
                  <a:gd name="connsiteX31" fmla="*/ 201713 w 286872"/>
                  <a:gd name="connsiteY31" fmla="*/ 206869 h 434381"/>
                  <a:gd name="connsiteX32" fmla="*/ 201523 w 286872"/>
                  <a:gd name="connsiteY32" fmla="*/ 212679 h 434381"/>
                  <a:gd name="connsiteX33" fmla="*/ 208667 w 286872"/>
                  <a:gd name="connsiteY33" fmla="*/ 202392 h 434381"/>
                  <a:gd name="connsiteX34" fmla="*/ 217906 w 286872"/>
                  <a:gd name="connsiteY34" fmla="*/ 184295 h 434381"/>
                  <a:gd name="connsiteX35" fmla="*/ 219525 w 286872"/>
                  <a:gd name="connsiteY35" fmla="*/ 184962 h 434381"/>
                  <a:gd name="connsiteX36" fmla="*/ 202856 w 286872"/>
                  <a:gd name="connsiteY36" fmla="*/ 219156 h 434381"/>
                  <a:gd name="connsiteX37" fmla="*/ 201237 w 286872"/>
                  <a:gd name="connsiteY37" fmla="*/ 219442 h 434381"/>
                  <a:gd name="connsiteX38" fmla="*/ 196855 w 286872"/>
                  <a:gd name="connsiteY38" fmla="*/ 248017 h 434381"/>
                  <a:gd name="connsiteX39" fmla="*/ 224478 w 286872"/>
                  <a:gd name="connsiteY39" fmla="*/ 305929 h 434381"/>
                  <a:gd name="connsiteX40" fmla="*/ 251529 w 286872"/>
                  <a:gd name="connsiteY40" fmla="*/ 370223 h 434381"/>
                  <a:gd name="connsiteX41" fmla="*/ 254196 w 286872"/>
                  <a:gd name="connsiteY41" fmla="*/ 348792 h 434381"/>
                  <a:gd name="connsiteX42" fmla="*/ 256958 w 286872"/>
                  <a:gd name="connsiteY42" fmla="*/ 318502 h 434381"/>
                  <a:gd name="connsiteX43" fmla="*/ 255149 w 286872"/>
                  <a:gd name="connsiteY43" fmla="*/ 261066 h 434381"/>
                  <a:gd name="connsiteX44" fmla="*/ 257625 w 286872"/>
                  <a:gd name="connsiteY44" fmla="*/ 261543 h 434381"/>
                  <a:gd name="connsiteX45" fmla="*/ 261721 w 286872"/>
                  <a:gd name="connsiteY45" fmla="*/ 319455 h 434381"/>
                  <a:gd name="connsiteX46" fmla="*/ 261626 w 286872"/>
                  <a:gd name="connsiteY46" fmla="*/ 321836 h 434381"/>
                  <a:gd name="connsiteX47" fmla="*/ 272579 w 286872"/>
                  <a:gd name="connsiteY47" fmla="*/ 307358 h 434381"/>
                  <a:gd name="connsiteX48" fmla="*/ 285724 w 286872"/>
                  <a:gd name="connsiteY48" fmla="*/ 286212 h 434381"/>
                  <a:gd name="connsiteX49" fmla="*/ 286867 w 286872"/>
                  <a:gd name="connsiteY49" fmla="*/ 286689 h 434381"/>
                  <a:gd name="connsiteX50" fmla="*/ 276866 w 286872"/>
                  <a:gd name="connsiteY50" fmla="*/ 307644 h 434381"/>
                  <a:gd name="connsiteX51" fmla="*/ 261626 w 286872"/>
                  <a:gd name="connsiteY51" fmla="*/ 327741 h 434381"/>
                  <a:gd name="connsiteX52" fmla="*/ 261340 w 286872"/>
                  <a:gd name="connsiteY52" fmla="*/ 327932 h 434381"/>
                  <a:gd name="connsiteX53" fmla="*/ 259625 w 286872"/>
                  <a:gd name="connsiteY53" fmla="*/ 349935 h 434381"/>
                  <a:gd name="connsiteX54" fmla="*/ 254958 w 286872"/>
                  <a:gd name="connsiteY54" fmla="*/ 378986 h 434381"/>
                  <a:gd name="connsiteX55" fmla="*/ 270008 w 286872"/>
                  <a:gd name="connsiteY55" fmla="*/ 422896 h 434381"/>
                  <a:gd name="connsiteX56" fmla="*/ 272960 w 286872"/>
                  <a:gd name="connsiteY56" fmla="*/ 432516 h 434381"/>
                  <a:gd name="connsiteX57" fmla="*/ 267436 w 286872"/>
                  <a:gd name="connsiteY57" fmla="*/ 432326 h 434381"/>
                  <a:gd name="connsiteX58" fmla="*/ 245624 w 286872"/>
                  <a:gd name="connsiteY58" fmla="*/ 372223 h 434381"/>
                  <a:gd name="connsiteX59" fmla="*/ 236099 w 286872"/>
                  <a:gd name="connsiteY59" fmla="*/ 349268 h 434381"/>
                  <a:gd name="connsiteX60" fmla="*/ 221144 w 286872"/>
                  <a:gd name="connsiteY60" fmla="*/ 343648 h 434381"/>
                  <a:gd name="connsiteX61" fmla="*/ 217430 w 286872"/>
                  <a:gd name="connsiteY61" fmla="*/ 342315 h 434381"/>
                  <a:gd name="connsiteX62" fmla="*/ 199808 w 286872"/>
                  <a:gd name="connsiteY62" fmla="*/ 347553 h 434381"/>
                  <a:gd name="connsiteX63" fmla="*/ 175329 w 286872"/>
                  <a:gd name="connsiteY63" fmla="*/ 351554 h 434381"/>
                  <a:gd name="connsiteX64" fmla="*/ 173996 w 286872"/>
                  <a:gd name="connsiteY64" fmla="*/ 349839 h 434381"/>
                  <a:gd name="connsiteX65" fmla="*/ 196665 w 286872"/>
                  <a:gd name="connsiteY65" fmla="*/ 344220 h 434381"/>
                  <a:gd name="connsiteX66" fmla="*/ 209714 w 286872"/>
                  <a:gd name="connsiteY66" fmla="*/ 339267 h 434381"/>
                  <a:gd name="connsiteX67" fmla="*/ 197427 w 286872"/>
                  <a:gd name="connsiteY67" fmla="*/ 334028 h 434381"/>
                  <a:gd name="connsiteX68" fmla="*/ 159041 w 286872"/>
                  <a:gd name="connsiteY68" fmla="*/ 306691 h 434381"/>
                  <a:gd name="connsiteX69" fmla="*/ 160851 w 286872"/>
                  <a:gd name="connsiteY69" fmla="*/ 305834 h 434381"/>
                  <a:gd name="connsiteX70" fmla="*/ 200951 w 286872"/>
                  <a:gd name="connsiteY70" fmla="*/ 331551 h 434381"/>
                  <a:gd name="connsiteX71" fmla="*/ 234098 w 286872"/>
                  <a:gd name="connsiteY71" fmla="*/ 344124 h 434381"/>
                  <a:gd name="connsiteX72" fmla="*/ 221430 w 286872"/>
                  <a:gd name="connsiteY72" fmla="*/ 314883 h 434381"/>
                  <a:gd name="connsiteX73" fmla="*/ 165137 w 286872"/>
                  <a:gd name="connsiteY73" fmla="*/ 200868 h 434381"/>
                  <a:gd name="connsiteX74" fmla="*/ 146087 w 286872"/>
                  <a:gd name="connsiteY74" fmla="*/ 193248 h 434381"/>
                  <a:gd name="connsiteX75" fmla="*/ 117322 w 286872"/>
                  <a:gd name="connsiteY75" fmla="*/ 198106 h 434381"/>
                  <a:gd name="connsiteX76" fmla="*/ 116369 w 286872"/>
                  <a:gd name="connsiteY76" fmla="*/ 196963 h 434381"/>
                  <a:gd name="connsiteX77" fmla="*/ 133609 w 286872"/>
                  <a:gd name="connsiteY77" fmla="*/ 193058 h 434381"/>
                  <a:gd name="connsiteX78" fmla="*/ 141134 w 286872"/>
                  <a:gd name="connsiteY78" fmla="*/ 190867 h 434381"/>
                  <a:gd name="connsiteX79" fmla="*/ 138753 w 286872"/>
                  <a:gd name="connsiteY79" fmla="*/ 189724 h 434381"/>
                  <a:gd name="connsiteX80" fmla="*/ 107130 w 286872"/>
                  <a:gd name="connsiteY80" fmla="*/ 172293 h 434381"/>
                  <a:gd name="connsiteX81" fmla="*/ 108083 w 286872"/>
                  <a:gd name="connsiteY81" fmla="*/ 171341 h 434381"/>
                  <a:gd name="connsiteX82" fmla="*/ 141992 w 286872"/>
                  <a:gd name="connsiteY82" fmla="*/ 187914 h 434381"/>
                  <a:gd name="connsiteX83" fmla="*/ 155708 w 286872"/>
                  <a:gd name="connsiteY83" fmla="*/ 193534 h 434381"/>
                  <a:gd name="connsiteX84" fmla="*/ 162375 w 286872"/>
                  <a:gd name="connsiteY84" fmla="*/ 196011 h 434381"/>
                  <a:gd name="connsiteX85" fmla="*/ 97224 w 286872"/>
                  <a:gd name="connsiteY85" fmla="*/ 96951 h 434381"/>
                  <a:gd name="connsiteX86" fmla="*/ 79889 w 286872"/>
                  <a:gd name="connsiteY86" fmla="*/ 91617 h 434381"/>
                  <a:gd name="connsiteX87" fmla="*/ 46075 w 286872"/>
                  <a:gd name="connsiteY87" fmla="*/ 99903 h 434381"/>
                  <a:gd name="connsiteX88" fmla="*/ 44932 w 286872"/>
                  <a:gd name="connsiteY88" fmla="*/ 98379 h 434381"/>
                  <a:gd name="connsiteX89" fmla="*/ 73983 w 286872"/>
                  <a:gd name="connsiteY89" fmla="*/ 89712 h 434381"/>
                  <a:gd name="connsiteX90" fmla="*/ 64172 w 286872"/>
                  <a:gd name="connsiteY90" fmla="*/ 86092 h 434381"/>
                  <a:gd name="connsiteX91" fmla="*/ 45027 w 286872"/>
                  <a:gd name="connsiteY91" fmla="*/ 79044 h 434381"/>
                  <a:gd name="connsiteX92" fmla="*/ 33121 w 286872"/>
                  <a:gd name="connsiteY92" fmla="*/ 73519 h 434381"/>
                  <a:gd name="connsiteX93" fmla="*/ 34550 w 286872"/>
                  <a:gd name="connsiteY93" fmla="*/ 73233 h 434381"/>
                  <a:gd name="connsiteX94" fmla="*/ 47313 w 286872"/>
                  <a:gd name="connsiteY94" fmla="*/ 77996 h 434381"/>
                  <a:gd name="connsiteX95" fmla="*/ 65125 w 286872"/>
                  <a:gd name="connsiteY95" fmla="*/ 83425 h 434381"/>
                  <a:gd name="connsiteX96" fmla="*/ 79222 w 286872"/>
                  <a:gd name="connsiteY96" fmla="*/ 88283 h 434381"/>
                  <a:gd name="connsiteX97" fmla="*/ 81317 w 286872"/>
                  <a:gd name="connsiteY97" fmla="*/ 89045 h 434381"/>
                  <a:gd name="connsiteX98" fmla="*/ 84270 w 286872"/>
                  <a:gd name="connsiteY98" fmla="*/ 90093 h 434381"/>
                  <a:gd name="connsiteX99" fmla="*/ 93890 w 286872"/>
                  <a:gd name="connsiteY99" fmla="*/ 92760 h 434381"/>
                  <a:gd name="connsiteX100" fmla="*/ 40360 w 286872"/>
                  <a:gd name="connsiteY100" fmla="*/ 30942 h 434381"/>
                  <a:gd name="connsiteX101" fmla="*/ 1117 w 286872"/>
                  <a:gd name="connsiteY101" fmla="*/ 21608 h 43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286872" h="434381">
                    <a:moveTo>
                      <a:pt x="831" y="21703"/>
                    </a:moveTo>
                    <a:cubicBezTo>
                      <a:pt x="-26" y="21417"/>
                      <a:pt x="-503" y="20274"/>
                      <a:pt x="831" y="20465"/>
                    </a:cubicBezTo>
                    <a:cubicBezTo>
                      <a:pt x="8832" y="22275"/>
                      <a:pt x="16928" y="23418"/>
                      <a:pt x="25025" y="24751"/>
                    </a:cubicBezTo>
                    <a:cubicBezTo>
                      <a:pt x="28358" y="25323"/>
                      <a:pt x="32168" y="25704"/>
                      <a:pt x="35788" y="26561"/>
                    </a:cubicBezTo>
                    <a:cubicBezTo>
                      <a:pt x="27406" y="17988"/>
                      <a:pt x="18929" y="9606"/>
                      <a:pt x="10451" y="1224"/>
                    </a:cubicBezTo>
                    <a:cubicBezTo>
                      <a:pt x="9213" y="-14"/>
                      <a:pt x="11404" y="-395"/>
                      <a:pt x="12261" y="462"/>
                    </a:cubicBezTo>
                    <a:cubicBezTo>
                      <a:pt x="26644" y="13702"/>
                      <a:pt x="41312" y="26847"/>
                      <a:pt x="54838" y="40944"/>
                    </a:cubicBezTo>
                    <a:cubicBezTo>
                      <a:pt x="53980" y="37038"/>
                      <a:pt x="53314" y="31514"/>
                      <a:pt x="53219" y="30752"/>
                    </a:cubicBezTo>
                    <a:cubicBezTo>
                      <a:pt x="52266" y="23799"/>
                      <a:pt x="50456" y="16941"/>
                      <a:pt x="48932" y="10083"/>
                    </a:cubicBezTo>
                    <a:cubicBezTo>
                      <a:pt x="48837" y="9416"/>
                      <a:pt x="50171" y="9797"/>
                      <a:pt x="50361" y="10273"/>
                    </a:cubicBezTo>
                    <a:cubicBezTo>
                      <a:pt x="52457" y="16464"/>
                      <a:pt x="54743" y="22560"/>
                      <a:pt x="56457" y="28847"/>
                    </a:cubicBezTo>
                    <a:cubicBezTo>
                      <a:pt x="57981" y="34657"/>
                      <a:pt x="58838" y="40563"/>
                      <a:pt x="60553" y="46373"/>
                    </a:cubicBezTo>
                    <a:cubicBezTo>
                      <a:pt x="60553" y="46659"/>
                      <a:pt x="60648" y="46849"/>
                      <a:pt x="60553" y="47135"/>
                    </a:cubicBezTo>
                    <a:cubicBezTo>
                      <a:pt x="73030" y="60565"/>
                      <a:pt x="84842" y="74757"/>
                      <a:pt x="96272" y="89140"/>
                    </a:cubicBezTo>
                    <a:cubicBezTo>
                      <a:pt x="107511" y="103332"/>
                      <a:pt x="118274" y="117906"/>
                      <a:pt x="128561" y="132765"/>
                    </a:cubicBezTo>
                    <a:cubicBezTo>
                      <a:pt x="127895" y="127240"/>
                      <a:pt x="127609" y="121620"/>
                      <a:pt x="126942" y="116286"/>
                    </a:cubicBezTo>
                    <a:cubicBezTo>
                      <a:pt x="125323" y="104380"/>
                      <a:pt x="123894" y="92093"/>
                      <a:pt x="120275" y="80568"/>
                    </a:cubicBezTo>
                    <a:cubicBezTo>
                      <a:pt x="119894" y="79520"/>
                      <a:pt x="121989" y="79901"/>
                      <a:pt x="122275" y="80568"/>
                    </a:cubicBezTo>
                    <a:cubicBezTo>
                      <a:pt x="125704" y="90378"/>
                      <a:pt x="128085" y="100570"/>
                      <a:pt x="129895" y="110857"/>
                    </a:cubicBezTo>
                    <a:cubicBezTo>
                      <a:pt x="131419" y="108095"/>
                      <a:pt x="133324" y="105333"/>
                      <a:pt x="134657" y="102856"/>
                    </a:cubicBezTo>
                    <a:cubicBezTo>
                      <a:pt x="137420" y="97617"/>
                      <a:pt x="139801" y="92188"/>
                      <a:pt x="142182" y="86759"/>
                    </a:cubicBezTo>
                    <a:cubicBezTo>
                      <a:pt x="142468" y="86092"/>
                      <a:pt x="143897" y="86759"/>
                      <a:pt x="143706" y="87330"/>
                    </a:cubicBezTo>
                    <a:cubicBezTo>
                      <a:pt x="141706" y="92855"/>
                      <a:pt x="139705" y="98379"/>
                      <a:pt x="137324" y="103809"/>
                    </a:cubicBezTo>
                    <a:cubicBezTo>
                      <a:pt x="135515" y="107904"/>
                      <a:pt x="133800" y="113334"/>
                      <a:pt x="130943" y="117048"/>
                    </a:cubicBezTo>
                    <a:cubicBezTo>
                      <a:pt x="132086" y="124764"/>
                      <a:pt x="133133" y="132574"/>
                      <a:pt x="133991" y="140289"/>
                    </a:cubicBezTo>
                    <a:cubicBezTo>
                      <a:pt x="145421" y="157244"/>
                      <a:pt x="156279" y="174579"/>
                      <a:pt x="166661" y="192201"/>
                    </a:cubicBezTo>
                    <a:cubicBezTo>
                      <a:pt x="176282" y="208679"/>
                      <a:pt x="185330" y="225538"/>
                      <a:pt x="194093" y="242588"/>
                    </a:cubicBezTo>
                    <a:cubicBezTo>
                      <a:pt x="194474" y="238873"/>
                      <a:pt x="195427" y="234968"/>
                      <a:pt x="195903" y="231729"/>
                    </a:cubicBezTo>
                    <a:cubicBezTo>
                      <a:pt x="196951" y="223919"/>
                      <a:pt x="197332" y="216204"/>
                      <a:pt x="197903" y="208298"/>
                    </a:cubicBezTo>
                    <a:cubicBezTo>
                      <a:pt x="199142" y="190486"/>
                      <a:pt x="197903" y="172770"/>
                      <a:pt x="194284" y="155244"/>
                    </a:cubicBezTo>
                    <a:cubicBezTo>
                      <a:pt x="194093" y="154386"/>
                      <a:pt x="196094" y="154767"/>
                      <a:pt x="196189" y="155529"/>
                    </a:cubicBezTo>
                    <a:cubicBezTo>
                      <a:pt x="200380" y="172484"/>
                      <a:pt x="202285" y="189343"/>
                      <a:pt x="201713" y="206869"/>
                    </a:cubicBezTo>
                    <a:cubicBezTo>
                      <a:pt x="201713" y="208774"/>
                      <a:pt x="201523" y="210679"/>
                      <a:pt x="201523" y="212679"/>
                    </a:cubicBezTo>
                    <a:cubicBezTo>
                      <a:pt x="203714" y="209155"/>
                      <a:pt x="206762" y="205631"/>
                      <a:pt x="208667" y="202392"/>
                    </a:cubicBezTo>
                    <a:cubicBezTo>
                      <a:pt x="212096" y="196487"/>
                      <a:pt x="215715" y="190867"/>
                      <a:pt x="217906" y="184295"/>
                    </a:cubicBezTo>
                    <a:cubicBezTo>
                      <a:pt x="218192" y="183628"/>
                      <a:pt x="219716" y="184295"/>
                      <a:pt x="219525" y="184962"/>
                    </a:cubicBezTo>
                    <a:cubicBezTo>
                      <a:pt x="216572" y="197439"/>
                      <a:pt x="210286" y="208774"/>
                      <a:pt x="202856" y="219156"/>
                    </a:cubicBezTo>
                    <a:cubicBezTo>
                      <a:pt x="202475" y="219633"/>
                      <a:pt x="201809" y="219633"/>
                      <a:pt x="201237" y="219442"/>
                    </a:cubicBezTo>
                    <a:cubicBezTo>
                      <a:pt x="200666" y="229158"/>
                      <a:pt x="199713" y="238968"/>
                      <a:pt x="196855" y="248017"/>
                    </a:cubicBezTo>
                    <a:cubicBezTo>
                      <a:pt x="206476" y="267162"/>
                      <a:pt x="215620" y="286498"/>
                      <a:pt x="224478" y="305929"/>
                    </a:cubicBezTo>
                    <a:cubicBezTo>
                      <a:pt x="234194" y="327170"/>
                      <a:pt x="243242" y="348601"/>
                      <a:pt x="251529" y="370223"/>
                    </a:cubicBezTo>
                    <a:cubicBezTo>
                      <a:pt x="251910" y="363079"/>
                      <a:pt x="253339" y="355840"/>
                      <a:pt x="254196" y="348792"/>
                    </a:cubicBezTo>
                    <a:cubicBezTo>
                      <a:pt x="255339" y="338695"/>
                      <a:pt x="256387" y="328599"/>
                      <a:pt x="256958" y="318502"/>
                    </a:cubicBezTo>
                    <a:cubicBezTo>
                      <a:pt x="258006" y="299452"/>
                      <a:pt x="257244" y="280021"/>
                      <a:pt x="255149" y="261066"/>
                    </a:cubicBezTo>
                    <a:cubicBezTo>
                      <a:pt x="255053" y="259923"/>
                      <a:pt x="257434" y="260590"/>
                      <a:pt x="257625" y="261543"/>
                    </a:cubicBezTo>
                    <a:cubicBezTo>
                      <a:pt x="260864" y="280688"/>
                      <a:pt x="262483" y="300119"/>
                      <a:pt x="261721" y="319455"/>
                    </a:cubicBezTo>
                    <a:cubicBezTo>
                      <a:pt x="261721" y="320312"/>
                      <a:pt x="261721" y="321074"/>
                      <a:pt x="261626" y="321836"/>
                    </a:cubicBezTo>
                    <a:cubicBezTo>
                      <a:pt x="265340" y="317073"/>
                      <a:pt x="268769" y="312120"/>
                      <a:pt x="272579" y="307358"/>
                    </a:cubicBezTo>
                    <a:cubicBezTo>
                      <a:pt x="277723" y="301071"/>
                      <a:pt x="282485" y="293547"/>
                      <a:pt x="285724" y="286212"/>
                    </a:cubicBezTo>
                    <a:cubicBezTo>
                      <a:pt x="285914" y="285736"/>
                      <a:pt x="286962" y="286212"/>
                      <a:pt x="286867" y="286689"/>
                    </a:cubicBezTo>
                    <a:cubicBezTo>
                      <a:pt x="284771" y="293832"/>
                      <a:pt x="281152" y="301452"/>
                      <a:pt x="276866" y="307644"/>
                    </a:cubicBezTo>
                    <a:cubicBezTo>
                      <a:pt x="272008" y="314502"/>
                      <a:pt x="267912" y="322026"/>
                      <a:pt x="261626" y="327741"/>
                    </a:cubicBezTo>
                    <a:cubicBezTo>
                      <a:pt x="261626" y="327741"/>
                      <a:pt x="261435" y="327837"/>
                      <a:pt x="261340" y="327932"/>
                    </a:cubicBezTo>
                    <a:cubicBezTo>
                      <a:pt x="260864" y="335266"/>
                      <a:pt x="260197" y="342600"/>
                      <a:pt x="259625" y="349935"/>
                    </a:cubicBezTo>
                    <a:cubicBezTo>
                      <a:pt x="258768" y="359555"/>
                      <a:pt x="258006" y="369842"/>
                      <a:pt x="254958" y="378986"/>
                    </a:cubicBezTo>
                    <a:cubicBezTo>
                      <a:pt x="260292" y="393464"/>
                      <a:pt x="265340" y="408037"/>
                      <a:pt x="270008" y="422896"/>
                    </a:cubicBezTo>
                    <a:cubicBezTo>
                      <a:pt x="270960" y="426135"/>
                      <a:pt x="272008" y="429278"/>
                      <a:pt x="272960" y="432516"/>
                    </a:cubicBezTo>
                    <a:cubicBezTo>
                      <a:pt x="273913" y="435564"/>
                      <a:pt x="268293" y="434421"/>
                      <a:pt x="267436" y="432326"/>
                    </a:cubicBezTo>
                    <a:cubicBezTo>
                      <a:pt x="259816" y="412419"/>
                      <a:pt x="253529" y="392035"/>
                      <a:pt x="245624" y="372223"/>
                    </a:cubicBezTo>
                    <a:cubicBezTo>
                      <a:pt x="242576" y="364508"/>
                      <a:pt x="239337" y="356888"/>
                      <a:pt x="236099" y="349268"/>
                    </a:cubicBezTo>
                    <a:cubicBezTo>
                      <a:pt x="230955" y="348125"/>
                      <a:pt x="226002" y="345363"/>
                      <a:pt x="221144" y="343648"/>
                    </a:cubicBezTo>
                    <a:cubicBezTo>
                      <a:pt x="219906" y="343172"/>
                      <a:pt x="218668" y="342791"/>
                      <a:pt x="217430" y="342315"/>
                    </a:cubicBezTo>
                    <a:cubicBezTo>
                      <a:pt x="212000" y="344886"/>
                      <a:pt x="205428" y="346125"/>
                      <a:pt x="199808" y="347553"/>
                    </a:cubicBezTo>
                    <a:cubicBezTo>
                      <a:pt x="191903" y="349458"/>
                      <a:pt x="183330" y="350982"/>
                      <a:pt x="175329" y="351554"/>
                    </a:cubicBezTo>
                    <a:cubicBezTo>
                      <a:pt x="174472" y="351554"/>
                      <a:pt x="172472" y="350220"/>
                      <a:pt x="173996" y="349839"/>
                    </a:cubicBezTo>
                    <a:cubicBezTo>
                      <a:pt x="181520" y="348411"/>
                      <a:pt x="189331" y="346506"/>
                      <a:pt x="196665" y="344220"/>
                    </a:cubicBezTo>
                    <a:cubicBezTo>
                      <a:pt x="201047" y="342886"/>
                      <a:pt x="205333" y="340886"/>
                      <a:pt x="209714" y="339267"/>
                    </a:cubicBezTo>
                    <a:cubicBezTo>
                      <a:pt x="205523" y="337647"/>
                      <a:pt x="201428" y="335838"/>
                      <a:pt x="197427" y="334028"/>
                    </a:cubicBezTo>
                    <a:cubicBezTo>
                      <a:pt x="183140" y="327551"/>
                      <a:pt x="170947" y="316692"/>
                      <a:pt x="159041" y="306691"/>
                    </a:cubicBezTo>
                    <a:cubicBezTo>
                      <a:pt x="157708" y="305548"/>
                      <a:pt x="159899" y="305167"/>
                      <a:pt x="160851" y="305834"/>
                    </a:cubicBezTo>
                    <a:cubicBezTo>
                      <a:pt x="173519" y="315454"/>
                      <a:pt x="186188" y="325265"/>
                      <a:pt x="200951" y="331551"/>
                    </a:cubicBezTo>
                    <a:cubicBezTo>
                      <a:pt x="211810" y="336219"/>
                      <a:pt x="223240" y="339552"/>
                      <a:pt x="234098" y="344124"/>
                    </a:cubicBezTo>
                    <a:cubicBezTo>
                      <a:pt x="229907" y="334314"/>
                      <a:pt x="225716" y="324693"/>
                      <a:pt x="221430" y="314883"/>
                    </a:cubicBezTo>
                    <a:cubicBezTo>
                      <a:pt x="204476" y="276021"/>
                      <a:pt x="185902" y="237825"/>
                      <a:pt x="165137" y="200868"/>
                    </a:cubicBezTo>
                    <a:cubicBezTo>
                      <a:pt x="158565" y="199249"/>
                      <a:pt x="152279" y="196201"/>
                      <a:pt x="146087" y="193248"/>
                    </a:cubicBezTo>
                    <a:cubicBezTo>
                      <a:pt x="136467" y="193725"/>
                      <a:pt x="126847" y="197344"/>
                      <a:pt x="117322" y="198106"/>
                    </a:cubicBezTo>
                    <a:cubicBezTo>
                      <a:pt x="116750" y="198106"/>
                      <a:pt x="115322" y="197154"/>
                      <a:pt x="116369" y="196963"/>
                    </a:cubicBezTo>
                    <a:cubicBezTo>
                      <a:pt x="122084" y="195630"/>
                      <a:pt x="127895" y="194582"/>
                      <a:pt x="133609" y="193058"/>
                    </a:cubicBezTo>
                    <a:cubicBezTo>
                      <a:pt x="136086" y="192391"/>
                      <a:pt x="138563" y="191534"/>
                      <a:pt x="141134" y="190867"/>
                    </a:cubicBezTo>
                    <a:cubicBezTo>
                      <a:pt x="140372" y="190486"/>
                      <a:pt x="139515" y="190105"/>
                      <a:pt x="138753" y="189724"/>
                    </a:cubicBezTo>
                    <a:cubicBezTo>
                      <a:pt x="127704" y="184771"/>
                      <a:pt x="117036" y="179247"/>
                      <a:pt x="107130" y="172293"/>
                    </a:cubicBezTo>
                    <a:cubicBezTo>
                      <a:pt x="105987" y="171436"/>
                      <a:pt x="107130" y="170769"/>
                      <a:pt x="108083" y="171341"/>
                    </a:cubicBezTo>
                    <a:cubicBezTo>
                      <a:pt x="118751" y="178008"/>
                      <a:pt x="130276" y="183247"/>
                      <a:pt x="141992" y="187914"/>
                    </a:cubicBezTo>
                    <a:cubicBezTo>
                      <a:pt x="146564" y="189724"/>
                      <a:pt x="151326" y="191343"/>
                      <a:pt x="155708" y="193534"/>
                    </a:cubicBezTo>
                    <a:cubicBezTo>
                      <a:pt x="157803" y="194582"/>
                      <a:pt x="160089" y="195249"/>
                      <a:pt x="162375" y="196011"/>
                    </a:cubicBezTo>
                    <a:cubicBezTo>
                      <a:pt x="142849" y="161721"/>
                      <a:pt x="121037" y="128478"/>
                      <a:pt x="97224" y="96951"/>
                    </a:cubicBezTo>
                    <a:cubicBezTo>
                      <a:pt x="91414" y="95236"/>
                      <a:pt x="85604" y="93522"/>
                      <a:pt x="79889" y="91617"/>
                    </a:cubicBezTo>
                    <a:cubicBezTo>
                      <a:pt x="69601" y="96189"/>
                      <a:pt x="57029" y="97617"/>
                      <a:pt x="46075" y="99903"/>
                    </a:cubicBezTo>
                    <a:cubicBezTo>
                      <a:pt x="45218" y="100094"/>
                      <a:pt x="43503" y="98760"/>
                      <a:pt x="44932" y="98379"/>
                    </a:cubicBezTo>
                    <a:cubicBezTo>
                      <a:pt x="54647" y="95712"/>
                      <a:pt x="64268" y="92379"/>
                      <a:pt x="73983" y="89712"/>
                    </a:cubicBezTo>
                    <a:cubicBezTo>
                      <a:pt x="70745" y="88569"/>
                      <a:pt x="67411" y="87426"/>
                      <a:pt x="64172" y="86092"/>
                    </a:cubicBezTo>
                    <a:cubicBezTo>
                      <a:pt x="57886" y="83616"/>
                      <a:pt x="51504" y="81234"/>
                      <a:pt x="45027" y="79044"/>
                    </a:cubicBezTo>
                    <a:cubicBezTo>
                      <a:pt x="41788" y="77996"/>
                      <a:pt x="35121" y="76472"/>
                      <a:pt x="33121" y="73519"/>
                    </a:cubicBezTo>
                    <a:cubicBezTo>
                      <a:pt x="32549" y="72567"/>
                      <a:pt x="34169" y="72852"/>
                      <a:pt x="34550" y="73233"/>
                    </a:cubicBezTo>
                    <a:cubicBezTo>
                      <a:pt x="36550" y="75615"/>
                      <a:pt x="44455" y="77234"/>
                      <a:pt x="47313" y="77996"/>
                    </a:cubicBezTo>
                    <a:cubicBezTo>
                      <a:pt x="53314" y="79520"/>
                      <a:pt x="59219" y="81520"/>
                      <a:pt x="65125" y="83425"/>
                    </a:cubicBezTo>
                    <a:cubicBezTo>
                      <a:pt x="69792" y="85044"/>
                      <a:pt x="74459" y="86664"/>
                      <a:pt x="79222" y="88283"/>
                    </a:cubicBezTo>
                    <a:cubicBezTo>
                      <a:pt x="79793" y="88283"/>
                      <a:pt x="80651" y="88569"/>
                      <a:pt x="81317" y="89045"/>
                    </a:cubicBezTo>
                    <a:cubicBezTo>
                      <a:pt x="82270" y="89426"/>
                      <a:pt x="83318" y="89712"/>
                      <a:pt x="84270" y="90093"/>
                    </a:cubicBezTo>
                    <a:cubicBezTo>
                      <a:pt x="87509" y="91140"/>
                      <a:pt x="90747" y="91807"/>
                      <a:pt x="93890" y="92760"/>
                    </a:cubicBezTo>
                    <a:cubicBezTo>
                      <a:pt x="77222" y="70947"/>
                      <a:pt x="59219" y="50564"/>
                      <a:pt x="40360" y="30942"/>
                    </a:cubicBezTo>
                    <a:cubicBezTo>
                      <a:pt x="27882" y="26275"/>
                      <a:pt x="13880" y="25227"/>
                      <a:pt x="1117" y="21608"/>
                    </a:cubicBezTo>
                    <a:close/>
                  </a:path>
                </a:pathLst>
              </a:custGeom>
              <a:solidFill>
                <a:srgbClr val="35550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2472" name="رسم 672">
                <a:extLst>
                  <a:ext uri="{FF2B5EF4-FFF2-40B4-BE49-F238E27FC236}">
                    <a16:creationId xmlns:a16="http://schemas.microsoft.com/office/drawing/2014/main" id="{EB8BE516-43C9-0106-2170-0777EDFD8C68}"/>
                  </a:ext>
                </a:extLst>
              </p:cNvPr>
              <p:cNvGrpSpPr/>
              <p:nvPr/>
            </p:nvGrpSpPr>
            <p:grpSpPr>
              <a:xfrm>
                <a:off x="6518702" y="2696203"/>
                <a:ext cx="32306" cy="32442"/>
                <a:chOff x="6518702" y="2696203"/>
                <a:chExt cx="32306" cy="32442"/>
              </a:xfrm>
            </p:grpSpPr>
            <p:grpSp>
              <p:nvGrpSpPr>
                <p:cNvPr id="2655" name="رسم 672">
                  <a:extLst>
                    <a:ext uri="{FF2B5EF4-FFF2-40B4-BE49-F238E27FC236}">
                      <a16:creationId xmlns:a16="http://schemas.microsoft.com/office/drawing/2014/main" id="{227BE4BC-4576-1C76-7A27-B55078E0A00A}"/>
                    </a:ext>
                  </a:extLst>
                </p:cNvPr>
                <p:cNvGrpSpPr/>
                <p:nvPr/>
              </p:nvGrpSpPr>
              <p:grpSpPr>
                <a:xfrm>
                  <a:off x="6518702" y="2696367"/>
                  <a:ext cx="23968" cy="27270"/>
                  <a:chOff x="6518702" y="2696367"/>
                  <a:chExt cx="23968" cy="27270"/>
                </a:xfrm>
              </p:grpSpPr>
              <p:sp>
                <p:nvSpPr>
                  <p:cNvPr id="2665" name="شكل حر: شكل 2664">
                    <a:extLst>
                      <a:ext uri="{FF2B5EF4-FFF2-40B4-BE49-F238E27FC236}">
                        <a16:creationId xmlns:a16="http://schemas.microsoft.com/office/drawing/2014/main" id="{A7F2895B-B460-B4C0-73C3-2402860DF6D4}"/>
                      </a:ext>
                    </a:extLst>
                  </p:cNvPr>
                  <p:cNvSpPr/>
                  <p:nvPr/>
                </p:nvSpPr>
                <p:spPr>
                  <a:xfrm>
                    <a:off x="6518702" y="2696419"/>
                    <a:ext cx="23968" cy="26932"/>
                  </a:xfrm>
                  <a:custGeom>
                    <a:avLst/>
                    <a:gdLst>
                      <a:gd name="connsiteX0" fmla="*/ 3255 w 23968"/>
                      <a:gd name="connsiteY0" fmla="*/ 19824 h 26932"/>
                      <a:gd name="connsiteX1" fmla="*/ 969 w 23968"/>
                      <a:gd name="connsiteY1" fmla="*/ 14299 h 26932"/>
                      <a:gd name="connsiteX2" fmla="*/ 2398 w 23968"/>
                      <a:gd name="connsiteY2" fmla="*/ 1822 h 26932"/>
                      <a:gd name="connsiteX3" fmla="*/ 5541 w 23968"/>
                      <a:gd name="connsiteY3" fmla="*/ 2298 h 26932"/>
                      <a:gd name="connsiteX4" fmla="*/ 6303 w 23968"/>
                      <a:gd name="connsiteY4" fmla="*/ 1631 h 26932"/>
                      <a:gd name="connsiteX5" fmla="*/ 7636 w 23968"/>
                      <a:gd name="connsiteY5" fmla="*/ 488 h 26932"/>
                      <a:gd name="connsiteX6" fmla="*/ 10970 w 23968"/>
                      <a:gd name="connsiteY6" fmla="*/ 393 h 26932"/>
                      <a:gd name="connsiteX7" fmla="*/ 12494 w 23968"/>
                      <a:gd name="connsiteY7" fmla="*/ 964 h 26932"/>
                      <a:gd name="connsiteX8" fmla="*/ 12875 w 23968"/>
                      <a:gd name="connsiteY8" fmla="*/ 202 h 26932"/>
                      <a:gd name="connsiteX9" fmla="*/ 15352 w 23968"/>
                      <a:gd name="connsiteY9" fmla="*/ 488 h 26932"/>
                      <a:gd name="connsiteX10" fmla="*/ 18114 w 23968"/>
                      <a:gd name="connsiteY10" fmla="*/ 2393 h 26932"/>
                      <a:gd name="connsiteX11" fmla="*/ 21734 w 23968"/>
                      <a:gd name="connsiteY11" fmla="*/ 6489 h 26932"/>
                      <a:gd name="connsiteX12" fmla="*/ 20114 w 23968"/>
                      <a:gd name="connsiteY12" fmla="*/ 25253 h 26932"/>
                      <a:gd name="connsiteX13" fmla="*/ 9256 w 23968"/>
                      <a:gd name="connsiteY13" fmla="*/ 25539 h 26932"/>
                      <a:gd name="connsiteX14" fmla="*/ 3350 w 23968"/>
                      <a:gd name="connsiteY14" fmla="*/ 19824 h 26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3968" h="26932">
                        <a:moveTo>
                          <a:pt x="3255" y="19824"/>
                        </a:moveTo>
                        <a:cubicBezTo>
                          <a:pt x="2207" y="18109"/>
                          <a:pt x="1445" y="16204"/>
                          <a:pt x="969" y="14299"/>
                        </a:cubicBezTo>
                        <a:cubicBezTo>
                          <a:pt x="398" y="11918"/>
                          <a:pt x="-1507" y="2679"/>
                          <a:pt x="2398" y="1822"/>
                        </a:cubicBezTo>
                        <a:cubicBezTo>
                          <a:pt x="3446" y="1631"/>
                          <a:pt x="4493" y="1822"/>
                          <a:pt x="5541" y="2298"/>
                        </a:cubicBezTo>
                        <a:cubicBezTo>
                          <a:pt x="6113" y="2584"/>
                          <a:pt x="6113" y="2203"/>
                          <a:pt x="6303" y="1631"/>
                        </a:cubicBezTo>
                        <a:cubicBezTo>
                          <a:pt x="6589" y="1060"/>
                          <a:pt x="7065" y="679"/>
                          <a:pt x="7636" y="488"/>
                        </a:cubicBezTo>
                        <a:cubicBezTo>
                          <a:pt x="8494" y="12"/>
                          <a:pt x="10018" y="107"/>
                          <a:pt x="10970" y="393"/>
                        </a:cubicBezTo>
                        <a:cubicBezTo>
                          <a:pt x="11542" y="488"/>
                          <a:pt x="12113" y="774"/>
                          <a:pt x="12494" y="964"/>
                        </a:cubicBezTo>
                        <a:cubicBezTo>
                          <a:pt x="12494" y="679"/>
                          <a:pt x="12494" y="393"/>
                          <a:pt x="12875" y="202"/>
                        </a:cubicBezTo>
                        <a:cubicBezTo>
                          <a:pt x="13637" y="-274"/>
                          <a:pt x="14590" y="202"/>
                          <a:pt x="15352" y="488"/>
                        </a:cubicBezTo>
                        <a:cubicBezTo>
                          <a:pt x="16304" y="1060"/>
                          <a:pt x="17161" y="1726"/>
                          <a:pt x="18114" y="2393"/>
                        </a:cubicBezTo>
                        <a:cubicBezTo>
                          <a:pt x="19638" y="3346"/>
                          <a:pt x="20876" y="4965"/>
                          <a:pt x="21734" y="6489"/>
                        </a:cubicBezTo>
                        <a:cubicBezTo>
                          <a:pt x="24591" y="11728"/>
                          <a:pt x="25353" y="21157"/>
                          <a:pt x="20114" y="25253"/>
                        </a:cubicBezTo>
                        <a:cubicBezTo>
                          <a:pt x="17066" y="27634"/>
                          <a:pt x="12399" y="27253"/>
                          <a:pt x="9256" y="25539"/>
                        </a:cubicBezTo>
                        <a:cubicBezTo>
                          <a:pt x="6779" y="24205"/>
                          <a:pt x="4874" y="22205"/>
                          <a:pt x="3350" y="19824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66" name="شكل حر: شكل 2665">
                    <a:extLst>
                      <a:ext uri="{FF2B5EF4-FFF2-40B4-BE49-F238E27FC236}">
                        <a16:creationId xmlns:a16="http://schemas.microsoft.com/office/drawing/2014/main" id="{39549F08-D5D1-2748-E055-BC97F6595961}"/>
                      </a:ext>
                    </a:extLst>
                  </p:cNvPr>
                  <p:cNvSpPr/>
                  <p:nvPr/>
                </p:nvSpPr>
                <p:spPr>
                  <a:xfrm>
                    <a:off x="6518702" y="2696367"/>
                    <a:ext cx="23257" cy="27270"/>
                  </a:xfrm>
                  <a:custGeom>
                    <a:avLst/>
                    <a:gdLst>
                      <a:gd name="connsiteX0" fmla="*/ 3255 w 23257"/>
                      <a:gd name="connsiteY0" fmla="*/ 19876 h 27270"/>
                      <a:gd name="connsiteX1" fmla="*/ 969 w 23257"/>
                      <a:gd name="connsiteY1" fmla="*/ 14352 h 27270"/>
                      <a:gd name="connsiteX2" fmla="*/ 2398 w 23257"/>
                      <a:gd name="connsiteY2" fmla="*/ 1874 h 27270"/>
                      <a:gd name="connsiteX3" fmla="*/ 5541 w 23257"/>
                      <a:gd name="connsiteY3" fmla="*/ 2350 h 27270"/>
                      <a:gd name="connsiteX4" fmla="*/ 6303 w 23257"/>
                      <a:gd name="connsiteY4" fmla="*/ 1683 h 27270"/>
                      <a:gd name="connsiteX5" fmla="*/ 7636 w 23257"/>
                      <a:gd name="connsiteY5" fmla="*/ 540 h 27270"/>
                      <a:gd name="connsiteX6" fmla="*/ 10970 w 23257"/>
                      <a:gd name="connsiteY6" fmla="*/ 445 h 27270"/>
                      <a:gd name="connsiteX7" fmla="*/ 12494 w 23257"/>
                      <a:gd name="connsiteY7" fmla="*/ 1017 h 27270"/>
                      <a:gd name="connsiteX8" fmla="*/ 12875 w 23257"/>
                      <a:gd name="connsiteY8" fmla="*/ 255 h 27270"/>
                      <a:gd name="connsiteX9" fmla="*/ 14971 w 23257"/>
                      <a:gd name="connsiteY9" fmla="*/ 350 h 27270"/>
                      <a:gd name="connsiteX10" fmla="*/ 14114 w 23257"/>
                      <a:gd name="connsiteY10" fmla="*/ 540 h 27270"/>
                      <a:gd name="connsiteX11" fmla="*/ 13733 w 23257"/>
                      <a:gd name="connsiteY11" fmla="*/ 3874 h 27270"/>
                      <a:gd name="connsiteX12" fmla="*/ 9446 w 23257"/>
                      <a:gd name="connsiteY12" fmla="*/ 1302 h 27270"/>
                      <a:gd name="connsiteX13" fmla="*/ 9160 w 23257"/>
                      <a:gd name="connsiteY13" fmla="*/ 3684 h 27270"/>
                      <a:gd name="connsiteX14" fmla="*/ 7922 w 23257"/>
                      <a:gd name="connsiteY14" fmla="*/ 2636 h 27270"/>
                      <a:gd name="connsiteX15" fmla="*/ 7636 w 23257"/>
                      <a:gd name="connsiteY15" fmla="*/ 2922 h 27270"/>
                      <a:gd name="connsiteX16" fmla="*/ 7636 w 23257"/>
                      <a:gd name="connsiteY16" fmla="*/ 4541 h 27270"/>
                      <a:gd name="connsiteX17" fmla="*/ 6398 w 23257"/>
                      <a:gd name="connsiteY17" fmla="*/ 3874 h 27270"/>
                      <a:gd name="connsiteX18" fmla="*/ 6208 w 23257"/>
                      <a:gd name="connsiteY18" fmla="*/ 4065 h 27270"/>
                      <a:gd name="connsiteX19" fmla="*/ 6970 w 23257"/>
                      <a:gd name="connsiteY19" fmla="*/ 8256 h 27270"/>
                      <a:gd name="connsiteX20" fmla="*/ 5351 w 23257"/>
                      <a:gd name="connsiteY20" fmla="*/ 5398 h 27270"/>
                      <a:gd name="connsiteX21" fmla="*/ 2874 w 23257"/>
                      <a:gd name="connsiteY21" fmla="*/ 3684 h 27270"/>
                      <a:gd name="connsiteX22" fmla="*/ 969 w 23257"/>
                      <a:gd name="connsiteY22" fmla="*/ 6922 h 27270"/>
                      <a:gd name="connsiteX23" fmla="*/ 1826 w 23257"/>
                      <a:gd name="connsiteY23" fmla="*/ 12447 h 27270"/>
                      <a:gd name="connsiteX24" fmla="*/ 4779 w 23257"/>
                      <a:gd name="connsiteY24" fmla="*/ 19781 h 27270"/>
                      <a:gd name="connsiteX25" fmla="*/ 9351 w 23257"/>
                      <a:gd name="connsiteY25" fmla="*/ 24448 h 27270"/>
                      <a:gd name="connsiteX26" fmla="*/ 11351 w 23257"/>
                      <a:gd name="connsiteY26" fmla="*/ 22829 h 27270"/>
                      <a:gd name="connsiteX27" fmla="*/ 9542 w 23257"/>
                      <a:gd name="connsiteY27" fmla="*/ 17495 h 27270"/>
                      <a:gd name="connsiteX28" fmla="*/ 11256 w 23257"/>
                      <a:gd name="connsiteY28" fmla="*/ 20352 h 27270"/>
                      <a:gd name="connsiteX29" fmla="*/ 12304 w 23257"/>
                      <a:gd name="connsiteY29" fmla="*/ 22448 h 27270"/>
                      <a:gd name="connsiteX30" fmla="*/ 14876 w 23257"/>
                      <a:gd name="connsiteY30" fmla="*/ 25305 h 27270"/>
                      <a:gd name="connsiteX31" fmla="*/ 15066 w 23257"/>
                      <a:gd name="connsiteY31" fmla="*/ 25210 h 27270"/>
                      <a:gd name="connsiteX32" fmla="*/ 14780 w 23257"/>
                      <a:gd name="connsiteY32" fmla="*/ 21781 h 27270"/>
                      <a:gd name="connsiteX33" fmla="*/ 16685 w 23257"/>
                      <a:gd name="connsiteY33" fmla="*/ 23686 h 27270"/>
                      <a:gd name="connsiteX34" fmla="*/ 16971 w 23257"/>
                      <a:gd name="connsiteY34" fmla="*/ 23591 h 27270"/>
                      <a:gd name="connsiteX35" fmla="*/ 16495 w 23257"/>
                      <a:gd name="connsiteY35" fmla="*/ 19971 h 27270"/>
                      <a:gd name="connsiteX36" fmla="*/ 15733 w 23257"/>
                      <a:gd name="connsiteY36" fmla="*/ 15876 h 27270"/>
                      <a:gd name="connsiteX37" fmla="*/ 18019 w 23257"/>
                      <a:gd name="connsiteY37" fmla="*/ 20067 h 27270"/>
                      <a:gd name="connsiteX38" fmla="*/ 19733 w 23257"/>
                      <a:gd name="connsiteY38" fmla="*/ 22638 h 27270"/>
                      <a:gd name="connsiteX39" fmla="*/ 23258 w 23257"/>
                      <a:gd name="connsiteY39" fmla="*/ 19876 h 27270"/>
                      <a:gd name="connsiteX40" fmla="*/ 19829 w 23257"/>
                      <a:gd name="connsiteY40" fmla="*/ 25591 h 27270"/>
                      <a:gd name="connsiteX41" fmla="*/ 8970 w 23257"/>
                      <a:gd name="connsiteY41" fmla="*/ 25877 h 27270"/>
                      <a:gd name="connsiteX42" fmla="*/ 3064 w 23257"/>
                      <a:gd name="connsiteY42" fmla="*/ 20162 h 27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3257" h="27270">
                        <a:moveTo>
                          <a:pt x="3255" y="19876"/>
                        </a:moveTo>
                        <a:cubicBezTo>
                          <a:pt x="2207" y="18162"/>
                          <a:pt x="1445" y="16257"/>
                          <a:pt x="969" y="14352"/>
                        </a:cubicBezTo>
                        <a:cubicBezTo>
                          <a:pt x="398" y="11970"/>
                          <a:pt x="-1507" y="2731"/>
                          <a:pt x="2398" y="1874"/>
                        </a:cubicBezTo>
                        <a:cubicBezTo>
                          <a:pt x="3446" y="1683"/>
                          <a:pt x="4493" y="1874"/>
                          <a:pt x="5541" y="2350"/>
                        </a:cubicBezTo>
                        <a:cubicBezTo>
                          <a:pt x="6113" y="2636"/>
                          <a:pt x="6113" y="2255"/>
                          <a:pt x="6303" y="1683"/>
                        </a:cubicBezTo>
                        <a:cubicBezTo>
                          <a:pt x="6589" y="1112"/>
                          <a:pt x="7065" y="731"/>
                          <a:pt x="7636" y="540"/>
                        </a:cubicBezTo>
                        <a:cubicBezTo>
                          <a:pt x="8494" y="64"/>
                          <a:pt x="10018" y="159"/>
                          <a:pt x="10970" y="445"/>
                        </a:cubicBezTo>
                        <a:cubicBezTo>
                          <a:pt x="11542" y="540"/>
                          <a:pt x="12113" y="826"/>
                          <a:pt x="12494" y="1017"/>
                        </a:cubicBezTo>
                        <a:cubicBezTo>
                          <a:pt x="12494" y="731"/>
                          <a:pt x="12494" y="445"/>
                          <a:pt x="12875" y="255"/>
                        </a:cubicBezTo>
                        <a:cubicBezTo>
                          <a:pt x="13542" y="-222"/>
                          <a:pt x="14304" y="64"/>
                          <a:pt x="14971" y="350"/>
                        </a:cubicBezTo>
                        <a:cubicBezTo>
                          <a:pt x="14685" y="350"/>
                          <a:pt x="14399" y="350"/>
                          <a:pt x="14114" y="540"/>
                        </a:cubicBezTo>
                        <a:cubicBezTo>
                          <a:pt x="12971" y="1302"/>
                          <a:pt x="13352" y="2731"/>
                          <a:pt x="13733" y="3874"/>
                        </a:cubicBezTo>
                        <a:cubicBezTo>
                          <a:pt x="12590" y="2636"/>
                          <a:pt x="11256" y="826"/>
                          <a:pt x="9446" y="1302"/>
                        </a:cubicBezTo>
                        <a:cubicBezTo>
                          <a:pt x="8684" y="1493"/>
                          <a:pt x="8875" y="2731"/>
                          <a:pt x="9160" y="3684"/>
                        </a:cubicBezTo>
                        <a:cubicBezTo>
                          <a:pt x="8780" y="3207"/>
                          <a:pt x="8398" y="2826"/>
                          <a:pt x="7922" y="2636"/>
                        </a:cubicBezTo>
                        <a:cubicBezTo>
                          <a:pt x="7732" y="2636"/>
                          <a:pt x="7541" y="2636"/>
                          <a:pt x="7636" y="2922"/>
                        </a:cubicBezTo>
                        <a:cubicBezTo>
                          <a:pt x="7636" y="3112"/>
                          <a:pt x="8208" y="4827"/>
                          <a:pt x="7636" y="4541"/>
                        </a:cubicBezTo>
                        <a:cubicBezTo>
                          <a:pt x="7256" y="4255"/>
                          <a:pt x="6875" y="3969"/>
                          <a:pt x="6398" y="3874"/>
                        </a:cubicBezTo>
                        <a:cubicBezTo>
                          <a:pt x="6398" y="3874"/>
                          <a:pt x="6208" y="3874"/>
                          <a:pt x="6208" y="4065"/>
                        </a:cubicBezTo>
                        <a:cubicBezTo>
                          <a:pt x="6113" y="5493"/>
                          <a:pt x="6684" y="6827"/>
                          <a:pt x="6970" y="8256"/>
                        </a:cubicBezTo>
                        <a:cubicBezTo>
                          <a:pt x="6398" y="7398"/>
                          <a:pt x="5922" y="6255"/>
                          <a:pt x="5351" y="5398"/>
                        </a:cubicBezTo>
                        <a:cubicBezTo>
                          <a:pt x="4874" y="4541"/>
                          <a:pt x="4017" y="3493"/>
                          <a:pt x="2874" y="3684"/>
                        </a:cubicBezTo>
                        <a:cubicBezTo>
                          <a:pt x="1540" y="3969"/>
                          <a:pt x="969" y="5779"/>
                          <a:pt x="969" y="6922"/>
                        </a:cubicBezTo>
                        <a:cubicBezTo>
                          <a:pt x="969" y="8827"/>
                          <a:pt x="1350" y="10637"/>
                          <a:pt x="1826" y="12447"/>
                        </a:cubicBezTo>
                        <a:cubicBezTo>
                          <a:pt x="2493" y="15018"/>
                          <a:pt x="3350" y="17590"/>
                          <a:pt x="4779" y="19781"/>
                        </a:cubicBezTo>
                        <a:cubicBezTo>
                          <a:pt x="5922" y="21495"/>
                          <a:pt x="7446" y="23496"/>
                          <a:pt x="9351" y="24448"/>
                        </a:cubicBezTo>
                        <a:cubicBezTo>
                          <a:pt x="10685" y="25115"/>
                          <a:pt x="11542" y="24258"/>
                          <a:pt x="11351" y="22829"/>
                        </a:cubicBezTo>
                        <a:cubicBezTo>
                          <a:pt x="11065" y="21019"/>
                          <a:pt x="9542" y="19305"/>
                          <a:pt x="9542" y="17495"/>
                        </a:cubicBezTo>
                        <a:cubicBezTo>
                          <a:pt x="10399" y="18257"/>
                          <a:pt x="10780" y="19400"/>
                          <a:pt x="11256" y="20352"/>
                        </a:cubicBezTo>
                        <a:cubicBezTo>
                          <a:pt x="11542" y="21019"/>
                          <a:pt x="11923" y="21781"/>
                          <a:pt x="12304" y="22448"/>
                        </a:cubicBezTo>
                        <a:cubicBezTo>
                          <a:pt x="12875" y="23591"/>
                          <a:pt x="13542" y="25115"/>
                          <a:pt x="14876" y="25305"/>
                        </a:cubicBezTo>
                        <a:cubicBezTo>
                          <a:pt x="14971" y="25305"/>
                          <a:pt x="15066" y="25305"/>
                          <a:pt x="15066" y="25210"/>
                        </a:cubicBezTo>
                        <a:cubicBezTo>
                          <a:pt x="15638" y="24162"/>
                          <a:pt x="14876" y="22924"/>
                          <a:pt x="14780" y="21781"/>
                        </a:cubicBezTo>
                        <a:cubicBezTo>
                          <a:pt x="15447" y="22353"/>
                          <a:pt x="15733" y="23400"/>
                          <a:pt x="16685" y="23686"/>
                        </a:cubicBezTo>
                        <a:cubicBezTo>
                          <a:pt x="16685" y="23686"/>
                          <a:pt x="16971" y="23686"/>
                          <a:pt x="16971" y="23591"/>
                        </a:cubicBezTo>
                        <a:cubicBezTo>
                          <a:pt x="17447" y="22448"/>
                          <a:pt x="16781" y="21114"/>
                          <a:pt x="16495" y="19971"/>
                        </a:cubicBezTo>
                        <a:cubicBezTo>
                          <a:pt x="16114" y="18733"/>
                          <a:pt x="15638" y="17209"/>
                          <a:pt x="15733" y="15876"/>
                        </a:cubicBezTo>
                        <a:cubicBezTo>
                          <a:pt x="16781" y="17114"/>
                          <a:pt x="17447" y="18638"/>
                          <a:pt x="18019" y="20067"/>
                        </a:cubicBezTo>
                        <a:cubicBezTo>
                          <a:pt x="18400" y="20924"/>
                          <a:pt x="18781" y="22162"/>
                          <a:pt x="19733" y="22638"/>
                        </a:cubicBezTo>
                        <a:cubicBezTo>
                          <a:pt x="21067" y="23305"/>
                          <a:pt x="22496" y="21114"/>
                          <a:pt x="23258" y="19876"/>
                        </a:cubicBezTo>
                        <a:cubicBezTo>
                          <a:pt x="22781" y="22162"/>
                          <a:pt x="21638" y="24162"/>
                          <a:pt x="19829" y="25591"/>
                        </a:cubicBezTo>
                        <a:cubicBezTo>
                          <a:pt x="16781" y="27972"/>
                          <a:pt x="12113" y="27591"/>
                          <a:pt x="8970" y="25877"/>
                        </a:cubicBezTo>
                        <a:cubicBezTo>
                          <a:pt x="6494" y="24543"/>
                          <a:pt x="4589" y="22543"/>
                          <a:pt x="3064" y="20162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656" name="رسم 672">
                  <a:extLst>
                    <a:ext uri="{FF2B5EF4-FFF2-40B4-BE49-F238E27FC236}">
                      <a16:creationId xmlns:a16="http://schemas.microsoft.com/office/drawing/2014/main" id="{48F36B23-8F6D-EB25-84B0-4F179AFBA0A8}"/>
                    </a:ext>
                  </a:extLst>
                </p:cNvPr>
                <p:cNvGrpSpPr/>
                <p:nvPr/>
              </p:nvGrpSpPr>
              <p:grpSpPr>
                <a:xfrm>
                  <a:off x="6530575" y="2696203"/>
                  <a:ext cx="20433" cy="25395"/>
                  <a:chOff x="6530575" y="2696203"/>
                  <a:chExt cx="20433" cy="25395"/>
                </a:xfrm>
              </p:grpSpPr>
              <p:sp>
                <p:nvSpPr>
                  <p:cNvPr id="2663" name="شكل حر: شكل 2662">
                    <a:extLst>
                      <a:ext uri="{FF2B5EF4-FFF2-40B4-BE49-F238E27FC236}">
                        <a16:creationId xmlns:a16="http://schemas.microsoft.com/office/drawing/2014/main" id="{FD205C9C-33BB-96D0-C958-CD0F8DFD3DB0}"/>
                      </a:ext>
                    </a:extLst>
                  </p:cNvPr>
                  <p:cNvSpPr/>
                  <p:nvPr/>
                </p:nvSpPr>
                <p:spPr>
                  <a:xfrm>
                    <a:off x="6530575" y="2696203"/>
                    <a:ext cx="20433" cy="25395"/>
                  </a:xfrm>
                  <a:custGeom>
                    <a:avLst/>
                    <a:gdLst>
                      <a:gd name="connsiteX0" fmla="*/ 19767 w 20433"/>
                      <a:gd name="connsiteY0" fmla="*/ 15945 h 25395"/>
                      <a:gd name="connsiteX1" fmla="*/ 20433 w 20433"/>
                      <a:gd name="connsiteY1" fmla="*/ 10515 h 25395"/>
                      <a:gd name="connsiteX2" fmla="*/ 16052 w 20433"/>
                      <a:gd name="connsiteY2" fmla="*/ 38 h 25395"/>
                      <a:gd name="connsiteX3" fmla="*/ 13480 w 20433"/>
                      <a:gd name="connsiteY3" fmla="*/ 1181 h 25395"/>
                      <a:gd name="connsiteX4" fmla="*/ 12623 w 20433"/>
                      <a:gd name="connsiteY4" fmla="*/ 800 h 25395"/>
                      <a:gd name="connsiteX5" fmla="*/ 11194 w 20433"/>
                      <a:gd name="connsiteY5" fmla="*/ 38 h 25395"/>
                      <a:gd name="connsiteX6" fmla="*/ 8241 w 20433"/>
                      <a:gd name="connsiteY6" fmla="*/ 800 h 25395"/>
                      <a:gd name="connsiteX7" fmla="*/ 7003 w 20433"/>
                      <a:gd name="connsiteY7" fmla="*/ 1752 h 25395"/>
                      <a:gd name="connsiteX8" fmla="*/ 6527 w 20433"/>
                      <a:gd name="connsiteY8" fmla="*/ 1181 h 25395"/>
                      <a:gd name="connsiteX9" fmla="*/ 4431 w 20433"/>
                      <a:gd name="connsiteY9" fmla="*/ 2038 h 25395"/>
                      <a:gd name="connsiteX10" fmla="*/ 2526 w 20433"/>
                      <a:gd name="connsiteY10" fmla="*/ 4324 h 25395"/>
                      <a:gd name="connsiteX11" fmla="*/ 336 w 20433"/>
                      <a:gd name="connsiteY11" fmla="*/ 8896 h 25395"/>
                      <a:gd name="connsiteX12" fmla="*/ 6432 w 20433"/>
                      <a:gd name="connsiteY12" fmla="*/ 24898 h 25395"/>
                      <a:gd name="connsiteX13" fmla="*/ 15957 w 20433"/>
                      <a:gd name="connsiteY13" fmla="*/ 22422 h 25395"/>
                      <a:gd name="connsiteX14" fmla="*/ 19671 w 20433"/>
                      <a:gd name="connsiteY14" fmla="*/ 15945 h 25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0433" h="25395">
                        <a:moveTo>
                          <a:pt x="19767" y="15945"/>
                        </a:moveTo>
                        <a:cubicBezTo>
                          <a:pt x="20243" y="14135"/>
                          <a:pt x="20433" y="12325"/>
                          <a:pt x="20433" y="10515"/>
                        </a:cubicBezTo>
                        <a:cubicBezTo>
                          <a:pt x="20433" y="8325"/>
                          <a:pt x="19671" y="-248"/>
                          <a:pt x="16052" y="38"/>
                        </a:cubicBezTo>
                        <a:cubicBezTo>
                          <a:pt x="15099" y="38"/>
                          <a:pt x="14147" y="609"/>
                          <a:pt x="13480" y="1181"/>
                        </a:cubicBezTo>
                        <a:cubicBezTo>
                          <a:pt x="13004" y="1562"/>
                          <a:pt x="12909" y="1181"/>
                          <a:pt x="12623" y="800"/>
                        </a:cubicBezTo>
                        <a:cubicBezTo>
                          <a:pt x="12242" y="324"/>
                          <a:pt x="11766" y="228"/>
                          <a:pt x="11194" y="38"/>
                        </a:cubicBezTo>
                        <a:cubicBezTo>
                          <a:pt x="10337" y="-153"/>
                          <a:pt x="9003" y="419"/>
                          <a:pt x="8241" y="800"/>
                        </a:cubicBezTo>
                        <a:cubicBezTo>
                          <a:pt x="7765" y="1086"/>
                          <a:pt x="7384" y="1371"/>
                          <a:pt x="7003" y="1752"/>
                        </a:cubicBezTo>
                        <a:cubicBezTo>
                          <a:pt x="7003" y="1467"/>
                          <a:pt x="6908" y="1276"/>
                          <a:pt x="6527" y="1181"/>
                        </a:cubicBezTo>
                        <a:cubicBezTo>
                          <a:pt x="5765" y="990"/>
                          <a:pt x="5003" y="1562"/>
                          <a:pt x="4431" y="2038"/>
                        </a:cubicBezTo>
                        <a:cubicBezTo>
                          <a:pt x="3765" y="2705"/>
                          <a:pt x="3193" y="3562"/>
                          <a:pt x="2526" y="4324"/>
                        </a:cubicBezTo>
                        <a:cubicBezTo>
                          <a:pt x="1383" y="5562"/>
                          <a:pt x="717" y="7277"/>
                          <a:pt x="336" y="8896"/>
                        </a:cubicBezTo>
                        <a:cubicBezTo>
                          <a:pt x="-807" y="14230"/>
                          <a:pt x="907" y="22517"/>
                          <a:pt x="6432" y="24898"/>
                        </a:cubicBezTo>
                        <a:cubicBezTo>
                          <a:pt x="9670" y="26232"/>
                          <a:pt x="13671" y="24708"/>
                          <a:pt x="15957" y="22422"/>
                        </a:cubicBezTo>
                        <a:cubicBezTo>
                          <a:pt x="17766" y="20612"/>
                          <a:pt x="19005" y="18326"/>
                          <a:pt x="19671" y="15945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64" name="شكل حر: شكل 2663">
                    <a:extLst>
                      <a:ext uri="{FF2B5EF4-FFF2-40B4-BE49-F238E27FC236}">
                        <a16:creationId xmlns:a16="http://schemas.microsoft.com/office/drawing/2014/main" id="{2306D571-9B35-1874-23DD-D4F4428C2DD1}"/>
                      </a:ext>
                    </a:extLst>
                  </p:cNvPr>
                  <p:cNvSpPr/>
                  <p:nvPr/>
                </p:nvSpPr>
                <p:spPr>
                  <a:xfrm>
                    <a:off x="6532816" y="2696203"/>
                    <a:ext cx="18192" cy="25395"/>
                  </a:xfrm>
                  <a:custGeom>
                    <a:avLst/>
                    <a:gdLst>
                      <a:gd name="connsiteX0" fmla="*/ 17526 w 18192"/>
                      <a:gd name="connsiteY0" fmla="*/ 15945 h 25395"/>
                      <a:gd name="connsiteX1" fmla="*/ 18193 w 18192"/>
                      <a:gd name="connsiteY1" fmla="*/ 10515 h 25395"/>
                      <a:gd name="connsiteX2" fmla="*/ 13811 w 18192"/>
                      <a:gd name="connsiteY2" fmla="*/ 38 h 25395"/>
                      <a:gd name="connsiteX3" fmla="*/ 11239 w 18192"/>
                      <a:gd name="connsiteY3" fmla="*/ 1181 h 25395"/>
                      <a:gd name="connsiteX4" fmla="*/ 10382 w 18192"/>
                      <a:gd name="connsiteY4" fmla="*/ 800 h 25395"/>
                      <a:gd name="connsiteX5" fmla="*/ 8954 w 18192"/>
                      <a:gd name="connsiteY5" fmla="*/ 38 h 25395"/>
                      <a:gd name="connsiteX6" fmla="*/ 6001 w 18192"/>
                      <a:gd name="connsiteY6" fmla="*/ 800 h 25395"/>
                      <a:gd name="connsiteX7" fmla="*/ 4763 w 18192"/>
                      <a:gd name="connsiteY7" fmla="*/ 1752 h 25395"/>
                      <a:gd name="connsiteX8" fmla="*/ 4286 w 18192"/>
                      <a:gd name="connsiteY8" fmla="*/ 1181 h 25395"/>
                      <a:gd name="connsiteX9" fmla="*/ 2476 w 18192"/>
                      <a:gd name="connsiteY9" fmla="*/ 1752 h 25395"/>
                      <a:gd name="connsiteX10" fmla="*/ 3334 w 18192"/>
                      <a:gd name="connsiteY10" fmla="*/ 1752 h 25395"/>
                      <a:gd name="connsiteX11" fmla="*/ 4477 w 18192"/>
                      <a:gd name="connsiteY11" fmla="*/ 4515 h 25395"/>
                      <a:gd name="connsiteX12" fmla="*/ 7525 w 18192"/>
                      <a:gd name="connsiteY12" fmla="*/ 1181 h 25395"/>
                      <a:gd name="connsiteX13" fmla="*/ 8382 w 18192"/>
                      <a:gd name="connsiteY13" fmla="*/ 3181 h 25395"/>
                      <a:gd name="connsiteX14" fmla="*/ 9239 w 18192"/>
                      <a:gd name="connsiteY14" fmla="*/ 1943 h 25395"/>
                      <a:gd name="connsiteX15" fmla="*/ 9525 w 18192"/>
                      <a:gd name="connsiteY15" fmla="*/ 2133 h 25395"/>
                      <a:gd name="connsiteX16" fmla="*/ 9906 w 18192"/>
                      <a:gd name="connsiteY16" fmla="*/ 3562 h 25395"/>
                      <a:gd name="connsiteX17" fmla="*/ 10763 w 18192"/>
                      <a:gd name="connsiteY17" fmla="*/ 2705 h 25395"/>
                      <a:gd name="connsiteX18" fmla="*/ 11049 w 18192"/>
                      <a:gd name="connsiteY18" fmla="*/ 2705 h 25395"/>
                      <a:gd name="connsiteX19" fmla="*/ 11430 w 18192"/>
                      <a:gd name="connsiteY19" fmla="*/ 6515 h 25395"/>
                      <a:gd name="connsiteX20" fmla="*/ 12097 w 18192"/>
                      <a:gd name="connsiteY20" fmla="*/ 3657 h 25395"/>
                      <a:gd name="connsiteX21" fmla="*/ 13907 w 18192"/>
                      <a:gd name="connsiteY21" fmla="*/ 1562 h 25395"/>
                      <a:gd name="connsiteX22" fmla="*/ 16383 w 18192"/>
                      <a:gd name="connsiteY22" fmla="*/ 3943 h 25395"/>
                      <a:gd name="connsiteX23" fmla="*/ 16954 w 18192"/>
                      <a:gd name="connsiteY23" fmla="*/ 8991 h 25395"/>
                      <a:gd name="connsiteX24" fmla="*/ 16192 w 18192"/>
                      <a:gd name="connsiteY24" fmla="*/ 16135 h 25395"/>
                      <a:gd name="connsiteX25" fmla="*/ 13430 w 18192"/>
                      <a:gd name="connsiteY25" fmla="*/ 21279 h 25395"/>
                      <a:gd name="connsiteX26" fmla="*/ 11335 w 18192"/>
                      <a:gd name="connsiteY26" fmla="*/ 20326 h 25395"/>
                      <a:gd name="connsiteX27" fmla="*/ 11525 w 18192"/>
                      <a:gd name="connsiteY27" fmla="*/ 15183 h 25395"/>
                      <a:gd name="connsiteX28" fmla="*/ 10763 w 18192"/>
                      <a:gd name="connsiteY28" fmla="*/ 18040 h 25395"/>
                      <a:gd name="connsiteX29" fmla="*/ 10382 w 18192"/>
                      <a:gd name="connsiteY29" fmla="*/ 20136 h 25395"/>
                      <a:gd name="connsiteX30" fmla="*/ 8763 w 18192"/>
                      <a:gd name="connsiteY30" fmla="*/ 23279 h 25395"/>
                      <a:gd name="connsiteX31" fmla="*/ 8572 w 18192"/>
                      <a:gd name="connsiteY31" fmla="*/ 23279 h 25395"/>
                      <a:gd name="connsiteX32" fmla="*/ 8001 w 18192"/>
                      <a:gd name="connsiteY32" fmla="*/ 20231 h 25395"/>
                      <a:gd name="connsiteX33" fmla="*/ 6858 w 18192"/>
                      <a:gd name="connsiteY33" fmla="*/ 22326 h 25395"/>
                      <a:gd name="connsiteX34" fmla="*/ 6572 w 18192"/>
                      <a:gd name="connsiteY34" fmla="*/ 22326 h 25395"/>
                      <a:gd name="connsiteX35" fmla="*/ 6096 w 18192"/>
                      <a:gd name="connsiteY35" fmla="*/ 19088 h 25395"/>
                      <a:gd name="connsiteX36" fmla="*/ 5715 w 18192"/>
                      <a:gd name="connsiteY36" fmla="*/ 15373 h 25395"/>
                      <a:gd name="connsiteX37" fmla="*/ 4667 w 18192"/>
                      <a:gd name="connsiteY37" fmla="*/ 19659 h 25395"/>
                      <a:gd name="connsiteX38" fmla="*/ 3810 w 18192"/>
                      <a:gd name="connsiteY38" fmla="*/ 22326 h 25395"/>
                      <a:gd name="connsiteX39" fmla="*/ 0 w 18192"/>
                      <a:gd name="connsiteY39" fmla="*/ 20802 h 25395"/>
                      <a:gd name="connsiteX40" fmla="*/ 4382 w 18192"/>
                      <a:gd name="connsiteY40" fmla="*/ 24898 h 25395"/>
                      <a:gd name="connsiteX41" fmla="*/ 13907 w 18192"/>
                      <a:gd name="connsiteY41" fmla="*/ 22422 h 25395"/>
                      <a:gd name="connsiteX42" fmla="*/ 17621 w 18192"/>
                      <a:gd name="connsiteY42" fmla="*/ 15945 h 25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8192" h="25395">
                        <a:moveTo>
                          <a:pt x="17526" y="15945"/>
                        </a:moveTo>
                        <a:cubicBezTo>
                          <a:pt x="18002" y="14135"/>
                          <a:pt x="18193" y="12325"/>
                          <a:pt x="18193" y="10515"/>
                        </a:cubicBezTo>
                        <a:cubicBezTo>
                          <a:pt x="18193" y="8325"/>
                          <a:pt x="17431" y="-248"/>
                          <a:pt x="13811" y="38"/>
                        </a:cubicBezTo>
                        <a:cubicBezTo>
                          <a:pt x="12859" y="38"/>
                          <a:pt x="11906" y="609"/>
                          <a:pt x="11239" y="1181"/>
                        </a:cubicBezTo>
                        <a:cubicBezTo>
                          <a:pt x="10763" y="1562"/>
                          <a:pt x="10668" y="1181"/>
                          <a:pt x="10382" y="800"/>
                        </a:cubicBezTo>
                        <a:cubicBezTo>
                          <a:pt x="10001" y="324"/>
                          <a:pt x="9525" y="228"/>
                          <a:pt x="8954" y="38"/>
                        </a:cubicBezTo>
                        <a:cubicBezTo>
                          <a:pt x="8096" y="-153"/>
                          <a:pt x="6763" y="419"/>
                          <a:pt x="6001" y="800"/>
                        </a:cubicBezTo>
                        <a:cubicBezTo>
                          <a:pt x="5525" y="1086"/>
                          <a:pt x="5143" y="1371"/>
                          <a:pt x="4763" y="1752"/>
                        </a:cubicBezTo>
                        <a:cubicBezTo>
                          <a:pt x="4763" y="1467"/>
                          <a:pt x="4667" y="1276"/>
                          <a:pt x="4286" y="1181"/>
                        </a:cubicBezTo>
                        <a:cubicBezTo>
                          <a:pt x="3620" y="990"/>
                          <a:pt x="2953" y="1371"/>
                          <a:pt x="2476" y="1752"/>
                        </a:cubicBezTo>
                        <a:cubicBezTo>
                          <a:pt x="2762" y="1752"/>
                          <a:pt x="2953" y="1657"/>
                          <a:pt x="3334" y="1752"/>
                        </a:cubicBezTo>
                        <a:cubicBezTo>
                          <a:pt x="4477" y="2133"/>
                          <a:pt x="4572" y="3372"/>
                          <a:pt x="4477" y="4515"/>
                        </a:cubicBezTo>
                        <a:cubicBezTo>
                          <a:pt x="5143" y="3086"/>
                          <a:pt x="5810" y="1276"/>
                          <a:pt x="7525" y="1181"/>
                        </a:cubicBezTo>
                        <a:cubicBezTo>
                          <a:pt x="8287" y="1181"/>
                          <a:pt x="8382" y="2229"/>
                          <a:pt x="8382" y="3181"/>
                        </a:cubicBezTo>
                        <a:cubicBezTo>
                          <a:pt x="8572" y="2705"/>
                          <a:pt x="8763" y="2229"/>
                          <a:pt x="9239" y="1943"/>
                        </a:cubicBezTo>
                        <a:cubicBezTo>
                          <a:pt x="9430" y="1943"/>
                          <a:pt x="9525" y="1943"/>
                          <a:pt x="9525" y="2133"/>
                        </a:cubicBezTo>
                        <a:cubicBezTo>
                          <a:pt x="9525" y="2324"/>
                          <a:pt x="9525" y="3848"/>
                          <a:pt x="9906" y="3562"/>
                        </a:cubicBezTo>
                        <a:cubicBezTo>
                          <a:pt x="10192" y="3276"/>
                          <a:pt x="10382" y="2895"/>
                          <a:pt x="10763" y="2705"/>
                        </a:cubicBezTo>
                        <a:cubicBezTo>
                          <a:pt x="10763" y="2705"/>
                          <a:pt x="10954" y="2705"/>
                          <a:pt x="11049" y="2705"/>
                        </a:cubicBezTo>
                        <a:cubicBezTo>
                          <a:pt x="11525" y="3943"/>
                          <a:pt x="11335" y="5277"/>
                          <a:pt x="11430" y="6515"/>
                        </a:cubicBezTo>
                        <a:cubicBezTo>
                          <a:pt x="11716" y="5562"/>
                          <a:pt x="11811" y="4515"/>
                          <a:pt x="12097" y="3657"/>
                        </a:cubicBezTo>
                        <a:cubicBezTo>
                          <a:pt x="12383" y="2800"/>
                          <a:pt x="12763" y="1657"/>
                          <a:pt x="13907" y="1562"/>
                        </a:cubicBezTo>
                        <a:cubicBezTo>
                          <a:pt x="15145" y="1467"/>
                          <a:pt x="16002" y="2895"/>
                          <a:pt x="16383" y="3943"/>
                        </a:cubicBezTo>
                        <a:cubicBezTo>
                          <a:pt x="16954" y="5562"/>
                          <a:pt x="16954" y="7277"/>
                          <a:pt x="16954" y="8991"/>
                        </a:cubicBezTo>
                        <a:cubicBezTo>
                          <a:pt x="16954" y="11373"/>
                          <a:pt x="16954" y="13849"/>
                          <a:pt x="16192" y="16135"/>
                        </a:cubicBezTo>
                        <a:cubicBezTo>
                          <a:pt x="15621" y="17850"/>
                          <a:pt x="14859" y="20040"/>
                          <a:pt x="13430" y="21279"/>
                        </a:cubicBezTo>
                        <a:cubicBezTo>
                          <a:pt x="12383" y="22136"/>
                          <a:pt x="11430" y="21660"/>
                          <a:pt x="11335" y="20326"/>
                        </a:cubicBezTo>
                        <a:cubicBezTo>
                          <a:pt x="11049" y="18707"/>
                          <a:pt x="12001" y="16897"/>
                          <a:pt x="11525" y="15183"/>
                        </a:cubicBezTo>
                        <a:cubicBezTo>
                          <a:pt x="11049" y="16040"/>
                          <a:pt x="10954" y="17088"/>
                          <a:pt x="10763" y="18040"/>
                        </a:cubicBezTo>
                        <a:cubicBezTo>
                          <a:pt x="10668" y="18707"/>
                          <a:pt x="10478" y="19469"/>
                          <a:pt x="10382" y="20136"/>
                        </a:cubicBezTo>
                        <a:cubicBezTo>
                          <a:pt x="10192" y="21279"/>
                          <a:pt x="10001" y="22707"/>
                          <a:pt x="8763" y="23279"/>
                        </a:cubicBezTo>
                        <a:cubicBezTo>
                          <a:pt x="8763" y="23279"/>
                          <a:pt x="8572" y="23279"/>
                          <a:pt x="8572" y="23279"/>
                        </a:cubicBezTo>
                        <a:cubicBezTo>
                          <a:pt x="7810" y="22422"/>
                          <a:pt x="8192" y="21183"/>
                          <a:pt x="8001" y="20231"/>
                        </a:cubicBezTo>
                        <a:cubicBezTo>
                          <a:pt x="7525" y="20898"/>
                          <a:pt x="7620" y="21850"/>
                          <a:pt x="6858" y="22326"/>
                        </a:cubicBezTo>
                        <a:cubicBezTo>
                          <a:pt x="6858" y="22326"/>
                          <a:pt x="6667" y="22326"/>
                          <a:pt x="6572" y="22326"/>
                        </a:cubicBezTo>
                        <a:cubicBezTo>
                          <a:pt x="5905" y="21469"/>
                          <a:pt x="6096" y="20136"/>
                          <a:pt x="6096" y="19088"/>
                        </a:cubicBezTo>
                        <a:cubicBezTo>
                          <a:pt x="6096" y="17945"/>
                          <a:pt x="6096" y="16421"/>
                          <a:pt x="5715" y="15373"/>
                        </a:cubicBezTo>
                        <a:cubicBezTo>
                          <a:pt x="5143" y="16707"/>
                          <a:pt x="4953" y="18231"/>
                          <a:pt x="4667" y="19659"/>
                        </a:cubicBezTo>
                        <a:cubicBezTo>
                          <a:pt x="4667" y="20517"/>
                          <a:pt x="4477" y="21755"/>
                          <a:pt x="3810" y="22326"/>
                        </a:cubicBezTo>
                        <a:cubicBezTo>
                          <a:pt x="2762" y="23279"/>
                          <a:pt x="1048" y="21755"/>
                          <a:pt x="0" y="20802"/>
                        </a:cubicBezTo>
                        <a:cubicBezTo>
                          <a:pt x="1048" y="22612"/>
                          <a:pt x="2476" y="24136"/>
                          <a:pt x="4382" y="24898"/>
                        </a:cubicBezTo>
                        <a:cubicBezTo>
                          <a:pt x="7620" y="26232"/>
                          <a:pt x="11621" y="24708"/>
                          <a:pt x="13907" y="22422"/>
                        </a:cubicBezTo>
                        <a:cubicBezTo>
                          <a:pt x="15716" y="20612"/>
                          <a:pt x="16954" y="18326"/>
                          <a:pt x="17621" y="15945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657" name="رسم 672">
                  <a:extLst>
                    <a:ext uri="{FF2B5EF4-FFF2-40B4-BE49-F238E27FC236}">
                      <a16:creationId xmlns:a16="http://schemas.microsoft.com/office/drawing/2014/main" id="{B3743448-0AF3-F206-7149-7931AB782BC9}"/>
                    </a:ext>
                  </a:extLst>
                </p:cNvPr>
                <p:cNvGrpSpPr/>
                <p:nvPr/>
              </p:nvGrpSpPr>
              <p:grpSpPr>
                <a:xfrm>
                  <a:off x="6524720" y="2699441"/>
                  <a:ext cx="22522" cy="27981"/>
                  <a:chOff x="6524720" y="2699441"/>
                  <a:chExt cx="22522" cy="27981"/>
                </a:xfrm>
              </p:grpSpPr>
              <p:sp>
                <p:nvSpPr>
                  <p:cNvPr id="2660" name="شكل حر: شكل 2659">
                    <a:extLst>
                      <a:ext uri="{FF2B5EF4-FFF2-40B4-BE49-F238E27FC236}">
                        <a16:creationId xmlns:a16="http://schemas.microsoft.com/office/drawing/2014/main" id="{A89B5738-2787-6EE0-9095-E2C1D5A546C2}"/>
                      </a:ext>
                    </a:extLst>
                  </p:cNvPr>
                  <p:cNvSpPr/>
                  <p:nvPr/>
                </p:nvSpPr>
                <p:spPr>
                  <a:xfrm>
                    <a:off x="6524720" y="2699441"/>
                    <a:ext cx="22369" cy="27696"/>
                  </a:xfrm>
                  <a:custGeom>
                    <a:avLst/>
                    <a:gdLst>
                      <a:gd name="connsiteX0" fmla="*/ 857 w 22369"/>
                      <a:gd name="connsiteY0" fmla="*/ 17659 h 27696"/>
                      <a:gd name="connsiteX1" fmla="*/ 0 w 22369"/>
                      <a:gd name="connsiteY1" fmla="*/ 11754 h 27696"/>
                      <a:gd name="connsiteX2" fmla="*/ 4572 w 22369"/>
                      <a:gd name="connsiteY2" fmla="*/ 133 h 27696"/>
                      <a:gd name="connsiteX3" fmla="*/ 7429 w 22369"/>
                      <a:gd name="connsiteY3" fmla="*/ 1371 h 27696"/>
                      <a:gd name="connsiteX4" fmla="*/ 8382 w 22369"/>
                      <a:gd name="connsiteY4" fmla="*/ 895 h 27696"/>
                      <a:gd name="connsiteX5" fmla="*/ 9906 w 22369"/>
                      <a:gd name="connsiteY5" fmla="*/ 38 h 27696"/>
                      <a:gd name="connsiteX6" fmla="*/ 13145 w 22369"/>
                      <a:gd name="connsiteY6" fmla="*/ 800 h 27696"/>
                      <a:gd name="connsiteX7" fmla="*/ 14478 w 22369"/>
                      <a:gd name="connsiteY7" fmla="*/ 1752 h 27696"/>
                      <a:gd name="connsiteX8" fmla="*/ 15050 w 22369"/>
                      <a:gd name="connsiteY8" fmla="*/ 1086 h 27696"/>
                      <a:gd name="connsiteX9" fmla="*/ 17336 w 22369"/>
                      <a:gd name="connsiteY9" fmla="*/ 1943 h 27696"/>
                      <a:gd name="connsiteX10" fmla="*/ 19431 w 22369"/>
                      <a:gd name="connsiteY10" fmla="*/ 4419 h 27696"/>
                      <a:gd name="connsiteX11" fmla="*/ 21908 w 22369"/>
                      <a:gd name="connsiteY11" fmla="*/ 9372 h 27696"/>
                      <a:gd name="connsiteX12" fmla="*/ 15431 w 22369"/>
                      <a:gd name="connsiteY12" fmla="*/ 27089 h 27696"/>
                      <a:gd name="connsiteX13" fmla="*/ 4858 w 22369"/>
                      <a:gd name="connsiteY13" fmla="*/ 24517 h 27696"/>
                      <a:gd name="connsiteX14" fmla="*/ 667 w 22369"/>
                      <a:gd name="connsiteY14" fmla="*/ 17469 h 27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2369" h="27696">
                        <a:moveTo>
                          <a:pt x="857" y="17659"/>
                        </a:moveTo>
                        <a:cubicBezTo>
                          <a:pt x="286" y="15754"/>
                          <a:pt x="0" y="13754"/>
                          <a:pt x="0" y="11754"/>
                        </a:cubicBezTo>
                        <a:cubicBezTo>
                          <a:pt x="0" y="9372"/>
                          <a:pt x="667" y="-153"/>
                          <a:pt x="4572" y="133"/>
                        </a:cubicBezTo>
                        <a:cubicBezTo>
                          <a:pt x="5620" y="133"/>
                          <a:pt x="6668" y="705"/>
                          <a:pt x="7429" y="1371"/>
                        </a:cubicBezTo>
                        <a:cubicBezTo>
                          <a:pt x="7906" y="1848"/>
                          <a:pt x="8001" y="1371"/>
                          <a:pt x="8382" y="895"/>
                        </a:cubicBezTo>
                        <a:cubicBezTo>
                          <a:pt x="8763" y="419"/>
                          <a:pt x="9335" y="228"/>
                          <a:pt x="9906" y="38"/>
                        </a:cubicBezTo>
                        <a:cubicBezTo>
                          <a:pt x="10858" y="-153"/>
                          <a:pt x="12287" y="419"/>
                          <a:pt x="13145" y="800"/>
                        </a:cubicBezTo>
                        <a:cubicBezTo>
                          <a:pt x="13716" y="1086"/>
                          <a:pt x="14192" y="1371"/>
                          <a:pt x="14478" y="1752"/>
                        </a:cubicBezTo>
                        <a:cubicBezTo>
                          <a:pt x="14478" y="1467"/>
                          <a:pt x="14573" y="1181"/>
                          <a:pt x="15050" y="1086"/>
                        </a:cubicBezTo>
                        <a:cubicBezTo>
                          <a:pt x="15907" y="800"/>
                          <a:pt x="16764" y="1467"/>
                          <a:pt x="17336" y="1943"/>
                        </a:cubicBezTo>
                        <a:cubicBezTo>
                          <a:pt x="18098" y="2705"/>
                          <a:pt x="18764" y="3657"/>
                          <a:pt x="19431" y="4419"/>
                        </a:cubicBezTo>
                        <a:cubicBezTo>
                          <a:pt x="20669" y="5753"/>
                          <a:pt x="21431" y="7563"/>
                          <a:pt x="21908" y="9372"/>
                        </a:cubicBezTo>
                        <a:cubicBezTo>
                          <a:pt x="23336" y="15183"/>
                          <a:pt x="21527" y="24422"/>
                          <a:pt x="15431" y="27089"/>
                        </a:cubicBezTo>
                        <a:cubicBezTo>
                          <a:pt x="11811" y="28613"/>
                          <a:pt x="7525" y="27089"/>
                          <a:pt x="4858" y="24517"/>
                        </a:cubicBezTo>
                        <a:cubicBezTo>
                          <a:pt x="2858" y="22612"/>
                          <a:pt x="1429" y="20136"/>
                          <a:pt x="667" y="17469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61" name="شكل حر: شكل 2660">
                    <a:extLst>
                      <a:ext uri="{FF2B5EF4-FFF2-40B4-BE49-F238E27FC236}">
                        <a16:creationId xmlns:a16="http://schemas.microsoft.com/office/drawing/2014/main" id="{17A32817-24A2-072A-FE2C-69889A263C3E}"/>
                      </a:ext>
                    </a:extLst>
                  </p:cNvPr>
                  <p:cNvSpPr/>
                  <p:nvPr/>
                </p:nvSpPr>
                <p:spPr>
                  <a:xfrm>
                    <a:off x="6524910" y="2699531"/>
                    <a:ext cx="22332" cy="27686"/>
                  </a:xfrm>
                  <a:custGeom>
                    <a:avLst/>
                    <a:gdLst>
                      <a:gd name="connsiteX0" fmla="*/ 4858 w 22332"/>
                      <a:gd name="connsiteY0" fmla="*/ 24522 h 27686"/>
                      <a:gd name="connsiteX1" fmla="*/ 15430 w 22332"/>
                      <a:gd name="connsiteY1" fmla="*/ 27094 h 27686"/>
                      <a:gd name="connsiteX2" fmla="*/ 21908 w 22332"/>
                      <a:gd name="connsiteY2" fmla="*/ 9378 h 27686"/>
                      <a:gd name="connsiteX3" fmla="*/ 19431 w 22332"/>
                      <a:gd name="connsiteY3" fmla="*/ 4425 h 27686"/>
                      <a:gd name="connsiteX4" fmla="*/ 17336 w 22332"/>
                      <a:gd name="connsiteY4" fmla="*/ 1948 h 27686"/>
                      <a:gd name="connsiteX5" fmla="*/ 15050 w 22332"/>
                      <a:gd name="connsiteY5" fmla="*/ 1091 h 27686"/>
                      <a:gd name="connsiteX6" fmla="*/ 14478 w 22332"/>
                      <a:gd name="connsiteY6" fmla="*/ 1758 h 27686"/>
                      <a:gd name="connsiteX7" fmla="*/ 13145 w 22332"/>
                      <a:gd name="connsiteY7" fmla="*/ 805 h 27686"/>
                      <a:gd name="connsiteX8" fmla="*/ 9906 w 22332"/>
                      <a:gd name="connsiteY8" fmla="*/ 43 h 27686"/>
                      <a:gd name="connsiteX9" fmla="*/ 8382 w 22332"/>
                      <a:gd name="connsiteY9" fmla="*/ 900 h 27686"/>
                      <a:gd name="connsiteX10" fmla="*/ 7429 w 22332"/>
                      <a:gd name="connsiteY10" fmla="*/ 1377 h 27686"/>
                      <a:gd name="connsiteX11" fmla="*/ 4572 w 22332"/>
                      <a:gd name="connsiteY11" fmla="*/ 138 h 27686"/>
                      <a:gd name="connsiteX12" fmla="*/ 0 w 22332"/>
                      <a:gd name="connsiteY12" fmla="*/ 11759 h 27686"/>
                      <a:gd name="connsiteX13" fmla="*/ 857 w 22332"/>
                      <a:gd name="connsiteY13" fmla="*/ 17664 h 27686"/>
                      <a:gd name="connsiteX14" fmla="*/ 5048 w 22332"/>
                      <a:gd name="connsiteY14" fmla="*/ 24713 h 27686"/>
                      <a:gd name="connsiteX15" fmla="*/ 9144 w 22332"/>
                      <a:gd name="connsiteY15" fmla="*/ 16331 h 27686"/>
                      <a:gd name="connsiteX16" fmla="*/ 8001 w 22332"/>
                      <a:gd name="connsiteY16" fmla="*/ 10902 h 27686"/>
                      <a:gd name="connsiteX17" fmla="*/ 9049 w 22332"/>
                      <a:gd name="connsiteY17" fmla="*/ 6044 h 27686"/>
                      <a:gd name="connsiteX18" fmla="*/ 9334 w 22332"/>
                      <a:gd name="connsiteY18" fmla="*/ 6044 h 27686"/>
                      <a:gd name="connsiteX19" fmla="*/ 11430 w 22332"/>
                      <a:gd name="connsiteY19" fmla="*/ 8901 h 27686"/>
                      <a:gd name="connsiteX20" fmla="*/ 13240 w 22332"/>
                      <a:gd name="connsiteY20" fmla="*/ 4806 h 27686"/>
                      <a:gd name="connsiteX21" fmla="*/ 15240 w 22332"/>
                      <a:gd name="connsiteY21" fmla="*/ 7282 h 27686"/>
                      <a:gd name="connsiteX22" fmla="*/ 17050 w 22332"/>
                      <a:gd name="connsiteY22" fmla="*/ 10521 h 27686"/>
                      <a:gd name="connsiteX23" fmla="*/ 17240 w 22332"/>
                      <a:gd name="connsiteY23" fmla="*/ 2615 h 27686"/>
                      <a:gd name="connsiteX24" fmla="*/ 19145 w 22332"/>
                      <a:gd name="connsiteY24" fmla="*/ 5091 h 27686"/>
                      <a:gd name="connsiteX25" fmla="*/ 21050 w 22332"/>
                      <a:gd name="connsiteY25" fmla="*/ 18807 h 27686"/>
                      <a:gd name="connsiteX26" fmla="*/ 20669 w 22332"/>
                      <a:gd name="connsiteY26" fmla="*/ 18807 h 27686"/>
                      <a:gd name="connsiteX27" fmla="*/ 19621 w 22332"/>
                      <a:gd name="connsiteY27" fmla="*/ 13950 h 27686"/>
                      <a:gd name="connsiteX28" fmla="*/ 19621 w 22332"/>
                      <a:gd name="connsiteY28" fmla="*/ 18236 h 27686"/>
                      <a:gd name="connsiteX29" fmla="*/ 17431 w 22332"/>
                      <a:gd name="connsiteY29" fmla="*/ 20712 h 27686"/>
                      <a:gd name="connsiteX30" fmla="*/ 15430 w 22332"/>
                      <a:gd name="connsiteY30" fmla="*/ 18045 h 27686"/>
                      <a:gd name="connsiteX31" fmla="*/ 13621 w 22332"/>
                      <a:gd name="connsiteY31" fmla="*/ 14045 h 27686"/>
                      <a:gd name="connsiteX32" fmla="*/ 12954 w 22332"/>
                      <a:gd name="connsiteY32" fmla="*/ 17474 h 27686"/>
                      <a:gd name="connsiteX33" fmla="*/ 11430 w 22332"/>
                      <a:gd name="connsiteY33" fmla="*/ 19379 h 27686"/>
                      <a:gd name="connsiteX34" fmla="*/ 9430 w 22332"/>
                      <a:gd name="connsiteY34" fmla="*/ 16331 h 27686"/>
                      <a:gd name="connsiteX35" fmla="*/ 4667 w 22332"/>
                      <a:gd name="connsiteY35" fmla="*/ 18426 h 27686"/>
                      <a:gd name="connsiteX36" fmla="*/ 4000 w 22332"/>
                      <a:gd name="connsiteY36" fmla="*/ 14997 h 27686"/>
                      <a:gd name="connsiteX37" fmla="*/ 4000 w 22332"/>
                      <a:gd name="connsiteY37" fmla="*/ 9473 h 27686"/>
                      <a:gd name="connsiteX38" fmla="*/ 5144 w 22332"/>
                      <a:gd name="connsiteY38" fmla="*/ 5282 h 27686"/>
                      <a:gd name="connsiteX39" fmla="*/ 7049 w 22332"/>
                      <a:gd name="connsiteY39" fmla="*/ 7568 h 27686"/>
                      <a:gd name="connsiteX40" fmla="*/ 7525 w 22332"/>
                      <a:gd name="connsiteY40" fmla="*/ 13569 h 27686"/>
                      <a:gd name="connsiteX41" fmla="*/ 6858 w 22332"/>
                      <a:gd name="connsiteY41" fmla="*/ 18236 h 27686"/>
                      <a:gd name="connsiteX42" fmla="*/ 5525 w 22332"/>
                      <a:gd name="connsiteY42" fmla="*/ 19474 h 27686"/>
                      <a:gd name="connsiteX43" fmla="*/ 4763 w 22332"/>
                      <a:gd name="connsiteY43" fmla="*/ 18331 h 27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22332" h="27686">
                        <a:moveTo>
                          <a:pt x="4858" y="24522"/>
                        </a:moveTo>
                        <a:cubicBezTo>
                          <a:pt x="7429" y="26999"/>
                          <a:pt x="11811" y="28618"/>
                          <a:pt x="15430" y="27094"/>
                        </a:cubicBezTo>
                        <a:cubicBezTo>
                          <a:pt x="21526" y="24427"/>
                          <a:pt x="23241" y="15188"/>
                          <a:pt x="21908" y="9378"/>
                        </a:cubicBezTo>
                        <a:cubicBezTo>
                          <a:pt x="21526" y="7663"/>
                          <a:pt x="20669" y="5758"/>
                          <a:pt x="19431" y="4425"/>
                        </a:cubicBezTo>
                        <a:cubicBezTo>
                          <a:pt x="18669" y="3663"/>
                          <a:pt x="18097" y="2710"/>
                          <a:pt x="17336" y="1948"/>
                        </a:cubicBezTo>
                        <a:cubicBezTo>
                          <a:pt x="16764" y="1377"/>
                          <a:pt x="15907" y="805"/>
                          <a:pt x="15050" y="1091"/>
                        </a:cubicBezTo>
                        <a:cubicBezTo>
                          <a:pt x="14669" y="1186"/>
                          <a:pt x="14573" y="1472"/>
                          <a:pt x="14478" y="1758"/>
                        </a:cubicBezTo>
                        <a:cubicBezTo>
                          <a:pt x="14097" y="1377"/>
                          <a:pt x="13716" y="1091"/>
                          <a:pt x="13145" y="805"/>
                        </a:cubicBezTo>
                        <a:cubicBezTo>
                          <a:pt x="12287" y="329"/>
                          <a:pt x="10858" y="-147"/>
                          <a:pt x="9906" y="43"/>
                        </a:cubicBezTo>
                        <a:cubicBezTo>
                          <a:pt x="9334" y="234"/>
                          <a:pt x="8763" y="424"/>
                          <a:pt x="8382" y="900"/>
                        </a:cubicBezTo>
                        <a:cubicBezTo>
                          <a:pt x="8001" y="1377"/>
                          <a:pt x="8001" y="1758"/>
                          <a:pt x="7429" y="1377"/>
                        </a:cubicBezTo>
                        <a:cubicBezTo>
                          <a:pt x="6572" y="710"/>
                          <a:pt x="5620" y="138"/>
                          <a:pt x="4572" y="138"/>
                        </a:cubicBezTo>
                        <a:cubicBezTo>
                          <a:pt x="667" y="-147"/>
                          <a:pt x="95" y="9378"/>
                          <a:pt x="0" y="11759"/>
                        </a:cubicBezTo>
                        <a:cubicBezTo>
                          <a:pt x="0" y="13759"/>
                          <a:pt x="286" y="15759"/>
                          <a:pt x="857" y="17664"/>
                        </a:cubicBezTo>
                        <a:cubicBezTo>
                          <a:pt x="1619" y="20331"/>
                          <a:pt x="2953" y="22713"/>
                          <a:pt x="5048" y="24713"/>
                        </a:cubicBezTo>
                        <a:close/>
                        <a:moveTo>
                          <a:pt x="9144" y="16331"/>
                        </a:moveTo>
                        <a:cubicBezTo>
                          <a:pt x="8668" y="14521"/>
                          <a:pt x="8192" y="12711"/>
                          <a:pt x="8001" y="10902"/>
                        </a:cubicBezTo>
                        <a:cubicBezTo>
                          <a:pt x="7811" y="9282"/>
                          <a:pt x="7715" y="7282"/>
                          <a:pt x="9049" y="6044"/>
                        </a:cubicBezTo>
                        <a:cubicBezTo>
                          <a:pt x="9049" y="6044"/>
                          <a:pt x="9239" y="6044"/>
                          <a:pt x="9334" y="6044"/>
                        </a:cubicBezTo>
                        <a:cubicBezTo>
                          <a:pt x="10287" y="6806"/>
                          <a:pt x="10668" y="7949"/>
                          <a:pt x="11430" y="8901"/>
                        </a:cubicBezTo>
                        <a:cubicBezTo>
                          <a:pt x="11525" y="7473"/>
                          <a:pt x="11240" y="4044"/>
                          <a:pt x="13240" y="4806"/>
                        </a:cubicBezTo>
                        <a:cubicBezTo>
                          <a:pt x="14192" y="5187"/>
                          <a:pt x="14764" y="6425"/>
                          <a:pt x="15240" y="7282"/>
                        </a:cubicBezTo>
                        <a:cubicBezTo>
                          <a:pt x="15812" y="8330"/>
                          <a:pt x="16288" y="9568"/>
                          <a:pt x="17050" y="10521"/>
                        </a:cubicBezTo>
                        <a:cubicBezTo>
                          <a:pt x="16574" y="8330"/>
                          <a:pt x="14478" y="1853"/>
                          <a:pt x="17240" y="2615"/>
                        </a:cubicBezTo>
                        <a:cubicBezTo>
                          <a:pt x="18193" y="2901"/>
                          <a:pt x="18764" y="4044"/>
                          <a:pt x="19145" y="5091"/>
                        </a:cubicBezTo>
                        <a:cubicBezTo>
                          <a:pt x="21812" y="8901"/>
                          <a:pt x="22479" y="14521"/>
                          <a:pt x="21050" y="18807"/>
                        </a:cubicBezTo>
                        <a:cubicBezTo>
                          <a:pt x="21050" y="18998"/>
                          <a:pt x="20765" y="18998"/>
                          <a:pt x="20669" y="18807"/>
                        </a:cubicBezTo>
                        <a:cubicBezTo>
                          <a:pt x="20003" y="17283"/>
                          <a:pt x="20098" y="15569"/>
                          <a:pt x="19621" y="13950"/>
                        </a:cubicBezTo>
                        <a:cubicBezTo>
                          <a:pt x="19717" y="15378"/>
                          <a:pt x="19812" y="16807"/>
                          <a:pt x="19621" y="18236"/>
                        </a:cubicBezTo>
                        <a:cubicBezTo>
                          <a:pt x="19431" y="19284"/>
                          <a:pt x="18764" y="20903"/>
                          <a:pt x="17431" y="20712"/>
                        </a:cubicBezTo>
                        <a:cubicBezTo>
                          <a:pt x="16383" y="20522"/>
                          <a:pt x="15812" y="18903"/>
                          <a:pt x="15430" y="18045"/>
                        </a:cubicBezTo>
                        <a:cubicBezTo>
                          <a:pt x="14954" y="16807"/>
                          <a:pt x="14573" y="15093"/>
                          <a:pt x="13621" y="14045"/>
                        </a:cubicBezTo>
                        <a:cubicBezTo>
                          <a:pt x="13240" y="15188"/>
                          <a:pt x="13240" y="16331"/>
                          <a:pt x="12954" y="17474"/>
                        </a:cubicBezTo>
                        <a:cubicBezTo>
                          <a:pt x="12763" y="18236"/>
                          <a:pt x="12192" y="19188"/>
                          <a:pt x="11430" y="19379"/>
                        </a:cubicBezTo>
                        <a:cubicBezTo>
                          <a:pt x="10192" y="19760"/>
                          <a:pt x="9620" y="17093"/>
                          <a:pt x="9430" y="16331"/>
                        </a:cubicBezTo>
                        <a:close/>
                        <a:moveTo>
                          <a:pt x="4667" y="18426"/>
                        </a:moveTo>
                        <a:cubicBezTo>
                          <a:pt x="4286" y="17379"/>
                          <a:pt x="4096" y="16140"/>
                          <a:pt x="4000" y="14997"/>
                        </a:cubicBezTo>
                        <a:cubicBezTo>
                          <a:pt x="3905" y="13188"/>
                          <a:pt x="4000" y="11283"/>
                          <a:pt x="4000" y="9473"/>
                        </a:cubicBezTo>
                        <a:cubicBezTo>
                          <a:pt x="4000" y="8044"/>
                          <a:pt x="4000" y="6330"/>
                          <a:pt x="5144" y="5282"/>
                        </a:cubicBezTo>
                        <a:cubicBezTo>
                          <a:pt x="6382" y="4044"/>
                          <a:pt x="6858" y="6044"/>
                          <a:pt x="7049" y="7568"/>
                        </a:cubicBezTo>
                        <a:cubicBezTo>
                          <a:pt x="7525" y="9473"/>
                          <a:pt x="7620" y="11568"/>
                          <a:pt x="7525" y="13569"/>
                        </a:cubicBezTo>
                        <a:cubicBezTo>
                          <a:pt x="7525" y="15188"/>
                          <a:pt x="7239" y="16712"/>
                          <a:pt x="6858" y="18236"/>
                        </a:cubicBezTo>
                        <a:cubicBezTo>
                          <a:pt x="6667" y="18712"/>
                          <a:pt x="6287" y="19855"/>
                          <a:pt x="5525" y="19474"/>
                        </a:cubicBezTo>
                        <a:cubicBezTo>
                          <a:pt x="5048" y="19284"/>
                          <a:pt x="4953" y="18617"/>
                          <a:pt x="4763" y="18331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62" name="شكل حر: شكل 2661">
                    <a:extLst>
                      <a:ext uri="{FF2B5EF4-FFF2-40B4-BE49-F238E27FC236}">
                        <a16:creationId xmlns:a16="http://schemas.microsoft.com/office/drawing/2014/main" id="{8C5EC66E-0824-2586-BDAB-73547AAE0F0A}"/>
                      </a:ext>
                    </a:extLst>
                  </p:cNvPr>
                  <p:cNvSpPr/>
                  <p:nvPr/>
                </p:nvSpPr>
                <p:spPr>
                  <a:xfrm>
                    <a:off x="6524720" y="2699441"/>
                    <a:ext cx="20383" cy="27981"/>
                  </a:xfrm>
                  <a:custGeom>
                    <a:avLst/>
                    <a:gdLst>
                      <a:gd name="connsiteX0" fmla="*/ 857 w 20383"/>
                      <a:gd name="connsiteY0" fmla="*/ 17659 h 27981"/>
                      <a:gd name="connsiteX1" fmla="*/ 0 w 20383"/>
                      <a:gd name="connsiteY1" fmla="*/ 11754 h 27981"/>
                      <a:gd name="connsiteX2" fmla="*/ 4572 w 20383"/>
                      <a:gd name="connsiteY2" fmla="*/ 133 h 27981"/>
                      <a:gd name="connsiteX3" fmla="*/ 7429 w 20383"/>
                      <a:gd name="connsiteY3" fmla="*/ 1371 h 27981"/>
                      <a:gd name="connsiteX4" fmla="*/ 8382 w 20383"/>
                      <a:gd name="connsiteY4" fmla="*/ 895 h 27981"/>
                      <a:gd name="connsiteX5" fmla="*/ 9906 w 20383"/>
                      <a:gd name="connsiteY5" fmla="*/ 38 h 27981"/>
                      <a:gd name="connsiteX6" fmla="*/ 13145 w 20383"/>
                      <a:gd name="connsiteY6" fmla="*/ 800 h 27981"/>
                      <a:gd name="connsiteX7" fmla="*/ 14478 w 20383"/>
                      <a:gd name="connsiteY7" fmla="*/ 1752 h 27981"/>
                      <a:gd name="connsiteX8" fmla="*/ 15050 w 20383"/>
                      <a:gd name="connsiteY8" fmla="*/ 1086 h 27981"/>
                      <a:gd name="connsiteX9" fmla="*/ 17050 w 20383"/>
                      <a:gd name="connsiteY9" fmla="*/ 1752 h 27981"/>
                      <a:gd name="connsiteX10" fmla="*/ 16097 w 20383"/>
                      <a:gd name="connsiteY10" fmla="*/ 1752 h 27981"/>
                      <a:gd name="connsiteX11" fmla="*/ 14954 w 20383"/>
                      <a:gd name="connsiteY11" fmla="*/ 4800 h 27981"/>
                      <a:gd name="connsiteX12" fmla="*/ 11525 w 20383"/>
                      <a:gd name="connsiteY12" fmla="*/ 1181 h 27981"/>
                      <a:gd name="connsiteX13" fmla="*/ 10668 w 20383"/>
                      <a:gd name="connsiteY13" fmla="*/ 3372 h 27981"/>
                      <a:gd name="connsiteX14" fmla="*/ 9716 w 20383"/>
                      <a:gd name="connsiteY14" fmla="*/ 2038 h 27981"/>
                      <a:gd name="connsiteX15" fmla="*/ 9430 w 20383"/>
                      <a:gd name="connsiteY15" fmla="*/ 2229 h 27981"/>
                      <a:gd name="connsiteX16" fmla="*/ 9049 w 20383"/>
                      <a:gd name="connsiteY16" fmla="*/ 3848 h 27981"/>
                      <a:gd name="connsiteX17" fmla="*/ 8096 w 20383"/>
                      <a:gd name="connsiteY17" fmla="*/ 2895 h 27981"/>
                      <a:gd name="connsiteX18" fmla="*/ 7811 w 20383"/>
                      <a:gd name="connsiteY18" fmla="*/ 2991 h 27981"/>
                      <a:gd name="connsiteX19" fmla="*/ 7525 w 20383"/>
                      <a:gd name="connsiteY19" fmla="*/ 7182 h 27981"/>
                      <a:gd name="connsiteX20" fmla="*/ 6668 w 20383"/>
                      <a:gd name="connsiteY20" fmla="*/ 4038 h 27981"/>
                      <a:gd name="connsiteX21" fmla="*/ 4763 w 20383"/>
                      <a:gd name="connsiteY21" fmla="*/ 1752 h 27981"/>
                      <a:gd name="connsiteX22" fmla="*/ 2096 w 20383"/>
                      <a:gd name="connsiteY22" fmla="*/ 4419 h 27981"/>
                      <a:gd name="connsiteX23" fmla="*/ 1524 w 20383"/>
                      <a:gd name="connsiteY23" fmla="*/ 9944 h 27981"/>
                      <a:gd name="connsiteX24" fmla="*/ 2477 w 20383"/>
                      <a:gd name="connsiteY24" fmla="*/ 17850 h 27981"/>
                      <a:gd name="connsiteX25" fmla="*/ 5620 w 20383"/>
                      <a:gd name="connsiteY25" fmla="*/ 23469 h 27981"/>
                      <a:gd name="connsiteX26" fmla="*/ 8001 w 20383"/>
                      <a:gd name="connsiteY26" fmla="*/ 22422 h 27981"/>
                      <a:gd name="connsiteX27" fmla="*/ 7715 w 20383"/>
                      <a:gd name="connsiteY27" fmla="*/ 16802 h 27981"/>
                      <a:gd name="connsiteX28" fmla="*/ 8573 w 20383"/>
                      <a:gd name="connsiteY28" fmla="*/ 19945 h 27981"/>
                      <a:gd name="connsiteX29" fmla="*/ 9049 w 20383"/>
                      <a:gd name="connsiteY29" fmla="*/ 22231 h 27981"/>
                      <a:gd name="connsiteX30" fmla="*/ 10858 w 20383"/>
                      <a:gd name="connsiteY30" fmla="*/ 25660 h 27981"/>
                      <a:gd name="connsiteX31" fmla="*/ 11049 w 20383"/>
                      <a:gd name="connsiteY31" fmla="*/ 25660 h 27981"/>
                      <a:gd name="connsiteX32" fmla="*/ 11621 w 20383"/>
                      <a:gd name="connsiteY32" fmla="*/ 22231 h 27981"/>
                      <a:gd name="connsiteX33" fmla="*/ 12954 w 20383"/>
                      <a:gd name="connsiteY33" fmla="*/ 24612 h 27981"/>
                      <a:gd name="connsiteX34" fmla="*/ 13240 w 20383"/>
                      <a:gd name="connsiteY34" fmla="*/ 24612 h 27981"/>
                      <a:gd name="connsiteX35" fmla="*/ 13621 w 20383"/>
                      <a:gd name="connsiteY35" fmla="*/ 20993 h 27981"/>
                      <a:gd name="connsiteX36" fmla="*/ 14002 w 20383"/>
                      <a:gd name="connsiteY36" fmla="*/ 16897 h 27981"/>
                      <a:gd name="connsiteX37" fmla="*/ 15240 w 20383"/>
                      <a:gd name="connsiteY37" fmla="*/ 21564 h 27981"/>
                      <a:gd name="connsiteX38" fmla="*/ 16193 w 20383"/>
                      <a:gd name="connsiteY38" fmla="*/ 24517 h 27981"/>
                      <a:gd name="connsiteX39" fmla="*/ 20383 w 20383"/>
                      <a:gd name="connsiteY39" fmla="*/ 22707 h 27981"/>
                      <a:gd name="connsiteX40" fmla="*/ 15621 w 20383"/>
                      <a:gd name="connsiteY40" fmla="*/ 27375 h 27981"/>
                      <a:gd name="connsiteX41" fmla="*/ 5048 w 20383"/>
                      <a:gd name="connsiteY41" fmla="*/ 24803 h 27981"/>
                      <a:gd name="connsiteX42" fmla="*/ 857 w 20383"/>
                      <a:gd name="connsiteY42" fmla="*/ 17754 h 27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0383" h="27981">
                        <a:moveTo>
                          <a:pt x="857" y="17659"/>
                        </a:moveTo>
                        <a:cubicBezTo>
                          <a:pt x="286" y="15754"/>
                          <a:pt x="0" y="13754"/>
                          <a:pt x="0" y="11754"/>
                        </a:cubicBezTo>
                        <a:cubicBezTo>
                          <a:pt x="0" y="9372"/>
                          <a:pt x="667" y="-153"/>
                          <a:pt x="4572" y="133"/>
                        </a:cubicBezTo>
                        <a:cubicBezTo>
                          <a:pt x="5620" y="133"/>
                          <a:pt x="6668" y="705"/>
                          <a:pt x="7429" y="1371"/>
                        </a:cubicBezTo>
                        <a:cubicBezTo>
                          <a:pt x="7906" y="1848"/>
                          <a:pt x="8001" y="1371"/>
                          <a:pt x="8382" y="895"/>
                        </a:cubicBezTo>
                        <a:cubicBezTo>
                          <a:pt x="8763" y="419"/>
                          <a:pt x="9335" y="228"/>
                          <a:pt x="9906" y="38"/>
                        </a:cubicBezTo>
                        <a:cubicBezTo>
                          <a:pt x="10858" y="-153"/>
                          <a:pt x="12287" y="419"/>
                          <a:pt x="13145" y="800"/>
                        </a:cubicBezTo>
                        <a:cubicBezTo>
                          <a:pt x="13716" y="1086"/>
                          <a:pt x="14192" y="1371"/>
                          <a:pt x="14478" y="1752"/>
                        </a:cubicBezTo>
                        <a:cubicBezTo>
                          <a:pt x="14478" y="1467"/>
                          <a:pt x="14573" y="1181"/>
                          <a:pt x="15050" y="1086"/>
                        </a:cubicBezTo>
                        <a:cubicBezTo>
                          <a:pt x="15812" y="895"/>
                          <a:pt x="16478" y="1276"/>
                          <a:pt x="17050" y="1752"/>
                        </a:cubicBezTo>
                        <a:cubicBezTo>
                          <a:pt x="16764" y="1752"/>
                          <a:pt x="16478" y="1657"/>
                          <a:pt x="16097" y="1752"/>
                        </a:cubicBezTo>
                        <a:cubicBezTo>
                          <a:pt x="14859" y="2229"/>
                          <a:pt x="14764" y="3562"/>
                          <a:pt x="14954" y="4800"/>
                        </a:cubicBezTo>
                        <a:cubicBezTo>
                          <a:pt x="14192" y="3276"/>
                          <a:pt x="13430" y="1181"/>
                          <a:pt x="11525" y="1181"/>
                        </a:cubicBezTo>
                        <a:cubicBezTo>
                          <a:pt x="10668" y="1181"/>
                          <a:pt x="10573" y="2324"/>
                          <a:pt x="10668" y="3372"/>
                        </a:cubicBezTo>
                        <a:cubicBezTo>
                          <a:pt x="10478" y="2895"/>
                          <a:pt x="10192" y="2324"/>
                          <a:pt x="9716" y="2038"/>
                        </a:cubicBezTo>
                        <a:cubicBezTo>
                          <a:pt x="9525" y="2038"/>
                          <a:pt x="9430" y="2038"/>
                          <a:pt x="9430" y="2229"/>
                        </a:cubicBezTo>
                        <a:cubicBezTo>
                          <a:pt x="9430" y="2419"/>
                          <a:pt x="9430" y="4134"/>
                          <a:pt x="9049" y="3848"/>
                        </a:cubicBezTo>
                        <a:cubicBezTo>
                          <a:pt x="8668" y="3467"/>
                          <a:pt x="8477" y="3086"/>
                          <a:pt x="8096" y="2895"/>
                        </a:cubicBezTo>
                        <a:cubicBezTo>
                          <a:pt x="8001" y="2895"/>
                          <a:pt x="7811" y="2895"/>
                          <a:pt x="7811" y="2991"/>
                        </a:cubicBezTo>
                        <a:cubicBezTo>
                          <a:pt x="7334" y="4324"/>
                          <a:pt x="7620" y="5753"/>
                          <a:pt x="7525" y="7182"/>
                        </a:cubicBezTo>
                        <a:cubicBezTo>
                          <a:pt x="7144" y="6134"/>
                          <a:pt x="7049" y="4991"/>
                          <a:pt x="6668" y="4038"/>
                        </a:cubicBezTo>
                        <a:cubicBezTo>
                          <a:pt x="6382" y="3086"/>
                          <a:pt x="5906" y="1848"/>
                          <a:pt x="4763" y="1752"/>
                        </a:cubicBezTo>
                        <a:cubicBezTo>
                          <a:pt x="3429" y="1752"/>
                          <a:pt x="2381" y="3276"/>
                          <a:pt x="2096" y="4419"/>
                        </a:cubicBezTo>
                        <a:cubicBezTo>
                          <a:pt x="1524" y="6229"/>
                          <a:pt x="1524" y="8039"/>
                          <a:pt x="1524" y="9944"/>
                        </a:cubicBezTo>
                        <a:cubicBezTo>
                          <a:pt x="1524" y="12611"/>
                          <a:pt x="1715" y="15278"/>
                          <a:pt x="2477" y="17850"/>
                        </a:cubicBezTo>
                        <a:cubicBezTo>
                          <a:pt x="3143" y="19755"/>
                          <a:pt x="4096" y="22136"/>
                          <a:pt x="5620" y="23469"/>
                        </a:cubicBezTo>
                        <a:cubicBezTo>
                          <a:pt x="6763" y="24422"/>
                          <a:pt x="7811" y="23850"/>
                          <a:pt x="8001" y="22422"/>
                        </a:cubicBezTo>
                        <a:cubicBezTo>
                          <a:pt x="8192" y="20612"/>
                          <a:pt x="7144" y="18612"/>
                          <a:pt x="7715" y="16802"/>
                        </a:cubicBezTo>
                        <a:cubicBezTo>
                          <a:pt x="8287" y="17754"/>
                          <a:pt x="8382" y="18897"/>
                          <a:pt x="8573" y="19945"/>
                        </a:cubicBezTo>
                        <a:cubicBezTo>
                          <a:pt x="8763" y="20707"/>
                          <a:pt x="8858" y="21469"/>
                          <a:pt x="9049" y="22231"/>
                        </a:cubicBezTo>
                        <a:cubicBezTo>
                          <a:pt x="9335" y="23469"/>
                          <a:pt x="9525" y="25089"/>
                          <a:pt x="10858" y="25660"/>
                        </a:cubicBezTo>
                        <a:cubicBezTo>
                          <a:pt x="10858" y="25660"/>
                          <a:pt x="11049" y="25660"/>
                          <a:pt x="11049" y="25660"/>
                        </a:cubicBezTo>
                        <a:cubicBezTo>
                          <a:pt x="11906" y="24803"/>
                          <a:pt x="11525" y="23374"/>
                          <a:pt x="11621" y="22231"/>
                        </a:cubicBezTo>
                        <a:cubicBezTo>
                          <a:pt x="12192" y="22993"/>
                          <a:pt x="12097" y="24041"/>
                          <a:pt x="12954" y="24612"/>
                        </a:cubicBezTo>
                        <a:cubicBezTo>
                          <a:pt x="12954" y="24612"/>
                          <a:pt x="13145" y="24612"/>
                          <a:pt x="13240" y="24612"/>
                        </a:cubicBezTo>
                        <a:cubicBezTo>
                          <a:pt x="14002" y="23660"/>
                          <a:pt x="13716" y="22136"/>
                          <a:pt x="13621" y="20993"/>
                        </a:cubicBezTo>
                        <a:cubicBezTo>
                          <a:pt x="13621" y="19755"/>
                          <a:pt x="13525" y="18135"/>
                          <a:pt x="14002" y="16897"/>
                        </a:cubicBezTo>
                        <a:cubicBezTo>
                          <a:pt x="14669" y="18326"/>
                          <a:pt x="14954" y="20040"/>
                          <a:pt x="15240" y="21564"/>
                        </a:cubicBezTo>
                        <a:cubicBezTo>
                          <a:pt x="15431" y="22517"/>
                          <a:pt x="15431" y="23850"/>
                          <a:pt x="16193" y="24517"/>
                        </a:cubicBezTo>
                        <a:cubicBezTo>
                          <a:pt x="17336" y="25565"/>
                          <a:pt x="19241" y="23850"/>
                          <a:pt x="20383" y="22707"/>
                        </a:cubicBezTo>
                        <a:cubicBezTo>
                          <a:pt x="19241" y="24708"/>
                          <a:pt x="17717" y="26422"/>
                          <a:pt x="15621" y="27375"/>
                        </a:cubicBezTo>
                        <a:cubicBezTo>
                          <a:pt x="12002" y="28899"/>
                          <a:pt x="7715" y="27375"/>
                          <a:pt x="5048" y="24803"/>
                        </a:cubicBezTo>
                        <a:cubicBezTo>
                          <a:pt x="3048" y="22898"/>
                          <a:pt x="1619" y="20421"/>
                          <a:pt x="857" y="17754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658" name="شكل حر: شكل 2657">
                  <a:extLst>
                    <a:ext uri="{FF2B5EF4-FFF2-40B4-BE49-F238E27FC236}">
                      <a16:creationId xmlns:a16="http://schemas.microsoft.com/office/drawing/2014/main" id="{0308CA04-6F0F-F585-A251-87FB3E8063A4}"/>
                    </a:ext>
                  </a:extLst>
                </p:cNvPr>
                <p:cNvSpPr/>
                <p:nvPr/>
              </p:nvSpPr>
              <p:spPr>
                <a:xfrm>
                  <a:off x="6525827" y="2717560"/>
                  <a:ext cx="20990" cy="11071"/>
                </a:xfrm>
                <a:custGeom>
                  <a:avLst/>
                  <a:gdLst>
                    <a:gd name="connsiteX0" fmla="*/ 226 w 20990"/>
                    <a:gd name="connsiteY0" fmla="*/ 3637 h 11071"/>
                    <a:gd name="connsiteX1" fmla="*/ 2512 w 20990"/>
                    <a:gd name="connsiteY1" fmla="*/ 7066 h 11071"/>
                    <a:gd name="connsiteX2" fmla="*/ 14133 w 20990"/>
                    <a:gd name="connsiteY2" fmla="*/ 10495 h 11071"/>
                    <a:gd name="connsiteX3" fmla="*/ 20991 w 20990"/>
                    <a:gd name="connsiteY3" fmla="*/ 874 h 11071"/>
                    <a:gd name="connsiteX4" fmla="*/ 18038 w 20990"/>
                    <a:gd name="connsiteY4" fmla="*/ 2684 h 11071"/>
                    <a:gd name="connsiteX5" fmla="*/ 17085 w 20990"/>
                    <a:gd name="connsiteY5" fmla="*/ 2017 h 11071"/>
                    <a:gd name="connsiteX6" fmla="*/ 15371 w 20990"/>
                    <a:gd name="connsiteY6" fmla="*/ 3827 h 11071"/>
                    <a:gd name="connsiteX7" fmla="*/ 13371 w 20990"/>
                    <a:gd name="connsiteY7" fmla="*/ 17 h 11071"/>
                    <a:gd name="connsiteX8" fmla="*/ 11561 w 20990"/>
                    <a:gd name="connsiteY8" fmla="*/ 2779 h 11071"/>
                    <a:gd name="connsiteX9" fmla="*/ 10227 w 20990"/>
                    <a:gd name="connsiteY9" fmla="*/ 1732 h 11071"/>
                    <a:gd name="connsiteX10" fmla="*/ 8799 w 20990"/>
                    <a:gd name="connsiteY10" fmla="*/ 4399 h 11071"/>
                    <a:gd name="connsiteX11" fmla="*/ 7370 w 20990"/>
                    <a:gd name="connsiteY11" fmla="*/ 2017 h 11071"/>
                    <a:gd name="connsiteX12" fmla="*/ 6322 w 20990"/>
                    <a:gd name="connsiteY12" fmla="*/ 1922 h 11071"/>
                    <a:gd name="connsiteX13" fmla="*/ 5941 w 20990"/>
                    <a:gd name="connsiteY13" fmla="*/ 3922 h 11071"/>
                    <a:gd name="connsiteX14" fmla="*/ 4608 w 20990"/>
                    <a:gd name="connsiteY14" fmla="*/ 2398 h 11071"/>
                    <a:gd name="connsiteX15" fmla="*/ 3560 w 20990"/>
                    <a:gd name="connsiteY15" fmla="*/ 2398 h 11071"/>
                    <a:gd name="connsiteX16" fmla="*/ 4227 w 20990"/>
                    <a:gd name="connsiteY16" fmla="*/ 5923 h 11071"/>
                    <a:gd name="connsiteX17" fmla="*/ 131 w 20990"/>
                    <a:gd name="connsiteY17" fmla="*/ 2398 h 11071"/>
                    <a:gd name="connsiteX18" fmla="*/ 321 w 20990"/>
                    <a:gd name="connsiteY18" fmla="*/ 3732 h 11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0990" h="11071">
                      <a:moveTo>
                        <a:pt x="226" y="3637"/>
                      </a:moveTo>
                      <a:cubicBezTo>
                        <a:pt x="893" y="4780"/>
                        <a:pt x="1560" y="6018"/>
                        <a:pt x="2512" y="7066"/>
                      </a:cubicBezTo>
                      <a:cubicBezTo>
                        <a:pt x="5274" y="10399"/>
                        <a:pt x="9942" y="12019"/>
                        <a:pt x="14133" y="10495"/>
                      </a:cubicBezTo>
                      <a:cubicBezTo>
                        <a:pt x="17276" y="9447"/>
                        <a:pt x="20419" y="6208"/>
                        <a:pt x="20991" y="874"/>
                      </a:cubicBezTo>
                      <a:cubicBezTo>
                        <a:pt x="20991" y="493"/>
                        <a:pt x="18324" y="2017"/>
                        <a:pt x="18038" y="2684"/>
                      </a:cubicBezTo>
                      <a:cubicBezTo>
                        <a:pt x="17847" y="2303"/>
                        <a:pt x="17562" y="2017"/>
                        <a:pt x="17085" y="2017"/>
                      </a:cubicBezTo>
                      <a:cubicBezTo>
                        <a:pt x="15942" y="2017"/>
                        <a:pt x="15752" y="2970"/>
                        <a:pt x="15371" y="3827"/>
                      </a:cubicBezTo>
                      <a:cubicBezTo>
                        <a:pt x="14990" y="2398"/>
                        <a:pt x="14704" y="303"/>
                        <a:pt x="13371" y="17"/>
                      </a:cubicBezTo>
                      <a:cubicBezTo>
                        <a:pt x="12228" y="-173"/>
                        <a:pt x="11847" y="1255"/>
                        <a:pt x="11561" y="2779"/>
                      </a:cubicBezTo>
                      <a:cubicBezTo>
                        <a:pt x="11275" y="2208"/>
                        <a:pt x="10799" y="1827"/>
                        <a:pt x="10227" y="1732"/>
                      </a:cubicBezTo>
                      <a:cubicBezTo>
                        <a:pt x="8799" y="1446"/>
                        <a:pt x="8894" y="3160"/>
                        <a:pt x="8799" y="4399"/>
                      </a:cubicBezTo>
                      <a:cubicBezTo>
                        <a:pt x="8322" y="3541"/>
                        <a:pt x="8037" y="2589"/>
                        <a:pt x="7370" y="2017"/>
                      </a:cubicBezTo>
                      <a:cubicBezTo>
                        <a:pt x="7179" y="1827"/>
                        <a:pt x="6513" y="1541"/>
                        <a:pt x="6322" y="1922"/>
                      </a:cubicBezTo>
                      <a:cubicBezTo>
                        <a:pt x="5846" y="2494"/>
                        <a:pt x="5846" y="3256"/>
                        <a:pt x="5941" y="3922"/>
                      </a:cubicBezTo>
                      <a:cubicBezTo>
                        <a:pt x="5560" y="3256"/>
                        <a:pt x="5179" y="2684"/>
                        <a:pt x="4608" y="2398"/>
                      </a:cubicBezTo>
                      <a:cubicBezTo>
                        <a:pt x="4417" y="2303"/>
                        <a:pt x="3655" y="2017"/>
                        <a:pt x="3560" y="2398"/>
                      </a:cubicBezTo>
                      <a:cubicBezTo>
                        <a:pt x="3369" y="3637"/>
                        <a:pt x="3846" y="4780"/>
                        <a:pt x="4227" y="5923"/>
                      </a:cubicBezTo>
                      <a:cubicBezTo>
                        <a:pt x="3941" y="5065"/>
                        <a:pt x="1369" y="3160"/>
                        <a:pt x="131" y="2398"/>
                      </a:cubicBezTo>
                      <a:cubicBezTo>
                        <a:pt x="-250" y="2208"/>
                        <a:pt x="321" y="3732"/>
                        <a:pt x="321" y="3732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659" name="شكل حر: شكل 2658">
                  <a:extLst>
                    <a:ext uri="{FF2B5EF4-FFF2-40B4-BE49-F238E27FC236}">
                      <a16:creationId xmlns:a16="http://schemas.microsoft.com/office/drawing/2014/main" id="{1FFC7062-8B0F-91F0-FEC5-34252B533EB4}"/>
                    </a:ext>
                  </a:extLst>
                </p:cNvPr>
                <p:cNvSpPr/>
                <p:nvPr/>
              </p:nvSpPr>
              <p:spPr>
                <a:xfrm>
                  <a:off x="6525672" y="2720053"/>
                  <a:ext cx="20669" cy="8591"/>
                </a:xfrm>
                <a:custGeom>
                  <a:avLst/>
                  <a:gdLst>
                    <a:gd name="connsiteX0" fmla="*/ 0 w 20669"/>
                    <a:gd name="connsiteY0" fmla="*/ 95 h 8591"/>
                    <a:gd name="connsiteX1" fmla="*/ 95 w 20669"/>
                    <a:gd name="connsiteY1" fmla="*/ 286 h 8591"/>
                    <a:gd name="connsiteX2" fmla="*/ 1714 w 20669"/>
                    <a:gd name="connsiteY2" fmla="*/ 2762 h 8591"/>
                    <a:gd name="connsiteX3" fmla="*/ 5525 w 20669"/>
                    <a:gd name="connsiteY3" fmla="*/ 5906 h 8591"/>
                    <a:gd name="connsiteX4" fmla="*/ 5810 w 20669"/>
                    <a:gd name="connsiteY4" fmla="*/ 5620 h 8591"/>
                    <a:gd name="connsiteX5" fmla="*/ 5620 w 20669"/>
                    <a:gd name="connsiteY5" fmla="*/ 5239 h 8591"/>
                    <a:gd name="connsiteX6" fmla="*/ 9716 w 20669"/>
                    <a:gd name="connsiteY6" fmla="*/ 7144 h 8591"/>
                    <a:gd name="connsiteX7" fmla="*/ 9906 w 20669"/>
                    <a:gd name="connsiteY7" fmla="*/ 6763 h 8591"/>
                    <a:gd name="connsiteX8" fmla="*/ 7906 w 20669"/>
                    <a:gd name="connsiteY8" fmla="*/ 4001 h 8591"/>
                    <a:gd name="connsiteX9" fmla="*/ 10858 w 20669"/>
                    <a:gd name="connsiteY9" fmla="*/ 6477 h 8591"/>
                    <a:gd name="connsiteX10" fmla="*/ 11144 w 20669"/>
                    <a:gd name="connsiteY10" fmla="*/ 6191 h 8591"/>
                    <a:gd name="connsiteX11" fmla="*/ 10001 w 20669"/>
                    <a:gd name="connsiteY11" fmla="*/ 3620 h 8591"/>
                    <a:gd name="connsiteX12" fmla="*/ 12097 w 20669"/>
                    <a:gd name="connsiteY12" fmla="*/ 6477 h 8591"/>
                    <a:gd name="connsiteX13" fmla="*/ 12478 w 20669"/>
                    <a:gd name="connsiteY13" fmla="*/ 6286 h 8591"/>
                    <a:gd name="connsiteX14" fmla="*/ 12287 w 20669"/>
                    <a:gd name="connsiteY14" fmla="*/ 2572 h 8591"/>
                    <a:gd name="connsiteX15" fmla="*/ 12287 w 20669"/>
                    <a:gd name="connsiteY15" fmla="*/ 476 h 8591"/>
                    <a:gd name="connsiteX16" fmla="*/ 12573 w 20669"/>
                    <a:gd name="connsiteY16" fmla="*/ 2286 h 8591"/>
                    <a:gd name="connsiteX17" fmla="*/ 13240 w 20669"/>
                    <a:gd name="connsiteY17" fmla="*/ 5715 h 8591"/>
                    <a:gd name="connsiteX18" fmla="*/ 13621 w 20669"/>
                    <a:gd name="connsiteY18" fmla="*/ 5715 h 8591"/>
                    <a:gd name="connsiteX19" fmla="*/ 14573 w 20669"/>
                    <a:gd name="connsiteY19" fmla="*/ 2667 h 8591"/>
                    <a:gd name="connsiteX20" fmla="*/ 14764 w 20669"/>
                    <a:gd name="connsiteY20" fmla="*/ 667 h 8591"/>
                    <a:gd name="connsiteX21" fmla="*/ 14764 w 20669"/>
                    <a:gd name="connsiteY21" fmla="*/ 4477 h 8591"/>
                    <a:gd name="connsiteX22" fmla="*/ 15145 w 20669"/>
                    <a:gd name="connsiteY22" fmla="*/ 4572 h 8591"/>
                    <a:gd name="connsiteX23" fmla="*/ 15526 w 20669"/>
                    <a:gd name="connsiteY23" fmla="*/ 3620 h 8591"/>
                    <a:gd name="connsiteX24" fmla="*/ 15145 w 20669"/>
                    <a:gd name="connsiteY24" fmla="*/ 5334 h 8591"/>
                    <a:gd name="connsiteX25" fmla="*/ 15526 w 20669"/>
                    <a:gd name="connsiteY25" fmla="*/ 5524 h 8591"/>
                    <a:gd name="connsiteX26" fmla="*/ 18288 w 20669"/>
                    <a:gd name="connsiteY26" fmla="*/ 2477 h 8591"/>
                    <a:gd name="connsiteX27" fmla="*/ 18764 w 20669"/>
                    <a:gd name="connsiteY27" fmla="*/ 1810 h 8591"/>
                    <a:gd name="connsiteX28" fmla="*/ 17526 w 20669"/>
                    <a:gd name="connsiteY28" fmla="*/ 4477 h 8591"/>
                    <a:gd name="connsiteX29" fmla="*/ 17812 w 20669"/>
                    <a:gd name="connsiteY29" fmla="*/ 4763 h 8591"/>
                    <a:gd name="connsiteX30" fmla="*/ 20669 w 20669"/>
                    <a:gd name="connsiteY30" fmla="*/ 953 h 8591"/>
                    <a:gd name="connsiteX31" fmla="*/ 14288 w 20669"/>
                    <a:gd name="connsiteY31" fmla="*/ 8001 h 8591"/>
                    <a:gd name="connsiteX32" fmla="*/ 2667 w 20669"/>
                    <a:gd name="connsiteY32" fmla="*/ 4572 h 8591"/>
                    <a:gd name="connsiteX33" fmla="*/ 381 w 20669"/>
                    <a:gd name="connsiteY33" fmla="*/ 1143 h 8591"/>
                    <a:gd name="connsiteX34" fmla="*/ 0 w 20669"/>
                    <a:gd name="connsiteY34" fmla="*/ 0 h 8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20669" h="8591">
                      <a:moveTo>
                        <a:pt x="0" y="95"/>
                      </a:moveTo>
                      <a:cubicBezTo>
                        <a:pt x="0" y="95"/>
                        <a:pt x="0" y="191"/>
                        <a:pt x="95" y="286"/>
                      </a:cubicBezTo>
                      <a:cubicBezTo>
                        <a:pt x="571" y="1143"/>
                        <a:pt x="1048" y="2000"/>
                        <a:pt x="1714" y="2762"/>
                      </a:cubicBezTo>
                      <a:cubicBezTo>
                        <a:pt x="2762" y="4001"/>
                        <a:pt x="4000" y="5239"/>
                        <a:pt x="5525" y="5906"/>
                      </a:cubicBezTo>
                      <a:cubicBezTo>
                        <a:pt x="5715" y="5906"/>
                        <a:pt x="5905" y="5810"/>
                        <a:pt x="5810" y="5620"/>
                      </a:cubicBezTo>
                      <a:cubicBezTo>
                        <a:pt x="5810" y="5524"/>
                        <a:pt x="5620" y="5334"/>
                        <a:pt x="5620" y="5239"/>
                      </a:cubicBezTo>
                      <a:cubicBezTo>
                        <a:pt x="6763" y="6191"/>
                        <a:pt x="8192" y="6858"/>
                        <a:pt x="9716" y="7144"/>
                      </a:cubicBezTo>
                      <a:cubicBezTo>
                        <a:pt x="9906" y="7144"/>
                        <a:pt x="10001" y="6953"/>
                        <a:pt x="9906" y="6763"/>
                      </a:cubicBezTo>
                      <a:cubicBezTo>
                        <a:pt x="9144" y="5906"/>
                        <a:pt x="8477" y="5048"/>
                        <a:pt x="7906" y="4001"/>
                      </a:cubicBezTo>
                      <a:cubicBezTo>
                        <a:pt x="8668" y="5048"/>
                        <a:pt x="9716" y="6096"/>
                        <a:pt x="10858" y="6477"/>
                      </a:cubicBezTo>
                      <a:cubicBezTo>
                        <a:pt x="11049" y="6477"/>
                        <a:pt x="11239" y="6477"/>
                        <a:pt x="11144" y="6191"/>
                      </a:cubicBezTo>
                      <a:cubicBezTo>
                        <a:pt x="10763" y="5334"/>
                        <a:pt x="10192" y="4572"/>
                        <a:pt x="10001" y="3620"/>
                      </a:cubicBezTo>
                      <a:cubicBezTo>
                        <a:pt x="10573" y="4667"/>
                        <a:pt x="11144" y="5810"/>
                        <a:pt x="12097" y="6477"/>
                      </a:cubicBezTo>
                      <a:cubicBezTo>
                        <a:pt x="12192" y="6477"/>
                        <a:pt x="12478" y="6477"/>
                        <a:pt x="12478" y="6286"/>
                      </a:cubicBezTo>
                      <a:cubicBezTo>
                        <a:pt x="12478" y="5048"/>
                        <a:pt x="12383" y="3810"/>
                        <a:pt x="12287" y="2572"/>
                      </a:cubicBezTo>
                      <a:cubicBezTo>
                        <a:pt x="12287" y="1905"/>
                        <a:pt x="12287" y="1143"/>
                        <a:pt x="12287" y="476"/>
                      </a:cubicBezTo>
                      <a:cubicBezTo>
                        <a:pt x="12383" y="1048"/>
                        <a:pt x="12478" y="1715"/>
                        <a:pt x="12573" y="2286"/>
                      </a:cubicBezTo>
                      <a:cubicBezTo>
                        <a:pt x="12668" y="3334"/>
                        <a:pt x="12668" y="4667"/>
                        <a:pt x="13240" y="5715"/>
                      </a:cubicBezTo>
                      <a:cubicBezTo>
                        <a:pt x="13240" y="5810"/>
                        <a:pt x="13525" y="5810"/>
                        <a:pt x="13621" y="5715"/>
                      </a:cubicBezTo>
                      <a:cubicBezTo>
                        <a:pt x="14288" y="4858"/>
                        <a:pt x="14478" y="3715"/>
                        <a:pt x="14573" y="2667"/>
                      </a:cubicBezTo>
                      <a:cubicBezTo>
                        <a:pt x="14573" y="2000"/>
                        <a:pt x="14764" y="1333"/>
                        <a:pt x="14764" y="667"/>
                      </a:cubicBezTo>
                      <a:cubicBezTo>
                        <a:pt x="14859" y="1905"/>
                        <a:pt x="14764" y="3334"/>
                        <a:pt x="14764" y="4477"/>
                      </a:cubicBezTo>
                      <a:cubicBezTo>
                        <a:pt x="14764" y="4667"/>
                        <a:pt x="15050" y="4858"/>
                        <a:pt x="15145" y="4572"/>
                      </a:cubicBezTo>
                      <a:cubicBezTo>
                        <a:pt x="15335" y="4286"/>
                        <a:pt x="15430" y="3905"/>
                        <a:pt x="15526" y="3620"/>
                      </a:cubicBezTo>
                      <a:cubicBezTo>
                        <a:pt x="15335" y="4191"/>
                        <a:pt x="15240" y="4763"/>
                        <a:pt x="15145" y="5334"/>
                      </a:cubicBezTo>
                      <a:cubicBezTo>
                        <a:pt x="15145" y="5524"/>
                        <a:pt x="15335" y="5620"/>
                        <a:pt x="15526" y="5524"/>
                      </a:cubicBezTo>
                      <a:cubicBezTo>
                        <a:pt x="16669" y="4858"/>
                        <a:pt x="17526" y="3524"/>
                        <a:pt x="18288" y="2477"/>
                      </a:cubicBezTo>
                      <a:cubicBezTo>
                        <a:pt x="18479" y="2286"/>
                        <a:pt x="18574" y="2096"/>
                        <a:pt x="18764" y="1810"/>
                      </a:cubicBezTo>
                      <a:cubicBezTo>
                        <a:pt x="18479" y="2667"/>
                        <a:pt x="18002" y="3620"/>
                        <a:pt x="17526" y="4477"/>
                      </a:cubicBezTo>
                      <a:cubicBezTo>
                        <a:pt x="17335" y="4667"/>
                        <a:pt x="17526" y="4953"/>
                        <a:pt x="17812" y="4763"/>
                      </a:cubicBezTo>
                      <a:cubicBezTo>
                        <a:pt x="19145" y="3905"/>
                        <a:pt x="20098" y="2477"/>
                        <a:pt x="20669" y="953"/>
                      </a:cubicBezTo>
                      <a:cubicBezTo>
                        <a:pt x="19526" y="4763"/>
                        <a:pt x="16859" y="7048"/>
                        <a:pt x="14288" y="8001"/>
                      </a:cubicBezTo>
                      <a:cubicBezTo>
                        <a:pt x="10096" y="9525"/>
                        <a:pt x="5334" y="8001"/>
                        <a:pt x="2667" y="4572"/>
                      </a:cubicBezTo>
                      <a:cubicBezTo>
                        <a:pt x="1810" y="3524"/>
                        <a:pt x="1048" y="2381"/>
                        <a:pt x="381" y="1143"/>
                      </a:cubicBezTo>
                      <a:cubicBezTo>
                        <a:pt x="381" y="1143"/>
                        <a:pt x="95" y="381"/>
                        <a:pt x="0" y="0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473" name="رسم 672">
                <a:extLst>
                  <a:ext uri="{FF2B5EF4-FFF2-40B4-BE49-F238E27FC236}">
                    <a16:creationId xmlns:a16="http://schemas.microsoft.com/office/drawing/2014/main" id="{69D86A33-E1DB-8248-834C-34DFB0305B8E}"/>
                  </a:ext>
                </a:extLst>
              </p:cNvPr>
              <p:cNvGrpSpPr/>
              <p:nvPr/>
            </p:nvGrpSpPr>
            <p:grpSpPr>
              <a:xfrm>
                <a:off x="6402012" y="2620429"/>
                <a:ext cx="35956" cy="33523"/>
                <a:chOff x="6402012" y="2620429"/>
                <a:chExt cx="35956" cy="33523"/>
              </a:xfrm>
            </p:grpSpPr>
            <p:grpSp>
              <p:nvGrpSpPr>
                <p:cNvPr id="2643" name="رسم 672">
                  <a:extLst>
                    <a:ext uri="{FF2B5EF4-FFF2-40B4-BE49-F238E27FC236}">
                      <a16:creationId xmlns:a16="http://schemas.microsoft.com/office/drawing/2014/main" id="{1E3BFD8D-B6D7-DABA-862A-38B02D8C22AF}"/>
                    </a:ext>
                  </a:extLst>
                </p:cNvPr>
                <p:cNvGrpSpPr/>
                <p:nvPr/>
              </p:nvGrpSpPr>
              <p:grpSpPr>
                <a:xfrm>
                  <a:off x="6402012" y="2630196"/>
                  <a:ext cx="29472" cy="23295"/>
                  <a:chOff x="6402012" y="2630196"/>
                  <a:chExt cx="29472" cy="23295"/>
                </a:xfrm>
              </p:grpSpPr>
              <p:sp>
                <p:nvSpPr>
                  <p:cNvPr id="2653" name="شكل حر: شكل 2652">
                    <a:extLst>
                      <a:ext uri="{FF2B5EF4-FFF2-40B4-BE49-F238E27FC236}">
                        <a16:creationId xmlns:a16="http://schemas.microsoft.com/office/drawing/2014/main" id="{A9AC924A-72DC-F499-1E82-2ACDD145C618}"/>
                      </a:ext>
                    </a:extLst>
                  </p:cNvPr>
                  <p:cNvSpPr/>
                  <p:nvPr/>
                </p:nvSpPr>
                <p:spPr>
                  <a:xfrm>
                    <a:off x="6402012" y="2630196"/>
                    <a:ext cx="29472" cy="23295"/>
                  </a:xfrm>
                  <a:custGeom>
                    <a:avLst/>
                    <a:gdLst>
                      <a:gd name="connsiteX0" fmla="*/ 14409 w 29472"/>
                      <a:gd name="connsiteY0" fmla="*/ 22801 h 23295"/>
                      <a:gd name="connsiteX1" fmla="*/ 8694 w 29472"/>
                      <a:gd name="connsiteY1" fmla="*/ 20896 h 23295"/>
                      <a:gd name="connsiteX2" fmla="*/ 312 w 29472"/>
                      <a:gd name="connsiteY2" fmla="*/ 11657 h 23295"/>
                      <a:gd name="connsiteX3" fmla="*/ 2693 w 29472"/>
                      <a:gd name="connsiteY3" fmla="*/ 9657 h 23295"/>
                      <a:gd name="connsiteX4" fmla="*/ 2693 w 29472"/>
                      <a:gd name="connsiteY4" fmla="*/ 8609 h 23295"/>
                      <a:gd name="connsiteX5" fmla="*/ 2693 w 29472"/>
                      <a:gd name="connsiteY5" fmla="*/ 6799 h 23295"/>
                      <a:gd name="connsiteX6" fmla="*/ 4789 w 29472"/>
                      <a:gd name="connsiteY6" fmla="*/ 4228 h 23295"/>
                      <a:gd name="connsiteX7" fmla="*/ 6313 w 29472"/>
                      <a:gd name="connsiteY7" fmla="*/ 3466 h 23295"/>
                      <a:gd name="connsiteX8" fmla="*/ 5932 w 29472"/>
                      <a:gd name="connsiteY8" fmla="*/ 2704 h 23295"/>
                      <a:gd name="connsiteX9" fmla="*/ 7741 w 29472"/>
                      <a:gd name="connsiteY9" fmla="*/ 1084 h 23295"/>
                      <a:gd name="connsiteX10" fmla="*/ 10980 w 29472"/>
                      <a:gd name="connsiteY10" fmla="*/ 322 h 23295"/>
                      <a:gd name="connsiteX11" fmla="*/ 16504 w 29472"/>
                      <a:gd name="connsiteY11" fmla="*/ 322 h 23295"/>
                      <a:gd name="connsiteX12" fmla="*/ 29458 w 29472"/>
                      <a:gd name="connsiteY12" fmla="*/ 14038 h 23295"/>
                      <a:gd name="connsiteX13" fmla="*/ 22505 w 29472"/>
                      <a:gd name="connsiteY13" fmla="*/ 22420 h 23295"/>
                      <a:gd name="connsiteX14" fmla="*/ 14314 w 29472"/>
                      <a:gd name="connsiteY14" fmla="*/ 23087 h 23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9472" h="23295">
                        <a:moveTo>
                          <a:pt x="14409" y="22801"/>
                        </a:moveTo>
                        <a:cubicBezTo>
                          <a:pt x="12409" y="22420"/>
                          <a:pt x="10504" y="21754"/>
                          <a:pt x="8694" y="20896"/>
                        </a:cubicBezTo>
                        <a:cubicBezTo>
                          <a:pt x="6503" y="19849"/>
                          <a:pt x="-1688" y="15086"/>
                          <a:pt x="312" y="11657"/>
                        </a:cubicBezTo>
                        <a:cubicBezTo>
                          <a:pt x="788" y="10705"/>
                          <a:pt x="1741" y="10038"/>
                          <a:pt x="2693" y="9657"/>
                        </a:cubicBezTo>
                        <a:cubicBezTo>
                          <a:pt x="3360" y="9371"/>
                          <a:pt x="2979" y="9181"/>
                          <a:pt x="2693" y="8609"/>
                        </a:cubicBezTo>
                        <a:cubicBezTo>
                          <a:pt x="2407" y="8038"/>
                          <a:pt x="2503" y="7466"/>
                          <a:pt x="2693" y="6799"/>
                        </a:cubicBezTo>
                        <a:cubicBezTo>
                          <a:pt x="2884" y="5847"/>
                          <a:pt x="4027" y="4799"/>
                          <a:pt x="4789" y="4228"/>
                        </a:cubicBezTo>
                        <a:cubicBezTo>
                          <a:pt x="5265" y="3847"/>
                          <a:pt x="5836" y="3561"/>
                          <a:pt x="6313" y="3466"/>
                        </a:cubicBezTo>
                        <a:cubicBezTo>
                          <a:pt x="6027" y="3370"/>
                          <a:pt x="5932" y="3085"/>
                          <a:pt x="5932" y="2704"/>
                        </a:cubicBezTo>
                        <a:cubicBezTo>
                          <a:pt x="6027" y="1846"/>
                          <a:pt x="6979" y="1370"/>
                          <a:pt x="7741" y="1084"/>
                        </a:cubicBezTo>
                        <a:cubicBezTo>
                          <a:pt x="8789" y="703"/>
                          <a:pt x="9837" y="608"/>
                          <a:pt x="10980" y="322"/>
                        </a:cubicBezTo>
                        <a:cubicBezTo>
                          <a:pt x="12790" y="-154"/>
                          <a:pt x="14695" y="-59"/>
                          <a:pt x="16504" y="322"/>
                        </a:cubicBezTo>
                        <a:cubicBezTo>
                          <a:pt x="22410" y="1656"/>
                          <a:pt x="29839" y="7371"/>
                          <a:pt x="29458" y="14038"/>
                        </a:cubicBezTo>
                        <a:cubicBezTo>
                          <a:pt x="29268" y="17944"/>
                          <a:pt x="25934" y="21182"/>
                          <a:pt x="22505" y="22420"/>
                        </a:cubicBezTo>
                        <a:cubicBezTo>
                          <a:pt x="19838" y="23373"/>
                          <a:pt x="17076" y="23468"/>
                          <a:pt x="14314" y="23087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54" name="شكل حر: شكل 2653">
                    <a:extLst>
                      <a:ext uri="{FF2B5EF4-FFF2-40B4-BE49-F238E27FC236}">
                        <a16:creationId xmlns:a16="http://schemas.microsoft.com/office/drawing/2014/main" id="{FAD83FA1-6166-9C90-8E46-8CEF2DBA4FE0}"/>
                      </a:ext>
                    </a:extLst>
                  </p:cNvPr>
                  <p:cNvSpPr/>
                  <p:nvPr/>
                </p:nvSpPr>
                <p:spPr>
                  <a:xfrm>
                    <a:off x="6402012" y="2631376"/>
                    <a:ext cx="29275" cy="22020"/>
                  </a:xfrm>
                  <a:custGeom>
                    <a:avLst/>
                    <a:gdLst>
                      <a:gd name="connsiteX0" fmla="*/ 14409 w 29275"/>
                      <a:gd name="connsiteY0" fmla="*/ 21622 h 22020"/>
                      <a:gd name="connsiteX1" fmla="*/ 8694 w 29275"/>
                      <a:gd name="connsiteY1" fmla="*/ 19717 h 22020"/>
                      <a:gd name="connsiteX2" fmla="*/ 312 w 29275"/>
                      <a:gd name="connsiteY2" fmla="*/ 10478 h 22020"/>
                      <a:gd name="connsiteX3" fmla="*/ 2693 w 29275"/>
                      <a:gd name="connsiteY3" fmla="*/ 8477 h 22020"/>
                      <a:gd name="connsiteX4" fmla="*/ 2693 w 29275"/>
                      <a:gd name="connsiteY4" fmla="*/ 7430 h 22020"/>
                      <a:gd name="connsiteX5" fmla="*/ 2693 w 29275"/>
                      <a:gd name="connsiteY5" fmla="*/ 5620 h 22020"/>
                      <a:gd name="connsiteX6" fmla="*/ 4789 w 29275"/>
                      <a:gd name="connsiteY6" fmla="*/ 3048 h 22020"/>
                      <a:gd name="connsiteX7" fmla="*/ 6313 w 29275"/>
                      <a:gd name="connsiteY7" fmla="*/ 2286 h 22020"/>
                      <a:gd name="connsiteX8" fmla="*/ 5932 w 29275"/>
                      <a:gd name="connsiteY8" fmla="*/ 1524 h 22020"/>
                      <a:gd name="connsiteX9" fmla="*/ 7360 w 29275"/>
                      <a:gd name="connsiteY9" fmla="*/ 0 h 22020"/>
                      <a:gd name="connsiteX10" fmla="*/ 6884 w 29275"/>
                      <a:gd name="connsiteY10" fmla="*/ 857 h 22020"/>
                      <a:gd name="connsiteX11" fmla="*/ 9075 w 29275"/>
                      <a:gd name="connsiteY11" fmla="*/ 3239 h 22020"/>
                      <a:gd name="connsiteX12" fmla="*/ 4312 w 29275"/>
                      <a:gd name="connsiteY12" fmla="*/ 4667 h 22020"/>
                      <a:gd name="connsiteX13" fmla="*/ 5932 w 29275"/>
                      <a:gd name="connsiteY13" fmla="*/ 6477 h 22020"/>
                      <a:gd name="connsiteX14" fmla="*/ 4312 w 29275"/>
                      <a:gd name="connsiteY14" fmla="*/ 6763 h 22020"/>
                      <a:gd name="connsiteX15" fmla="*/ 4312 w 29275"/>
                      <a:gd name="connsiteY15" fmla="*/ 7144 h 22020"/>
                      <a:gd name="connsiteX16" fmla="*/ 5551 w 29275"/>
                      <a:gd name="connsiteY16" fmla="*/ 8096 h 22020"/>
                      <a:gd name="connsiteX17" fmla="*/ 4217 w 29275"/>
                      <a:gd name="connsiteY17" fmla="*/ 8572 h 22020"/>
                      <a:gd name="connsiteX18" fmla="*/ 4217 w 29275"/>
                      <a:gd name="connsiteY18" fmla="*/ 8858 h 22020"/>
                      <a:gd name="connsiteX19" fmla="*/ 7837 w 29275"/>
                      <a:gd name="connsiteY19" fmla="*/ 10954 h 22020"/>
                      <a:gd name="connsiteX20" fmla="*/ 4598 w 29275"/>
                      <a:gd name="connsiteY20" fmla="*/ 10287 h 22020"/>
                      <a:gd name="connsiteX21" fmla="*/ 1645 w 29275"/>
                      <a:gd name="connsiteY21" fmla="*/ 11049 h 22020"/>
                      <a:gd name="connsiteX22" fmla="*/ 2788 w 29275"/>
                      <a:gd name="connsiteY22" fmla="*/ 14668 h 22020"/>
                      <a:gd name="connsiteX23" fmla="*/ 7551 w 29275"/>
                      <a:gd name="connsiteY23" fmla="*/ 17621 h 22020"/>
                      <a:gd name="connsiteX24" fmla="*/ 15076 w 29275"/>
                      <a:gd name="connsiteY24" fmla="*/ 20288 h 22020"/>
                      <a:gd name="connsiteX25" fmla="*/ 21553 w 29275"/>
                      <a:gd name="connsiteY25" fmla="*/ 19907 h 22020"/>
                      <a:gd name="connsiteX26" fmla="*/ 21648 w 29275"/>
                      <a:gd name="connsiteY26" fmla="*/ 17335 h 22020"/>
                      <a:gd name="connsiteX27" fmla="*/ 16504 w 29275"/>
                      <a:gd name="connsiteY27" fmla="*/ 15049 h 22020"/>
                      <a:gd name="connsiteX28" fmla="*/ 19743 w 29275"/>
                      <a:gd name="connsiteY28" fmla="*/ 15716 h 22020"/>
                      <a:gd name="connsiteX29" fmla="*/ 22029 w 29275"/>
                      <a:gd name="connsiteY29" fmla="*/ 16383 h 22020"/>
                      <a:gd name="connsiteX30" fmla="*/ 25839 w 29275"/>
                      <a:gd name="connsiteY30" fmla="*/ 16288 h 22020"/>
                      <a:gd name="connsiteX31" fmla="*/ 25839 w 29275"/>
                      <a:gd name="connsiteY31" fmla="*/ 16002 h 22020"/>
                      <a:gd name="connsiteX32" fmla="*/ 23077 w 29275"/>
                      <a:gd name="connsiteY32" fmla="*/ 13906 h 22020"/>
                      <a:gd name="connsiteX33" fmla="*/ 25744 w 29275"/>
                      <a:gd name="connsiteY33" fmla="*/ 13811 h 22020"/>
                      <a:gd name="connsiteX34" fmla="*/ 25839 w 29275"/>
                      <a:gd name="connsiteY34" fmla="*/ 13526 h 22020"/>
                      <a:gd name="connsiteX35" fmla="*/ 22791 w 29275"/>
                      <a:gd name="connsiteY35" fmla="*/ 11525 h 22020"/>
                      <a:gd name="connsiteX36" fmla="*/ 19171 w 29275"/>
                      <a:gd name="connsiteY36" fmla="*/ 9430 h 22020"/>
                      <a:gd name="connsiteX37" fmla="*/ 23934 w 29275"/>
                      <a:gd name="connsiteY37" fmla="*/ 10382 h 22020"/>
                      <a:gd name="connsiteX38" fmla="*/ 26982 w 29275"/>
                      <a:gd name="connsiteY38" fmla="*/ 10858 h 22020"/>
                      <a:gd name="connsiteX39" fmla="*/ 27268 w 29275"/>
                      <a:gd name="connsiteY39" fmla="*/ 6382 h 22020"/>
                      <a:gd name="connsiteX40" fmla="*/ 29268 w 29275"/>
                      <a:gd name="connsiteY40" fmla="*/ 12764 h 22020"/>
                      <a:gd name="connsiteX41" fmla="*/ 22315 w 29275"/>
                      <a:gd name="connsiteY41" fmla="*/ 21145 h 22020"/>
                      <a:gd name="connsiteX42" fmla="*/ 14123 w 29275"/>
                      <a:gd name="connsiteY42" fmla="*/ 21812 h 22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9275" h="22020">
                        <a:moveTo>
                          <a:pt x="14409" y="21622"/>
                        </a:moveTo>
                        <a:cubicBezTo>
                          <a:pt x="12409" y="21241"/>
                          <a:pt x="10504" y="20574"/>
                          <a:pt x="8694" y="19717"/>
                        </a:cubicBezTo>
                        <a:cubicBezTo>
                          <a:pt x="6503" y="18669"/>
                          <a:pt x="-1688" y="13906"/>
                          <a:pt x="312" y="10478"/>
                        </a:cubicBezTo>
                        <a:cubicBezTo>
                          <a:pt x="788" y="9525"/>
                          <a:pt x="1741" y="8858"/>
                          <a:pt x="2693" y="8477"/>
                        </a:cubicBezTo>
                        <a:cubicBezTo>
                          <a:pt x="3360" y="8192"/>
                          <a:pt x="2979" y="8001"/>
                          <a:pt x="2693" y="7430"/>
                        </a:cubicBezTo>
                        <a:cubicBezTo>
                          <a:pt x="2407" y="6858"/>
                          <a:pt x="2503" y="6286"/>
                          <a:pt x="2693" y="5620"/>
                        </a:cubicBezTo>
                        <a:cubicBezTo>
                          <a:pt x="2884" y="4667"/>
                          <a:pt x="4027" y="3619"/>
                          <a:pt x="4789" y="3048"/>
                        </a:cubicBezTo>
                        <a:cubicBezTo>
                          <a:pt x="5265" y="2667"/>
                          <a:pt x="5836" y="2381"/>
                          <a:pt x="6313" y="2286"/>
                        </a:cubicBezTo>
                        <a:cubicBezTo>
                          <a:pt x="6027" y="2191"/>
                          <a:pt x="5932" y="1905"/>
                          <a:pt x="5932" y="1524"/>
                        </a:cubicBezTo>
                        <a:cubicBezTo>
                          <a:pt x="6027" y="762"/>
                          <a:pt x="6694" y="286"/>
                          <a:pt x="7360" y="0"/>
                        </a:cubicBezTo>
                        <a:cubicBezTo>
                          <a:pt x="7170" y="190"/>
                          <a:pt x="6979" y="476"/>
                          <a:pt x="6884" y="857"/>
                        </a:cubicBezTo>
                        <a:cubicBezTo>
                          <a:pt x="6694" y="2191"/>
                          <a:pt x="7932" y="2857"/>
                          <a:pt x="9075" y="3239"/>
                        </a:cubicBezTo>
                        <a:cubicBezTo>
                          <a:pt x="7360" y="3239"/>
                          <a:pt x="5170" y="3048"/>
                          <a:pt x="4312" y="4667"/>
                        </a:cubicBezTo>
                        <a:cubicBezTo>
                          <a:pt x="3931" y="5429"/>
                          <a:pt x="4979" y="6001"/>
                          <a:pt x="5932" y="6477"/>
                        </a:cubicBezTo>
                        <a:cubicBezTo>
                          <a:pt x="5360" y="6477"/>
                          <a:pt x="4789" y="6477"/>
                          <a:pt x="4312" y="6763"/>
                        </a:cubicBezTo>
                        <a:cubicBezTo>
                          <a:pt x="4122" y="6858"/>
                          <a:pt x="4122" y="7048"/>
                          <a:pt x="4312" y="7144"/>
                        </a:cubicBezTo>
                        <a:cubicBezTo>
                          <a:pt x="4503" y="7144"/>
                          <a:pt x="6027" y="8001"/>
                          <a:pt x="5551" y="8096"/>
                        </a:cubicBezTo>
                        <a:cubicBezTo>
                          <a:pt x="5170" y="8287"/>
                          <a:pt x="4598" y="8287"/>
                          <a:pt x="4217" y="8572"/>
                        </a:cubicBezTo>
                        <a:cubicBezTo>
                          <a:pt x="4217" y="8572"/>
                          <a:pt x="4217" y="8763"/>
                          <a:pt x="4217" y="8858"/>
                        </a:cubicBezTo>
                        <a:cubicBezTo>
                          <a:pt x="5265" y="9906"/>
                          <a:pt x="6694" y="10287"/>
                          <a:pt x="7837" y="10954"/>
                        </a:cubicBezTo>
                        <a:cubicBezTo>
                          <a:pt x="6789" y="10858"/>
                          <a:pt x="5646" y="10382"/>
                          <a:pt x="4598" y="10287"/>
                        </a:cubicBezTo>
                        <a:cubicBezTo>
                          <a:pt x="3646" y="10192"/>
                          <a:pt x="2312" y="10001"/>
                          <a:pt x="1645" y="11049"/>
                        </a:cubicBezTo>
                        <a:cubicBezTo>
                          <a:pt x="979" y="12192"/>
                          <a:pt x="2026" y="13811"/>
                          <a:pt x="2788" y="14668"/>
                        </a:cubicBezTo>
                        <a:cubicBezTo>
                          <a:pt x="4122" y="15907"/>
                          <a:pt x="5836" y="16859"/>
                          <a:pt x="7551" y="17621"/>
                        </a:cubicBezTo>
                        <a:cubicBezTo>
                          <a:pt x="9932" y="18764"/>
                          <a:pt x="12409" y="19812"/>
                          <a:pt x="15076" y="20288"/>
                        </a:cubicBezTo>
                        <a:cubicBezTo>
                          <a:pt x="17076" y="20574"/>
                          <a:pt x="19648" y="20765"/>
                          <a:pt x="21553" y="19907"/>
                        </a:cubicBezTo>
                        <a:cubicBezTo>
                          <a:pt x="22886" y="19336"/>
                          <a:pt x="22886" y="18097"/>
                          <a:pt x="21648" y="17335"/>
                        </a:cubicBezTo>
                        <a:cubicBezTo>
                          <a:pt x="20124" y="16288"/>
                          <a:pt x="17838" y="16383"/>
                          <a:pt x="16504" y="15049"/>
                        </a:cubicBezTo>
                        <a:cubicBezTo>
                          <a:pt x="17647" y="15049"/>
                          <a:pt x="18695" y="15430"/>
                          <a:pt x="19743" y="15716"/>
                        </a:cubicBezTo>
                        <a:cubicBezTo>
                          <a:pt x="20505" y="15907"/>
                          <a:pt x="21267" y="16097"/>
                          <a:pt x="22029" y="16383"/>
                        </a:cubicBezTo>
                        <a:cubicBezTo>
                          <a:pt x="23172" y="16764"/>
                          <a:pt x="24791" y="17145"/>
                          <a:pt x="25839" y="16288"/>
                        </a:cubicBezTo>
                        <a:cubicBezTo>
                          <a:pt x="25839" y="16288"/>
                          <a:pt x="25839" y="16097"/>
                          <a:pt x="25839" y="16002"/>
                        </a:cubicBezTo>
                        <a:cubicBezTo>
                          <a:pt x="25363" y="14859"/>
                          <a:pt x="23934" y="14573"/>
                          <a:pt x="23077" y="13906"/>
                        </a:cubicBezTo>
                        <a:cubicBezTo>
                          <a:pt x="23934" y="13716"/>
                          <a:pt x="24886" y="14288"/>
                          <a:pt x="25744" y="13811"/>
                        </a:cubicBezTo>
                        <a:cubicBezTo>
                          <a:pt x="25839" y="13811"/>
                          <a:pt x="25934" y="13621"/>
                          <a:pt x="25839" y="13526"/>
                        </a:cubicBezTo>
                        <a:cubicBezTo>
                          <a:pt x="25267" y="12382"/>
                          <a:pt x="23839" y="12002"/>
                          <a:pt x="22791" y="11525"/>
                        </a:cubicBezTo>
                        <a:cubicBezTo>
                          <a:pt x="21648" y="10954"/>
                          <a:pt x="20124" y="10382"/>
                          <a:pt x="19171" y="9430"/>
                        </a:cubicBezTo>
                        <a:cubicBezTo>
                          <a:pt x="20791" y="9430"/>
                          <a:pt x="22410" y="9906"/>
                          <a:pt x="23934" y="10382"/>
                        </a:cubicBezTo>
                        <a:cubicBezTo>
                          <a:pt x="24791" y="10668"/>
                          <a:pt x="26029" y="11240"/>
                          <a:pt x="26982" y="10858"/>
                        </a:cubicBezTo>
                        <a:cubicBezTo>
                          <a:pt x="28411" y="10287"/>
                          <a:pt x="27744" y="7810"/>
                          <a:pt x="27268" y="6382"/>
                        </a:cubicBezTo>
                        <a:cubicBezTo>
                          <a:pt x="28601" y="8287"/>
                          <a:pt x="29363" y="10478"/>
                          <a:pt x="29268" y="12764"/>
                        </a:cubicBezTo>
                        <a:cubicBezTo>
                          <a:pt x="29077" y="16669"/>
                          <a:pt x="25744" y="19907"/>
                          <a:pt x="22315" y="21145"/>
                        </a:cubicBezTo>
                        <a:cubicBezTo>
                          <a:pt x="19648" y="22098"/>
                          <a:pt x="16885" y="22193"/>
                          <a:pt x="14123" y="21812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644" name="رسم 672">
                  <a:extLst>
                    <a:ext uri="{FF2B5EF4-FFF2-40B4-BE49-F238E27FC236}">
                      <a16:creationId xmlns:a16="http://schemas.microsoft.com/office/drawing/2014/main" id="{C3F59A72-F0B9-BF82-432F-575BF30C1D5A}"/>
                    </a:ext>
                  </a:extLst>
                </p:cNvPr>
                <p:cNvGrpSpPr/>
                <p:nvPr/>
              </p:nvGrpSpPr>
              <p:grpSpPr>
                <a:xfrm>
                  <a:off x="6411658" y="2620429"/>
                  <a:ext cx="23066" cy="25351"/>
                  <a:chOff x="6411658" y="2620429"/>
                  <a:chExt cx="23066" cy="25351"/>
                </a:xfrm>
              </p:grpSpPr>
              <p:sp>
                <p:nvSpPr>
                  <p:cNvPr id="2651" name="شكل حر: شكل 2650">
                    <a:extLst>
                      <a:ext uri="{FF2B5EF4-FFF2-40B4-BE49-F238E27FC236}">
                        <a16:creationId xmlns:a16="http://schemas.microsoft.com/office/drawing/2014/main" id="{9E66F3B9-4B30-83AC-009E-0DB365839958}"/>
                      </a:ext>
                    </a:extLst>
                  </p:cNvPr>
                  <p:cNvSpPr/>
                  <p:nvPr/>
                </p:nvSpPr>
                <p:spPr>
                  <a:xfrm>
                    <a:off x="6411658" y="2620429"/>
                    <a:ext cx="23066" cy="25201"/>
                  </a:xfrm>
                  <a:custGeom>
                    <a:avLst/>
                    <a:gdLst>
                      <a:gd name="connsiteX0" fmla="*/ 20479 w 23066"/>
                      <a:gd name="connsiteY0" fmla="*/ 8661 h 25201"/>
                      <a:gd name="connsiteX1" fmla="*/ 16859 w 23066"/>
                      <a:gd name="connsiteY1" fmla="*/ 4565 h 25201"/>
                      <a:gd name="connsiteX2" fmla="*/ 6096 w 23066"/>
                      <a:gd name="connsiteY2" fmla="*/ 850 h 25201"/>
                      <a:gd name="connsiteX3" fmla="*/ 5334 w 23066"/>
                      <a:gd name="connsiteY3" fmla="*/ 3612 h 25201"/>
                      <a:gd name="connsiteX4" fmla="*/ 4477 w 23066"/>
                      <a:gd name="connsiteY4" fmla="*/ 3993 h 25201"/>
                      <a:gd name="connsiteX5" fmla="*/ 2953 w 23066"/>
                      <a:gd name="connsiteY5" fmla="*/ 4565 h 25201"/>
                      <a:gd name="connsiteX6" fmla="*/ 1524 w 23066"/>
                      <a:gd name="connsiteY6" fmla="*/ 7232 h 25201"/>
                      <a:gd name="connsiteX7" fmla="*/ 1524 w 23066"/>
                      <a:gd name="connsiteY7" fmla="*/ 8756 h 25201"/>
                      <a:gd name="connsiteX8" fmla="*/ 762 w 23066"/>
                      <a:gd name="connsiteY8" fmla="*/ 8756 h 25201"/>
                      <a:gd name="connsiteX9" fmla="*/ 0 w 23066"/>
                      <a:gd name="connsiteY9" fmla="*/ 10851 h 25201"/>
                      <a:gd name="connsiteX10" fmla="*/ 476 w 23066"/>
                      <a:gd name="connsiteY10" fmla="*/ 13804 h 25201"/>
                      <a:gd name="connsiteX11" fmla="*/ 2476 w 23066"/>
                      <a:gd name="connsiteY11" fmla="*/ 18376 h 25201"/>
                      <a:gd name="connsiteX12" fmla="*/ 18574 w 23066"/>
                      <a:gd name="connsiteY12" fmla="*/ 24377 h 25201"/>
                      <a:gd name="connsiteX13" fmla="*/ 23050 w 23066"/>
                      <a:gd name="connsiteY13" fmla="*/ 15614 h 25201"/>
                      <a:gd name="connsiteX14" fmla="*/ 20669 w 23066"/>
                      <a:gd name="connsiteY14" fmla="*/ 8565 h 25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3066" h="25201">
                        <a:moveTo>
                          <a:pt x="20479" y="8661"/>
                        </a:moveTo>
                        <a:cubicBezTo>
                          <a:pt x="19431" y="7137"/>
                          <a:pt x="18193" y="5803"/>
                          <a:pt x="16859" y="4565"/>
                        </a:cubicBezTo>
                        <a:cubicBezTo>
                          <a:pt x="15145" y="3136"/>
                          <a:pt x="8287" y="-2007"/>
                          <a:pt x="6096" y="850"/>
                        </a:cubicBezTo>
                        <a:cubicBezTo>
                          <a:pt x="5525" y="1612"/>
                          <a:pt x="5239" y="2660"/>
                          <a:pt x="5334" y="3612"/>
                        </a:cubicBezTo>
                        <a:cubicBezTo>
                          <a:pt x="5334" y="4184"/>
                          <a:pt x="4953" y="3993"/>
                          <a:pt x="4477" y="3993"/>
                        </a:cubicBezTo>
                        <a:cubicBezTo>
                          <a:pt x="3905" y="3993"/>
                          <a:pt x="3429" y="4279"/>
                          <a:pt x="2953" y="4565"/>
                        </a:cubicBezTo>
                        <a:cubicBezTo>
                          <a:pt x="2286" y="5041"/>
                          <a:pt x="1810" y="6470"/>
                          <a:pt x="1524" y="7232"/>
                        </a:cubicBezTo>
                        <a:cubicBezTo>
                          <a:pt x="1429" y="7803"/>
                          <a:pt x="1333" y="8280"/>
                          <a:pt x="1524" y="8756"/>
                        </a:cubicBezTo>
                        <a:cubicBezTo>
                          <a:pt x="1333" y="8565"/>
                          <a:pt x="1048" y="8565"/>
                          <a:pt x="762" y="8756"/>
                        </a:cubicBezTo>
                        <a:cubicBezTo>
                          <a:pt x="95" y="9232"/>
                          <a:pt x="0" y="10089"/>
                          <a:pt x="0" y="10851"/>
                        </a:cubicBezTo>
                        <a:cubicBezTo>
                          <a:pt x="0" y="11804"/>
                          <a:pt x="381" y="12852"/>
                          <a:pt x="476" y="13804"/>
                        </a:cubicBezTo>
                        <a:cubicBezTo>
                          <a:pt x="667" y="15423"/>
                          <a:pt x="1429" y="17043"/>
                          <a:pt x="2476" y="18376"/>
                        </a:cubicBezTo>
                        <a:cubicBezTo>
                          <a:pt x="5715" y="22758"/>
                          <a:pt x="13145" y="27044"/>
                          <a:pt x="18574" y="24377"/>
                        </a:cubicBezTo>
                        <a:cubicBezTo>
                          <a:pt x="21717" y="22853"/>
                          <a:pt x="23241" y="18852"/>
                          <a:pt x="23050" y="15614"/>
                        </a:cubicBezTo>
                        <a:cubicBezTo>
                          <a:pt x="22860" y="13042"/>
                          <a:pt x="22003" y="10661"/>
                          <a:pt x="20669" y="8565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52" name="شكل حر: شكل 2651">
                    <a:extLst>
                      <a:ext uri="{FF2B5EF4-FFF2-40B4-BE49-F238E27FC236}">
                        <a16:creationId xmlns:a16="http://schemas.microsoft.com/office/drawing/2014/main" id="{368D2319-8247-2DE5-4195-1A874021A729}"/>
                      </a:ext>
                    </a:extLst>
                  </p:cNvPr>
                  <p:cNvSpPr/>
                  <p:nvPr/>
                </p:nvSpPr>
                <p:spPr>
                  <a:xfrm>
                    <a:off x="6411658" y="2620429"/>
                    <a:ext cx="22875" cy="25351"/>
                  </a:xfrm>
                  <a:custGeom>
                    <a:avLst/>
                    <a:gdLst>
                      <a:gd name="connsiteX0" fmla="*/ 20479 w 22875"/>
                      <a:gd name="connsiteY0" fmla="*/ 8661 h 25351"/>
                      <a:gd name="connsiteX1" fmla="*/ 16859 w 22875"/>
                      <a:gd name="connsiteY1" fmla="*/ 4565 h 25351"/>
                      <a:gd name="connsiteX2" fmla="*/ 6096 w 22875"/>
                      <a:gd name="connsiteY2" fmla="*/ 850 h 25351"/>
                      <a:gd name="connsiteX3" fmla="*/ 5334 w 22875"/>
                      <a:gd name="connsiteY3" fmla="*/ 3612 h 25351"/>
                      <a:gd name="connsiteX4" fmla="*/ 4477 w 22875"/>
                      <a:gd name="connsiteY4" fmla="*/ 3993 h 25351"/>
                      <a:gd name="connsiteX5" fmla="*/ 2953 w 22875"/>
                      <a:gd name="connsiteY5" fmla="*/ 4565 h 25351"/>
                      <a:gd name="connsiteX6" fmla="*/ 1524 w 22875"/>
                      <a:gd name="connsiteY6" fmla="*/ 7232 h 25351"/>
                      <a:gd name="connsiteX7" fmla="*/ 1524 w 22875"/>
                      <a:gd name="connsiteY7" fmla="*/ 8756 h 25351"/>
                      <a:gd name="connsiteX8" fmla="*/ 762 w 22875"/>
                      <a:gd name="connsiteY8" fmla="*/ 8756 h 25351"/>
                      <a:gd name="connsiteX9" fmla="*/ 0 w 22875"/>
                      <a:gd name="connsiteY9" fmla="*/ 10470 h 25351"/>
                      <a:gd name="connsiteX10" fmla="*/ 476 w 22875"/>
                      <a:gd name="connsiteY10" fmla="*/ 9804 h 25351"/>
                      <a:gd name="connsiteX11" fmla="*/ 3334 w 22875"/>
                      <a:gd name="connsiteY11" fmla="*/ 10851 h 25351"/>
                      <a:gd name="connsiteX12" fmla="*/ 2858 w 22875"/>
                      <a:gd name="connsiteY12" fmla="*/ 6375 h 25351"/>
                      <a:gd name="connsiteX13" fmla="*/ 4858 w 22875"/>
                      <a:gd name="connsiteY13" fmla="*/ 7041 h 25351"/>
                      <a:gd name="connsiteX14" fmla="*/ 4477 w 22875"/>
                      <a:gd name="connsiteY14" fmla="*/ 5613 h 25351"/>
                      <a:gd name="connsiteX15" fmla="*/ 4763 w 22875"/>
                      <a:gd name="connsiteY15" fmla="*/ 5517 h 25351"/>
                      <a:gd name="connsiteX16" fmla="*/ 6096 w 22875"/>
                      <a:gd name="connsiteY16" fmla="*/ 6184 h 25351"/>
                      <a:gd name="connsiteX17" fmla="*/ 6096 w 22875"/>
                      <a:gd name="connsiteY17" fmla="*/ 4946 h 25351"/>
                      <a:gd name="connsiteX18" fmla="*/ 6287 w 22875"/>
                      <a:gd name="connsiteY18" fmla="*/ 4851 h 25351"/>
                      <a:gd name="connsiteX19" fmla="*/ 9430 w 22875"/>
                      <a:gd name="connsiteY19" fmla="*/ 7137 h 25351"/>
                      <a:gd name="connsiteX20" fmla="*/ 7715 w 22875"/>
                      <a:gd name="connsiteY20" fmla="*/ 4755 h 25351"/>
                      <a:gd name="connsiteX21" fmla="*/ 7239 w 22875"/>
                      <a:gd name="connsiteY21" fmla="*/ 2088 h 25351"/>
                      <a:gd name="connsiteX22" fmla="*/ 10668 w 22875"/>
                      <a:gd name="connsiteY22" fmla="*/ 1803 h 25351"/>
                      <a:gd name="connsiteX23" fmla="*/ 14764 w 22875"/>
                      <a:gd name="connsiteY23" fmla="*/ 4660 h 25351"/>
                      <a:gd name="connsiteX24" fmla="*/ 19621 w 22875"/>
                      <a:gd name="connsiteY24" fmla="*/ 9994 h 25351"/>
                      <a:gd name="connsiteX25" fmla="*/ 21622 w 22875"/>
                      <a:gd name="connsiteY25" fmla="*/ 15519 h 25351"/>
                      <a:gd name="connsiteX26" fmla="*/ 19526 w 22875"/>
                      <a:gd name="connsiteY26" fmla="*/ 16566 h 25351"/>
                      <a:gd name="connsiteX27" fmla="*/ 15812 w 22875"/>
                      <a:gd name="connsiteY27" fmla="*/ 13042 h 25351"/>
                      <a:gd name="connsiteX28" fmla="*/ 17526 w 22875"/>
                      <a:gd name="connsiteY28" fmla="*/ 15519 h 25351"/>
                      <a:gd name="connsiteX29" fmla="*/ 18859 w 22875"/>
                      <a:gd name="connsiteY29" fmla="*/ 17233 h 25351"/>
                      <a:gd name="connsiteX30" fmla="*/ 20193 w 22875"/>
                      <a:gd name="connsiteY30" fmla="*/ 20472 h 25351"/>
                      <a:gd name="connsiteX31" fmla="*/ 20003 w 22875"/>
                      <a:gd name="connsiteY31" fmla="*/ 20567 h 25351"/>
                      <a:gd name="connsiteX32" fmla="*/ 17240 w 22875"/>
                      <a:gd name="connsiteY32" fmla="*/ 18948 h 25351"/>
                      <a:gd name="connsiteX33" fmla="*/ 18097 w 22875"/>
                      <a:gd name="connsiteY33" fmla="*/ 21234 h 25351"/>
                      <a:gd name="connsiteX34" fmla="*/ 17907 w 22875"/>
                      <a:gd name="connsiteY34" fmla="*/ 21424 h 25351"/>
                      <a:gd name="connsiteX35" fmla="*/ 15145 w 22875"/>
                      <a:gd name="connsiteY35" fmla="*/ 19614 h 25351"/>
                      <a:gd name="connsiteX36" fmla="*/ 12097 w 22875"/>
                      <a:gd name="connsiteY36" fmla="*/ 17424 h 25351"/>
                      <a:gd name="connsiteX37" fmla="*/ 14668 w 22875"/>
                      <a:gd name="connsiteY37" fmla="*/ 20948 h 25351"/>
                      <a:gd name="connsiteX38" fmla="*/ 16097 w 22875"/>
                      <a:gd name="connsiteY38" fmla="*/ 23329 h 25351"/>
                      <a:gd name="connsiteX39" fmla="*/ 12383 w 22875"/>
                      <a:gd name="connsiteY39" fmla="*/ 25139 h 25351"/>
                      <a:gd name="connsiteX40" fmla="*/ 18383 w 22875"/>
                      <a:gd name="connsiteY40" fmla="*/ 24567 h 25351"/>
                      <a:gd name="connsiteX41" fmla="*/ 22860 w 22875"/>
                      <a:gd name="connsiteY41" fmla="*/ 15804 h 25351"/>
                      <a:gd name="connsiteX42" fmla="*/ 20479 w 22875"/>
                      <a:gd name="connsiteY42" fmla="*/ 8756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2875" h="25351">
                        <a:moveTo>
                          <a:pt x="20479" y="8661"/>
                        </a:moveTo>
                        <a:cubicBezTo>
                          <a:pt x="19431" y="7137"/>
                          <a:pt x="18193" y="5803"/>
                          <a:pt x="16859" y="4565"/>
                        </a:cubicBezTo>
                        <a:cubicBezTo>
                          <a:pt x="15145" y="3136"/>
                          <a:pt x="8287" y="-2007"/>
                          <a:pt x="6096" y="850"/>
                        </a:cubicBezTo>
                        <a:cubicBezTo>
                          <a:pt x="5525" y="1612"/>
                          <a:pt x="5239" y="2660"/>
                          <a:pt x="5334" y="3612"/>
                        </a:cubicBezTo>
                        <a:cubicBezTo>
                          <a:pt x="5334" y="4184"/>
                          <a:pt x="4953" y="3993"/>
                          <a:pt x="4477" y="3993"/>
                        </a:cubicBezTo>
                        <a:cubicBezTo>
                          <a:pt x="3905" y="3993"/>
                          <a:pt x="3429" y="4279"/>
                          <a:pt x="2953" y="4565"/>
                        </a:cubicBezTo>
                        <a:cubicBezTo>
                          <a:pt x="2286" y="5041"/>
                          <a:pt x="1810" y="6470"/>
                          <a:pt x="1524" y="7232"/>
                        </a:cubicBezTo>
                        <a:cubicBezTo>
                          <a:pt x="1429" y="7803"/>
                          <a:pt x="1333" y="8280"/>
                          <a:pt x="1524" y="8756"/>
                        </a:cubicBezTo>
                        <a:cubicBezTo>
                          <a:pt x="1333" y="8565"/>
                          <a:pt x="1048" y="8565"/>
                          <a:pt x="762" y="8756"/>
                        </a:cubicBezTo>
                        <a:cubicBezTo>
                          <a:pt x="191" y="9137"/>
                          <a:pt x="0" y="9899"/>
                          <a:pt x="0" y="10470"/>
                        </a:cubicBezTo>
                        <a:cubicBezTo>
                          <a:pt x="0" y="10185"/>
                          <a:pt x="286" y="9994"/>
                          <a:pt x="476" y="9804"/>
                        </a:cubicBezTo>
                        <a:cubicBezTo>
                          <a:pt x="1524" y="9137"/>
                          <a:pt x="2572" y="9994"/>
                          <a:pt x="3334" y="10851"/>
                        </a:cubicBezTo>
                        <a:cubicBezTo>
                          <a:pt x="2762" y="9423"/>
                          <a:pt x="1715" y="7613"/>
                          <a:pt x="2858" y="6375"/>
                        </a:cubicBezTo>
                        <a:cubicBezTo>
                          <a:pt x="3334" y="5803"/>
                          <a:pt x="4191" y="6375"/>
                          <a:pt x="4858" y="7041"/>
                        </a:cubicBezTo>
                        <a:cubicBezTo>
                          <a:pt x="4667" y="6565"/>
                          <a:pt x="4477" y="6089"/>
                          <a:pt x="4477" y="5613"/>
                        </a:cubicBezTo>
                        <a:cubicBezTo>
                          <a:pt x="4477" y="5422"/>
                          <a:pt x="4667" y="5327"/>
                          <a:pt x="4763" y="5517"/>
                        </a:cubicBezTo>
                        <a:cubicBezTo>
                          <a:pt x="4953" y="5613"/>
                          <a:pt x="6096" y="6660"/>
                          <a:pt x="6096" y="6184"/>
                        </a:cubicBezTo>
                        <a:cubicBezTo>
                          <a:pt x="6096" y="5803"/>
                          <a:pt x="5905" y="5327"/>
                          <a:pt x="6096" y="4946"/>
                        </a:cubicBezTo>
                        <a:cubicBezTo>
                          <a:pt x="6096" y="4946"/>
                          <a:pt x="6191" y="4755"/>
                          <a:pt x="6287" y="4851"/>
                        </a:cubicBezTo>
                        <a:cubicBezTo>
                          <a:pt x="7525" y="5327"/>
                          <a:pt x="8382" y="6375"/>
                          <a:pt x="9430" y="7137"/>
                        </a:cubicBezTo>
                        <a:cubicBezTo>
                          <a:pt x="8954" y="6279"/>
                          <a:pt x="8192" y="5517"/>
                          <a:pt x="7715" y="4755"/>
                        </a:cubicBezTo>
                        <a:cubicBezTo>
                          <a:pt x="7239" y="3993"/>
                          <a:pt x="6667" y="2946"/>
                          <a:pt x="7239" y="2088"/>
                        </a:cubicBezTo>
                        <a:cubicBezTo>
                          <a:pt x="8001" y="1041"/>
                          <a:pt x="9716" y="1326"/>
                          <a:pt x="10668" y="1803"/>
                        </a:cubicBezTo>
                        <a:cubicBezTo>
                          <a:pt x="12192" y="2469"/>
                          <a:pt x="13525" y="3517"/>
                          <a:pt x="14764" y="4660"/>
                        </a:cubicBezTo>
                        <a:cubicBezTo>
                          <a:pt x="16574" y="6279"/>
                          <a:pt x="18383" y="7899"/>
                          <a:pt x="19621" y="9994"/>
                        </a:cubicBezTo>
                        <a:cubicBezTo>
                          <a:pt x="20574" y="11518"/>
                          <a:pt x="21622" y="13614"/>
                          <a:pt x="21622" y="15519"/>
                        </a:cubicBezTo>
                        <a:cubicBezTo>
                          <a:pt x="21622" y="16852"/>
                          <a:pt x="20574" y="17233"/>
                          <a:pt x="19526" y="16566"/>
                        </a:cubicBezTo>
                        <a:cubicBezTo>
                          <a:pt x="18097" y="15614"/>
                          <a:pt x="17336" y="13709"/>
                          <a:pt x="15812" y="13042"/>
                        </a:cubicBezTo>
                        <a:cubicBezTo>
                          <a:pt x="16097" y="13995"/>
                          <a:pt x="16859" y="14757"/>
                          <a:pt x="17526" y="15519"/>
                        </a:cubicBezTo>
                        <a:cubicBezTo>
                          <a:pt x="18002" y="16090"/>
                          <a:pt x="18479" y="16662"/>
                          <a:pt x="18859" y="17233"/>
                        </a:cubicBezTo>
                        <a:cubicBezTo>
                          <a:pt x="19526" y="18090"/>
                          <a:pt x="20574" y="19233"/>
                          <a:pt x="20193" y="20472"/>
                        </a:cubicBezTo>
                        <a:cubicBezTo>
                          <a:pt x="20193" y="20472"/>
                          <a:pt x="20098" y="20567"/>
                          <a:pt x="20003" y="20567"/>
                        </a:cubicBezTo>
                        <a:cubicBezTo>
                          <a:pt x="18859" y="20567"/>
                          <a:pt x="18193" y="19519"/>
                          <a:pt x="17240" y="18948"/>
                        </a:cubicBezTo>
                        <a:cubicBezTo>
                          <a:pt x="17431" y="19805"/>
                          <a:pt x="18193" y="20376"/>
                          <a:pt x="18097" y="21234"/>
                        </a:cubicBezTo>
                        <a:cubicBezTo>
                          <a:pt x="18097" y="21329"/>
                          <a:pt x="18097" y="21424"/>
                          <a:pt x="17907" y="21424"/>
                        </a:cubicBezTo>
                        <a:cubicBezTo>
                          <a:pt x="16764" y="21424"/>
                          <a:pt x="15907" y="20281"/>
                          <a:pt x="15145" y="19614"/>
                        </a:cubicBezTo>
                        <a:cubicBezTo>
                          <a:pt x="14288" y="18852"/>
                          <a:pt x="13240" y="17805"/>
                          <a:pt x="12097" y="17424"/>
                        </a:cubicBezTo>
                        <a:cubicBezTo>
                          <a:pt x="12668" y="18757"/>
                          <a:pt x="13716" y="19900"/>
                          <a:pt x="14668" y="20948"/>
                        </a:cubicBezTo>
                        <a:cubicBezTo>
                          <a:pt x="15240" y="21615"/>
                          <a:pt x="16097" y="22377"/>
                          <a:pt x="16097" y="23329"/>
                        </a:cubicBezTo>
                        <a:cubicBezTo>
                          <a:pt x="16097" y="24758"/>
                          <a:pt x="13811" y="25044"/>
                          <a:pt x="12383" y="25139"/>
                        </a:cubicBezTo>
                        <a:cubicBezTo>
                          <a:pt x="14478" y="25520"/>
                          <a:pt x="16574" y="25425"/>
                          <a:pt x="18383" y="24567"/>
                        </a:cubicBezTo>
                        <a:cubicBezTo>
                          <a:pt x="21526" y="23043"/>
                          <a:pt x="23050" y="19043"/>
                          <a:pt x="22860" y="15804"/>
                        </a:cubicBezTo>
                        <a:cubicBezTo>
                          <a:pt x="22670" y="13233"/>
                          <a:pt x="21812" y="10851"/>
                          <a:pt x="20479" y="8756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645" name="رسم 672">
                  <a:extLst>
                    <a:ext uri="{FF2B5EF4-FFF2-40B4-BE49-F238E27FC236}">
                      <a16:creationId xmlns:a16="http://schemas.microsoft.com/office/drawing/2014/main" id="{8442BAA0-8338-83B6-017D-4650735B4D8C}"/>
                    </a:ext>
                  </a:extLst>
                </p:cNvPr>
                <p:cNvGrpSpPr/>
                <p:nvPr/>
              </p:nvGrpSpPr>
              <p:grpSpPr>
                <a:xfrm>
                  <a:off x="6407949" y="2628042"/>
                  <a:ext cx="29017" cy="24610"/>
                  <a:chOff x="6407949" y="2628042"/>
                  <a:chExt cx="29017" cy="24610"/>
                </a:xfrm>
              </p:grpSpPr>
              <p:sp>
                <p:nvSpPr>
                  <p:cNvPr id="2648" name="شكل حر: شكل 2647">
                    <a:extLst>
                      <a:ext uri="{FF2B5EF4-FFF2-40B4-BE49-F238E27FC236}">
                        <a16:creationId xmlns:a16="http://schemas.microsoft.com/office/drawing/2014/main" id="{AD56C7DF-D8C1-06DE-3C86-3169F8A48BA2}"/>
                      </a:ext>
                    </a:extLst>
                  </p:cNvPr>
                  <p:cNvSpPr/>
                  <p:nvPr/>
                </p:nvSpPr>
                <p:spPr>
                  <a:xfrm>
                    <a:off x="6408044" y="2628042"/>
                    <a:ext cx="28783" cy="24229"/>
                  </a:xfrm>
                  <a:custGeom>
                    <a:avLst/>
                    <a:gdLst>
                      <a:gd name="connsiteX0" fmla="*/ 11425 w 28783"/>
                      <a:gd name="connsiteY0" fmla="*/ 22860 h 24229"/>
                      <a:gd name="connsiteX1" fmla="*/ 6376 w 28783"/>
                      <a:gd name="connsiteY1" fmla="*/ 19526 h 24229"/>
                      <a:gd name="connsiteX2" fmla="*/ 662 w 28783"/>
                      <a:gd name="connsiteY2" fmla="*/ 8382 h 24229"/>
                      <a:gd name="connsiteX3" fmla="*/ 3519 w 28783"/>
                      <a:gd name="connsiteY3" fmla="*/ 7048 h 24229"/>
                      <a:gd name="connsiteX4" fmla="*/ 3805 w 28783"/>
                      <a:gd name="connsiteY4" fmla="*/ 6096 h 24229"/>
                      <a:gd name="connsiteX5" fmla="*/ 4186 w 28783"/>
                      <a:gd name="connsiteY5" fmla="*/ 4382 h 24229"/>
                      <a:gd name="connsiteX6" fmla="*/ 6948 w 28783"/>
                      <a:gd name="connsiteY6" fmla="*/ 2381 h 24229"/>
                      <a:gd name="connsiteX7" fmla="*/ 8567 w 28783"/>
                      <a:gd name="connsiteY7" fmla="*/ 2000 h 24229"/>
                      <a:gd name="connsiteX8" fmla="*/ 8472 w 28783"/>
                      <a:gd name="connsiteY8" fmla="*/ 1143 h 24229"/>
                      <a:gd name="connsiteX9" fmla="*/ 10663 w 28783"/>
                      <a:gd name="connsiteY9" fmla="*/ 0 h 24229"/>
                      <a:gd name="connsiteX10" fmla="*/ 13996 w 28783"/>
                      <a:gd name="connsiteY10" fmla="*/ 0 h 24229"/>
                      <a:gd name="connsiteX11" fmla="*/ 19330 w 28783"/>
                      <a:gd name="connsiteY11" fmla="*/ 1429 h 24229"/>
                      <a:gd name="connsiteX12" fmla="*/ 28379 w 28783"/>
                      <a:gd name="connsiteY12" fmla="*/ 18002 h 24229"/>
                      <a:gd name="connsiteX13" fmla="*/ 19521 w 28783"/>
                      <a:gd name="connsiteY13" fmla="*/ 24194 h 24229"/>
                      <a:gd name="connsiteX14" fmla="*/ 11520 w 28783"/>
                      <a:gd name="connsiteY14" fmla="*/ 22670 h 24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783" h="24229">
                        <a:moveTo>
                          <a:pt x="11425" y="22860"/>
                        </a:moveTo>
                        <a:cubicBezTo>
                          <a:pt x="9615" y="22003"/>
                          <a:pt x="7900" y="20860"/>
                          <a:pt x="6376" y="19526"/>
                        </a:cubicBezTo>
                        <a:cubicBezTo>
                          <a:pt x="4567" y="17907"/>
                          <a:pt x="-2101" y="11240"/>
                          <a:pt x="662" y="8382"/>
                        </a:cubicBezTo>
                        <a:cubicBezTo>
                          <a:pt x="1424" y="7620"/>
                          <a:pt x="2471" y="7239"/>
                          <a:pt x="3519" y="7048"/>
                        </a:cubicBezTo>
                        <a:cubicBezTo>
                          <a:pt x="4186" y="7048"/>
                          <a:pt x="3900" y="6668"/>
                          <a:pt x="3805" y="6096"/>
                        </a:cubicBezTo>
                        <a:cubicBezTo>
                          <a:pt x="3709" y="5524"/>
                          <a:pt x="3900" y="4953"/>
                          <a:pt x="4186" y="4382"/>
                        </a:cubicBezTo>
                        <a:cubicBezTo>
                          <a:pt x="4662" y="3524"/>
                          <a:pt x="6091" y="2762"/>
                          <a:pt x="6948" y="2381"/>
                        </a:cubicBezTo>
                        <a:cubicBezTo>
                          <a:pt x="7520" y="2096"/>
                          <a:pt x="8091" y="2000"/>
                          <a:pt x="8567" y="2000"/>
                        </a:cubicBezTo>
                        <a:cubicBezTo>
                          <a:pt x="8377" y="1810"/>
                          <a:pt x="8282" y="1524"/>
                          <a:pt x="8472" y="1143"/>
                        </a:cubicBezTo>
                        <a:cubicBezTo>
                          <a:pt x="8853" y="286"/>
                          <a:pt x="9805" y="95"/>
                          <a:pt x="10663" y="0"/>
                        </a:cubicBezTo>
                        <a:cubicBezTo>
                          <a:pt x="11711" y="0"/>
                          <a:pt x="12854" y="0"/>
                          <a:pt x="13996" y="0"/>
                        </a:cubicBezTo>
                        <a:cubicBezTo>
                          <a:pt x="15806" y="0"/>
                          <a:pt x="17711" y="572"/>
                          <a:pt x="19330" y="1429"/>
                        </a:cubicBezTo>
                        <a:cubicBezTo>
                          <a:pt x="24569" y="4286"/>
                          <a:pt x="30379" y="11620"/>
                          <a:pt x="28379" y="18002"/>
                        </a:cubicBezTo>
                        <a:cubicBezTo>
                          <a:pt x="27236" y="21717"/>
                          <a:pt x="23141" y="23908"/>
                          <a:pt x="19521" y="24194"/>
                        </a:cubicBezTo>
                        <a:cubicBezTo>
                          <a:pt x="16759" y="24384"/>
                          <a:pt x="13996" y="23813"/>
                          <a:pt x="11520" y="22670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49" name="شكل حر: شكل 2648">
                    <a:extLst>
                      <a:ext uri="{FF2B5EF4-FFF2-40B4-BE49-F238E27FC236}">
                        <a16:creationId xmlns:a16="http://schemas.microsoft.com/office/drawing/2014/main" id="{AE4ACD58-20D4-CB7F-0FD5-9FDA9D4F9644}"/>
                      </a:ext>
                    </a:extLst>
                  </p:cNvPr>
                  <p:cNvSpPr/>
                  <p:nvPr/>
                </p:nvSpPr>
                <p:spPr>
                  <a:xfrm>
                    <a:off x="6407949" y="2628148"/>
                    <a:ext cx="28787" cy="24504"/>
                  </a:xfrm>
                  <a:custGeom>
                    <a:avLst/>
                    <a:gdLst>
                      <a:gd name="connsiteX0" fmla="*/ 19521 w 28787"/>
                      <a:gd name="connsiteY0" fmla="*/ 24278 h 24504"/>
                      <a:gd name="connsiteX1" fmla="*/ 28379 w 28787"/>
                      <a:gd name="connsiteY1" fmla="*/ 18087 h 24504"/>
                      <a:gd name="connsiteX2" fmla="*/ 19330 w 28787"/>
                      <a:gd name="connsiteY2" fmla="*/ 1513 h 24504"/>
                      <a:gd name="connsiteX3" fmla="*/ 13996 w 28787"/>
                      <a:gd name="connsiteY3" fmla="*/ 85 h 24504"/>
                      <a:gd name="connsiteX4" fmla="*/ 10663 w 28787"/>
                      <a:gd name="connsiteY4" fmla="*/ 85 h 24504"/>
                      <a:gd name="connsiteX5" fmla="*/ 8472 w 28787"/>
                      <a:gd name="connsiteY5" fmla="*/ 1228 h 24504"/>
                      <a:gd name="connsiteX6" fmla="*/ 8567 w 28787"/>
                      <a:gd name="connsiteY6" fmla="*/ 2085 h 24504"/>
                      <a:gd name="connsiteX7" fmla="*/ 6948 w 28787"/>
                      <a:gd name="connsiteY7" fmla="*/ 2466 h 24504"/>
                      <a:gd name="connsiteX8" fmla="*/ 4186 w 28787"/>
                      <a:gd name="connsiteY8" fmla="*/ 4466 h 24504"/>
                      <a:gd name="connsiteX9" fmla="*/ 3805 w 28787"/>
                      <a:gd name="connsiteY9" fmla="*/ 6181 h 24504"/>
                      <a:gd name="connsiteX10" fmla="*/ 3519 w 28787"/>
                      <a:gd name="connsiteY10" fmla="*/ 7133 h 24504"/>
                      <a:gd name="connsiteX11" fmla="*/ 662 w 28787"/>
                      <a:gd name="connsiteY11" fmla="*/ 8467 h 24504"/>
                      <a:gd name="connsiteX12" fmla="*/ 6376 w 28787"/>
                      <a:gd name="connsiteY12" fmla="*/ 19611 h 24504"/>
                      <a:gd name="connsiteX13" fmla="*/ 11425 w 28787"/>
                      <a:gd name="connsiteY13" fmla="*/ 22945 h 24504"/>
                      <a:gd name="connsiteX14" fmla="*/ 19426 w 28787"/>
                      <a:gd name="connsiteY14" fmla="*/ 24469 h 24504"/>
                      <a:gd name="connsiteX15" fmla="*/ 16187 w 28787"/>
                      <a:gd name="connsiteY15" fmla="*/ 15610 h 24504"/>
                      <a:gd name="connsiteX16" fmla="*/ 11329 w 28787"/>
                      <a:gd name="connsiteY16" fmla="*/ 12943 h 24504"/>
                      <a:gd name="connsiteX17" fmla="*/ 8377 w 28787"/>
                      <a:gd name="connsiteY17" fmla="*/ 8943 h 24504"/>
                      <a:gd name="connsiteX18" fmla="*/ 8567 w 28787"/>
                      <a:gd name="connsiteY18" fmla="*/ 8752 h 24504"/>
                      <a:gd name="connsiteX19" fmla="*/ 12091 w 28787"/>
                      <a:gd name="connsiteY19" fmla="*/ 9038 h 24504"/>
                      <a:gd name="connsiteX20" fmla="*/ 10187 w 28787"/>
                      <a:gd name="connsiteY20" fmla="*/ 4942 h 24504"/>
                      <a:gd name="connsiteX21" fmla="*/ 13330 w 28787"/>
                      <a:gd name="connsiteY21" fmla="*/ 5133 h 24504"/>
                      <a:gd name="connsiteX22" fmla="*/ 16949 w 28787"/>
                      <a:gd name="connsiteY22" fmla="*/ 5895 h 24504"/>
                      <a:gd name="connsiteX23" fmla="*/ 11234 w 28787"/>
                      <a:gd name="connsiteY23" fmla="*/ 561 h 24504"/>
                      <a:gd name="connsiteX24" fmla="*/ 14377 w 28787"/>
                      <a:gd name="connsiteY24" fmla="*/ 751 h 24504"/>
                      <a:gd name="connsiteX25" fmla="*/ 25903 w 28787"/>
                      <a:gd name="connsiteY25" fmla="*/ 8371 h 24504"/>
                      <a:gd name="connsiteX26" fmla="*/ 25617 w 28787"/>
                      <a:gd name="connsiteY26" fmla="*/ 8657 h 24504"/>
                      <a:gd name="connsiteX27" fmla="*/ 21331 w 28787"/>
                      <a:gd name="connsiteY27" fmla="*/ 6181 h 24504"/>
                      <a:gd name="connsiteX28" fmla="*/ 24474 w 28787"/>
                      <a:gd name="connsiteY28" fmla="*/ 9038 h 24504"/>
                      <a:gd name="connsiteX29" fmla="*/ 24855 w 28787"/>
                      <a:gd name="connsiteY29" fmla="*/ 12277 h 24504"/>
                      <a:gd name="connsiteX30" fmla="*/ 21521 w 28787"/>
                      <a:gd name="connsiteY30" fmla="*/ 11991 h 24504"/>
                      <a:gd name="connsiteX31" fmla="*/ 17330 w 28787"/>
                      <a:gd name="connsiteY31" fmla="*/ 10657 h 24504"/>
                      <a:gd name="connsiteX32" fmla="*/ 19426 w 28787"/>
                      <a:gd name="connsiteY32" fmla="*/ 13420 h 24504"/>
                      <a:gd name="connsiteX33" fmla="*/ 19807 w 28787"/>
                      <a:gd name="connsiteY33" fmla="*/ 15896 h 24504"/>
                      <a:gd name="connsiteX34" fmla="*/ 16187 w 28787"/>
                      <a:gd name="connsiteY34" fmla="*/ 15420 h 24504"/>
                      <a:gd name="connsiteX35" fmla="*/ 14854 w 28787"/>
                      <a:gd name="connsiteY35" fmla="*/ 20373 h 24504"/>
                      <a:gd name="connsiteX36" fmla="*/ 11806 w 28787"/>
                      <a:gd name="connsiteY36" fmla="*/ 18658 h 24504"/>
                      <a:gd name="connsiteX37" fmla="*/ 7615 w 28787"/>
                      <a:gd name="connsiteY37" fmla="*/ 15039 h 24504"/>
                      <a:gd name="connsiteX38" fmla="*/ 5233 w 28787"/>
                      <a:gd name="connsiteY38" fmla="*/ 11515 h 24504"/>
                      <a:gd name="connsiteX39" fmla="*/ 8186 w 28787"/>
                      <a:gd name="connsiteY39" fmla="*/ 11515 h 24504"/>
                      <a:gd name="connsiteX40" fmla="*/ 12949 w 28787"/>
                      <a:gd name="connsiteY40" fmla="*/ 15134 h 24504"/>
                      <a:gd name="connsiteX41" fmla="*/ 15997 w 28787"/>
                      <a:gd name="connsiteY41" fmla="*/ 18754 h 24504"/>
                      <a:gd name="connsiteX42" fmla="*/ 15997 w 28787"/>
                      <a:gd name="connsiteY42" fmla="*/ 20563 h 24504"/>
                      <a:gd name="connsiteX43" fmla="*/ 14663 w 28787"/>
                      <a:gd name="connsiteY43" fmla="*/ 20373 h 245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28787" h="24504">
                        <a:moveTo>
                          <a:pt x="19521" y="24278"/>
                        </a:moveTo>
                        <a:cubicBezTo>
                          <a:pt x="23140" y="23992"/>
                          <a:pt x="27236" y="21706"/>
                          <a:pt x="28379" y="18087"/>
                        </a:cubicBezTo>
                        <a:cubicBezTo>
                          <a:pt x="30379" y="11705"/>
                          <a:pt x="24664" y="4371"/>
                          <a:pt x="19330" y="1513"/>
                        </a:cubicBezTo>
                        <a:cubicBezTo>
                          <a:pt x="17711" y="656"/>
                          <a:pt x="15806" y="85"/>
                          <a:pt x="13996" y="85"/>
                        </a:cubicBezTo>
                        <a:cubicBezTo>
                          <a:pt x="12854" y="85"/>
                          <a:pt x="11806" y="-106"/>
                          <a:pt x="10663" y="85"/>
                        </a:cubicBezTo>
                        <a:cubicBezTo>
                          <a:pt x="9805" y="85"/>
                          <a:pt x="8853" y="370"/>
                          <a:pt x="8472" y="1228"/>
                        </a:cubicBezTo>
                        <a:cubicBezTo>
                          <a:pt x="8281" y="1609"/>
                          <a:pt x="8472" y="1894"/>
                          <a:pt x="8567" y="2085"/>
                        </a:cubicBezTo>
                        <a:cubicBezTo>
                          <a:pt x="8091" y="2085"/>
                          <a:pt x="7519" y="2180"/>
                          <a:pt x="6948" y="2466"/>
                        </a:cubicBezTo>
                        <a:cubicBezTo>
                          <a:pt x="6091" y="2847"/>
                          <a:pt x="4662" y="3609"/>
                          <a:pt x="4186" y="4466"/>
                        </a:cubicBezTo>
                        <a:cubicBezTo>
                          <a:pt x="3900" y="4942"/>
                          <a:pt x="3614" y="5514"/>
                          <a:pt x="3805" y="6181"/>
                        </a:cubicBezTo>
                        <a:cubicBezTo>
                          <a:pt x="3805" y="6752"/>
                          <a:pt x="4186" y="7133"/>
                          <a:pt x="3519" y="7133"/>
                        </a:cubicBezTo>
                        <a:cubicBezTo>
                          <a:pt x="2471" y="7324"/>
                          <a:pt x="1423" y="7705"/>
                          <a:pt x="662" y="8467"/>
                        </a:cubicBezTo>
                        <a:cubicBezTo>
                          <a:pt x="-2101" y="11324"/>
                          <a:pt x="4567" y="17992"/>
                          <a:pt x="6376" y="19611"/>
                        </a:cubicBezTo>
                        <a:cubicBezTo>
                          <a:pt x="7900" y="20944"/>
                          <a:pt x="9520" y="22087"/>
                          <a:pt x="11425" y="22945"/>
                        </a:cubicBezTo>
                        <a:cubicBezTo>
                          <a:pt x="13901" y="24088"/>
                          <a:pt x="16663" y="24659"/>
                          <a:pt x="19426" y="24469"/>
                        </a:cubicBezTo>
                        <a:close/>
                        <a:moveTo>
                          <a:pt x="16187" y="15610"/>
                        </a:moveTo>
                        <a:cubicBezTo>
                          <a:pt x="14568" y="14753"/>
                          <a:pt x="12854" y="13991"/>
                          <a:pt x="11329" y="12943"/>
                        </a:cubicBezTo>
                        <a:cubicBezTo>
                          <a:pt x="9996" y="11991"/>
                          <a:pt x="8472" y="10753"/>
                          <a:pt x="8377" y="8943"/>
                        </a:cubicBezTo>
                        <a:cubicBezTo>
                          <a:pt x="8377" y="8943"/>
                          <a:pt x="8377" y="8752"/>
                          <a:pt x="8567" y="8752"/>
                        </a:cubicBezTo>
                        <a:cubicBezTo>
                          <a:pt x="9710" y="8562"/>
                          <a:pt x="10853" y="8943"/>
                          <a:pt x="12091" y="9038"/>
                        </a:cubicBezTo>
                        <a:cubicBezTo>
                          <a:pt x="11139" y="7990"/>
                          <a:pt x="8281" y="5990"/>
                          <a:pt x="10187" y="4942"/>
                        </a:cubicBezTo>
                        <a:cubicBezTo>
                          <a:pt x="11139" y="4466"/>
                          <a:pt x="12377" y="4942"/>
                          <a:pt x="13330" y="5133"/>
                        </a:cubicBezTo>
                        <a:cubicBezTo>
                          <a:pt x="14473" y="5419"/>
                          <a:pt x="15711" y="5895"/>
                          <a:pt x="16949" y="5895"/>
                        </a:cubicBezTo>
                        <a:cubicBezTo>
                          <a:pt x="14949" y="4847"/>
                          <a:pt x="8758" y="2085"/>
                          <a:pt x="11234" y="561"/>
                        </a:cubicBezTo>
                        <a:cubicBezTo>
                          <a:pt x="11996" y="-11"/>
                          <a:pt x="13234" y="370"/>
                          <a:pt x="14377" y="751"/>
                        </a:cubicBezTo>
                        <a:cubicBezTo>
                          <a:pt x="19045" y="1228"/>
                          <a:pt x="23617" y="4466"/>
                          <a:pt x="25903" y="8371"/>
                        </a:cubicBezTo>
                        <a:cubicBezTo>
                          <a:pt x="25903" y="8562"/>
                          <a:pt x="25808" y="8752"/>
                          <a:pt x="25617" y="8657"/>
                        </a:cubicBezTo>
                        <a:cubicBezTo>
                          <a:pt x="23998" y="8086"/>
                          <a:pt x="22759" y="6943"/>
                          <a:pt x="21331" y="6181"/>
                        </a:cubicBezTo>
                        <a:cubicBezTo>
                          <a:pt x="22474" y="7038"/>
                          <a:pt x="23617" y="7895"/>
                          <a:pt x="24474" y="9038"/>
                        </a:cubicBezTo>
                        <a:cubicBezTo>
                          <a:pt x="25045" y="9895"/>
                          <a:pt x="25903" y="11515"/>
                          <a:pt x="24855" y="12277"/>
                        </a:cubicBezTo>
                        <a:cubicBezTo>
                          <a:pt x="23998" y="12943"/>
                          <a:pt x="22379" y="12277"/>
                          <a:pt x="21521" y="11991"/>
                        </a:cubicBezTo>
                        <a:cubicBezTo>
                          <a:pt x="20283" y="11610"/>
                          <a:pt x="18759" y="10657"/>
                          <a:pt x="17330" y="10657"/>
                        </a:cubicBezTo>
                        <a:cubicBezTo>
                          <a:pt x="17902" y="11705"/>
                          <a:pt x="18854" y="12372"/>
                          <a:pt x="19426" y="13420"/>
                        </a:cubicBezTo>
                        <a:cubicBezTo>
                          <a:pt x="19807" y="14086"/>
                          <a:pt x="20188" y="15134"/>
                          <a:pt x="19807" y="15896"/>
                        </a:cubicBezTo>
                        <a:cubicBezTo>
                          <a:pt x="19235" y="17039"/>
                          <a:pt x="16854" y="15801"/>
                          <a:pt x="16187" y="15420"/>
                        </a:cubicBezTo>
                        <a:close/>
                        <a:moveTo>
                          <a:pt x="14854" y="20373"/>
                        </a:moveTo>
                        <a:cubicBezTo>
                          <a:pt x="13711" y="19992"/>
                          <a:pt x="12758" y="19325"/>
                          <a:pt x="11806" y="18658"/>
                        </a:cubicBezTo>
                        <a:cubicBezTo>
                          <a:pt x="10377" y="17515"/>
                          <a:pt x="9043" y="16277"/>
                          <a:pt x="7615" y="15039"/>
                        </a:cubicBezTo>
                        <a:cubicBezTo>
                          <a:pt x="6662" y="14086"/>
                          <a:pt x="5329" y="12943"/>
                          <a:pt x="5233" y="11515"/>
                        </a:cubicBezTo>
                        <a:cubicBezTo>
                          <a:pt x="5043" y="9705"/>
                          <a:pt x="6853" y="10753"/>
                          <a:pt x="8186" y="11515"/>
                        </a:cubicBezTo>
                        <a:cubicBezTo>
                          <a:pt x="9996" y="12467"/>
                          <a:pt x="11520" y="13705"/>
                          <a:pt x="12949" y="15134"/>
                        </a:cubicBezTo>
                        <a:cubicBezTo>
                          <a:pt x="14092" y="16277"/>
                          <a:pt x="15139" y="17420"/>
                          <a:pt x="15997" y="18754"/>
                        </a:cubicBezTo>
                        <a:cubicBezTo>
                          <a:pt x="16283" y="19230"/>
                          <a:pt x="16854" y="20278"/>
                          <a:pt x="15997" y="20563"/>
                        </a:cubicBezTo>
                        <a:cubicBezTo>
                          <a:pt x="15616" y="20754"/>
                          <a:pt x="14949" y="20563"/>
                          <a:pt x="14663" y="20373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50" name="شكل حر: شكل 2649">
                    <a:extLst>
                      <a:ext uri="{FF2B5EF4-FFF2-40B4-BE49-F238E27FC236}">
                        <a16:creationId xmlns:a16="http://schemas.microsoft.com/office/drawing/2014/main" id="{35EFD388-1E18-7524-9E10-B6BB939F67A5}"/>
                      </a:ext>
                    </a:extLst>
                  </p:cNvPr>
                  <p:cNvSpPr/>
                  <p:nvPr/>
                </p:nvSpPr>
                <p:spPr>
                  <a:xfrm>
                    <a:off x="6408044" y="2628137"/>
                    <a:ext cx="28922" cy="24515"/>
                  </a:xfrm>
                  <a:custGeom>
                    <a:avLst/>
                    <a:gdLst>
                      <a:gd name="connsiteX0" fmla="*/ 11425 w 28922"/>
                      <a:gd name="connsiteY0" fmla="*/ 22765 h 24515"/>
                      <a:gd name="connsiteX1" fmla="*/ 6376 w 28922"/>
                      <a:gd name="connsiteY1" fmla="*/ 19431 h 24515"/>
                      <a:gd name="connsiteX2" fmla="*/ 662 w 28922"/>
                      <a:gd name="connsiteY2" fmla="*/ 8287 h 24515"/>
                      <a:gd name="connsiteX3" fmla="*/ 3519 w 28922"/>
                      <a:gd name="connsiteY3" fmla="*/ 6953 h 24515"/>
                      <a:gd name="connsiteX4" fmla="*/ 3805 w 28922"/>
                      <a:gd name="connsiteY4" fmla="*/ 6001 h 24515"/>
                      <a:gd name="connsiteX5" fmla="*/ 4186 w 28922"/>
                      <a:gd name="connsiteY5" fmla="*/ 4286 h 24515"/>
                      <a:gd name="connsiteX6" fmla="*/ 6948 w 28922"/>
                      <a:gd name="connsiteY6" fmla="*/ 2286 h 24515"/>
                      <a:gd name="connsiteX7" fmla="*/ 8567 w 28922"/>
                      <a:gd name="connsiteY7" fmla="*/ 1905 h 24515"/>
                      <a:gd name="connsiteX8" fmla="*/ 8472 w 28922"/>
                      <a:gd name="connsiteY8" fmla="*/ 1048 h 24515"/>
                      <a:gd name="connsiteX9" fmla="*/ 10282 w 28922"/>
                      <a:gd name="connsiteY9" fmla="*/ 0 h 24515"/>
                      <a:gd name="connsiteX10" fmla="*/ 9615 w 28922"/>
                      <a:gd name="connsiteY10" fmla="*/ 667 h 24515"/>
                      <a:gd name="connsiteX11" fmla="*/ 11139 w 28922"/>
                      <a:gd name="connsiteY11" fmla="*/ 3620 h 24515"/>
                      <a:gd name="connsiteX12" fmla="*/ 6186 w 28922"/>
                      <a:gd name="connsiteY12" fmla="*/ 3810 h 24515"/>
                      <a:gd name="connsiteX13" fmla="*/ 7329 w 28922"/>
                      <a:gd name="connsiteY13" fmla="*/ 5906 h 24515"/>
                      <a:gd name="connsiteX14" fmla="*/ 5710 w 28922"/>
                      <a:gd name="connsiteY14" fmla="*/ 5810 h 24515"/>
                      <a:gd name="connsiteX15" fmla="*/ 5710 w 28922"/>
                      <a:gd name="connsiteY15" fmla="*/ 6191 h 24515"/>
                      <a:gd name="connsiteX16" fmla="*/ 6662 w 28922"/>
                      <a:gd name="connsiteY16" fmla="*/ 7525 h 24515"/>
                      <a:gd name="connsiteX17" fmla="*/ 5329 w 28922"/>
                      <a:gd name="connsiteY17" fmla="*/ 7620 h 24515"/>
                      <a:gd name="connsiteX18" fmla="*/ 5329 w 28922"/>
                      <a:gd name="connsiteY18" fmla="*/ 7906 h 24515"/>
                      <a:gd name="connsiteX19" fmla="*/ 8282 w 28922"/>
                      <a:gd name="connsiteY19" fmla="*/ 10858 h 24515"/>
                      <a:gd name="connsiteX20" fmla="*/ 5424 w 28922"/>
                      <a:gd name="connsiteY20" fmla="*/ 9334 h 24515"/>
                      <a:gd name="connsiteX21" fmla="*/ 2376 w 28922"/>
                      <a:gd name="connsiteY21" fmla="*/ 9334 h 24515"/>
                      <a:gd name="connsiteX22" fmla="*/ 2566 w 28922"/>
                      <a:gd name="connsiteY22" fmla="*/ 13049 h 24515"/>
                      <a:gd name="connsiteX23" fmla="*/ 6281 w 28922"/>
                      <a:gd name="connsiteY23" fmla="*/ 17145 h 24515"/>
                      <a:gd name="connsiteX24" fmla="*/ 12854 w 28922"/>
                      <a:gd name="connsiteY24" fmla="*/ 21622 h 24515"/>
                      <a:gd name="connsiteX25" fmla="*/ 19140 w 28922"/>
                      <a:gd name="connsiteY25" fmla="*/ 22955 h 24515"/>
                      <a:gd name="connsiteX26" fmla="*/ 19902 w 28922"/>
                      <a:gd name="connsiteY26" fmla="*/ 20479 h 24515"/>
                      <a:gd name="connsiteX27" fmla="*/ 15425 w 28922"/>
                      <a:gd name="connsiteY27" fmla="*/ 17050 h 24515"/>
                      <a:gd name="connsiteX28" fmla="*/ 18378 w 28922"/>
                      <a:gd name="connsiteY28" fmla="*/ 18479 h 24515"/>
                      <a:gd name="connsiteX29" fmla="*/ 20378 w 28922"/>
                      <a:gd name="connsiteY29" fmla="*/ 19717 h 24515"/>
                      <a:gd name="connsiteX30" fmla="*/ 24093 w 28922"/>
                      <a:gd name="connsiteY30" fmla="*/ 20574 h 24515"/>
                      <a:gd name="connsiteX31" fmla="*/ 24188 w 28922"/>
                      <a:gd name="connsiteY31" fmla="*/ 20383 h 24515"/>
                      <a:gd name="connsiteX32" fmla="*/ 22093 w 28922"/>
                      <a:gd name="connsiteY32" fmla="*/ 17717 h 24515"/>
                      <a:gd name="connsiteX33" fmla="*/ 24760 w 28922"/>
                      <a:gd name="connsiteY33" fmla="*/ 18288 h 24515"/>
                      <a:gd name="connsiteX34" fmla="*/ 24950 w 28922"/>
                      <a:gd name="connsiteY34" fmla="*/ 18097 h 24515"/>
                      <a:gd name="connsiteX35" fmla="*/ 22569 w 28922"/>
                      <a:gd name="connsiteY35" fmla="*/ 15431 h 24515"/>
                      <a:gd name="connsiteX36" fmla="*/ 19712 w 28922"/>
                      <a:gd name="connsiteY36" fmla="*/ 12478 h 24515"/>
                      <a:gd name="connsiteX37" fmla="*/ 23998 w 28922"/>
                      <a:gd name="connsiteY37" fmla="*/ 14668 h 24515"/>
                      <a:gd name="connsiteX38" fmla="*/ 26855 w 28922"/>
                      <a:gd name="connsiteY38" fmla="*/ 15907 h 24515"/>
                      <a:gd name="connsiteX39" fmla="*/ 28189 w 28922"/>
                      <a:gd name="connsiteY39" fmla="*/ 11620 h 24515"/>
                      <a:gd name="connsiteX40" fmla="*/ 28474 w 28922"/>
                      <a:gd name="connsiteY40" fmla="*/ 18288 h 24515"/>
                      <a:gd name="connsiteX41" fmla="*/ 19616 w 28922"/>
                      <a:gd name="connsiteY41" fmla="*/ 24479 h 24515"/>
                      <a:gd name="connsiteX42" fmla="*/ 11615 w 28922"/>
                      <a:gd name="connsiteY42" fmla="*/ 22955 h 24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8922" h="24515">
                        <a:moveTo>
                          <a:pt x="11425" y="22765"/>
                        </a:moveTo>
                        <a:cubicBezTo>
                          <a:pt x="9615" y="21907"/>
                          <a:pt x="7900" y="20765"/>
                          <a:pt x="6376" y="19431"/>
                        </a:cubicBezTo>
                        <a:cubicBezTo>
                          <a:pt x="4567" y="17812"/>
                          <a:pt x="-2101" y="11144"/>
                          <a:pt x="662" y="8287"/>
                        </a:cubicBezTo>
                        <a:cubicBezTo>
                          <a:pt x="1424" y="7525"/>
                          <a:pt x="2471" y="7144"/>
                          <a:pt x="3519" y="6953"/>
                        </a:cubicBezTo>
                        <a:cubicBezTo>
                          <a:pt x="4186" y="6953"/>
                          <a:pt x="3900" y="6572"/>
                          <a:pt x="3805" y="6001"/>
                        </a:cubicBezTo>
                        <a:cubicBezTo>
                          <a:pt x="3709" y="5429"/>
                          <a:pt x="3900" y="4858"/>
                          <a:pt x="4186" y="4286"/>
                        </a:cubicBezTo>
                        <a:cubicBezTo>
                          <a:pt x="4662" y="3429"/>
                          <a:pt x="6091" y="2667"/>
                          <a:pt x="6948" y="2286"/>
                        </a:cubicBezTo>
                        <a:cubicBezTo>
                          <a:pt x="7520" y="2000"/>
                          <a:pt x="8091" y="1905"/>
                          <a:pt x="8567" y="1905"/>
                        </a:cubicBezTo>
                        <a:cubicBezTo>
                          <a:pt x="8377" y="1715"/>
                          <a:pt x="8282" y="1429"/>
                          <a:pt x="8472" y="1048"/>
                        </a:cubicBezTo>
                        <a:cubicBezTo>
                          <a:pt x="8758" y="381"/>
                          <a:pt x="9615" y="95"/>
                          <a:pt x="10282" y="0"/>
                        </a:cubicBezTo>
                        <a:cubicBezTo>
                          <a:pt x="9996" y="190"/>
                          <a:pt x="9805" y="381"/>
                          <a:pt x="9615" y="667"/>
                        </a:cubicBezTo>
                        <a:cubicBezTo>
                          <a:pt x="9139" y="1905"/>
                          <a:pt x="10091" y="2858"/>
                          <a:pt x="11139" y="3620"/>
                        </a:cubicBezTo>
                        <a:cubicBezTo>
                          <a:pt x="9424" y="3239"/>
                          <a:pt x="7424" y="2381"/>
                          <a:pt x="6186" y="3810"/>
                        </a:cubicBezTo>
                        <a:cubicBezTo>
                          <a:pt x="5615" y="4382"/>
                          <a:pt x="6472" y="5334"/>
                          <a:pt x="7329" y="5906"/>
                        </a:cubicBezTo>
                        <a:cubicBezTo>
                          <a:pt x="6758" y="5715"/>
                          <a:pt x="6186" y="5620"/>
                          <a:pt x="5710" y="5810"/>
                        </a:cubicBezTo>
                        <a:cubicBezTo>
                          <a:pt x="5519" y="5810"/>
                          <a:pt x="5424" y="6096"/>
                          <a:pt x="5710" y="6191"/>
                        </a:cubicBezTo>
                        <a:cubicBezTo>
                          <a:pt x="5900" y="6286"/>
                          <a:pt x="7138" y="7430"/>
                          <a:pt x="6662" y="7525"/>
                        </a:cubicBezTo>
                        <a:cubicBezTo>
                          <a:pt x="6186" y="7525"/>
                          <a:pt x="5710" y="7525"/>
                          <a:pt x="5329" y="7620"/>
                        </a:cubicBezTo>
                        <a:cubicBezTo>
                          <a:pt x="5329" y="7620"/>
                          <a:pt x="5138" y="7810"/>
                          <a:pt x="5329" y="7906"/>
                        </a:cubicBezTo>
                        <a:cubicBezTo>
                          <a:pt x="5995" y="9144"/>
                          <a:pt x="7329" y="9906"/>
                          <a:pt x="8282" y="10858"/>
                        </a:cubicBezTo>
                        <a:cubicBezTo>
                          <a:pt x="7329" y="10478"/>
                          <a:pt x="6376" y="9811"/>
                          <a:pt x="5424" y="9334"/>
                        </a:cubicBezTo>
                        <a:cubicBezTo>
                          <a:pt x="4567" y="8954"/>
                          <a:pt x="3233" y="8477"/>
                          <a:pt x="2376" y="9334"/>
                        </a:cubicBezTo>
                        <a:cubicBezTo>
                          <a:pt x="1424" y="10287"/>
                          <a:pt x="1995" y="12097"/>
                          <a:pt x="2566" y="13049"/>
                        </a:cubicBezTo>
                        <a:cubicBezTo>
                          <a:pt x="3519" y="14668"/>
                          <a:pt x="4948" y="15907"/>
                          <a:pt x="6281" y="17145"/>
                        </a:cubicBezTo>
                        <a:cubicBezTo>
                          <a:pt x="8282" y="18859"/>
                          <a:pt x="10377" y="20574"/>
                          <a:pt x="12854" y="21622"/>
                        </a:cubicBezTo>
                        <a:cubicBezTo>
                          <a:pt x="14758" y="22384"/>
                          <a:pt x="17140" y="23241"/>
                          <a:pt x="19140" y="22955"/>
                        </a:cubicBezTo>
                        <a:cubicBezTo>
                          <a:pt x="20569" y="22765"/>
                          <a:pt x="20854" y="21622"/>
                          <a:pt x="19902" y="20479"/>
                        </a:cubicBezTo>
                        <a:cubicBezTo>
                          <a:pt x="18664" y="19050"/>
                          <a:pt x="16473" y="18574"/>
                          <a:pt x="15425" y="17050"/>
                        </a:cubicBezTo>
                        <a:cubicBezTo>
                          <a:pt x="16568" y="17240"/>
                          <a:pt x="17425" y="17907"/>
                          <a:pt x="18378" y="18479"/>
                        </a:cubicBezTo>
                        <a:cubicBezTo>
                          <a:pt x="19045" y="18859"/>
                          <a:pt x="19712" y="19241"/>
                          <a:pt x="20378" y="19717"/>
                        </a:cubicBezTo>
                        <a:cubicBezTo>
                          <a:pt x="21426" y="20288"/>
                          <a:pt x="22855" y="21241"/>
                          <a:pt x="24093" y="20574"/>
                        </a:cubicBezTo>
                        <a:cubicBezTo>
                          <a:pt x="24093" y="20574"/>
                          <a:pt x="24188" y="20479"/>
                          <a:pt x="24188" y="20383"/>
                        </a:cubicBezTo>
                        <a:cubicBezTo>
                          <a:pt x="24093" y="19145"/>
                          <a:pt x="22759" y="18574"/>
                          <a:pt x="22093" y="17717"/>
                        </a:cubicBezTo>
                        <a:cubicBezTo>
                          <a:pt x="23045" y="17812"/>
                          <a:pt x="23712" y="18574"/>
                          <a:pt x="24760" y="18288"/>
                        </a:cubicBezTo>
                        <a:cubicBezTo>
                          <a:pt x="24760" y="18288"/>
                          <a:pt x="24950" y="18193"/>
                          <a:pt x="24950" y="18097"/>
                        </a:cubicBezTo>
                        <a:cubicBezTo>
                          <a:pt x="24665" y="16859"/>
                          <a:pt x="23426" y="16097"/>
                          <a:pt x="22569" y="15431"/>
                        </a:cubicBezTo>
                        <a:cubicBezTo>
                          <a:pt x="21616" y="14668"/>
                          <a:pt x="20283" y="13621"/>
                          <a:pt x="19712" y="12478"/>
                        </a:cubicBezTo>
                        <a:cubicBezTo>
                          <a:pt x="21236" y="12859"/>
                          <a:pt x="22664" y="13811"/>
                          <a:pt x="23998" y="14668"/>
                        </a:cubicBezTo>
                        <a:cubicBezTo>
                          <a:pt x="24760" y="15145"/>
                          <a:pt x="25808" y="16002"/>
                          <a:pt x="26855" y="15907"/>
                        </a:cubicBezTo>
                        <a:cubicBezTo>
                          <a:pt x="28379" y="15716"/>
                          <a:pt x="28379" y="13144"/>
                          <a:pt x="28189" y="11620"/>
                        </a:cubicBezTo>
                        <a:cubicBezTo>
                          <a:pt x="28951" y="13811"/>
                          <a:pt x="29237" y="16097"/>
                          <a:pt x="28474" y="18288"/>
                        </a:cubicBezTo>
                        <a:cubicBezTo>
                          <a:pt x="27332" y="22003"/>
                          <a:pt x="23236" y="24193"/>
                          <a:pt x="19616" y="24479"/>
                        </a:cubicBezTo>
                        <a:cubicBezTo>
                          <a:pt x="16854" y="24670"/>
                          <a:pt x="14092" y="24098"/>
                          <a:pt x="11615" y="22955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646" name="شكل حر: شكل 2645">
                  <a:extLst>
                    <a:ext uri="{FF2B5EF4-FFF2-40B4-BE49-F238E27FC236}">
                      <a16:creationId xmlns:a16="http://schemas.microsoft.com/office/drawing/2014/main" id="{A1B3792F-882B-5627-5C01-FFBFA3BB768C}"/>
                    </a:ext>
                  </a:extLst>
                </p:cNvPr>
                <p:cNvSpPr/>
                <p:nvPr/>
              </p:nvSpPr>
              <p:spPr>
                <a:xfrm>
                  <a:off x="6421503" y="2635833"/>
                  <a:ext cx="16345" cy="18031"/>
                </a:xfrm>
                <a:custGeom>
                  <a:avLst/>
                  <a:gdLst>
                    <a:gd name="connsiteX0" fmla="*/ 1395 w 16345"/>
                    <a:gd name="connsiteY0" fmla="*/ 17450 h 18031"/>
                    <a:gd name="connsiteX1" fmla="*/ 5395 w 16345"/>
                    <a:gd name="connsiteY1" fmla="*/ 18021 h 18031"/>
                    <a:gd name="connsiteX2" fmla="*/ 15682 w 16345"/>
                    <a:gd name="connsiteY2" fmla="*/ 11544 h 18031"/>
                    <a:gd name="connsiteX3" fmla="*/ 13015 w 16345"/>
                    <a:gd name="connsiteY3" fmla="*/ 19 h 18031"/>
                    <a:gd name="connsiteX4" fmla="*/ 12444 w 16345"/>
                    <a:gd name="connsiteY4" fmla="*/ 3448 h 18031"/>
                    <a:gd name="connsiteX5" fmla="*/ 11301 w 16345"/>
                    <a:gd name="connsiteY5" fmla="*/ 3734 h 18031"/>
                    <a:gd name="connsiteX6" fmla="*/ 11491 w 16345"/>
                    <a:gd name="connsiteY6" fmla="*/ 6210 h 18031"/>
                    <a:gd name="connsiteX7" fmla="*/ 7300 w 16345"/>
                    <a:gd name="connsiteY7" fmla="*/ 5258 h 18031"/>
                    <a:gd name="connsiteX8" fmla="*/ 8157 w 16345"/>
                    <a:gd name="connsiteY8" fmla="*/ 8496 h 18031"/>
                    <a:gd name="connsiteX9" fmla="*/ 6443 w 16345"/>
                    <a:gd name="connsiteY9" fmla="*/ 8782 h 18031"/>
                    <a:gd name="connsiteX10" fmla="*/ 7491 w 16345"/>
                    <a:gd name="connsiteY10" fmla="*/ 11639 h 18031"/>
                    <a:gd name="connsiteX11" fmla="*/ 4728 w 16345"/>
                    <a:gd name="connsiteY11" fmla="*/ 11068 h 18031"/>
                    <a:gd name="connsiteX12" fmla="*/ 3871 w 16345"/>
                    <a:gd name="connsiteY12" fmla="*/ 11735 h 18031"/>
                    <a:gd name="connsiteX13" fmla="*/ 5110 w 16345"/>
                    <a:gd name="connsiteY13" fmla="*/ 13354 h 18031"/>
                    <a:gd name="connsiteX14" fmla="*/ 3014 w 16345"/>
                    <a:gd name="connsiteY14" fmla="*/ 13354 h 18031"/>
                    <a:gd name="connsiteX15" fmla="*/ 2347 w 16345"/>
                    <a:gd name="connsiteY15" fmla="*/ 14116 h 18031"/>
                    <a:gd name="connsiteX16" fmla="*/ 5395 w 16345"/>
                    <a:gd name="connsiteY16" fmla="*/ 15926 h 18031"/>
                    <a:gd name="connsiteX17" fmla="*/ 61 w 16345"/>
                    <a:gd name="connsiteY17" fmla="*/ 16688 h 18031"/>
                    <a:gd name="connsiteX18" fmla="*/ 1204 w 16345"/>
                    <a:gd name="connsiteY18" fmla="*/ 17354 h 18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6345" h="18031">
                      <a:moveTo>
                        <a:pt x="1395" y="17450"/>
                      </a:moveTo>
                      <a:cubicBezTo>
                        <a:pt x="2728" y="17735"/>
                        <a:pt x="4062" y="17926"/>
                        <a:pt x="5395" y="18021"/>
                      </a:cubicBezTo>
                      <a:cubicBezTo>
                        <a:pt x="9777" y="18212"/>
                        <a:pt x="13968" y="15640"/>
                        <a:pt x="15682" y="11544"/>
                      </a:cubicBezTo>
                      <a:cubicBezTo>
                        <a:pt x="16920" y="8401"/>
                        <a:pt x="16635" y="4019"/>
                        <a:pt x="13015" y="19"/>
                      </a:cubicBezTo>
                      <a:cubicBezTo>
                        <a:pt x="12825" y="-267"/>
                        <a:pt x="12158" y="2781"/>
                        <a:pt x="12444" y="3448"/>
                      </a:cubicBezTo>
                      <a:cubicBezTo>
                        <a:pt x="12063" y="3353"/>
                        <a:pt x="11586" y="3448"/>
                        <a:pt x="11301" y="3734"/>
                      </a:cubicBezTo>
                      <a:cubicBezTo>
                        <a:pt x="10634" y="4591"/>
                        <a:pt x="11110" y="5353"/>
                        <a:pt x="11491" y="6210"/>
                      </a:cubicBezTo>
                      <a:cubicBezTo>
                        <a:pt x="10158" y="5543"/>
                        <a:pt x="8443" y="4400"/>
                        <a:pt x="7300" y="5258"/>
                      </a:cubicBezTo>
                      <a:cubicBezTo>
                        <a:pt x="6348" y="5924"/>
                        <a:pt x="7300" y="7258"/>
                        <a:pt x="8157" y="8496"/>
                      </a:cubicBezTo>
                      <a:cubicBezTo>
                        <a:pt x="7586" y="8401"/>
                        <a:pt x="6919" y="8496"/>
                        <a:pt x="6443" y="8782"/>
                      </a:cubicBezTo>
                      <a:cubicBezTo>
                        <a:pt x="5300" y="9639"/>
                        <a:pt x="6633" y="10782"/>
                        <a:pt x="7491" y="11639"/>
                      </a:cubicBezTo>
                      <a:cubicBezTo>
                        <a:pt x="6538" y="11354"/>
                        <a:pt x="5681" y="10973"/>
                        <a:pt x="4728" y="11068"/>
                      </a:cubicBezTo>
                      <a:cubicBezTo>
                        <a:pt x="4443" y="11068"/>
                        <a:pt x="3776" y="11449"/>
                        <a:pt x="3871" y="11735"/>
                      </a:cubicBezTo>
                      <a:cubicBezTo>
                        <a:pt x="4062" y="12497"/>
                        <a:pt x="4538" y="12973"/>
                        <a:pt x="5110" y="13354"/>
                      </a:cubicBezTo>
                      <a:cubicBezTo>
                        <a:pt x="4347" y="13163"/>
                        <a:pt x="3681" y="13068"/>
                        <a:pt x="3014" y="13354"/>
                      </a:cubicBezTo>
                      <a:cubicBezTo>
                        <a:pt x="2823" y="13354"/>
                        <a:pt x="2157" y="13830"/>
                        <a:pt x="2347" y="14116"/>
                      </a:cubicBezTo>
                      <a:cubicBezTo>
                        <a:pt x="3109" y="15068"/>
                        <a:pt x="4347" y="15449"/>
                        <a:pt x="5395" y="15926"/>
                      </a:cubicBezTo>
                      <a:cubicBezTo>
                        <a:pt x="4633" y="15545"/>
                        <a:pt x="1395" y="16307"/>
                        <a:pt x="61" y="16688"/>
                      </a:cubicBezTo>
                      <a:cubicBezTo>
                        <a:pt x="-320" y="16783"/>
                        <a:pt x="1204" y="17354"/>
                        <a:pt x="1204" y="17354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647" name="شكل حر: شكل 2646">
                  <a:extLst>
                    <a:ext uri="{FF2B5EF4-FFF2-40B4-BE49-F238E27FC236}">
                      <a16:creationId xmlns:a16="http://schemas.microsoft.com/office/drawing/2014/main" id="{48882C5A-B4CD-683D-8E88-E5F74CF4081A}"/>
                    </a:ext>
                  </a:extLst>
                </p:cNvPr>
                <p:cNvSpPr/>
                <p:nvPr/>
              </p:nvSpPr>
              <p:spPr>
                <a:xfrm>
                  <a:off x="6421850" y="2638043"/>
                  <a:ext cx="16118" cy="15909"/>
                </a:xfrm>
                <a:custGeom>
                  <a:avLst/>
                  <a:gdLst>
                    <a:gd name="connsiteX0" fmla="*/ 0 w 16118"/>
                    <a:gd name="connsiteY0" fmla="*/ 14764 h 15909"/>
                    <a:gd name="connsiteX1" fmla="*/ 190 w 16118"/>
                    <a:gd name="connsiteY1" fmla="*/ 14764 h 15909"/>
                    <a:gd name="connsiteX2" fmla="*/ 3143 w 16118"/>
                    <a:gd name="connsiteY2" fmla="*/ 15145 h 15909"/>
                    <a:gd name="connsiteX3" fmla="*/ 8001 w 16118"/>
                    <a:gd name="connsiteY3" fmla="*/ 14383 h 15909"/>
                    <a:gd name="connsiteX4" fmla="*/ 8001 w 16118"/>
                    <a:gd name="connsiteY4" fmla="*/ 14002 h 15909"/>
                    <a:gd name="connsiteX5" fmla="*/ 7620 w 16118"/>
                    <a:gd name="connsiteY5" fmla="*/ 13907 h 15909"/>
                    <a:gd name="connsiteX6" fmla="*/ 11716 w 16118"/>
                    <a:gd name="connsiteY6" fmla="*/ 12097 h 15909"/>
                    <a:gd name="connsiteX7" fmla="*/ 11620 w 16118"/>
                    <a:gd name="connsiteY7" fmla="*/ 11716 h 15909"/>
                    <a:gd name="connsiteX8" fmla="*/ 8287 w 16118"/>
                    <a:gd name="connsiteY8" fmla="*/ 11430 h 15909"/>
                    <a:gd name="connsiteX9" fmla="*/ 12192 w 16118"/>
                    <a:gd name="connsiteY9" fmla="*/ 10859 h 15909"/>
                    <a:gd name="connsiteX10" fmla="*/ 12192 w 16118"/>
                    <a:gd name="connsiteY10" fmla="*/ 10478 h 15909"/>
                    <a:gd name="connsiteX11" fmla="*/ 9525 w 16118"/>
                    <a:gd name="connsiteY11" fmla="*/ 9620 h 15909"/>
                    <a:gd name="connsiteX12" fmla="*/ 13049 w 16118"/>
                    <a:gd name="connsiteY12" fmla="*/ 9906 h 15909"/>
                    <a:gd name="connsiteX13" fmla="*/ 13144 w 16118"/>
                    <a:gd name="connsiteY13" fmla="*/ 9525 h 15909"/>
                    <a:gd name="connsiteX14" fmla="*/ 10192 w 16118"/>
                    <a:gd name="connsiteY14" fmla="*/ 7239 h 15909"/>
                    <a:gd name="connsiteX15" fmla="*/ 8668 w 16118"/>
                    <a:gd name="connsiteY15" fmla="*/ 5906 h 15909"/>
                    <a:gd name="connsiteX16" fmla="*/ 10192 w 16118"/>
                    <a:gd name="connsiteY16" fmla="*/ 6953 h 15909"/>
                    <a:gd name="connsiteX17" fmla="*/ 13144 w 16118"/>
                    <a:gd name="connsiteY17" fmla="*/ 8668 h 15909"/>
                    <a:gd name="connsiteX18" fmla="*/ 13335 w 16118"/>
                    <a:gd name="connsiteY18" fmla="*/ 8382 h 15909"/>
                    <a:gd name="connsiteX19" fmla="*/ 11716 w 16118"/>
                    <a:gd name="connsiteY19" fmla="*/ 5620 h 15909"/>
                    <a:gd name="connsiteX20" fmla="*/ 10382 w 16118"/>
                    <a:gd name="connsiteY20" fmla="*/ 4191 h 15909"/>
                    <a:gd name="connsiteX21" fmla="*/ 13240 w 16118"/>
                    <a:gd name="connsiteY21" fmla="*/ 6763 h 15909"/>
                    <a:gd name="connsiteX22" fmla="*/ 13621 w 16118"/>
                    <a:gd name="connsiteY22" fmla="*/ 6477 h 15909"/>
                    <a:gd name="connsiteX23" fmla="*/ 13144 w 16118"/>
                    <a:gd name="connsiteY23" fmla="*/ 5525 h 15909"/>
                    <a:gd name="connsiteX24" fmla="*/ 14192 w 16118"/>
                    <a:gd name="connsiteY24" fmla="*/ 6953 h 15909"/>
                    <a:gd name="connsiteX25" fmla="*/ 14573 w 16118"/>
                    <a:gd name="connsiteY25" fmla="*/ 6858 h 15909"/>
                    <a:gd name="connsiteX26" fmla="*/ 14097 w 16118"/>
                    <a:gd name="connsiteY26" fmla="*/ 2762 h 15909"/>
                    <a:gd name="connsiteX27" fmla="*/ 13906 w 16118"/>
                    <a:gd name="connsiteY27" fmla="*/ 2000 h 15909"/>
                    <a:gd name="connsiteX28" fmla="*/ 15049 w 16118"/>
                    <a:gd name="connsiteY28" fmla="*/ 4667 h 15909"/>
                    <a:gd name="connsiteX29" fmla="*/ 15430 w 16118"/>
                    <a:gd name="connsiteY29" fmla="*/ 4667 h 15909"/>
                    <a:gd name="connsiteX30" fmla="*/ 14383 w 16118"/>
                    <a:gd name="connsiteY30" fmla="*/ 0 h 15909"/>
                    <a:gd name="connsiteX31" fmla="*/ 15430 w 16118"/>
                    <a:gd name="connsiteY31" fmla="*/ 9430 h 15909"/>
                    <a:gd name="connsiteX32" fmla="*/ 5143 w 16118"/>
                    <a:gd name="connsiteY32" fmla="*/ 15907 h 15909"/>
                    <a:gd name="connsiteX33" fmla="*/ 1143 w 16118"/>
                    <a:gd name="connsiteY33" fmla="*/ 15335 h 15909"/>
                    <a:gd name="connsiteX34" fmla="*/ 95 w 16118"/>
                    <a:gd name="connsiteY34" fmla="*/ 14859 h 15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118" h="15909">
                      <a:moveTo>
                        <a:pt x="0" y="14764"/>
                      </a:moveTo>
                      <a:cubicBezTo>
                        <a:pt x="0" y="14764"/>
                        <a:pt x="190" y="14764"/>
                        <a:pt x="190" y="14764"/>
                      </a:cubicBezTo>
                      <a:cubicBezTo>
                        <a:pt x="1143" y="14954"/>
                        <a:pt x="2191" y="15145"/>
                        <a:pt x="3143" y="15145"/>
                      </a:cubicBezTo>
                      <a:cubicBezTo>
                        <a:pt x="4763" y="15145"/>
                        <a:pt x="6477" y="15145"/>
                        <a:pt x="8001" y="14383"/>
                      </a:cubicBezTo>
                      <a:cubicBezTo>
                        <a:pt x="8192" y="14383"/>
                        <a:pt x="8192" y="14002"/>
                        <a:pt x="8001" y="14002"/>
                      </a:cubicBezTo>
                      <a:cubicBezTo>
                        <a:pt x="7810" y="14002"/>
                        <a:pt x="7715" y="14002"/>
                        <a:pt x="7620" y="13907"/>
                      </a:cubicBezTo>
                      <a:cubicBezTo>
                        <a:pt x="9049" y="13621"/>
                        <a:pt x="10573" y="12954"/>
                        <a:pt x="11716" y="12097"/>
                      </a:cubicBezTo>
                      <a:cubicBezTo>
                        <a:pt x="11906" y="12002"/>
                        <a:pt x="11716" y="11716"/>
                        <a:pt x="11620" y="11716"/>
                      </a:cubicBezTo>
                      <a:cubicBezTo>
                        <a:pt x="10477" y="11716"/>
                        <a:pt x="9334" y="11716"/>
                        <a:pt x="8287" y="11430"/>
                      </a:cubicBezTo>
                      <a:cubicBezTo>
                        <a:pt x="9525" y="11430"/>
                        <a:pt x="11049" y="11430"/>
                        <a:pt x="12192" y="10859"/>
                      </a:cubicBezTo>
                      <a:cubicBezTo>
                        <a:pt x="12382" y="10859"/>
                        <a:pt x="12382" y="10478"/>
                        <a:pt x="12192" y="10478"/>
                      </a:cubicBezTo>
                      <a:cubicBezTo>
                        <a:pt x="11239" y="10192"/>
                        <a:pt x="10382" y="10097"/>
                        <a:pt x="9525" y="9620"/>
                      </a:cubicBezTo>
                      <a:cubicBezTo>
                        <a:pt x="10668" y="9906"/>
                        <a:pt x="12001" y="10192"/>
                        <a:pt x="13049" y="9906"/>
                      </a:cubicBezTo>
                      <a:cubicBezTo>
                        <a:pt x="13144" y="9906"/>
                        <a:pt x="13335" y="9620"/>
                        <a:pt x="13144" y="9525"/>
                      </a:cubicBezTo>
                      <a:cubicBezTo>
                        <a:pt x="12192" y="8668"/>
                        <a:pt x="11144" y="8001"/>
                        <a:pt x="10192" y="7239"/>
                      </a:cubicBezTo>
                      <a:cubicBezTo>
                        <a:pt x="9715" y="6763"/>
                        <a:pt x="9144" y="6382"/>
                        <a:pt x="8668" y="5906"/>
                      </a:cubicBezTo>
                      <a:cubicBezTo>
                        <a:pt x="9144" y="6287"/>
                        <a:pt x="9715" y="6572"/>
                        <a:pt x="10192" y="6953"/>
                      </a:cubicBezTo>
                      <a:cubicBezTo>
                        <a:pt x="11144" y="7525"/>
                        <a:pt x="12097" y="8477"/>
                        <a:pt x="13144" y="8668"/>
                      </a:cubicBezTo>
                      <a:cubicBezTo>
                        <a:pt x="13335" y="8668"/>
                        <a:pt x="13430" y="8573"/>
                        <a:pt x="13335" y="8382"/>
                      </a:cubicBezTo>
                      <a:cubicBezTo>
                        <a:pt x="13144" y="7334"/>
                        <a:pt x="12382" y="6477"/>
                        <a:pt x="11716" y="5620"/>
                      </a:cubicBezTo>
                      <a:cubicBezTo>
                        <a:pt x="11239" y="5144"/>
                        <a:pt x="10763" y="4667"/>
                        <a:pt x="10382" y="4191"/>
                      </a:cubicBezTo>
                      <a:cubicBezTo>
                        <a:pt x="11430" y="4953"/>
                        <a:pt x="12382" y="5906"/>
                        <a:pt x="13240" y="6763"/>
                      </a:cubicBezTo>
                      <a:cubicBezTo>
                        <a:pt x="13430" y="6953"/>
                        <a:pt x="13716" y="6763"/>
                        <a:pt x="13621" y="6477"/>
                      </a:cubicBezTo>
                      <a:cubicBezTo>
                        <a:pt x="13430" y="6191"/>
                        <a:pt x="13335" y="5810"/>
                        <a:pt x="13144" y="5525"/>
                      </a:cubicBezTo>
                      <a:cubicBezTo>
                        <a:pt x="13430" y="6001"/>
                        <a:pt x="13811" y="6572"/>
                        <a:pt x="14192" y="6953"/>
                      </a:cubicBezTo>
                      <a:cubicBezTo>
                        <a:pt x="14288" y="7144"/>
                        <a:pt x="14573" y="6953"/>
                        <a:pt x="14573" y="6858"/>
                      </a:cubicBezTo>
                      <a:cubicBezTo>
                        <a:pt x="14859" y="5525"/>
                        <a:pt x="14478" y="4096"/>
                        <a:pt x="14097" y="2762"/>
                      </a:cubicBezTo>
                      <a:cubicBezTo>
                        <a:pt x="14097" y="2477"/>
                        <a:pt x="14002" y="2286"/>
                        <a:pt x="13906" y="2000"/>
                      </a:cubicBezTo>
                      <a:cubicBezTo>
                        <a:pt x="14383" y="2858"/>
                        <a:pt x="14764" y="3715"/>
                        <a:pt x="15049" y="4667"/>
                      </a:cubicBezTo>
                      <a:cubicBezTo>
                        <a:pt x="15049" y="4858"/>
                        <a:pt x="15430" y="4858"/>
                        <a:pt x="15430" y="4667"/>
                      </a:cubicBezTo>
                      <a:cubicBezTo>
                        <a:pt x="15621" y="3143"/>
                        <a:pt x="15145" y="1524"/>
                        <a:pt x="14383" y="0"/>
                      </a:cubicBezTo>
                      <a:cubicBezTo>
                        <a:pt x="16478" y="3334"/>
                        <a:pt x="16478" y="6858"/>
                        <a:pt x="15430" y="9430"/>
                      </a:cubicBezTo>
                      <a:cubicBezTo>
                        <a:pt x="13716" y="13526"/>
                        <a:pt x="9525" y="16002"/>
                        <a:pt x="5143" y="15907"/>
                      </a:cubicBezTo>
                      <a:cubicBezTo>
                        <a:pt x="3810" y="15907"/>
                        <a:pt x="2476" y="15621"/>
                        <a:pt x="1143" y="15335"/>
                      </a:cubicBezTo>
                      <a:cubicBezTo>
                        <a:pt x="1143" y="15335"/>
                        <a:pt x="381" y="15050"/>
                        <a:pt x="95" y="14859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474" name="رسم 672">
                <a:extLst>
                  <a:ext uri="{FF2B5EF4-FFF2-40B4-BE49-F238E27FC236}">
                    <a16:creationId xmlns:a16="http://schemas.microsoft.com/office/drawing/2014/main" id="{52457CF5-6FFD-243F-F5F9-D15301AB0B55}"/>
                  </a:ext>
                </a:extLst>
              </p:cNvPr>
              <p:cNvGrpSpPr/>
              <p:nvPr/>
            </p:nvGrpSpPr>
            <p:grpSpPr>
              <a:xfrm>
                <a:off x="6404222" y="2648496"/>
                <a:ext cx="33840" cy="32046"/>
                <a:chOff x="6404222" y="2648496"/>
                <a:chExt cx="33840" cy="32046"/>
              </a:xfrm>
            </p:grpSpPr>
            <p:grpSp>
              <p:nvGrpSpPr>
                <p:cNvPr id="2631" name="رسم 672">
                  <a:extLst>
                    <a:ext uri="{FF2B5EF4-FFF2-40B4-BE49-F238E27FC236}">
                      <a16:creationId xmlns:a16="http://schemas.microsoft.com/office/drawing/2014/main" id="{C25FB495-BB15-2D6F-7886-5666022F5A30}"/>
                    </a:ext>
                  </a:extLst>
                </p:cNvPr>
                <p:cNvGrpSpPr/>
                <p:nvPr/>
              </p:nvGrpSpPr>
              <p:grpSpPr>
                <a:xfrm>
                  <a:off x="6404222" y="2658013"/>
                  <a:ext cx="27950" cy="22530"/>
                  <a:chOff x="6404222" y="2658013"/>
                  <a:chExt cx="27950" cy="22530"/>
                </a:xfrm>
              </p:grpSpPr>
              <p:sp>
                <p:nvSpPr>
                  <p:cNvPr id="2641" name="شكل حر: شكل 2640">
                    <a:extLst>
                      <a:ext uri="{FF2B5EF4-FFF2-40B4-BE49-F238E27FC236}">
                        <a16:creationId xmlns:a16="http://schemas.microsoft.com/office/drawing/2014/main" id="{99EDCDF9-918D-D6C1-8226-394F9814F5A3}"/>
                      </a:ext>
                    </a:extLst>
                  </p:cNvPr>
                  <p:cNvSpPr/>
                  <p:nvPr/>
                </p:nvSpPr>
                <p:spPr>
                  <a:xfrm>
                    <a:off x="6404222" y="2658013"/>
                    <a:ext cx="27855" cy="22530"/>
                  </a:xfrm>
                  <a:custGeom>
                    <a:avLst/>
                    <a:gdLst>
                      <a:gd name="connsiteX0" fmla="*/ 17532 w 27855"/>
                      <a:gd name="connsiteY0" fmla="*/ 21750 h 22530"/>
                      <a:gd name="connsiteX1" fmla="*/ 11627 w 27855"/>
                      <a:gd name="connsiteY1" fmla="*/ 22512 h 22530"/>
                      <a:gd name="connsiteX2" fmla="*/ 6 w 27855"/>
                      <a:gd name="connsiteY2" fmla="*/ 17845 h 22530"/>
                      <a:gd name="connsiteX3" fmla="*/ 1245 w 27855"/>
                      <a:gd name="connsiteY3" fmla="*/ 14987 h 22530"/>
                      <a:gd name="connsiteX4" fmla="*/ 864 w 27855"/>
                      <a:gd name="connsiteY4" fmla="*/ 14035 h 22530"/>
                      <a:gd name="connsiteX5" fmla="*/ 101 w 27855"/>
                      <a:gd name="connsiteY5" fmla="*/ 12415 h 22530"/>
                      <a:gd name="connsiteX6" fmla="*/ 864 w 27855"/>
                      <a:gd name="connsiteY6" fmla="*/ 9177 h 22530"/>
                      <a:gd name="connsiteX7" fmla="*/ 1816 w 27855"/>
                      <a:gd name="connsiteY7" fmla="*/ 7843 h 22530"/>
                      <a:gd name="connsiteX8" fmla="*/ 1149 w 27855"/>
                      <a:gd name="connsiteY8" fmla="*/ 7272 h 22530"/>
                      <a:gd name="connsiteX9" fmla="*/ 2102 w 27855"/>
                      <a:gd name="connsiteY9" fmla="*/ 4986 h 22530"/>
                      <a:gd name="connsiteX10" fmla="*/ 4578 w 27855"/>
                      <a:gd name="connsiteY10" fmla="*/ 2890 h 22530"/>
                      <a:gd name="connsiteX11" fmla="*/ 9531 w 27855"/>
                      <a:gd name="connsiteY11" fmla="*/ 414 h 22530"/>
                      <a:gd name="connsiteX12" fmla="*/ 27248 w 27855"/>
                      <a:gd name="connsiteY12" fmla="*/ 6986 h 22530"/>
                      <a:gd name="connsiteX13" fmla="*/ 24676 w 27855"/>
                      <a:gd name="connsiteY13" fmla="*/ 17559 h 22530"/>
                      <a:gd name="connsiteX14" fmla="*/ 17628 w 27855"/>
                      <a:gd name="connsiteY14" fmla="*/ 21655 h 22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7855" h="22530">
                        <a:moveTo>
                          <a:pt x="17532" y="21750"/>
                        </a:moveTo>
                        <a:cubicBezTo>
                          <a:pt x="15627" y="22321"/>
                          <a:pt x="13627" y="22607"/>
                          <a:pt x="11627" y="22512"/>
                        </a:cubicBezTo>
                        <a:cubicBezTo>
                          <a:pt x="9246" y="22512"/>
                          <a:pt x="-279" y="21750"/>
                          <a:pt x="6" y="17845"/>
                        </a:cubicBezTo>
                        <a:cubicBezTo>
                          <a:pt x="6" y="16797"/>
                          <a:pt x="578" y="15844"/>
                          <a:pt x="1245" y="14987"/>
                        </a:cubicBezTo>
                        <a:cubicBezTo>
                          <a:pt x="1721" y="14416"/>
                          <a:pt x="1245" y="14416"/>
                          <a:pt x="864" y="14035"/>
                        </a:cubicBezTo>
                        <a:cubicBezTo>
                          <a:pt x="387" y="13654"/>
                          <a:pt x="197" y="13082"/>
                          <a:pt x="101" y="12415"/>
                        </a:cubicBezTo>
                        <a:cubicBezTo>
                          <a:pt x="-89" y="11463"/>
                          <a:pt x="483" y="10034"/>
                          <a:pt x="864" y="9177"/>
                        </a:cubicBezTo>
                        <a:cubicBezTo>
                          <a:pt x="1149" y="8605"/>
                          <a:pt x="1530" y="8224"/>
                          <a:pt x="1816" y="7843"/>
                        </a:cubicBezTo>
                        <a:cubicBezTo>
                          <a:pt x="1530" y="7843"/>
                          <a:pt x="1340" y="7653"/>
                          <a:pt x="1149" y="7272"/>
                        </a:cubicBezTo>
                        <a:cubicBezTo>
                          <a:pt x="864" y="6415"/>
                          <a:pt x="1530" y="5557"/>
                          <a:pt x="2102" y="4986"/>
                        </a:cubicBezTo>
                        <a:cubicBezTo>
                          <a:pt x="2864" y="4224"/>
                          <a:pt x="3816" y="3652"/>
                          <a:pt x="4578" y="2890"/>
                        </a:cubicBezTo>
                        <a:cubicBezTo>
                          <a:pt x="5912" y="1652"/>
                          <a:pt x="7817" y="890"/>
                          <a:pt x="9531" y="414"/>
                        </a:cubicBezTo>
                        <a:cubicBezTo>
                          <a:pt x="15437" y="-920"/>
                          <a:pt x="24581" y="890"/>
                          <a:pt x="27248" y="6986"/>
                        </a:cubicBezTo>
                        <a:cubicBezTo>
                          <a:pt x="28772" y="10606"/>
                          <a:pt x="27248" y="14892"/>
                          <a:pt x="24676" y="17559"/>
                        </a:cubicBezTo>
                        <a:cubicBezTo>
                          <a:pt x="22676" y="19559"/>
                          <a:pt x="20295" y="20893"/>
                          <a:pt x="17628" y="21655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42" name="شكل حر: شكل 2641">
                    <a:extLst>
                      <a:ext uri="{FF2B5EF4-FFF2-40B4-BE49-F238E27FC236}">
                        <a16:creationId xmlns:a16="http://schemas.microsoft.com/office/drawing/2014/main" id="{DCDA1022-42CC-E8F9-1C85-E37EA8154674}"/>
                      </a:ext>
                    </a:extLst>
                  </p:cNvPr>
                  <p:cNvSpPr/>
                  <p:nvPr/>
                </p:nvSpPr>
                <p:spPr>
                  <a:xfrm>
                    <a:off x="6404222" y="2660331"/>
                    <a:ext cx="27950" cy="20211"/>
                  </a:xfrm>
                  <a:custGeom>
                    <a:avLst/>
                    <a:gdLst>
                      <a:gd name="connsiteX0" fmla="*/ 17532 w 27950"/>
                      <a:gd name="connsiteY0" fmla="*/ 19431 h 20211"/>
                      <a:gd name="connsiteX1" fmla="*/ 11627 w 27950"/>
                      <a:gd name="connsiteY1" fmla="*/ 20193 h 20211"/>
                      <a:gd name="connsiteX2" fmla="*/ 6 w 27950"/>
                      <a:gd name="connsiteY2" fmla="*/ 15526 h 20211"/>
                      <a:gd name="connsiteX3" fmla="*/ 1245 w 27950"/>
                      <a:gd name="connsiteY3" fmla="*/ 12668 h 20211"/>
                      <a:gd name="connsiteX4" fmla="*/ 864 w 27950"/>
                      <a:gd name="connsiteY4" fmla="*/ 11716 h 20211"/>
                      <a:gd name="connsiteX5" fmla="*/ 101 w 27950"/>
                      <a:gd name="connsiteY5" fmla="*/ 10097 h 20211"/>
                      <a:gd name="connsiteX6" fmla="*/ 864 w 27950"/>
                      <a:gd name="connsiteY6" fmla="*/ 6858 h 20211"/>
                      <a:gd name="connsiteX7" fmla="*/ 1816 w 27950"/>
                      <a:gd name="connsiteY7" fmla="*/ 5524 h 20211"/>
                      <a:gd name="connsiteX8" fmla="*/ 1149 w 27950"/>
                      <a:gd name="connsiteY8" fmla="*/ 4953 h 20211"/>
                      <a:gd name="connsiteX9" fmla="*/ 1816 w 27950"/>
                      <a:gd name="connsiteY9" fmla="*/ 2953 h 20211"/>
                      <a:gd name="connsiteX10" fmla="*/ 1816 w 27950"/>
                      <a:gd name="connsiteY10" fmla="*/ 3905 h 20211"/>
                      <a:gd name="connsiteX11" fmla="*/ 4864 w 27950"/>
                      <a:gd name="connsiteY11" fmla="*/ 5144 h 20211"/>
                      <a:gd name="connsiteX12" fmla="*/ 1245 w 27950"/>
                      <a:gd name="connsiteY12" fmla="*/ 8573 h 20211"/>
                      <a:gd name="connsiteX13" fmla="*/ 3435 w 27950"/>
                      <a:gd name="connsiteY13" fmla="*/ 9430 h 20211"/>
                      <a:gd name="connsiteX14" fmla="*/ 2102 w 27950"/>
                      <a:gd name="connsiteY14" fmla="*/ 10382 h 20211"/>
                      <a:gd name="connsiteX15" fmla="*/ 2292 w 27950"/>
                      <a:gd name="connsiteY15" fmla="*/ 10763 h 20211"/>
                      <a:gd name="connsiteX16" fmla="*/ 3912 w 27950"/>
                      <a:gd name="connsiteY16" fmla="*/ 11144 h 20211"/>
                      <a:gd name="connsiteX17" fmla="*/ 2959 w 27950"/>
                      <a:gd name="connsiteY17" fmla="*/ 12192 h 20211"/>
                      <a:gd name="connsiteX18" fmla="*/ 2959 w 27950"/>
                      <a:gd name="connsiteY18" fmla="*/ 12478 h 20211"/>
                      <a:gd name="connsiteX19" fmla="*/ 7150 w 27950"/>
                      <a:gd name="connsiteY19" fmla="*/ 12859 h 20211"/>
                      <a:gd name="connsiteX20" fmla="*/ 4007 w 27950"/>
                      <a:gd name="connsiteY20" fmla="*/ 13621 h 20211"/>
                      <a:gd name="connsiteX21" fmla="*/ 1721 w 27950"/>
                      <a:gd name="connsiteY21" fmla="*/ 15526 h 20211"/>
                      <a:gd name="connsiteX22" fmla="*/ 4388 w 27950"/>
                      <a:gd name="connsiteY22" fmla="*/ 18193 h 20211"/>
                      <a:gd name="connsiteX23" fmla="*/ 9912 w 27950"/>
                      <a:gd name="connsiteY23" fmla="*/ 18764 h 20211"/>
                      <a:gd name="connsiteX24" fmla="*/ 17818 w 27950"/>
                      <a:gd name="connsiteY24" fmla="*/ 17812 h 20211"/>
                      <a:gd name="connsiteX25" fmla="*/ 23533 w 27950"/>
                      <a:gd name="connsiteY25" fmla="*/ 14669 h 20211"/>
                      <a:gd name="connsiteX26" fmla="*/ 22485 w 27950"/>
                      <a:gd name="connsiteY26" fmla="*/ 12383 h 20211"/>
                      <a:gd name="connsiteX27" fmla="*/ 16866 w 27950"/>
                      <a:gd name="connsiteY27" fmla="*/ 12668 h 20211"/>
                      <a:gd name="connsiteX28" fmla="*/ 20009 w 27950"/>
                      <a:gd name="connsiteY28" fmla="*/ 11811 h 20211"/>
                      <a:gd name="connsiteX29" fmla="*/ 22295 w 27950"/>
                      <a:gd name="connsiteY29" fmla="*/ 11430 h 20211"/>
                      <a:gd name="connsiteX30" fmla="*/ 25724 w 27950"/>
                      <a:gd name="connsiteY30" fmla="*/ 9620 h 20211"/>
                      <a:gd name="connsiteX31" fmla="*/ 25724 w 27950"/>
                      <a:gd name="connsiteY31" fmla="*/ 9430 h 20211"/>
                      <a:gd name="connsiteX32" fmla="*/ 22295 w 27950"/>
                      <a:gd name="connsiteY32" fmla="*/ 8763 h 20211"/>
                      <a:gd name="connsiteX33" fmla="*/ 24676 w 27950"/>
                      <a:gd name="connsiteY33" fmla="*/ 7430 h 20211"/>
                      <a:gd name="connsiteX34" fmla="*/ 24676 w 27950"/>
                      <a:gd name="connsiteY34" fmla="*/ 7144 h 20211"/>
                      <a:gd name="connsiteX35" fmla="*/ 21057 w 27950"/>
                      <a:gd name="connsiteY35" fmla="*/ 6668 h 20211"/>
                      <a:gd name="connsiteX36" fmla="*/ 16961 w 27950"/>
                      <a:gd name="connsiteY36" fmla="*/ 6286 h 20211"/>
                      <a:gd name="connsiteX37" fmla="*/ 21628 w 27950"/>
                      <a:gd name="connsiteY37" fmla="*/ 5144 h 20211"/>
                      <a:gd name="connsiteX38" fmla="*/ 24581 w 27950"/>
                      <a:gd name="connsiteY38" fmla="*/ 4191 h 20211"/>
                      <a:gd name="connsiteX39" fmla="*/ 22771 w 27950"/>
                      <a:gd name="connsiteY39" fmla="*/ 0 h 20211"/>
                      <a:gd name="connsiteX40" fmla="*/ 27343 w 27950"/>
                      <a:gd name="connsiteY40" fmla="*/ 4858 h 20211"/>
                      <a:gd name="connsiteX41" fmla="*/ 24771 w 27950"/>
                      <a:gd name="connsiteY41" fmla="*/ 15431 h 20211"/>
                      <a:gd name="connsiteX42" fmla="*/ 17723 w 27950"/>
                      <a:gd name="connsiteY42" fmla="*/ 19526 h 20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7950" h="20211">
                        <a:moveTo>
                          <a:pt x="17532" y="19431"/>
                        </a:moveTo>
                        <a:cubicBezTo>
                          <a:pt x="15627" y="20003"/>
                          <a:pt x="13627" y="20288"/>
                          <a:pt x="11627" y="20193"/>
                        </a:cubicBezTo>
                        <a:cubicBezTo>
                          <a:pt x="9246" y="20193"/>
                          <a:pt x="-279" y="19431"/>
                          <a:pt x="6" y="15526"/>
                        </a:cubicBezTo>
                        <a:cubicBezTo>
                          <a:pt x="6" y="14478"/>
                          <a:pt x="578" y="13526"/>
                          <a:pt x="1245" y="12668"/>
                        </a:cubicBezTo>
                        <a:cubicBezTo>
                          <a:pt x="1721" y="12097"/>
                          <a:pt x="1245" y="12097"/>
                          <a:pt x="864" y="11716"/>
                        </a:cubicBezTo>
                        <a:cubicBezTo>
                          <a:pt x="387" y="11335"/>
                          <a:pt x="197" y="10763"/>
                          <a:pt x="101" y="10097"/>
                        </a:cubicBezTo>
                        <a:cubicBezTo>
                          <a:pt x="-89" y="9144"/>
                          <a:pt x="483" y="7715"/>
                          <a:pt x="864" y="6858"/>
                        </a:cubicBezTo>
                        <a:cubicBezTo>
                          <a:pt x="1149" y="6286"/>
                          <a:pt x="1530" y="5906"/>
                          <a:pt x="1816" y="5524"/>
                        </a:cubicBezTo>
                        <a:cubicBezTo>
                          <a:pt x="1530" y="5524"/>
                          <a:pt x="1340" y="5334"/>
                          <a:pt x="1149" y="4953"/>
                        </a:cubicBezTo>
                        <a:cubicBezTo>
                          <a:pt x="864" y="4191"/>
                          <a:pt x="1340" y="3524"/>
                          <a:pt x="1816" y="2953"/>
                        </a:cubicBezTo>
                        <a:cubicBezTo>
                          <a:pt x="1816" y="3239"/>
                          <a:pt x="1721" y="3524"/>
                          <a:pt x="1816" y="3905"/>
                        </a:cubicBezTo>
                        <a:cubicBezTo>
                          <a:pt x="2197" y="5144"/>
                          <a:pt x="3626" y="5239"/>
                          <a:pt x="4864" y="5144"/>
                        </a:cubicBezTo>
                        <a:cubicBezTo>
                          <a:pt x="3340" y="5906"/>
                          <a:pt x="1245" y="6668"/>
                          <a:pt x="1245" y="8573"/>
                        </a:cubicBezTo>
                        <a:cubicBezTo>
                          <a:pt x="1245" y="9430"/>
                          <a:pt x="2483" y="9525"/>
                          <a:pt x="3435" y="9430"/>
                        </a:cubicBezTo>
                        <a:cubicBezTo>
                          <a:pt x="2864" y="9620"/>
                          <a:pt x="2388" y="9906"/>
                          <a:pt x="2102" y="10382"/>
                        </a:cubicBezTo>
                        <a:cubicBezTo>
                          <a:pt x="2102" y="10573"/>
                          <a:pt x="2102" y="10763"/>
                          <a:pt x="2292" y="10763"/>
                        </a:cubicBezTo>
                        <a:cubicBezTo>
                          <a:pt x="2483" y="10763"/>
                          <a:pt x="4197" y="10763"/>
                          <a:pt x="3912" y="11144"/>
                        </a:cubicBezTo>
                        <a:cubicBezTo>
                          <a:pt x="3530" y="11525"/>
                          <a:pt x="3150" y="11716"/>
                          <a:pt x="2959" y="12192"/>
                        </a:cubicBezTo>
                        <a:cubicBezTo>
                          <a:pt x="2959" y="12192"/>
                          <a:pt x="2959" y="12383"/>
                          <a:pt x="2959" y="12478"/>
                        </a:cubicBezTo>
                        <a:cubicBezTo>
                          <a:pt x="4293" y="12954"/>
                          <a:pt x="5721" y="12668"/>
                          <a:pt x="7150" y="12859"/>
                        </a:cubicBezTo>
                        <a:cubicBezTo>
                          <a:pt x="6102" y="13240"/>
                          <a:pt x="4959" y="13335"/>
                          <a:pt x="4007" y="13621"/>
                        </a:cubicBezTo>
                        <a:cubicBezTo>
                          <a:pt x="3054" y="13907"/>
                          <a:pt x="1816" y="14383"/>
                          <a:pt x="1721" y="15526"/>
                        </a:cubicBezTo>
                        <a:cubicBezTo>
                          <a:pt x="1626" y="16859"/>
                          <a:pt x="3245" y="17907"/>
                          <a:pt x="4388" y="18193"/>
                        </a:cubicBezTo>
                        <a:cubicBezTo>
                          <a:pt x="6197" y="18764"/>
                          <a:pt x="8007" y="18764"/>
                          <a:pt x="9912" y="18764"/>
                        </a:cubicBezTo>
                        <a:cubicBezTo>
                          <a:pt x="12579" y="18764"/>
                          <a:pt x="15246" y="18669"/>
                          <a:pt x="17818" y="17812"/>
                        </a:cubicBezTo>
                        <a:cubicBezTo>
                          <a:pt x="19723" y="17240"/>
                          <a:pt x="22104" y="16288"/>
                          <a:pt x="23533" y="14669"/>
                        </a:cubicBezTo>
                        <a:cubicBezTo>
                          <a:pt x="24485" y="13621"/>
                          <a:pt x="23914" y="12478"/>
                          <a:pt x="22485" y="12383"/>
                        </a:cubicBezTo>
                        <a:cubicBezTo>
                          <a:pt x="20676" y="12192"/>
                          <a:pt x="18675" y="13240"/>
                          <a:pt x="16866" y="12668"/>
                        </a:cubicBezTo>
                        <a:cubicBezTo>
                          <a:pt x="17818" y="12097"/>
                          <a:pt x="18961" y="12002"/>
                          <a:pt x="20009" y="11811"/>
                        </a:cubicBezTo>
                        <a:cubicBezTo>
                          <a:pt x="20771" y="11716"/>
                          <a:pt x="21533" y="11525"/>
                          <a:pt x="22295" y="11430"/>
                        </a:cubicBezTo>
                        <a:cubicBezTo>
                          <a:pt x="23533" y="11240"/>
                          <a:pt x="25152" y="10954"/>
                          <a:pt x="25724" y="9620"/>
                        </a:cubicBezTo>
                        <a:cubicBezTo>
                          <a:pt x="25724" y="9620"/>
                          <a:pt x="25724" y="9430"/>
                          <a:pt x="25724" y="9430"/>
                        </a:cubicBezTo>
                        <a:cubicBezTo>
                          <a:pt x="24771" y="8573"/>
                          <a:pt x="23438" y="8954"/>
                          <a:pt x="22295" y="8763"/>
                        </a:cubicBezTo>
                        <a:cubicBezTo>
                          <a:pt x="23057" y="8192"/>
                          <a:pt x="24105" y="8287"/>
                          <a:pt x="24676" y="7430"/>
                        </a:cubicBezTo>
                        <a:cubicBezTo>
                          <a:pt x="24676" y="7430"/>
                          <a:pt x="24676" y="7239"/>
                          <a:pt x="24676" y="7144"/>
                        </a:cubicBezTo>
                        <a:cubicBezTo>
                          <a:pt x="23724" y="6382"/>
                          <a:pt x="22200" y="6668"/>
                          <a:pt x="21057" y="6668"/>
                        </a:cubicBezTo>
                        <a:cubicBezTo>
                          <a:pt x="19818" y="6668"/>
                          <a:pt x="18104" y="6763"/>
                          <a:pt x="16961" y="6286"/>
                        </a:cubicBezTo>
                        <a:cubicBezTo>
                          <a:pt x="18389" y="5620"/>
                          <a:pt x="20104" y="5334"/>
                          <a:pt x="21628" y="5144"/>
                        </a:cubicBezTo>
                        <a:cubicBezTo>
                          <a:pt x="22580" y="4953"/>
                          <a:pt x="23914" y="4953"/>
                          <a:pt x="24581" y="4191"/>
                        </a:cubicBezTo>
                        <a:cubicBezTo>
                          <a:pt x="25629" y="3048"/>
                          <a:pt x="23914" y="1143"/>
                          <a:pt x="22771" y="0"/>
                        </a:cubicBezTo>
                        <a:cubicBezTo>
                          <a:pt x="24867" y="1143"/>
                          <a:pt x="26486" y="2762"/>
                          <a:pt x="27343" y="4858"/>
                        </a:cubicBezTo>
                        <a:cubicBezTo>
                          <a:pt x="28867" y="8477"/>
                          <a:pt x="27343" y="12764"/>
                          <a:pt x="24771" y="15431"/>
                        </a:cubicBezTo>
                        <a:cubicBezTo>
                          <a:pt x="22771" y="17431"/>
                          <a:pt x="20390" y="18764"/>
                          <a:pt x="17723" y="19526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632" name="رسم 672">
                  <a:extLst>
                    <a:ext uri="{FF2B5EF4-FFF2-40B4-BE49-F238E27FC236}">
                      <a16:creationId xmlns:a16="http://schemas.microsoft.com/office/drawing/2014/main" id="{7F03FAAF-CCB5-6F0B-D072-E688B25373CE}"/>
                    </a:ext>
                  </a:extLst>
                </p:cNvPr>
                <p:cNvGrpSpPr/>
                <p:nvPr/>
              </p:nvGrpSpPr>
              <p:grpSpPr>
                <a:xfrm>
                  <a:off x="6407635" y="2648496"/>
                  <a:ext cx="24883" cy="21782"/>
                  <a:chOff x="6407635" y="2648496"/>
                  <a:chExt cx="24883" cy="21782"/>
                </a:xfrm>
              </p:grpSpPr>
              <p:sp>
                <p:nvSpPr>
                  <p:cNvPr id="2639" name="شكل حر: شكل 2638">
                    <a:extLst>
                      <a:ext uri="{FF2B5EF4-FFF2-40B4-BE49-F238E27FC236}">
                        <a16:creationId xmlns:a16="http://schemas.microsoft.com/office/drawing/2014/main" id="{1626EEA7-9D52-AA53-B0C7-EB5B89094297}"/>
                      </a:ext>
                    </a:extLst>
                  </p:cNvPr>
                  <p:cNvSpPr/>
                  <p:nvPr/>
                </p:nvSpPr>
                <p:spPr>
                  <a:xfrm>
                    <a:off x="6407646" y="2648496"/>
                    <a:ext cx="24587" cy="21782"/>
                  </a:xfrm>
                  <a:custGeom>
                    <a:avLst/>
                    <a:gdLst>
                      <a:gd name="connsiteX0" fmla="*/ 17728 w 24587"/>
                      <a:gd name="connsiteY0" fmla="*/ 2882 h 21782"/>
                      <a:gd name="connsiteX1" fmla="*/ 12680 w 24587"/>
                      <a:gd name="connsiteY1" fmla="*/ 787 h 21782"/>
                      <a:gd name="connsiteX2" fmla="*/ 1441 w 24587"/>
                      <a:gd name="connsiteY2" fmla="*/ 2215 h 21782"/>
                      <a:gd name="connsiteX3" fmla="*/ 1917 w 24587"/>
                      <a:gd name="connsiteY3" fmla="*/ 5073 h 21782"/>
                      <a:gd name="connsiteX4" fmla="*/ 1345 w 24587"/>
                      <a:gd name="connsiteY4" fmla="*/ 5835 h 21782"/>
                      <a:gd name="connsiteX5" fmla="*/ 298 w 24587"/>
                      <a:gd name="connsiteY5" fmla="*/ 7073 h 21782"/>
                      <a:gd name="connsiteX6" fmla="*/ 298 w 24587"/>
                      <a:gd name="connsiteY6" fmla="*/ 10121 h 21782"/>
                      <a:gd name="connsiteX7" fmla="*/ 869 w 24587"/>
                      <a:gd name="connsiteY7" fmla="*/ 11550 h 21782"/>
                      <a:gd name="connsiteX8" fmla="*/ 202 w 24587"/>
                      <a:gd name="connsiteY8" fmla="*/ 11931 h 21782"/>
                      <a:gd name="connsiteX9" fmla="*/ 488 w 24587"/>
                      <a:gd name="connsiteY9" fmla="*/ 14122 h 21782"/>
                      <a:gd name="connsiteX10" fmla="*/ 2203 w 24587"/>
                      <a:gd name="connsiteY10" fmla="*/ 16503 h 21782"/>
                      <a:gd name="connsiteX11" fmla="*/ 6013 w 24587"/>
                      <a:gd name="connsiteY11" fmla="*/ 19837 h 21782"/>
                      <a:gd name="connsiteX12" fmla="*/ 23062 w 24587"/>
                      <a:gd name="connsiteY12" fmla="*/ 18122 h 21782"/>
                      <a:gd name="connsiteX13" fmla="*/ 23253 w 24587"/>
                      <a:gd name="connsiteY13" fmla="*/ 8216 h 21782"/>
                      <a:gd name="connsiteX14" fmla="*/ 18014 w 24587"/>
                      <a:gd name="connsiteY14" fmla="*/ 2977 h 21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587" h="21782">
                        <a:moveTo>
                          <a:pt x="17728" y="2882"/>
                        </a:moveTo>
                        <a:cubicBezTo>
                          <a:pt x="16204" y="1930"/>
                          <a:pt x="14490" y="1263"/>
                          <a:pt x="12680" y="787"/>
                        </a:cubicBezTo>
                        <a:cubicBezTo>
                          <a:pt x="10585" y="310"/>
                          <a:pt x="2107" y="-1309"/>
                          <a:pt x="1441" y="2215"/>
                        </a:cubicBezTo>
                        <a:cubicBezTo>
                          <a:pt x="1250" y="3168"/>
                          <a:pt x="1441" y="4216"/>
                          <a:pt x="1917" y="5073"/>
                        </a:cubicBezTo>
                        <a:cubicBezTo>
                          <a:pt x="2203" y="5644"/>
                          <a:pt x="1822" y="5549"/>
                          <a:pt x="1345" y="5835"/>
                        </a:cubicBezTo>
                        <a:cubicBezTo>
                          <a:pt x="774" y="6121"/>
                          <a:pt x="488" y="6597"/>
                          <a:pt x="298" y="7073"/>
                        </a:cubicBezTo>
                        <a:cubicBezTo>
                          <a:pt x="-83" y="7835"/>
                          <a:pt x="12" y="9264"/>
                          <a:pt x="298" y="10121"/>
                        </a:cubicBezTo>
                        <a:cubicBezTo>
                          <a:pt x="393" y="10693"/>
                          <a:pt x="583" y="11169"/>
                          <a:pt x="869" y="11550"/>
                        </a:cubicBezTo>
                        <a:cubicBezTo>
                          <a:pt x="583" y="11550"/>
                          <a:pt x="393" y="11550"/>
                          <a:pt x="202" y="11931"/>
                        </a:cubicBezTo>
                        <a:cubicBezTo>
                          <a:pt x="-274" y="12598"/>
                          <a:pt x="202" y="13455"/>
                          <a:pt x="488" y="14122"/>
                        </a:cubicBezTo>
                        <a:cubicBezTo>
                          <a:pt x="964" y="14979"/>
                          <a:pt x="1631" y="15741"/>
                          <a:pt x="2203" y="16503"/>
                        </a:cubicBezTo>
                        <a:cubicBezTo>
                          <a:pt x="3155" y="17932"/>
                          <a:pt x="4584" y="18979"/>
                          <a:pt x="6013" y="19837"/>
                        </a:cubicBezTo>
                        <a:cubicBezTo>
                          <a:pt x="10870" y="22408"/>
                          <a:pt x="19348" y="22980"/>
                          <a:pt x="23062" y="18122"/>
                        </a:cubicBezTo>
                        <a:cubicBezTo>
                          <a:pt x="25253" y="15360"/>
                          <a:pt x="24872" y="11169"/>
                          <a:pt x="23253" y="8216"/>
                        </a:cubicBezTo>
                        <a:cubicBezTo>
                          <a:pt x="22015" y="6025"/>
                          <a:pt x="20110" y="4216"/>
                          <a:pt x="18014" y="2977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40" name="شكل حر: شكل 2639">
                    <a:extLst>
                      <a:ext uri="{FF2B5EF4-FFF2-40B4-BE49-F238E27FC236}">
                        <a16:creationId xmlns:a16="http://schemas.microsoft.com/office/drawing/2014/main" id="{CD513BD0-C884-8C45-7F82-186315A0559F}"/>
                      </a:ext>
                    </a:extLst>
                  </p:cNvPr>
                  <p:cNvSpPr/>
                  <p:nvPr/>
                </p:nvSpPr>
                <p:spPr>
                  <a:xfrm>
                    <a:off x="6407635" y="2648496"/>
                    <a:ext cx="24883" cy="21360"/>
                  </a:xfrm>
                  <a:custGeom>
                    <a:avLst/>
                    <a:gdLst>
                      <a:gd name="connsiteX0" fmla="*/ 17739 w 24883"/>
                      <a:gd name="connsiteY0" fmla="*/ 2882 h 21360"/>
                      <a:gd name="connsiteX1" fmla="*/ 12691 w 24883"/>
                      <a:gd name="connsiteY1" fmla="*/ 787 h 21360"/>
                      <a:gd name="connsiteX2" fmla="*/ 1452 w 24883"/>
                      <a:gd name="connsiteY2" fmla="*/ 2215 h 21360"/>
                      <a:gd name="connsiteX3" fmla="*/ 1928 w 24883"/>
                      <a:gd name="connsiteY3" fmla="*/ 5073 h 21360"/>
                      <a:gd name="connsiteX4" fmla="*/ 1356 w 24883"/>
                      <a:gd name="connsiteY4" fmla="*/ 5835 h 21360"/>
                      <a:gd name="connsiteX5" fmla="*/ 309 w 24883"/>
                      <a:gd name="connsiteY5" fmla="*/ 7073 h 21360"/>
                      <a:gd name="connsiteX6" fmla="*/ 309 w 24883"/>
                      <a:gd name="connsiteY6" fmla="*/ 10121 h 21360"/>
                      <a:gd name="connsiteX7" fmla="*/ 880 w 24883"/>
                      <a:gd name="connsiteY7" fmla="*/ 11550 h 21360"/>
                      <a:gd name="connsiteX8" fmla="*/ 213 w 24883"/>
                      <a:gd name="connsiteY8" fmla="*/ 11931 h 21360"/>
                      <a:gd name="connsiteX9" fmla="*/ 309 w 24883"/>
                      <a:gd name="connsiteY9" fmla="*/ 13836 h 21360"/>
                      <a:gd name="connsiteX10" fmla="*/ 499 w 24883"/>
                      <a:gd name="connsiteY10" fmla="*/ 12979 h 21360"/>
                      <a:gd name="connsiteX11" fmla="*/ 3452 w 24883"/>
                      <a:gd name="connsiteY11" fmla="*/ 12598 h 21360"/>
                      <a:gd name="connsiteX12" fmla="*/ 1071 w 24883"/>
                      <a:gd name="connsiteY12" fmla="*/ 8788 h 21360"/>
                      <a:gd name="connsiteX13" fmla="*/ 3261 w 24883"/>
                      <a:gd name="connsiteY13" fmla="*/ 8502 h 21360"/>
                      <a:gd name="connsiteX14" fmla="*/ 2309 w 24883"/>
                      <a:gd name="connsiteY14" fmla="*/ 7359 h 21360"/>
                      <a:gd name="connsiteX15" fmla="*/ 2499 w 24883"/>
                      <a:gd name="connsiteY15" fmla="*/ 7073 h 21360"/>
                      <a:gd name="connsiteX16" fmla="*/ 3928 w 24883"/>
                      <a:gd name="connsiteY16" fmla="*/ 7073 h 21360"/>
                      <a:gd name="connsiteX17" fmla="*/ 3357 w 24883"/>
                      <a:gd name="connsiteY17" fmla="*/ 5930 h 21360"/>
                      <a:gd name="connsiteX18" fmla="*/ 3547 w 24883"/>
                      <a:gd name="connsiteY18" fmla="*/ 5740 h 21360"/>
                      <a:gd name="connsiteX19" fmla="*/ 7357 w 24883"/>
                      <a:gd name="connsiteY19" fmla="*/ 6406 h 21360"/>
                      <a:gd name="connsiteX20" fmla="*/ 4785 w 24883"/>
                      <a:gd name="connsiteY20" fmla="*/ 4978 h 21360"/>
                      <a:gd name="connsiteX21" fmla="*/ 3261 w 24883"/>
                      <a:gd name="connsiteY21" fmla="*/ 2787 h 21360"/>
                      <a:gd name="connsiteX22" fmla="*/ 6214 w 24883"/>
                      <a:gd name="connsiteY22" fmla="*/ 977 h 21360"/>
                      <a:gd name="connsiteX23" fmla="*/ 11167 w 24883"/>
                      <a:gd name="connsiteY23" fmla="*/ 1739 h 21360"/>
                      <a:gd name="connsiteX24" fmla="*/ 17930 w 24883"/>
                      <a:gd name="connsiteY24" fmla="*/ 4406 h 21360"/>
                      <a:gd name="connsiteX25" fmla="*/ 22216 w 24883"/>
                      <a:gd name="connsiteY25" fmla="*/ 8502 h 21360"/>
                      <a:gd name="connsiteX26" fmla="*/ 20787 w 24883"/>
                      <a:gd name="connsiteY26" fmla="*/ 10312 h 21360"/>
                      <a:gd name="connsiteX27" fmla="*/ 15930 w 24883"/>
                      <a:gd name="connsiteY27" fmla="*/ 8788 h 21360"/>
                      <a:gd name="connsiteX28" fmla="*/ 18501 w 24883"/>
                      <a:gd name="connsiteY28" fmla="*/ 10312 h 21360"/>
                      <a:gd name="connsiteX29" fmla="*/ 20406 w 24883"/>
                      <a:gd name="connsiteY29" fmla="*/ 11264 h 21360"/>
                      <a:gd name="connsiteX30" fmla="*/ 22978 w 24883"/>
                      <a:gd name="connsiteY30" fmla="*/ 13645 h 21360"/>
                      <a:gd name="connsiteX31" fmla="*/ 22883 w 24883"/>
                      <a:gd name="connsiteY31" fmla="*/ 13836 h 21360"/>
                      <a:gd name="connsiteX32" fmla="*/ 19740 w 24883"/>
                      <a:gd name="connsiteY32" fmla="*/ 13645 h 21360"/>
                      <a:gd name="connsiteX33" fmla="*/ 21454 w 24883"/>
                      <a:gd name="connsiteY33" fmla="*/ 15360 h 21360"/>
                      <a:gd name="connsiteX34" fmla="*/ 21454 w 24883"/>
                      <a:gd name="connsiteY34" fmla="*/ 15550 h 21360"/>
                      <a:gd name="connsiteX35" fmla="*/ 18216 w 24883"/>
                      <a:gd name="connsiteY35" fmla="*/ 15169 h 21360"/>
                      <a:gd name="connsiteX36" fmla="*/ 14501 w 24883"/>
                      <a:gd name="connsiteY36" fmla="*/ 14503 h 21360"/>
                      <a:gd name="connsiteX37" fmla="*/ 18311 w 24883"/>
                      <a:gd name="connsiteY37" fmla="*/ 16598 h 21360"/>
                      <a:gd name="connsiteX38" fmla="*/ 20692 w 24883"/>
                      <a:gd name="connsiteY38" fmla="*/ 18122 h 21360"/>
                      <a:gd name="connsiteX39" fmla="*/ 18216 w 24883"/>
                      <a:gd name="connsiteY39" fmla="*/ 21361 h 21360"/>
                      <a:gd name="connsiteX40" fmla="*/ 23359 w 24883"/>
                      <a:gd name="connsiteY40" fmla="*/ 18217 h 21360"/>
                      <a:gd name="connsiteX41" fmla="*/ 23550 w 24883"/>
                      <a:gd name="connsiteY41" fmla="*/ 8311 h 21360"/>
                      <a:gd name="connsiteX42" fmla="*/ 18311 w 24883"/>
                      <a:gd name="connsiteY42" fmla="*/ 3073 h 21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4883" h="21360">
                        <a:moveTo>
                          <a:pt x="17739" y="2882"/>
                        </a:moveTo>
                        <a:cubicBezTo>
                          <a:pt x="16215" y="1930"/>
                          <a:pt x="14501" y="1263"/>
                          <a:pt x="12691" y="787"/>
                        </a:cubicBezTo>
                        <a:cubicBezTo>
                          <a:pt x="10596" y="310"/>
                          <a:pt x="2118" y="-1309"/>
                          <a:pt x="1452" y="2215"/>
                        </a:cubicBezTo>
                        <a:cubicBezTo>
                          <a:pt x="1261" y="3168"/>
                          <a:pt x="1452" y="4216"/>
                          <a:pt x="1928" y="5073"/>
                        </a:cubicBezTo>
                        <a:cubicBezTo>
                          <a:pt x="2214" y="5644"/>
                          <a:pt x="1833" y="5549"/>
                          <a:pt x="1356" y="5835"/>
                        </a:cubicBezTo>
                        <a:cubicBezTo>
                          <a:pt x="785" y="6121"/>
                          <a:pt x="499" y="6597"/>
                          <a:pt x="309" y="7073"/>
                        </a:cubicBezTo>
                        <a:cubicBezTo>
                          <a:pt x="-72" y="7835"/>
                          <a:pt x="23" y="9264"/>
                          <a:pt x="309" y="10121"/>
                        </a:cubicBezTo>
                        <a:cubicBezTo>
                          <a:pt x="404" y="10693"/>
                          <a:pt x="594" y="11169"/>
                          <a:pt x="880" y="11550"/>
                        </a:cubicBezTo>
                        <a:cubicBezTo>
                          <a:pt x="594" y="11550"/>
                          <a:pt x="404" y="11550"/>
                          <a:pt x="213" y="11931"/>
                        </a:cubicBezTo>
                        <a:cubicBezTo>
                          <a:pt x="-168" y="12502"/>
                          <a:pt x="23" y="13264"/>
                          <a:pt x="309" y="13836"/>
                        </a:cubicBezTo>
                        <a:cubicBezTo>
                          <a:pt x="309" y="13550"/>
                          <a:pt x="309" y="13264"/>
                          <a:pt x="499" y="12979"/>
                        </a:cubicBezTo>
                        <a:cubicBezTo>
                          <a:pt x="1166" y="12026"/>
                          <a:pt x="2404" y="12217"/>
                          <a:pt x="3452" y="12598"/>
                        </a:cubicBezTo>
                        <a:cubicBezTo>
                          <a:pt x="2309" y="11550"/>
                          <a:pt x="690" y="10407"/>
                          <a:pt x="1071" y="8788"/>
                        </a:cubicBezTo>
                        <a:cubicBezTo>
                          <a:pt x="1261" y="8026"/>
                          <a:pt x="2309" y="8216"/>
                          <a:pt x="3261" y="8502"/>
                        </a:cubicBezTo>
                        <a:cubicBezTo>
                          <a:pt x="2880" y="8216"/>
                          <a:pt x="2404" y="7835"/>
                          <a:pt x="2309" y="7359"/>
                        </a:cubicBezTo>
                        <a:cubicBezTo>
                          <a:pt x="2309" y="7168"/>
                          <a:pt x="2309" y="7073"/>
                          <a:pt x="2499" y="7073"/>
                        </a:cubicBezTo>
                        <a:cubicBezTo>
                          <a:pt x="2690" y="7073"/>
                          <a:pt x="4214" y="7549"/>
                          <a:pt x="3928" y="7073"/>
                        </a:cubicBezTo>
                        <a:cubicBezTo>
                          <a:pt x="3738" y="6692"/>
                          <a:pt x="3452" y="6406"/>
                          <a:pt x="3357" y="5930"/>
                        </a:cubicBezTo>
                        <a:cubicBezTo>
                          <a:pt x="3357" y="5835"/>
                          <a:pt x="3357" y="5740"/>
                          <a:pt x="3547" y="5740"/>
                        </a:cubicBezTo>
                        <a:cubicBezTo>
                          <a:pt x="4881" y="5644"/>
                          <a:pt x="6024" y="6216"/>
                          <a:pt x="7357" y="6406"/>
                        </a:cubicBezTo>
                        <a:cubicBezTo>
                          <a:pt x="6595" y="5835"/>
                          <a:pt x="5547" y="5549"/>
                          <a:pt x="4785" y="4978"/>
                        </a:cubicBezTo>
                        <a:cubicBezTo>
                          <a:pt x="4023" y="4501"/>
                          <a:pt x="2976" y="3739"/>
                          <a:pt x="3261" y="2787"/>
                        </a:cubicBezTo>
                        <a:cubicBezTo>
                          <a:pt x="3452" y="1549"/>
                          <a:pt x="5166" y="1072"/>
                          <a:pt x="6214" y="977"/>
                        </a:cubicBezTo>
                        <a:cubicBezTo>
                          <a:pt x="7929" y="977"/>
                          <a:pt x="9548" y="1263"/>
                          <a:pt x="11167" y="1739"/>
                        </a:cubicBezTo>
                        <a:cubicBezTo>
                          <a:pt x="13453" y="2406"/>
                          <a:pt x="15834" y="3073"/>
                          <a:pt x="17930" y="4406"/>
                        </a:cubicBezTo>
                        <a:cubicBezTo>
                          <a:pt x="19454" y="5359"/>
                          <a:pt x="21359" y="6787"/>
                          <a:pt x="22216" y="8502"/>
                        </a:cubicBezTo>
                        <a:cubicBezTo>
                          <a:pt x="22788" y="9645"/>
                          <a:pt x="22121" y="10502"/>
                          <a:pt x="20787" y="10312"/>
                        </a:cubicBezTo>
                        <a:cubicBezTo>
                          <a:pt x="19073" y="10121"/>
                          <a:pt x="17644" y="8692"/>
                          <a:pt x="15930" y="8788"/>
                        </a:cubicBezTo>
                        <a:cubicBezTo>
                          <a:pt x="16596" y="9550"/>
                          <a:pt x="17644" y="9931"/>
                          <a:pt x="18501" y="10312"/>
                        </a:cubicBezTo>
                        <a:cubicBezTo>
                          <a:pt x="19168" y="10597"/>
                          <a:pt x="19740" y="10883"/>
                          <a:pt x="20406" y="11264"/>
                        </a:cubicBezTo>
                        <a:cubicBezTo>
                          <a:pt x="21454" y="11740"/>
                          <a:pt x="22788" y="12407"/>
                          <a:pt x="22978" y="13645"/>
                        </a:cubicBezTo>
                        <a:cubicBezTo>
                          <a:pt x="22978" y="13645"/>
                          <a:pt x="22978" y="13836"/>
                          <a:pt x="22883" y="13836"/>
                        </a:cubicBezTo>
                        <a:cubicBezTo>
                          <a:pt x="21930" y="14407"/>
                          <a:pt x="20787" y="13741"/>
                          <a:pt x="19740" y="13645"/>
                        </a:cubicBezTo>
                        <a:cubicBezTo>
                          <a:pt x="20311" y="14312"/>
                          <a:pt x="21168" y="14503"/>
                          <a:pt x="21454" y="15360"/>
                        </a:cubicBezTo>
                        <a:cubicBezTo>
                          <a:pt x="21454" y="15455"/>
                          <a:pt x="21454" y="15550"/>
                          <a:pt x="21454" y="15550"/>
                        </a:cubicBezTo>
                        <a:cubicBezTo>
                          <a:pt x="20406" y="16027"/>
                          <a:pt x="19168" y="15455"/>
                          <a:pt x="18216" y="15169"/>
                        </a:cubicBezTo>
                        <a:cubicBezTo>
                          <a:pt x="17073" y="14884"/>
                          <a:pt x="15739" y="14407"/>
                          <a:pt x="14501" y="14503"/>
                        </a:cubicBezTo>
                        <a:cubicBezTo>
                          <a:pt x="15644" y="15455"/>
                          <a:pt x="16977" y="16027"/>
                          <a:pt x="18311" y="16598"/>
                        </a:cubicBezTo>
                        <a:cubicBezTo>
                          <a:pt x="19073" y="16884"/>
                          <a:pt x="20216" y="17265"/>
                          <a:pt x="20692" y="18122"/>
                        </a:cubicBezTo>
                        <a:cubicBezTo>
                          <a:pt x="21359" y="19360"/>
                          <a:pt x="19359" y="20694"/>
                          <a:pt x="18216" y="21361"/>
                        </a:cubicBezTo>
                        <a:cubicBezTo>
                          <a:pt x="20216" y="20884"/>
                          <a:pt x="22121" y="19837"/>
                          <a:pt x="23359" y="18217"/>
                        </a:cubicBezTo>
                        <a:cubicBezTo>
                          <a:pt x="25550" y="15455"/>
                          <a:pt x="25169" y="11264"/>
                          <a:pt x="23550" y="8311"/>
                        </a:cubicBezTo>
                        <a:cubicBezTo>
                          <a:pt x="22311" y="6121"/>
                          <a:pt x="20406" y="4311"/>
                          <a:pt x="18311" y="3073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633" name="رسم 672">
                  <a:extLst>
                    <a:ext uri="{FF2B5EF4-FFF2-40B4-BE49-F238E27FC236}">
                      <a16:creationId xmlns:a16="http://schemas.microsoft.com/office/drawing/2014/main" id="{05ED2F1E-F47D-CE05-30DD-9CCD8CF7191D}"/>
                    </a:ext>
                  </a:extLst>
                </p:cNvPr>
                <p:cNvGrpSpPr/>
                <p:nvPr/>
              </p:nvGrpSpPr>
              <p:grpSpPr>
                <a:xfrm>
                  <a:off x="6407445" y="2653837"/>
                  <a:ext cx="29436" cy="22705"/>
                  <a:chOff x="6407445" y="2653837"/>
                  <a:chExt cx="29436" cy="22705"/>
                </a:xfrm>
              </p:grpSpPr>
              <p:sp>
                <p:nvSpPr>
                  <p:cNvPr id="2636" name="شكل حر: شكل 2635">
                    <a:extLst>
                      <a:ext uri="{FF2B5EF4-FFF2-40B4-BE49-F238E27FC236}">
                        <a16:creationId xmlns:a16="http://schemas.microsoft.com/office/drawing/2014/main" id="{54C74C37-121C-6E7A-CCAE-C2528D69269D}"/>
                      </a:ext>
                    </a:extLst>
                  </p:cNvPr>
                  <p:cNvSpPr/>
                  <p:nvPr/>
                </p:nvSpPr>
                <p:spPr>
                  <a:xfrm>
                    <a:off x="6407541" y="2653837"/>
                    <a:ext cx="29341" cy="22686"/>
                  </a:xfrm>
                  <a:custGeom>
                    <a:avLst/>
                    <a:gdLst>
                      <a:gd name="connsiteX0" fmla="*/ 16024 w 29341"/>
                      <a:gd name="connsiteY0" fmla="*/ 22687 h 22686"/>
                      <a:gd name="connsiteX1" fmla="*/ 10118 w 29341"/>
                      <a:gd name="connsiteY1" fmla="*/ 21925 h 22686"/>
                      <a:gd name="connsiteX2" fmla="*/ 117 w 29341"/>
                      <a:gd name="connsiteY2" fmla="*/ 14400 h 22686"/>
                      <a:gd name="connsiteX3" fmla="*/ 2117 w 29341"/>
                      <a:gd name="connsiteY3" fmla="*/ 11924 h 22686"/>
                      <a:gd name="connsiteX4" fmla="*/ 1927 w 29341"/>
                      <a:gd name="connsiteY4" fmla="*/ 10876 h 22686"/>
                      <a:gd name="connsiteX5" fmla="*/ 1546 w 29341"/>
                      <a:gd name="connsiteY5" fmla="*/ 9161 h 22686"/>
                      <a:gd name="connsiteX6" fmla="*/ 3165 w 29341"/>
                      <a:gd name="connsiteY6" fmla="*/ 6209 h 22686"/>
                      <a:gd name="connsiteX7" fmla="*/ 4498 w 29341"/>
                      <a:gd name="connsiteY7" fmla="*/ 5161 h 22686"/>
                      <a:gd name="connsiteX8" fmla="*/ 4022 w 29341"/>
                      <a:gd name="connsiteY8" fmla="*/ 4494 h 22686"/>
                      <a:gd name="connsiteX9" fmla="*/ 5546 w 29341"/>
                      <a:gd name="connsiteY9" fmla="*/ 2494 h 22686"/>
                      <a:gd name="connsiteX10" fmla="*/ 8499 w 29341"/>
                      <a:gd name="connsiteY10" fmla="*/ 1065 h 22686"/>
                      <a:gd name="connsiteX11" fmla="*/ 13928 w 29341"/>
                      <a:gd name="connsiteY11" fmla="*/ 18 h 22686"/>
                      <a:gd name="connsiteX12" fmla="*/ 29263 w 29341"/>
                      <a:gd name="connsiteY12" fmla="*/ 10971 h 22686"/>
                      <a:gd name="connsiteX13" fmla="*/ 24025 w 29341"/>
                      <a:gd name="connsiteY13" fmla="*/ 20496 h 22686"/>
                      <a:gd name="connsiteX14" fmla="*/ 16119 w 29341"/>
                      <a:gd name="connsiteY14" fmla="*/ 22687 h 22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9341" h="22686">
                        <a:moveTo>
                          <a:pt x="16024" y="22687"/>
                        </a:moveTo>
                        <a:cubicBezTo>
                          <a:pt x="14023" y="22687"/>
                          <a:pt x="12023" y="22496"/>
                          <a:pt x="10118" y="21925"/>
                        </a:cubicBezTo>
                        <a:cubicBezTo>
                          <a:pt x="7832" y="21258"/>
                          <a:pt x="-1121" y="18210"/>
                          <a:pt x="117" y="14400"/>
                        </a:cubicBezTo>
                        <a:cubicBezTo>
                          <a:pt x="498" y="13353"/>
                          <a:pt x="1260" y="12495"/>
                          <a:pt x="2117" y="11924"/>
                        </a:cubicBezTo>
                        <a:cubicBezTo>
                          <a:pt x="2689" y="11543"/>
                          <a:pt x="2308" y="11352"/>
                          <a:pt x="1927" y="10876"/>
                        </a:cubicBezTo>
                        <a:cubicBezTo>
                          <a:pt x="1546" y="10400"/>
                          <a:pt x="1546" y="9733"/>
                          <a:pt x="1546" y="9161"/>
                        </a:cubicBezTo>
                        <a:cubicBezTo>
                          <a:pt x="1546" y="8209"/>
                          <a:pt x="2498" y="6875"/>
                          <a:pt x="3165" y="6209"/>
                        </a:cubicBezTo>
                        <a:cubicBezTo>
                          <a:pt x="3546" y="5732"/>
                          <a:pt x="4022" y="5447"/>
                          <a:pt x="4498" y="5161"/>
                        </a:cubicBezTo>
                        <a:cubicBezTo>
                          <a:pt x="4213" y="5066"/>
                          <a:pt x="4022" y="4875"/>
                          <a:pt x="4022" y="4494"/>
                        </a:cubicBezTo>
                        <a:cubicBezTo>
                          <a:pt x="4022" y="3542"/>
                          <a:pt x="4784" y="2970"/>
                          <a:pt x="5546" y="2494"/>
                        </a:cubicBezTo>
                        <a:cubicBezTo>
                          <a:pt x="6499" y="1922"/>
                          <a:pt x="7546" y="1637"/>
                          <a:pt x="8499" y="1065"/>
                        </a:cubicBezTo>
                        <a:cubicBezTo>
                          <a:pt x="10118" y="208"/>
                          <a:pt x="12118" y="-78"/>
                          <a:pt x="13928" y="18"/>
                        </a:cubicBezTo>
                        <a:cubicBezTo>
                          <a:pt x="19929" y="208"/>
                          <a:pt x="28311" y="4399"/>
                          <a:pt x="29263" y="10971"/>
                        </a:cubicBezTo>
                        <a:cubicBezTo>
                          <a:pt x="29835" y="14781"/>
                          <a:pt x="27168" y="18591"/>
                          <a:pt x="24025" y="20496"/>
                        </a:cubicBezTo>
                        <a:cubicBezTo>
                          <a:pt x="21643" y="21925"/>
                          <a:pt x="18881" y="22592"/>
                          <a:pt x="16119" y="22687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37" name="شكل حر: شكل 2636">
                    <a:extLst>
                      <a:ext uri="{FF2B5EF4-FFF2-40B4-BE49-F238E27FC236}">
                        <a16:creationId xmlns:a16="http://schemas.microsoft.com/office/drawing/2014/main" id="{ABEF9E99-1425-1AC2-5A18-0309A001A831}"/>
                      </a:ext>
                    </a:extLst>
                  </p:cNvPr>
                  <p:cNvSpPr/>
                  <p:nvPr/>
                </p:nvSpPr>
                <p:spPr>
                  <a:xfrm>
                    <a:off x="6407445" y="2653855"/>
                    <a:ext cx="29341" cy="22687"/>
                  </a:xfrm>
                  <a:custGeom>
                    <a:avLst/>
                    <a:gdLst>
                      <a:gd name="connsiteX0" fmla="*/ 24025 w 29341"/>
                      <a:gd name="connsiteY0" fmla="*/ 20479 h 22687"/>
                      <a:gd name="connsiteX1" fmla="*/ 29263 w 29341"/>
                      <a:gd name="connsiteY1" fmla="*/ 10954 h 22687"/>
                      <a:gd name="connsiteX2" fmla="*/ 13928 w 29341"/>
                      <a:gd name="connsiteY2" fmla="*/ 0 h 22687"/>
                      <a:gd name="connsiteX3" fmla="*/ 8499 w 29341"/>
                      <a:gd name="connsiteY3" fmla="*/ 1048 h 22687"/>
                      <a:gd name="connsiteX4" fmla="*/ 5546 w 29341"/>
                      <a:gd name="connsiteY4" fmla="*/ 2476 h 22687"/>
                      <a:gd name="connsiteX5" fmla="*/ 4022 w 29341"/>
                      <a:gd name="connsiteY5" fmla="*/ 4477 h 22687"/>
                      <a:gd name="connsiteX6" fmla="*/ 4498 w 29341"/>
                      <a:gd name="connsiteY6" fmla="*/ 5143 h 22687"/>
                      <a:gd name="connsiteX7" fmla="*/ 3165 w 29341"/>
                      <a:gd name="connsiteY7" fmla="*/ 6191 h 22687"/>
                      <a:gd name="connsiteX8" fmla="*/ 1546 w 29341"/>
                      <a:gd name="connsiteY8" fmla="*/ 9144 h 22687"/>
                      <a:gd name="connsiteX9" fmla="*/ 1927 w 29341"/>
                      <a:gd name="connsiteY9" fmla="*/ 10858 h 22687"/>
                      <a:gd name="connsiteX10" fmla="*/ 2117 w 29341"/>
                      <a:gd name="connsiteY10" fmla="*/ 11906 h 22687"/>
                      <a:gd name="connsiteX11" fmla="*/ 117 w 29341"/>
                      <a:gd name="connsiteY11" fmla="*/ 14383 h 22687"/>
                      <a:gd name="connsiteX12" fmla="*/ 10118 w 29341"/>
                      <a:gd name="connsiteY12" fmla="*/ 21907 h 22687"/>
                      <a:gd name="connsiteX13" fmla="*/ 16024 w 29341"/>
                      <a:gd name="connsiteY13" fmla="*/ 22669 h 22687"/>
                      <a:gd name="connsiteX14" fmla="*/ 23929 w 29341"/>
                      <a:gd name="connsiteY14" fmla="*/ 20479 h 22687"/>
                      <a:gd name="connsiteX15" fmla="*/ 17167 w 29341"/>
                      <a:gd name="connsiteY15" fmla="*/ 14192 h 22687"/>
                      <a:gd name="connsiteX16" fmla="*/ 11642 w 29341"/>
                      <a:gd name="connsiteY16" fmla="*/ 13906 h 22687"/>
                      <a:gd name="connsiteX17" fmla="*/ 7261 w 29341"/>
                      <a:gd name="connsiteY17" fmla="*/ 11620 h 22687"/>
                      <a:gd name="connsiteX18" fmla="*/ 7261 w 29341"/>
                      <a:gd name="connsiteY18" fmla="*/ 11335 h 22687"/>
                      <a:gd name="connsiteX19" fmla="*/ 10499 w 29341"/>
                      <a:gd name="connsiteY19" fmla="*/ 10096 h 22687"/>
                      <a:gd name="connsiteX20" fmla="*/ 7070 w 29341"/>
                      <a:gd name="connsiteY20" fmla="*/ 7239 h 22687"/>
                      <a:gd name="connsiteX21" fmla="*/ 9928 w 29341"/>
                      <a:gd name="connsiteY21" fmla="*/ 6001 h 22687"/>
                      <a:gd name="connsiteX22" fmla="*/ 13547 w 29341"/>
                      <a:gd name="connsiteY22" fmla="*/ 5143 h 22687"/>
                      <a:gd name="connsiteX23" fmla="*/ 6022 w 29341"/>
                      <a:gd name="connsiteY23" fmla="*/ 2857 h 22687"/>
                      <a:gd name="connsiteX24" fmla="*/ 8880 w 29341"/>
                      <a:gd name="connsiteY24" fmla="*/ 1714 h 22687"/>
                      <a:gd name="connsiteX25" fmla="*/ 22596 w 29341"/>
                      <a:gd name="connsiteY25" fmla="*/ 3524 h 22687"/>
                      <a:gd name="connsiteX26" fmla="*/ 22596 w 29341"/>
                      <a:gd name="connsiteY26" fmla="*/ 3905 h 22687"/>
                      <a:gd name="connsiteX27" fmla="*/ 17643 w 29341"/>
                      <a:gd name="connsiteY27" fmla="*/ 3619 h 22687"/>
                      <a:gd name="connsiteX28" fmla="*/ 21739 w 29341"/>
                      <a:gd name="connsiteY28" fmla="*/ 4858 h 22687"/>
                      <a:gd name="connsiteX29" fmla="*/ 23548 w 29341"/>
                      <a:gd name="connsiteY29" fmla="*/ 7620 h 22687"/>
                      <a:gd name="connsiteX30" fmla="*/ 20405 w 29341"/>
                      <a:gd name="connsiteY30" fmla="*/ 8858 h 22687"/>
                      <a:gd name="connsiteX31" fmla="*/ 16119 w 29341"/>
                      <a:gd name="connsiteY31" fmla="*/ 9525 h 22687"/>
                      <a:gd name="connsiteX32" fmla="*/ 19262 w 29341"/>
                      <a:gd name="connsiteY32" fmla="*/ 11049 h 22687"/>
                      <a:gd name="connsiteX33" fmla="*/ 20691 w 29341"/>
                      <a:gd name="connsiteY33" fmla="*/ 13049 h 22687"/>
                      <a:gd name="connsiteX34" fmla="*/ 17262 w 29341"/>
                      <a:gd name="connsiteY34" fmla="*/ 14192 h 22687"/>
                      <a:gd name="connsiteX35" fmla="*/ 18024 w 29341"/>
                      <a:gd name="connsiteY35" fmla="*/ 19050 h 22687"/>
                      <a:gd name="connsiteX36" fmla="*/ 14595 w 29341"/>
                      <a:gd name="connsiteY36" fmla="*/ 18859 h 22687"/>
                      <a:gd name="connsiteX37" fmla="*/ 9261 w 29341"/>
                      <a:gd name="connsiteY37" fmla="*/ 17431 h 22687"/>
                      <a:gd name="connsiteX38" fmla="*/ 5546 w 29341"/>
                      <a:gd name="connsiteY38" fmla="*/ 15240 h 22687"/>
                      <a:gd name="connsiteX39" fmla="*/ 8308 w 29341"/>
                      <a:gd name="connsiteY39" fmla="*/ 14002 h 22687"/>
                      <a:gd name="connsiteX40" fmla="*/ 14214 w 29341"/>
                      <a:gd name="connsiteY40" fmla="*/ 15145 h 22687"/>
                      <a:gd name="connsiteX41" fmla="*/ 18595 w 29341"/>
                      <a:gd name="connsiteY41" fmla="*/ 17050 h 22687"/>
                      <a:gd name="connsiteX42" fmla="*/ 19453 w 29341"/>
                      <a:gd name="connsiteY42" fmla="*/ 18669 h 22687"/>
                      <a:gd name="connsiteX43" fmla="*/ 18119 w 29341"/>
                      <a:gd name="connsiteY43" fmla="*/ 19050 h 2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29341" h="22687">
                        <a:moveTo>
                          <a:pt x="24025" y="20479"/>
                        </a:moveTo>
                        <a:cubicBezTo>
                          <a:pt x="27168" y="18669"/>
                          <a:pt x="29835" y="14859"/>
                          <a:pt x="29263" y="10954"/>
                        </a:cubicBezTo>
                        <a:cubicBezTo>
                          <a:pt x="28311" y="4381"/>
                          <a:pt x="19929" y="286"/>
                          <a:pt x="13928" y="0"/>
                        </a:cubicBezTo>
                        <a:cubicBezTo>
                          <a:pt x="12118" y="0"/>
                          <a:pt x="10118" y="190"/>
                          <a:pt x="8499" y="1048"/>
                        </a:cubicBezTo>
                        <a:cubicBezTo>
                          <a:pt x="7546" y="1524"/>
                          <a:pt x="6499" y="1905"/>
                          <a:pt x="5546" y="2476"/>
                        </a:cubicBezTo>
                        <a:cubicBezTo>
                          <a:pt x="4879" y="2857"/>
                          <a:pt x="4022" y="3524"/>
                          <a:pt x="4022" y="4477"/>
                        </a:cubicBezTo>
                        <a:cubicBezTo>
                          <a:pt x="4022" y="4953"/>
                          <a:pt x="4213" y="5048"/>
                          <a:pt x="4498" y="5143"/>
                        </a:cubicBezTo>
                        <a:cubicBezTo>
                          <a:pt x="4022" y="5334"/>
                          <a:pt x="3641" y="5715"/>
                          <a:pt x="3165" y="6191"/>
                        </a:cubicBezTo>
                        <a:cubicBezTo>
                          <a:pt x="2593" y="6953"/>
                          <a:pt x="1641" y="8191"/>
                          <a:pt x="1546" y="9144"/>
                        </a:cubicBezTo>
                        <a:cubicBezTo>
                          <a:pt x="1546" y="9715"/>
                          <a:pt x="1546" y="10382"/>
                          <a:pt x="1927" y="10858"/>
                        </a:cubicBezTo>
                        <a:cubicBezTo>
                          <a:pt x="2308" y="11335"/>
                          <a:pt x="2689" y="11525"/>
                          <a:pt x="2117" y="11906"/>
                        </a:cubicBezTo>
                        <a:cubicBezTo>
                          <a:pt x="1260" y="12478"/>
                          <a:pt x="498" y="13335"/>
                          <a:pt x="117" y="14383"/>
                        </a:cubicBezTo>
                        <a:cubicBezTo>
                          <a:pt x="-1121" y="18097"/>
                          <a:pt x="7832" y="21241"/>
                          <a:pt x="10118" y="21907"/>
                        </a:cubicBezTo>
                        <a:cubicBezTo>
                          <a:pt x="12023" y="22479"/>
                          <a:pt x="14023" y="22765"/>
                          <a:pt x="16024" y="22669"/>
                        </a:cubicBezTo>
                        <a:cubicBezTo>
                          <a:pt x="18786" y="22669"/>
                          <a:pt x="21453" y="21907"/>
                          <a:pt x="23929" y="20479"/>
                        </a:cubicBezTo>
                        <a:close/>
                        <a:moveTo>
                          <a:pt x="17167" y="14192"/>
                        </a:moveTo>
                        <a:cubicBezTo>
                          <a:pt x="15262" y="14192"/>
                          <a:pt x="13452" y="14192"/>
                          <a:pt x="11642" y="13906"/>
                        </a:cubicBezTo>
                        <a:cubicBezTo>
                          <a:pt x="10023" y="13716"/>
                          <a:pt x="8023" y="13144"/>
                          <a:pt x="7261" y="11620"/>
                        </a:cubicBezTo>
                        <a:cubicBezTo>
                          <a:pt x="7261" y="11620"/>
                          <a:pt x="7261" y="11430"/>
                          <a:pt x="7261" y="11335"/>
                        </a:cubicBezTo>
                        <a:cubicBezTo>
                          <a:pt x="8213" y="10573"/>
                          <a:pt x="9451" y="10477"/>
                          <a:pt x="10499" y="10096"/>
                        </a:cubicBezTo>
                        <a:cubicBezTo>
                          <a:pt x="9166" y="9620"/>
                          <a:pt x="5737" y="8953"/>
                          <a:pt x="7070" y="7239"/>
                        </a:cubicBezTo>
                        <a:cubicBezTo>
                          <a:pt x="7642" y="6477"/>
                          <a:pt x="9070" y="6191"/>
                          <a:pt x="9928" y="6001"/>
                        </a:cubicBezTo>
                        <a:cubicBezTo>
                          <a:pt x="11071" y="5715"/>
                          <a:pt x="12404" y="5620"/>
                          <a:pt x="13547" y="5143"/>
                        </a:cubicBezTo>
                        <a:cubicBezTo>
                          <a:pt x="11261" y="5143"/>
                          <a:pt x="4498" y="5334"/>
                          <a:pt x="6022" y="2857"/>
                        </a:cubicBezTo>
                        <a:cubicBezTo>
                          <a:pt x="6499" y="2000"/>
                          <a:pt x="7832" y="1810"/>
                          <a:pt x="8880" y="1714"/>
                        </a:cubicBezTo>
                        <a:cubicBezTo>
                          <a:pt x="13261" y="95"/>
                          <a:pt x="18881" y="952"/>
                          <a:pt x="22596" y="3524"/>
                        </a:cubicBezTo>
                        <a:cubicBezTo>
                          <a:pt x="22786" y="3619"/>
                          <a:pt x="22596" y="3905"/>
                          <a:pt x="22596" y="3905"/>
                        </a:cubicBezTo>
                        <a:cubicBezTo>
                          <a:pt x="20881" y="4096"/>
                          <a:pt x="19262" y="3619"/>
                          <a:pt x="17643" y="3619"/>
                        </a:cubicBezTo>
                        <a:cubicBezTo>
                          <a:pt x="19072" y="3905"/>
                          <a:pt x="20405" y="4191"/>
                          <a:pt x="21739" y="4858"/>
                        </a:cubicBezTo>
                        <a:cubicBezTo>
                          <a:pt x="22596" y="5334"/>
                          <a:pt x="24120" y="6477"/>
                          <a:pt x="23548" y="7620"/>
                        </a:cubicBezTo>
                        <a:cubicBezTo>
                          <a:pt x="23072" y="8572"/>
                          <a:pt x="21358" y="8763"/>
                          <a:pt x="20405" y="8858"/>
                        </a:cubicBezTo>
                        <a:cubicBezTo>
                          <a:pt x="19167" y="9049"/>
                          <a:pt x="17262" y="8858"/>
                          <a:pt x="16119" y="9525"/>
                        </a:cubicBezTo>
                        <a:cubicBezTo>
                          <a:pt x="17071" y="10192"/>
                          <a:pt x="18214" y="10477"/>
                          <a:pt x="19262" y="11049"/>
                        </a:cubicBezTo>
                        <a:cubicBezTo>
                          <a:pt x="19929" y="11430"/>
                          <a:pt x="20691" y="12287"/>
                          <a:pt x="20691" y="13049"/>
                        </a:cubicBezTo>
                        <a:cubicBezTo>
                          <a:pt x="20691" y="14383"/>
                          <a:pt x="18024" y="14192"/>
                          <a:pt x="17262" y="14192"/>
                        </a:cubicBezTo>
                        <a:close/>
                        <a:moveTo>
                          <a:pt x="18024" y="19050"/>
                        </a:moveTo>
                        <a:cubicBezTo>
                          <a:pt x="16881" y="19145"/>
                          <a:pt x="15738" y="19050"/>
                          <a:pt x="14595" y="18859"/>
                        </a:cubicBezTo>
                        <a:cubicBezTo>
                          <a:pt x="12785" y="18478"/>
                          <a:pt x="10975" y="17907"/>
                          <a:pt x="9261" y="17431"/>
                        </a:cubicBezTo>
                        <a:cubicBezTo>
                          <a:pt x="7927" y="17050"/>
                          <a:pt x="6308" y="16573"/>
                          <a:pt x="5546" y="15240"/>
                        </a:cubicBezTo>
                        <a:cubicBezTo>
                          <a:pt x="4689" y="13716"/>
                          <a:pt x="6689" y="13811"/>
                          <a:pt x="8308" y="14002"/>
                        </a:cubicBezTo>
                        <a:cubicBezTo>
                          <a:pt x="10309" y="14002"/>
                          <a:pt x="12309" y="14573"/>
                          <a:pt x="14214" y="15145"/>
                        </a:cubicBezTo>
                        <a:cubicBezTo>
                          <a:pt x="15738" y="15621"/>
                          <a:pt x="17262" y="16192"/>
                          <a:pt x="18595" y="17050"/>
                        </a:cubicBezTo>
                        <a:cubicBezTo>
                          <a:pt x="19072" y="17335"/>
                          <a:pt x="19929" y="18002"/>
                          <a:pt x="19453" y="18669"/>
                        </a:cubicBezTo>
                        <a:cubicBezTo>
                          <a:pt x="19167" y="19050"/>
                          <a:pt x="18500" y="19050"/>
                          <a:pt x="18119" y="19050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38" name="شكل حر: شكل 2637">
                    <a:extLst>
                      <a:ext uri="{FF2B5EF4-FFF2-40B4-BE49-F238E27FC236}">
                        <a16:creationId xmlns:a16="http://schemas.microsoft.com/office/drawing/2014/main" id="{ED1B118D-D769-EE87-01B5-8AC03C51BFD7}"/>
                      </a:ext>
                    </a:extLst>
                  </p:cNvPr>
                  <p:cNvSpPr/>
                  <p:nvPr/>
                </p:nvSpPr>
                <p:spPr>
                  <a:xfrm>
                    <a:off x="6407541" y="2656617"/>
                    <a:ext cx="28960" cy="19907"/>
                  </a:xfrm>
                  <a:custGeom>
                    <a:avLst/>
                    <a:gdLst>
                      <a:gd name="connsiteX0" fmla="*/ 16024 w 28960"/>
                      <a:gd name="connsiteY0" fmla="*/ 19907 h 19907"/>
                      <a:gd name="connsiteX1" fmla="*/ 10118 w 28960"/>
                      <a:gd name="connsiteY1" fmla="*/ 19145 h 19907"/>
                      <a:gd name="connsiteX2" fmla="*/ 117 w 28960"/>
                      <a:gd name="connsiteY2" fmla="*/ 11620 h 19907"/>
                      <a:gd name="connsiteX3" fmla="*/ 2117 w 28960"/>
                      <a:gd name="connsiteY3" fmla="*/ 9144 h 19907"/>
                      <a:gd name="connsiteX4" fmla="*/ 1927 w 28960"/>
                      <a:gd name="connsiteY4" fmla="*/ 8096 h 19907"/>
                      <a:gd name="connsiteX5" fmla="*/ 1546 w 28960"/>
                      <a:gd name="connsiteY5" fmla="*/ 6382 h 19907"/>
                      <a:gd name="connsiteX6" fmla="*/ 3165 w 28960"/>
                      <a:gd name="connsiteY6" fmla="*/ 3429 h 19907"/>
                      <a:gd name="connsiteX7" fmla="*/ 4498 w 28960"/>
                      <a:gd name="connsiteY7" fmla="*/ 2381 h 19907"/>
                      <a:gd name="connsiteX8" fmla="*/ 4022 w 28960"/>
                      <a:gd name="connsiteY8" fmla="*/ 1715 h 19907"/>
                      <a:gd name="connsiteX9" fmla="*/ 5165 w 28960"/>
                      <a:gd name="connsiteY9" fmla="*/ 0 h 19907"/>
                      <a:gd name="connsiteX10" fmla="*/ 4879 w 28960"/>
                      <a:gd name="connsiteY10" fmla="*/ 857 h 19907"/>
                      <a:gd name="connsiteX11" fmla="*/ 7546 w 28960"/>
                      <a:gd name="connsiteY11" fmla="*/ 2857 h 19907"/>
                      <a:gd name="connsiteX12" fmla="*/ 3165 w 28960"/>
                      <a:gd name="connsiteY12" fmla="*/ 5144 h 19907"/>
                      <a:gd name="connsiteX13" fmla="*/ 5070 w 28960"/>
                      <a:gd name="connsiteY13" fmla="*/ 6572 h 19907"/>
                      <a:gd name="connsiteX14" fmla="*/ 3546 w 28960"/>
                      <a:gd name="connsiteY14" fmla="*/ 7144 h 19907"/>
                      <a:gd name="connsiteX15" fmla="*/ 3546 w 28960"/>
                      <a:gd name="connsiteY15" fmla="*/ 7525 h 19907"/>
                      <a:gd name="connsiteX16" fmla="*/ 4975 w 28960"/>
                      <a:gd name="connsiteY16" fmla="*/ 8287 h 19907"/>
                      <a:gd name="connsiteX17" fmla="*/ 3736 w 28960"/>
                      <a:gd name="connsiteY17" fmla="*/ 9049 h 19907"/>
                      <a:gd name="connsiteX18" fmla="*/ 3736 w 28960"/>
                      <a:gd name="connsiteY18" fmla="*/ 9334 h 19907"/>
                      <a:gd name="connsiteX19" fmla="*/ 7737 w 28960"/>
                      <a:gd name="connsiteY19" fmla="*/ 10763 h 19907"/>
                      <a:gd name="connsiteX20" fmla="*/ 4403 w 28960"/>
                      <a:gd name="connsiteY20" fmla="*/ 10763 h 19907"/>
                      <a:gd name="connsiteX21" fmla="*/ 1736 w 28960"/>
                      <a:gd name="connsiteY21" fmla="*/ 12002 h 19907"/>
                      <a:gd name="connsiteX22" fmla="*/ 3546 w 28960"/>
                      <a:gd name="connsiteY22" fmla="*/ 15335 h 19907"/>
                      <a:gd name="connsiteX23" fmla="*/ 8689 w 28960"/>
                      <a:gd name="connsiteY23" fmla="*/ 17335 h 19907"/>
                      <a:gd name="connsiteX24" fmla="*/ 16595 w 28960"/>
                      <a:gd name="connsiteY24" fmla="*/ 18479 h 19907"/>
                      <a:gd name="connsiteX25" fmla="*/ 22882 w 28960"/>
                      <a:gd name="connsiteY25" fmla="*/ 16955 h 19907"/>
                      <a:gd name="connsiteX26" fmla="*/ 22501 w 28960"/>
                      <a:gd name="connsiteY26" fmla="*/ 14478 h 19907"/>
                      <a:gd name="connsiteX27" fmla="*/ 16976 w 28960"/>
                      <a:gd name="connsiteY27" fmla="*/ 13240 h 19907"/>
                      <a:gd name="connsiteX28" fmla="*/ 20310 w 28960"/>
                      <a:gd name="connsiteY28" fmla="*/ 13240 h 19907"/>
                      <a:gd name="connsiteX29" fmla="*/ 22691 w 28960"/>
                      <a:gd name="connsiteY29" fmla="*/ 13430 h 19907"/>
                      <a:gd name="connsiteX30" fmla="*/ 26406 w 28960"/>
                      <a:gd name="connsiteY30" fmla="*/ 12573 h 19907"/>
                      <a:gd name="connsiteX31" fmla="*/ 26406 w 28960"/>
                      <a:gd name="connsiteY31" fmla="*/ 12287 h 19907"/>
                      <a:gd name="connsiteX32" fmla="*/ 23263 w 28960"/>
                      <a:gd name="connsiteY32" fmla="*/ 10763 h 19907"/>
                      <a:gd name="connsiteX33" fmla="*/ 25834 w 28960"/>
                      <a:gd name="connsiteY33" fmla="*/ 10096 h 19907"/>
                      <a:gd name="connsiteX34" fmla="*/ 25834 w 28960"/>
                      <a:gd name="connsiteY34" fmla="*/ 9811 h 19907"/>
                      <a:gd name="connsiteX35" fmla="*/ 22501 w 28960"/>
                      <a:gd name="connsiteY35" fmla="*/ 8477 h 19907"/>
                      <a:gd name="connsiteX36" fmla="*/ 18595 w 28960"/>
                      <a:gd name="connsiteY36" fmla="*/ 7048 h 19907"/>
                      <a:gd name="connsiteX37" fmla="*/ 23358 w 28960"/>
                      <a:gd name="connsiteY37" fmla="*/ 7048 h 19907"/>
                      <a:gd name="connsiteX38" fmla="*/ 26406 w 28960"/>
                      <a:gd name="connsiteY38" fmla="*/ 6858 h 19907"/>
                      <a:gd name="connsiteX39" fmla="*/ 25739 w 28960"/>
                      <a:gd name="connsiteY39" fmla="*/ 2381 h 19907"/>
                      <a:gd name="connsiteX40" fmla="*/ 28882 w 28960"/>
                      <a:gd name="connsiteY40" fmla="*/ 8192 h 19907"/>
                      <a:gd name="connsiteX41" fmla="*/ 23644 w 28960"/>
                      <a:gd name="connsiteY41" fmla="*/ 17717 h 19907"/>
                      <a:gd name="connsiteX42" fmla="*/ 15738 w 28960"/>
                      <a:gd name="connsiteY42" fmla="*/ 19907 h 19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8960" h="19907">
                        <a:moveTo>
                          <a:pt x="16024" y="19907"/>
                        </a:moveTo>
                        <a:cubicBezTo>
                          <a:pt x="14023" y="19907"/>
                          <a:pt x="12023" y="19717"/>
                          <a:pt x="10118" y="19145"/>
                        </a:cubicBezTo>
                        <a:cubicBezTo>
                          <a:pt x="7832" y="18479"/>
                          <a:pt x="-1121" y="15431"/>
                          <a:pt x="117" y="11620"/>
                        </a:cubicBezTo>
                        <a:cubicBezTo>
                          <a:pt x="498" y="10573"/>
                          <a:pt x="1260" y="9716"/>
                          <a:pt x="2117" y="9144"/>
                        </a:cubicBezTo>
                        <a:cubicBezTo>
                          <a:pt x="2689" y="8763"/>
                          <a:pt x="2308" y="8572"/>
                          <a:pt x="1927" y="8096"/>
                        </a:cubicBezTo>
                        <a:cubicBezTo>
                          <a:pt x="1546" y="7620"/>
                          <a:pt x="1546" y="6953"/>
                          <a:pt x="1546" y="6382"/>
                        </a:cubicBezTo>
                        <a:cubicBezTo>
                          <a:pt x="1546" y="5429"/>
                          <a:pt x="2498" y="4096"/>
                          <a:pt x="3165" y="3429"/>
                        </a:cubicBezTo>
                        <a:cubicBezTo>
                          <a:pt x="3546" y="2953"/>
                          <a:pt x="4022" y="2667"/>
                          <a:pt x="4498" y="2381"/>
                        </a:cubicBezTo>
                        <a:cubicBezTo>
                          <a:pt x="4213" y="2286"/>
                          <a:pt x="4022" y="2095"/>
                          <a:pt x="4022" y="1715"/>
                        </a:cubicBezTo>
                        <a:cubicBezTo>
                          <a:pt x="4022" y="953"/>
                          <a:pt x="4594" y="381"/>
                          <a:pt x="5165" y="0"/>
                        </a:cubicBezTo>
                        <a:cubicBezTo>
                          <a:pt x="4975" y="286"/>
                          <a:pt x="4879" y="571"/>
                          <a:pt x="4879" y="857"/>
                        </a:cubicBezTo>
                        <a:cubicBezTo>
                          <a:pt x="4879" y="2191"/>
                          <a:pt x="6308" y="2667"/>
                          <a:pt x="7546" y="2857"/>
                        </a:cubicBezTo>
                        <a:cubicBezTo>
                          <a:pt x="5832" y="3239"/>
                          <a:pt x="3641" y="3429"/>
                          <a:pt x="3165" y="5144"/>
                        </a:cubicBezTo>
                        <a:cubicBezTo>
                          <a:pt x="2879" y="6001"/>
                          <a:pt x="4117" y="6382"/>
                          <a:pt x="5070" y="6572"/>
                        </a:cubicBezTo>
                        <a:cubicBezTo>
                          <a:pt x="4498" y="6572"/>
                          <a:pt x="3927" y="6763"/>
                          <a:pt x="3546" y="7144"/>
                        </a:cubicBezTo>
                        <a:cubicBezTo>
                          <a:pt x="3451" y="7239"/>
                          <a:pt x="3546" y="7430"/>
                          <a:pt x="3546" y="7525"/>
                        </a:cubicBezTo>
                        <a:cubicBezTo>
                          <a:pt x="3736" y="7525"/>
                          <a:pt x="5451" y="8001"/>
                          <a:pt x="4975" y="8287"/>
                        </a:cubicBezTo>
                        <a:cubicBezTo>
                          <a:pt x="4594" y="8572"/>
                          <a:pt x="4117" y="8572"/>
                          <a:pt x="3736" y="9049"/>
                        </a:cubicBezTo>
                        <a:cubicBezTo>
                          <a:pt x="3736" y="9049"/>
                          <a:pt x="3736" y="9239"/>
                          <a:pt x="3736" y="9334"/>
                        </a:cubicBezTo>
                        <a:cubicBezTo>
                          <a:pt x="4879" y="10192"/>
                          <a:pt x="6403" y="10287"/>
                          <a:pt x="7737" y="10763"/>
                        </a:cubicBezTo>
                        <a:cubicBezTo>
                          <a:pt x="6689" y="10763"/>
                          <a:pt x="5546" y="10668"/>
                          <a:pt x="4403" y="10763"/>
                        </a:cubicBezTo>
                        <a:cubicBezTo>
                          <a:pt x="3451" y="10763"/>
                          <a:pt x="2117" y="10954"/>
                          <a:pt x="1736" y="12002"/>
                        </a:cubicBezTo>
                        <a:cubicBezTo>
                          <a:pt x="1260" y="13240"/>
                          <a:pt x="2593" y="14669"/>
                          <a:pt x="3546" y="15335"/>
                        </a:cubicBezTo>
                        <a:cubicBezTo>
                          <a:pt x="5070" y="16383"/>
                          <a:pt x="6880" y="16859"/>
                          <a:pt x="8689" y="17335"/>
                        </a:cubicBezTo>
                        <a:cubicBezTo>
                          <a:pt x="11261" y="18002"/>
                          <a:pt x="13928" y="18574"/>
                          <a:pt x="16595" y="18479"/>
                        </a:cubicBezTo>
                        <a:cubicBezTo>
                          <a:pt x="18595" y="18383"/>
                          <a:pt x="21167" y="18097"/>
                          <a:pt x="22882" y="16955"/>
                        </a:cubicBezTo>
                        <a:cubicBezTo>
                          <a:pt x="24120" y="16193"/>
                          <a:pt x="23834" y="14954"/>
                          <a:pt x="22501" y="14478"/>
                        </a:cubicBezTo>
                        <a:cubicBezTo>
                          <a:pt x="20786" y="13716"/>
                          <a:pt x="18595" y="14288"/>
                          <a:pt x="16976" y="13240"/>
                        </a:cubicBezTo>
                        <a:cubicBezTo>
                          <a:pt x="18024" y="12954"/>
                          <a:pt x="19167" y="13145"/>
                          <a:pt x="20310" y="13240"/>
                        </a:cubicBezTo>
                        <a:cubicBezTo>
                          <a:pt x="21072" y="13240"/>
                          <a:pt x="21834" y="13335"/>
                          <a:pt x="22691" y="13430"/>
                        </a:cubicBezTo>
                        <a:cubicBezTo>
                          <a:pt x="23929" y="13526"/>
                          <a:pt x="25549" y="13716"/>
                          <a:pt x="26406" y="12573"/>
                        </a:cubicBezTo>
                        <a:cubicBezTo>
                          <a:pt x="26406" y="12573"/>
                          <a:pt x="26406" y="12382"/>
                          <a:pt x="26406" y="12287"/>
                        </a:cubicBezTo>
                        <a:cubicBezTo>
                          <a:pt x="25739" y="11240"/>
                          <a:pt x="24310" y="11240"/>
                          <a:pt x="23263" y="10763"/>
                        </a:cubicBezTo>
                        <a:cubicBezTo>
                          <a:pt x="24120" y="10478"/>
                          <a:pt x="25168" y="10763"/>
                          <a:pt x="25834" y="10096"/>
                        </a:cubicBezTo>
                        <a:cubicBezTo>
                          <a:pt x="25834" y="10096"/>
                          <a:pt x="25930" y="9906"/>
                          <a:pt x="25834" y="9811"/>
                        </a:cubicBezTo>
                        <a:cubicBezTo>
                          <a:pt x="25072" y="8858"/>
                          <a:pt x="23644" y="8668"/>
                          <a:pt x="22501" y="8477"/>
                        </a:cubicBezTo>
                        <a:cubicBezTo>
                          <a:pt x="21262" y="8192"/>
                          <a:pt x="19643" y="7810"/>
                          <a:pt x="18595" y="7048"/>
                        </a:cubicBezTo>
                        <a:cubicBezTo>
                          <a:pt x="20119" y="6763"/>
                          <a:pt x="21834" y="6953"/>
                          <a:pt x="23358" y="7048"/>
                        </a:cubicBezTo>
                        <a:cubicBezTo>
                          <a:pt x="24310" y="7144"/>
                          <a:pt x="25549" y="7430"/>
                          <a:pt x="26406" y="6858"/>
                        </a:cubicBezTo>
                        <a:cubicBezTo>
                          <a:pt x="27644" y="6001"/>
                          <a:pt x="26596" y="3715"/>
                          <a:pt x="25739" y="2381"/>
                        </a:cubicBezTo>
                        <a:cubicBezTo>
                          <a:pt x="27454" y="4001"/>
                          <a:pt x="28597" y="6001"/>
                          <a:pt x="28882" y="8192"/>
                        </a:cubicBezTo>
                        <a:cubicBezTo>
                          <a:pt x="29454" y="12002"/>
                          <a:pt x="26787" y="15811"/>
                          <a:pt x="23644" y="17717"/>
                        </a:cubicBezTo>
                        <a:cubicBezTo>
                          <a:pt x="21262" y="19145"/>
                          <a:pt x="18500" y="19812"/>
                          <a:pt x="15738" y="19907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634" name="شكل حر: شكل 2633">
                  <a:extLst>
                    <a:ext uri="{FF2B5EF4-FFF2-40B4-BE49-F238E27FC236}">
                      <a16:creationId xmlns:a16="http://schemas.microsoft.com/office/drawing/2014/main" id="{9DF81AA6-EC6D-B12F-E8FC-E3920AD28EBF}"/>
                    </a:ext>
                  </a:extLst>
                </p:cNvPr>
                <p:cNvSpPr/>
                <p:nvPr/>
              </p:nvSpPr>
              <p:spPr>
                <a:xfrm>
                  <a:off x="6426462" y="2656424"/>
                  <a:ext cx="11600" cy="20924"/>
                </a:xfrm>
                <a:custGeom>
                  <a:avLst/>
                  <a:gdLst>
                    <a:gd name="connsiteX0" fmla="*/ 1198 w 11600"/>
                    <a:gd name="connsiteY0" fmla="*/ 20767 h 20924"/>
                    <a:gd name="connsiteX1" fmla="*/ 5103 w 11600"/>
                    <a:gd name="connsiteY1" fmla="*/ 19529 h 20924"/>
                    <a:gd name="connsiteX2" fmla="*/ 11581 w 11600"/>
                    <a:gd name="connsiteY2" fmla="*/ 9242 h 20924"/>
                    <a:gd name="connsiteX3" fmla="*/ 4151 w 11600"/>
                    <a:gd name="connsiteY3" fmla="*/ 2 h 20924"/>
                    <a:gd name="connsiteX4" fmla="*/ 5103 w 11600"/>
                    <a:gd name="connsiteY4" fmla="*/ 3336 h 20924"/>
                    <a:gd name="connsiteX5" fmla="*/ 4246 w 11600"/>
                    <a:gd name="connsiteY5" fmla="*/ 4098 h 20924"/>
                    <a:gd name="connsiteX6" fmla="*/ 5485 w 11600"/>
                    <a:gd name="connsiteY6" fmla="*/ 6194 h 20924"/>
                    <a:gd name="connsiteX7" fmla="*/ 1294 w 11600"/>
                    <a:gd name="connsiteY7" fmla="*/ 7146 h 20924"/>
                    <a:gd name="connsiteX8" fmla="*/ 3484 w 11600"/>
                    <a:gd name="connsiteY8" fmla="*/ 9623 h 20924"/>
                    <a:gd name="connsiteX9" fmla="*/ 2056 w 11600"/>
                    <a:gd name="connsiteY9" fmla="*/ 10670 h 20924"/>
                    <a:gd name="connsiteX10" fmla="*/ 4246 w 11600"/>
                    <a:gd name="connsiteY10" fmla="*/ 12766 h 20924"/>
                    <a:gd name="connsiteX11" fmla="*/ 1579 w 11600"/>
                    <a:gd name="connsiteY11" fmla="*/ 13528 h 20924"/>
                    <a:gd name="connsiteX12" fmla="*/ 1198 w 11600"/>
                    <a:gd name="connsiteY12" fmla="*/ 14576 h 20924"/>
                    <a:gd name="connsiteX13" fmla="*/ 3008 w 11600"/>
                    <a:gd name="connsiteY13" fmla="*/ 15433 h 20924"/>
                    <a:gd name="connsiteX14" fmla="*/ 1103 w 11600"/>
                    <a:gd name="connsiteY14" fmla="*/ 16385 h 20924"/>
                    <a:gd name="connsiteX15" fmla="*/ 912 w 11600"/>
                    <a:gd name="connsiteY15" fmla="*/ 17433 h 20924"/>
                    <a:gd name="connsiteX16" fmla="*/ 4532 w 11600"/>
                    <a:gd name="connsiteY16" fmla="*/ 17719 h 20924"/>
                    <a:gd name="connsiteX17" fmla="*/ 55 w 11600"/>
                    <a:gd name="connsiteY17" fmla="*/ 20767 h 20924"/>
                    <a:gd name="connsiteX18" fmla="*/ 1389 w 11600"/>
                    <a:gd name="connsiteY18" fmla="*/ 20862 h 20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600" h="20924">
                      <a:moveTo>
                        <a:pt x="1198" y="20767"/>
                      </a:moveTo>
                      <a:cubicBezTo>
                        <a:pt x="2532" y="20481"/>
                        <a:pt x="3865" y="20100"/>
                        <a:pt x="5103" y="19529"/>
                      </a:cubicBezTo>
                      <a:cubicBezTo>
                        <a:pt x="9104" y="17814"/>
                        <a:pt x="11866" y="13623"/>
                        <a:pt x="11581" y="9242"/>
                      </a:cubicBezTo>
                      <a:cubicBezTo>
                        <a:pt x="11295" y="5908"/>
                        <a:pt x="9104" y="2003"/>
                        <a:pt x="4151" y="2"/>
                      </a:cubicBezTo>
                      <a:cubicBezTo>
                        <a:pt x="3865" y="-93"/>
                        <a:pt x="4532" y="2860"/>
                        <a:pt x="5103" y="3336"/>
                      </a:cubicBezTo>
                      <a:cubicBezTo>
                        <a:pt x="4723" y="3336"/>
                        <a:pt x="4341" y="3622"/>
                        <a:pt x="4246" y="4098"/>
                      </a:cubicBezTo>
                      <a:cubicBezTo>
                        <a:pt x="3961" y="5241"/>
                        <a:pt x="4818" y="5622"/>
                        <a:pt x="5485" y="6194"/>
                      </a:cubicBezTo>
                      <a:cubicBezTo>
                        <a:pt x="3961" y="6194"/>
                        <a:pt x="1865" y="5908"/>
                        <a:pt x="1294" y="7146"/>
                      </a:cubicBezTo>
                      <a:cubicBezTo>
                        <a:pt x="722" y="8194"/>
                        <a:pt x="2151" y="9051"/>
                        <a:pt x="3484" y="9623"/>
                      </a:cubicBezTo>
                      <a:cubicBezTo>
                        <a:pt x="2913" y="9718"/>
                        <a:pt x="2341" y="10099"/>
                        <a:pt x="2056" y="10670"/>
                      </a:cubicBezTo>
                      <a:cubicBezTo>
                        <a:pt x="1389" y="11909"/>
                        <a:pt x="3103" y="12290"/>
                        <a:pt x="4246" y="12766"/>
                      </a:cubicBezTo>
                      <a:cubicBezTo>
                        <a:pt x="3294" y="12956"/>
                        <a:pt x="2341" y="12956"/>
                        <a:pt x="1579" y="13528"/>
                      </a:cubicBezTo>
                      <a:cubicBezTo>
                        <a:pt x="1294" y="13718"/>
                        <a:pt x="912" y="14195"/>
                        <a:pt x="1198" y="14576"/>
                      </a:cubicBezTo>
                      <a:cubicBezTo>
                        <a:pt x="1674" y="15147"/>
                        <a:pt x="2341" y="15338"/>
                        <a:pt x="3008" y="15433"/>
                      </a:cubicBezTo>
                      <a:cubicBezTo>
                        <a:pt x="2246" y="15623"/>
                        <a:pt x="1579" y="15909"/>
                        <a:pt x="1103" y="16385"/>
                      </a:cubicBezTo>
                      <a:cubicBezTo>
                        <a:pt x="912" y="16576"/>
                        <a:pt x="532" y="17243"/>
                        <a:pt x="912" y="17433"/>
                      </a:cubicBezTo>
                      <a:cubicBezTo>
                        <a:pt x="2056" y="17909"/>
                        <a:pt x="3294" y="17814"/>
                        <a:pt x="4532" y="17719"/>
                      </a:cubicBezTo>
                      <a:cubicBezTo>
                        <a:pt x="3675" y="17719"/>
                        <a:pt x="1103" y="19719"/>
                        <a:pt x="55" y="20767"/>
                      </a:cubicBezTo>
                      <a:cubicBezTo>
                        <a:pt x="-326" y="21053"/>
                        <a:pt x="1389" y="20862"/>
                        <a:pt x="1389" y="20862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635" name="شكل حر: شكل 2634">
                  <a:extLst>
                    <a:ext uri="{FF2B5EF4-FFF2-40B4-BE49-F238E27FC236}">
                      <a16:creationId xmlns:a16="http://schemas.microsoft.com/office/drawing/2014/main" id="{1A5406B1-F818-3B80-1995-E5ECD79362C4}"/>
                    </a:ext>
                  </a:extLst>
                </p:cNvPr>
                <p:cNvSpPr/>
                <p:nvPr/>
              </p:nvSpPr>
              <p:spPr>
                <a:xfrm>
                  <a:off x="6426326" y="2657569"/>
                  <a:ext cx="11545" cy="19621"/>
                </a:xfrm>
                <a:custGeom>
                  <a:avLst/>
                  <a:gdLst>
                    <a:gd name="connsiteX0" fmla="*/ 191 w 11545"/>
                    <a:gd name="connsiteY0" fmla="*/ 19621 h 19621"/>
                    <a:gd name="connsiteX1" fmla="*/ 381 w 11545"/>
                    <a:gd name="connsiteY1" fmla="*/ 19621 h 19621"/>
                    <a:gd name="connsiteX2" fmla="*/ 3239 w 11545"/>
                    <a:gd name="connsiteY2" fmla="*/ 18669 h 19621"/>
                    <a:gd name="connsiteX3" fmla="*/ 7239 w 11545"/>
                    <a:gd name="connsiteY3" fmla="*/ 15907 h 19621"/>
                    <a:gd name="connsiteX4" fmla="*/ 7049 w 11545"/>
                    <a:gd name="connsiteY4" fmla="*/ 15526 h 19621"/>
                    <a:gd name="connsiteX5" fmla="*/ 6572 w 11545"/>
                    <a:gd name="connsiteY5" fmla="*/ 15526 h 19621"/>
                    <a:gd name="connsiteX6" fmla="*/ 9525 w 11545"/>
                    <a:gd name="connsiteY6" fmla="*/ 12097 h 19621"/>
                    <a:gd name="connsiteX7" fmla="*/ 9239 w 11545"/>
                    <a:gd name="connsiteY7" fmla="*/ 11811 h 19621"/>
                    <a:gd name="connsiteX8" fmla="*/ 6096 w 11545"/>
                    <a:gd name="connsiteY8" fmla="*/ 13049 h 19621"/>
                    <a:gd name="connsiteX9" fmla="*/ 9335 w 11545"/>
                    <a:gd name="connsiteY9" fmla="*/ 10858 h 19621"/>
                    <a:gd name="connsiteX10" fmla="*/ 9144 w 11545"/>
                    <a:gd name="connsiteY10" fmla="*/ 10478 h 19621"/>
                    <a:gd name="connsiteX11" fmla="*/ 6382 w 11545"/>
                    <a:gd name="connsiteY11" fmla="*/ 10858 h 19621"/>
                    <a:gd name="connsiteX12" fmla="*/ 9620 w 11545"/>
                    <a:gd name="connsiteY12" fmla="*/ 9620 h 19621"/>
                    <a:gd name="connsiteX13" fmla="*/ 9620 w 11545"/>
                    <a:gd name="connsiteY13" fmla="*/ 9239 h 19621"/>
                    <a:gd name="connsiteX14" fmla="*/ 6001 w 11545"/>
                    <a:gd name="connsiteY14" fmla="*/ 8382 h 19621"/>
                    <a:gd name="connsiteX15" fmla="*/ 4001 w 11545"/>
                    <a:gd name="connsiteY15" fmla="*/ 7906 h 19621"/>
                    <a:gd name="connsiteX16" fmla="*/ 5810 w 11545"/>
                    <a:gd name="connsiteY16" fmla="*/ 8096 h 19621"/>
                    <a:gd name="connsiteX17" fmla="*/ 9239 w 11545"/>
                    <a:gd name="connsiteY17" fmla="*/ 8382 h 19621"/>
                    <a:gd name="connsiteX18" fmla="*/ 9239 w 11545"/>
                    <a:gd name="connsiteY18" fmla="*/ 8001 h 19621"/>
                    <a:gd name="connsiteX19" fmla="*/ 6572 w 11545"/>
                    <a:gd name="connsiteY19" fmla="*/ 6286 h 19621"/>
                    <a:gd name="connsiteX20" fmla="*/ 4667 w 11545"/>
                    <a:gd name="connsiteY20" fmla="*/ 5524 h 19621"/>
                    <a:gd name="connsiteX21" fmla="*/ 8287 w 11545"/>
                    <a:gd name="connsiteY21" fmla="*/ 6572 h 19621"/>
                    <a:gd name="connsiteX22" fmla="*/ 8477 w 11545"/>
                    <a:gd name="connsiteY22" fmla="*/ 6191 h 19621"/>
                    <a:gd name="connsiteX23" fmla="*/ 7620 w 11545"/>
                    <a:gd name="connsiteY23" fmla="*/ 5524 h 19621"/>
                    <a:gd name="connsiteX24" fmla="*/ 9144 w 11545"/>
                    <a:gd name="connsiteY24" fmla="*/ 6382 h 19621"/>
                    <a:gd name="connsiteX25" fmla="*/ 9430 w 11545"/>
                    <a:gd name="connsiteY25" fmla="*/ 6096 h 19621"/>
                    <a:gd name="connsiteX26" fmla="*/ 7239 w 11545"/>
                    <a:gd name="connsiteY26" fmla="*/ 2572 h 19621"/>
                    <a:gd name="connsiteX27" fmla="*/ 6763 w 11545"/>
                    <a:gd name="connsiteY27" fmla="*/ 2000 h 19621"/>
                    <a:gd name="connsiteX28" fmla="*/ 8954 w 11545"/>
                    <a:gd name="connsiteY28" fmla="*/ 3905 h 19621"/>
                    <a:gd name="connsiteX29" fmla="*/ 9335 w 11545"/>
                    <a:gd name="connsiteY29" fmla="*/ 3715 h 19621"/>
                    <a:gd name="connsiteX30" fmla="*/ 6382 w 11545"/>
                    <a:gd name="connsiteY30" fmla="*/ 0 h 19621"/>
                    <a:gd name="connsiteX31" fmla="*/ 11525 w 11545"/>
                    <a:gd name="connsiteY31" fmla="*/ 8001 h 19621"/>
                    <a:gd name="connsiteX32" fmla="*/ 5048 w 11545"/>
                    <a:gd name="connsiteY32" fmla="*/ 18288 h 19621"/>
                    <a:gd name="connsiteX33" fmla="*/ 1143 w 11545"/>
                    <a:gd name="connsiteY33" fmla="*/ 19526 h 19621"/>
                    <a:gd name="connsiteX34" fmla="*/ 0 w 11545"/>
                    <a:gd name="connsiteY34" fmla="*/ 19526 h 196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1545" h="19621">
                      <a:moveTo>
                        <a:pt x="191" y="19621"/>
                      </a:moveTo>
                      <a:cubicBezTo>
                        <a:pt x="191" y="19621"/>
                        <a:pt x="381" y="19621"/>
                        <a:pt x="381" y="19621"/>
                      </a:cubicBezTo>
                      <a:cubicBezTo>
                        <a:pt x="1334" y="19336"/>
                        <a:pt x="2381" y="19145"/>
                        <a:pt x="3239" y="18669"/>
                      </a:cubicBezTo>
                      <a:cubicBezTo>
                        <a:pt x="4667" y="18002"/>
                        <a:pt x="6191" y="17145"/>
                        <a:pt x="7239" y="15907"/>
                      </a:cubicBezTo>
                      <a:cubicBezTo>
                        <a:pt x="7334" y="15716"/>
                        <a:pt x="7239" y="15526"/>
                        <a:pt x="7049" y="15526"/>
                      </a:cubicBezTo>
                      <a:cubicBezTo>
                        <a:pt x="6858" y="15526"/>
                        <a:pt x="6763" y="15526"/>
                        <a:pt x="6572" y="15526"/>
                      </a:cubicBezTo>
                      <a:cubicBezTo>
                        <a:pt x="7811" y="14668"/>
                        <a:pt x="8763" y="13430"/>
                        <a:pt x="9525" y="12097"/>
                      </a:cubicBezTo>
                      <a:cubicBezTo>
                        <a:pt x="9525" y="11906"/>
                        <a:pt x="9430" y="11716"/>
                        <a:pt x="9239" y="11811"/>
                      </a:cubicBezTo>
                      <a:cubicBezTo>
                        <a:pt x="8192" y="12287"/>
                        <a:pt x="7144" y="12764"/>
                        <a:pt x="6096" y="13049"/>
                      </a:cubicBezTo>
                      <a:cubicBezTo>
                        <a:pt x="7239" y="12478"/>
                        <a:pt x="8573" y="11906"/>
                        <a:pt x="9335" y="10858"/>
                      </a:cubicBezTo>
                      <a:cubicBezTo>
                        <a:pt x="9430" y="10668"/>
                        <a:pt x="9335" y="10478"/>
                        <a:pt x="9144" y="10478"/>
                      </a:cubicBezTo>
                      <a:cubicBezTo>
                        <a:pt x="8192" y="10668"/>
                        <a:pt x="7334" y="10954"/>
                        <a:pt x="6382" y="10858"/>
                      </a:cubicBezTo>
                      <a:cubicBezTo>
                        <a:pt x="7525" y="10668"/>
                        <a:pt x="8858" y="10287"/>
                        <a:pt x="9620" y="9620"/>
                      </a:cubicBezTo>
                      <a:cubicBezTo>
                        <a:pt x="9620" y="9620"/>
                        <a:pt x="9716" y="9334"/>
                        <a:pt x="9620" y="9239"/>
                      </a:cubicBezTo>
                      <a:cubicBezTo>
                        <a:pt x="8477" y="8858"/>
                        <a:pt x="7239" y="8668"/>
                        <a:pt x="6001" y="8382"/>
                      </a:cubicBezTo>
                      <a:cubicBezTo>
                        <a:pt x="5334" y="8287"/>
                        <a:pt x="4667" y="8001"/>
                        <a:pt x="4001" y="7906"/>
                      </a:cubicBezTo>
                      <a:cubicBezTo>
                        <a:pt x="4572" y="7906"/>
                        <a:pt x="5239" y="8096"/>
                        <a:pt x="5810" y="8096"/>
                      </a:cubicBezTo>
                      <a:cubicBezTo>
                        <a:pt x="6858" y="8287"/>
                        <a:pt x="8192" y="8668"/>
                        <a:pt x="9239" y="8382"/>
                      </a:cubicBezTo>
                      <a:cubicBezTo>
                        <a:pt x="9335" y="8382"/>
                        <a:pt x="9430" y="8192"/>
                        <a:pt x="9239" y="8001"/>
                      </a:cubicBezTo>
                      <a:cubicBezTo>
                        <a:pt x="8668" y="7144"/>
                        <a:pt x="7525" y="6667"/>
                        <a:pt x="6572" y="6286"/>
                      </a:cubicBezTo>
                      <a:cubicBezTo>
                        <a:pt x="6001" y="6001"/>
                        <a:pt x="5334" y="5810"/>
                        <a:pt x="4667" y="5524"/>
                      </a:cubicBezTo>
                      <a:cubicBezTo>
                        <a:pt x="5906" y="5715"/>
                        <a:pt x="7239" y="6191"/>
                        <a:pt x="8287" y="6572"/>
                      </a:cubicBezTo>
                      <a:cubicBezTo>
                        <a:pt x="8477" y="6572"/>
                        <a:pt x="8763" y="6382"/>
                        <a:pt x="8477" y="6191"/>
                      </a:cubicBezTo>
                      <a:cubicBezTo>
                        <a:pt x="8192" y="6001"/>
                        <a:pt x="7906" y="5810"/>
                        <a:pt x="7620" y="5524"/>
                      </a:cubicBezTo>
                      <a:cubicBezTo>
                        <a:pt x="8096" y="5810"/>
                        <a:pt x="8668" y="6191"/>
                        <a:pt x="9144" y="6382"/>
                      </a:cubicBezTo>
                      <a:cubicBezTo>
                        <a:pt x="9335" y="6477"/>
                        <a:pt x="9525" y="6286"/>
                        <a:pt x="9430" y="6096"/>
                      </a:cubicBezTo>
                      <a:cubicBezTo>
                        <a:pt x="9049" y="4763"/>
                        <a:pt x="8096" y="3619"/>
                        <a:pt x="7239" y="2572"/>
                      </a:cubicBezTo>
                      <a:cubicBezTo>
                        <a:pt x="7049" y="2381"/>
                        <a:pt x="6953" y="2191"/>
                        <a:pt x="6763" y="2000"/>
                      </a:cubicBezTo>
                      <a:cubicBezTo>
                        <a:pt x="7525" y="2572"/>
                        <a:pt x="8287" y="3143"/>
                        <a:pt x="8954" y="3905"/>
                      </a:cubicBezTo>
                      <a:cubicBezTo>
                        <a:pt x="9144" y="4096"/>
                        <a:pt x="9430" y="3905"/>
                        <a:pt x="9335" y="3715"/>
                      </a:cubicBezTo>
                      <a:cubicBezTo>
                        <a:pt x="8858" y="2191"/>
                        <a:pt x="7715" y="953"/>
                        <a:pt x="6382" y="0"/>
                      </a:cubicBezTo>
                      <a:cubicBezTo>
                        <a:pt x="9716" y="2095"/>
                        <a:pt x="11335" y="5239"/>
                        <a:pt x="11525" y="8001"/>
                      </a:cubicBezTo>
                      <a:cubicBezTo>
                        <a:pt x="11811" y="12382"/>
                        <a:pt x="9049" y="16573"/>
                        <a:pt x="5048" y="18288"/>
                      </a:cubicBezTo>
                      <a:cubicBezTo>
                        <a:pt x="3810" y="18859"/>
                        <a:pt x="2477" y="19241"/>
                        <a:pt x="1143" y="19526"/>
                      </a:cubicBezTo>
                      <a:cubicBezTo>
                        <a:pt x="1143" y="19526"/>
                        <a:pt x="381" y="19621"/>
                        <a:pt x="0" y="19526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475" name="رسم 672">
                <a:extLst>
                  <a:ext uri="{FF2B5EF4-FFF2-40B4-BE49-F238E27FC236}">
                    <a16:creationId xmlns:a16="http://schemas.microsoft.com/office/drawing/2014/main" id="{8230DDCB-C27B-ABC9-9824-090832498D8F}"/>
                  </a:ext>
                </a:extLst>
              </p:cNvPr>
              <p:cNvGrpSpPr/>
              <p:nvPr/>
            </p:nvGrpSpPr>
            <p:grpSpPr>
              <a:xfrm>
                <a:off x="6435617" y="2697432"/>
                <a:ext cx="34829" cy="32431"/>
                <a:chOff x="6435617" y="2697432"/>
                <a:chExt cx="34829" cy="32431"/>
              </a:xfrm>
            </p:grpSpPr>
            <p:grpSp>
              <p:nvGrpSpPr>
                <p:cNvPr id="2619" name="رسم 672">
                  <a:extLst>
                    <a:ext uri="{FF2B5EF4-FFF2-40B4-BE49-F238E27FC236}">
                      <a16:creationId xmlns:a16="http://schemas.microsoft.com/office/drawing/2014/main" id="{E2B53BB3-DD8B-2A9A-D461-A0FF2E09C5F8}"/>
                    </a:ext>
                  </a:extLst>
                </p:cNvPr>
                <p:cNvGrpSpPr/>
                <p:nvPr/>
              </p:nvGrpSpPr>
              <p:grpSpPr>
                <a:xfrm>
                  <a:off x="6435617" y="2707386"/>
                  <a:ext cx="28746" cy="22478"/>
                  <a:chOff x="6435617" y="2707386"/>
                  <a:chExt cx="28746" cy="22478"/>
                </a:xfrm>
              </p:grpSpPr>
              <p:sp>
                <p:nvSpPr>
                  <p:cNvPr id="2629" name="شكل حر: شكل 2628">
                    <a:extLst>
                      <a:ext uri="{FF2B5EF4-FFF2-40B4-BE49-F238E27FC236}">
                        <a16:creationId xmlns:a16="http://schemas.microsoft.com/office/drawing/2014/main" id="{1593A090-1D0B-43E0-C634-8F4EBFB7C003}"/>
                      </a:ext>
                    </a:extLst>
                  </p:cNvPr>
                  <p:cNvSpPr/>
                  <p:nvPr/>
                </p:nvSpPr>
                <p:spPr>
                  <a:xfrm>
                    <a:off x="6435617" y="2707386"/>
                    <a:ext cx="28746" cy="22478"/>
                  </a:xfrm>
                  <a:custGeom>
                    <a:avLst/>
                    <a:gdLst>
                      <a:gd name="connsiteX0" fmla="*/ 16999 w 28746"/>
                      <a:gd name="connsiteY0" fmla="*/ 22193 h 22478"/>
                      <a:gd name="connsiteX1" fmla="*/ 10998 w 28746"/>
                      <a:gd name="connsiteY1" fmla="*/ 22193 h 22478"/>
                      <a:gd name="connsiteX2" fmla="*/ 44 w 28746"/>
                      <a:gd name="connsiteY2" fmla="*/ 16287 h 22478"/>
                      <a:gd name="connsiteX3" fmla="*/ 1663 w 28746"/>
                      <a:gd name="connsiteY3" fmla="*/ 13525 h 22478"/>
                      <a:gd name="connsiteX4" fmla="*/ 1378 w 28746"/>
                      <a:gd name="connsiteY4" fmla="*/ 12572 h 22478"/>
                      <a:gd name="connsiteX5" fmla="*/ 806 w 28746"/>
                      <a:gd name="connsiteY5" fmla="*/ 10953 h 22478"/>
                      <a:gd name="connsiteX6" fmla="*/ 1949 w 28746"/>
                      <a:gd name="connsiteY6" fmla="*/ 7810 h 22478"/>
                      <a:gd name="connsiteX7" fmla="*/ 3092 w 28746"/>
                      <a:gd name="connsiteY7" fmla="*/ 6572 h 22478"/>
                      <a:gd name="connsiteX8" fmla="*/ 2521 w 28746"/>
                      <a:gd name="connsiteY8" fmla="*/ 5905 h 22478"/>
                      <a:gd name="connsiteX9" fmla="*/ 3663 w 28746"/>
                      <a:gd name="connsiteY9" fmla="*/ 3714 h 22478"/>
                      <a:gd name="connsiteX10" fmla="*/ 6426 w 28746"/>
                      <a:gd name="connsiteY10" fmla="*/ 1904 h 22478"/>
                      <a:gd name="connsiteX11" fmla="*/ 11569 w 28746"/>
                      <a:gd name="connsiteY11" fmla="*/ 95 h 22478"/>
                      <a:gd name="connsiteX12" fmla="*/ 28429 w 28746"/>
                      <a:gd name="connsiteY12" fmla="*/ 8667 h 22478"/>
                      <a:gd name="connsiteX13" fmla="*/ 24619 w 28746"/>
                      <a:gd name="connsiteY13" fmla="*/ 18859 h 22478"/>
                      <a:gd name="connsiteX14" fmla="*/ 17094 w 28746"/>
                      <a:gd name="connsiteY14" fmla="*/ 22193 h 2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746" h="22478">
                        <a:moveTo>
                          <a:pt x="16999" y="22193"/>
                        </a:moveTo>
                        <a:cubicBezTo>
                          <a:pt x="14998" y="22574"/>
                          <a:pt x="12998" y="22574"/>
                          <a:pt x="10998" y="22193"/>
                        </a:cubicBezTo>
                        <a:cubicBezTo>
                          <a:pt x="8617" y="21907"/>
                          <a:pt x="-718" y="20097"/>
                          <a:pt x="44" y="16287"/>
                        </a:cubicBezTo>
                        <a:cubicBezTo>
                          <a:pt x="234" y="15239"/>
                          <a:pt x="901" y="14287"/>
                          <a:pt x="1663" y="13525"/>
                        </a:cubicBezTo>
                        <a:cubicBezTo>
                          <a:pt x="2140" y="13049"/>
                          <a:pt x="1759" y="12953"/>
                          <a:pt x="1378" y="12572"/>
                        </a:cubicBezTo>
                        <a:cubicBezTo>
                          <a:pt x="901" y="12096"/>
                          <a:pt x="806" y="11525"/>
                          <a:pt x="806" y="10953"/>
                        </a:cubicBezTo>
                        <a:cubicBezTo>
                          <a:pt x="711" y="10001"/>
                          <a:pt x="1378" y="8572"/>
                          <a:pt x="1949" y="7810"/>
                        </a:cubicBezTo>
                        <a:cubicBezTo>
                          <a:pt x="2330" y="7238"/>
                          <a:pt x="2711" y="6857"/>
                          <a:pt x="3092" y="6572"/>
                        </a:cubicBezTo>
                        <a:cubicBezTo>
                          <a:pt x="2806" y="6572"/>
                          <a:pt x="2616" y="6381"/>
                          <a:pt x="2521" y="5905"/>
                        </a:cubicBezTo>
                        <a:cubicBezTo>
                          <a:pt x="2330" y="5048"/>
                          <a:pt x="3092" y="4286"/>
                          <a:pt x="3663" y="3714"/>
                        </a:cubicBezTo>
                        <a:cubicBezTo>
                          <a:pt x="4521" y="3047"/>
                          <a:pt x="5569" y="2571"/>
                          <a:pt x="6426" y="1904"/>
                        </a:cubicBezTo>
                        <a:cubicBezTo>
                          <a:pt x="7855" y="857"/>
                          <a:pt x="9855" y="285"/>
                          <a:pt x="11569" y="95"/>
                        </a:cubicBezTo>
                        <a:cubicBezTo>
                          <a:pt x="17570" y="-572"/>
                          <a:pt x="26524" y="2285"/>
                          <a:pt x="28429" y="8667"/>
                        </a:cubicBezTo>
                        <a:cubicBezTo>
                          <a:pt x="29572" y="12382"/>
                          <a:pt x="27476" y="16573"/>
                          <a:pt x="24619" y="18859"/>
                        </a:cubicBezTo>
                        <a:cubicBezTo>
                          <a:pt x="22428" y="20573"/>
                          <a:pt x="19856" y="21716"/>
                          <a:pt x="17094" y="22193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30" name="شكل حر: شكل 2629">
                    <a:extLst>
                      <a:ext uri="{FF2B5EF4-FFF2-40B4-BE49-F238E27FC236}">
                        <a16:creationId xmlns:a16="http://schemas.microsoft.com/office/drawing/2014/main" id="{050BD500-1A1C-E626-4C81-6B844D9EC59D}"/>
                      </a:ext>
                    </a:extLst>
                  </p:cNvPr>
                  <p:cNvSpPr/>
                  <p:nvPr/>
                </p:nvSpPr>
                <p:spPr>
                  <a:xfrm>
                    <a:off x="6435617" y="2710719"/>
                    <a:ext cx="28746" cy="19145"/>
                  </a:xfrm>
                  <a:custGeom>
                    <a:avLst/>
                    <a:gdLst>
                      <a:gd name="connsiteX0" fmla="*/ 16999 w 28746"/>
                      <a:gd name="connsiteY0" fmla="*/ 18859 h 19145"/>
                      <a:gd name="connsiteX1" fmla="*/ 10998 w 28746"/>
                      <a:gd name="connsiteY1" fmla="*/ 18859 h 19145"/>
                      <a:gd name="connsiteX2" fmla="*/ 44 w 28746"/>
                      <a:gd name="connsiteY2" fmla="*/ 12954 h 19145"/>
                      <a:gd name="connsiteX3" fmla="*/ 1663 w 28746"/>
                      <a:gd name="connsiteY3" fmla="*/ 10192 h 19145"/>
                      <a:gd name="connsiteX4" fmla="*/ 1378 w 28746"/>
                      <a:gd name="connsiteY4" fmla="*/ 9239 h 19145"/>
                      <a:gd name="connsiteX5" fmla="*/ 806 w 28746"/>
                      <a:gd name="connsiteY5" fmla="*/ 7620 h 19145"/>
                      <a:gd name="connsiteX6" fmla="*/ 1949 w 28746"/>
                      <a:gd name="connsiteY6" fmla="*/ 4477 h 19145"/>
                      <a:gd name="connsiteX7" fmla="*/ 3092 w 28746"/>
                      <a:gd name="connsiteY7" fmla="*/ 3239 h 19145"/>
                      <a:gd name="connsiteX8" fmla="*/ 2521 w 28746"/>
                      <a:gd name="connsiteY8" fmla="*/ 2572 h 19145"/>
                      <a:gd name="connsiteX9" fmla="*/ 3378 w 28746"/>
                      <a:gd name="connsiteY9" fmla="*/ 667 h 19145"/>
                      <a:gd name="connsiteX10" fmla="*/ 3283 w 28746"/>
                      <a:gd name="connsiteY10" fmla="*/ 1619 h 19145"/>
                      <a:gd name="connsiteX11" fmla="*/ 6235 w 28746"/>
                      <a:gd name="connsiteY11" fmla="*/ 3143 h 19145"/>
                      <a:gd name="connsiteX12" fmla="*/ 2235 w 28746"/>
                      <a:gd name="connsiteY12" fmla="*/ 6096 h 19145"/>
                      <a:gd name="connsiteX13" fmla="*/ 4330 w 28746"/>
                      <a:gd name="connsiteY13" fmla="*/ 7239 h 19145"/>
                      <a:gd name="connsiteX14" fmla="*/ 2902 w 28746"/>
                      <a:gd name="connsiteY14" fmla="*/ 8001 h 19145"/>
                      <a:gd name="connsiteX15" fmla="*/ 2997 w 28746"/>
                      <a:gd name="connsiteY15" fmla="*/ 8382 h 19145"/>
                      <a:gd name="connsiteX16" fmla="*/ 4521 w 28746"/>
                      <a:gd name="connsiteY16" fmla="*/ 8954 h 19145"/>
                      <a:gd name="connsiteX17" fmla="*/ 3473 w 28746"/>
                      <a:gd name="connsiteY17" fmla="*/ 9811 h 19145"/>
                      <a:gd name="connsiteX18" fmla="*/ 3473 w 28746"/>
                      <a:gd name="connsiteY18" fmla="*/ 10096 h 19145"/>
                      <a:gd name="connsiteX19" fmla="*/ 7569 w 28746"/>
                      <a:gd name="connsiteY19" fmla="*/ 10954 h 19145"/>
                      <a:gd name="connsiteX20" fmla="*/ 4330 w 28746"/>
                      <a:gd name="connsiteY20" fmla="*/ 11335 h 19145"/>
                      <a:gd name="connsiteX21" fmla="*/ 1854 w 28746"/>
                      <a:gd name="connsiteY21" fmla="*/ 12954 h 19145"/>
                      <a:gd name="connsiteX22" fmla="*/ 4140 w 28746"/>
                      <a:gd name="connsiteY22" fmla="*/ 16002 h 19145"/>
                      <a:gd name="connsiteX23" fmla="*/ 9569 w 28746"/>
                      <a:gd name="connsiteY23" fmla="*/ 17240 h 19145"/>
                      <a:gd name="connsiteX24" fmla="*/ 17475 w 28746"/>
                      <a:gd name="connsiteY24" fmla="*/ 17240 h 19145"/>
                      <a:gd name="connsiteX25" fmla="*/ 23476 w 28746"/>
                      <a:gd name="connsiteY25" fmla="*/ 14764 h 19145"/>
                      <a:gd name="connsiteX26" fmla="*/ 22713 w 28746"/>
                      <a:gd name="connsiteY26" fmla="*/ 12287 h 19145"/>
                      <a:gd name="connsiteX27" fmla="*/ 17094 w 28746"/>
                      <a:gd name="connsiteY27" fmla="*/ 11906 h 19145"/>
                      <a:gd name="connsiteX28" fmla="*/ 20332 w 28746"/>
                      <a:gd name="connsiteY28" fmla="*/ 11430 h 19145"/>
                      <a:gd name="connsiteX29" fmla="*/ 22713 w 28746"/>
                      <a:gd name="connsiteY29" fmla="*/ 11240 h 19145"/>
                      <a:gd name="connsiteX30" fmla="*/ 26333 w 28746"/>
                      <a:gd name="connsiteY30" fmla="*/ 9906 h 19145"/>
                      <a:gd name="connsiteX31" fmla="*/ 26333 w 28746"/>
                      <a:gd name="connsiteY31" fmla="*/ 9620 h 19145"/>
                      <a:gd name="connsiteX32" fmla="*/ 22999 w 28746"/>
                      <a:gd name="connsiteY32" fmla="*/ 8572 h 19145"/>
                      <a:gd name="connsiteX33" fmla="*/ 25476 w 28746"/>
                      <a:gd name="connsiteY33" fmla="*/ 7525 h 19145"/>
                      <a:gd name="connsiteX34" fmla="*/ 25476 w 28746"/>
                      <a:gd name="connsiteY34" fmla="*/ 7239 h 19145"/>
                      <a:gd name="connsiteX35" fmla="*/ 21952 w 28746"/>
                      <a:gd name="connsiteY35" fmla="*/ 6382 h 19145"/>
                      <a:gd name="connsiteX36" fmla="*/ 17856 w 28746"/>
                      <a:gd name="connsiteY36" fmla="*/ 5524 h 19145"/>
                      <a:gd name="connsiteX37" fmla="*/ 22618 w 28746"/>
                      <a:gd name="connsiteY37" fmla="*/ 4953 h 19145"/>
                      <a:gd name="connsiteX38" fmla="*/ 25666 w 28746"/>
                      <a:gd name="connsiteY38" fmla="*/ 4381 h 19145"/>
                      <a:gd name="connsiteX39" fmla="*/ 24428 w 28746"/>
                      <a:gd name="connsiteY39" fmla="*/ 0 h 19145"/>
                      <a:gd name="connsiteX40" fmla="*/ 28429 w 28746"/>
                      <a:gd name="connsiteY40" fmla="*/ 5334 h 19145"/>
                      <a:gd name="connsiteX41" fmla="*/ 24619 w 28746"/>
                      <a:gd name="connsiteY41" fmla="*/ 15526 h 19145"/>
                      <a:gd name="connsiteX42" fmla="*/ 17094 w 28746"/>
                      <a:gd name="connsiteY42" fmla="*/ 18859 h 19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8746" h="19145">
                        <a:moveTo>
                          <a:pt x="16999" y="18859"/>
                        </a:moveTo>
                        <a:cubicBezTo>
                          <a:pt x="14998" y="19241"/>
                          <a:pt x="12998" y="19241"/>
                          <a:pt x="10998" y="18859"/>
                        </a:cubicBezTo>
                        <a:cubicBezTo>
                          <a:pt x="8617" y="18574"/>
                          <a:pt x="-718" y="16764"/>
                          <a:pt x="44" y="12954"/>
                        </a:cubicBezTo>
                        <a:cubicBezTo>
                          <a:pt x="234" y="11906"/>
                          <a:pt x="901" y="10954"/>
                          <a:pt x="1663" y="10192"/>
                        </a:cubicBezTo>
                        <a:cubicBezTo>
                          <a:pt x="2140" y="9716"/>
                          <a:pt x="1759" y="9620"/>
                          <a:pt x="1378" y="9239"/>
                        </a:cubicBezTo>
                        <a:cubicBezTo>
                          <a:pt x="901" y="8763"/>
                          <a:pt x="806" y="8192"/>
                          <a:pt x="806" y="7620"/>
                        </a:cubicBezTo>
                        <a:cubicBezTo>
                          <a:pt x="711" y="6668"/>
                          <a:pt x="1378" y="5239"/>
                          <a:pt x="1949" y="4477"/>
                        </a:cubicBezTo>
                        <a:cubicBezTo>
                          <a:pt x="2330" y="3905"/>
                          <a:pt x="2711" y="3524"/>
                          <a:pt x="3092" y="3239"/>
                        </a:cubicBezTo>
                        <a:cubicBezTo>
                          <a:pt x="2806" y="3239"/>
                          <a:pt x="2616" y="3048"/>
                          <a:pt x="2521" y="2572"/>
                        </a:cubicBezTo>
                        <a:cubicBezTo>
                          <a:pt x="2425" y="1810"/>
                          <a:pt x="2902" y="1143"/>
                          <a:pt x="3378" y="667"/>
                        </a:cubicBezTo>
                        <a:cubicBezTo>
                          <a:pt x="3283" y="953"/>
                          <a:pt x="3187" y="1238"/>
                          <a:pt x="3283" y="1619"/>
                        </a:cubicBezTo>
                        <a:cubicBezTo>
                          <a:pt x="3568" y="2857"/>
                          <a:pt x="4997" y="3143"/>
                          <a:pt x="6235" y="3143"/>
                        </a:cubicBezTo>
                        <a:cubicBezTo>
                          <a:pt x="4616" y="3715"/>
                          <a:pt x="2521" y="4191"/>
                          <a:pt x="2235" y="6096"/>
                        </a:cubicBezTo>
                        <a:cubicBezTo>
                          <a:pt x="2140" y="6953"/>
                          <a:pt x="3378" y="7144"/>
                          <a:pt x="4330" y="7239"/>
                        </a:cubicBezTo>
                        <a:cubicBezTo>
                          <a:pt x="3759" y="7430"/>
                          <a:pt x="3187" y="7620"/>
                          <a:pt x="2902" y="8001"/>
                        </a:cubicBezTo>
                        <a:cubicBezTo>
                          <a:pt x="2806" y="8192"/>
                          <a:pt x="2902" y="8382"/>
                          <a:pt x="2997" y="8382"/>
                        </a:cubicBezTo>
                        <a:cubicBezTo>
                          <a:pt x="3187" y="8382"/>
                          <a:pt x="4902" y="8572"/>
                          <a:pt x="4521" y="8954"/>
                        </a:cubicBezTo>
                        <a:cubicBezTo>
                          <a:pt x="4140" y="9239"/>
                          <a:pt x="3663" y="9430"/>
                          <a:pt x="3473" y="9811"/>
                        </a:cubicBezTo>
                        <a:cubicBezTo>
                          <a:pt x="3473" y="9906"/>
                          <a:pt x="3473" y="10001"/>
                          <a:pt x="3473" y="10096"/>
                        </a:cubicBezTo>
                        <a:cubicBezTo>
                          <a:pt x="4711" y="10763"/>
                          <a:pt x="6235" y="10668"/>
                          <a:pt x="7569" y="10954"/>
                        </a:cubicBezTo>
                        <a:cubicBezTo>
                          <a:pt x="6521" y="11144"/>
                          <a:pt x="5378" y="11144"/>
                          <a:pt x="4330" y="11335"/>
                        </a:cubicBezTo>
                        <a:cubicBezTo>
                          <a:pt x="3378" y="11525"/>
                          <a:pt x="2044" y="11906"/>
                          <a:pt x="1854" y="12954"/>
                        </a:cubicBezTo>
                        <a:cubicBezTo>
                          <a:pt x="1568" y="14288"/>
                          <a:pt x="3092" y="15526"/>
                          <a:pt x="4140" y="16002"/>
                        </a:cubicBezTo>
                        <a:cubicBezTo>
                          <a:pt x="5854" y="16764"/>
                          <a:pt x="7664" y="17050"/>
                          <a:pt x="9569" y="17240"/>
                        </a:cubicBezTo>
                        <a:cubicBezTo>
                          <a:pt x="12236" y="17526"/>
                          <a:pt x="14903" y="17717"/>
                          <a:pt x="17475" y="17240"/>
                        </a:cubicBezTo>
                        <a:cubicBezTo>
                          <a:pt x="19475" y="16859"/>
                          <a:pt x="21952" y="16193"/>
                          <a:pt x="23476" y="14764"/>
                        </a:cubicBezTo>
                        <a:cubicBezTo>
                          <a:pt x="24523" y="13811"/>
                          <a:pt x="24142" y="12668"/>
                          <a:pt x="22713" y="12287"/>
                        </a:cubicBezTo>
                        <a:cubicBezTo>
                          <a:pt x="20904" y="11811"/>
                          <a:pt x="18808" y="12668"/>
                          <a:pt x="17094" y="11906"/>
                        </a:cubicBezTo>
                        <a:cubicBezTo>
                          <a:pt x="18142" y="11430"/>
                          <a:pt x="19284" y="11430"/>
                          <a:pt x="20332" y="11430"/>
                        </a:cubicBezTo>
                        <a:cubicBezTo>
                          <a:pt x="21094" y="11430"/>
                          <a:pt x="21856" y="11430"/>
                          <a:pt x="22713" y="11240"/>
                        </a:cubicBezTo>
                        <a:cubicBezTo>
                          <a:pt x="23952" y="11240"/>
                          <a:pt x="25571" y="11049"/>
                          <a:pt x="26333" y="9906"/>
                        </a:cubicBezTo>
                        <a:cubicBezTo>
                          <a:pt x="26333" y="9906"/>
                          <a:pt x="26333" y="9716"/>
                          <a:pt x="26333" y="9620"/>
                        </a:cubicBezTo>
                        <a:cubicBezTo>
                          <a:pt x="25571" y="8668"/>
                          <a:pt x="24142" y="8954"/>
                          <a:pt x="22999" y="8572"/>
                        </a:cubicBezTo>
                        <a:cubicBezTo>
                          <a:pt x="23761" y="8096"/>
                          <a:pt x="24809" y="8287"/>
                          <a:pt x="25476" y="7525"/>
                        </a:cubicBezTo>
                        <a:cubicBezTo>
                          <a:pt x="25476" y="7525"/>
                          <a:pt x="25476" y="7334"/>
                          <a:pt x="25476" y="7239"/>
                        </a:cubicBezTo>
                        <a:cubicBezTo>
                          <a:pt x="24619" y="6382"/>
                          <a:pt x="23095" y="6477"/>
                          <a:pt x="21952" y="6382"/>
                        </a:cubicBezTo>
                        <a:cubicBezTo>
                          <a:pt x="20713" y="6286"/>
                          <a:pt x="19094" y="6191"/>
                          <a:pt x="17856" y="5524"/>
                        </a:cubicBezTo>
                        <a:cubicBezTo>
                          <a:pt x="19380" y="5048"/>
                          <a:pt x="21094" y="4953"/>
                          <a:pt x="22618" y="4953"/>
                        </a:cubicBezTo>
                        <a:cubicBezTo>
                          <a:pt x="23571" y="4953"/>
                          <a:pt x="24904" y="4953"/>
                          <a:pt x="25666" y="4381"/>
                        </a:cubicBezTo>
                        <a:cubicBezTo>
                          <a:pt x="26809" y="3334"/>
                          <a:pt x="25381" y="1238"/>
                          <a:pt x="24428" y="0"/>
                        </a:cubicBezTo>
                        <a:cubicBezTo>
                          <a:pt x="26333" y="1333"/>
                          <a:pt x="27762" y="3143"/>
                          <a:pt x="28429" y="5334"/>
                        </a:cubicBezTo>
                        <a:cubicBezTo>
                          <a:pt x="29572" y="9049"/>
                          <a:pt x="27476" y="13240"/>
                          <a:pt x="24619" y="15526"/>
                        </a:cubicBezTo>
                        <a:cubicBezTo>
                          <a:pt x="22428" y="17240"/>
                          <a:pt x="19856" y="18383"/>
                          <a:pt x="17094" y="18859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620" name="رسم 672">
                  <a:extLst>
                    <a:ext uri="{FF2B5EF4-FFF2-40B4-BE49-F238E27FC236}">
                      <a16:creationId xmlns:a16="http://schemas.microsoft.com/office/drawing/2014/main" id="{5A399079-B726-0B69-9659-4DD429F19233}"/>
                    </a:ext>
                  </a:extLst>
                </p:cNvPr>
                <p:cNvGrpSpPr/>
                <p:nvPr/>
              </p:nvGrpSpPr>
              <p:grpSpPr>
                <a:xfrm>
                  <a:off x="6440471" y="2697432"/>
                  <a:ext cx="24353" cy="22906"/>
                  <a:chOff x="6440471" y="2697432"/>
                  <a:chExt cx="24353" cy="22906"/>
                </a:xfrm>
              </p:grpSpPr>
              <p:sp>
                <p:nvSpPr>
                  <p:cNvPr id="2627" name="شكل حر: شكل 2626">
                    <a:extLst>
                      <a:ext uri="{FF2B5EF4-FFF2-40B4-BE49-F238E27FC236}">
                        <a16:creationId xmlns:a16="http://schemas.microsoft.com/office/drawing/2014/main" id="{878B4F96-47E4-A387-98A2-0057C467648A}"/>
                      </a:ext>
                    </a:extLst>
                  </p:cNvPr>
                  <p:cNvSpPr/>
                  <p:nvPr/>
                </p:nvSpPr>
                <p:spPr>
                  <a:xfrm>
                    <a:off x="6440514" y="2697432"/>
                    <a:ext cx="24309" cy="22689"/>
                  </a:xfrm>
                  <a:custGeom>
                    <a:avLst/>
                    <a:gdLst>
                      <a:gd name="connsiteX0" fmla="*/ 18959 w 24309"/>
                      <a:gd name="connsiteY0" fmla="*/ 4333 h 22689"/>
                      <a:gd name="connsiteX1" fmla="*/ 14197 w 24309"/>
                      <a:gd name="connsiteY1" fmla="*/ 1666 h 22689"/>
                      <a:gd name="connsiteX2" fmla="*/ 2862 w 24309"/>
                      <a:gd name="connsiteY2" fmla="*/ 1666 h 22689"/>
                      <a:gd name="connsiteX3" fmla="*/ 2957 w 24309"/>
                      <a:gd name="connsiteY3" fmla="*/ 4523 h 22689"/>
                      <a:gd name="connsiteX4" fmla="*/ 2290 w 24309"/>
                      <a:gd name="connsiteY4" fmla="*/ 5190 h 22689"/>
                      <a:gd name="connsiteX5" fmla="*/ 1052 w 24309"/>
                      <a:gd name="connsiteY5" fmla="*/ 6238 h 22689"/>
                      <a:gd name="connsiteX6" fmla="*/ 671 w 24309"/>
                      <a:gd name="connsiteY6" fmla="*/ 9286 h 22689"/>
                      <a:gd name="connsiteX7" fmla="*/ 1052 w 24309"/>
                      <a:gd name="connsiteY7" fmla="*/ 10810 h 22689"/>
                      <a:gd name="connsiteX8" fmla="*/ 290 w 24309"/>
                      <a:gd name="connsiteY8" fmla="*/ 11000 h 22689"/>
                      <a:gd name="connsiteX9" fmla="*/ 290 w 24309"/>
                      <a:gd name="connsiteY9" fmla="*/ 13286 h 22689"/>
                      <a:gd name="connsiteX10" fmla="*/ 1719 w 24309"/>
                      <a:gd name="connsiteY10" fmla="*/ 15953 h 22689"/>
                      <a:gd name="connsiteX11" fmla="*/ 5053 w 24309"/>
                      <a:gd name="connsiteY11" fmla="*/ 19668 h 22689"/>
                      <a:gd name="connsiteX12" fmla="*/ 22198 w 24309"/>
                      <a:gd name="connsiteY12" fmla="*/ 20049 h 22689"/>
                      <a:gd name="connsiteX13" fmla="*/ 23531 w 24309"/>
                      <a:gd name="connsiteY13" fmla="*/ 10238 h 22689"/>
                      <a:gd name="connsiteX14" fmla="*/ 18959 w 24309"/>
                      <a:gd name="connsiteY14" fmla="*/ 4428 h 22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309" h="22689">
                        <a:moveTo>
                          <a:pt x="18959" y="4333"/>
                        </a:moveTo>
                        <a:cubicBezTo>
                          <a:pt x="17530" y="3190"/>
                          <a:pt x="15911" y="2333"/>
                          <a:pt x="14197" y="1666"/>
                        </a:cubicBezTo>
                        <a:cubicBezTo>
                          <a:pt x="12196" y="904"/>
                          <a:pt x="3910" y="-1668"/>
                          <a:pt x="2862" y="1666"/>
                        </a:cubicBezTo>
                        <a:cubicBezTo>
                          <a:pt x="2576" y="2618"/>
                          <a:pt x="2671" y="3571"/>
                          <a:pt x="2957" y="4523"/>
                        </a:cubicBezTo>
                        <a:cubicBezTo>
                          <a:pt x="3148" y="5095"/>
                          <a:pt x="2767" y="5000"/>
                          <a:pt x="2290" y="5190"/>
                        </a:cubicBezTo>
                        <a:cubicBezTo>
                          <a:pt x="1814" y="5381"/>
                          <a:pt x="1433" y="5857"/>
                          <a:pt x="1052" y="6238"/>
                        </a:cubicBezTo>
                        <a:cubicBezTo>
                          <a:pt x="576" y="7000"/>
                          <a:pt x="576" y="8429"/>
                          <a:pt x="671" y="9286"/>
                        </a:cubicBezTo>
                        <a:cubicBezTo>
                          <a:pt x="671" y="9857"/>
                          <a:pt x="862" y="10334"/>
                          <a:pt x="1052" y="10810"/>
                        </a:cubicBezTo>
                        <a:cubicBezTo>
                          <a:pt x="766" y="10810"/>
                          <a:pt x="576" y="10810"/>
                          <a:pt x="290" y="11000"/>
                        </a:cubicBezTo>
                        <a:cubicBezTo>
                          <a:pt x="-186" y="11667"/>
                          <a:pt x="4" y="12620"/>
                          <a:pt x="290" y="13286"/>
                        </a:cubicBezTo>
                        <a:cubicBezTo>
                          <a:pt x="671" y="14239"/>
                          <a:pt x="1243" y="15001"/>
                          <a:pt x="1719" y="15953"/>
                        </a:cubicBezTo>
                        <a:cubicBezTo>
                          <a:pt x="2386" y="17477"/>
                          <a:pt x="3719" y="18716"/>
                          <a:pt x="5053" y="19668"/>
                        </a:cubicBezTo>
                        <a:cubicBezTo>
                          <a:pt x="9529" y="22811"/>
                          <a:pt x="17911" y="24335"/>
                          <a:pt x="22198" y="20049"/>
                        </a:cubicBezTo>
                        <a:cubicBezTo>
                          <a:pt x="24674" y="17573"/>
                          <a:pt x="24769" y="13286"/>
                          <a:pt x="23531" y="10238"/>
                        </a:cubicBezTo>
                        <a:cubicBezTo>
                          <a:pt x="22579" y="7857"/>
                          <a:pt x="20864" y="5952"/>
                          <a:pt x="18959" y="4428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28" name="شكل حر: شكل 2627">
                    <a:extLst>
                      <a:ext uri="{FF2B5EF4-FFF2-40B4-BE49-F238E27FC236}">
                        <a16:creationId xmlns:a16="http://schemas.microsoft.com/office/drawing/2014/main" id="{63FE8A5C-1B0A-6FFB-3E63-74C6322A8A52}"/>
                      </a:ext>
                    </a:extLst>
                  </p:cNvPr>
                  <p:cNvSpPr/>
                  <p:nvPr/>
                </p:nvSpPr>
                <p:spPr>
                  <a:xfrm>
                    <a:off x="6440471" y="2697432"/>
                    <a:ext cx="24353" cy="22906"/>
                  </a:xfrm>
                  <a:custGeom>
                    <a:avLst/>
                    <a:gdLst>
                      <a:gd name="connsiteX0" fmla="*/ 19002 w 24353"/>
                      <a:gd name="connsiteY0" fmla="*/ 4333 h 22906"/>
                      <a:gd name="connsiteX1" fmla="*/ 14240 w 24353"/>
                      <a:gd name="connsiteY1" fmla="*/ 1666 h 22906"/>
                      <a:gd name="connsiteX2" fmla="*/ 2905 w 24353"/>
                      <a:gd name="connsiteY2" fmla="*/ 1666 h 22906"/>
                      <a:gd name="connsiteX3" fmla="*/ 3000 w 24353"/>
                      <a:gd name="connsiteY3" fmla="*/ 4523 h 22906"/>
                      <a:gd name="connsiteX4" fmla="*/ 2334 w 24353"/>
                      <a:gd name="connsiteY4" fmla="*/ 5190 h 22906"/>
                      <a:gd name="connsiteX5" fmla="*/ 1095 w 24353"/>
                      <a:gd name="connsiteY5" fmla="*/ 6238 h 22906"/>
                      <a:gd name="connsiteX6" fmla="*/ 714 w 24353"/>
                      <a:gd name="connsiteY6" fmla="*/ 9286 h 22906"/>
                      <a:gd name="connsiteX7" fmla="*/ 1095 w 24353"/>
                      <a:gd name="connsiteY7" fmla="*/ 10810 h 22906"/>
                      <a:gd name="connsiteX8" fmla="*/ 333 w 24353"/>
                      <a:gd name="connsiteY8" fmla="*/ 11000 h 22906"/>
                      <a:gd name="connsiteX9" fmla="*/ 238 w 24353"/>
                      <a:gd name="connsiteY9" fmla="*/ 12905 h 22906"/>
                      <a:gd name="connsiteX10" fmla="*/ 524 w 24353"/>
                      <a:gd name="connsiteY10" fmla="*/ 12143 h 22906"/>
                      <a:gd name="connsiteX11" fmla="*/ 3477 w 24353"/>
                      <a:gd name="connsiteY11" fmla="*/ 12143 h 22906"/>
                      <a:gd name="connsiteX12" fmla="*/ 1476 w 24353"/>
                      <a:gd name="connsiteY12" fmla="*/ 8048 h 22906"/>
                      <a:gd name="connsiteX13" fmla="*/ 3667 w 24353"/>
                      <a:gd name="connsiteY13" fmla="*/ 8048 h 22906"/>
                      <a:gd name="connsiteX14" fmla="*/ 2810 w 24353"/>
                      <a:gd name="connsiteY14" fmla="*/ 6809 h 22906"/>
                      <a:gd name="connsiteX15" fmla="*/ 3096 w 24353"/>
                      <a:gd name="connsiteY15" fmla="*/ 6619 h 22906"/>
                      <a:gd name="connsiteX16" fmla="*/ 4524 w 24353"/>
                      <a:gd name="connsiteY16" fmla="*/ 6905 h 22906"/>
                      <a:gd name="connsiteX17" fmla="*/ 4048 w 24353"/>
                      <a:gd name="connsiteY17" fmla="*/ 5762 h 22906"/>
                      <a:gd name="connsiteX18" fmla="*/ 4239 w 24353"/>
                      <a:gd name="connsiteY18" fmla="*/ 5571 h 22906"/>
                      <a:gd name="connsiteX19" fmla="*/ 7858 w 24353"/>
                      <a:gd name="connsiteY19" fmla="*/ 6714 h 22906"/>
                      <a:gd name="connsiteX20" fmla="*/ 5382 w 24353"/>
                      <a:gd name="connsiteY20" fmla="*/ 5000 h 22906"/>
                      <a:gd name="connsiteX21" fmla="*/ 4143 w 24353"/>
                      <a:gd name="connsiteY21" fmla="*/ 2618 h 22906"/>
                      <a:gd name="connsiteX22" fmla="*/ 7287 w 24353"/>
                      <a:gd name="connsiteY22" fmla="*/ 1190 h 22906"/>
                      <a:gd name="connsiteX23" fmla="*/ 12144 w 24353"/>
                      <a:gd name="connsiteY23" fmla="*/ 2523 h 22906"/>
                      <a:gd name="connsiteX24" fmla="*/ 18526 w 24353"/>
                      <a:gd name="connsiteY24" fmla="*/ 5952 h 22906"/>
                      <a:gd name="connsiteX25" fmla="*/ 22241 w 24353"/>
                      <a:gd name="connsiteY25" fmla="*/ 10524 h 22906"/>
                      <a:gd name="connsiteX26" fmla="*/ 20622 w 24353"/>
                      <a:gd name="connsiteY26" fmla="*/ 12143 h 22906"/>
                      <a:gd name="connsiteX27" fmla="*/ 15954 w 24353"/>
                      <a:gd name="connsiteY27" fmla="*/ 10048 h 22906"/>
                      <a:gd name="connsiteX28" fmla="*/ 18336 w 24353"/>
                      <a:gd name="connsiteY28" fmla="*/ 11858 h 22906"/>
                      <a:gd name="connsiteX29" fmla="*/ 20145 w 24353"/>
                      <a:gd name="connsiteY29" fmla="*/ 13001 h 22906"/>
                      <a:gd name="connsiteX30" fmla="*/ 22431 w 24353"/>
                      <a:gd name="connsiteY30" fmla="*/ 15668 h 22906"/>
                      <a:gd name="connsiteX31" fmla="*/ 22336 w 24353"/>
                      <a:gd name="connsiteY31" fmla="*/ 15858 h 22906"/>
                      <a:gd name="connsiteX32" fmla="*/ 19288 w 24353"/>
                      <a:gd name="connsiteY32" fmla="*/ 15287 h 22906"/>
                      <a:gd name="connsiteX33" fmla="*/ 20812 w 24353"/>
                      <a:gd name="connsiteY33" fmla="*/ 17192 h 22906"/>
                      <a:gd name="connsiteX34" fmla="*/ 20717 w 24353"/>
                      <a:gd name="connsiteY34" fmla="*/ 17382 h 22906"/>
                      <a:gd name="connsiteX35" fmla="*/ 17478 w 24353"/>
                      <a:gd name="connsiteY35" fmla="*/ 16620 h 22906"/>
                      <a:gd name="connsiteX36" fmla="*/ 13859 w 24353"/>
                      <a:gd name="connsiteY36" fmla="*/ 15572 h 22906"/>
                      <a:gd name="connsiteX37" fmla="*/ 17383 w 24353"/>
                      <a:gd name="connsiteY37" fmla="*/ 18144 h 22906"/>
                      <a:gd name="connsiteX38" fmla="*/ 19574 w 24353"/>
                      <a:gd name="connsiteY38" fmla="*/ 19954 h 22906"/>
                      <a:gd name="connsiteX39" fmla="*/ 16716 w 24353"/>
                      <a:gd name="connsiteY39" fmla="*/ 22907 h 22906"/>
                      <a:gd name="connsiteX40" fmla="*/ 22241 w 24353"/>
                      <a:gd name="connsiteY40" fmla="*/ 20335 h 22906"/>
                      <a:gd name="connsiteX41" fmla="*/ 23574 w 24353"/>
                      <a:gd name="connsiteY41" fmla="*/ 10524 h 22906"/>
                      <a:gd name="connsiteX42" fmla="*/ 19002 w 24353"/>
                      <a:gd name="connsiteY42" fmla="*/ 4714 h 22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4353" h="22906">
                        <a:moveTo>
                          <a:pt x="19002" y="4333"/>
                        </a:moveTo>
                        <a:cubicBezTo>
                          <a:pt x="17574" y="3190"/>
                          <a:pt x="15954" y="2333"/>
                          <a:pt x="14240" y="1666"/>
                        </a:cubicBezTo>
                        <a:cubicBezTo>
                          <a:pt x="12240" y="904"/>
                          <a:pt x="3953" y="-1668"/>
                          <a:pt x="2905" y="1666"/>
                        </a:cubicBezTo>
                        <a:cubicBezTo>
                          <a:pt x="2619" y="2618"/>
                          <a:pt x="2715" y="3571"/>
                          <a:pt x="3000" y="4523"/>
                        </a:cubicBezTo>
                        <a:cubicBezTo>
                          <a:pt x="3191" y="5095"/>
                          <a:pt x="2810" y="5000"/>
                          <a:pt x="2334" y="5190"/>
                        </a:cubicBezTo>
                        <a:cubicBezTo>
                          <a:pt x="1857" y="5381"/>
                          <a:pt x="1476" y="5857"/>
                          <a:pt x="1095" y="6238"/>
                        </a:cubicBezTo>
                        <a:cubicBezTo>
                          <a:pt x="619" y="7000"/>
                          <a:pt x="619" y="8429"/>
                          <a:pt x="714" y="9286"/>
                        </a:cubicBezTo>
                        <a:cubicBezTo>
                          <a:pt x="714" y="9857"/>
                          <a:pt x="905" y="10334"/>
                          <a:pt x="1095" y="10810"/>
                        </a:cubicBezTo>
                        <a:cubicBezTo>
                          <a:pt x="810" y="10810"/>
                          <a:pt x="619" y="10810"/>
                          <a:pt x="333" y="11000"/>
                        </a:cubicBezTo>
                        <a:cubicBezTo>
                          <a:pt x="-143" y="11572"/>
                          <a:pt x="-48" y="12239"/>
                          <a:pt x="238" y="12905"/>
                        </a:cubicBezTo>
                        <a:cubicBezTo>
                          <a:pt x="238" y="12620"/>
                          <a:pt x="238" y="12334"/>
                          <a:pt x="524" y="12143"/>
                        </a:cubicBezTo>
                        <a:cubicBezTo>
                          <a:pt x="1286" y="11191"/>
                          <a:pt x="2524" y="11667"/>
                          <a:pt x="3477" y="12143"/>
                        </a:cubicBezTo>
                        <a:cubicBezTo>
                          <a:pt x="2429" y="11000"/>
                          <a:pt x="905" y="9667"/>
                          <a:pt x="1476" y="8048"/>
                        </a:cubicBezTo>
                        <a:cubicBezTo>
                          <a:pt x="1762" y="7381"/>
                          <a:pt x="2810" y="7667"/>
                          <a:pt x="3667" y="8048"/>
                        </a:cubicBezTo>
                        <a:cubicBezTo>
                          <a:pt x="3286" y="7667"/>
                          <a:pt x="2905" y="7286"/>
                          <a:pt x="2810" y="6809"/>
                        </a:cubicBezTo>
                        <a:cubicBezTo>
                          <a:pt x="2810" y="6619"/>
                          <a:pt x="2905" y="6524"/>
                          <a:pt x="3096" y="6619"/>
                        </a:cubicBezTo>
                        <a:cubicBezTo>
                          <a:pt x="3286" y="6619"/>
                          <a:pt x="4715" y="7286"/>
                          <a:pt x="4524" y="6905"/>
                        </a:cubicBezTo>
                        <a:cubicBezTo>
                          <a:pt x="4334" y="6524"/>
                          <a:pt x="4048" y="6143"/>
                          <a:pt x="4048" y="5762"/>
                        </a:cubicBezTo>
                        <a:cubicBezTo>
                          <a:pt x="4048" y="5666"/>
                          <a:pt x="4048" y="5571"/>
                          <a:pt x="4239" y="5571"/>
                        </a:cubicBezTo>
                        <a:cubicBezTo>
                          <a:pt x="5572" y="5571"/>
                          <a:pt x="6715" y="6333"/>
                          <a:pt x="7858" y="6714"/>
                        </a:cubicBezTo>
                        <a:cubicBezTo>
                          <a:pt x="7096" y="6047"/>
                          <a:pt x="6144" y="5571"/>
                          <a:pt x="5382" y="5000"/>
                        </a:cubicBezTo>
                        <a:cubicBezTo>
                          <a:pt x="4715" y="4428"/>
                          <a:pt x="3762" y="3571"/>
                          <a:pt x="4143" y="2618"/>
                        </a:cubicBezTo>
                        <a:cubicBezTo>
                          <a:pt x="4524" y="1475"/>
                          <a:pt x="6239" y="1094"/>
                          <a:pt x="7287" y="1190"/>
                        </a:cubicBezTo>
                        <a:cubicBezTo>
                          <a:pt x="9001" y="1285"/>
                          <a:pt x="10620" y="1856"/>
                          <a:pt x="12144" y="2523"/>
                        </a:cubicBezTo>
                        <a:cubicBezTo>
                          <a:pt x="14430" y="3476"/>
                          <a:pt x="16621" y="4428"/>
                          <a:pt x="18526" y="5952"/>
                        </a:cubicBezTo>
                        <a:cubicBezTo>
                          <a:pt x="19955" y="7095"/>
                          <a:pt x="21574" y="8714"/>
                          <a:pt x="22241" y="10524"/>
                        </a:cubicBezTo>
                        <a:cubicBezTo>
                          <a:pt x="22717" y="11762"/>
                          <a:pt x="21860" y="12524"/>
                          <a:pt x="20622" y="12143"/>
                        </a:cubicBezTo>
                        <a:cubicBezTo>
                          <a:pt x="19002" y="11762"/>
                          <a:pt x="17669" y="10143"/>
                          <a:pt x="15954" y="10048"/>
                        </a:cubicBezTo>
                        <a:cubicBezTo>
                          <a:pt x="16526" y="10810"/>
                          <a:pt x="17478" y="11381"/>
                          <a:pt x="18336" y="11858"/>
                        </a:cubicBezTo>
                        <a:cubicBezTo>
                          <a:pt x="18907" y="12239"/>
                          <a:pt x="19574" y="12620"/>
                          <a:pt x="20145" y="13001"/>
                        </a:cubicBezTo>
                        <a:cubicBezTo>
                          <a:pt x="21098" y="13572"/>
                          <a:pt x="22431" y="14334"/>
                          <a:pt x="22431" y="15668"/>
                        </a:cubicBezTo>
                        <a:cubicBezTo>
                          <a:pt x="22431" y="15668"/>
                          <a:pt x="22431" y="15858"/>
                          <a:pt x="22336" y="15858"/>
                        </a:cubicBezTo>
                        <a:cubicBezTo>
                          <a:pt x="21288" y="16239"/>
                          <a:pt x="20241" y="15477"/>
                          <a:pt x="19288" y="15287"/>
                        </a:cubicBezTo>
                        <a:cubicBezTo>
                          <a:pt x="19764" y="15953"/>
                          <a:pt x="20622" y="16334"/>
                          <a:pt x="20812" y="17192"/>
                        </a:cubicBezTo>
                        <a:cubicBezTo>
                          <a:pt x="20812" y="17192"/>
                          <a:pt x="20812" y="17382"/>
                          <a:pt x="20717" y="17382"/>
                        </a:cubicBezTo>
                        <a:cubicBezTo>
                          <a:pt x="19574" y="17668"/>
                          <a:pt x="18431" y="17001"/>
                          <a:pt x="17478" y="16620"/>
                        </a:cubicBezTo>
                        <a:cubicBezTo>
                          <a:pt x="16431" y="16144"/>
                          <a:pt x="15097" y="15572"/>
                          <a:pt x="13859" y="15572"/>
                        </a:cubicBezTo>
                        <a:cubicBezTo>
                          <a:pt x="14811" y="16620"/>
                          <a:pt x="16145" y="17382"/>
                          <a:pt x="17383" y="18144"/>
                        </a:cubicBezTo>
                        <a:cubicBezTo>
                          <a:pt x="18145" y="18525"/>
                          <a:pt x="19288" y="19097"/>
                          <a:pt x="19574" y="19954"/>
                        </a:cubicBezTo>
                        <a:cubicBezTo>
                          <a:pt x="20050" y="21287"/>
                          <a:pt x="17955" y="22335"/>
                          <a:pt x="16716" y="22907"/>
                        </a:cubicBezTo>
                        <a:cubicBezTo>
                          <a:pt x="18812" y="22621"/>
                          <a:pt x="20812" y="21859"/>
                          <a:pt x="22241" y="20335"/>
                        </a:cubicBezTo>
                        <a:cubicBezTo>
                          <a:pt x="24717" y="17858"/>
                          <a:pt x="24813" y="13572"/>
                          <a:pt x="23574" y="10524"/>
                        </a:cubicBezTo>
                        <a:cubicBezTo>
                          <a:pt x="22622" y="8143"/>
                          <a:pt x="20907" y="6238"/>
                          <a:pt x="19002" y="4714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621" name="رسم 672">
                  <a:extLst>
                    <a:ext uri="{FF2B5EF4-FFF2-40B4-BE49-F238E27FC236}">
                      <a16:creationId xmlns:a16="http://schemas.microsoft.com/office/drawing/2014/main" id="{F5F4F98A-BC33-1E70-BD1A-15A903F85F14}"/>
                    </a:ext>
                  </a:extLst>
                </p:cNvPr>
                <p:cNvGrpSpPr/>
                <p:nvPr/>
              </p:nvGrpSpPr>
              <p:grpSpPr>
                <a:xfrm>
                  <a:off x="6439627" y="2703614"/>
                  <a:ext cx="29468" cy="23208"/>
                  <a:chOff x="6439627" y="2703614"/>
                  <a:chExt cx="29468" cy="23208"/>
                </a:xfrm>
              </p:grpSpPr>
              <p:sp>
                <p:nvSpPr>
                  <p:cNvPr id="2624" name="شكل حر: شكل 2623">
                    <a:extLst>
                      <a:ext uri="{FF2B5EF4-FFF2-40B4-BE49-F238E27FC236}">
                        <a16:creationId xmlns:a16="http://schemas.microsoft.com/office/drawing/2014/main" id="{FF0F8CCC-3AE6-EB85-7726-60B7E86AEB30}"/>
                      </a:ext>
                    </a:extLst>
                  </p:cNvPr>
                  <p:cNvSpPr/>
                  <p:nvPr/>
                </p:nvSpPr>
                <p:spPr>
                  <a:xfrm>
                    <a:off x="6439627" y="2703614"/>
                    <a:ext cx="29466" cy="22916"/>
                  </a:xfrm>
                  <a:custGeom>
                    <a:avLst/>
                    <a:gdLst>
                      <a:gd name="connsiteX0" fmla="*/ 15084 w 29466"/>
                      <a:gd name="connsiteY0" fmla="*/ 22917 h 22916"/>
                      <a:gd name="connsiteX1" fmla="*/ 9274 w 29466"/>
                      <a:gd name="connsiteY1" fmla="*/ 21488 h 22916"/>
                      <a:gd name="connsiteX2" fmla="*/ 225 w 29466"/>
                      <a:gd name="connsiteY2" fmla="*/ 12915 h 22916"/>
                      <a:gd name="connsiteX3" fmla="*/ 2416 w 29466"/>
                      <a:gd name="connsiteY3" fmla="*/ 10725 h 22916"/>
                      <a:gd name="connsiteX4" fmla="*/ 2416 w 29466"/>
                      <a:gd name="connsiteY4" fmla="*/ 9677 h 22916"/>
                      <a:gd name="connsiteX5" fmla="*/ 2225 w 29466"/>
                      <a:gd name="connsiteY5" fmla="*/ 7867 h 22916"/>
                      <a:gd name="connsiteX6" fmla="*/ 4130 w 29466"/>
                      <a:gd name="connsiteY6" fmla="*/ 5105 h 22916"/>
                      <a:gd name="connsiteX7" fmla="*/ 5464 w 29466"/>
                      <a:gd name="connsiteY7" fmla="*/ 4248 h 22916"/>
                      <a:gd name="connsiteX8" fmla="*/ 5083 w 29466"/>
                      <a:gd name="connsiteY8" fmla="*/ 3486 h 22916"/>
                      <a:gd name="connsiteX9" fmla="*/ 6797 w 29466"/>
                      <a:gd name="connsiteY9" fmla="*/ 1676 h 22916"/>
                      <a:gd name="connsiteX10" fmla="*/ 9941 w 29466"/>
                      <a:gd name="connsiteY10" fmla="*/ 628 h 22916"/>
                      <a:gd name="connsiteX11" fmla="*/ 15465 w 29466"/>
                      <a:gd name="connsiteY11" fmla="*/ 152 h 22916"/>
                      <a:gd name="connsiteX12" fmla="*/ 29467 w 29466"/>
                      <a:gd name="connsiteY12" fmla="*/ 12820 h 22916"/>
                      <a:gd name="connsiteX13" fmla="*/ 23180 w 29466"/>
                      <a:gd name="connsiteY13" fmla="*/ 21583 h 22916"/>
                      <a:gd name="connsiteX14" fmla="*/ 15084 w 29466"/>
                      <a:gd name="connsiteY14" fmla="*/ 22821 h 22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9466" h="22916">
                        <a:moveTo>
                          <a:pt x="15084" y="22917"/>
                        </a:moveTo>
                        <a:cubicBezTo>
                          <a:pt x="13084" y="22726"/>
                          <a:pt x="11084" y="22250"/>
                          <a:pt x="9274" y="21488"/>
                        </a:cubicBezTo>
                        <a:cubicBezTo>
                          <a:pt x="7083" y="20535"/>
                          <a:pt x="-1489" y="16440"/>
                          <a:pt x="225" y="12915"/>
                        </a:cubicBezTo>
                        <a:cubicBezTo>
                          <a:pt x="606" y="11963"/>
                          <a:pt x="1559" y="11201"/>
                          <a:pt x="2416" y="10725"/>
                        </a:cubicBezTo>
                        <a:cubicBezTo>
                          <a:pt x="2987" y="10439"/>
                          <a:pt x="2702" y="10248"/>
                          <a:pt x="2416" y="9677"/>
                        </a:cubicBezTo>
                        <a:cubicBezTo>
                          <a:pt x="2130" y="9105"/>
                          <a:pt x="2130" y="8534"/>
                          <a:pt x="2225" y="7867"/>
                        </a:cubicBezTo>
                        <a:cubicBezTo>
                          <a:pt x="2321" y="6915"/>
                          <a:pt x="3368" y="5772"/>
                          <a:pt x="4130" y="5105"/>
                        </a:cubicBezTo>
                        <a:cubicBezTo>
                          <a:pt x="4607" y="4629"/>
                          <a:pt x="5083" y="4438"/>
                          <a:pt x="5464" y="4248"/>
                        </a:cubicBezTo>
                        <a:cubicBezTo>
                          <a:pt x="5178" y="4152"/>
                          <a:pt x="4988" y="3867"/>
                          <a:pt x="5083" y="3486"/>
                        </a:cubicBezTo>
                        <a:cubicBezTo>
                          <a:pt x="5083" y="2533"/>
                          <a:pt x="6035" y="2057"/>
                          <a:pt x="6797" y="1676"/>
                        </a:cubicBezTo>
                        <a:cubicBezTo>
                          <a:pt x="7845" y="1200"/>
                          <a:pt x="8893" y="1009"/>
                          <a:pt x="9941" y="628"/>
                        </a:cubicBezTo>
                        <a:cubicBezTo>
                          <a:pt x="11655" y="-39"/>
                          <a:pt x="13655" y="-134"/>
                          <a:pt x="15465" y="152"/>
                        </a:cubicBezTo>
                        <a:cubicBezTo>
                          <a:pt x="21371" y="1104"/>
                          <a:pt x="29276" y="6153"/>
                          <a:pt x="29467" y="12820"/>
                        </a:cubicBezTo>
                        <a:cubicBezTo>
                          <a:pt x="29467" y="16725"/>
                          <a:pt x="26419" y="20154"/>
                          <a:pt x="23180" y="21583"/>
                        </a:cubicBezTo>
                        <a:cubicBezTo>
                          <a:pt x="20609" y="22726"/>
                          <a:pt x="17846" y="23107"/>
                          <a:pt x="15084" y="22821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25" name="شكل حر: شكل 2624">
                    <a:extLst>
                      <a:ext uri="{FF2B5EF4-FFF2-40B4-BE49-F238E27FC236}">
                        <a16:creationId xmlns:a16="http://schemas.microsoft.com/office/drawing/2014/main" id="{D4E5A65A-1D9D-AEF7-F2C5-9E830902033F}"/>
                      </a:ext>
                    </a:extLst>
                  </p:cNvPr>
                  <p:cNvSpPr/>
                  <p:nvPr/>
                </p:nvSpPr>
                <p:spPr>
                  <a:xfrm>
                    <a:off x="6439627" y="2703804"/>
                    <a:ext cx="29468" cy="23018"/>
                  </a:xfrm>
                  <a:custGeom>
                    <a:avLst/>
                    <a:gdLst>
                      <a:gd name="connsiteX0" fmla="*/ 23180 w 29468"/>
                      <a:gd name="connsiteY0" fmla="*/ 21583 h 23018"/>
                      <a:gd name="connsiteX1" fmla="*/ 29467 w 29468"/>
                      <a:gd name="connsiteY1" fmla="*/ 12820 h 23018"/>
                      <a:gd name="connsiteX2" fmla="*/ 15465 w 29468"/>
                      <a:gd name="connsiteY2" fmla="*/ 152 h 23018"/>
                      <a:gd name="connsiteX3" fmla="*/ 9941 w 29468"/>
                      <a:gd name="connsiteY3" fmla="*/ 628 h 23018"/>
                      <a:gd name="connsiteX4" fmla="*/ 6797 w 29468"/>
                      <a:gd name="connsiteY4" fmla="*/ 1676 h 23018"/>
                      <a:gd name="connsiteX5" fmla="*/ 5083 w 29468"/>
                      <a:gd name="connsiteY5" fmla="*/ 3486 h 23018"/>
                      <a:gd name="connsiteX6" fmla="*/ 5464 w 29468"/>
                      <a:gd name="connsiteY6" fmla="*/ 4248 h 23018"/>
                      <a:gd name="connsiteX7" fmla="*/ 4130 w 29468"/>
                      <a:gd name="connsiteY7" fmla="*/ 5105 h 23018"/>
                      <a:gd name="connsiteX8" fmla="*/ 2225 w 29468"/>
                      <a:gd name="connsiteY8" fmla="*/ 7867 h 23018"/>
                      <a:gd name="connsiteX9" fmla="*/ 2416 w 29468"/>
                      <a:gd name="connsiteY9" fmla="*/ 9677 h 23018"/>
                      <a:gd name="connsiteX10" fmla="*/ 2416 w 29468"/>
                      <a:gd name="connsiteY10" fmla="*/ 10725 h 23018"/>
                      <a:gd name="connsiteX11" fmla="*/ 225 w 29468"/>
                      <a:gd name="connsiteY11" fmla="*/ 12915 h 23018"/>
                      <a:gd name="connsiteX12" fmla="*/ 9274 w 29468"/>
                      <a:gd name="connsiteY12" fmla="*/ 21488 h 23018"/>
                      <a:gd name="connsiteX13" fmla="*/ 15084 w 29468"/>
                      <a:gd name="connsiteY13" fmla="*/ 22917 h 23018"/>
                      <a:gd name="connsiteX14" fmla="*/ 23180 w 29468"/>
                      <a:gd name="connsiteY14" fmla="*/ 21678 h 23018"/>
                      <a:gd name="connsiteX15" fmla="*/ 17180 w 29468"/>
                      <a:gd name="connsiteY15" fmla="*/ 14535 h 23018"/>
                      <a:gd name="connsiteX16" fmla="*/ 11750 w 29468"/>
                      <a:gd name="connsiteY16" fmla="*/ 13582 h 23018"/>
                      <a:gd name="connsiteX17" fmla="*/ 7655 w 29468"/>
                      <a:gd name="connsiteY17" fmla="*/ 10820 h 23018"/>
                      <a:gd name="connsiteX18" fmla="*/ 7655 w 29468"/>
                      <a:gd name="connsiteY18" fmla="*/ 10629 h 23018"/>
                      <a:gd name="connsiteX19" fmla="*/ 11084 w 29468"/>
                      <a:gd name="connsiteY19" fmla="*/ 9772 h 23018"/>
                      <a:gd name="connsiteX20" fmla="*/ 8036 w 29468"/>
                      <a:gd name="connsiteY20" fmla="*/ 6534 h 23018"/>
                      <a:gd name="connsiteX21" fmla="*/ 11084 w 29468"/>
                      <a:gd name="connsiteY21" fmla="*/ 5676 h 23018"/>
                      <a:gd name="connsiteX22" fmla="*/ 14703 w 29468"/>
                      <a:gd name="connsiteY22" fmla="*/ 5200 h 23018"/>
                      <a:gd name="connsiteX23" fmla="*/ 7464 w 29468"/>
                      <a:gd name="connsiteY23" fmla="*/ 2057 h 23018"/>
                      <a:gd name="connsiteX24" fmla="*/ 10417 w 29468"/>
                      <a:gd name="connsiteY24" fmla="*/ 1200 h 23018"/>
                      <a:gd name="connsiteX25" fmla="*/ 23847 w 29468"/>
                      <a:gd name="connsiteY25" fmla="*/ 4629 h 23018"/>
                      <a:gd name="connsiteX26" fmla="*/ 23657 w 29468"/>
                      <a:gd name="connsiteY26" fmla="*/ 5010 h 23018"/>
                      <a:gd name="connsiteX27" fmla="*/ 18799 w 29468"/>
                      <a:gd name="connsiteY27" fmla="*/ 4152 h 23018"/>
                      <a:gd name="connsiteX28" fmla="*/ 22704 w 29468"/>
                      <a:gd name="connsiteY28" fmla="*/ 5867 h 23018"/>
                      <a:gd name="connsiteX29" fmla="*/ 24133 w 29468"/>
                      <a:gd name="connsiteY29" fmla="*/ 8820 h 23018"/>
                      <a:gd name="connsiteX30" fmla="*/ 20894 w 29468"/>
                      <a:gd name="connsiteY30" fmla="*/ 9677 h 23018"/>
                      <a:gd name="connsiteX31" fmla="*/ 16513 w 29468"/>
                      <a:gd name="connsiteY31" fmla="*/ 9867 h 23018"/>
                      <a:gd name="connsiteX32" fmla="*/ 19370 w 29468"/>
                      <a:gd name="connsiteY32" fmla="*/ 11772 h 23018"/>
                      <a:gd name="connsiteX33" fmla="*/ 20513 w 29468"/>
                      <a:gd name="connsiteY33" fmla="*/ 13963 h 23018"/>
                      <a:gd name="connsiteX34" fmla="*/ 16989 w 29468"/>
                      <a:gd name="connsiteY34" fmla="*/ 14725 h 23018"/>
                      <a:gd name="connsiteX35" fmla="*/ 17465 w 29468"/>
                      <a:gd name="connsiteY35" fmla="*/ 19488 h 23018"/>
                      <a:gd name="connsiteX36" fmla="*/ 14036 w 29468"/>
                      <a:gd name="connsiteY36" fmla="*/ 18821 h 23018"/>
                      <a:gd name="connsiteX37" fmla="*/ 8988 w 29468"/>
                      <a:gd name="connsiteY37" fmla="*/ 16725 h 23018"/>
                      <a:gd name="connsiteX38" fmla="*/ 5559 w 29468"/>
                      <a:gd name="connsiteY38" fmla="*/ 14154 h 23018"/>
                      <a:gd name="connsiteX39" fmla="*/ 8417 w 29468"/>
                      <a:gd name="connsiteY39" fmla="*/ 13201 h 23018"/>
                      <a:gd name="connsiteX40" fmla="*/ 14132 w 29468"/>
                      <a:gd name="connsiteY40" fmla="*/ 15011 h 23018"/>
                      <a:gd name="connsiteX41" fmla="*/ 18227 w 29468"/>
                      <a:gd name="connsiteY41" fmla="*/ 17392 h 23018"/>
                      <a:gd name="connsiteX42" fmla="*/ 18894 w 29468"/>
                      <a:gd name="connsiteY42" fmla="*/ 19107 h 23018"/>
                      <a:gd name="connsiteX43" fmla="*/ 17561 w 29468"/>
                      <a:gd name="connsiteY43" fmla="*/ 19392 h 230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29468" h="23018">
                        <a:moveTo>
                          <a:pt x="23180" y="21583"/>
                        </a:moveTo>
                        <a:cubicBezTo>
                          <a:pt x="26514" y="20154"/>
                          <a:pt x="29562" y="16630"/>
                          <a:pt x="29467" y="12820"/>
                        </a:cubicBezTo>
                        <a:cubicBezTo>
                          <a:pt x="29276" y="6153"/>
                          <a:pt x="21371" y="1104"/>
                          <a:pt x="15465" y="152"/>
                        </a:cubicBezTo>
                        <a:cubicBezTo>
                          <a:pt x="13655" y="-134"/>
                          <a:pt x="11655" y="-39"/>
                          <a:pt x="9941" y="628"/>
                        </a:cubicBezTo>
                        <a:cubicBezTo>
                          <a:pt x="8893" y="1009"/>
                          <a:pt x="7845" y="1200"/>
                          <a:pt x="6797" y="1676"/>
                        </a:cubicBezTo>
                        <a:cubicBezTo>
                          <a:pt x="6035" y="2057"/>
                          <a:pt x="5178" y="2533"/>
                          <a:pt x="5083" y="3486"/>
                        </a:cubicBezTo>
                        <a:cubicBezTo>
                          <a:pt x="5083" y="3867"/>
                          <a:pt x="5273" y="4057"/>
                          <a:pt x="5464" y="4248"/>
                        </a:cubicBezTo>
                        <a:cubicBezTo>
                          <a:pt x="4988" y="4438"/>
                          <a:pt x="4511" y="4724"/>
                          <a:pt x="4130" y="5105"/>
                        </a:cubicBezTo>
                        <a:cubicBezTo>
                          <a:pt x="3368" y="5772"/>
                          <a:pt x="2321" y="6915"/>
                          <a:pt x="2225" y="7867"/>
                        </a:cubicBezTo>
                        <a:cubicBezTo>
                          <a:pt x="2225" y="8439"/>
                          <a:pt x="2035" y="9105"/>
                          <a:pt x="2416" y="9677"/>
                        </a:cubicBezTo>
                        <a:cubicBezTo>
                          <a:pt x="2702" y="10153"/>
                          <a:pt x="3082" y="10344"/>
                          <a:pt x="2416" y="10725"/>
                        </a:cubicBezTo>
                        <a:cubicBezTo>
                          <a:pt x="1463" y="11201"/>
                          <a:pt x="606" y="11963"/>
                          <a:pt x="225" y="12915"/>
                        </a:cubicBezTo>
                        <a:cubicBezTo>
                          <a:pt x="-1489" y="16440"/>
                          <a:pt x="7083" y="20535"/>
                          <a:pt x="9274" y="21488"/>
                        </a:cubicBezTo>
                        <a:cubicBezTo>
                          <a:pt x="11179" y="22250"/>
                          <a:pt x="13084" y="22726"/>
                          <a:pt x="15084" y="22917"/>
                        </a:cubicBezTo>
                        <a:cubicBezTo>
                          <a:pt x="17846" y="23202"/>
                          <a:pt x="20609" y="22917"/>
                          <a:pt x="23180" y="21678"/>
                        </a:cubicBezTo>
                        <a:close/>
                        <a:moveTo>
                          <a:pt x="17180" y="14535"/>
                        </a:moveTo>
                        <a:cubicBezTo>
                          <a:pt x="15370" y="14344"/>
                          <a:pt x="13465" y="14058"/>
                          <a:pt x="11750" y="13582"/>
                        </a:cubicBezTo>
                        <a:cubicBezTo>
                          <a:pt x="10226" y="13106"/>
                          <a:pt x="8226" y="12439"/>
                          <a:pt x="7655" y="10820"/>
                        </a:cubicBezTo>
                        <a:cubicBezTo>
                          <a:pt x="7655" y="10820"/>
                          <a:pt x="7655" y="10629"/>
                          <a:pt x="7655" y="10629"/>
                        </a:cubicBezTo>
                        <a:cubicBezTo>
                          <a:pt x="8702" y="10058"/>
                          <a:pt x="9941" y="10058"/>
                          <a:pt x="11084" y="9772"/>
                        </a:cubicBezTo>
                        <a:cubicBezTo>
                          <a:pt x="9845" y="9105"/>
                          <a:pt x="6511" y="8153"/>
                          <a:pt x="8036" y="6534"/>
                        </a:cubicBezTo>
                        <a:cubicBezTo>
                          <a:pt x="8702" y="5772"/>
                          <a:pt x="10131" y="5772"/>
                          <a:pt x="11084" y="5676"/>
                        </a:cubicBezTo>
                        <a:cubicBezTo>
                          <a:pt x="12227" y="5581"/>
                          <a:pt x="13655" y="5676"/>
                          <a:pt x="14703" y="5200"/>
                        </a:cubicBezTo>
                        <a:cubicBezTo>
                          <a:pt x="12512" y="4819"/>
                          <a:pt x="5749" y="4343"/>
                          <a:pt x="7464" y="2057"/>
                        </a:cubicBezTo>
                        <a:cubicBezTo>
                          <a:pt x="8036" y="1295"/>
                          <a:pt x="9369" y="1200"/>
                          <a:pt x="10417" y="1200"/>
                        </a:cubicBezTo>
                        <a:cubicBezTo>
                          <a:pt x="14989" y="152"/>
                          <a:pt x="20418" y="1676"/>
                          <a:pt x="23847" y="4629"/>
                        </a:cubicBezTo>
                        <a:cubicBezTo>
                          <a:pt x="24038" y="4724"/>
                          <a:pt x="23847" y="5010"/>
                          <a:pt x="23657" y="5010"/>
                        </a:cubicBezTo>
                        <a:cubicBezTo>
                          <a:pt x="22037" y="5010"/>
                          <a:pt x="20418" y="4343"/>
                          <a:pt x="18799" y="4152"/>
                        </a:cubicBezTo>
                        <a:cubicBezTo>
                          <a:pt x="20132" y="4629"/>
                          <a:pt x="21561" y="5010"/>
                          <a:pt x="22704" y="5867"/>
                        </a:cubicBezTo>
                        <a:cubicBezTo>
                          <a:pt x="23561" y="6438"/>
                          <a:pt x="24895" y="7677"/>
                          <a:pt x="24133" y="8820"/>
                        </a:cubicBezTo>
                        <a:cubicBezTo>
                          <a:pt x="23561" y="9772"/>
                          <a:pt x="21847" y="9677"/>
                          <a:pt x="20894" y="9677"/>
                        </a:cubicBezTo>
                        <a:cubicBezTo>
                          <a:pt x="19656" y="9677"/>
                          <a:pt x="17846" y="9391"/>
                          <a:pt x="16513" y="9867"/>
                        </a:cubicBezTo>
                        <a:cubicBezTo>
                          <a:pt x="17465" y="10629"/>
                          <a:pt x="18513" y="11010"/>
                          <a:pt x="19370" y="11772"/>
                        </a:cubicBezTo>
                        <a:cubicBezTo>
                          <a:pt x="19942" y="12249"/>
                          <a:pt x="20609" y="13106"/>
                          <a:pt x="20513" y="13963"/>
                        </a:cubicBezTo>
                        <a:cubicBezTo>
                          <a:pt x="20323" y="15297"/>
                          <a:pt x="17751" y="14820"/>
                          <a:pt x="16989" y="14725"/>
                        </a:cubicBezTo>
                        <a:close/>
                        <a:moveTo>
                          <a:pt x="17465" y="19488"/>
                        </a:moveTo>
                        <a:cubicBezTo>
                          <a:pt x="16322" y="19488"/>
                          <a:pt x="15179" y="19202"/>
                          <a:pt x="14036" y="18821"/>
                        </a:cubicBezTo>
                        <a:cubicBezTo>
                          <a:pt x="12322" y="18249"/>
                          <a:pt x="10607" y="17487"/>
                          <a:pt x="8988" y="16725"/>
                        </a:cubicBezTo>
                        <a:cubicBezTo>
                          <a:pt x="7750" y="16154"/>
                          <a:pt x="6131" y="15487"/>
                          <a:pt x="5559" y="14154"/>
                        </a:cubicBezTo>
                        <a:cubicBezTo>
                          <a:pt x="4892" y="12534"/>
                          <a:pt x="6893" y="12820"/>
                          <a:pt x="8417" y="13201"/>
                        </a:cubicBezTo>
                        <a:cubicBezTo>
                          <a:pt x="10417" y="13487"/>
                          <a:pt x="12322" y="14154"/>
                          <a:pt x="14132" y="15011"/>
                        </a:cubicBezTo>
                        <a:cubicBezTo>
                          <a:pt x="15560" y="15678"/>
                          <a:pt x="16989" y="16440"/>
                          <a:pt x="18227" y="17392"/>
                        </a:cubicBezTo>
                        <a:cubicBezTo>
                          <a:pt x="18703" y="17773"/>
                          <a:pt x="19466" y="18535"/>
                          <a:pt x="18894" y="19107"/>
                        </a:cubicBezTo>
                        <a:cubicBezTo>
                          <a:pt x="18513" y="19392"/>
                          <a:pt x="17942" y="19392"/>
                          <a:pt x="17561" y="19392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26" name="شكل حر: شكل 2625">
                    <a:extLst>
                      <a:ext uri="{FF2B5EF4-FFF2-40B4-BE49-F238E27FC236}">
                        <a16:creationId xmlns:a16="http://schemas.microsoft.com/office/drawing/2014/main" id="{D9E4E0B8-BDFC-204C-3940-007B77CB0BE0}"/>
                      </a:ext>
                    </a:extLst>
                  </p:cNvPr>
                  <p:cNvSpPr/>
                  <p:nvPr/>
                </p:nvSpPr>
                <p:spPr>
                  <a:xfrm>
                    <a:off x="6439627" y="2705480"/>
                    <a:ext cx="29181" cy="21050"/>
                  </a:xfrm>
                  <a:custGeom>
                    <a:avLst/>
                    <a:gdLst>
                      <a:gd name="connsiteX0" fmla="*/ 15084 w 29181"/>
                      <a:gd name="connsiteY0" fmla="*/ 21050 h 21050"/>
                      <a:gd name="connsiteX1" fmla="*/ 9274 w 29181"/>
                      <a:gd name="connsiteY1" fmla="*/ 19621 h 21050"/>
                      <a:gd name="connsiteX2" fmla="*/ 225 w 29181"/>
                      <a:gd name="connsiteY2" fmla="*/ 11049 h 21050"/>
                      <a:gd name="connsiteX3" fmla="*/ 2416 w 29181"/>
                      <a:gd name="connsiteY3" fmla="*/ 8858 h 21050"/>
                      <a:gd name="connsiteX4" fmla="*/ 2416 w 29181"/>
                      <a:gd name="connsiteY4" fmla="*/ 7810 h 21050"/>
                      <a:gd name="connsiteX5" fmla="*/ 2225 w 29181"/>
                      <a:gd name="connsiteY5" fmla="*/ 6001 h 21050"/>
                      <a:gd name="connsiteX6" fmla="*/ 4130 w 29181"/>
                      <a:gd name="connsiteY6" fmla="*/ 3238 h 21050"/>
                      <a:gd name="connsiteX7" fmla="*/ 5464 w 29181"/>
                      <a:gd name="connsiteY7" fmla="*/ 2381 h 21050"/>
                      <a:gd name="connsiteX8" fmla="*/ 5083 w 29181"/>
                      <a:gd name="connsiteY8" fmla="*/ 1619 h 21050"/>
                      <a:gd name="connsiteX9" fmla="*/ 6416 w 29181"/>
                      <a:gd name="connsiteY9" fmla="*/ 0 h 21050"/>
                      <a:gd name="connsiteX10" fmla="*/ 6035 w 29181"/>
                      <a:gd name="connsiteY10" fmla="*/ 857 h 21050"/>
                      <a:gd name="connsiteX11" fmla="*/ 8417 w 29181"/>
                      <a:gd name="connsiteY11" fmla="*/ 3143 h 21050"/>
                      <a:gd name="connsiteX12" fmla="*/ 3749 w 29181"/>
                      <a:gd name="connsiteY12" fmla="*/ 4953 h 21050"/>
                      <a:gd name="connsiteX13" fmla="*/ 5464 w 29181"/>
                      <a:gd name="connsiteY13" fmla="*/ 6572 h 21050"/>
                      <a:gd name="connsiteX14" fmla="*/ 3845 w 29181"/>
                      <a:gd name="connsiteY14" fmla="*/ 7048 h 21050"/>
                      <a:gd name="connsiteX15" fmla="*/ 3845 w 29181"/>
                      <a:gd name="connsiteY15" fmla="*/ 7429 h 21050"/>
                      <a:gd name="connsiteX16" fmla="*/ 5178 w 29181"/>
                      <a:gd name="connsiteY16" fmla="*/ 8287 h 21050"/>
                      <a:gd name="connsiteX17" fmla="*/ 3940 w 29181"/>
                      <a:gd name="connsiteY17" fmla="*/ 8858 h 21050"/>
                      <a:gd name="connsiteX18" fmla="*/ 3940 w 29181"/>
                      <a:gd name="connsiteY18" fmla="*/ 9144 h 21050"/>
                      <a:gd name="connsiteX19" fmla="*/ 7655 w 29181"/>
                      <a:gd name="connsiteY19" fmla="*/ 11049 h 21050"/>
                      <a:gd name="connsiteX20" fmla="*/ 4416 w 29181"/>
                      <a:gd name="connsiteY20" fmla="*/ 10573 h 21050"/>
                      <a:gd name="connsiteX21" fmla="*/ 1559 w 29181"/>
                      <a:gd name="connsiteY21" fmla="*/ 11525 h 21050"/>
                      <a:gd name="connsiteX22" fmla="*/ 2987 w 29181"/>
                      <a:gd name="connsiteY22" fmla="*/ 15049 h 21050"/>
                      <a:gd name="connsiteX23" fmla="*/ 7845 w 29181"/>
                      <a:gd name="connsiteY23" fmla="*/ 17621 h 21050"/>
                      <a:gd name="connsiteX24" fmla="*/ 15560 w 29181"/>
                      <a:gd name="connsiteY24" fmla="*/ 19621 h 21050"/>
                      <a:gd name="connsiteX25" fmla="*/ 21942 w 29181"/>
                      <a:gd name="connsiteY25" fmla="*/ 18764 h 21050"/>
                      <a:gd name="connsiteX26" fmla="*/ 21942 w 29181"/>
                      <a:gd name="connsiteY26" fmla="*/ 16192 h 21050"/>
                      <a:gd name="connsiteX27" fmla="*/ 16608 w 29181"/>
                      <a:gd name="connsiteY27" fmla="*/ 14383 h 21050"/>
                      <a:gd name="connsiteX28" fmla="*/ 19847 w 29181"/>
                      <a:gd name="connsiteY28" fmla="*/ 14764 h 21050"/>
                      <a:gd name="connsiteX29" fmla="*/ 22132 w 29181"/>
                      <a:gd name="connsiteY29" fmla="*/ 15240 h 21050"/>
                      <a:gd name="connsiteX30" fmla="*/ 25943 w 29181"/>
                      <a:gd name="connsiteY30" fmla="*/ 14859 h 21050"/>
                      <a:gd name="connsiteX31" fmla="*/ 25943 w 29181"/>
                      <a:gd name="connsiteY31" fmla="*/ 14573 h 21050"/>
                      <a:gd name="connsiteX32" fmla="*/ 23085 w 29181"/>
                      <a:gd name="connsiteY32" fmla="*/ 12763 h 21050"/>
                      <a:gd name="connsiteX33" fmla="*/ 25752 w 29181"/>
                      <a:gd name="connsiteY33" fmla="*/ 12382 h 21050"/>
                      <a:gd name="connsiteX34" fmla="*/ 25752 w 29181"/>
                      <a:gd name="connsiteY34" fmla="*/ 12097 h 21050"/>
                      <a:gd name="connsiteX35" fmla="*/ 22609 w 29181"/>
                      <a:gd name="connsiteY35" fmla="*/ 10287 h 21050"/>
                      <a:gd name="connsiteX36" fmla="*/ 18894 w 29181"/>
                      <a:gd name="connsiteY36" fmla="*/ 8382 h 21050"/>
                      <a:gd name="connsiteX37" fmla="*/ 23657 w 29181"/>
                      <a:gd name="connsiteY37" fmla="*/ 9049 h 21050"/>
                      <a:gd name="connsiteX38" fmla="*/ 26705 w 29181"/>
                      <a:gd name="connsiteY38" fmla="*/ 9239 h 21050"/>
                      <a:gd name="connsiteX39" fmla="*/ 26705 w 29181"/>
                      <a:gd name="connsiteY39" fmla="*/ 4763 h 21050"/>
                      <a:gd name="connsiteX40" fmla="*/ 29181 w 29181"/>
                      <a:gd name="connsiteY40" fmla="*/ 10954 h 21050"/>
                      <a:gd name="connsiteX41" fmla="*/ 22895 w 29181"/>
                      <a:gd name="connsiteY41" fmla="*/ 19717 h 21050"/>
                      <a:gd name="connsiteX42" fmla="*/ 14798 w 29181"/>
                      <a:gd name="connsiteY42" fmla="*/ 20955 h 21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9181" h="21050">
                        <a:moveTo>
                          <a:pt x="15084" y="21050"/>
                        </a:moveTo>
                        <a:cubicBezTo>
                          <a:pt x="13084" y="20860"/>
                          <a:pt x="11084" y="20383"/>
                          <a:pt x="9274" y="19621"/>
                        </a:cubicBezTo>
                        <a:cubicBezTo>
                          <a:pt x="7083" y="18669"/>
                          <a:pt x="-1489" y="14573"/>
                          <a:pt x="225" y="11049"/>
                        </a:cubicBezTo>
                        <a:cubicBezTo>
                          <a:pt x="606" y="10096"/>
                          <a:pt x="1559" y="9334"/>
                          <a:pt x="2416" y="8858"/>
                        </a:cubicBezTo>
                        <a:cubicBezTo>
                          <a:pt x="2987" y="8572"/>
                          <a:pt x="2702" y="8382"/>
                          <a:pt x="2416" y="7810"/>
                        </a:cubicBezTo>
                        <a:cubicBezTo>
                          <a:pt x="2130" y="7239"/>
                          <a:pt x="2130" y="6667"/>
                          <a:pt x="2225" y="6001"/>
                        </a:cubicBezTo>
                        <a:cubicBezTo>
                          <a:pt x="2321" y="5048"/>
                          <a:pt x="3368" y="3905"/>
                          <a:pt x="4130" y="3238"/>
                        </a:cubicBezTo>
                        <a:cubicBezTo>
                          <a:pt x="4607" y="2762"/>
                          <a:pt x="5083" y="2572"/>
                          <a:pt x="5464" y="2381"/>
                        </a:cubicBezTo>
                        <a:cubicBezTo>
                          <a:pt x="5178" y="2286"/>
                          <a:pt x="4988" y="2000"/>
                          <a:pt x="5083" y="1619"/>
                        </a:cubicBezTo>
                        <a:cubicBezTo>
                          <a:pt x="5083" y="857"/>
                          <a:pt x="5749" y="381"/>
                          <a:pt x="6416" y="0"/>
                        </a:cubicBezTo>
                        <a:cubicBezTo>
                          <a:pt x="6226" y="190"/>
                          <a:pt x="6035" y="476"/>
                          <a:pt x="6035" y="857"/>
                        </a:cubicBezTo>
                        <a:cubicBezTo>
                          <a:pt x="5940" y="2191"/>
                          <a:pt x="7178" y="2762"/>
                          <a:pt x="8417" y="3143"/>
                        </a:cubicBezTo>
                        <a:cubicBezTo>
                          <a:pt x="6702" y="3334"/>
                          <a:pt x="4511" y="3143"/>
                          <a:pt x="3749" y="4953"/>
                        </a:cubicBezTo>
                        <a:cubicBezTo>
                          <a:pt x="3464" y="5715"/>
                          <a:pt x="4511" y="6191"/>
                          <a:pt x="5464" y="6572"/>
                        </a:cubicBezTo>
                        <a:cubicBezTo>
                          <a:pt x="4892" y="6572"/>
                          <a:pt x="4321" y="6572"/>
                          <a:pt x="3845" y="7048"/>
                        </a:cubicBezTo>
                        <a:cubicBezTo>
                          <a:pt x="3654" y="7048"/>
                          <a:pt x="3654" y="7334"/>
                          <a:pt x="3845" y="7429"/>
                        </a:cubicBezTo>
                        <a:cubicBezTo>
                          <a:pt x="4035" y="7429"/>
                          <a:pt x="5654" y="8096"/>
                          <a:pt x="5178" y="8287"/>
                        </a:cubicBezTo>
                        <a:cubicBezTo>
                          <a:pt x="4702" y="8477"/>
                          <a:pt x="4226" y="8477"/>
                          <a:pt x="3940" y="8858"/>
                        </a:cubicBezTo>
                        <a:cubicBezTo>
                          <a:pt x="3940" y="8858"/>
                          <a:pt x="3940" y="9049"/>
                          <a:pt x="3940" y="9144"/>
                        </a:cubicBezTo>
                        <a:cubicBezTo>
                          <a:pt x="4988" y="10096"/>
                          <a:pt x="6416" y="10382"/>
                          <a:pt x="7655" y="11049"/>
                        </a:cubicBezTo>
                        <a:cubicBezTo>
                          <a:pt x="6607" y="11049"/>
                          <a:pt x="5464" y="10668"/>
                          <a:pt x="4416" y="10573"/>
                        </a:cubicBezTo>
                        <a:cubicBezTo>
                          <a:pt x="3464" y="10573"/>
                          <a:pt x="2035" y="10573"/>
                          <a:pt x="1559" y="11525"/>
                        </a:cubicBezTo>
                        <a:cubicBezTo>
                          <a:pt x="987" y="12763"/>
                          <a:pt x="2130" y="14288"/>
                          <a:pt x="2987" y="15049"/>
                        </a:cubicBezTo>
                        <a:cubicBezTo>
                          <a:pt x="4416" y="16192"/>
                          <a:pt x="6131" y="16954"/>
                          <a:pt x="7845" y="17621"/>
                        </a:cubicBezTo>
                        <a:cubicBezTo>
                          <a:pt x="10322" y="18574"/>
                          <a:pt x="12893" y="19526"/>
                          <a:pt x="15560" y="19621"/>
                        </a:cubicBezTo>
                        <a:cubicBezTo>
                          <a:pt x="17561" y="19812"/>
                          <a:pt x="20132" y="19717"/>
                          <a:pt x="21942" y="18764"/>
                        </a:cubicBezTo>
                        <a:cubicBezTo>
                          <a:pt x="23276" y="18097"/>
                          <a:pt x="23085" y="16954"/>
                          <a:pt x="21942" y="16192"/>
                        </a:cubicBezTo>
                        <a:cubicBezTo>
                          <a:pt x="20323" y="15335"/>
                          <a:pt x="18037" y="15526"/>
                          <a:pt x="16608" y="14383"/>
                        </a:cubicBezTo>
                        <a:cubicBezTo>
                          <a:pt x="17656" y="14192"/>
                          <a:pt x="18799" y="14573"/>
                          <a:pt x="19847" y="14764"/>
                        </a:cubicBezTo>
                        <a:cubicBezTo>
                          <a:pt x="20609" y="14954"/>
                          <a:pt x="21371" y="15049"/>
                          <a:pt x="22132" y="15240"/>
                        </a:cubicBezTo>
                        <a:cubicBezTo>
                          <a:pt x="23371" y="15430"/>
                          <a:pt x="24990" y="15811"/>
                          <a:pt x="25943" y="14859"/>
                        </a:cubicBezTo>
                        <a:cubicBezTo>
                          <a:pt x="25943" y="14859"/>
                          <a:pt x="25943" y="14668"/>
                          <a:pt x="25943" y="14573"/>
                        </a:cubicBezTo>
                        <a:cubicBezTo>
                          <a:pt x="25466" y="13430"/>
                          <a:pt x="24038" y="13335"/>
                          <a:pt x="23085" y="12763"/>
                        </a:cubicBezTo>
                        <a:cubicBezTo>
                          <a:pt x="23942" y="12573"/>
                          <a:pt x="24895" y="12954"/>
                          <a:pt x="25752" y="12382"/>
                        </a:cubicBezTo>
                        <a:cubicBezTo>
                          <a:pt x="25752" y="12382"/>
                          <a:pt x="25847" y="12192"/>
                          <a:pt x="25752" y="12097"/>
                        </a:cubicBezTo>
                        <a:cubicBezTo>
                          <a:pt x="25085" y="11049"/>
                          <a:pt x="23657" y="10763"/>
                          <a:pt x="22609" y="10287"/>
                        </a:cubicBezTo>
                        <a:cubicBezTo>
                          <a:pt x="21466" y="9811"/>
                          <a:pt x="19847" y="9334"/>
                          <a:pt x="18894" y="8382"/>
                        </a:cubicBezTo>
                        <a:cubicBezTo>
                          <a:pt x="20513" y="8287"/>
                          <a:pt x="22132" y="8668"/>
                          <a:pt x="23657" y="9049"/>
                        </a:cubicBezTo>
                        <a:cubicBezTo>
                          <a:pt x="24609" y="9239"/>
                          <a:pt x="25847" y="9715"/>
                          <a:pt x="26705" y="9239"/>
                        </a:cubicBezTo>
                        <a:cubicBezTo>
                          <a:pt x="28038" y="8572"/>
                          <a:pt x="27181" y="6096"/>
                          <a:pt x="26705" y="4763"/>
                        </a:cubicBezTo>
                        <a:cubicBezTo>
                          <a:pt x="28133" y="6572"/>
                          <a:pt x="29086" y="8668"/>
                          <a:pt x="29181" y="10954"/>
                        </a:cubicBezTo>
                        <a:cubicBezTo>
                          <a:pt x="29181" y="14859"/>
                          <a:pt x="26133" y="18288"/>
                          <a:pt x="22895" y="19717"/>
                        </a:cubicBezTo>
                        <a:cubicBezTo>
                          <a:pt x="20323" y="20860"/>
                          <a:pt x="17561" y="21241"/>
                          <a:pt x="14798" y="20955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622" name="شكل حر: شكل 2621">
                  <a:extLst>
                    <a:ext uri="{FF2B5EF4-FFF2-40B4-BE49-F238E27FC236}">
                      <a16:creationId xmlns:a16="http://schemas.microsoft.com/office/drawing/2014/main" id="{74DBA503-955C-578C-6D60-90A5E2F1ACAD}"/>
                    </a:ext>
                  </a:extLst>
                </p:cNvPr>
                <p:cNvSpPr/>
                <p:nvPr/>
              </p:nvSpPr>
              <p:spPr>
                <a:xfrm>
                  <a:off x="6457415" y="2707281"/>
                  <a:ext cx="12930" cy="20392"/>
                </a:xfrm>
                <a:custGeom>
                  <a:avLst/>
                  <a:gdLst>
                    <a:gd name="connsiteX0" fmla="*/ 1296 w 12930"/>
                    <a:gd name="connsiteY0" fmla="*/ 20392 h 20392"/>
                    <a:gd name="connsiteX1" fmla="*/ 5297 w 12930"/>
                    <a:gd name="connsiteY1" fmla="*/ 19535 h 20392"/>
                    <a:gd name="connsiteX2" fmla="*/ 12917 w 12930"/>
                    <a:gd name="connsiteY2" fmla="*/ 10010 h 20392"/>
                    <a:gd name="connsiteX3" fmla="*/ 6630 w 12930"/>
                    <a:gd name="connsiteY3" fmla="*/ 9 h 20392"/>
                    <a:gd name="connsiteX4" fmla="*/ 7202 w 12930"/>
                    <a:gd name="connsiteY4" fmla="*/ 3438 h 20392"/>
                    <a:gd name="connsiteX5" fmla="*/ 6249 w 12930"/>
                    <a:gd name="connsiteY5" fmla="*/ 4104 h 20392"/>
                    <a:gd name="connsiteX6" fmla="*/ 7297 w 12930"/>
                    <a:gd name="connsiteY6" fmla="*/ 6390 h 20392"/>
                    <a:gd name="connsiteX7" fmla="*/ 3011 w 12930"/>
                    <a:gd name="connsiteY7" fmla="*/ 6867 h 20392"/>
                    <a:gd name="connsiteX8" fmla="*/ 4820 w 12930"/>
                    <a:gd name="connsiteY8" fmla="*/ 9629 h 20392"/>
                    <a:gd name="connsiteX9" fmla="*/ 3296 w 12930"/>
                    <a:gd name="connsiteY9" fmla="*/ 10486 h 20392"/>
                    <a:gd name="connsiteX10" fmla="*/ 5202 w 12930"/>
                    <a:gd name="connsiteY10" fmla="*/ 12867 h 20392"/>
                    <a:gd name="connsiteX11" fmla="*/ 2439 w 12930"/>
                    <a:gd name="connsiteY11" fmla="*/ 13248 h 20392"/>
                    <a:gd name="connsiteX12" fmla="*/ 1868 w 12930"/>
                    <a:gd name="connsiteY12" fmla="*/ 14201 h 20392"/>
                    <a:gd name="connsiteX13" fmla="*/ 3582 w 12930"/>
                    <a:gd name="connsiteY13" fmla="*/ 15249 h 20392"/>
                    <a:gd name="connsiteX14" fmla="*/ 1677 w 12930"/>
                    <a:gd name="connsiteY14" fmla="*/ 15915 h 20392"/>
                    <a:gd name="connsiteX15" fmla="*/ 1296 w 12930"/>
                    <a:gd name="connsiteY15" fmla="*/ 16868 h 20392"/>
                    <a:gd name="connsiteX16" fmla="*/ 4820 w 12930"/>
                    <a:gd name="connsiteY16" fmla="*/ 17535 h 20392"/>
                    <a:gd name="connsiteX17" fmla="*/ 58 w 12930"/>
                    <a:gd name="connsiteY17" fmla="*/ 20011 h 20392"/>
                    <a:gd name="connsiteX18" fmla="*/ 1391 w 12930"/>
                    <a:gd name="connsiteY18" fmla="*/ 20297 h 20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2930" h="20392">
                      <a:moveTo>
                        <a:pt x="1296" y="20392"/>
                      </a:moveTo>
                      <a:cubicBezTo>
                        <a:pt x="2630" y="20202"/>
                        <a:pt x="3963" y="20011"/>
                        <a:pt x="5297" y="19535"/>
                      </a:cubicBezTo>
                      <a:cubicBezTo>
                        <a:pt x="9488" y="18297"/>
                        <a:pt x="12726" y="14487"/>
                        <a:pt x="12917" y="10010"/>
                      </a:cubicBezTo>
                      <a:cubicBezTo>
                        <a:pt x="13107" y="6676"/>
                        <a:pt x="11297" y="2580"/>
                        <a:pt x="6630" y="9"/>
                      </a:cubicBezTo>
                      <a:cubicBezTo>
                        <a:pt x="6344" y="-182"/>
                        <a:pt x="6630" y="2866"/>
                        <a:pt x="7202" y="3438"/>
                      </a:cubicBezTo>
                      <a:cubicBezTo>
                        <a:pt x="6821" y="3438"/>
                        <a:pt x="6440" y="3628"/>
                        <a:pt x="6249" y="4104"/>
                      </a:cubicBezTo>
                      <a:cubicBezTo>
                        <a:pt x="5868" y="5152"/>
                        <a:pt x="6630" y="5724"/>
                        <a:pt x="7297" y="6390"/>
                      </a:cubicBezTo>
                      <a:cubicBezTo>
                        <a:pt x="5773" y="6200"/>
                        <a:pt x="3773" y="5628"/>
                        <a:pt x="3011" y="6867"/>
                      </a:cubicBezTo>
                      <a:cubicBezTo>
                        <a:pt x="2344" y="7819"/>
                        <a:pt x="3582" y="8772"/>
                        <a:pt x="4820" y="9629"/>
                      </a:cubicBezTo>
                      <a:cubicBezTo>
                        <a:pt x="4154" y="9629"/>
                        <a:pt x="3677" y="9915"/>
                        <a:pt x="3296" y="10486"/>
                      </a:cubicBezTo>
                      <a:cubicBezTo>
                        <a:pt x="2535" y="11629"/>
                        <a:pt x="4154" y="12296"/>
                        <a:pt x="5202" y="12867"/>
                      </a:cubicBezTo>
                      <a:cubicBezTo>
                        <a:pt x="4249" y="12867"/>
                        <a:pt x="3296" y="12867"/>
                        <a:pt x="2439" y="13248"/>
                      </a:cubicBezTo>
                      <a:cubicBezTo>
                        <a:pt x="2153" y="13344"/>
                        <a:pt x="1677" y="13820"/>
                        <a:pt x="1868" y="14201"/>
                      </a:cubicBezTo>
                      <a:cubicBezTo>
                        <a:pt x="2249" y="14868"/>
                        <a:pt x="2915" y="15058"/>
                        <a:pt x="3582" y="15249"/>
                      </a:cubicBezTo>
                      <a:cubicBezTo>
                        <a:pt x="2820" y="15249"/>
                        <a:pt x="2153" y="15534"/>
                        <a:pt x="1677" y="15915"/>
                      </a:cubicBezTo>
                      <a:cubicBezTo>
                        <a:pt x="1487" y="16106"/>
                        <a:pt x="1010" y="16677"/>
                        <a:pt x="1296" y="16868"/>
                      </a:cubicBezTo>
                      <a:cubicBezTo>
                        <a:pt x="2439" y="17535"/>
                        <a:pt x="3582" y="17439"/>
                        <a:pt x="4820" y="17535"/>
                      </a:cubicBezTo>
                      <a:cubicBezTo>
                        <a:pt x="3963" y="17535"/>
                        <a:pt x="1201" y="19154"/>
                        <a:pt x="58" y="20011"/>
                      </a:cubicBezTo>
                      <a:cubicBezTo>
                        <a:pt x="-323" y="20297"/>
                        <a:pt x="1296" y="20297"/>
                        <a:pt x="1391" y="20297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623" name="شكل حر: شكل 2622">
                  <a:extLst>
                    <a:ext uri="{FF2B5EF4-FFF2-40B4-BE49-F238E27FC236}">
                      <a16:creationId xmlns:a16="http://schemas.microsoft.com/office/drawing/2014/main" id="{81D0F192-6CDB-08B4-63B2-67CA3485703F}"/>
                    </a:ext>
                  </a:extLst>
                </p:cNvPr>
                <p:cNvSpPr/>
                <p:nvPr/>
              </p:nvSpPr>
              <p:spPr>
                <a:xfrm>
                  <a:off x="6457569" y="2708814"/>
                  <a:ext cx="12877" cy="18954"/>
                </a:xfrm>
                <a:custGeom>
                  <a:avLst/>
                  <a:gdLst>
                    <a:gd name="connsiteX0" fmla="*/ 0 w 12877"/>
                    <a:gd name="connsiteY0" fmla="*/ 18764 h 18954"/>
                    <a:gd name="connsiteX1" fmla="*/ 286 w 12877"/>
                    <a:gd name="connsiteY1" fmla="*/ 18764 h 18954"/>
                    <a:gd name="connsiteX2" fmla="*/ 3238 w 12877"/>
                    <a:gd name="connsiteY2" fmla="*/ 18193 h 18954"/>
                    <a:gd name="connsiteX3" fmla="*/ 7525 w 12877"/>
                    <a:gd name="connsiteY3" fmla="*/ 15907 h 18954"/>
                    <a:gd name="connsiteX4" fmla="*/ 7334 w 12877"/>
                    <a:gd name="connsiteY4" fmla="*/ 15526 h 18954"/>
                    <a:gd name="connsiteX5" fmla="*/ 6858 w 12877"/>
                    <a:gd name="connsiteY5" fmla="*/ 15526 h 18954"/>
                    <a:gd name="connsiteX6" fmla="*/ 10192 w 12877"/>
                    <a:gd name="connsiteY6" fmla="*/ 12478 h 18954"/>
                    <a:gd name="connsiteX7" fmla="*/ 9906 w 12877"/>
                    <a:gd name="connsiteY7" fmla="*/ 12192 h 18954"/>
                    <a:gd name="connsiteX8" fmla="*/ 6667 w 12877"/>
                    <a:gd name="connsiteY8" fmla="*/ 13049 h 18954"/>
                    <a:gd name="connsiteX9" fmla="*/ 10096 w 12877"/>
                    <a:gd name="connsiteY9" fmla="*/ 11240 h 18954"/>
                    <a:gd name="connsiteX10" fmla="*/ 9906 w 12877"/>
                    <a:gd name="connsiteY10" fmla="*/ 10859 h 18954"/>
                    <a:gd name="connsiteX11" fmla="*/ 7144 w 12877"/>
                    <a:gd name="connsiteY11" fmla="*/ 10859 h 18954"/>
                    <a:gd name="connsiteX12" fmla="*/ 10573 w 12877"/>
                    <a:gd name="connsiteY12" fmla="*/ 10001 h 18954"/>
                    <a:gd name="connsiteX13" fmla="*/ 10573 w 12877"/>
                    <a:gd name="connsiteY13" fmla="*/ 9620 h 18954"/>
                    <a:gd name="connsiteX14" fmla="*/ 7048 w 12877"/>
                    <a:gd name="connsiteY14" fmla="*/ 8382 h 18954"/>
                    <a:gd name="connsiteX15" fmla="*/ 5143 w 12877"/>
                    <a:gd name="connsiteY15" fmla="*/ 7620 h 18954"/>
                    <a:gd name="connsiteX16" fmla="*/ 6953 w 12877"/>
                    <a:gd name="connsiteY16" fmla="*/ 8001 h 18954"/>
                    <a:gd name="connsiteX17" fmla="*/ 10382 w 12877"/>
                    <a:gd name="connsiteY17" fmla="*/ 8668 h 18954"/>
                    <a:gd name="connsiteX18" fmla="*/ 10477 w 12877"/>
                    <a:gd name="connsiteY18" fmla="*/ 8382 h 18954"/>
                    <a:gd name="connsiteX19" fmla="*/ 8001 w 12877"/>
                    <a:gd name="connsiteY19" fmla="*/ 6286 h 18954"/>
                    <a:gd name="connsiteX20" fmla="*/ 6191 w 12877"/>
                    <a:gd name="connsiteY20" fmla="*/ 5334 h 18954"/>
                    <a:gd name="connsiteX21" fmla="*/ 9715 w 12877"/>
                    <a:gd name="connsiteY21" fmla="*/ 6858 h 18954"/>
                    <a:gd name="connsiteX22" fmla="*/ 10001 w 12877"/>
                    <a:gd name="connsiteY22" fmla="*/ 6477 h 18954"/>
                    <a:gd name="connsiteX23" fmla="*/ 9239 w 12877"/>
                    <a:gd name="connsiteY23" fmla="*/ 5715 h 18954"/>
                    <a:gd name="connsiteX24" fmla="*/ 10668 w 12877"/>
                    <a:gd name="connsiteY24" fmla="*/ 6763 h 18954"/>
                    <a:gd name="connsiteX25" fmla="*/ 11049 w 12877"/>
                    <a:gd name="connsiteY25" fmla="*/ 6477 h 18954"/>
                    <a:gd name="connsiteX26" fmla="*/ 9239 w 12877"/>
                    <a:gd name="connsiteY26" fmla="*/ 2762 h 18954"/>
                    <a:gd name="connsiteX27" fmla="*/ 8858 w 12877"/>
                    <a:gd name="connsiteY27" fmla="*/ 2096 h 18954"/>
                    <a:gd name="connsiteX28" fmla="*/ 10858 w 12877"/>
                    <a:gd name="connsiteY28" fmla="*/ 4191 h 18954"/>
                    <a:gd name="connsiteX29" fmla="*/ 11239 w 12877"/>
                    <a:gd name="connsiteY29" fmla="*/ 4001 h 18954"/>
                    <a:gd name="connsiteX30" fmla="*/ 8763 w 12877"/>
                    <a:gd name="connsiteY30" fmla="*/ 0 h 18954"/>
                    <a:gd name="connsiteX31" fmla="*/ 12859 w 12877"/>
                    <a:gd name="connsiteY31" fmla="*/ 8573 h 18954"/>
                    <a:gd name="connsiteX32" fmla="*/ 5239 w 12877"/>
                    <a:gd name="connsiteY32" fmla="*/ 18098 h 18954"/>
                    <a:gd name="connsiteX33" fmla="*/ 1238 w 12877"/>
                    <a:gd name="connsiteY33" fmla="*/ 18955 h 18954"/>
                    <a:gd name="connsiteX34" fmla="*/ 95 w 12877"/>
                    <a:gd name="connsiteY34" fmla="*/ 18955 h 18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2877" h="18954">
                      <a:moveTo>
                        <a:pt x="0" y="18764"/>
                      </a:moveTo>
                      <a:cubicBezTo>
                        <a:pt x="0" y="18764"/>
                        <a:pt x="190" y="18764"/>
                        <a:pt x="286" y="18764"/>
                      </a:cubicBezTo>
                      <a:cubicBezTo>
                        <a:pt x="1238" y="18669"/>
                        <a:pt x="2286" y="18479"/>
                        <a:pt x="3238" y="18193"/>
                      </a:cubicBezTo>
                      <a:cubicBezTo>
                        <a:pt x="4763" y="17717"/>
                        <a:pt x="6382" y="17050"/>
                        <a:pt x="7525" y="15907"/>
                      </a:cubicBezTo>
                      <a:cubicBezTo>
                        <a:pt x="7620" y="15811"/>
                        <a:pt x="7525" y="15526"/>
                        <a:pt x="7334" y="15526"/>
                      </a:cubicBezTo>
                      <a:cubicBezTo>
                        <a:pt x="7144" y="15526"/>
                        <a:pt x="7048" y="15526"/>
                        <a:pt x="6858" y="15526"/>
                      </a:cubicBezTo>
                      <a:cubicBezTo>
                        <a:pt x="8192" y="14764"/>
                        <a:pt x="9334" y="13716"/>
                        <a:pt x="10192" y="12478"/>
                      </a:cubicBezTo>
                      <a:cubicBezTo>
                        <a:pt x="10192" y="12287"/>
                        <a:pt x="10192" y="12097"/>
                        <a:pt x="9906" y="12192"/>
                      </a:cubicBezTo>
                      <a:cubicBezTo>
                        <a:pt x="8763" y="12478"/>
                        <a:pt x="7715" y="12859"/>
                        <a:pt x="6667" y="13049"/>
                      </a:cubicBezTo>
                      <a:cubicBezTo>
                        <a:pt x="7906" y="12668"/>
                        <a:pt x="9239" y="12192"/>
                        <a:pt x="10096" y="11240"/>
                      </a:cubicBezTo>
                      <a:cubicBezTo>
                        <a:pt x="10192" y="11144"/>
                        <a:pt x="10096" y="10859"/>
                        <a:pt x="9906" y="10859"/>
                      </a:cubicBezTo>
                      <a:cubicBezTo>
                        <a:pt x="8953" y="10859"/>
                        <a:pt x="8096" y="11049"/>
                        <a:pt x="7144" y="10859"/>
                      </a:cubicBezTo>
                      <a:cubicBezTo>
                        <a:pt x="8382" y="10859"/>
                        <a:pt x="9620" y="10573"/>
                        <a:pt x="10573" y="10001"/>
                      </a:cubicBezTo>
                      <a:cubicBezTo>
                        <a:pt x="10763" y="10001"/>
                        <a:pt x="10763" y="9716"/>
                        <a:pt x="10573" y="9620"/>
                      </a:cubicBezTo>
                      <a:cubicBezTo>
                        <a:pt x="9430" y="9144"/>
                        <a:pt x="8192" y="8763"/>
                        <a:pt x="7048" y="8382"/>
                      </a:cubicBezTo>
                      <a:cubicBezTo>
                        <a:pt x="6382" y="8096"/>
                        <a:pt x="5810" y="7906"/>
                        <a:pt x="5143" y="7620"/>
                      </a:cubicBezTo>
                      <a:cubicBezTo>
                        <a:pt x="5715" y="7715"/>
                        <a:pt x="6286" y="7906"/>
                        <a:pt x="6953" y="8001"/>
                      </a:cubicBezTo>
                      <a:cubicBezTo>
                        <a:pt x="8001" y="8287"/>
                        <a:pt x="9239" y="8858"/>
                        <a:pt x="10382" y="8668"/>
                      </a:cubicBezTo>
                      <a:cubicBezTo>
                        <a:pt x="10477" y="8668"/>
                        <a:pt x="10573" y="8477"/>
                        <a:pt x="10477" y="8382"/>
                      </a:cubicBezTo>
                      <a:cubicBezTo>
                        <a:pt x="10001" y="7430"/>
                        <a:pt x="8953" y="6858"/>
                        <a:pt x="8001" y="6286"/>
                      </a:cubicBezTo>
                      <a:cubicBezTo>
                        <a:pt x="7429" y="5906"/>
                        <a:pt x="6858" y="5620"/>
                        <a:pt x="6191" y="5334"/>
                      </a:cubicBezTo>
                      <a:cubicBezTo>
                        <a:pt x="7429" y="5715"/>
                        <a:pt x="8668" y="6286"/>
                        <a:pt x="9715" y="6858"/>
                      </a:cubicBezTo>
                      <a:cubicBezTo>
                        <a:pt x="9906" y="6953"/>
                        <a:pt x="10192" y="6668"/>
                        <a:pt x="10001" y="6477"/>
                      </a:cubicBezTo>
                      <a:cubicBezTo>
                        <a:pt x="9715" y="6286"/>
                        <a:pt x="9525" y="6001"/>
                        <a:pt x="9239" y="5715"/>
                      </a:cubicBezTo>
                      <a:cubicBezTo>
                        <a:pt x="9715" y="6096"/>
                        <a:pt x="10192" y="6477"/>
                        <a:pt x="10668" y="6763"/>
                      </a:cubicBezTo>
                      <a:cubicBezTo>
                        <a:pt x="10858" y="6858"/>
                        <a:pt x="11049" y="6763"/>
                        <a:pt x="11049" y="6477"/>
                      </a:cubicBezTo>
                      <a:cubicBezTo>
                        <a:pt x="10858" y="5144"/>
                        <a:pt x="10001" y="3905"/>
                        <a:pt x="9239" y="2762"/>
                      </a:cubicBezTo>
                      <a:cubicBezTo>
                        <a:pt x="9144" y="2572"/>
                        <a:pt x="8953" y="2286"/>
                        <a:pt x="8858" y="2096"/>
                      </a:cubicBezTo>
                      <a:cubicBezTo>
                        <a:pt x="9620" y="2762"/>
                        <a:pt x="10192" y="3429"/>
                        <a:pt x="10858" y="4191"/>
                      </a:cubicBezTo>
                      <a:cubicBezTo>
                        <a:pt x="11049" y="4382"/>
                        <a:pt x="11335" y="4191"/>
                        <a:pt x="11239" y="4001"/>
                      </a:cubicBezTo>
                      <a:cubicBezTo>
                        <a:pt x="10954" y="2477"/>
                        <a:pt x="10001" y="1048"/>
                        <a:pt x="8763" y="0"/>
                      </a:cubicBezTo>
                      <a:cubicBezTo>
                        <a:pt x="11811" y="2477"/>
                        <a:pt x="13049" y="5810"/>
                        <a:pt x="12859" y="8573"/>
                      </a:cubicBezTo>
                      <a:cubicBezTo>
                        <a:pt x="12668" y="12954"/>
                        <a:pt x="9430" y="16764"/>
                        <a:pt x="5239" y="18098"/>
                      </a:cubicBezTo>
                      <a:cubicBezTo>
                        <a:pt x="4000" y="18479"/>
                        <a:pt x="2572" y="18764"/>
                        <a:pt x="1238" y="18955"/>
                      </a:cubicBezTo>
                      <a:cubicBezTo>
                        <a:pt x="1238" y="18955"/>
                        <a:pt x="476" y="18955"/>
                        <a:pt x="95" y="18955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476" name="رسم 672">
                <a:extLst>
                  <a:ext uri="{FF2B5EF4-FFF2-40B4-BE49-F238E27FC236}">
                    <a16:creationId xmlns:a16="http://schemas.microsoft.com/office/drawing/2014/main" id="{DA5E8A7A-079D-A155-F7B8-9284CD6E10FA}"/>
                  </a:ext>
                </a:extLst>
              </p:cNvPr>
              <p:cNvGrpSpPr/>
              <p:nvPr/>
            </p:nvGrpSpPr>
            <p:grpSpPr>
              <a:xfrm>
                <a:off x="6506541" y="2795599"/>
                <a:ext cx="35942" cy="32956"/>
                <a:chOff x="6506541" y="2795599"/>
                <a:chExt cx="35942" cy="32956"/>
              </a:xfrm>
            </p:grpSpPr>
            <p:grpSp>
              <p:nvGrpSpPr>
                <p:cNvPr id="2607" name="رسم 672">
                  <a:extLst>
                    <a:ext uri="{FF2B5EF4-FFF2-40B4-BE49-F238E27FC236}">
                      <a16:creationId xmlns:a16="http://schemas.microsoft.com/office/drawing/2014/main" id="{D5542673-4E7A-FF48-7FA1-00713CD48F4C}"/>
                    </a:ext>
                  </a:extLst>
                </p:cNvPr>
                <p:cNvGrpSpPr/>
                <p:nvPr/>
              </p:nvGrpSpPr>
              <p:grpSpPr>
                <a:xfrm>
                  <a:off x="6506541" y="2805599"/>
                  <a:ext cx="29533" cy="22956"/>
                  <a:chOff x="6506541" y="2805599"/>
                  <a:chExt cx="29533" cy="22956"/>
                </a:xfrm>
              </p:grpSpPr>
              <p:sp>
                <p:nvSpPr>
                  <p:cNvPr id="2617" name="شكل حر: شكل 2616">
                    <a:extLst>
                      <a:ext uri="{FF2B5EF4-FFF2-40B4-BE49-F238E27FC236}">
                        <a16:creationId xmlns:a16="http://schemas.microsoft.com/office/drawing/2014/main" id="{E186E904-2EDD-629C-775D-3A0982FC800E}"/>
                      </a:ext>
                    </a:extLst>
                  </p:cNvPr>
                  <p:cNvSpPr/>
                  <p:nvPr/>
                </p:nvSpPr>
                <p:spPr>
                  <a:xfrm>
                    <a:off x="6506541" y="2805599"/>
                    <a:ext cx="29533" cy="22765"/>
                  </a:xfrm>
                  <a:custGeom>
                    <a:avLst/>
                    <a:gdLst>
                      <a:gd name="connsiteX0" fmla="*/ 15607 w 29533"/>
                      <a:gd name="connsiteY0" fmla="*/ 22754 h 22765"/>
                      <a:gd name="connsiteX1" fmla="*/ 9702 w 29533"/>
                      <a:gd name="connsiteY1" fmla="*/ 21611 h 22765"/>
                      <a:gd name="connsiteX2" fmla="*/ 177 w 29533"/>
                      <a:gd name="connsiteY2" fmla="*/ 13515 h 22765"/>
                      <a:gd name="connsiteX3" fmla="*/ 2272 w 29533"/>
                      <a:gd name="connsiteY3" fmla="*/ 11229 h 22765"/>
                      <a:gd name="connsiteX4" fmla="*/ 2272 w 29533"/>
                      <a:gd name="connsiteY4" fmla="*/ 10181 h 22765"/>
                      <a:gd name="connsiteX5" fmla="*/ 1987 w 29533"/>
                      <a:gd name="connsiteY5" fmla="*/ 8466 h 22765"/>
                      <a:gd name="connsiteX6" fmla="*/ 3796 w 29533"/>
                      <a:gd name="connsiteY6" fmla="*/ 5609 h 22765"/>
                      <a:gd name="connsiteX7" fmla="*/ 5130 w 29533"/>
                      <a:gd name="connsiteY7" fmla="*/ 4656 h 22765"/>
                      <a:gd name="connsiteX8" fmla="*/ 4654 w 29533"/>
                      <a:gd name="connsiteY8" fmla="*/ 3894 h 22765"/>
                      <a:gd name="connsiteX9" fmla="*/ 6273 w 29533"/>
                      <a:gd name="connsiteY9" fmla="*/ 1989 h 22765"/>
                      <a:gd name="connsiteX10" fmla="*/ 9321 w 29533"/>
                      <a:gd name="connsiteY10" fmla="*/ 751 h 22765"/>
                      <a:gd name="connsiteX11" fmla="*/ 14845 w 29533"/>
                      <a:gd name="connsiteY11" fmla="*/ 84 h 22765"/>
                      <a:gd name="connsiteX12" fmla="*/ 29514 w 29533"/>
                      <a:gd name="connsiteY12" fmla="*/ 11991 h 22765"/>
                      <a:gd name="connsiteX13" fmla="*/ 23608 w 29533"/>
                      <a:gd name="connsiteY13" fmla="*/ 21135 h 22765"/>
                      <a:gd name="connsiteX14" fmla="*/ 15607 w 29533"/>
                      <a:gd name="connsiteY14" fmla="*/ 22754 h 22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9533" h="22765">
                        <a:moveTo>
                          <a:pt x="15607" y="22754"/>
                        </a:moveTo>
                        <a:cubicBezTo>
                          <a:pt x="13607" y="22754"/>
                          <a:pt x="11607" y="22278"/>
                          <a:pt x="9702" y="21611"/>
                        </a:cubicBezTo>
                        <a:cubicBezTo>
                          <a:pt x="7416" y="20754"/>
                          <a:pt x="-1347" y="17134"/>
                          <a:pt x="177" y="13515"/>
                        </a:cubicBezTo>
                        <a:cubicBezTo>
                          <a:pt x="558" y="12562"/>
                          <a:pt x="1320" y="11705"/>
                          <a:pt x="2272" y="11229"/>
                        </a:cubicBezTo>
                        <a:cubicBezTo>
                          <a:pt x="2844" y="10848"/>
                          <a:pt x="2463" y="10657"/>
                          <a:pt x="2272" y="10181"/>
                        </a:cubicBezTo>
                        <a:cubicBezTo>
                          <a:pt x="1891" y="9705"/>
                          <a:pt x="1987" y="9038"/>
                          <a:pt x="1987" y="8466"/>
                        </a:cubicBezTo>
                        <a:cubicBezTo>
                          <a:pt x="1987" y="7514"/>
                          <a:pt x="3130" y="6276"/>
                          <a:pt x="3796" y="5609"/>
                        </a:cubicBezTo>
                        <a:cubicBezTo>
                          <a:pt x="4273" y="5133"/>
                          <a:pt x="4654" y="4847"/>
                          <a:pt x="5130" y="4656"/>
                        </a:cubicBezTo>
                        <a:cubicBezTo>
                          <a:pt x="4844" y="4561"/>
                          <a:pt x="4654" y="4371"/>
                          <a:pt x="4654" y="3894"/>
                        </a:cubicBezTo>
                        <a:cubicBezTo>
                          <a:pt x="4654" y="2942"/>
                          <a:pt x="5606" y="2370"/>
                          <a:pt x="6273" y="1989"/>
                        </a:cubicBezTo>
                        <a:cubicBezTo>
                          <a:pt x="7225" y="1513"/>
                          <a:pt x="8368" y="1227"/>
                          <a:pt x="9321" y="751"/>
                        </a:cubicBezTo>
                        <a:cubicBezTo>
                          <a:pt x="11035" y="-11"/>
                          <a:pt x="13036" y="-106"/>
                          <a:pt x="14845" y="84"/>
                        </a:cubicBezTo>
                        <a:cubicBezTo>
                          <a:pt x="20846" y="656"/>
                          <a:pt x="28942" y="5323"/>
                          <a:pt x="29514" y="11991"/>
                        </a:cubicBezTo>
                        <a:cubicBezTo>
                          <a:pt x="29800" y="15896"/>
                          <a:pt x="26847" y="19515"/>
                          <a:pt x="23608" y="21135"/>
                        </a:cubicBezTo>
                        <a:cubicBezTo>
                          <a:pt x="21132" y="22373"/>
                          <a:pt x="18370" y="22849"/>
                          <a:pt x="15607" y="22754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18" name="شكل حر: شكل 2617">
                    <a:extLst>
                      <a:ext uri="{FF2B5EF4-FFF2-40B4-BE49-F238E27FC236}">
                        <a16:creationId xmlns:a16="http://schemas.microsoft.com/office/drawing/2014/main" id="{90DE1DCB-F04D-EF95-3202-5E9DF805D449}"/>
                      </a:ext>
                    </a:extLst>
                  </p:cNvPr>
                  <p:cNvSpPr/>
                  <p:nvPr/>
                </p:nvSpPr>
                <p:spPr>
                  <a:xfrm>
                    <a:off x="6506541" y="2807778"/>
                    <a:ext cx="29342" cy="20776"/>
                  </a:xfrm>
                  <a:custGeom>
                    <a:avLst/>
                    <a:gdLst>
                      <a:gd name="connsiteX0" fmla="*/ 15607 w 29342"/>
                      <a:gd name="connsiteY0" fmla="*/ 20574 h 20776"/>
                      <a:gd name="connsiteX1" fmla="*/ 9702 w 29342"/>
                      <a:gd name="connsiteY1" fmla="*/ 19431 h 20776"/>
                      <a:gd name="connsiteX2" fmla="*/ 177 w 29342"/>
                      <a:gd name="connsiteY2" fmla="*/ 11335 h 20776"/>
                      <a:gd name="connsiteX3" fmla="*/ 2272 w 29342"/>
                      <a:gd name="connsiteY3" fmla="*/ 9049 h 20776"/>
                      <a:gd name="connsiteX4" fmla="*/ 2272 w 29342"/>
                      <a:gd name="connsiteY4" fmla="*/ 8001 h 20776"/>
                      <a:gd name="connsiteX5" fmla="*/ 1987 w 29342"/>
                      <a:gd name="connsiteY5" fmla="*/ 6286 h 20776"/>
                      <a:gd name="connsiteX6" fmla="*/ 3796 w 29342"/>
                      <a:gd name="connsiteY6" fmla="*/ 3429 h 20776"/>
                      <a:gd name="connsiteX7" fmla="*/ 5130 w 29342"/>
                      <a:gd name="connsiteY7" fmla="*/ 2477 h 20776"/>
                      <a:gd name="connsiteX8" fmla="*/ 4654 w 29342"/>
                      <a:gd name="connsiteY8" fmla="*/ 1715 h 20776"/>
                      <a:gd name="connsiteX9" fmla="*/ 5987 w 29342"/>
                      <a:gd name="connsiteY9" fmla="*/ 0 h 20776"/>
                      <a:gd name="connsiteX10" fmla="*/ 5606 w 29342"/>
                      <a:gd name="connsiteY10" fmla="*/ 857 h 20776"/>
                      <a:gd name="connsiteX11" fmla="*/ 8178 w 29342"/>
                      <a:gd name="connsiteY11" fmla="*/ 3048 h 20776"/>
                      <a:gd name="connsiteX12" fmla="*/ 3606 w 29342"/>
                      <a:gd name="connsiteY12" fmla="*/ 5048 h 20776"/>
                      <a:gd name="connsiteX13" fmla="*/ 5416 w 29342"/>
                      <a:gd name="connsiteY13" fmla="*/ 6668 h 20776"/>
                      <a:gd name="connsiteX14" fmla="*/ 3796 w 29342"/>
                      <a:gd name="connsiteY14" fmla="*/ 7144 h 20776"/>
                      <a:gd name="connsiteX15" fmla="*/ 3796 w 29342"/>
                      <a:gd name="connsiteY15" fmla="*/ 7525 h 20776"/>
                      <a:gd name="connsiteX16" fmla="*/ 5130 w 29342"/>
                      <a:gd name="connsiteY16" fmla="*/ 8382 h 20776"/>
                      <a:gd name="connsiteX17" fmla="*/ 3892 w 29342"/>
                      <a:gd name="connsiteY17" fmla="*/ 9049 h 20776"/>
                      <a:gd name="connsiteX18" fmla="*/ 3892 w 29342"/>
                      <a:gd name="connsiteY18" fmla="*/ 9334 h 20776"/>
                      <a:gd name="connsiteX19" fmla="*/ 7797 w 29342"/>
                      <a:gd name="connsiteY19" fmla="*/ 11049 h 20776"/>
                      <a:gd name="connsiteX20" fmla="*/ 4558 w 29342"/>
                      <a:gd name="connsiteY20" fmla="*/ 10763 h 20776"/>
                      <a:gd name="connsiteX21" fmla="*/ 1796 w 29342"/>
                      <a:gd name="connsiteY21" fmla="*/ 11811 h 20776"/>
                      <a:gd name="connsiteX22" fmla="*/ 3415 w 29342"/>
                      <a:gd name="connsiteY22" fmla="*/ 15240 h 20776"/>
                      <a:gd name="connsiteX23" fmla="*/ 8464 w 29342"/>
                      <a:gd name="connsiteY23" fmla="*/ 17621 h 20776"/>
                      <a:gd name="connsiteX24" fmla="*/ 16274 w 29342"/>
                      <a:gd name="connsiteY24" fmla="*/ 19241 h 20776"/>
                      <a:gd name="connsiteX25" fmla="*/ 22656 w 29342"/>
                      <a:gd name="connsiteY25" fmla="*/ 18098 h 20776"/>
                      <a:gd name="connsiteX26" fmla="*/ 22465 w 29342"/>
                      <a:gd name="connsiteY26" fmla="*/ 15526 h 20776"/>
                      <a:gd name="connsiteX27" fmla="*/ 17036 w 29342"/>
                      <a:gd name="connsiteY27" fmla="*/ 14002 h 20776"/>
                      <a:gd name="connsiteX28" fmla="*/ 20370 w 29342"/>
                      <a:gd name="connsiteY28" fmla="*/ 14192 h 20776"/>
                      <a:gd name="connsiteX29" fmla="*/ 22656 w 29342"/>
                      <a:gd name="connsiteY29" fmla="*/ 14573 h 20776"/>
                      <a:gd name="connsiteX30" fmla="*/ 26466 w 29342"/>
                      <a:gd name="connsiteY30" fmla="*/ 14002 h 20776"/>
                      <a:gd name="connsiteX31" fmla="*/ 26466 w 29342"/>
                      <a:gd name="connsiteY31" fmla="*/ 13811 h 20776"/>
                      <a:gd name="connsiteX32" fmla="*/ 23418 w 29342"/>
                      <a:gd name="connsiteY32" fmla="*/ 12097 h 20776"/>
                      <a:gd name="connsiteX33" fmla="*/ 26085 w 29342"/>
                      <a:gd name="connsiteY33" fmla="*/ 11621 h 20776"/>
                      <a:gd name="connsiteX34" fmla="*/ 26085 w 29342"/>
                      <a:gd name="connsiteY34" fmla="*/ 11335 h 20776"/>
                      <a:gd name="connsiteX35" fmla="*/ 22846 w 29342"/>
                      <a:gd name="connsiteY35" fmla="*/ 9716 h 20776"/>
                      <a:gd name="connsiteX36" fmla="*/ 19036 w 29342"/>
                      <a:gd name="connsiteY36" fmla="*/ 8096 h 20776"/>
                      <a:gd name="connsiteX37" fmla="*/ 23799 w 29342"/>
                      <a:gd name="connsiteY37" fmla="*/ 8477 h 20776"/>
                      <a:gd name="connsiteX38" fmla="*/ 26942 w 29342"/>
                      <a:gd name="connsiteY38" fmla="*/ 8477 h 20776"/>
                      <a:gd name="connsiteX39" fmla="*/ 26561 w 29342"/>
                      <a:gd name="connsiteY39" fmla="*/ 4001 h 20776"/>
                      <a:gd name="connsiteX40" fmla="*/ 29323 w 29342"/>
                      <a:gd name="connsiteY40" fmla="*/ 10001 h 20776"/>
                      <a:gd name="connsiteX41" fmla="*/ 23418 w 29342"/>
                      <a:gd name="connsiteY41" fmla="*/ 19145 h 20776"/>
                      <a:gd name="connsiteX42" fmla="*/ 15417 w 29342"/>
                      <a:gd name="connsiteY42" fmla="*/ 20765 h 20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9342" h="20776">
                        <a:moveTo>
                          <a:pt x="15607" y="20574"/>
                        </a:moveTo>
                        <a:cubicBezTo>
                          <a:pt x="13607" y="20574"/>
                          <a:pt x="11607" y="20098"/>
                          <a:pt x="9702" y="19431"/>
                        </a:cubicBezTo>
                        <a:cubicBezTo>
                          <a:pt x="7416" y="18574"/>
                          <a:pt x="-1347" y="14954"/>
                          <a:pt x="177" y="11335"/>
                        </a:cubicBezTo>
                        <a:cubicBezTo>
                          <a:pt x="558" y="10382"/>
                          <a:pt x="1320" y="9525"/>
                          <a:pt x="2272" y="9049"/>
                        </a:cubicBezTo>
                        <a:cubicBezTo>
                          <a:pt x="2844" y="8668"/>
                          <a:pt x="2463" y="8477"/>
                          <a:pt x="2272" y="8001"/>
                        </a:cubicBezTo>
                        <a:cubicBezTo>
                          <a:pt x="1891" y="7525"/>
                          <a:pt x="1987" y="6858"/>
                          <a:pt x="1987" y="6286"/>
                        </a:cubicBezTo>
                        <a:cubicBezTo>
                          <a:pt x="1987" y="5334"/>
                          <a:pt x="3130" y="4096"/>
                          <a:pt x="3796" y="3429"/>
                        </a:cubicBezTo>
                        <a:cubicBezTo>
                          <a:pt x="4273" y="2953"/>
                          <a:pt x="4654" y="2667"/>
                          <a:pt x="5130" y="2477"/>
                        </a:cubicBezTo>
                        <a:cubicBezTo>
                          <a:pt x="4844" y="2381"/>
                          <a:pt x="4654" y="2191"/>
                          <a:pt x="4654" y="1715"/>
                        </a:cubicBezTo>
                        <a:cubicBezTo>
                          <a:pt x="4654" y="953"/>
                          <a:pt x="5320" y="381"/>
                          <a:pt x="5987" y="0"/>
                        </a:cubicBezTo>
                        <a:cubicBezTo>
                          <a:pt x="5701" y="286"/>
                          <a:pt x="5606" y="572"/>
                          <a:pt x="5606" y="857"/>
                        </a:cubicBezTo>
                        <a:cubicBezTo>
                          <a:pt x="5606" y="2191"/>
                          <a:pt x="6940" y="2762"/>
                          <a:pt x="8178" y="3048"/>
                        </a:cubicBezTo>
                        <a:cubicBezTo>
                          <a:pt x="6463" y="3239"/>
                          <a:pt x="4273" y="3334"/>
                          <a:pt x="3606" y="5048"/>
                        </a:cubicBezTo>
                        <a:cubicBezTo>
                          <a:pt x="3320" y="5810"/>
                          <a:pt x="4463" y="6286"/>
                          <a:pt x="5416" y="6668"/>
                        </a:cubicBezTo>
                        <a:cubicBezTo>
                          <a:pt x="4844" y="6668"/>
                          <a:pt x="4273" y="6763"/>
                          <a:pt x="3796" y="7144"/>
                        </a:cubicBezTo>
                        <a:cubicBezTo>
                          <a:pt x="3701" y="7239"/>
                          <a:pt x="3701" y="7430"/>
                          <a:pt x="3796" y="7525"/>
                        </a:cubicBezTo>
                        <a:cubicBezTo>
                          <a:pt x="3987" y="7525"/>
                          <a:pt x="5701" y="8096"/>
                          <a:pt x="5130" y="8382"/>
                        </a:cubicBezTo>
                        <a:cubicBezTo>
                          <a:pt x="4654" y="8573"/>
                          <a:pt x="4273" y="8668"/>
                          <a:pt x="3892" y="9049"/>
                        </a:cubicBezTo>
                        <a:cubicBezTo>
                          <a:pt x="3892" y="9049"/>
                          <a:pt x="3892" y="9239"/>
                          <a:pt x="3892" y="9334"/>
                        </a:cubicBezTo>
                        <a:cubicBezTo>
                          <a:pt x="5035" y="10192"/>
                          <a:pt x="6463" y="10478"/>
                          <a:pt x="7797" y="11049"/>
                        </a:cubicBezTo>
                        <a:cubicBezTo>
                          <a:pt x="6749" y="11049"/>
                          <a:pt x="5606" y="10763"/>
                          <a:pt x="4558" y="10763"/>
                        </a:cubicBezTo>
                        <a:cubicBezTo>
                          <a:pt x="3606" y="10763"/>
                          <a:pt x="2177" y="10763"/>
                          <a:pt x="1796" y="11811"/>
                        </a:cubicBezTo>
                        <a:cubicBezTo>
                          <a:pt x="1225" y="13049"/>
                          <a:pt x="2463" y="14573"/>
                          <a:pt x="3415" y="15240"/>
                        </a:cubicBezTo>
                        <a:cubicBezTo>
                          <a:pt x="4939" y="16383"/>
                          <a:pt x="6749" y="17050"/>
                          <a:pt x="8464" y="17621"/>
                        </a:cubicBezTo>
                        <a:cubicBezTo>
                          <a:pt x="10940" y="18479"/>
                          <a:pt x="13607" y="19241"/>
                          <a:pt x="16274" y="19241"/>
                        </a:cubicBezTo>
                        <a:cubicBezTo>
                          <a:pt x="18274" y="19241"/>
                          <a:pt x="20846" y="19241"/>
                          <a:pt x="22656" y="18098"/>
                        </a:cubicBezTo>
                        <a:cubicBezTo>
                          <a:pt x="23894" y="17335"/>
                          <a:pt x="23704" y="16193"/>
                          <a:pt x="22465" y="15526"/>
                        </a:cubicBezTo>
                        <a:cubicBezTo>
                          <a:pt x="20751" y="14669"/>
                          <a:pt x="18560" y="15050"/>
                          <a:pt x="17036" y="14002"/>
                        </a:cubicBezTo>
                        <a:cubicBezTo>
                          <a:pt x="18179" y="13716"/>
                          <a:pt x="19227" y="14002"/>
                          <a:pt x="20370" y="14192"/>
                        </a:cubicBezTo>
                        <a:cubicBezTo>
                          <a:pt x="21132" y="14288"/>
                          <a:pt x="21894" y="14383"/>
                          <a:pt x="22656" y="14573"/>
                        </a:cubicBezTo>
                        <a:cubicBezTo>
                          <a:pt x="23894" y="14764"/>
                          <a:pt x="25513" y="15050"/>
                          <a:pt x="26466" y="14002"/>
                        </a:cubicBezTo>
                        <a:cubicBezTo>
                          <a:pt x="26466" y="14002"/>
                          <a:pt x="26466" y="13811"/>
                          <a:pt x="26466" y="13811"/>
                        </a:cubicBezTo>
                        <a:cubicBezTo>
                          <a:pt x="25894" y="12668"/>
                          <a:pt x="24466" y="12668"/>
                          <a:pt x="23418" y="12097"/>
                        </a:cubicBezTo>
                        <a:cubicBezTo>
                          <a:pt x="24275" y="11811"/>
                          <a:pt x="25323" y="12192"/>
                          <a:pt x="26085" y="11621"/>
                        </a:cubicBezTo>
                        <a:cubicBezTo>
                          <a:pt x="26085" y="11621"/>
                          <a:pt x="26180" y="11430"/>
                          <a:pt x="26085" y="11335"/>
                        </a:cubicBezTo>
                        <a:cubicBezTo>
                          <a:pt x="25418" y="10287"/>
                          <a:pt x="23894" y="10097"/>
                          <a:pt x="22846" y="9716"/>
                        </a:cubicBezTo>
                        <a:cubicBezTo>
                          <a:pt x="21703" y="9334"/>
                          <a:pt x="20084" y="8858"/>
                          <a:pt x="19036" y="8096"/>
                        </a:cubicBezTo>
                        <a:cubicBezTo>
                          <a:pt x="20656" y="7906"/>
                          <a:pt x="22275" y="8192"/>
                          <a:pt x="23799" y="8477"/>
                        </a:cubicBezTo>
                        <a:cubicBezTo>
                          <a:pt x="24751" y="8668"/>
                          <a:pt x="25990" y="9049"/>
                          <a:pt x="26942" y="8477"/>
                        </a:cubicBezTo>
                        <a:cubicBezTo>
                          <a:pt x="28276" y="7715"/>
                          <a:pt x="27323" y="5334"/>
                          <a:pt x="26561" y="4001"/>
                        </a:cubicBezTo>
                        <a:cubicBezTo>
                          <a:pt x="28085" y="5715"/>
                          <a:pt x="29228" y="7715"/>
                          <a:pt x="29323" y="10001"/>
                        </a:cubicBezTo>
                        <a:cubicBezTo>
                          <a:pt x="29609" y="13907"/>
                          <a:pt x="26656" y="17526"/>
                          <a:pt x="23418" y="19145"/>
                        </a:cubicBezTo>
                        <a:cubicBezTo>
                          <a:pt x="20941" y="20383"/>
                          <a:pt x="18179" y="20860"/>
                          <a:pt x="15417" y="20765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608" name="رسم 672">
                  <a:extLst>
                    <a:ext uri="{FF2B5EF4-FFF2-40B4-BE49-F238E27FC236}">
                      <a16:creationId xmlns:a16="http://schemas.microsoft.com/office/drawing/2014/main" id="{663247D6-BE3D-E897-AABF-C9F3712915C6}"/>
                    </a:ext>
                  </a:extLst>
                </p:cNvPr>
                <p:cNvGrpSpPr/>
                <p:nvPr/>
              </p:nvGrpSpPr>
              <p:grpSpPr>
                <a:xfrm>
                  <a:off x="6514481" y="2795599"/>
                  <a:ext cx="23731" cy="24418"/>
                  <a:chOff x="6514481" y="2795599"/>
                  <a:chExt cx="23731" cy="24418"/>
                </a:xfrm>
              </p:grpSpPr>
              <p:sp>
                <p:nvSpPr>
                  <p:cNvPr id="2615" name="شكل حر: شكل 2614">
                    <a:extLst>
                      <a:ext uri="{FF2B5EF4-FFF2-40B4-BE49-F238E27FC236}">
                        <a16:creationId xmlns:a16="http://schemas.microsoft.com/office/drawing/2014/main" id="{6D033890-5B19-8B7A-A4D2-490EA6492F1A}"/>
                      </a:ext>
                    </a:extLst>
                  </p:cNvPr>
                  <p:cNvSpPr/>
                  <p:nvPr/>
                </p:nvSpPr>
                <p:spPr>
                  <a:xfrm>
                    <a:off x="6514483" y="2795599"/>
                    <a:ext cx="23634" cy="24231"/>
                  </a:xfrm>
                  <a:custGeom>
                    <a:avLst/>
                    <a:gdLst>
                      <a:gd name="connsiteX0" fmla="*/ 20238 w 23634"/>
                      <a:gd name="connsiteY0" fmla="*/ 7036 h 24231"/>
                      <a:gd name="connsiteX1" fmla="*/ 16142 w 23634"/>
                      <a:gd name="connsiteY1" fmla="*/ 3417 h 24231"/>
                      <a:gd name="connsiteX2" fmla="*/ 4998 w 23634"/>
                      <a:gd name="connsiteY2" fmla="*/ 1131 h 24231"/>
                      <a:gd name="connsiteX3" fmla="*/ 4522 w 23634"/>
                      <a:gd name="connsiteY3" fmla="*/ 3988 h 24231"/>
                      <a:gd name="connsiteX4" fmla="*/ 3760 w 23634"/>
                      <a:gd name="connsiteY4" fmla="*/ 4465 h 24231"/>
                      <a:gd name="connsiteX5" fmla="*/ 2331 w 23634"/>
                      <a:gd name="connsiteY5" fmla="*/ 5227 h 24231"/>
                      <a:gd name="connsiteX6" fmla="*/ 1283 w 23634"/>
                      <a:gd name="connsiteY6" fmla="*/ 8084 h 24231"/>
                      <a:gd name="connsiteX7" fmla="*/ 1283 w 23634"/>
                      <a:gd name="connsiteY7" fmla="*/ 9608 h 24231"/>
                      <a:gd name="connsiteX8" fmla="*/ 521 w 23634"/>
                      <a:gd name="connsiteY8" fmla="*/ 9608 h 24231"/>
                      <a:gd name="connsiteX9" fmla="*/ 140 w 23634"/>
                      <a:gd name="connsiteY9" fmla="*/ 11799 h 24231"/>
                      <a:gd name="connsiteX10" fmla="*/ 998 w 23634"/>
                      <a:gd name="connsiteY10" fmla="*/ 14656 h 24231"/>
                      <a:gd name="connsiteX11" fmla="*/ 3474 w 23634"/>
                      <a:gd name="connsiteY11" fmla="*/ 18943 h 24231"/>
                      <a:gd name="connsiteX12" fmla="*/ 20143 w 23634"/>
                      <a:gd name="connsiteY12" fmla="*/ 22848 h 24231"/>
                      <a:gd name="connsiteX13" fmla="*/ 23477 w 23634"/>
                      <a:gd name="connsiteY13" fmla="*/ 13513 h 24231"/>
                      <a:gd name="connsiteX14" fmla="*/ 20238 w 23634"/>
                      <a:gd name="connsiteY14" fmla="*/ 6846 h 24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3634" h="24231">
                        <a:moveTo>
                          <a:pt x="20238" y="7036"/>
                        </a:moveTo>
                        <a:cubicBezTo>
                          <a:pt x="19095" y="5608"/>
                          <a:pt x="17666" y="4465"/>
                          <a:pt x="16142" y="3417"/>
                        </a:cubicBezTo>
                        <a:cubicBezTo>
                          <a:pt x="14237" y="2274"/>
                          <a:pt x="6808" y="-2012"/>
                          <a:pt x="4998" y="1131"/>
                        </a:cubicBezTo>
                        <a:cubicBezTo>
                          <a:pt x="4522" y="1988"/>
                          <a:pt x="4331" y="3036"/>
                          <a:pt x="4522" y="3988"/>
                        </a:cubicBezTo>
                        <a:cubicBezTo>
                          <a:pt x="4522" y="4560"/>
                          <a:pt x="4236" y="4465"/>
                          <a:pt x="3760" y="4465"/>
                        </a:cubicBezTo>
                        <a:cubicBezTo>
                          <a:pt x="3188" y="4465"/>
                          <a:pt x="2712" y="4846"/>
                          <a:pt x="2331" y="5227"/>
                        </a:cubicBezTo>
                        <a:cubicBezTo>
                          <a:pt x="1664" y="5798"/>
                          <a:pt x="1379" y="7227"/>
                          <a:pt x="1283" y="8084"/>
                        </a:cubicBezTo>
                        <a:cubicBezTo>
                          <a:pt x="1283" y="8656"/>
                          <a:pt x="1283" y="9132"/>
                          <a:pt x="1283" y="9608"/>
                        </a:cubicBezTo>
                        <a:cubicBezTo>
                          <a:pt x="998" y="9513"/>
                          <a:pt x="807" y="9418"/>
                          <a:pt x="521" y="9608"/>
                        </a:cubicBezTo>
                        <a:cubicBezTo>
                          <a:pt x="-145" y="10084"/>
                          <a:pt x="-50" y="11037"/>
                          <a:pt x="140" y="11799"/>
                        </a:cubicBezTo>
                        <a:cubicBezTo>
                          <a:pt x="331" y="12751"/>
                          <a:pt x="712" y="13704"/>
                          <a:pt x="998" y="14656"/>
                        </a:cubicBezTo>
                        <a:cubicBezTo>
                          <a:pt x="1379" y="16276"/>
                          <a:pt x="2331" y="17800"/>
                          <a:pt x="3474" y="18943"/>
                        </a:cubicBezTo>
                        <a:cubicBezTo>
                          <a:pt x="7189" y="22943"/>
                          <a:pt x="15095" y="26182"/>
                          <a:pt x="20143" y="22848"/>
                        </a:cubicBezTo>
                        <a:cubicBezTo>
                          <a:pt x="23096" y="20943"/>
                          <a:pt x="24048" y="16752"/>
                          <a:pt x="23477" y="13513"/>
                        </a:cubicBezTo>
                        <a:cubicBezTo>
                          <a:pt x="23000" y="11037"/>
                          <a:pt x="21857" y="8751"/>
                          <a:pt x="20238" y="6846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16" name="شكل حر: شكل 2615">
                    <a:extLst>
                      <a:ext uri="{FF2B5EF4-FFF2-40B4-BE49-F238E27FC236}">
                        <a16:creationId xmlns:a16="http://schemas.microsoft.com/office/drawing/2014/main" id="{5651F6FE-61A1-0E8C-3B24-FBD9C43EF17C}"/>
                      </a:ext>
                    </a:extLst>
                  </p:cNvPr>
                  <p:cNvSpPr/>
                  <p:nvPr/>
                </p:nvSpPr>
                <p:spPr>
                  <a:xfrm>
                    <a:off x="6514481" y="2795599"/>
                    <a:ext cx="23731" cy="24418"/>
                  </a:xfrm>
                  <a:custGeom>
                    <a:avLst/>
                    <a:gdLst>
                      <a:gd name="connsiteX0" fmla="*/ 20240 w 23731"/>
                      <a:gd name="connsiteY0" fmla="*/ 7036 h 24418"/>
                      <a:gd name="connsiteX1" fmla="*/ 16145 w 23731"/>
                      <a:gd name="connsiteY1" fmla="*/ 3417 h 24418"/>
                      <a:gd name="connsiteX2" fmla="*/ 5000 w 23731"/>
                      <a:gd name="connsiteY2" fmla="*/ 1131 h 24418"/>
                      <a:gd name="connsiteX3" fmla="*/ 4524 w 23731"/>
                      <a:gd name="connsiteY3" fmla="*/ 3988 h 24418"/>
                      <a:gd name="connsiteX4" fmla="*/ 3762 w 23731"/>
                      <a:gd name="connsiteY4" fmla="*/ 4465 h 24418"/>
                      <a:gd name="connsiteX5" fmla="*/ 2333 w 23731"/>
                      <a:gd name="connsiteY5" fmla="*/ 5227 h 24418"/>
                      <a:gd name="connsiteX6" fmla="*/ 1286 w 23731"/>
                      <a:gd name="connsiteY6" fmla="*/ 8084 h 24418"/>
                      <a:gd name="connsiteX7" fmla="*/ 1286 w 23731"/>
                      <a:gd name="connsiteY7" fmla="*/ 9608 h 24418"/>
                      <a:gd name="connsiteX8" fmla="*/ 524 w 23731"/>
                      <a:gd name="connsiteY8" fmla="*/ 9608 h 24418"/>
                      <a:gd name="connsiteX9" fmla="*/ 47 w 23731"/>
                      <a:gd name="connsiteY9" fmla="*/ 11418 h 24418"/>
                      <a:gd name="connsiteX10" fmla="*/ 428 w 23731"/>
                      <a:gd name="connsiteY10" fmla="*/ 10656 h 24418"/>
                      <a:gd name="connsiteX11" fmla="*/ 3381 w 23731"/>
                      <a:gd name="connsiteY11" fmla="*/ 11323 h 24418"/>
                      <a:gd name="connsiteX12" fmla="*/ 2333 w 23731"/>
                      <a:gd name="connsiteY12" fmla="*/ 6941 h 24418"/>
                      <a:gd name="connsiteX13" fmla="*/ 4429 w 23731"/>
                      <a:gd name="connsiteY13" fmla="*/ 7417 h 24418"/>
                      <a:gd name="connsiteX14" fmla="*/ 3953 w 23731"/>
                      <a:gd name="connsiteY14" fmla="*/ 5989 h 24418"/>
                      <a:gd name="connsiteX15" fmla="*/ 4238 w 23731"/>
                      <a:gd name="connsiteY15" fmla="*/ 5798 h 24418"/>
                      <a:gd name="connsiteX16" fmla="*/ 5572 w 23731"/>
                      <a:gd name="connsiteY16" fmla="*/ 6370 h 24418"/>
                      <a:gd name="connsiteX17" fmla="*/ 5381 w 23731"/>
                      <a:gd name="connsiteY17" fmla="*/ 5131 h 24418"/>
                      <a:gd name="connsiteX18" fmla="*/ 5572 w 23731"/>
                      <a:gd name="connsiteY18" fmla="*/ 4941 h 24418"/>
                      <a:gd name="connsiteX19" fmla="*/ 8905 w 23731"/>
                      <a:gd name="connsiteY19" fmla="*/ 6846 h 24418"/>
                      <a:gd name="connsiteX20" fmla="*/ 6905 w 23731"/>
                      <a:gd name="connsiteY20" fmla="*/ 4655 h 24418"/>
                      <a:gd name="connsiteX21" fmla="*/ 6143 w 23731"/>
                      <a:gd name="connsiteY21" fmla="*/ 2083 h 24418"/>
                      <a:gd name="connsiteX22" fmla="*/ 9477 w 23731"/>
                      <a:gd name="connsiteY22" fmla="*/ 1321 h 24418"/>
                      <a:gd name="connsiteX23" fmla="*/ 13954 w 23731"/>
                      <a:gd name="connsiteY23" fmla="*/ 3703 h 24418"/>
                      <a:gd name="connsiteX24" fmla="*/ 19478 w 23731"/>
                      <a:gd name="connsiteY24" fmla="*/ 8370 h 24418"/>
                      <a:gd name="connsiteX25" fmla="*/ 22241 w 23731"/>
                      <a:gd name="connsiteY25" fmla="*/ 13609 h 24418"/>
                      <a:gd name="connsiteX26" fmla="*/ 20336 w 23731"/>
                      <a:gd name="connsiteY26" fmla="*/ 14847 h 24418"/>
                      <a:gd name="connsiteX27" fmla="*/ 16145 w 23731"/>
                      <a:gd name="connsiteY27" fmla="*/ 11799 h 24418"/>
                      <a:gd name="connsiteX28" fmla="*/ 18145 w 23731"/>
                      <a:gd name="connsiteY28" fmla="*/ 14085 h 24418"/>
                      <a:gd name="connsiteX29" fmla="*/ 19669 w 23731"/>
                      <a:gd name="connsiteY29" fmla="*/ 15609 h 24418"/>
                      <a:gd name="connsiteX30" fmla="*/ 21383 w 23731"/>
                      <a:gd name="connsiteY30" fmla="*/ 18657 h 24418"/>
                      <a:gd name="connsiteX31" fmla="*/ 21193 w 23731"/>
                      <a:gd name="connsiteY31" fmla="*/ 18752 h 24418"/>
                      <a:gd name="connsiteX32" fmla="*/ 18335 w 23731"/>
                      <a:gd name="connsiteY32" fmla="*/ 17514 h 24418"/>
                      <a:gd name="connsiteX33" fmla="*/ 19478 w 23731"/>
                      <a:gd name="connsiteY33" fmla="*/ 19705 h 24418"/>
                      <a:gd name="connsiteX34" fmla="*/ 19288 w 23731"/>
                      <a:gd name="connsiteY34" fmla="*/ 19895 h 24418"/>
                      <a:gd name="connsiteX35" fmla="*/ 16335 w 23731"/>
                      <a:gd name="connsiteY35" fmla="*/ 18466 h 24418"/>
                      <a:gd name="connsiteX36" fmla="*/ 13001 w 23731"/>
                      <a:gd name="connsiteY36" fmla="*/ 16657 h 24418"/>
                      <a:gd name="connsiteX37" fmla="*/ 15954 w 23731"/>
                      <a:gd name="connsiteY37" fmla="*/ 19895 h 24418"/>
                      <a:gd name="connsiteX38" fmla="*/ 17764 w 23731"/>
                      <a:gd name="connsiteY38" fmla="*/ 22086 h 24418"/>
                      <a:gd name="connsiteX39" fmla="*/ 14335 w 23731"/>
                      <a:gd name="connsiteY39" fmla="*/ 24372 h 24418"/>
                      <a:gd name="connsiteX40" fmla="*/ 20240 w 23731"/>
                      <a:gd name="connsiteY40" fmla="*/ 23038 h 24418"/>
                      <a:gd name="connsiteX41" fmla="*/ 23574 w 23731"/>
                      <a:gd name="connsiteY41" fmla="*/ 13704 h 24418"/>
                      <a:gd name="connsiteX42" fmla="*/ 20336 w 23731"/>
                      <a:gd name="connsiteY42" fmla="*/ 7036 h 24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3731" h="24418">
                        <a:moveTo>
                          <a:pt x="20240" y="7036"/>
                        </a:moveTo>
                        <a:cubicBezTo>
                          <a:pt x="19097" y="5608"/>
                          <a:pt x="17668" y="4465"/>
                          <a:pt x="16145" y="3417"/>
                        </a:cubicBezTo>
                        <a:cubicBezTo>
                          <a:pt x="14239" y="2274"/>
                          <a:pt x="6810" y="-2012"/>
                          <a:pt x="5000" y="1131"/>
                        </a:cubicBezTo>
                        <a:cubicBezTo>
                          <a:pt x="4524" y="1988"/>
                          <a:pt x="4333" y="3036"/>
                          <a:pt x="4524" y="3988"/>
                        </a:cubicBezTo>
                        <a:cubicBezTo>
                          <a:pt x="4524" y="4560"/>
                          <a:pt x="4238" y="4465"/>
                          <a:pt x="3762" y="4465"/>
                        </a:cubicBezTo>
                        <a:cubicBezTo>
                          <a:pt x="3191" y="4465"/>
                          <a:pt x="2714" y="4846"/>
                          <a:pt x="2333" y="5227"/>
                        </a:cubicBezTo>
                        <a:cubicBezTo>
                          <a:pt x="1667" y="5798"/>
                          <a:pt x="1381" y="7227"/>
                          <a:pt x="1286" y="8084"/>
                        </a:cubicBezTo>
                        <a:cubicBezTo>
                          <a:pt x="1286" y="8656"/>
                          <a:pt x="1286" y="9132"/>
                          <a:pt x="1286" y="9608"/>
                        </a:cubicBezTo>
                        <a:cubicBezTo>
                          <a:pt x="1000" y="9513"/>
                          <a:pt x="809" y="9418"/>
                          <a:pt x="524" y="9608"/>
                        </a:cubicBezTo>
                        <a:cubicBezTo>
                          <a:pt x="-48" y="10084"/>
                          <a:pt x="-48" y="10751"/>
                          <a:pt x="47" y="11418"/>
                        </a:cubicBezTo>
                        <a:cubicBezTo>
                          <a:pt x="47" y="11132"/>
                          <a:pt x="238" y="10846"/>
                          <a:pt x="428" y="10656"/>
                        </a:cubicBezTo>
                        <a:cubicBezTo>
                          <a:pt x="1381" y="9894"/>
                          <a:pt x="2524" y="10656"/>
                          <a:pt x="3381" y="11323"/>
                        </a:cubicBezTo>
                        <a:cubicBezTo>
                          <a:pt x="2619" y="9989"/>
                          <a:pt x="1381" y="8370"/>
                          <a:pt x="2333" y="6941"/>
                        </a:cubicBezTo>
                        <a:cubicBezTo>
                          <a:pt x="2714" y="6274"/>
                          <a:pt x="3667" y="6846"/>
                          <a:pt x="4429" y="7417"/>
                        </a:cubicBezTo>
                        <a:cubicBezTo>
                          <a:pt x="4143" y="6941"/>
                          <a:pt x="3953" y="6560"/>
                          <a:pt x="3953" y="5989"/>
                        </a:cubicBezTo>
                        <a:cubicBezTo>
                          <a:pt x="3953" y="5798"/>
                          <a:pt x="4143" y="5703"/>
                          <a:pt x="4238" y="5798"/>
                        </a:cubicBezTo>
                        <a:cubicBezTo>
                          <a:pt x="4429" y="5798"/>
                          <a:pt x="5667" y="6751"/>
                          <a:pt x="5572" y="6370"/>
                        </a:cubicBezTo>
                        <a:cubicBezTo>
                          <a:pt x="5572" y="5893"/>
                          <a:pt x="5286" y="5512"/>
                          <a:pt x="5381" y="5131"/>
                        </a:cubicBezTo>
                        <a:cubicBezTo>
                          <a:pt x="5381" y="5036"/>
                          <a:pt x="5476" y="4941"/>
                          <a:pt x="5572" y="4941"/>
                        </a:cubicBezTo>
                        <a:cubicBezTo>
                          <a:pt x="6810" y="5227"/>
                          <a:pt x="7763" y="6179"/>
                          <a:pt x="8905" y="6846"/>
                        </a:cubicBezTo>
                        <a:cubicBezTo>
                          <a:pt x="8334" y="6084"/>
                          <a:pt x="7477" y="5417"/>
                          <a:pt x="6905" y="4655"/>
                        </a:cubicBezTo>
                        <a:cubicBezTo>
                          <a:pt x="6334" y="3988"/>
                          <a:pt x="5667" y="2941"/>
                          <a:pt x="6143" y="2083"/>
                        </a:cubicBezTo>
                        <a:cubicBezTo>
                          <a:pt x="6810" y="1036"/>
                          <a:pt x="8525" y="1036"/>
                          <a:pt x="9477" y="1321"/>
                        </a:cubicBezTo>
                        <a:cubicBezTo>
                          <a:pt x="11096" y="1798"/>
                          <a:pt x="12525" y="2750"/>
                          <a:pt x="13954" y="3703"/>
                        </a:cubicBezTo>
                        <a:cubicBezTo>
                          <a:pt x="15954" y="5036"/>
                          <a:pt x="17954" y="6465"/>
                          <a:pt x="19478" y="8370"/>
                        </a:cubicBezTo>
                        <a:cubicBezTo>
                          <a:pt x="20621" y="9799"/>
                          <a:pt x="21955" y="11704"/>
                          <a:pt x="22241" y="13609"/>
                        </a:cubicBezTo>
                        <a:cubicBezTo>
                          <a:pt x="22431" y="14942"/>
                          <a:pt x="21479" y="15418"/>
                          <a:pt x="20336" y="14847"/>
                        </a:cubicBezTo>
                        <a:cubicBezTo>
                          <a:pt x="18812" y="14085"/>
                          <a:pt x="17859" y="12275"/>
                          <a:pt x="16145" y="11799"/>
                        </a:cubicBezTo>
                        <a:cubicBezTo>
                          <a:pt x="16525" y="12656"/>
                          <a:pt x="17383" y="13418"/>
                          <a:pt x="18145" y="14085"/>
                        </a:cubicBezTo>
                        <a:cubicBezTo>
                          <a:pt x="18621" y="14561"/>
                          <a:pt x="19192" y="15037"/>
                          <a:pt x="19669" y="15609"/>
                        </a:cubicBezTo>
                        <a:cubicBezTo>
                          <a:pt x="20526" y="16371"/>
                          <a:pt x="21574" y="17419"/>
                          <a:pt x="21383" y="18657"/>
                        </a:cubicBezTo>
                        <a:cubicBezTo>
                          <a:pt x="21383" y="18657"/>
                          <a:pt x="21383" y="18752"/>
                          <a:pt x="21193" y="18752"/>
                        </a:cubicBezTo>
                        <a:cubicBezTo>
                          <a:pt x="20050" y="18943"/>
                          <a:pt x="19192" y="17990"/>
                          <a:pt x="18335" y="17514"/>
                        </a:cubicBezTo>
                        <a:cubicBezTo>
                          <a:pt x="18621" y="18276"/>
                          <a:pt x="19478" y="18752"/>
                          <a:pt x="19478" y="19705"/>
                        </a:cubicBezTo>
                        <a:cubicBezTo>
                          <a:pt x="19478" y="19800"/>
                          <a:pt x="19478" y="19895"/>
                          <a:pt x="19288" y="19895"/>
                        </a:cubicBezTo>
                        <a:cubicBezTo>
                          <a:pt x="18145" y="19895"/>
                          <a:pt x="17192" y="19038"/>
                          <a:pt x="16335" y="18466"/>
                        </a:cubicBezTo>
                        <a:cubicBezTo>
                          <a:pt x="15383" y="17800"/>
                          <a:pt x="14239" y="16942"/>
                          <a:pt x="13001" y="16657"/>
                        </a:cubicBezTo>
                        <a:cubicBezTo>
                          <a:pt x="13763" y="17895"/>
                          <a:pt x="14906" y="18943"/>
                          <a:pt x="15954" y="19895"/>
                        </a:cubicBezTo>
                        <a:cubicBezTo>
                          <a:pt x="16621" y="20467"/>
                          <a:pt x="17573" y="21133"/>
                          <a:pt x="17764" y="22086"/>
                        </a:cubicBezTo>
                        <a:cubicBezTo>
                          <a:pt x="17954" y="23419"/>
                          <a:pt x="15668" y="24086"/>
                          <a:pt x="14335" y="24372"/>
                        </a:cubicBezTo>
                        <a:cubicBezTo>
                          <a:pt x="16430" y="24562"/>
                          <a:pt x="18526" y="24181"/>
                          <a:pt x="20240" y="23038"/>
                        </a:cubicBezTo>
                        <a:cubicBezTo>
                          <a:pt x="23193" y="21133"/>
                          <a:pt x="24146" y="16942"/>
                          <a:pt x="23574" y="13704"/>
                        </a:cubicBezTo>
                        <a:cubicBezTo>
                          <a:pt x="23098" y="11227"/>
                          <a:pt x="21955" y="8941"/>
                          <a:pt x="20336" y="7036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609" name="رسم 672">
                  <a:extLst>
                    <a:ext uri="{FF2B5EF4-FFF2-40B4-BE49-F238E27FC236}">
                      <a16:creationId xmlns:a16="http://schemas.microsoft.com/office/drawing/2014/main" id="{9D6EA993-B573-96BB-D502-12C151B0E5AC}"/>
                    </a:ext>
                  </a:extLst>
                </p:cNvPr>
                <p:cNvGrpSpPr/>
                <p:nvPr/>
              </p:nvGrpSpPr>
              <p:grpSpPr>
                <a:xfrm>
                  <a:off x="6512033" y="2802920"/>
                  <a:ext cx="29124" cy="23758"/>
                  <a:chOff x="6512033" y="2802920"/>
                  <a:chExt cx="29124" cy="23758"/>
                </a:xfrm>
              </p:grpSpPr>
              <p:sp>
                <p:nvSpPr>
                  <p:cNvPr id="2612" name="شكل حر: شكل 2611">
                    <a:extLst>
                      <a:ext uri="{FF2B5EF4-FFF2-40B4-BE49-F238E27FC236}">
                        <a16:creationId xmlns:a16="http://schemas.microsoft.com/office/drawing/2014/main" id="{BEC69723-9EB2-0C7B-D49E-6B399954E9AF}"/>
                      </a:ext>
                    </a:extLst>
                  </p:cNvPr>
                  <p:cNvSpPr/>
                  <p:nvPr/>
                </p:nvSpPr>
                <p:spPr>
                  <a:xfrm>
                    <a:off x="6512062" y="2802920"/>
                    <a:ext cx="29095" cy="23758"/>
                  </a:xfrm>
                  <a:custGeom>
                    <a:avLst/>
                    <a:gdLst>
                      <a:gd name="connsiteX0" fmla="*/ 12848 w 29095"/>
                      <a:gd name="connsiteY0" fmla="*/ 22956 h 23758"/>
                      <a:gd name="connsiteX1" fmla="*/ 7514 w 29095"/>
                      <a:gd name="connsiteY1" fmla="*/ 20289 h 23758"/>
                      <a:gd name="connsiteX2" fmla="*/ 466 w 29095"/>
                      <a:gd name="connsiteY2" fmla="*/ 10002 h 23758"/>
                      <a:gd name="connsiteX3" fmla="*/ 3132 w 29095"/>
                      <a:gd name="connsiteY3" fmla="*/ 8383 h 23758"/>
                      <a:gd name="connsiteX4" fmla="*/ 3323 w 29095"/>
                      <a:gd name="connsiteY4" fmla="*/ 7335 h 23758"/>
                      <a:gd name="connsiteX5" fmla="*/ 3514 w 29095"/>
                      <a:gd name="connsiteY5" fmla="*/ 5621 h 23758"/>
                      <a:gd name="connsiteX6" fmla="*/ 5990 w 29095"/>
                      <a:gd name="connsiteY6" fmla="*/ 3334 h 23758"/>
                      <a:gd name="connsiteX7" fmla="*/ 7514 w 29095"/>
                      <a:gd name="connsiteY7" fmla="*/ 2763 h 23758"/>
                      <a:gd name="connsiteX8" fmla="*/ 7228 w 29095"/>
                      <a:gd name="connsiteY8" fmla="*/ 1906 h 23758"/>
                      <a:gd name="connsiteX9" fmla="*/ 9228 w 29095"/>
                      <a:gd name="connsiteY9" fmla="*/ 477 h 23758"/>
                      <a:gd name="connsiteX10" fmla="*/ 12467 w 29095"/>
                      <a:gd name="connsiteY10" fmla="*/ 96 h 23758"/>
                      <a:gd name="connsiteX11" fmla="*/ 17896 w 29095"/>
                      <a:gd name="connsiteY11" fmla="*/ 858 h 23758"/>
                      <a:gd name="connsiteX12" fmla="*/ 28945 w 29095"/>
                      <a:gd name="connsiteY12" fmla="*/ 16098 h 23758"/>
                      <a:gd name="connsiteX13" fmla="*/ 20944 w 29095"/>
                      <a:gd name="connsiteY13" fmla="*/ 23432 h 23758"/>
                      <a:gd name="connsiteX14" fmla="*/ 12753 w 29095"/>
                      <a:gd name="connsiteY14" fmla="*/ 22956 h 23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9095" h="23758">
                        <a:moveTo>
                          <a:pt x="12848" y="22956"/>
                        </a:moveTo>
                        <a:cubicBezTo>
                          <a:pt x="10943" y="22384"/>
                          <a:pt x="9133" y="21432"/>
                          <a:pt x="7514" y="20289"/>
                        </a:cubicBezTo>
                        <a:cubicBezTo>
                          <a:pt x="5514" y="18955"/>
                          <a:pt x="-1916" y="13145"/>
                          <a:pt x="466" y="10002"/>
                        </a:cubicBezTo>
                        <a:cubicBezTo>
                          <a:pt x="1132" y="9145"/>
                          <a:pt x="2085" y="8573"/>
                          <a:pt x="3132" y="8383"/>
                        </a:cubicBezTo>
                        <a:cubicBezTo>
                          <a:pt x="3799" y="8192"/>
                          <a:pt x="3514" y="7906"/>
                          <a:pt x="3323" y="7335"/>
                        </a:cubicBezTo>
                        <a:cubicBezTo>
                          <a:pt x="3132" y="6763"/>
                          <a:pt x="3323" y="6192"/>
                          <a:pt x="3514" y="5621"/>
                        </a:cubicBezTo>
                        <a:cubicBezTo>
                          <a:pt x="3895" y="4763"/>
                          <a:pt x="5133" y="3811"/>
                          <a:pt x="5990" y="3334"/>
                        </a:cubicBezTo>
                        <a:cubicBezTo>
                          <a:pt x="6562" y="3049"/>
                          <a:pt x="7038" y="2858"/>
                          <a:pt x="7514" y="2763"/>
                        </a:cubicBezTo>
                        <a:cubicBezTo>
                          <a:pt x="7324" y="2573"/>
                          <a:pt x="7133" y="2382"/>
                          <a:pt x="7228" y="1906"/>
                        </a:cubicBezTo>
                        <a:cubicBezTo>
                          <a:pt x="7514" y="1049"/>
                          <a:pt x="8467" y="667"/>
                          <a:pt x="9228" y="477"/>
                        </a:cubicBezTo>
                        <a:cubicBezTo>
                          <a:pt x="10276" y="191"/>
                          <a:pt x="11419" y="286"/>
                          <a:pt x="12467" y="96"/>
                        </a:cubicBezTo>
                        <a:cubicBezTo>
                          <a:pt x="14277" y="-190"/>
                          <a:pt x="16182" y="191"/>
                          <a:pt x="17896" y="858"/>
                        </a:cubicBezTo>
                        <a:cubicBezTo>
                          <a:pt x="23516" y="2954"/>
                          <a:pt x="30184" y="9526"/>
                          <a:pt x="28945" y="16098"/>
                        </a:cubicBezTo>
                        <a:cubicBezTo>
                          <a:pt x="28183" y="19908"/>
                          <a:pt x="24469" y="22670"/>
                          <a:pt x="20944" y="23432"/>
                        </a:cubicBezTo>
                        <a:cubicBezTo>
                          <a:pt x="18182" y="24004"/>
                          <a:pt x="15420" y="23813"/>
                          <a:pt x="12753" y="22956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13" name="شكل حر: شكل 2612">
                    <a:extLst>
                      <a:ext uri="{FF2B5EF4-FFF2-40B4-BE49-F238E27FC236}">
                        <a16:creationId xmlns:a16="http://schemas.microsoft.com/office/drawing/2014/main" id="{623C1D27-7FF9-883D-796D-E72826AB64CC}"/>
                      </a:ext>
                    </a:extLst>
                  </p:cNvPr>
                  <p:cNvSpPr/>
                  <p:nvPr/>
                </p:nvSpPr>
                <p:spPr>
                  <a:xfrm>
                    <a:off x="6512033" y="2802958"/>
                    <a:ext cx="29124" cy="23720"/>
                  </a:xfrm>
                  <a:custGeom>
                    <a:avLst/>
                    <a:gdLst>
                      <a:gd name="connsiteX0" fmla="*/ 20974 w 29124"/>
                      <a:gd name="connsiteY0" fmla="*/ 23394 h 23720"/>
                      <a:gd name="connsiteX1" fmla="*/ 28974 w 29124"/>
                      <a:gd name="connsiteY1" fmla="*/ 16060 h 23720"/>
                      <a:gd name="connsiteX2" fmla="*/ 17925 w 29124"/>
                      <a:gd name="connsiteY2" fmla="*/ 820 h 23720"/>
                      <a:gd name="connsiteX3" fmla="*/ 12496 w 29124"/>
                      <a:gd name="connsiteY3" fmla="*/ 58 h 23720"/>
                      <a:gd name="connsiteX4" fmla="*/ 9258 w 29124"/>
                      <a:gd name="connsiteY4" fmla="*/ 439 h 23720"/>
                      <a:gd name="connsiteX5" fmla="*/ 7257 w 29124"/>
                      <a:gd name="connsiteY5" fmla="*/ 1868 h 23720"/>
                      <a:gd name="connsiteX6" fmla="*/ 7543 w 29124"/>
                      <a:gd name="connsiteY6" fmla="*/ 2725 h 23720"/>
                      <a:gd name="connsiteX7" fmla="*/ 6019 w 29124"/>
                      <a:gd name="connsiteY7" fmla="*/ 3296 h 23720"/>
                      <a:gd name="connsiteX8" fmla="*/ 3543 w 29124"/>
                      <a:gd name="connsiteY8" fmla="*/ 5582 h 23720"/>
                      <a:gd name="connsiteX9" fmla="*/ 3352 w 29124"/>
                      <a:gd name="connsiteY9" fmla="*/ 7297 h 23720"/>
                      <a:gd name="connsiteX10" fmla="*/ 3162 w 29124"/>
                      <a:gd name="connsiteY10" fmla="*/ 8345 h 23720"/>
                      <a:gd name="connsiteX11" fmla="*/ 495 w 29124"/>
                      <a:gd name="connsiteY11" fmla="*/ 9964 h 23720"/>
                      <a:gd name="connsiteX12" fmla="*/ 7543 w 29124"/>
                      <a:gd name="connsiteY12" fmla="*/ 20251 h 23720"/>
                      <a:gd name="connsiteX13" fmla="*/ 12877 w 29124"/>
                      <a:gd name="connsiteY13" fmla="*/ 22918 h 23720"/>
                      <a:gd name="connsiteX14" fmla="*/ 21069 w 29124"/>
                      <a:gd name="connsiteY14" fmla="*/ 23394 h 23720"/>
                      <a:gd name="connsiteX15" fmla="*/ 16592 w 29124"/>
                      <a:gd name="connsiteY15" fmla="*/ 15203 h 23720"/>
                      <a:gd name="connsiteX16" fmla="*/ 11449 w 29124"/>
                      <a:gd name="connsiteY16" fmla="*/ 13107 h 23720"/>
                      <a:gd name="connsiteX17" fmla="*/ 8020 w 29124"/>
                      <a:gd name="connsiteY17" fmla="*/ 9583 h 23720"/>
                      <a:gd name="connsiteX18" fmla="*/ 8210 w 29124"/>
                      <a:gd name="connsiteY18" fmla="*/ 9392 h 23720"/>
                      <a:gd name="connsiteX19" fmla="*/ 11734 w 29124"/>
                      <a:gd name="connsiteY19" fmla="*/ 9297 h 23720"/>
                      <a:gd name="connsiteX20" fmla="*/ 9353 w 29124"/>
                      <a:gd name="connsiteY20" fmla="*/ 5487 h 23720"/>
                      <a:gd name="connsiteX21" fmla="*/ 12496 w 29124"/>
                      <a:gd name="connsiteY21" fmla="*/ 5297 h 23720"/>
                      <a:gd name="connsiteX22" fmla="*/ 16211 w 29124"/>
                      <a:gd name="connsiteY22" fmla="*/ 5582 h 23720"/>
                      <a:gd name="connsiteX23" fmla="*/ 9829 w 29124"/>
                      <a:gd name="connsiteY23" fmla="*/ 1010 h 23720"/>
                      <a:gd name="connsiteX24" fmla="*/ 12972 w 29124"/>
                      <a:gd name="connsiteY24" fmla="*/ 820 h 23720"/>
                      <a:gd name="connsiteX25" fmla="*/ 25355 w 29124"/>
                      <a:gd name="connsiteY25" fmla="*/ 6916 h 23720"/>
                      <a:gd name="connsiteX26" fmla="*/ 25069 w 29124"/>
                      <a:gd name="connsiteY26" fmla="*/ 7202 h 23720"/>
                      <a:gd name="connsiteX27" fmla="*/ 20497 w 29124"/>
                      <a:gd name="connsiteY27" fmla="*/ 5297 h 23720"/>
                      <a:gd name="connsiteX28" fmla="*/ 24021 w 29124"/>
                      <a:gd name="connsiteY28" fmla="*/ 7773 h 23720"/>
                      <a:gd name="connsiteX29" fmla="*/ 24879 w 29124"/>
                      <a:gd name="connsiteY29" fmla="*/ 11012 h 23720"/>
                      <a:gd name="connsiteX30" fmla="*/ 21545 w 29124"/>
                      <a:gd name="connsiteY30" fmla="*/ 11202 h 23720"/>
                      <a:gd name="connsiteX31" fmla="*/ 17259 w 29124"/>
                      <a:gd name="connsiteY31" fmla="*/ 10440 h 23720"/>
                      <a:gd name="connsiteX32" fmla="*/ 19735 w 29124"/>
                      <a:gd name="connsiteY32" fmla="*/ 12917 h 23720"/>
                      <a:gd name="connsiteX33" fmla="*/ 20402 w 29124"/>
                      <a:gd name="connsiteY33" fmla="*/ 15298 h 23720"/>
                      <a:gd name="connsiteX34" fmla="*/ 16782 w 29124"/>
                      <a:gd name="connsiteY34" fmla="*/ 15298 h 23720"/>
                      <a:gd name="connsiteX35" fmla="*/ 15830 w 29124"/>
                      <a:gd name="connsiteY35" fmla="*/ 20156 h 23720"/>
                      <a:gd name="connsiteX36" fmla="*/ 12591 w 29124"/>
                      <a:gd name="connsiteY36" fmla="*/ 18822 h 23720"/>
                      <a:gd name="connsiteX37" fmla="*/ 8020 w 29124"/>
                      <a:gd name="connsiteY37" fmla="*/ 15774 h 23720"/>
                      <a:gd name="connsiteX38" fmla="*/ 5162 w 29124"/>
                      <a:gd name="connsiteY38" fmla="*/ 12536 h 23720"/>
                      <a:gd name="connsiteX39" fmla="*/ 8115 w 29124"/>
                      <a:gd name="connsiteY39" fmla="*/ 12250 h 23720"/>
                      <a:gd name="connsiteX40" fmla="*/ 13353 w 29124"/>
                      <a:gd name="connsiteY40" fmla="*/ 15203 h 23720"/>
                      <a:gd name="connsiteX41" fmla="*/ 16878 w 29124"/>
                      <a:gd name="connsiteY41" fmla="*/ 18441 h 23720"/>
                      <a:gd name="connsiteX42" fmla="*/ 17163 w 29124"/>
                      <a:gd name="connsiteY42" fmla="*/ 20251 h 23720"/>
                      <a:gd name="connsiteX43" fmla="*/ 15735 w 29124"/>
                      <a:gd name="connsiteY43" fmla="*/ 20251 h 23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29124" h="23720">
                        <a:moveTo>
                          <a:pt x="20974" y="23394"/>
                        </a:moveTo>
                        <a:cubicBezTo>
                          <a:pt x="24498" y="22632"/>
                          <a:pt x="28308" y="19870"/>
                          <a:pt x="28974" y="16060"/>
                        </a:cubicBezTo>
                        <a:cubicBezTo>
                          <a:pt x="30213" y="9488"/>
                          <a:pt x="23545" y="2915"/>
                          <a:pt x="17925" y="820"/>
                        </a:cubicBezTo>
                        <a:cubicBezTo>
                          <a:pt x="16211" y="153"/>
                          <a:pt x="14306" y="-133"/>
                          <a:pt x="12496" y="58"/>
                        </a:cubicBezTo>
                        <a:cubicBezTo>
                          <a:pt x="11353" y="248"/>
                          <a:pt x="10305" y="153"/>
                          <a:pt x="9258" y="439"/>
                        </a:cubicBezTo>
                        <a:cubicBezTo>
                          <a:pt x="8496" y="629"/>
                          <a:pt x="7448" y="915"/>
                          <a:pt x="7257" y="1868"/>
                        </a:cubicBezTo>
                        <a:cubicBezTo>
                          <a:pt x="7162" y="2249"/>
                          <a:pt x="7257" y="2534"/>
                          <a:pt x="7543" y="2725"/>
                        </a:cubicBezTo>
                        <a:cubicBezTo>
                          <a:pt x="7067" y="2725"/>
                          <a:pt x="6495" y="3011"/>
                          <a:pt x="6019" y="3296"/>
                        </a:cubicBezTo>
                        <a:cubicBezTo>
                          <a:pt x="5257" y="3773"/>
                          <a:pt x="3924" y="4630"/>
                          <a:pt x="3543" y="5582"/>
                        </a:cubicBezTo>
                        <a:cubicBezTo>
                          <a:pt x="3352" y="6154"/>
                          <a:pt x="3162" y="6725"/>
                          <a:pt x="3352" y="7297"/>
                        </a:cubicBezTo>
                        <a:cubicBezTo>
                          <a:pt x="3543" y="7868"/>
                          <a:pt x="3828" y="8154"/>
                          <a:pt x="3162" y="8345"/>
                        </a:cubicBezTo>
                        <a:cubicBezTo>
                          <a:pt x="2114" y="8630"/>
                          <a:pt x="1161" y="9202"/>
                          <a:pt x="495" y="9964"/>
                        </a:cubicBezTo>
                        <a:cubicBezTo>
                          <a:pt x="-1982" y="13107"/>
                          <a:pt x="5543" y="18917"/>
                          <a:pt x="7543" y="20251"/>
                        </a:cubicBezTo>
                        <a:cubicBezTo>
                          <a:pt x="9162" y="21394"/>
                          <a:pt x="10972" y="22346"/>
                          <a:pt x="12877" y="22918"/>
                        </a:cubicBezTo>
                        <a:cubicBezTo>
                          <a:pt x="15544" y="23775"/>
                          <a:pt x="18307" y="23966"/>
                          <a:pt x="21069" y="23394"/>
                        </a:cubicBezTo>
                        <a:close/>
                        <a:moveTo>
                          <a:pt x="16592" y="15203"/>
                        </a:moveTo>
                        <a:cubicBezTo>
                          <a:pt x="14878" y="14631"/>
                          <a:pt x="13068" y="13964"/>
                          <a:pt x="11449" y="13107"/>
                        </a:cubicBezTo>
                        <a:cubicBezTo>
                          <a:pt x="10020" y="12345"/>
                          <a:pt x="8305" y="11297"/>
                          <a:pt x="8020" y="9583"/>
                        </a:cubicBezTo>
                        <a:cubicBezTo>
                          <a:pt x="8020" y="9583"/>
                          <a:pt x="8020" y="9392"/>
                          <a:pt x="8210" y="9392"/>
                        </a:cubicBezTo>
                        <a:cubicBezTo>
                          <a:pt x="9353" y="9011"/>
                          <a:pt x="10496" y="9297"/>
                          <a:pt x="11734" y="9297"/>
                        </a:cubicBezTo>
                        <a:cubicBezTo>
                          <a:pt x="10591" y="8345"/>
                          <a:pt x="7543" y="6725"/>
                          <a:pt x="9353" y="5487"/>
                        </a:cubicBezTo>
                        <a:cubicBezTo>
                          <a:pt x="10210" y="4916"/>
                          <a:pt x="11544" y="5201"/>
                          <a:pt x="12496" y="5297"/>
                        </a:cubicBezTo>
                        <a:cubicBezTo>
                          <a:pt x="13639" y="5392"/>
                          <a:pt x="14973" y="5773"/>
                          <a:pt x="16211" y="5582"/>
                        </a:cubicBezTo>
                        <a:cubicBezTo>
                          <a:pt x="14116" y="4725"/>
                          <a:pt x="7638" y="2820"/>
                          <a:pt x="9829" y="1010"/>
                        </a:cubicBezTo>
                        <a:cubicBezTo>
                          <a:pt x="10591" y="439"/>
                          <a:pt x="11829" y="534"/>
                          <a:pt x="12972" y="820"/>
                        </a:cubicBezTo>
                        <a:cubicBezTo>
                          <a:pt x="17640" y="725"/>
                          <a:pt x="22688" y="3392"/>
                          <a:pt x="25355" y="6916"/>
                        </a:cubicBezTo>
                        <a:cubicBezTo>
                          <a:pt x="25355" y="7106"/>
                          <a:pt x="25355" y="7297"/>
                          <a:pt x="25069" y="7202"/>
                        </a:cubicBezTo>
                        <a:cubicBezTo>
                          <a:pt x="23450" y="6916"/>
                          <a:pt x="22021" y="5868"/>
                          <a:pt x="20497" y="5297"/>
                        </a:cubicBezTo>
                        <a:cubicBezTo>
                          <a:pt x="21736" y="5963"/>
                          <a:pt x="22974" y="6725"/>
                          <a:pt x="24021" y="7773"/>
                        </a:cubicBezTo>
                        <a:cubicBezTo>
                          <a:pt x="24688" y="8535"/>
                          <a:pt x="25736" y="10059"/>
                          <a:pt x="24879" y="11012"/>
                        </a:cubicBezTo>
                        <a:cubicBezTo>
                          <a:pt x="24117" y="11774"/>
                          <a:pt x="22497" y="11393"/>
                          <a:pt x="21545" y="11202"/>
                        </a:cubicBezTo>
                        <a:cubicBezTo>
                          <a:pt x="20307" y="10916"/>
                          <a:pt x="18592" y="10250"/>
                          <a:pt x="17259" y="10440"/>
                        </a:cubicBezTo>
                        <a:cubicBezTo>
                          <a:pt x="17925" y="11393"/>
                          <a:pt x="18973" y="11964"/>
                          <a:pt x="19735" y="12917"/>
                        </a:cubicBezTo>
                        <a:cubicBezTo>
                          <a:pt x="20212" y="13488"/>
                          <a:pt x="20688" y="14536"/>
                          <a:pt x="20402" y="15298"/>
                        </a:cubicBezTo>
                        <a:cubicBezTo>
                          <a:pt x="19926" y="16536"/>
                          <a:pt x="17545" y="15584"/>
                          <a:pt x="16782" y="15298"/>
                        </a:cubicBezTo>
                        <a:close/>
                        <a:moveTo>
                          <a:pt x="15830" y="20156"/>
                        </a:moveTo>
                        <a:cubicBezTo>
                          <a:pt x="14687" y="19870"/>
                          <a:pt x="13639" y="19394"/>
                          <a:pt x="12591" y="18822"/>
                        </a:cubicBezTo>
                        <a:cubicBezTo>
                          <a:pt x="11067" y="17965"/>
                          <a:pt x="9543" y="16822"/>
                          <a:pt x="8020" y="15774"/>
                        </a:cubicBezTo>
                        <a:cubicBezTo>
                          <a:pt x="6876" y="14917"/>
                          <a:pt x="5448" y="13964"/>
                          <a:pt x="5162" y="12536"/>
                        </a:cubicBezTo>
                        <a:cubicBezTo>
                          <a:pt x="4781" y="10821"/>
                          <a:pt x="6686" y="11583"/>
                          <a:pt x="8115" y="12250"/>
                        </a:cubicBezTo>
                        <a:cubicBezTo>
                          <a:pt x="10020" y="12917"/>
                          <a:pt x="11734" y="14060"/>
                          <a:pt x="13353" y="15203"/>
                        </a:cubicBezTo>
                        <a:cubicBezTo>
                          <a:pt x="14592" y="16155"/>
                          <a:pt x="15830" y="17203"/>
                          <a:pt x="16878" y="18441"/>
                        </a:cubicBezTo>
                        <a:cubicBezTo>
                          <a:pt x="17163" y="18822"/>
                          <a:pt x="17925" y="19775"/>
                          <a:pt x="17163" y="20251"/>
                        </a:cubicBezTo>
                        <a:cubicBezTo>
                          <a:pt x="16782" y="20441"/>
                          <a:pt x="16116" y="20251"/>
                          <a:pt x="15735" y="20251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14" name="شكل حر: شكل 2613">
                    <a:extLst>
                      <a:ext uri="{FF2B5EF4-FFF2-40B4-BE49-F238E27FC236}">
                        <a16:creationId xmlns:a16="http://schemas.microsoft.com/office/drawing/2014/main" id="{4392D7E0-F85F-586B-102D-12888D4CB134}"/>
                      </a:ext>
                    </a:extLst>
                  </p:cNvPr>
                  <p:cNvSpPr/>
                  <p:nvPr/>
                </p:nvSpPr>
                <p:spPr>
                  <a:xfrm>
                    <a:off x="6512062" y="2803492"/>
                    <a:ext cx="29075" cy="23091"/>
                  </a:xfrm>
                  <a:custGeom>
                    <a:avLst/>
                    <a:gdLst>
                      <a:gd name="connsiteX0" fmla="*/ 12848 w 29075"/>
                      <a:gd name="connsiteY0" fmla="*/ 22384 h 23091"/>
                      <a:gd name="connsiteX1" fmla="*/ 7514 w 29075"/>
                      <a:gd name="connsiteY1" fmla="*/ 19717 h 23091"/>
                      <a:gd name="connsiteX2" fmla="*/ 466 w 29075"/>
                      <a:gd name="connsiteY2" fmla="*/ 9430 h 23091"/>
                      <a:gd name="connsiteX3" fmla="*/ 3132 w 29075"/>
                      <a:gd name="connsiteY3" fmla="*/ 7810 h 23091"/>
                      <a:gd name="connsiteX4" fmla="*/ 3323 w 29075"/>
                      <a:gd name="connsiteY4" fmla="*/ 6763 h 23091"/>
                      <a:gd name="connsiteX5" fmla="*/ 3514 w 29075"/>
                      <a:gd name="connsiteY5" fmla="*/ 5048 h 23091"/>
                      <a:gd name="connsiteX6" fmla="*/ 5990 w 29075"/>
                      <a:gd name="connsiteY6" fmla="*/ 2762 h 23091"/>
                      <a:gd name="connsiteX7" fmla="*/ 7514 w 29075"/>
                      <a:gd name="connsiteY7" fmla="*/ 2191 h 23091"/>
                      <a:gd name="connsiteX8" fmla="*/ 7228 w 29075"/>
                      <a:gd name="connsiteY8" fmla="*/ 1333 h 23091"/>
                      <a:gd name="connsiteX9" fmla="*/ 8848 w 29075"/>
                      <a:gd name="connsiteY9" fmla="*/ 0 h 23091"/>
                      <a:gd name="connsiteX10" fmla="*/ 8276 w 29075"/>
                      <a:gd name="connsiteY10" fmla="*/ 762 h 23091"/>
                      <a:gd name="connsiteX11" fmla="*/ 10181 w 29075"/>
                      <a:gd name="connsiteY11" fmla="*/ 3524 h 23091"/>
                      <a:gd name="connsiteX12" fmla="*/ 5323 w 29075"/>
                      <a:gd name="connsiteY12" fmla="*/ 4286 h 23091"/>
                      <a:gd name="connsiteX13" fmla="*/ 6657 w 29075"/>
                      <a:gd name="connsiteY13" fmla="*/ 6286 h 23091"/>
                      <a:gd name="connsiteX14" fmla="*/ 4942 w 29075"/>
                      <a:gd name="connsiteY14" fmla="*/ 6286 h 23091"/>
                      <a:gd name="connsiteX15" fmla="*/ 4942 w 29075"/>
                      <a:gd name="connsiteY15" fmla="*/ 6667 h 23091"/>
                      <a:gd name="connsiteX16" fmla="*/ 6085 w 29075"/>
                      <a:gd name="connsiteY16" fmla="*/ 7810 h 23091"/>
                      <a:gd name="connsiteX17" fmla="*/ 4752 w 29075"/>
                      <a:gd name="connsiteY17" fmla="*/ 8096 h 23091"/>
                      <a:gd name="connsiteX18" fmla="*/ 4752 w 29075"/>
                      <a:gd name="connsiteY18" fmla="*/ 8382 h 23091"/>
                      <a:gd name="connsiteX19" fmla="*/ 7990 w 29075"/>
                      <a:gd name="connsiteY19" fmla="*/ 10954 h 23091"/>
                      <a:gd name="connsiteX20" fmla="*/ 4942 w 29075"/>
                      <a:gd name="connsiteY20" fmla="*/ 9811 h 23091"/>
                      <a:gd name="connsiteX21" fmla="*/ 1990 w 29075"/>
                      <a:gd name="connsiteY21" fmla="*/ 10096 h 23091"/>
                      <a:gd name="connsiteX22" fmla="*/ 2656 w 29075"/>
                      <a:gd name="connsiteY22" fmla="*/ 13811 h 23091"/>
                      <a:gd name="connsiteX23" fmla="*/ 6943 w 29075"/>
                      <a:gd name="connsiteY23" fmla="*/ 17431 h 23091"/>
                      <a:gd name="connsiteX24" fmla="*/ 13991 w 29075"/>
                      <a:gd name="connsiteY24" fmla="*/ 21050 h 23091"/>
                      <a:gd name="connsiteX25" fmla="*/ 20468 w 29075"/>
                      <a:gd name="connsiteY25" fmla="*/ 21622 h 23091"/>
                      <a:gd name="connsiteX26" fmla="*/ 20944 w 29075"/>
                      <a:gd name="connsiteY26" fmla="*/ 19145 h 23091"/>
                      <a:gd name="connsiteX27" fmla="*/ 16087 w 29075"/>
                      <a:gd name="connsiteY27" fmla="*/ 16192 h 23091"/>
                      <a:gd name="connsiteX28" fmla="*/ 19135 w 29075"/>
                      <a:gd name="connsiteY28" fmla="*/ 17240 h 23091"/>
                      <a:gd name="connsiteX29" fmla="*/ 21325 w 29075"/>
                      <a:gd name="connsiteY29" fmla="*/ 18193 h 23091"/>
                      <a:gd name="connsiteX30" fmla="*/ 25135 w 29075"/>
                      <a:gd name="connsiteY30" fmla="*/ 18574 h 23091"/>
                      <a:gd name="connsiteX31" fmla="*/ 25135 w 29075"/>
                      <a:gd name="connsiteY31" fmla="*/ 18383 h 23091"/>
                      <a:gd name="connsiteX32" fmla="*/ 22659 w 29075"/>
                      <a:gd name="connsiteY32" fmla="*/ 15907 h 23091"/>
                      <a:gd name="connsiteX33" fmla="*/ 25326 w 29075"/>
                      <a:gd name="connsiteY33" fmla="*/ 16097 h 23091"/>
                      <a:gd name="connsiteX34" fmla="*/ 25516 w 29075"/>
                      <a:gd name="connsiteY34" fmla="*/ 15811 h 23091"/>
                      <a:gd name="connsiteX35" fmla="*/ 22754 w 29075"/>
                      <a:gd name="connsiteY35" fmla="*/ 13430 h 23091"/>
                      <a:gd name="connsiteX36" fmla="*/ 19516 w 29075"/>
                      <a:gd name="connsiteY36" fmla="*/ 10858 h 23091"/>
                      <a:gd name="connsiteX37" fmla="*/ 23992 w 29075"/>
                      <a:gd name="connsiteY37" fmla="*/ 12478 h 23091"/>
                      <a:gd name="connsiteX38" fmla="*/ 26945 w 29075"/>
                      <a:gd name="connsiteY38" fmla="*/ 13335 h 23091"/>
                      <a:gd name="connsiteX39" fmla="*/ 27802 w 29075"/>
                      <a:gd name="connsiteY39" fmla="*/ 8858 h 23091"/>
                      <a:gd name="connsiteX40" fmla="*/ 28945 w 29075"/>
                      <a:gd name="connsiteY40" fmla="*/ 15430 h 23091"/>
                      <a:gd name="connsiteX41" fmla="*/ 20944 w 29075"/>
                      <a:gd name="connsiteY41" fmla="*/ 22765 h 23091"/>
                      <a:gd name="connsiteX42" fmla="*/ 12753 w 29075"/>
                      <a:gd name="connsiteY42" fmla="*/ 22288 h 2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9075" h="23091">
                        <a:moveTo>
                          <a:pt x="12848" y="22384"/>
                        </a:moveTo>
                        <a:cubicBezTo>
                          <a:pt x="10943" y="21812"/>
                          <a:pt x="9133" y="20860"/>
                          <a:pt x="7514" y="19717"/>
                        </a:cubicBezTo>
                        <a:cubicBezTo>
                          <a:pt x="5514" y="18383"/>
                          <a:pt x="-1916" y="12573"/>
                          <a:pt x="466" y="9430"/>
                        </a:cubicBezTo>
                        <a:cubicBezTo>
                          <a:pt x="1132" y="8572"/>
                          <a:pt x="2085" y="8001"/>
                          <a:pt x="3132" y="7810"/>
                        </a:cubicBezTo>
                        <a:cubicBezTo>
                          <a:pt x="3799" y="7620"/>
                          <a:pt x="3514" y="7334"/>
                          <a:pt x="3323" y="6763"/>
                        </a:cubicBezTo>
                        <a:cubicBezTo>
                          <a:pt x="3132" y="6191"/>
                          <a:pt x="3323" y="5620"/>
                          <a:pt x="3514" y="5048"/>
                        </a:cubicBezTo>
                        <a:cubicBezTo>
                          <a:pt x="3895" y="4191"/>
                          <a:pt x="5133" y="3238"/>
                          <a:pt x="5990" y="2762"/>
                        </a:cubicBezTo>
                        <a:cubicBezTo>
                          <a:pt x="6562" y="2476"/>
                          <a:pt x="7038" y="2286"/>
                          <a:pt x="7514" y="2191"/>
                        </a:cubicBezTo>
                        <a:cubicBezTo>
                          <a:pt x="7324" y="2000"/>
                          <a:pt x="7133" y="1810"/>
                          <a:pt x="7228" y="1333"/>
                        </a:cubicBezTo>
                        <a:cubicBezTo>
                          <a:pt x="7419" y="571"/>
                          <a:pt x="8181" y="190"/>
                          <a:pt x="8848" y="0"/>
                        </a:cubicBezTo>
                        <a:cubicBezTo>
                          <a:pt x="8562" y="190"/>
                          <a:pt x="8371" y="476"/>
                          <a:pt x="8276" y="762"/>
                        </a:cubicBezTo>
                        <a:cubicBezTo>
                          <a:pt x="7895" y="2000"/>
                          <a:pt x="9038" y="2857"/>
                          <a:pt x="10181" y="3524"/>
                        </a:cubicBezTo>
                        <a:cubicBezTo>
                          <a:pt x="8467" y="3334"/>
                          <a:pt x="6371" y="2762"/>
                          <a:pt x="5323" y="4286"/>
                        </a:cubicBezTo>
                        <a:cubicBezTo>
                          <a:pt x="4847" y="4953"/>
                          <a:pt x="5799" y="5715"/>
                          <a:pt x="6657" y="6286"/>
                        </a:cubicBezTo>
                        <a:cubicBezTo>
                          <a:pt x="6085" y="6191"/>
                          <a:pt x="5514" y="6096"/>
                          <a:pt x="4942" y="6286"/>
                        </a:cubicBezTo>
                        <a:cubicBezTo>
                          <a:pt x="4752" y="6286"/>
                          <a:pt x="4752" y="6572"/>
                          <a:pt x="4942" y="6667"/>
                        </a:cubicBezTo>
                        <a:cubicBezTo>
                          <a:pt x="5133" y="6763"/>
                          <a:pt x="6562" y="7715"/>
                          <a:pt x="6085" y="7810"/>
                        </a:cubicBezTo>
                        <a:cubicBezTo>
                          <a:pt x="5609" y="7906"/>
                          <a:pt x="5133" y="7810"/>
                          <a:pt x="4752" y="8096"/>
                        </a:cubicBezTo>
                        <a:cubicBezTo>
                          <a:pt x="4752" y="8096"/>
                          <a:pt x="4657" y="8287"/>
                          <a:pt x="4752" y="8382"/>
                        </a:cubicBezTo>
                        <a:cubicBezTo>
                          <a:pt x="5609" y="9525"/>
                          <a:pt x="6943" y="10096"/>
                          <a:pt x="7990" y="10954"/>
                        </a:cubicBezTo>
                        <a:cubicBezTo>
                          <a:pt x="6943" y="10668"/>
                          <a:pt x="5990" y="10096"/>
                          <a:pt x="4942" y="9811"/>
                        </a:cubicBezTo>
                        <a:cubicBezTo>
                          <a:pt x="3990" y="9525"/>
                          <a:pt x="2656" y="9239"/>
                          <a:pt x="1990" y="10096"/>
                        </a:cubicBezTo>
                        <a:cubicBezTo>
                          <a:pt x="1132" y="11144"/>
                          <a:pt x="1990" y="12859"/>
                          <a:pt x="2656" y="13811"/>
                        </a:cubicBezTo>
                        <a:cubicBezTo>
                          <a:pt x="3799" y="15240"/>
                          <a:pt x="5323" y="16383"/>
                          <a:pt x="6943" y="17431"/>
                        </a:cubicBezTo>
                        <a:cubicBezTo>
                          <a:pt x="9133" y="18859"/>
                          <a:pt x="11419" y="20288"/>
                          <a:pt x="13991" y="21050"/>
                        </a:cubicBezTo>
                        <a:cubicBezTo>
                          <a:pt x="15896" y="21622"/>
                          <a:pt x="18373" y="22098"/>
                          <a:pt x="20468" y="21622"/>
                        </a:cubicBezTo>
                        <a:cubicBezTo>
                          <a:pt x="21897" y="21241"/>
                          <a:pt x="21992" y="20098"/>
                          <a:pt x="20944" y="19145"/>
                        </a:cubicBezTo>
                        <a:cubicBezTo>
                          <a:pt x="19516" y="17907"/>
                          <a:pt x="17325" y="17716"/>
                          <a:pt x="16087" y="16192"/>
                        </a:cubicBezTo>
                        <a:cubicBezTo>
                          <a:pt x="17134" y="16192"/>
                          <a:pt x="18182" y="16764"/>
                          <a:pt x="19135" y="17240"/>
                        </a:cubicBezTo>
                        <a:cubicBezTo>
                          <a:pt x="19897" y="17526"/>
                          <a:pt x="20563" y="17907"/>
                          <a:pt x="21325" y="18193"/>
                        </a:cubicBezTo>
                        <a:cubicBezTo>
                          <a:pt x="22468" y="18669"/>
                          <a:pt x="23992" y="19336"/>
                          <a:pt x="25135" y="18574"/>
                        </a:cubicBezTo>
                        <a:cubicBezTo>
                          <a:pt x="25135" y="18574"/>
                          <a:pt x="25135" y="18383"/>
                          <a:pt x="25135" y="18383"/>
                        </a:cubicBezTo>
                        <a:cubicBezTo>
                          <a:pt x="24849" y="17145"/>
                          <a:pt x="23516" y="16764"/>
                          <a:pt x="22659" y="15907"/>
                        </a:cubicBezTo>
                        <a:cubicBezTo>
                          <a:pt x="23516" y="15907"/>
                          <a:pt x="24469" y="16478"/>
                          <a:pt x="25326" y="16097"/>
                        </a:cubicBezTo>
                        <a:cubicBezTo>
                          <a:pt x="25421" y="16097"/>
                          <a:pt x="25516" y="16002"/>
                          <a:pt x="25516" y="15811"/>
                        </a:cubicBezTo>
                        <a:cubicBezTo>
                          <a:pt x="25135" y="14668"/>
                          <a:pt x="23707" y="14002"/>
                          <a:pt x="22754" y="13430"/>
                        </a:cubicBezTo>
                        <a:cubicBezTo>
                          <a:pt x="21706" y="12763"/>
                          <a:pt x="20278" y="11906"/>
                          <a:pt x="19516" y="10858"/>
                        </a:cubicBezTo>
                        <a:cubicBezTo>
                          <a:pt x="21135" y="11144"/>
                          <a:pt x="22659" y="11811"/>
                          <a:pt x="23992" y="12478"/>
                        </a:cubicBezTo>
                        <a:cubicBezTo>
                          <a:pt x="24849" y="12859"/>
                          <a:pt x="25993" y="13621"/>
                          <a:pt x="26945" y="13335"/>
                        </a:cubicBezTo>
                        <a:cubicBezTo>
                          <a:pt x="28374" y="12954"/>
                          <a:pt x="28088" y="10382"/>
                          <a:pt x="27802" y="8858"/>
                        </a:cubicBezTo>
                        <a:cubicBezTo>
                          <a:pt x="28850" y="10954"/>
                          <a:pt x="29326" y="13144"/>
                          <a:pt x="28945" y="15430"/>
                        </a:cubicBezTo>
                        <a:cubicBezTo>
                          <a:pt x="28183" y="19240"/>
                          <a:pt x="24469" y="22003"/>
                          <a:pt x="20944" y="22765"/>
                        </a:cubicBezTo>
                        <a:cubicBezTo>
                          <a:pt x="18182" y="23336"/>
                          <a:pt x="15420" y="23146"/>
                          <a:pt x="12753" y="22288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610" name="شكل حر: شكل 2609">
                  <a:extLst>
                    <a:ext uri="{FF2B5EF4-FFF2-40B4-BE49-F238E27FC236}">
                      <a16:creationId xmlns:a16="http://schemas.microsoft.com/office/drawing/2014/main" id="{EE030885-C960-0CD0-C63F-B2C60F710C44}"/>
                    </a:ext>
                  </a:extLst>
                </p:cNvPr>
                <p:cNvSpPr/>
                <p:nvPr/>
              </p:nvSpPr>
              <p:spPr>
                <a:xfrm>
                  <a:off x="6527516" y="2808998"/>
                  <a:ext cx="14935" cy="18892"/>
                </a:xfrm>
                <a:custGeom>
                  <a:avLst/>
                  <a:gdLst>
                    <a:gd name="connsiteX0" fmla="*/ 1109 w 14935"/>
                    <a:gd name="connsiteY0" fmla="*/ 18783 h 18892"/>
                    <a:gd name="connsiteX1" fmla="*/ 5205 w 14935"/>
                    <a:gd name="connsiteY1" fmla="*/ 18783 h 18892"/>
                    <a:gd name="connsiteX2" fmla="*/ 14634 w 14935"/>
                    <a:gd name="connsiteY2" fmla="*/ 11067 h 18892"/>
                    <a:gd name="connsiteX3" fmla="*/ 10539 w 14935"/>
                    <a:gd name="connsiteY3" fmla="*/ 18 h 18892"/>
                    <a:gd name="connsiteX4" fmla="*/ 10443 w 14935"/>
                    <a:gd name="connsiteY4" fmla="*/ 3447 h 18892"/>
                    <a:gd name="connsiteX5" fmla="*/ 9396 w 14935"/>
                    <a:gd name="connsiteY5" fmla="*/ 3828 h 18892"/>
                    <a:gd name="connsiteX6" fmla="*/ 9872 w 14935"/>
                    <a:gd name="connsiteY6" fmla="*/ 6305 h 18892"/>
                    <a:gd name="connsiteX7" fmla="*/ 5586 w 14935"/>
                    <a:gd name="connsiteY7" fmla="*/ 5829 h 18892"/>
                    <a:gd name="connsiteX8" fmla="*/ 6824 w 14935"/>
                    <a:gd name="connsiteY8" fmla="*/ 8877 h 18892"/>
                    <a:gd name="connsiteX9" fmla="*/ 5205 w 14935"/>
                    <a:gd name="connsiteY9" fmla="*/ 9353 h 18892"/>
                    <a:gd name="connsiteX10" fmla="*/ 6538 w 14935"/>
                    <a:gd name="connsiteY10" fmla="*/ 12020 h 18892"/>
                    <a:gd name="connsiteX11" fmla="*/ 3776 w 14935"/>
                    <a:gd name="connsiteY11" fmla="*/ 11829 h 18892"/>
                    <a:gd name="connsiteX12" fmla="*/ 3014 w 14935"/>
                    <a:gd name="connsiteY12" fmla="*/ 12591 h 18892"/>
                    <a:gd name="connsiteX13" fmla="*/ 4443 w 14935"/>
                    <a:gd name="connsiteY13" fmla="*/ 14020 h 18892"/>
                    <a:gd name="connsiteX14" fmla="*/ 2442 w 14935"/>
                    <a:gd name="connsiteY14" fmla="*/ 14306 h 18892"/>
                    <a:gd name="connsiteX15" fmla="*/ 1966 w 14935"/>
                    <a:gd name="connsiteY15" fmla="*/ 15163 h 18892"/>
                    <a:gd name="connsiteX16" fmla="*/ 5205 w 14935"/>
                    <a:gd name="connsiteY16" fmla="*/ 16592 h 18892"/>
                    <a:gd name="connsiteX17" fmla="*/ 61 w 14935"/>
                    <a:gd name="connsiteY17" fmla="*/ 18021 h 18892"/>
                    <a:gd name="connsiteX18" fmla="*/ 1204 w 14935"/>
                    <a:gd name="connsiteY18" fmla="*/ 18497 h 18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935" h="18892">
                      <a:moveTo>
                        <a:pt x="1109" y="18783"/>
                      </a:moveTo>
                      <a:cubicBezTo>
                        <a:pt x="2442" y="18878"/>
                        <a:pt x="3871" y="18973"/>
                        <a:pt x="5205" y="18783"/>
                      </a:cubicBezTo>
                      <a:cubicBezTo>
                        <a:pt x="9491" y="18402"/>
                        <a:pt x="13491" y="15354"/>
                        <a:pt x="14634" y="11067"/>
                      </a:cubicBezTo>
                      <a:cubicBezTo>
                        <a:pt x="15492" y="7829"/>
                        <a:pt x="14634" y="3447"/>
                        <a:pt x="10539" y="18"/>
                      </a:cubicBezTo>
                      <a:cubicBezTo>
                        <a:pt x="10253" y="-267"/>
                        <a:pt x="10062" y="2876"/>
                        <a:pt x="10443" y="3447"/>
                      </a:cubicBezTo>
                      <a:cubicBezTo>
                        <a:pt x="10062" y="3447"/>
                        <a:pt x="9681" y="3447"/>
                        <a:pt x="9396" y="3828"/>
                      </a:cubicBezTo>
                      <a:cubicBezTo>
                        <a:pt x="8824" y="4781"/>
                        <a:pt x="9396" y="5448"/>
                        <a:pt x="9872" y="6305"/>
                      </a:cubicBezTo>
                      <a:cubicBezTo>
                        <a:pt x="8443" y="5829"/>
                        <a:pt x="6633" y="4876"/>
                        <a:pt x="5586" y="5829"/>
                      </a:cubicBezTo>
                      <a:cubicBezTo>
                        <a:pt x="4728" y="6686"/>
                        <a:pt x="5776" y="7829"/>
                        <a:pt x="6824" y="8877"/>
                      </a:cubicBezTo>
                      <a:cubicBezTo>
                        <a:pt x="6252" y="8877"/>
                        <a:pt x="5586" y="8877"/>
                        <a:pt x="5205" y="9353"/>
                      </a:cubicBezTo>
                      <a:cubicBezTo>
                        <a:pt x="4157" y="10305"/>
                        <a:pt x="5681" y="11258"/>
                        <a:pt x="6538" y="12020"/>
                      </a:cubicBezTo>
                      <a:cubicBezTo>
                        <a:pt x="5586" y="11925"/>
                        <a:pt x="4633" y="11544"/>
                        <a:pt x="3776" y="11829"/>
                      </a:cubicBezTo>
                      <a:cubicBezTo>
                        <a:pt x="3490" y="11829"/>
                        <a:pt x="2919" y="12306"/>
                        <a:pt x="3014" y="12591"/>
                      </a:cubicBezTo>
                      <a:cubicBezTo>
                        <a:pt x="3204" y="13353"/>
                        <a:pt x="3871" y="13734"/>
                        <a:pt x="4443" y="14020"/>
                      </a:cubicBezTo>
                      <a:cubicBezTo>
                        <a:pt x="3681" y="14020"/>
                        <a:pt x="3014" y="14020"/>
                        <a:pt x="2442" y="14306"/>
                      </a:cubicBezTo>
                      <a:cubicBezTo>
                        <a:pt x="2252" y="14401"/>
                        <a:pt x="1585" y="14877"/>
                        <a:pt x="1966" y="15163"/>
                      </a:cubicBezTo>
                      <a:cubicBezTo>
                        <a:pt x="2823" y="16020"/>
                        <a:pt x="4062" y="16211"/>
                        <a:pt x="5205" y="16592"/>
                      </a:cubicBezTo>
                      <a:cubicBezTo>
                        <a:pt x="4347" y="16306"/>
                        <a:pt x="1299" y="17449"/>
                        <a:pt x="61" y="18021"/>
                      </a:cubicBezTo>
                      <a:cubicBezTo>
                        <a:pt x="-320" y="18211"/>
                        <a:pt x="1204" y="18497"/>
                        <a:pt x="1204" y="18497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611" name="شكل حر: شكل 2610">
                  <a:extLst>
                    <a:ext uri="{FF2B5EF4-FFF2-40B4-BE49-F238E27FC236}">
                      <a16:creationId xmlns:a16="http://schemas.microsoft.com/office/drawing/2014/main" id="{71F8147B-3351-A01E-268A-D30C6B5DEF8B}"/>
                    </a:ext>
                  </a:extLst>
                </p:cNvPr>
                <p:cNvSpPr/>
                <p:nvPr/>
              </p:nvSpPr>
              <p:spPr>
                <a:xfrm>
                  <a:off x="6527482" y="2811207"/>
                  <a:ext cx="15000" cy="16996"/>
                </a:xfrm>
                <a:custGeom>
                  <a:avLst/>
                  <a:gdLst>
                    <a:gd name="connsiteX0" fmla="*/ 0 w 15000"/>
                    <a:gd name="connsiteY0" fmla="*/ 16288 h 16996"/>
                    <a:gd name="connsiteX1" fmla="*/ 191 w 15000"/>
                    <a:gd name="connsiteY1" fmla="*/ 16288 h 16996"/>
                    <a:gd name="connsiteX2" fmla="*/ 3238 w 15000"/>
                    <a:gd name="connsiteY2" fmla="*/ 16288 h 16996"/>
                    <a:gd name="connsiteX3" fmla="*/ 7906 w 15000"/>
                    <a:gd name="connsiteY3" fmla="*/ 14954 h 16996"/>
                    <a:gd name="connsiteX4" fmla="*/ 7906 w 15000"/>
                    <a:gd name="connsiteY4" fmla="*/ 14573 h 16996"/>
                    <a:gd name="connsiteX5" fmla="*/ 7429 w 15000"/>
                    <a:gd name="connsiteY5" fmla="*/ 14573 h 16996"/>
                    <a:gd name="connsiteX6" fmla="*/ 11335 w 15000"/>
                    <a:gd name="connsiteY6" fmla="*/ 12287 h 16996"/>
                    <a:gd name="connsiteX7" fmla="*/ 11144 w 15000"/>
                    <a:gd name="connsiteY7" fmla="*/ 11906 h 16996"/>
                    <a:gd name="connsiteX8" fmla="*/ 7715 w 15000"/>
                    <a:gd name="connsiteY8" fmla="*/ 12002 h 16996"/>
                    <a:gd name="connsiteX9" fmla="*/ 11525 w 15000"/>
                    <a:gd name="connsiteY9" fmla="*/ 10954 h 16996"/>
                    <a:gd name="connsiteX10" fmla="*/ 11525 w 15000"/>
                    <a:gd name="connsiteY10" fmla="*/ 10573 h 16996"/>
                    <a:gd name="connsiteX11" fmla="*/ 8763 w 15000"/>
                    <a:gd name="connsiteY11" fmla="*/ 10097 h 16996"/>
                    <a:gd name="connsiteX12" fmla="*/ 12287 w 15000"/>
                    <a:gd name="connsiteY12" fmla="*/ 10001 h 16996"/>
                    <a:gd name="connsiteX13" fmla="*/ 12287 w 15000"/>
                    <a:gd name="connsiteY13" fmla="*/ 9620 h 16996"/>
                    <a:gd name="connsiteX14" fmla="*/ 9144 w 15000"/>
                    <a:gd name="connsiteY14" fmla="*/ 7715 h 16996"/>
                    <a:gd name="connsiteX15" fmla="*/ 7429 w 15000"/>
                    <a:gd name="connsiteY15" fmla="*/ 6572 h 16996"/>
                    <a:gd name="connsiteX16" fmla="*/ 9049 w 15000"/>
                    <a:gd name="connsiteY16" fmla="*/ 7334 h 16996"/>
                    <a:gd name="connsiteX17" fmla="*/ 12192 w 15000"/>
                    <a:gd name="connsiteY17" fmla="*/ 8668 h 16996"/>
                    <a:gd name="connsiteX18" fmla="*/ 12383 w 15000"/>
                    <a:gd name="connsiteY18" fmla="*/ 8382 h 16996"/>
                    <a:gd name="connsiteX19" fmla="*/ 10382 w 15000"/>
                    <a:gd name="connsiteY19" fmla="*/ 5905 h 16996"/>
                    <a:gd name="connsiteX20" fmla="*/ 8858 w 15000"/>
                    <a:gd name="connsiteY20" fmla="*/ 4572 h 16996"/>
                    <a:gd name="connsiteX21" fmla="*/ 12001 w 15000"/>
                    <a:gd name="connsiteY21" fmla="*/ 6763 h 16996"/>
                    <a:gd name="connsiteX22" fmla="*/ 12383 w 15000"/>
                    <a:gd name="connsiteY22" fmla="*/ 6477 h 16996"/>
                    <a:gd name="connsiteX23" fmla="*/ 11811 w 15000"/>
                    <a:gd name="connsiteY23" fmla="*/ 5620 h 16996"/>
                    <a:gd name="connsiteX24" fmla="*/ 13049 w 15000"/>
                    <a:gd name="connsiteY24" fmla="*/ 6953 h 16996"/>
                    <a:gd name="connsiteX25" fmla="*/ 13430 w 15000"/>
                    <a:gd name="connsiteY25" fmla="*/ 6763 h 16996"/>
                    <a:gd name="connsiteX26" fmla="*/ 12478 w 15000"/>
                    <a:gd name="connsiteY26" fmla="*/ 2762 h 16996"/>
                    <a:gd name="connsiteX27" fmla="*/ 12192 w 15000"/>
                    <a:gd name="connsiteY27" fmla="*/ 2000 h 16996"/>
                    <a:gd name="connsiteX28" fmla="*/ 13716 w 15000"/>
                    <a:gd name="connsiteY28" fmla="*/ 4477 h 16996"/>
                    <a:gd name="connsiteX29" fmla="*/ 14097 w 15000"/>
                    <a:gd name="connsiteY29" fmla="*/ 4477 h 16996"/>
                    <a:gd name="connsiteX30" fmla="*/ 12478 w 15000"/>
                    <a:gd name="connsiteY30" fmla="*/ 0 h 16996"/>
                    <a:gd name="connsiteX31" fmla="*/ 14668 w 15000"/>
                    <a:gd name="connsiteY31" fmla="*/ 9239 h 16996"/>
                    <a:gd name="connsiteX32" fmla="*/ 5239 w 15000"/>
                    <a:gd name="connsiteY32" fmla="*/ 16954 h 16996"/>
                    <a:gd name="connsiteX33" fmla="*/ 1143 w 15000"/>
                    <a:gd name="connsiteY33" fmla="*/ 16954 h 16996"/>
                    <a:gd name="connsiteX34" fmla="*/ 0 w 15000"/>
                    <a:gd name="connsiteY34" fmla="*/ 16669 h 16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5000" h="16996">
                      <a:moveTo>
                        <a:pt x="0" y="16288"/>
                      </a:moveTo>
                      <a:cubicBezTo>
                        <a:pt x="0" y="16288"/>
                        <a:pt x="191" y="16288"/>
                        <a:pt x="191" y="16288"/>
                      </a:cubicBezTo>
                      <a:cubicBezTo>
                        <a:pt x="1238" y="16288"/>
                        <a:pt x="2191" y="16478"/>
                        <a:pt x="3238" y="16288"/>
                      </a:cubicBezTo>
                      <a:cubicBezTo>
                        <a:pt x="4858" y="16097"/>
                        <a:pt x="6572" y="15811"/>
                        <a:pt x="7906" y="14954"/>
                      </a:cubicBezTo>
                      <a:cubicBezTo>
                        <a:pt x="8096" y="14859"/>
                        <a:pt x="8001" y="14573"/>
                        <a:pt x="7906" y="14573"/>
                      </a:cubicBezTo>
                      <a:cubicBezTo>
                        <a:pt x="7715" y="14573"/>
                        <a:pt x="7620" y="14573"/>
                        <a:pt x="7429" y="14573"/>
                      </a:cubicBezTo>
                      <a:cubicBezTo>
                        <a:pt x="8858" y="14097"/>
                        <a:pt x="10287" y="13335"/>
                        <a:pt x="11335" y="12287"/>
                      </a:cubicBezTo>
                      <a:cubicBezTo>
                        <a:pt x="11430" y="12192"/>
                        <a:pt x="11335" y="11906"/>
                        <a:pt x="11144" y="11906"/>
                      </a:cubicBezTo>
                      <a:cubicBezTo>
                        <a:pt x="10001" y="11906"/>
                        <a:pt x="8858" y="12097"/>
                        <a:pt x="7715" y="12002"/>
                      </a:cubicBezTo>
                      <a:cubicBezTo>
                        <a:pt x="8954" y="11906"/>
                        <a:pt x="10477" y="11716"/>
                        <a:pt x="11525" y="10954"/>
                      </a:cubicBezTo>
                      <a:cubicBezTo>
                        <a:pt x="11716" y="10858"/>
                        <a:pt x="11621" y="10573"/>
                        <a:pt x="11525" y="10573"/>
                      </a:cubicBezTo>
                      <a:cubicBezTo>
                        <a:pt x="10573" y="10382"/>
                        <a:pt x="9620" y="10382"/>
                        <a:pt x="8763" y="10097"/>
                      </a:cubicBezTo>
                      <a:cubicBezTo>
                        <a:pt x="9906" y="10287"/>
                        <a:pt x="11239" y="10382"/>
                        <a:pt x="12287" y="10001"/>
                      </a:cubicBezTo>
                      <a:cubicBezTo>
                        <a:pt x="12383" y="10001"/>
                        <a:pt x="12478" y="9716"/>
                        <a:pt x="12287" y="9620"/>
                      </a:cubicBezTo>
                      <a:cubicBezTo>
                        <a:pt x="11239" y="8858"/>
                        <a:pt x="10192" y="8382"/>
                        <a:pt x="9144" y="7715"/>
                      </a:cubicBezTo>
                      <a:cubicBezTo>
                        <a:pt x="8572" y="7334"/>
                        <a:pt x="8001" y="6953"/>
                        <a:pt x="7429" y="6572"/>
                      </a:cubicBezTo>
                      <a:cubicBezTo>
                        <a:pt x="8001" y="6858"/>
                        <a:pt x="8572" y="7144"/>
                        <a:pt x="9049" y="7334"/>
                      </a:cubicBezTo>
                      <a:cubicBezTo>
                        <a:pt x="10001" y="7810"/>
                        <a:pt x="11144" y="8573"/>
                        <a:pt x="12192" y="8668"/>
                      </a:cubicBezTo>
                      <a:cubicBezTo>
                        <a:pt x="12287" y="8668"/>
                        <a:pt x="12383" y="8477"/>
                        <a:pt x="12383" y="8382"/>
                      </a:cubicBezTo>
                      <a:cubicBezTo>
                        <a:pt x="12097" y="7334"/>
                        <a:pt x="11144" y="6572"/>
                        <a:pt x="10382" y="5905"/>
                      </a:cubicBezTo>
                      <a:cubicBezTo>
                        <a:pt x="9906" y="5429"/>
                        <a:pt x="9334" y="5048"/>
                        <a:pt x="8858" y="4572"/>
                      </a:cubicBezTo>
                      <a:cubicBezTo>
                        <a:pt x="10001" y="5239"/>
                        <a:pt x="11049" y="6001"/>
                        <a:pt x="12001" y="6763"/>
                      </a:cubicBezTo>
                      <a:cubicBezTo>
                        <a:pt x="12192" y="6953"/>
                        <a:pt x="12478" y="6763"/>
                        <a:pt x="12383" y="6477"/>
                      </a:cubicBezTo>
                      <a:cubicBezTo>
                        <a:pt x="12192" y="6191"/>
                        <a:pt x="12001" y="5905"/>
                        <a:pt x="11811" y="5620"/>
                      </a:cubicBezTo>
                      <a:cubicBezTo>
                        <a:pt x="12192" y="6096"/>
                        <a:pt x="12573" y="6572"/>
                        <a:pt x="13049" y="6953"/>
                      </a:cubicBezTo>
                      <a:cubicBezTo>
                        <a:pt x="13240" y="7144"/>
                        <a:pt x="13430" y="6953"/>
                        <a:pt x="13430" y="6763"/>
                      </a:cubicBezTo>
                      <a:cubicBezTo>
                        <a:pt x="13525" y="5334"/>
                        <a:pt x="12954" y="4001"/>
                        <a:pt x="12478" y="2762"/>
                      </a:cubicBezTo>
                      <a:cubicBezTo>
                        <a:pt x="12478" y="2477"/>
                        <a:pt x="12287" y="2286"/>
                        <a:pt x="12192" y="2000"/>
                      </a:cubicBezTo>
                      <a:cubicBezTo>
                        <a:pt x="12763" y="2762"/>
                        <a:pt x="13335" y="3620"/>
                        <a:pt x="13716" y="4477"/>
                      </a:cubicBezTo>
                      <a:cubicBezTo>
                        <a:pt x="13716" y="4667"/>
                        <a:pt x="14097" y="4667"/>
                        <a:pt x="14097" y="4477"/>
                      </a:cubicBezTo>
                      <a:cubicBezTo>
                        <a:pt x="14097" y="2953"/>
                        <a:pt x="13430" y="1333"/>
                        <a:pt x="12478" y="0"/>
                      </a:cubicBezTo>
                      <a:cubicBezTo>
                        <a:pt x="14954" y="3048"/>
                        <a:pt x="15430" y="6572"/>
                        <a:pt x="14668" y="9239"/>
                      </a:cubicBezTo>
                      <a:cubicBezTo>
                        <a:pt x="13525" y="13526"/>
                        <a:pt x="9525" y="16574"/>
                        <a:pt x="5239" y="16954"/>
                      </a:cubicBezTo>
                      <a:cubicBezTo>
                        <a:pt x="3905" y="17050"/>
                        <a:pt x="2476" y="16954"/>
                        <a:pt x="1143" y="16954"/>
                      </a:cubicBezTo>
                      <a:cubicBezTo>
                        <a:pt x="1143" y="16954"/>
                        <a:pt x="381" y="16764"/>
                        <a:pt x="0" y="16669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477" name="رسم 672">
                <a:extLst>
                  <a:ext uri="{FF2B5EF4-FFF2-40B4-BE49-F238E27FC236}">
                    <a16:creationId xmlns:a16="http://schemas.microsoft.com/office/drawing/2014/main" id="{D5F3CC8E-6873-9B7E-594C-13E020D35A4F}"/>
                  </a:ext>
                </a:extLst>
              </p:cNvPr>
              <p:cNvGrpSpPr/>
              <p:nvPr/>
            </p:nvGrpSpPr>
            <p:grpSpPr>
              <a:xfrm>
                <a:off x="6593656" y="2783827"/>
                <a:ext cx="32237" cy="32419"/>
                <a:chOff x="6593656" y="2783827"/>
                <a:chExt cx="32237" cy="32419"/>
              </a:xfrm>
            </p:grpSpPr>
            <p:grpSp>
              <p:nvGrpSpPr>
                <p:cNvPr id="2595" name="رسم 672">
                  <a:extLst>
                    <a:ext uri="{FF2B5EF4-FFF2-40B4-BE49-F238E27FC236}">
                      <a16:creationId xmlns:a16="http://schemas.microsoft.com/office/drawing/2014/main" id="{14619466-0587-41DE-1B84-A60BA8FE7385}"/>
                    </a:ext>
                  </a:extLst>
                </p:cNvPr>
                <p:cNvGrpSpPr/>
                <p:nvPr/>
              </p:nvGrpSpPr>
              <p:grpSpPr>
                <a:xfrm>
                  <a:off x="6593656" y="2784044"/>
                  <a:ext cx="23747" cy="27116"/>
                  <a:chOff x="6593656" y="2784044"/>
                  <a:chExt cx="23747" cy="27116"/>
                </a:xfrm>
              </p:grpSpPr>
              <p:sp>
                <p:nvSpPr>
                  <p:cNvPr id="2605" name="شكل حر: شكل 2604">
                    <a:extLst>
                      <a:ext uri="{FF2B5EF4-FFF2-40B4-BE49-F238E27FC236}">
                        <a16:creationId xmlns:a16="http://schemas.microsoft.com/office/drawing/2014/main" id="{0EC21C94-4951-C878-9254-92BD6AC95E8F}"/>
                      </a:ext>
                    </a:extLst>
                  </p:cNvPr>
                  <p:cNvSpPr/>
                  <p:nvPr/>
                </p:nvSpPr>
                <p:spPr>
                  <a:xfrm>
                    <a:off x="6593656" y="2784052"/>
                    <a:ext cx="23747" cy="27108"/>
                  </a:xfrm>
                  <a:custGeom>
                    <a:avLst/>
                    <a:gdLst>
                      <a:gd name="connsiteX0" fmla="*/ 3168 w 23747"/>
                      <a:gd name="connsiteY0" fmla="*/ 19631 h 27108"/>
                      <a:gd name="connsiteX1" fmla="*/ 882 w 23747"/>
                      <a:gd name="connsiteY1" fmla="*/ 14106 h 27108"/>
                      <a:gd name="connsiteX2" fmla="*/ 2406 w 23747"/>
                      <a:gd name="connsiteY2" fmla="*/ 1724 h 27108"/>
                      <a:gd name="connsiteX3" fmla="*/ 5549 w 23747"/>
                      <a:gd name="connsiteY3" fmla="*/ 2200 h 27108"/>
                      <a:gd name="connsiteX4" fmla="*/ 6311 w 23747"/>
                      <a:gd name="connsiteY4" fmla="*/ 1533 h 27108"/>
                      <a:gd name="connsiteX5" fmla="*/ 7645 w 23747"/>
                      <a:gd name="connsiteY5" fmla="*/ 390 h 27108"/>
                      <a:gd name="connsiteX6" fmla="*/ 10978 w 23747"/>
                      <a:gd name="connsiteY6" fmla="*/ 390 h 27108"/>
                      <a:gd name="connsiteX7" fmla="*/ 12502 w 23747"/>
                      <a:gd name="connsiteY7" fmla="*/ 962 h 27108"/>
                      <a:gd name="connsiteX8" fmla="*/ 12883 w 23747"/>
                      <a:gd name="connsiteY8" fmla="*/ 200 h 27108"/>
                      <a:gd name="connsiteX9" fmla="*/ 15360 w 23747"/>
                      <a:gd name="connsiteY9" fmla="*/ 581 h 27108"/>
                      <a:gd name="connsiteX10" fmla="*/ 18027 w 23747"/>
                      <a:gd name="connsiteY10" fmla="*/ 2486 h 27108"/>
                      <a:gd name="connsiteX11" fmla="*/ 21646 w 23747"/>
                      <a:gd name="connsiteY11" fmla="*/ 6677 h 27108"/>
                      <a:gd name="connsiteX12" fmla="*/ 19741 w 23747"/>
                      <a:gd name="connsiteY12" fmla="*/ 25441 h 27108"/>
                      <a:gd name="connsiteX13" fmla="*/ 8883 w 23747"/>
                      <a:gd name="connsiteY13" fmla="*/ 25631 h 27108"/>
                      <a:gd name="connsiteX14" fmla="*/ 3073 w 23747"/>
                      <a:gd name="connsiteY14" fmla="*/ 19821 h 271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3747" h="27108">
                        <a:moveTo>
                          <a:pt x="3168" y="19631"/>
                        </a:moveTo>
                        <a:cubicBezTo>
                          <a:pt x="2120" y="17916"/>
                          <a:pt x="1358" y="16011"/>
                          <a:pt x="882" y="14106"/>
                        </a:cubicBezTo>
                        <a:cubicBezTo>
                          <a:pt x="310" y="11725"/>
                          <a:pt x="-1404" y="2391"/>
                          <a:pt x="2406" y="1724"/>
                        </a:cubicBezTo>
                        <a:cubicBezTo>
                          <a:pt x="3454" y="1533"/>
                          <a:pt x="4597" y="1724"/>
                          <a:pt x="5549" y="2200"/>
                        </a:cubicBezTo>
                        <a:cubicBezTo>
                          <a:pt x="6121" y="2486"/>
                          <a:pt x="6121" y="2105"/>
                          <a:pt x="6311" y="1533"/>
                        </a:cubicBezTo>
                        <a:cubicBezTo>
                          <a:pt x="6597" y="962"/>
                          <a:pt x="7073" y="581"/>
                          <a:pt x="7645" y="390"/>
                        </a:cubicBezTo>
                        <a:cubicBezTo>
                          <a:pt x="8502" y="-86"/>
                          <a:pt x="10121" y="104"/>
                          <a:pt x="10978" y="390"/>
                        </a:cubicBezTo>
                        <a:cubicBezTo>
                          <a:pt x="11645" y="485"/>
                          <a:pt x="12121" y="771"/>
                          <a:pt x="12502" y="962"/>
                        </a:cubicBezTo>
                        <a:cubicBezTo>
                          <a:pt x="12502" y="676"/>
                          <a:pt x="12502" y="390"/>
                          <a:pt x="12883" y="200"/>
                        </a:cubicBezTo>
                        <a:cubicBezTo>
                          <a:pt x="13645" y="-277"/>
                          <a:pt x="14598" y="200"/>
                          <a:pt x="15360" y="581"/>
                        </a:cubicBezTo>
                        <a:cubicBezTo>
                          <a:pt x="16312" y="1057"/>
                          <a:pt x="17170" y="1914"/>
                          <a:pt x="18027" y="2486"/>
                        </a:cubicBezTo>
                        <a:cubicBezTo>
                          <a:pt x="19551" y="3533"/>
                          <a:pt x="20789" y="5057"/>
                          <a:pt x="21646" y="6677"/>
                        </a:cubicBezTo>
                        <a:cubicBezTo>
                          <a:pt x="24409" y="12011"/>
                          <a:pt x="25075" y="21345"/>
                          <a:pt x="19741" y="25441"/>
                        </a:cubicBezTo>
                        <a:cubicBezTo>
                          <a:pt x="16693" y="27822"/>
                          <a:pt x="12026" y="27441"/>
                          <a:pt x="8883" y="25631"/>
                        </a:cubicBezTo>
                        <a:cubicBezTo>
                          <a:pt x="6406" y="24203"/>
                          <a:pt x="4501" y="22202"/>
                          <a:pt x="3073" y="19821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06" name="شكل حر: شكل 2605">
                    <a:extLst>
                      <a:ext uri="{FF2B5EF4-FFF2-40B4-BE49-F238E27FC236}">
                        <a16:creationId xmlns:a16="http://schemas.microsoft.com/office/drawing/2014/main" id="{87FC7ED9-7FA9-FF69-7985-86234EAB8B6E}"/>
                      </a:ext>
                    </a:extLst>
                  </p:cNvPr>
                  <p:cNvSpPr/>
                  <p:nvPr/>
                </p:nvSpPr>
                <p:spPr>
                  <a:xfrm>
                    <a:off x="6593656" y="2784044"/>
                    <a:ext cx="23170" cy="27116"/>
                  </a:xfrm>
                  <a:custGeom>
                    <a:avLst/>
                    <a:gdLst>
                      <a:gd name="connsiteX0" fmla="*/ 3168 w 23170"/>
                      <a:gd name="connsiteY0" fmla="*/ 19639 h 27116"/>
                      <a:gd name="connsiteX1" fmla="*/ 882 w 23170"/>
                      <a:gd name="connsiteY1" fmla="*/ 14114 h 27116"/>
                      <a:gd name="connsiteX2" fmla="*/ 2406 w 23170"/>
                      <a:gd name="connsiteY2" fmla="*/ 1732 h 27116"/>
                      <a:gd name="connsiteX3" fmla="*/ 5549 w 23170"/>
                      <a:gd name="connsiteY3" fmla="*/ 2208 h 27116"/>
                      <a:gd name="connsiteX4" fmla="*/ 6311 w 23170"/>
                      <a:gd name="connsiteY4" fmla="*/ 1541 h 27116"/>
                      <a:gd name="connsiteX5" fmla="*/ 7645 w 23170"/>
                      <a:gd name="connsiteY5" fmla="*/ 398 h 27116"/>
                      <a:gd name="connsiteX6" fmla="*/ 10978 w 23170"/>
                      <a:gd name="connsiteY6" fmla="*/ 398 h 27116"/>
                      <a:gd name="connsiteX7" fmla="*/ 12502 w 23170"/>
                      <a:gd name="connsiteY7" fmla="*/ 970 h 27116"/>
                      <a:gd name="connsiteX8" fmla="*/ 12883 w 23170"/>
                      <a:gd name="connsiteY8" fmla="*/ 208 h 27116"/>
                      <a:gd name="connsiteX9" fmla="*/ 14979 w 23170"/>
                      <a:gd name="connsiteY9" fmla="*/ 398 h 27116"/>
                      <a:gd name="connsiteX10" fmla="*/ 14026 w 23170"/>
                      <a:gd name="connsiteY10" fmla="*/ 589 h 27116"/>
                      <a:gd name="connsiteX11" fmla="*/ 13645 w 23170"/>
                      <a:gd name="connsiteY11" fmla="*/ 3922 h 27116"/>
                      <a:gd name="connsiteX12" fmla="*/ 9454 w 23170"/>
                      <a:gd name="connsiteY12" fmla="*/ 1255 h 27116"/>
                      <a:gd name="connsiteX13" fmla="*/ 9169 w 23170"/>
                      <a:gd name="connsiteY13" fmla="*/ 3637 h 27116"/>
                      <a:gd name="connsiteX14" fmla="*/ 7930 w 23170"/>
                      <a:gd name="connsiteY14" fmla="*/ 2589 h 27116"/>
                      <a:gd name="connsiteX15" fmla="*/ 7645 w 23170"/>
                      <a:gd name="connsiteY15" fmla="*/ 2875 h 27116"/>
                      <a:gd name="connsiteX16" fmla="*/ 7645 w 23170"/>
                      <a:gd name="connsiteY16" fmla="*/ 4494 h 27116"/>
                      <a:gd name="connsiteX17" fmla="*/ 6406 w 23170"/>
                      <a:gd name="connsiteY17" fmla="*/ 3827 h 27116"/>
                      <a:gd name="connsiteX18" fmla="*/ 6216 w 23170"/>
                      <a:gd name="connsiteY18" fmla="*/ 4018 h 27116"/>
                      <a:gd name="connsiteX19" fmla="*/ 6978 w 23170"/>
                      <a:gd name="connsiteY19" fmla="*/ 8209 h 27116"/>
                      <a:gd name="connsiteX20" fmla="*/ 5359 w 23170"/>
                      <a:gd name="connsiteY20" fmla="*/ 5351 h 27116"/>
                      <a:gd name="connsiteX21" fmla="*/ 2882 w 23170"/>
                      <a:gd name="connsiteY21" fmla="*/ 3637 h 27116"/>
                      <a:gd name="connsiteX22" fmla="*/ 882 w 23170"/>
                      <a:gd name="connsiteY22" fmla="*/ 6875 h 27116"/>
                      <a:gd name="connsiteX23" fmla="*/ 1739 w 23170"/>
                      <a:gd name="connsiteY23" fmla="*/ 12400 h 27116"/>
                      <a:gd name="connsiteX24" fmla="*/ 4597 w 23170"/>
                      <a:gd name="connsiteY24" fmla="*/ 19829 h 27116"/>
                      <a:gd name="connsiteX25" fmla="*/ 9073 w 23170"/>
                      <a:gd name="connsiteY25" fmla="*/ 24496 h 27116"/>
                      <a:gd name="connsiteX26" fmla="*/ 11074 w 23170"/>
                      <a:gd name="connsiteY26" fmla="*/ 22877 h 27116"/>
                      <a:gd name="connsiteX27" fmla="*/ 9359 w 23170"/>
                      <a:gd name="connsiteY27" fmla="*/ 17448 h 27116"/>
                      <a:gd name="connsiteX28" fmla="*/ 10978 w 23170"/>
                      <a:gd name="connsiteY28" fmla="*/ 20305 h 27116"/>
                      <a:gd name="connsiteX29" fmla="*/ 12026 w 23170"/>
                      <a:gd name="connsiteY29" fmla="*/ 22401 h 27116"/>
                      <a:gd name="connsiteX30" fmla="*/ 14598 w 23170"/>
                      <a:gd name="connsiteY30" fmla="*/ 25258 h 27116"/>
                      <a:gd name="connsiteX31" fmla="*/ 14788 w 23170"/>
                      <a:gd name="connsiteY31" fmla="*/ 25163 h 27116"/>
                      <a:gd name="connsiteX32" fmla="*/ 14503 w 23170"/>
                      <a:gd name="connsiteY32" fmla="*/ 21734 h 27116"/>
                      <a:gd name="connsiteX33" fmla="*/ 16408 w 23170"/>
                      <a:gd name="connsiteY33" fmla="*/ 23639 h 27116"/>
                      <a:gd name="connsiteX34" fmla="*/ 16693 w 23170"/>
                      <a:gd name="connsiteY34" fmla="*/ 23544 h 27116"/>
                      <a:gd name="connsiteX35" fmla="*/ 16217 w 23170"/>
                      <a:gd name="connsiteY35" fmla="*/ 19924 h 27116"/>
                      <a:gd name="connsiteX36" fmla="*/ 15550 w 23170"/>
                      <a:gd name="connsiteY36" fmla="*/ 15829 h 27116"/>
                      <a:gd name="connsiteX37" fmla="*/ 17836 w 23170"/>
                      <a:gd name="connsiteY37" fmla="*/ 20020 h 27116"/>
                      <a:gd name="connsiteX38" fmla="*/ 19551 w 23170"/>
                      <a:gd name="connsiteY38" fmla="*/ 22591 h 27116"/>
                      <a:gd name="connsiteX39" fmla="*/ 23170 w 23170"/>
                      <a:gd name="connsiteY39" fmla="*/ 19829 h 27116"/>
                      <a:gd name="connsiteX40" fmla="*/ 19646 w 23170"/>
                      <a:gd name="connsiteY40" fmla="*/ 25449 h 27116"/>
                      <a:gd name="connsiteX41" fmla="*/ 8788 w 23170"/>
                      <a:gd name="connsiteY41" fmla="*/ 25639 h 27116"/>
                      <a:gd name="connsiteX42" fmla="*/ 2977 w 23170"/>
                      <a:gd name="connsiteY42" fmla="*/ 19829 h 27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3170" h="27116">
                        <a:moveTo>
                          <a:pt x="3168" y="19639"/>
                        </a:moveTo>
                        <a:cubicBezTo>
                          <a:pt x="2120" y="17924"/>
                          <a:pt x="1358" y="16019"/>
                          <a:pt x="882" y="14114"/>
                        </a:cubicBezTo>
                        <a:cubicBezTo>
                          <a:pt x="310" y="11733"/>
                          <a:pt x="-1404" y="2398"/>
                          <a:pt x="2406" y="1732"/>
                        </a:cubicBezTo>
                        <a:cubicBezTo>
                          <a:pt x="3454" y="1541"/>
                          <a:pt x="4597" y="1732"/>
                          <a:pt x="5549" y="2208"/>
                        </a:cubicBezTo>
                        <a:cubicBezTo>
                          <a:pt x="6121" y="2494"/>
                          <a:pt x="6121" y="2113"/>
                          <a:pt x="6311" y="1541"/>
                        </a:cubicBezTo>
                        <a:cubicBezTo>
                          <a:pt x="6597" y="970"/>
                          <a:pt x="7073" y="589"/>
                          <a:pt x="7645" y="398"/>
                        </a:cubicBezTo>
                        <a:cubicBezTo>
                          <a:pt x="8502" y="-78"/>
                          <a:pt x="10121" y="112"/>
                          <a:pt x="10978" y="398"/>
                        </a:cubicBezTo>
                        <a:cubicBezTo>
                          <a:pt x="11645" y="493"/>
                          <a:pt x="12121" y="779"/>
                          <a:pt x="12502" y="970"/>
                        </a:cubicBezTo>
                        <a:cubicBezTo>
                          <a:pt x="12502" y="684"/>
                          <a:pt x="12502" y="398"/>
                          <a:pt x="12883" y="208"/>
                        </a:cubicBezTo>
                        <a:cubicBezTo>
                          <a:pt x="13550" y="-173"/>
                          <a:pt x="14312" y="17"/>
                          <a:pt x="14979" y="398"/>
                        </a:cubicBezTo>
                        <a:cubicBezTo>
                          <a:pt x="14693" y="398"/>
                          <a:pt x="14312" y="398"/>
                          <a:pt x="14026" y="589"/>
                        </a:cubicBezTo>
                        <a:cubicBezTo>
                          <a:pt x="12883" y="1351"/>
                          <a:pt x="13169" y="2684"/>
                          <a:pt x="13645" y="3922"/>
                        </a:cubicBezTo>
                        <a:cubicBezTo>
                          <a:pt x="12502" y="2589"/>
                          <a:pt x="11264" y="779"/>
                          <a:pt x="9454" y="1255"/>
                        </a:cubicBezTo>
                        <a:cubicBezTo>
                          <a:pt x="8692" y="1446"/>
                          <a:pt x="8883" y="2684"/>
                          <a:pt x="9169" y="3637"/>
                        </a:cubicBezTo>
                        <a:cubicBezTo>
                          <a:pt x="8788" y="3160"/>
                          <a:pt x="8407" y="2779"/>
                          <a:pt x="7930" y="2589"/>
                        </a:cubicBezTo>
                        <a:cubicBezTo>
                          <a:pt x="7740" y="2589"/>
                          <a:pt x="7549" y="2589"/>
                          <a:pt x="7645" y="2875"/>
                        </a:cubicBezTo>
                        <a:cubicBezTo>
                          <a:pt x="7645" y="3065"/>
                          <a:pt x="8121" y="4780"/>
                          <a:pt x="7645" y="4494"/>
                        </a:cubicBezTo>
                        <a:cubicBezTo>
                          <a:pt x="7264" y="4208"/>
                          <a:pt x="6883" y="3922"/>
                          <a:pt x="6406" y="3827"/>
                        </a:cubicBezTo>
                        <a:cubicBezTo>
                          <a:pt x="6406" y="3827"/>
                          <a:pt x="6216" y="3827"/>
                          <a:pt x="6216" y="4018"/>
                        </a:cubicBezTo>
                        <a:cubicBezTo>
                          <a:pt x="6025" y="5446"/>
                          <a:pt x="6692" y="6780"/>
                          <a:pt x="6978" y="8209"/>
                        </a:cubicBezTo>
                        <a:cubicBezTo>
                          <a:pt x="6406" y="7351"/>
                          <a:pt x="5930" y="6208"/>
                          <a:pt x="5359" y="5351"/>
                        </a:cubicBezTo>
                        <a:cubicBezTo>
                          <a:pt x="4882" y="4494"/>
                          <a:pt x="4025" y="3446"/>
                          <a:pt x="2882" y="3637"/>
                        </a:cubicBezTo>
                        <a:cubicBezTo>
                          <a:pt x="1549" y="3922"/>
                          <a:pt x="977" y="5732"/>
                          <a:pt x="882" y="6875"/>
                        </a:cubicBezTo>
                        <a:cubicBezTo>
                          <a:pt x="787" y="8780"/>
                          <a:pt x="1168" y="10590"/>
                          <a:pt x="1739" y="12400"/>
                        </a:cubicBezTo>
                        <a:cubicBezTo>
                          <a:pt x="2406" y="14971"/>
                          <a:pt x="3168" y="17543"/>
                          <a:pt x="4597" y="19829"/>
                        </a:cubicBezTo>
                        <a:cubicBezTo>
                          <a:pt x="5644" y="21544"/>
                          <a:pt x="7264" y="23544"/>
                          <a:pt x="9073" y="24496"/>
                        </a:cubicBezTo>
                        <a:cubicBezTo>
                          <a:pt x="10312" y="25163"/>
                          <a:pt x="11264" y="24306"/>
                          <a:pt x="11074" y="22877"/>
                        </a:cubicBezTo>
                        <a:cubicBezTo>
                          <a:pt x="10788" y="21067"/>
                          <a:pt x="9264" y="19353"/>
                          <a:pt x="9359" y="17448"/>
                        </a:cubicBezTo>
                        <a:cubicBezTo>
                          <a:pt x="10121" y="18210"/>
                          <a:pt x="10597" y="19353"/>
                          <a:pt x="10978" y="20305"/>
                        </a:cubicBezTo>
                        <a:cubicBezTo>
                          <a:pt x="11264" y="21067"/>
                          <a:pt x="11645" y="21734"/>
                          <a:pt x="12026" y="22401"/>
                        </a:cubicBezTo>
                        <a:cubicBezTo>
                          <a:pt x="12502" y="23544"/>
                          <a:pt x="13169" y="25068"/>
                          <a:pt x="14598" y="25258"/>
                        </a:cubicBezTo>
                        <a:cubicBezTo>
                          <a:pt x="14693" y="25258"/>
                          <a:pt x="14788" y="25258"/>
                          <a:pt x="14788" y="25163"/>
                        </a:cubicBezTo>
                        <a:cubicBezTo>
                          <a:pt x="15360" y="24115"/>
                          <a:pt x="14598" y="22877"/>
                          <a:pt x="14503" y="21734"/>
                        </a:cubicBezTo>
                        <a:cubicBezTo>
                          <a:pt x="15169" y="22306"/>
                          <a:pt x="15455" y="23353"/>
                          <a:pt x="16408" y="23639"/>
                        </a:cubicBezTo>
                        <a:cubicBezTo>
                          <a:pt x="16503" y="23639"/>
                          <a:pt x="16598" y="23639"/>
                          <a:pt x="16693" y="23544"/>
                        </a:cubicBezTo>
                        <a:cubicBezTo>
                          <a:pt x="17170" y="22401"/>
                          <a:pt x="16503" y="21067"/>
                          <a:pt x="16217" y="19924"/>
                        </a:cubicBezTo>
                        <a:cubicBezTo>
                          <a:pt x="15931" y="18686"/>
                          <a:pt x="15360" y="17162"/>
                          <a:pt x="15550" y="15829"/>
                        </a:cubicBezTo>
                        <a:cubicBezTo>
                          <a:pt x="16598" y="17067"/>
                          <a:pt x="17265" y="18591"/>
                          <a:pt x="17836" y="20020"/>
                        </a:cubicBezTo>
                        <a:cubicBezTo>
                          <a:pt x="18217" y="20877"/>
                          <a:pt x="18598" y="22210"/>
                          <a:pt x="19551" y="22591"/>
                        </a:cubicBezTo>
                        <a:cubicBezTo>
                          <a:pt x="20884" y="23258"/>
                          <a:pt x="22313" y="21163"/>
                          <a:pt x="23170" y="19829"/>
                        </a:cubicBezTo>
                        <a:cubicBezTo>
                          <a:pt x="22599" y="22115"/>
                          <a:pt x="21456" y="24115"/>
                          <a:pt x="19646" y="25449"/>
                        </a:cubicBezTo>
                        <a:cubicBezTo>
                          <a:pt x="16598" y="27830"/>
                          <a:pt x="11931" y="27449"/>
                          <a:pt x="8788" y="25639"/>
                        </a:cubicBezTo>
                        <a:cubicBezTo>
                          <a:pt x="6311" y="24211"/>
                          <a:pt x="4406" y="22210"/>
                          <a:pt x="2977" y="19829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596" name="رسم 672">
                  <a:extLst>
                    <a:ext uri="{FF2B5EF4-FFF2-40B4-BE49-F238E27FC236}">
                      <a16:creationId xmlns:a16="http://schemas.microsoft.com/office/drawing/2014/main" id="{86EF19EF-FDDD-99CF-270F-4F16DC5E75C8}"/>
                    </a:ext>
                  </a:extLst>
                </p:cNvPr>
                <p:cNvGrpSpPr/>
                <p:nvPr/>
              </p:nvGrpSpPr>
              <p:grpSpPr>
                <a:xfrm>
                  <a:off x="6605480" y="2783827"/>
                  <a:ext cx="20413" cy="25378"/>
                  <a:chOff x="6605480" y="2783827"/>
                  <a:chExt cx="20413" cy="25378"/>
                </a:xfrm>
              </p:grpSpPr>
              <p:sp>
                <p:nvSpPr>
                  <p:cNvPr id="2603" name="شكل حر: شكل 2602">
                    <a:extLst>
                      <a:ext uri="{FF2B5EF4-FFF2-40B4-BE49-F238E27FC236}">
                        <a16:creationId xmlns:a16="http://schemas.microsoft.com/office/drawing/2014/main" id="{1A4D12A2-9435-BBCA-1A1B-9649183DF259}"/>
                      </a:ext>
                    </a:extLst>
                  </p:cNvPr>
                  <p:cNvSpPr/>
                  <p:nvPr/>
                </p:nvSpPr>
                <p:spPr>
                  <a:xfrm>
                    <a:off x="6605480" y="2783827"/>
                    <a:ext cx="20413" cy="25378"/>
                  </a:xfrm>
                  <a:custGeom>
                    <a:avLst/>
                    <a:gdLst>
                      <a:gd name="connsiteX0" fmla="*/ 19728 w 20413"/>
                      <a:gd name="connsiteY0" fmla="*/ 16045 h 25378"/>
                      <a:gd name="connsiteX1" fmla="*/ 20395 w 20413"/>
                      <a:gd name="connsiteY1" fmla="*/ 10616 h 25378"/>
                      <a:gd name="connsiteX2" fmla="*/ 16204 w 20413"/>
                      <a:gd name="connsiteY2" fmla="*/ 43 h 25378"/>
                      <a:gd name="connsiteX3" fmla="*/ 13632 w 20413"/>
                      <a:gd name="connsiteY3" fmla="*/ 1186 h 25378"/>
                      <a:gd name="connsiteX4" fmla="*/ 12775 w 20413"/>
                      <a:gd name="connsiteY4" fmla="*/ 805 h 25378"/>
                      <a:gd name="connsiteX5" fmla="*/ 11346 w 20413"/>
                      <a:gd name="connsiteY5" fmla="*/ 43 h 25378"/>
                      <a:gd name="connsiteX6" fmla="*/ 8393 w 20413"/>
                      <a:gd name="connsiteY6" fmla="*/ 710 h 25378"/>
                      <a:gd name="connsiteX7" fmla="*/ 7155 w 20413"/>
                      <a:gd name="connsiteY7" fmla="*/ 1663 h 25378"/>
                      <a:gd name="connsiteX8" fmla="*/ 6584 w 20413"/>
                      <a:gd name="connsiteY8" fmla="*/ 1091 h 25378"/>
                      <a:gd name="connsiteX9" fmla="*/ 4488 w 20413"/>
                      <a:gd name="connsiteY9" fmla="*/ 1948 h 25378"/>
                      <a:gd name="connsiteX10" fmla="*/ 2583 w 20413"/>
                      <a:gd name="connsiteY10" fmla="*/ 4234 h 25378"/>
                      <a:gd name="connsiteX11" fmla="*/ 392 w 20413"/>
                      <a:gd name="connsiteY11" fmla="*/ 8711 h 25378"/>
                      <a:gd name="connsiteX12" fmla="*/ 6298 w 20413"/>
                      <a:gd name="connsiteY12" fmla="*/ 24808 h 25378"/>
                      <a:gd name="connsiteX13" fmla="*/ 15918 w 20413"/>
                      <a:gd name="connsiteY13" fmla="*/ 22427 h 25378"/>
                      <a:gd name="connsiteX14" fmla="*/ 19728 w 20413"/>
                      <a:gd name="connsiteY14" fmla="*/ 16045 h 25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0413" h="25378">
                        <a:moveTo>
                          <a:pt x="19728" y="16045"/>
                        </a:moveTo>
                        <a:cubicBezTo>
                          <a:pt x="20204" y="14331"/>
                          <a:pt x="20490" y="12426"/>
                          <a:pt x="20395" y="10616"/>
                        </a:cubicBezTo>
                        <a:cubicBezTo>
                          <a:pt x="20395" y="8425"/>
                          <a:pt x="19823" y="-147"/>
                          <a:pt x="16204" y="43"/>
                        </a:cubicBezTo>
                        <a:cubicBezTo>
                          <a:pt x="15251" y="43"/>
                          <a:pt x="14299" y="520"/>
                          <a:pt x="13632" y="1186"/>
                        </a:cubicBezTo>
                        <a:cubicBezTo>
                          <a:pt x="13156" y="1567"/>
                          <a:pt x="13156" y="1186"/>
                          <a:pt x="12775" y="805"/>
                        </a:cubicBezTo>
                        <a:cubicBezTo>
                          <a:pt x="12394" y="329"/>
                          <a:pt x="11918" y="234"/>
                          <a:pt x="11346" y="43"/>
                        </a:cubicBezTo>
                        <a:cubicBezTo>
                          <a:pt x="10489" y="-147"/>
                          <a:pt x="9155" y="329"/>
                          <a:pt x="8393" y="710"/>
                        </a:cubicBezTo>
                        <a:cubicBezTo>
                          <a:pt x="7822" y="996"/>
                          <a:pt x="7441" y="1282"/>
                          <a:pt x="7155" y="1663"/>
                        </a:cubicBezTo>
                        <a:cubicBezTo>
                          <a:pt x="7155" y="1377"/>
                          <a:pt x="6965" y="1186"/>
                          <a:pt x="6584" y="1091"/>
                        </a:cubicBezTo>
                        <a:cubicBezTo>
                          <a:pt x="5822" y="805"/>
                          <a:pt x="5060" y="1377"/>
                          <a:pt x="4488" y="1948"/>
                        </a:cubicBezTo>
                        <a:cubicBezTo>
                          <a:pt x="3821" y="2615"/>
                          <a:pt x="3250" y="3472"/>
                          <a:pt x="2583" y="4234"/>
                        </a:cubicBezTo>
                        <a:cubicBezTo>
                          <a:pt x="1440" y="5473"/>
                          <a:pt x="678" y="7092"/>
                          <a:pt x="392" y="8711"/>
                        </a:cubicBezTo>
                        <a:cubicBezTo>
                          <a:pt x="-846" y="14045"/>
                          <a:pt x="773" y="22427"/>
                          <a:pt x="6298" y="24808"/>
                        </a:cubicBezTo>
                        <a:cubicBezTo>
                          <a:pt x="9536" y="26237"/>
                          <a:pt x="13537" y="24808"/>
                          <a:pt x="15918" y="22427"/>
                        </a:cubicBezTo>
                        <a:cubicBezTo>
                          <a:pt x="17728" y="20617"/>
                          <a:pt x="18966" y="18427"/>
                          <a:pt x="19728" y="16045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04" name="شكل حر: شكل 2603">
                    <a:extLst>
                      <a:ext uri="{FF2B5EF4-FFF2-40B4-BE49-F238E27FC236}">
                        <a16:creationId xmlns:a16="http://schemas.microsoft.com/office/drawing/2014/main" id="{CA57AD6F-8A6F-58F3-EE2C-4E9589B1FB6F}"/>
                      </a:ext>
                    </a:extLst>
                  </p:cNvPr>
                  <p:cNvSpPr/>
                  <p:nvPr/>
                </p:nvSpPr>
                <p:spPr>
                  <a:xfrm>
                    <a:off x="6607397" y="2783827"/>
                    <a:ext cx="18496" cy="25187"/>
                  </a:xfrm>
                  <a:custGeom>
                    <a:avLst/>
                    <a:gdLst>
                      <a:gd name="connsiteX0" fmla="*/ 17812 w 18496"/>
                      <a:gd name="connsiteY0" fmla="*/ 16045 h 25187"/>
                      <a:gd name="connsiteX1" fmla="*/ 18479 w 18496"/>
                      <a:gd name="connsiteY1" fmla="*/ 10616 h 25187"/>
                      <a:gd name="connsiteX2" fmla="*/ 14288 w 18496"/>
                      <a:gd name="connsiteY2" fmla="*/ 43 h 25187"/>
                      <a:gd name="connsiteX3" fmla="*/ 11716 w 18496"/>
                      <a:gd name="connsiteY3" fmla="*/ 1186 h 25187"/>
                      <a:gd name="connsiteX4" fmla="*/ 10858 w 18496"/>
                      <a:gd name="connsiteY4" fmla="*/ 805 h 25187"/>
                      <a:gd name="connsiteX5" fmla="*/ 9430 w 18496"/>
                      <a:gd name="connsiteY5" fmla="*/ 43 h 25187"/>
                      <a:gd name="connsiteX6" fmla="*/ 6477 w 18496"/>
                      <a:gd name="connsiteY6" fmla="*/ 710 h 25187"/>
                      <a:gd name="connsiteX7" fmla="*/ 5239 w 18496"/>
                      <a:gd name="connsiteY7" fmla="*/ 1663 h 25187"/>
                      <a:gd name="connsiteX8" fmla="*/ 4667 w 18496"/>
                      <a:gd name="connsiteY8" fmla="*/ 1091 h 25187"/>
                      <a:gd name="connsiteX9" fmla="*/ 2858 w 18496"/>
                      <a:gd name="connsiteY9" fmla="*/ 1663 h 25187"/>
                      <a:gd name="connsiteX10" fmla="*/ 3715 w 18496"/>
                      <a:gd name="connsiteY10" fmla="*/ 1663 h 25187"/>
                      <a:gd name="connsiteX11" fmla="*/ 4763 w 18496"/>
                      <a:gd name="connsiteY11" fmla="*/ 4425 h 25187"/>
                      <a:gd name="connsiteX12" fmla="*/ 7810 w 18496"/>
                      <a:gd name="connsiteY12" fmla="*/ 1091 h 25187"/>
                      <a:gd name="connsiteX13" fmla="*/ 8668 w 18496"/>
                      <a:gd name="connsiteY13" fmla="*/ 3091 h 25187"/>
                      <a:gd name="connsiteX14" fmla="*/ 9525 w 18496"/>
                      <a:gd name="connsiteY14" fmla="*/ 1853 h 25187"/>
                      <a:gd name="connsiteX15" fmla="*/ 9811 w 18496"/>
                      <a:gd name="connsiteY15" fmla="*/ 2044 h 25187"/>
                      <a:gd name="connsiteX16" fmla="*/ 10096 w 18496"/>
                      <a:gd name="connsiteY16" fmla="*/ 3472 h 25187"/>
                      <a:gd name="connsiteX17" fmla="*/ 11049 w 18496"/>
                      <a:gd name="connsiteY17" fmla="*/ 2615 h 25187"/>
                      <a:gd name="connsiteX18" fmla="*/ 11335 w 18496"/>
                      <a:gd name="connsiteY18" fmla="*/ 2615 h 25187"/>
                      <a:gd name="connsiteX19" fmla="*/ 11621 w 18496"/>
                      <a:gd name="connsiteY19" fmla="*/ 6425 h 25187"/>
                      <a:gd name="connsiteX20" fmla="*/ 12287 w 18496"/>
                      <a:gd name="connsiteY20" fmla="*/ 3568 h 25187"/>
                      <a:gd name="connsiteX21" fmla="*/ 14002 w 18496"/>
                      <a:gd name="connsiteY21" fmla="*/ 1472 h 25187"/>
                      <a:gd name="connsiteX22" fmla="*/ 16478 w 18496"/>
                      <a:gd name="connsiteY22" fmla="*/ 3853 h 25187"/>
                      <a:gd name="connsiteX23" fmla="*/ 16954 w 18496"/>
                      <a:gd name="connsiteY23" fmla="*/ 8902 h 25187"/>
                      <a:gd name="connsiteX24" fmla="*/ 16097 w 18496"/>
                      <a:gd name="connsiteY24" fmla="*/ 16045 h 25187"/>
                      <a:gd name="connsiteX25" fmla="*/ 13240 w 18496"/>
                      <a:gd name="connsiteY25" fmla="*/ 21189 h 25187"/>
                      <a:gd name="connsiteX26" fmla="*/ 11144 w 18496"/>
                      <a:gd name="connsiteY26" fmla="*/ 20236 h 25187"/>
                      <a:gd name="connsiteX27" fmla="*/ 11430 w 18496"/>
                      <a:gd name="connsiteY27" fmla="*/ 15093 h 25187"/>
                      <a:gd name="connsiteX28" fmla="*/ 10668 w 18496"/>
                      <a:gd name="connsiteY28" fmla="*/ 17950 h 25187"/>
                      <a:gd name="connsiteX29" fmla="*/ 10287 w 18496"/>
                      <a:gd name="connsiteY29" fmla="*/ 20046 h 25187"/>
                      <a:gd name="connsiteX30" fmla="*/ 8668 w 18496"/>
                      <a:gd name="connsiteY30" fmla="*/ 23094 h 25187"/>
                      <a:gd name="connsiteX31" fmla="*/ 8477 w 18496"/>
                      <a:gd name="connsiteY31" fmla="*/ 23094 h 25187"/>
                      <a:gd name="connsiteX32" fmla="*/ 7906 w 18496"/>
                      <a:gd name="connsiteY32" fmla="*/ 19951 h 25187"/>
                      <a:gd name="connsiteX33" fmla="*/ 6763 w 18496"/>
                      <a:gd name="connsiteY33" fmla="*/ 22046 h 25187"/>
                      <a:gd name="connsiteX34" fmla="*/ 6477 w 18496"/>
                      <a:gd name="connsiteY34" fmla="*/ 22046 h 25187"/>
                      <a:gd name="connsiteX35" fmla="*/ 6001 w 18496"/>
                      <a:gd name="connsiteY35" fmla="*/ 18808 h 25187"/>
                      <a:gd name="connsiteX36" fmla="*/ 5715 w 18496"/>
                      <a:gd name="connsiteY36" fmla="*/ 15093 h 25187"/>
                      <a:gd name="connsiteX37" fmla="*/ 4667 w 18496"/>
                      <a:gd name="connsiteY37" fmla="*/ 19379 h 25187"/>
                      <a:gd name="connsiteX38" fmla="*/ 3810 w 18496"/>
                      <a:gd name="connsiteY38" fmla="*/ 22046 h 25187"/>
                      <a:gd name="connsiteX39" fmla="*/ 0 w 18496"/>
                      <a:gd name="connsiteY39" fmla="*/ 20427 h 25187"/>
                      <a:gd name="connsiteX40" fmla="*/ 4381 w 18496"/>
                      <a:gd name="connsiteY40" fmla="*/ 24618 h 25187"/>
                      <a:gd name="connsiteX41" fmla="*/ 14002 w 18496"/>
                      <a:gd name="connsiteY41" fmla="*/ 22237 h 25187"/>
                      <a:gd name="connsiteX42" fmla="*/ 17812 w 18496"/>
                      <a:gd name="connsiteY42" fmla="*/ 15855 h 25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8496" h="25187">
                        <a:moveTo>
                          <a:pt x="17812" y="16045"/>
                        </a:moveTo>
                        <a:cubicBezTo>
                          <a:pt x="18288" y="14331"/>
                          <a:pt x="18574" y="12426"/>
                          <a:pt x="18479" y="10616"/>
                        </a:cubicBezTo>
                        <a:cubicBezTo>
                          <a:pt x="18479" y="8425"/>
                          <a:pt x="17907" y="-147"/>
                          <a:pt x="14288" y="43"/>
                        </a:cubicBezTo>
                        <a:cubicBezTo>
                          <a:pt x="13335" y="43"/>
                          <a:pt x="12383" y="520"/>
                          <a:pt x="11716" y="1186"/>
                        </a:cubicBezTo>
                        <a:cubicBezTo>
                          <a:pt x="11239" y="1567"/>
                          <a:pt x="11239" y="1186"/>
                          <a:pt x="10858" y="805"/>
                        </a:cubicBezTo>
                        <a:cubicBezTo>
                          <a:pt x="10477" y="329"/>
                          <a:pt x="10001" y="234"/>
                          <a:pt x="9430" y="43"/>
                        </a:cubicBezTo>
                        <a:cubicBezTo>
                          <a:pt x="8572" y="-147"/>
                          <a:pt x="7239" y="329"/>
                          <a:pt x="6477" y="710"/>
                        </a:cubicBezTo>
                        <a:cubicBezTo>
                          <a:pt x="5905" y="996"/>
                          <a:pt x="5525" y="1282"/>
                          <a:pt x="5239" y="1663"/>
                        </a:cubicBezTo>
                        <a:cubicBezTo>
                          <a:pt x="5239" y="1377"/>
                          <a:pt x="5048" y="1186"/>
                          <a:pt x="4667" y="1091"/>
                        </a:cubicBezTo>
                        <a:cubicBezTo>
                          <a:pt x="4000" y="901"/>
                          <a:pt x="3429" y="1282"/>
                          <a:pt x="2858" y="1663"/>
                        </a:cubicBezTo>
                        <a:cubicBezTo>
                          <a:pt x="3143" y="1663"/>
                          <a:pt x="3429" y="1567"/>
                          <a:pt x="3715" y="1663"/>
                        </a:cubicBezTo>
                        <a:cubicBezTo>
                          <a:pt x="4858" y="2044"/>
                          <a:pt x="4953" y="3377"/>
                          <a:pt x="4763" y="4425"/>
                        </a:cubicBezTo>
                        <a:cubicBezTo>
                          <a:pt x="5429" y="2996"/>
                          <a:pt x="6191" y="1186"/>
                          <a:pt x="7810" y="1091"/>
                        </a:cubicBezTo>
                        <a:cubicBezTo>
                          <a:pt x="8572" y="1091"/>
                          <a:pt x="8668" y="2139"/>
                          <a:pt x="8668" y="3091"/>
                        </a:cubicBezTo>
                        <a:cubicBezTo>
                          <a:pt x="8858" y="2615"/>
                          <a:pt x="9049" y="2139"/>
                          <a:pt x="9525" y="1853"/>
                        </a:cubicBezTo>
                        <a:cubicBezTo>
                          <a:pt x="9620" y="1853"/>
                          <a:pt x="9811" y="1853"/>
                          <a:pt x="9811" y="2044"/>
                        </a:cubicBezTo>
                        <a:cubicBezTo>
                          <a:pt x="9811" y="2234"/>
                          <a:pt x="9811" y="3758"/>
                          <a:pt x="10096" y="3472"/>
                        </a:cubicBezTo>
                        <a:cubicBezTo>
                          <a:pt x="10477" y="3187"/>
                          <a:pt x="10573" y="2806"/>
                          <a:pt x="11049" y="2615"/>
                        </a:cubicBezTo>
                        <a:cubicBezTo>
                          <a:pt x="11049" y="2615"/>
                          <a:pt x="11239" y="2615"/>
                          <a:pt x="11335" y="2615"/>
                        </a:cubicBezTo>
                        <a:cubicBezTo>
                          <a:pt x="11716" y="3853"/>
                          <a:pt x="11525" y="5187"/>
                          <a:pt x="11621" y="6425"/>
                        </a:cubicBezTo>
                        <a:cubicBezTo>
                          <a:pt x="11906" y="5473"/>
                          <a:pt x="12001" y="4425"/>
                          <a:pt x="12287" y="3568"/>
                        </a:cubicBezTo>
                        <a:cubicBezTo>
                          <a:pt x="12573" y="2710"/>
                          <a:pt x="12954" y="1567"/>
                          <a:pt x="14002" y="1472"/>
                        </a:cubicBezTo>
                        <a:cubicBezTo>
                          <a:pt x="15240" y="1472"/>
                          <a:pt x="16192" y="2901"/>
                          <a:pt x="16478" y="3853"/>
                        </a:cubicBezTo>
                        <a:cubicBezTo>
                          <a:pt x="16954" y="5473"/>
                          <a:pt x="17050" y="7187"/>
                          <a:pt x="16954" y="8902"/>
                        </a:cubicBezTo>
                        <a:cubicBezTo>
                          <a:pt x="16954" y="11283"/>
                          <a:pt x="16859" y="13759"/>
                          <a:pt x="16097" y="16045"/>
                        </a:cubicBezTo>
                        <a:cubicBezTo>
                          <a:pt x="15526" y="17760"/>
                          <a:pt x="14668" y="19951"/>
                          <a:pt x="13240" y="21189"/>
                        </a:cubicBezTo>
                        <a:cubicBezTo>
                          <a:pt x="12287" y="22046"/>
                          <a:pt x="11239" y="21570"/>
                          <a:pt x="11144" y="20236"/>
                        </a:cubicBezTo>
                        <a:cubicBezTo>
                          <a:pt x="10954" y="18522"/>
                          <a:pt x="11906" y="16712"/>
                          <a:pt x="11430" y="15093"/>
                        </a:cubicBezTo>
                        <a:cubicBezTo>
                          <a:pt x="10954" y="15950"/>
                          <a:pt x="10858" y="16998"/>
                          <a:pt x="10668" y="17950"/>
                        </a:cubicBezTo>
                        <a:cubicBezTo>
                          <a:pt x="10573" y="18712"/>
                          <a:pt x="10382" y="19379"/>
                          <a:pt x="10287" y="20046"/>
                        </a:cubicBezTo>
                        <a:cubicBezTo>
                          <a:pt x="10096" y="21189"/>
                          <a:pt x="9811" y="22618"/>
                          <a:pt x="8668" y="23094"/>
                        </a:cubicBezTo>
                        <a:cubicBezTo>
                          <a:pt x="8668" y="23094"/>
                          <a:pt x="8477" y="23094"/>
                          <a:pt x="8477" y="23094"/>
                        </a:cubicBezTo>
                        <a:cubicBezTo>
                          <a:pt x="7715" y="22237"/>
                          <a:pt x="8096" y="20998"/>
                          <a:pt x="7906" y="19951"/>
                        </a:cubicBezTo>
                        <a:cubicBezTo>
                          <a:pt x="7429" y="20617"/>
                          <a:pt x="7429" y="21570"/>
                          <a:pt x="6763" y="22046"/>
                        </a:cubicBezTo>
                        <a:cubicBezTo>
                          <a:pt x="6763" y="22046"/>
                          <a:pt x="6572" y="22046"/>
                          <a:pt x="6477" y="22046"/>
                        </a:cubicBezTo>
                        <a:cubicBezTo>
                          <a:pt x="5810" y="21189"/>
                          <a:pt x="6001" y="19855"/>
                          <a:pt x="6001" y="18808"/>
                        </a:cubicBezTo>
                        <a:cubicBezTo>
                          <a:pt x="6001" y="17665"/>
                          <a:pt x="6096" y="16141"/>
                          <a:pt x="5715" y="15093"/>
                        </a:cubicBezTo>
                        <a:cubicBezTo>
                          <a:pt x="5143" y="16426"/>
                          <a:pt x="4858" y="17950"/>
                          <a:pt x="4667" y="19379"/>
                        </a:cubicBezTo>
                        <a:cubicBezTo>
                          <a:pt x="4572" y="20236"/>
                          <a:pt x="4477" y="21475"/>
                          <a:pt x="3810" y="22046"/>
                        </a:cubicBezTo>
                        <a:cubicBezTo>
                          <a:pt x="2762" y="22999"/>
                          <a:pt x="1048" y="21475"/>
                          <a:pt x="0" y="20427"/>
                        </a:cubicBezTo>
                        <a:cubicBezTo>
                          <a:pt x="1048" y="22237"/>
                          <a:pt x="2476" y="23761"/>
                          <a:pt x="4381" y="24618"/>
                        </a:cubicBezTo>
                        <a:cubicBezTo>
                          <a:pt x="7620" y="26047"/>
                          <a:pt x="11621" y="24618"/>
                          <a:pt x="14002" y="22237"/>
                        </a:cubicBezTo>
                        <a:cubicBezTo>
                          <a:pt x="15812" y="20427"/>
                          <a:pt x="17050" y="18236"/>
                          <a:pt x="17812" y="15855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597" name="رسم 672">
                  <a:extLst>
                    <a:ext uri="{FF2B5EF4-FFF2-40B4-BE49-F238E27FC236}">
                      <a16:creationId xmlns:a16="http://schemas.microsoft.com/office/drawing/2014/main" id="{5B1D6EA9-5610-9D40-C318-8CF846785D96}"/>
                    </a:ext>
                  </a:extLst>
                </p:cNvPr>
                <p:cNvGrpSpPr/>
                <p:nvPr/>
              </p:nvGrpSpPr>
              <p:grpSpPr>
                <a:xfrm>
                  <a:off x="6599586" y="2786912"/>
                  <a:ext cx="22415" cy="28219"/>
                  <a:chOff x="6599586" y="2786912"/>
                  <a:chExt cx="22415" cy="28219"/>
                </a:xfrm>
              </p:grpSpPr>
              <p:sp>
                <p:nvSpPr>
                  <p:cNvPr id="2600" name="شكل حر: شكل 2599">
                    <a:extLst>
                      <a:ext uri="{FF2B5EF4-FFF2-40B4-BE49-F238E27FC236}">
                        <a16:creationId xmlns:a16="http://schemas.microsoft.com/office/drawing/2014/main" id="{20C23415-5519-6643-687D-53EBD2897FE5}"/>
                      </a:ext>
                    </a:extLst>
                  </p:cNvPr>
                  <p:cNvSpPr/>
                  <p:nvPr/>
                </p:nvSpPr>
                <p:spPr>
                  <a:xfrm>
                    <a:off x="6599586" y="2787103"/>
                    <a:ext cx="22415" cy="27933"/>
                  </a:xfrm>
                  <a:custGeom>
                    <a:avLst/>
                    <a:gdLst>
                      <a:gd name="connsiteX0" fmla="*/ 762 w 22415"/>
                      <a:gd name="connsiteY0" fmla="*/ 17437 h 27933"/>
                      <a:gd name="connsiteX1" fmla="*/ 0 w 22415"/>
                      <a:gd name="connsiteY1" fmla="*/ 11532 h 27933"/>
                      <a:gd name="connsiteX2" fmla="*/ 4667 w 22415"/>
                      <a:gd name="connsiteY2" fmla="*/ 6 h 27933"/>
                      <a:gd name="connsiteX3" fmla="*/ 7525 w 22415"/>
                      <a:gd name="connsiteY3" fmla="*/ 1245 h 27933"/>
                      <a:gd name="connsiteX4" fmla="*/ 8477 w 22415"/>
                      <a:gd name="connsiteY4" fmla="*/ 864 h 27933"/>
                      <a:gd name="connsiteX5" fmla="*/ 10096 w 22415"/>
                      <a:gd name="connsiteY5" fmla="*/ 102 h 27933"/>
                      <a:gd name="connsiteX6" fmla="*/ 13335 w 22415"/>
                      <a:gd name="connsiteY6" fmla="*/ 864 h 27933"/>
                      <a:gd name="connsiteX7" fmla="*/ 14669 w 22415"/>
                      <a:gd name="connsiteY7" fmla="*/ 1911 h 27933"/>
                      <a:gd name="connsiteX8" fmla="*/ 15240 w 22415"/>
                      <a:gd name="connsiteY8" fmla="*/ 1245 h 27933"/>
                      <a:gd name="connsiteX9" fmla="*/ 17526 w 22415"/>
                      <a:gd name="connsiteY9" fmla="*/ 2197 h 27933"/>
                      <a:gd name="connsiteX10" fmla="*/ 19621 w 22415"/>
                      <a:gd name="connsiteY10" fmla="*/ 4769 h 27933"/>
                      <a:gd name="connsiteX11" fmla="*/ 22003 w 22415"/>
                      <a:gd name="connsiteY11" fmla="*/ 9722 h 27933"/>
                      <a:gd name="connsiteX12" fmla="*/ 15335 w 22415"/>
                      <a:gd name="connsiteY12" fmla="*/ 27343 h 27933"/>
                      <a:gd name="connsiteX13" fmla="*/ 4858 w 22415"/>
                      <a:gd name="connsiteY13" fmla="*/ 24676 h 27933"/>
                      <a:gd name="connsiteX14" fmla="*/ 762 w 22415"/>
                      <a:gd name="connsiteY14" fmla="*/ 17628 h 27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2415" h="27933">
                        <a:moveTo>
                          <a:pt x="762" y="17437"/>
                        </a:moveTo>
                        <a:cubicBezTo>
                          <a:pt x="191" y="15532"/>
                          <a:pt x="0" y="13532"/>
                          <a:pt x="0" y="11532"/>
                        </a:cubicBezTo>
                        <a:cubicBezTo>
                          <a:pt x="0" y="9150"/>
                          <a:pt x="762" y="-279"/>
                          <a:pt x="4667" y="6"/>
                        </a:cubicBezTo>
                        <a:cubicBezTo>
                          <a:pt x="5715" y="6"/>
                          <a:pt x="6763" y="578"/>
                          <a:pt x="7525" y="1245"/>
                        </a:cubicBezTo>
                        <a:cubicBezTo>
                          <a:pt x="8001" y="1721"/>
                          <a:pt x="8096" y="1245"/>
                          <a:pt x="8477" y="864"/>
                        </a:cubicBezTo>
                        <a:cubicBezTo>
                          <a:pt x="8858" y="387"/>
                          <a:pt x="9430" y="197"/>
                          <a:pt x="10096" y="102"/>
                        </a:cubicBezTo>
                        <a:cubicBezTo>
                          <a:pt x="11049" y="-89"/>
                          <a:pt x="12478" y="483"/>
                          <a:pt x="13335" y="864"/>
                        </a:cubicBezTo>
                        <a:cubicBezTo>
                          <a:pt x="13907" y="1149"/>
                          <a:pt x="14288" y="1530"/>
                          <a:pt x="14669" y="1911"/>
                        </a:cubicBezTo>
                        <a:cubicBezTo>
                          <a:pt x="14669" y="1626"/>
                          <a:pt x="14859" y="1340"/>
                          <a:pt x="15240" y="1245"/>
                        </a:cubicBezTo>
                        <a:cubicBezTo>
                          <a:pt x="16097" y="959"/>
                          <a:pt x="16954" y="1626"/>
                          <a:pt x="17526" y="2197"/>
                        </a:cubicBezTo>
                        <a:cubicBezTo>
                          <a:pt x="18288" y="2959"/>
                          <a:pt x="18860" y="3912"/>
                          <a:pt x="19621" y="4769"/>
                        </a:cubicBezTo>
                        <a:cubicBezTo>
                          <a:pt x="20860" y="6102"/>
                          <a:pt x="21622" y="7912"/>
                          <a:pt x="22003" y="9722"/>
                        </a:cubicBezTo>
                        <a:cubicBezTo>
                          <a:pt x="23336" y="15627"/>
                          <a:pt x="21527" y="24771"/>
                          <a:pt x="15335" y="27343"/>
                        </a:cubicBezTo>
                        <a:cubicBezTo>
                          <a:pt x="11716" y="28867"/>
                          <a:pt x="7429" y="27248"/>
                          <a:pt x="4858" y="24676"/>
                        </a:cubicBezTo>
                        <a:cubicBezTo>
                          <a:pt x="2858" y="22676"/>
                          <a:pt x="1524" y="20295"/>
                          <a:pt x="762" y="17628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01" name="شكل حر: شكل 2600">
                    <a:extLst>
                      <a:ext uri="{FF2B5EF4-FFF2-40B4-BE49-F238E27FC236}">
                        <a16:creationId xmlns:a16="http://schemas.microsoft.com/office/drawing/2014/main" id="{00C2A428-7DF2-C26E-E1AA-E08A3C09B447}"/>
                      </a:ext>
                    </a:extLst>
                  </p:cNvPr>
                  <p:cNvSpPr/>
                  <p:nvPr/>
                </p:nvSpPr>
                <p:spPr>
                  <a:xfrm>
                    <a:off x="6599586" y="2786912"/>
                    <a:ext cx="22406" cy="27933"/>
                  </a:xfrm>
                  <a:custGeom>
                    <a:avLst/>
                    <a:gdLst>
                      <a:gd name="connsiteX0" fmla="*/ 4858 w 22406"/>
                      <a:gd name="connsiteY0" fmla="*/ 24676 h 27933"/>
                      <a:gd name="connsiteX1" fmla="*/ 15335 w 22406"/>
                      <a:gd name="connsiteY1" fmla="*/ 27343 h 27933"/>
                      <a:gd name="connsiteX2" fmla="*/ 22003 w 22406"/>
                      <a:gd name="connsiteY2" fmla="*/ 9722 h 27933"/>
                      <a:gd name="connsiteX3" fmla="*/ 19621 w 22406"/>
                      <a:gd name="connsiteY3" fmla="*/ 4769 h 27933"/>
                      <a:gd name="connsiteX4" fmla="*/ 17526 w 22406"/>
                      <a:gd name="connsiteY4" fmla="*/ 2197 h 27933"/>
                      <a:gd name="connsiteX5" fmla="*/ 15240 w 22406"/>
                      <a:gd name="connsiteY5" fmla="*/ 1245 h 27933"/>
                      <a:gd name="connsiteX6" fmla="*/ 14669 w 22406"/>
                      <a:gd name="connsiteY6" fmla="*/ 1911 h 27933"/>
                      <a:gd name="connsiteX7" fmla="*/ 13335 w 22406"/>
                      <a:gd name="connsiteY7" fmla="*/ 864 h 27933"/>
                      <a:gd name="connsiteX8" fmla="*/ 10096 w 22406"/>
                      <a:gd name="connsiteY8" fmla="*/ 102 h 27933"/>
                      <a:gd name="connsiteX9" fmla="*/ 8477 w 22406"/>
                      <a:gd name="connsiteY9" fmla="*/ 864 h 27933"/>
                      <a:gd name="connsiteX10" fmla="*/ 7525 w 22406"/>
                      <a:gd name="connsiteY10" fmla="*/ 1245 h 27933"/>
                      <a:gd name="connsiteX11" fmla="*/ 4667 w 22406"/>
                      <a:gd name="connsiteY11" fmla="*/ 6 h 27933"/>
                      <a:gd name="connsiteX12" fmla="*/ 0 w 22406"/>
                      <a:gd name="connsiteY12" fmla="*/ 11532 h 27933"/>
                      <a:gd name="connsiteX13" fmla="*/ 762 w 22406"/>
                      <a:gd name="connsiteY13" fmla="*/ 17437 h 27933"/>
                      <a:gd name="connsiteX14" fmla="*/ 4858 w 22406"/>
                      <a:gd name="connsiteY14" fmla="*/ 24486 h 27933"/>
                      <a:gd name="connsiteX15" fmla="*/ 9239 w 22406"/>
                      <a:gd name="connsiteY15" fmla="*/ 16485 h 27933"/>
                      <a:gd name="connsiteX16" fmla="*/ 8096 w 22406"/>
                      <a:gd name="connsiteY16" fmla="*/ 11055 h 27933"/>
                      <a:gd name="connsiteX17" fmla="*/ 9144 w 22406"/>
                      <a:gd name="connsiteY17" fmla="*/ 6198 h 27933"/>
                      <a:gd name="connsiteX18" fmla="*/ 9430 w 22406"/>
                      <a:gd name="connsiteY18" fmla="*/ 6198 h 27933"/>
                      <a:gd name="connsiteX19" fmla="*/ 11430 w 22406"/>
                      <a:gd name="connsiteY19" fmla="*/ 9055 h 27933"/>
                      <a:gd name="connsiteX20" fmla="*/ 13240 w 22406"/>
                      <a:gd name="connsiteY20" fmla="*/ 5055 h 27933"/>
                      <a:gd name="connsiteX21" fmla="*/ 15145 w 22406"/>
                      <a:gd name="connsiteY21" fmla="*/ 7531 h 27933"/>
                      <a:gd name="connsiteX22" fmla="*/ 16954 w 22406"/>
                      <a:gd name="connsiteY22" fmla="*/ 10770 h 27933"/>
                      <a:gd name="connsiteX23" fmla="*/ 17240 w 22406"/>
                      <a:gd name="connsiteY23" fmla="*/ 2864 h 27933"/>
                      <a:gd name="connsiteX24" fmla="*/ 19145 w 22406"/>
                      <a:gd name="connsiteY24" fmla="*/ 5340 h 27933"/>
                      <a:gd name="connsiteX25" fmla="*/ 20860 w 22406"/>
                      <a:gd name="connsiteY25" fmla="*/ 19056 h 27933"/>
                      <a:gd name="connsiteX26" fmla="*/ 20479 w 22406"/>
                      <a:gd name="connsiteY26" fmla="*/ 19056 h 27933"/>
                      <a:gd name="connsiteX27" fmla="*/ 19526 w 22406"/>
                      <a:gd name="connsiteY27" fmla="*/ 14199 h 27933"/>
                      <a:gd name="connsiteX28" fmla="*/ 19431 w 22406"/>
                      <a:gd name="connsiteY28" fmla="*/ 18485 h 27933"/>
                      <a:gd name="connsiteX29" fmla="*/ 17240 w 22406"/>
                      <a:gd name="connsiteY29" fmla="*/ 20961 h 27933"/>
                      <a:gd name="connsiteX30" fmla="*/ 15240 w 22406"/>
                      <a:gd name="connsiteY30" fmla="*/ 18294 h 27933"/>
                      <a:gd name="connsiteX31" fmla="*/ 13525 w 22406"/>
                      <a:gd name="connsiteY31" fmla="*/ 14294 h 27933"/>
                      <a:gd name="connsiteX32" fmla="*/ 12859 w 22406"/>
                      <a:gd name="connsiteY32" fmla="*/ 17723 h 27933"/>
                      <a:gd name="connsiteX33" fmla="*/ 11240 w 22406"/>
                      <a:gd name="connsiteY33" fmla="*/ 19628 h 27933"/>
                      <a:gd name="connsiteX34" fmla="*/ 9239 w 22406"/>
                      <a:gd name="connsiteY34" fmla="*/ 16580 h 27933"/>
                      <a:gd name="connsiteX35" fmla="*/ 4763 w 22406"/>
                      <a:gd name="connsiteY35" fmla="*/ 18580 h 27933"/>
                      <a:gd name="connsiteX36" fmla="*/ 4096 w 22406"/>
                      <a:gd name="connsiteY36" fmla="*/ 15151 h 27933"/>
                      <a:gd name="connsiteX37" fmla="*/ 4096 w 22406"/>
                      <a:gd name="connsiteY37" fmla="*/ 9627 h 27933"/>
                      <a:gd name="connsiteX38" fmla="*/ 5239 w 22406"/>
                      <a:gd name="connsiteY38" fmla="*/ 5531 h 27933"/>
                      <a:gd name="connsiteX39" fmla="*/ 7144 w 22406"/>
                      <a:gd name="connsiteY39" fmla="*/ 7817 h 27933"/>
                      <a:gd name="connsiteX40" fmla="*/ 7525 w 22406"/>
                      <a:gd name="connsiteY40" fmla="*/ 13818 h 27933"/>
                      <a:gd name="connsiteX41" fmla="*/ 6763 w 22406"/>
                      <a:gd name="connsiteY41" fmla="*/ 18580 h 27933"/>
                      <a:gd name="connsiteX42" fmla="*/ 5429 w 22406"/>
                      <a:gd name="connsiteY42" fmla="*/ 19818 h 27933"/>
                      <a:gd name="connsiteX43" fmla="*/ 4667 w 22406"/>
                      <a:gd name="connsiteY43" fmla="*/ 18675 h 27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22406" h="27933">
                        <a:moveTo>
                          <a:pt x="4858" y="24676"/>
                        </a:moveTo>
                        <a:cubicBezTo>
                          <a:pt x="7429" y="27248"/>
                          <a:pt x="11811" y="28867"/>
                          <a:pt x="15335" y="27343"/>
                        </a:cubicBezTo>
                        <a:cubicBezTo>
                          <a:pt x="21431" y="24771"/>
                          <a:pt x="23336" y="15532"/>
                          <a:pt x="22003" y="9722"/>
                        </a:cubicBezTo>
                        <a:cubicBezTo>
                          <a:pt x="21622" y="8007"/>
                          <a:pt x="20860" y="6102"/>
                          <a:pt x="19621" y="4769"/>
                        </a:cubicBezTo>
                        <a:cubicBezTo>
                          <a:pt x="18955" y="3912"/>
                          <a:pt x="18383" y="2959"/>
                          <a:pt x="17526" y="2197"/>
                        </a:cubicBezTo>
                        <a:cubicBezTo>
                          <a:pt x="16954" y="1626"/>
                          <a:pt x="16097" y="959"/>
                          <a:pt x="15240" y="1245"/>
                        </a:cubicBezTo>
                        <a:cubicBezTo>
                          <a:pt x="14859" y="1340"/>
                          <a:pt x="14669" y="1626"/>
                          <a:pt x="14669" y="1911"/>
                        </a:cubicBezTo>
                        <a:cubicBezTo>
                          <a:pt x="14288" y="1530"/>
                          <a:pt x="13907" y="1149"/>
                          <a:pt x="13335" y="864"/>
                        </a:cubicBezTo>
                        <a:cubicBezTo>
                          <a:pt x="12478" y="483"/>
                          <a:pt x="11049" y="-89"/>
                          <a:pt x="10096" y="102"/>
                        </a:cubicBezTo>
                        <a:cubicBezTo>
                          <a:pt x="9525" y="197"/>
                          <a:pt x="8954" y="387"/>
                          <a:pt x="8477" y="864"/>
                        </a:cubicBezTo>
                        <a:cubicBezTo>
                          <a:pt x="8096" y="1340"/>
                          <a:pt x="8001" y="1721"/>
                          <a:pt x="7525" y="1245"/>
                        </a:cubicBezTo>
                        <a:cubicBezTo>
                          <a:pt x="6763" y="578"/>
                          <a:pt x="5715" y="6"/>
                          <a:pt x="4667" y="6"/>
                        </a:cubicBezTo>
                        <a:cubicBezTo>
                          <a:pt x="762" y="-279"/>
                          <a:pt x="0" y="9150"/>
                          <a:pt x="0" y="11532"/>
                        </a:cubicBezTo>
                        <a:cubicBezTo>
                          <a:pt x="0" y="13532"/>
                          <a:pt x="191" y="15532"/>
                          <a:pt x="762" y="17437"/>
                        </a:cubicBezTo>
                        <a:cubicBezTo>
                          <a:pt x="1524" y="20104"/>
                          <a:pt x="2858" y="22581"/>
                          <a:pt x="4858" y="24486"/>
                        </a:cubicBezTo>
                        <a:close/>
                        <a:moveTo>
                          <a:pt x="9239" y="16485"/>
                        </a:moveTo>
                        <a:cubicBezTo>
                          <a:pt x="8763" y="14675"/>
                          <a:pt x="8287" y="12865"/>
                          <a:pt x="8096" y="11055"/>
                        </a:cubicBezTo>
                        <a:cubicBezTo>
                          <a:pt x="7906" y="9436"/>
                          <a:pt x="7906" y="7341"/>
                          <a:pt x="9144" y="6198"/>
                        </a:cubicBezTo>
                        <a:cubicBezTo>
                          <a:pt x="9144" y="6198"/>
                          <a:pt x="9335" y="6198"/>
                          <a:pt x="9430" y="6198"/>
                        </a:cubicBezTo>
                        <a:cubicBezTo>
                          <a:pt x="10382" y="6960"/>
                          <a:pt x="10763" y="8103"/>
                          <a:pt x="11430" y="9055"/>
                        </a:cubicBezTo>
                        <a:cubicBezTo>
                          <a:pt x="11525" y="7626"/>
                          <a:pt x="11335" y="4197"/>
                          <a:pt x="13240" y="5055"/>
                        </a:cubicBezTo>
                        <a:cubicBezTo>
                          <a:pt x="14192" y="5436"/>
                          <a:pt x="14669" y="6674"/>
                          <a:pt x="15145" y="7531"/>
                        </a:cubicBezTo>
                        <a:cubicBezTo>
                          <a:pt x="15716" y="8579"/>
                          <a:pt x="16097" y="9912"/>
                          <a:pt x="16954" y="10770"/>
                        </a:cubicBezTo>
                        <a:cubicBezTo>
                          <a:pt x="16478" y="8579"/>
                          <a:pt x="14478" y="2102"/>
                          <a:pt x="17240" y="2864"/>
                        </a:cubicBezTo>
                        <a:cubicBezTo>
                          <a:pt x="18193" y="3150"/>
                          <a:pt x="18764" y="4293"/>
                          <a:pt x="19145" y="5340"/>
                        </a:cubicBezTo>
                        <a:cubicBezTo>
                          <a:pt x="21812" y="9150"/>
                          <a:pt x="22384" y="14865"/>
                          <a:pt x="20860" y="19056"/>
                        </a:cubicBezTo>
                        <a:cubicBezTo>
                          <a:pt x="20860" y="19247"/>
                          <a:pt x="20574" y="19152"/>
                          <a:pt x="20479" y="19056"/>
                        </a:cubicBezTo>
                        <a:cubicBezTo>
                          <a:pt x="19907" y="17532"/>
                          <a:pt x="19907" y="15818"/>
                          <a:pt x="19526" y="14199"/>
                        </a:cubicBezTo>
                        <a:cubicBezTo>
                          <a:pt x="19526" y="15627"/>
                          <a:pt x="19717" y="17056"/>
                          <a:pt x="19431" y="18485"/>
                        </a:cubicBezTo>
                        <a:cubicBezTo>
                          <a:pt x="19241" y="19533"/>
                          <a:pt x="18479" y="21152"/>
                          <a:pt x="17240" y="20961"/>
                        </a:cubicBezTo>
                        <a:cubicBezTo>
                          <a:pt x="16193" y="20771"/>
                          <a:pt x="15621" y="19152"/>
                          <a:pt x="15240" y="18294"/>
                        </a:cubicBezTo>
                        <a:cubicBezTo>
                          <a:pt x="14764" y="17151"/>
                          <a:pt x="14383" y="15342"/>
                          <a:pt x="13525" y="14294"/>
                        </a:cubicBezTo>
                        <a:cubicBezTo>
                          <a:pt x="13145" y="15437"/>
                          <a:pt x="13145" y="16580"/>
                          <a:pt x="12859" y="17723"/>
                        </a:cubicBezTo>
                        <a:cubicBezTo>
                          <a:pt x="12668" y="18485"/>
                          <a:pt x="12097" y="19437"/>
                          <a:pt x="11240" y="19628"/>
                        </a:cubicBezTo>
                        <a:cubicBezTo>
                          <a:pt x="10001" y="20009"/>
                          <a:pt x="9430" y="17342"/>
                          <a:pt x="9239" y="16580"/>
                        </a:cubicBezTo>
                        <a:close/>
                        <a:moveTo>
                          <a:pt x="4763" y="18580"/>
                        </a:moveTo>
                        <a:cubicBezTo>
                          <a:pt x="4286" y="17437"/>
                          <a:pt x="4191" y="16294"/>
                          <a:pt x="4096" y="15151"/>
                        </a:cubicBezTo>
                        <a:cubicBezTo>
                          <a:pt x="4096" y="13341"/>
                          <a:pt x="4096" y="11436"/>
                          <a:pt x="4096" y="9627"/>
                        </a:cubicBezTo>
                        <a:cubicBezTo>
                          <a:pt x="4096" y="8198"/>
                          <a:pt x="4096" y="6483"/>
                          <a:pt x="5239" y="5531"/>
                        </a:cubicBezTo>
                        <a:cubicBezTo>
                          <a:pt x="6477" y="4293"/>
                          <a:pt x="6953" y="6293"/>
                          <a:pt x="7144" y="7817"/>
                        </a:cubicBezTo>
                        <a:cubicBezTo>
                          <a:pt x="7620" y="9817"/>
                          <a:pt x="7620" y="11817"/>
                          <a:pt x="7525" y="13818"/>
                        </a:cubicBezTo>
                        <a:cubicBezTo>
                          <a:pt x="7429" y="15437"/>
                          <a:pt x="7239" y="16961"/>
                          <a:pt x="6763" y="18580"/>
                        </a:cubicBezTo>
                        <a:cubicBezTo>
                          <a:pt x="6572" y="19056"/>
                          <a:pt x="6191" y="20199"/>
                          <a:pt x="5429" y="19818"/>
                        </a:cubicBezTo>
                        <a:cubicBezTo>
                          <a:pt x="5048" y="19628"/>
                          <a:pt x="4858" y="19056"/>
                          <a:pt x="4667" y="18675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602" name="شكل حر: شكل 2601">
                    <a:extLst>
                      <a:ext uri="{FF2B5EF4-FFF2-40B4-BE49-F238E27FC236}">
                        <a16:creationId xmlns:a16="http://schemas.microsoft.com/office/drawing/2014/main" id="{D1F789E6-5C8F-1972-4535-4BB849C18C86}"/>
                      </a:ext>
                    </a:extLst>
                  </p:cNvPr>
                  <p:cNvSpPr/>
                  <p:nvPr/>
                </p:nvSpPr>
                <p:spPr>
                  <a:xfrm>
                    <a:off x="6599586" y="2787103"/>
                    <a:ext cx="20097" cy="28028"/>
                  </a:xfrm>
                  <a:custGeom>
                    <a:avLst/>
                    <a:gdLst>
                      <a:gd name="connsiteX0" fmla="*/ 762 w 20097"/>
                      <a:gd name="connsiteY0" fmla="*/ 17437 h 28028"/>
                      <a:gd name="connsiteX1" fmla="*/ 0 w 20097"/>
                      <a:gd name="connsiteY1" fmla="*/ 11532 h 28028"/>
                      <a:gd name="connsiteX2" fmla="*/ 4667 w 20097"/>
                      <a:gd name="connsiteY2" fmla="*/ 6 h 28028"/>
                      <a:gd name="connsiteX3" fmla="*/ 7525 w 20097"/>
                      <a:gd name="connsiteY3" fmla="*/ 1245 h 28028"/>
                      <a:gd name="connsiteX4" fmla="*/ 8477 w 20097"/>
                      <a:gd name="connsiteY4" fmla="*/ 864 h 28028"/>
                      <a:gd name="connsiteX5" fmla="*/ 10096 w 20097"/>
                      <a:gd name="connsiteY5" fmla="*/ 102 h 28028"/>
                      <a:gd name="connsiteX6" fmla="*/ 13335 w 20097"/>
                      <a:gd name="connsiteY6" fmla="*/ 864 h 28028"/>
                      <a:gd name="connsiteX7" fmla="*/ 14669 w 20097"/>
                      <a:gd name="connsiteY7" fmla="*/ 1911 h 28028"/>
                      <a:gd name="connsiteX8" fmla="*/ 15240 w 20097"/>
                      <a:gd name="connsiteY8" fmla="*/ 1245 h 28028"/>
                      <a:gd name="connsiteX9" fmla="*/ 17240 w 20097"/>
                      <a:gd name="connsiteY9" fmla="*/ 1911 h 28028"/>
                      <a:gd name="connsiteX10" fmla="*/ 16288 w 20097"/>
                      <a:gd name="connsiteY10" fmla="*/ 1911 h 28028"/>
                      <a:gd name="connsiteX11" fmla="*/ 15050 w 20097"/>
                      <a:gd name="connsiteY11" fmla="*/ 4959 h 28028"/>
                      <a:gd name="connsiteX12" fmla="*/ 11621 w 20097"/>
                      <a:gd name="connsiteY12" fmla="*/ 1340 h 28028"/>
                      <a:gd name="connsiteX13" fmla="*/ 10668 w 20097"/>
                      <a:gd name="connsiteY13" fmla="*/ 3531 h 28028"/>
                      <a:gd name="connsiteX14" fmla="*/ 9716 w 20097"/>
                      <a:gd name="connsiteY14" fmla="*/ 2197 h 28028"/>
                      <a:gd name="connsiteX15" fmla="*/ 9335 w 20097"/>
                      <a:gd name="connsiteY15" fmla="*/ 2388 h 28028"/>
                      <a:gd name="connsiteX16" fmla="*/ 9049 w 20097"/>
                      <a:gd name="connsiteY16" fmla="*/ 3912 h 28028"/>
                      <a:gd name="connsiteX17" fmla="*/ 8001 w 20097"/>
                      <a:gd name="connsiteY17" fmla="*/ 2959 h 28028"/>
                      <a:gd name="connsiteX18" fmla="*/ 7715 w 20097"/>
                      <a:gd name="connsiteY18" fmla="*/ 3054 h 28028"/>
                      <a:gd name="connsiteX19" fmla="*/ 7334 w 20097"/>
                      <a:gd name="connsiteY19" fmla="*/ 7245 h 28028"/>
                      <a:gd name="connsiteX20" fmla="*/ 6572 w 20097"/>
                      <a:gd name="connsiteY20" fmla="*/ 4102 h 28028"/>
                      <a:gd name="connsiteX21" fmla="*/ 4667 w 20097"/>
                      <a:gd name="connsiteY21" fmla="*/ 1816 h 28028"/>
                      <a:gd name="connsiteX22" fmla="*/ 1905 w 20097"/>
                      <a:gd name="connsiteY22" fmla="*/ 4388 h 28028"/>
                      <a:gd name="connsiteX23" fmla="*/ 1333 w 20097"/>
                      <a:gd name="connsiteY23" fmla="*/ 9912 h 28028"/>
                      <a:gd name="connsiteX24" fmla="*/ 2191 w 20097"/>
                      <a:gd name="connsiteY24" fmla="*/ 17818 h 28028"/>
                      <a:gd name="connsiteX25" fmla="*/ 5334 w 20097"/>
                      <a:gd name="connsiteY25" fmla="*/ 23533 h 28028"/>
                      <a:gd name="connsiteX26" fmla="*/ 7715 w 20097"/>
                      <a:gd name="connsiteY26" fmla="*/ 22485 h 28028"/>
                      <a:gd name="connsiteX27" fmla="*/ 7429 w 20097"/>
                      <a:gd name="connsiteY27" fmla="*/ 16866 h 28028"/>
                      <a:gd name="connsiteX28" fmla="*/ 8287 w 20097"/>
                      <a:gd name="connsiteY28" fmla="*/ 20009 h 28028"/>
                      <a:gd name="connsiteX29" fmla="*/ 8668 w 20097"/>
                      <a:gd name="connsiteY29" fmla="*/ 22295 h 28028"/>
                      <a:gd name="connsiteX30" fmla="*/ 10478 w 20097"/>
                      <a:gd name="connsiteY30" fmla="*/ 25724 h 28028"/>
                      <a:gd name="connsiteX31" fmla="*/ 10763 w 20097"/>
                      <a:gd name="connsiteY31" fmla="*/ 25724 h 28028"/>
                      <a:gd name="connsiteX32" fmla="*/ 11430 w 20097"/>
                      <a:gd name="connsiteY32" fmla="*/ 22390 h 28028"/>
                      <a:gd name="connsiteX33" fmla="*/ 12668 w 20097"/>
                      <a:gd name="connsiteY33" fmla="*/ 24771 h 28028"/>
                      <a:gd name="connsiteX34" fmla="*/ 12954 w 20097"/>
                      <a:gd name="connsiteY34" fmla="*/ 24771 h 28028"/>
                      <a:gd name="connsiteX35" fmla="*/ 13430 w 20097"/>
                      <a:gd name="connsiteY35" fmla="*/ 21152 h 28028"/>
                      <a:gd name="connsiteX36" fmla="*/ 13811 w 20097"/>
                      <a:gd name="connsiteY36" fmla="*/ 17056 h 28028"/>
                      <a:gd name="connsiteX37" fmla="*/ 14954 w 20097"/>
                      <a:gd name="connsiteY37" fmla="*/ 21723 h 28028"/>
                      <a:gd name="connsiteX38" fmla="*/ 15907 w 20097"/>
                      <a:gd name="connsiteY38" fmla="*/ 24676 h 28028"/>
                      <a:gd name="connsiteX39" fmla="*/ 20098 w 20097"/>
                      <a:gd name="connsiteY39" fmla="*/ 22866 h 28028"/>
                      <a:gd name="connsiteX40" fmla="*/ 15240 w 20097"/>
                      <a:gd name="connsiteY40" fmla="*/ 27438 h 28028"/>
                      <a:gd name="connsiteX41" fmla="*/ 4763 w 20097"/>
                      <a:gd name="connsiteY41" fmla="*/ 24771 h 28028"/>
                      <a:gd name="connsiteX42" fmla="*/ 667 w 20097"/>
                      <a:gd name="connsiteY42" fmla="*/ 17723 h 28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0097" h="28028">
                        <a:moveTo>
                          <a:pt x="762" y="17437"/>
                        </a:moveTo>
                        <a:cubicBezTo>
                          <a:pt x="191" y="15532"/>
                          <a:pt x="0" y="13532"/>
                          <a:pt x="0" y="11532"/>
                        </a:cubicBezTo>
                        <a:cubicBezTo>
                          <a:pt x="0" y="9150"/>
                          <a:pt x="762" y="-279"/>
                          <a:pt x="4667" y="6"/>
                        </a:cubicBezTo>
                        <a:cubicBezTo>
                          <a:pt x="5715" y="6"/>
                          <a:pt x="6763" y="578"/>
                          <a:pt x="7525" y="1245"/>
                        </a:cubicBezTo>
                        <a:cubicBezTo>
                          <a:pt x="8001" y="1721"/>
                          <a:pt x="8096" y="1245"/>
                          <a:pt x="8477" y="864"/>
                        </a:cubicBezTo>
                        <a:cubicBezTo>
                          <a:pt x="8858" y="387"/>
                          <a:pt x="9430" y="197"/>
                          <a:pt x="10096" y="102"/>
                        </a:cubicBezTo>
                        <a:cubicBezTo>
                          <a:pt x="11049" y="-89"/>
                          <a:pt x="12478" y="483"/>
                          <a:pt x="13335" y="864"/>
                        </a:cubicBezTo>
                        <a:cubicBezTo>
                          <a:pt x="13907" y="1149"/>
                          <a:pt x="14288" y="1530"/>
                          <a:pt x="14669" y="1911"/>
                        </a:cubicBezTo>
                        <a:cubicBezTo>
                          <a:pt x="14669" y="1626"/>
                          <a:pt x="14859" y="1340"/>
                          <a:pt x="15240" y="1245"/>
                        </a:cubicBezTo>
                        <a:cubicBezTo>
                          <a:pt x="16002" y="1054"/>
                          <a:pt x="16669" y="1435"/>
                          <a:pt x="17240" y="1911"/>
                        </a:cubicBezTo>
                        <a:cubicBezTo>
                          <a:pt x="16954" y="1816"/>
                          <a:pt x="16574" y="1816"/>
                          <a:pt x="16288" y="1911"/>
                        </a:cubicBezTo>
                        <a:cubicBezTo>
                          <a:pt x="15050" y="2292"/>
                          <a:pt x="14954" y="3721"/>
                          <a:pt x="15050" y="4959"/>
                        </a:cubicBezTo>
                        <a:cubicBezTo>
                          <a:pt x="14288" y="3435"/>
                          <a:pt x="13525" y="1340"/>
                          <a:pt x="11621" y="1340"/>
                        </a:cubicBezTo>
                        <a:cubicBezTo>
                          <a:pt x="10763" y="1340"/>
                          <a:pt x="10668" y="2578"/>
                          <a:pt x="10668" y="3531"/>
                        </a:cubicBezTo>
                        <a:cubicBezTo>
                          <a:pt x="10478" y="2959"/>
                          <a:pt x="10192" y="2483"/>
                          <a:pt x="9716" y="2197"/>
                        </a:cubicBezTo>
                        <a:cubicBezTo>
                          <a:pt x="9525" y="2102"/>
                          <a:pt x="9335" y="2197"/>
                          <a:pt x="9335" y="2388"/>
                        </a:cubicBezTo>
                        <a:cubicBezTo>
                          <a:pt x="9335" y="2578"/>
                          <a:pt x="9335" y="4293"/>
                          <a:pt x="9049" y="3912"/>
                        </a:cubicBezTo>
                        <a:cubicBezTo>
                          <a:pt x="8668" y="3626"/>
                          <a:pt x="8477" y="3150"/>
                          <a:pt x="8001" y="2959"/>
                        </a:cubicBezTo>
                        <a:cubicBezTo>
                          <a:pt x="8001" y="2959"/>
                          <a:pt x="7811" y="2959"/>
                          <a:pt x="7715" y="3054"/>
                        </a:cubicBezTo>
                        <a:cubicBezTo>
                          <a:pt x="7239" y="4388"/>
                          <a:pt x="7429" y="5817"/>
                          <a:pt x="7334" y="7245"/>
                        </a:cubicBezTo>
                        <a:cubicBezTo>
                          <a:pt x="6953" y="6198"/>
                          <a:pt x="6953" y="5055"/>
                          <a:pt x="6572" y="4102"/>
                        </a:cubicBezTo>
                        <a:cubicBezTo>
                          <a:pt x="6287" y="3150"/>
                          <a:pt x="5810" y="1911"/>
                          <a:pt x="4667" y="1816"/>
                        </a:cubicBezTo>
                        <a:cubicBezTo>
                          <a:pt x="3334" y="1721"/>
                          <a:pt x="2286" y="3340"/>
                          <a:pt x="1905" y="4388"/>
                        </a:cubicBezTo>
                        <a:cubicBezTo>
                          <a:pt x="1333" y="6198"/>
                          <a:pt x="1333" y="8007"/>
                          <a:pt x="1333" y="9912"/>
                        </a:cubicBezTo>
                        <a:cubicBezTo>
                          <a:pt x="1333" y="12579"/>
                          <a:pt x="1333" y="15246"/>
                          <a:pt x="2191" y="17818"/>
                        </a:cubicBezTo>
                        <a:cubicBezTo>
                          <a:pt x="2762" y="19723"/>
                          <a:pt x="3810" y="22104"/>
                          <a:pt x="5334" y="23533"/>
                        </a:cubicBezTo>
                        <a:cubicBezTo>
                          <a:pt x="6477" y="24486"/>
                          <a:pt x="7525" y="23914"/>
                          <a:pt x="7715" y="22485"/>
                        </a:cubicBezTo>
                        <a:cubicBezTo>
                          <a:pt x="8001" y="20676"/>
                          <a:pt x="6953" y="18675"/>
                          <a:pt x="7429" y="16866"/>
                        </a:cubicBezTo>
                        <a:cubicBezTo>
                          <a:pt x="8001" y="17818"/>
                          <a:pt x="8096" y="18961"/>
                          <a:pt x="8287" y="20009"/>
                        </a:cubicBezTo>
                        <a:cubicBezTo>
                          <a:pt x="8382" y="20771"/>
                          <a:pt x="8573" y="21533"/>
                          <a:pt x="8668" y="22295"/>
                        </a:cubicBezTo>
                        <a:cubicBezTo>
                          <a:pt x="8858" y="23533"/>
                          <a:pt x="9144" y="25152"/>
                          <a:pt x="10478" y="25724"/>
                        </a:cubicBezTo>
                        <a:cubicBezTo>
                          <a:pt x="10478" y="25724"/>
                          <a:pt x="10668" y="25724"/>
                          <a:pt x="10763" y="25724"/>
                        </a:cubicBezTo>
                        <a:cubicBezTo>
                          <a:pt x="11621" y="24867"/>
                          <a:pt x="11240" y="23438"/>
                          <a:pt x="11430" y="22390"/>
                        </a:cubicBezTo>
                        <a:cubicBezTo>
                          <a:pt x="11906" y="23152"/>
                          <a:pt x="11906" y="24200"/>
                          <a:pt x="12668" y="24771"/>
                        </a:cubicBezTo>
                        <a:cubicBezTo>
                          <a:pt x="12668" y="24771"/>
                          <a:pt x="12859" y="24771"/>
                          <a:pt x="12954" y="24771"/>
                        </a:cubicBezTo>
                        <a:cubicBezTo>
                          <a:pt x="13716" y="23819"/>
                          <a:pt x="13430" y="22295"/>
                          <a:pt x="13430" y="21152"/>
                        </a:cubicBezTo>
                        <a:cubicBezTo>
                          <a:pt x="13430" y="19914"/>
                          <a:pt x="13335" y="18294"/>
                          <a:pt x="13811" y="17056"/>
                        </a:cubicBezTo>
                        <a:cubicBezTo>
                          <a:pt x="14478" y="18485"/>
                          <a:pt x="14764" y="20199"/>
                          <a:pt x="14954" y="21723"/>
                        </a:cubicBezTo>
                        <a:cubicBezTo>
                          <a:pt x="15050" y="22676"/>
                          <a:pt x="15145" y="24009"/>
                          <a:pt x="15907" y="24676"/>
                        </a:cubicBezTo>
                        <a:cubicBezTo>
                          <a:pt x="17050" y="25724"/>
                          <a:pt x="18955" y="24009"/>
                          <a:pt x="20098" y="22866"/>
                        </a:cubicBezTo>
                        <a:cubicBezTo>
                          <a:pt x="18955" y="24867"/>
                          <a:pt x="17336" y="26581"/>
                          <a:pt x="15240" y="27438"/>
                        </a:cubicBezTo>
                        <a:cubicBezTo>
                          <a:pt x="11621" y="28962"/>
                          <a:pt x="7334" y="27343"/>
                          <a:pt x="4763" y="24771"/>
                        </a:cubicBezTo>
                        <a:cubicBezTo>
                          <a:pt x="2762" y="22771"/>
                          <a:pt x="1429" y="20390"/>
                          <a:pt x="667" y="17723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598" name="شكل حر: شكل 2597">
                  <a:extLst>
                    <a:ext uri="{FF2B5EF4-FFF2-40B4-BE49-F238E27FC236}">
                      <a16:creationId xmlns:a16="http://schemas.microsoft.com/office/drawing/2014/main" id="{B9AFBBA3-3B8B-0FE8-1F05-30BD9D21782C}"/>
                    </a:ext>
                  </a:extLst>
                </p:cNvPr>
                <p:cNvSpPr/>
                <p:nvPr/>
              </p:nvSpPr>
              <p:spPr>
                <a:xfrm>
                  <a:off x="6600408" y="2805362"/>
                  <a:ext cx="21181" cy="10884"/>
                </a:xfrm>
                <a:custGeom>
                  <a:avLst/>
                  <a:gdLst>
                    <a:gd name="connsiteX0" fmla="*/ 417 w 21181"/>
                    <a:gd name="connsiteY0" fmla="*/ 3369 h 10884"/>
                    <a:gd name="connsiteX1" fmla="*/ 2607 w 21181"/>
                    <a:gd name="connsiteY1" fmla="*/ 6798 h 10884"/>
                    <a:gd name="connsiteX2" fmla="*/ 14228 w 21181"/>
                    <a:gd name="connsiteY2" fmla="*/ 10417 h 10884"/>
                    <a:gd name="connsiteX3" fmla="*/ 21181 w 21181"/>
                    <a:gd name="connsiteY3" fmla="*/ 892 h 10884"/>
                    <a:gd name="connsiteX4" fmla="*/ 18228 w 21181"/>
                    <a:gd name="connsiteY4" fmla="*/ 2702 h 10884"/>
                    <a:gd name="connsiteX5" fmla="*/ 17276 w 21181"/>
                    <a:gd name="connsiteY5" fmla="*/ 2035 h 10884"/>
                    <a:gd name="connsiteX6" fmla="*/ 15561 w 21181"/>
                    <a:gd name="connsiteY6" fmla="*/ 3845 h 10884"/>
                    <a:gd name="connsiteX7" fmla="*/ 13561 w 21181"/>
                    <a:gd name="connsiteY7" fmla="*/ 35 h 10884"/>
                    <a:gd name="connsiteX8" fmla="*/ 11656 w 21181"/>
                    <a:gd name="connsiteY8" fmla="*/ 2702 h 10884"/>
                    <a:gd name="connsiteX9" fmla="*/ 10323 w 21181"/>
                    <a:gd name="connsiteY9" fmla="*/ 1559 h 10884"/>
                    <a:gd name="connsiteX10" fmla="*/ 8799 w 21181"/>
                    <a:gd name="connsiteY10" fmla="*/ 4226 h 10884"/>
                    <a:gd name="connsiteX11" fmla="*/ 7370 w 21181"/>
                    <a:gd name="connsiteY11" fmla="*/ 1749 h 10884"/>
                    <a:gd name="connsiteX12" fmla="*/ 6322 w 21181"/>
                    <a:gd name="connsiteY12" fmla="*/ 1559 h 10884"/>
                    <a:gd name="connsiteX13" fmla="*/ 5941 w 21181"/>
                    <a:gd name="connsiteY13" fmla="*/ 3559 h 10884"/>
                    <a:gd name="connsiteX14" fmla="*/ 4608 w 21181"/>
                    <a:gd name="connsiteY14" fmla="*/ 2035 h 10884"/>
                    <a:gd name="connsiteX15" fmla="*/ 3560 w 21181"/>
                    <a:gd name="connsiteY15" fmla="*/ 2035 h 10884"/>
                    <a:gd name="connsiteX16" fmla="*/ 4131 w 21181"/>
                    <a:gd name="connsiteY16" fmla="*/ 5559 h 10884"/>
                    <a:gd name="connsiteX17" fmla="*/ 131 w 21181"/>
                    <a:gd name="connsiteY17" fmla="*/ 1940 h 10884"/>
                    <a:gd name="connsiteX18" fmla="*/ 322 w 21181"/>
                    <a:gd name="connsiteY18" fmla="*/ 3273 h 10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1181" h="10884">
                      <a:moveTo>
                        <a:pt x="417" y="3369"/>
                      </a:moveTo>
                      <a:cubicBezTo>
                        <a:pt x="1084" y="4512"/>
                        <a:pt x="1750" y="5750"/>
                        <a:pt x="2607" y="6798"/>
                      </a:cubicBezTo>
                      <a:cubicBezTo>
                        <a:pt x="5370" y="10131"/>
                        <a:pt x="10037" y="11751"/>
                        <a:pt x="14228" y="10417"/>
                      </a:cubicBezTo>
                      <a:cubicBezTo>
                        <a:pt x="17371" y="9369"/>
                        <a:pt x="20610" y="6226"/>
                        <a:pt x="21181" y="892"/>
                      </a:cubicBezTo>
                      <a:cubicBezTo>
                        <a:pt x="21181" y="511"/>
                        <a:pt x="18514" y="2035"/>
                        <a:pt x="18228" y="2702"/>
                      </a:cubicBezTo>
                      <a:cubicBezTo>
                        <a:pt x="18038" y="2321"/>
                        <a:pt x="17752" y="2035"/>
                        <a:pt x="17276" y="2035"/>
                      </a:cubicBezTo>
                      <a:cubicBezTo>
                        <a:pt x="16133" y="2035"/>
                        <a:pt x="15943" y="2988"/>
                        <a:pt x="15561" y="3845"/>
                      </a:cubicBezTo>
                      <a:cubicBezTo>
                        <a:pt x="15181" y="2321"/>
                        <a:pt x="14895" y="321"/>
                        <a:pt x="13561" y="35"/>
                      </a:cubicBezTo>
                      <a:cubicBezTo>
                        <a:pt x="12418" y="-251"/>
                        <a:pt x="11942" y="1273"/>
                        <a:pt x="11656" y="2702"/>
                      </a:cubicBezTo>
                      <a:cubicBezTo>
                        <a:pt x="11370" y="2130"/>
                        <a:pt x="10894" y="1749"/>
                        <a:pt x="10323" y="1559"/>
                      </a:cubicBezTo>
                      <a:cubicBezTo>
                        <a:pt x="8894" y="1273"/>
                        <a:pt x="8989" y="2988"/>
                        <a:pt x="8799" y="4226"/>
                      </a:cubicBezTo>
                      <a:cubicBezTo>
                        <a:pt x="8418" y="3369"/>
                        <a:pt x="8132" y="2416"/>
                        <a:pt x="7370" y="1749"/>
                      </a:cubicBezTo>
                      <a:cubicBezTo>
                        <a:pt x="7180" y="1559"/>
                        <a:pt x="6513" y="1273"/>
                        <a:pt x="6322" y="1559"/>
                      </a:cubicBezTo>
                      <a:cubicBezTo>
                        <a:pt x="5846" y="2130"/>
                        <a:pt x="5846" y="2797"/>
                        <a:pt x="5941" y="3559"/>
                      </a:cubicBezTo>
                      <a:cubicBezTo>
                        <a:pt x="5560" y="2892"/>
                        <a:pt x="5179" y="2321"/>
                        <a:pt x="4608" y="2035"/>
                      </a:cubicBezTo>
                      <a:cubicBezTo>
                        <a:pt x="4417" y="1940"/>
                        <a:pt x="3655" y="1654"/>
                        <a:pt x="3560" y="2035"/>
                      </a:cubicBezTo>
                      <a:cubicBezTo>
                        <a:pt x="3274" y="3273"/>
                        <a:pt x="3846" y="4416"/>
                        <a:pt x="4131" y="5559"/>
                      </a:cubicBezTo>
                      <a:cubicBezTo>
                        <a:pt x="3941" y="4702"/>
                        <a:pt x="1274" y="2797"/>
                        <a:pt x="131" y="1940"/>
                      </a:cubicBezTo>
                      <a:cubicBezTo>
                        <a:pt x="-250" y="1654"/>
                        <a:pt x="322" y="3273"/>
                        <a:pt x="322" y="3273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599" name="شكل حر: شكل 2598">
                  <a:extLst>
                    <a:ext uri="{FF2B5EF4-FFF2-40B4-BE49-F238E27FC236}">
                      <a16:creationId xmlns:a16="http://schemas.microsoft.com/office/drawing/2014/main" id="{B99D34C5-6BC2-6D6C-C79C-96826B5D2332}"/>
                    </a:ext>
                  </a:extLst>
                </p:cNvPr>
                <p:cNvSpPr/>
                <p:nvPr/>
              </p:nvSpPr>
              <p:spPr>
                <a:xfrm>
                  <a:off x="6600348" y="2807493"/>
                  <a:ext cx="20574" cy="8710"/>
                </a:xfrm>
                <a:custGeom>
                  <a:avLst/>
                  <a:gdLst>
                    <a:gd name="connsiteX0" fmla="*/ 95 w 20574"/>
                    <a:gd name="connsiteY0" fmla="*/ 95 h 8710"/>
                    <a:gd name="connsiteX1" fmla="*/ 95 w 20574"/>
                    <a:gd name="connsiteY1" fmla="*/ 286 h 8710"/>
                    <a:gd name="connsiteX2" fmla="*/ 1715 w 20574"/>
                    <a:gd name="connsiteY2" fmla="*/ 2857 h 8710"/>
                    <a:gd name="connsiteX3" fmla="*/ 5429 w 20574"/>
                    <a:gd name="connsiteY3" fmla="*/ 6001 h 8710"/>
                    <a:gd name="connsiteX4" fmla="*/ 5715 w 20574"/>
                    <a:gd name="connsiteY4" fmla="*/ 5715 h 8710"/>
                    <a:gd name="connsiteX5" fmla="*/ 5525 w 20574"/>
                    <a:gd name="connsiteY5" fmla="*/ 5334 h 8710"/>
                    <a:gd name="connsiteX6" fmla="*/ 9620 w 20574"/>
                    <a:gd name="connsiteY6" fmla="*/ 7239 h 8710"/>
                    <a:gd name="connsiteX7" fmla="*/ 9811 w 20574"/>
                    <a:gd name="connsiteY7" fmla="*/ 6858 h 8710"/>
                    <a:gd name="connsiteX8" fmla="*/ 7811 w 20574"/>
                    <a:gd name="connsiteY8" fmla="*/ 4096 h 8710"/>
                    <a:gd name="connsiteX9" fmla="*/ 10763 w 20574"/>
                    <a:gd name="connsiteY9" fmla="*/ 6668 h 8710"/>
                    <a:gd name="connsiteX10" fmla="*/ 11049 w 20574"/>
                    <a:gd name="connsiteY10" fmla="*/ 6382 h 8710"/>
                    <a:gd name="connsiteX11" fmla="*/ 9906 w 20574"/>
                    <a:gd name="connsiteY11" fmla="*/ 3810 h 8710"/>
                    <a:gd name="connsiteX12" fmla="*/ 11906 w 20574"/>
                    <a:gd name="connsiteY12" fmla="*/ 6668 h 8710"/>
                    <a:gd name="connsiteX13" fmla="*/ 12287 w 20574"/>
                    <a:gd name="connsiteY13" fmla="*/ 6572 h 8710"/>
                    <a:gd name="connsiteX14" fmla="*/ 12192 w 20574"/>
                    <a:gd name="connsiteY14" fmla="*/ 2857 h 8710"/>
                    <a:gd name="connsiteX15" fmla="*/ 12192 w 20574"/>
                    <a:gd name="connsiteY15" fmla="*/ 762 h 8710"/>
                    <a:gd name="connsiteX16" fmla="*/ 12478 w 20574"/>
                    <a:gd name="connsiteY16" fmla="*/ 2572 h 8710"/>
                    <a:gd name="connsiteX17" fmla="*/ 13145 w 20574"/>
                    <a:gd name="connsiteY17" fmla="*/ 6001 h 8710"/>
                    <a:gd name="connsiteX18" fmla="*/ 13525 w 20574"/>
                    <a:gd name="connsiteY18" fmla="*/ 6001 h 8710"/>
                    <a:gd name="connsiteX19" fmla="*/ 14573 w 20574"/>
                    <a:gd name="connsiteY19" fmla="*/ 2953 h 8710"/>
                    <a:gd name="connsiteX20" fmla="*/ 14764 w 20574"/>
                    <a:gd name="connsiteY20" fmla="*/ 952 h 8710"/>
                    <a:gd name="connsiteX21" fmla="*/ 14764 w 20574"/>
                    <a:gd name="connsiteY21" fmla="*/ 4763 h 8710"/>
                    <a:gd name="connsiteX22" fmla="*/ 15145 w 20574"/>
                    <a:gd name="connsiteY22" fmla="*/ 4858 h 8710"/>
                    <a:gd name="connsiteX23" fmla="*/ 15526 w 20574"/>
                    <a:gd name="connsiteY23" fmla="*/ 3905 h 8710"/>
                    <a:gd name="connsiteX24" fmla="*/ 15050 w 20574"/>
                    <a:gd name="connsiteY24" fmla="*/ 5620 h 8710"/>
                    <a:gd name="connsiteX25" fmla="*/ 15431 w 20574"/>
                    <a:gd name="connsiteY25" fmla="*/ 5810 h 8710"/>
                    <a:gd name="connsiteX26" fmla="*/ 18288 w 20574"/>
                    <a:gd name="connsiteY26" fmla="*/ 2762 h 8710"/>
                    <a:gd name="connsiteX27" fmla="*/ 18764 w 20574"/>
                    <a:gd name="connsiteY27" fmla="*/ 2096 h 8710"/>
                    <a:gd name="connsiteX28" fmla="*/ 17526 w 20574"/>
                    <a:gd name="connsiteY28" fmla="*/ 4763 h 8710"/>
                    <a:gd name="connsiteX29" fmla="*/ 17812 w 20574"/>
                    <a:gd name="connsiteY29" fmla="*/ 5048 h 8710"/>
                    <a:gd name="connsiteX30" fmla="*/ 20574 w 20574"/>
                    <a:gd name="connsiteY30" fmla="*/ 1238 h 8710"/>
                    <a:gd name="connsiteX31" fmla="*/ 14097 w 20574"/>
                    <a:gd name="connsiteY31" fmla="*/ 8192 h 8710"/>
                    <a:gd name="connsiteX32" fmla="*/ 2477 w 20574"/>
                    <a:gd name="connsiteY32" fmla="*/ 4572 h 8710"/>
                    <a:gd name="connsiteX33" fmla="*/ 286 w 20574"/>
                    <a:gd name="connsiteY33" fmla="*/ 1143 h 8710"/>
                    <a:gd name="connsiteX34" fmla="*/ 0 w 20574"/>
                    <a:gd name="connsiteY34" fmla="*/ 0 h 8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20574" h="8710">
                      <a:moveTo>
                        <a:pt x="95" y="95"/>
                      </a:moveTo>
                      <a:cubicBezTo>
                        <a:pt x="95" y="95"/>
                        <a:pt x="95" y="191"/>
                        <a:pt x="95" y="286"/>
                      </a:cubicBezTo>
                      <a:cubicBezTo>
                        <a:pt x="571" y="1143"/>
                        <a:pt x="1143" y="2096"/>
                        <a:pt x="1715" y="2857"/>
                      </a:cubicBezTo>
                      <a:cubicBezTo>
                        <a:pt x="2762" y="4096"/>
                        <a:pt x="4000" y="5334"/>
                        <a:pt x="5429" y="6001"/>
                      </a:cubicBezTo>
                      <a:cubicBezTo>
                        <a:pt x="5620" y="6001"/>
                        <a:pt x="5810" y="5905"/>
                        <a:pt x="5715" y="5715"/>
                      </a:cubicBezTo>
                      <a:cubicBezTo>
                        <a:pt x="5715" y="5620"/>
                        <a:pt x="5620" y="5429"/>
                        <a:pt x="5525" y="5334"/>
                      </a:cubicBezTo>
                      <a:cubicBezTo>
                        <a:pt x="6667" y="6286"/>
                        <a:pt x="8192" y="6953"/>
                        <a:pt x="9620" y="7239"/>
                      </a:cubicBezTo>
                      <a:cubicBezTo>
                        <a:pt x="9811" y="7239"/>
                        <a:pt x="9906" y="7049"/>
                        <a:pt x="9811" y="6858"/>
                      </a:cubicBezTo>
                      <a:cubicBezTo>
                        <a:pt x="9144" y="6001"/>
                        <a:pt x="8382" y="5144"/>
                        <a:pt x="7811" y="4096"/>
                      </a:cubicBezTo>
                      <a:cubicBezTo>
                        <a:pt x="8573" y="5048"/>
                        <a:pt x="9525" y="6191"/>
                        <a:pt x="10763" y="6668"/>
                      </a:cubicBezTo>
                      <a:cubicBezTo>
                        <a:pt x="10954" y="6668"/>
                        <a:pt x="11144" y="6668"/>
                        <a:pt x="11049" y="6382"/>
                      </a:cubicBezTo>
                      <a:cubicBezTo>
                        <a:pt x="10668" y="5525"/>
                        <a:pt x="10192" y="4763"/>
                        <a:pt x="9906" y="3810"/>
                      </a:cubicBezTo>
                      <a:cubicBezTo>
                        <a:pt x="10478" y="4858"/>
                        <a:pt x="11049" y="6001"/>
                        <a:pt x="11906" y="6668"/>
                      </a:cubicBezTo>
                      <a:cubicBezTo>
                        <a:pt x="12002" y="6668"/>
                        <a:pt x="12287" y="6668"/>
                        <a:pt x="12287" y="6572"/>
                      </a:cubicBezTo>
                      <a:cubicBezTo>
                        <a:pt x="12287" y="5334"/>
                        <a:pt x="12192" y="4096"/>
                        <a:pt x="12192" y="2857"/>
                      </a:cubicBezTo>
                      <a:cubicBezTo>
                        <a:pt x="12192" y="2191"/>
                        <a:pt x="12192" y="1429"/>
                        <a:pt x="12192" y="762"/>
                      </a:cubicBezTo>
                      <a:cubicBezTo>
                        <a:pt x="12192" y="1333"/>
                        <a:pt x="12383" y="2000"/>
                        <a:pt x="12478" y="2572"/>
                      </a:cubicBezTo>
                      <a:cubicBezTo>
                        <a:pt x="12668" y="3620"/>
                        <a:pt x="12573" y="5048"/>
                        <a:pt x="13145" y="6001"/>
                      </a:cubicBezTo>
                      <a:cubicBezTo>
                        <a:pt x="13145" y="6096"/>
                        <a:pt x="13430" y="6096"/>
                        <a:pt x="13525" y="6001"/>
                      </a:cubicBezTo>
                      <a:cubicBezTo>
                        <a:pt x="14192" y="5144"/>
                        <a:pt x="14383" y="4000"/>
                        <a:pt x="14573" y="2953"/>
                      </a:cubicBezTo>
                      <a:cubicBezTo>
                        <a:pt x="14573" y="2286"/>
                        <a:pt x="14764" y="1619"/>
                        <a:pt x="14764" y="952"/>
                      </a:cubicBezTo>
                      <a:cubicBezTo>
                        <a:pt x="14764" y="2286"/>
                        <a:pt x="14764" y="3620"/>
                        <a:pt x="14764" y="4763"/>
                      </a:cubicBezTo>
                      <a:cubicBezTo>
                        <a:pt x="14764" y="4953"/>
                        <a:pt x="15050" y="5144"/>
                        <a:pt x="15145" y="4858"/>
                      </a:cubicBezTo>
                      <a:cubicBezTo>
                        <a:pt x="15240" y="4477"/>
                        <a:pt x="15431" y="4191"/>
                        <a:pt x="15526" y="3905"/>
                      </a:cubicBezTo>
                      <a:cubicBezTo>
                        <a:pt x="15335" y="4477"/>
                        <a:pt x="15145" y="5048"/>
                        <a:pt x="15050" y="5620"/>
                      </a:cubicBezTo>
                      <a:cubicBezTo>
                        <a:pt x="15050" y="5810"/>
                        <a:pt x="15240" y="5905"/>
                        <a:pt x="15431" y="5810"/>
                      </a:cubicBezTo>
                      <a:cubicBezTo>
                        <a:pt x="16669" y="5144"/>
                        <a:pt x="17431" y="3905"/>
                        <a:pt x="18288" y="2762"/>
                      </a:cubicBezTo>
                      <a:cubicBezTo>
                        <a:pt x="18479" y="2572"/>
                        <a:pt x="18574" y="2381"/>
                        <a:pt x="18764" y="2096"/>
                      </a:cubicBezTo>
                      <a:cubicBezTo>
                        <a:pt x="18383" y="3048"/>
                        <a:pt x="18002" y="3905"/>
                        <a:pt x="17526" y="4763"/>
                      </a:cubicBezTo>
                      <a:cubicBezTo>
                        <a:pt x="17431" y="4953"/>
                        <a:pt x="17526" y="5239"/>
                        <a:pt x="17812" y="5048"/>
                      </a:cubicBezTo>
                      <a:cubicBezTo>
                        <a:pt x="19145" y="4191"/>
                        <a:pt x="20003" y="2762"/>
                        <a:pt x="20574" y="1238"/>
                      </a:cubicBezTo>
                      <a:cubicBezTo>
                        <a:pt x="19431" y="5048"/>
                        <a:pt x="16764" y="7334"/>
                        <a:pt x="14097" y="8192"/>
                      </a:cubicBezTo>
                      <a:cubicBezTo>
                        <a:pt x="9906" y="9620"/>
                        <a:pt x="5239" y="8001"/>
                        <a:pt x="2477" y="4572"/>
                      </a:cubicBezTo>
                      <a:cubicBezTo>
                        <a:pt x="1619" y="3524"/>
                        <a:pt x="953" y="2381"/>
                        <a:pt x="286" y="1143"/>
                      </a:cubicBezTo>
                      <a:cubicBezTo>
                        <a:pt x="286" y="1143"/>
                        <a:pt x="0" y="381"/>
                        <a:pt x="0" y="0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478" name="رسم 672">
                <a:extLst>
                  <a:ext uri="{FF2B5EF4-FFF2-40B4-BE49-F238E27FC236}">
                    <a16:creationId xmlns:a16="http://schemas.microsoft.com/office/drawing/2014/main" id="{5C984B73-F1B1-B075-AACC-D6D7BAE48024}"/>
                  </a:ext>
                </a:extLst>
              </p:cNvPr>
              <p:cNvGrpSpPr/>
              <p:nvPr/>
            </p:nvGrpSpPr>
            <p:grpSpPr>
              <a:xfrm>
                <a:off x="6683787" y="2909371"/>
                <a:ext cx="32613" cy="35656"/>
                <a:chOff x="6683787" y="2909371"/>
                <a:chExt cx="32613" cy="35656"/>
              </a:xfrm>
            </p:grpSpPr>
            <p:grpSp>
              <p:nvGrpSpPr>
                <p:cNvPr id="2583" name="رسم 672">
                  <a:extLst>
                    <a:ext uri="{FF2B5EF4-FFF2-40B4-BE49-F238E27FC236}">
                      <a16:creationId xmlns:a16="http://schemas.microsoft.com/office/drawing/2014/main" id="{902A4FAF-9E36-6F61-2C70-FC166A5213DD}"/>
                    </a:ext>
                  </a:extLst>
                </p:cNvPr>
                <p:cNvGrpSpPr/>
                <p:nvPr/>
              </p:nvGrpSpPr>
              <p:grpSpPr>
                <a:xfrm>
                  <a:off x="6683787" y="2909371"/>
                  <a:ext cx="22859" cy="29336"/>
                  <a:chOff x="6683787" y="2909371"/>
                  <a:chExt cx="22859" cy="29336"/>
                </a:xfrm>
              </p:grpSpPr>
              <p:sp>
                <p:nvSpPr>
                  <p:cNvPr id="2593" name="شكل حر: شكل 2592">
                    <a:extLst>
                      <a:ext uri="{FF2B5EF4-FFF2-40B4-BE49-F238E27FC236}">
                        <a16:creationId xmlns:a16="http://schemas.microsoft.com/office/drawing/2014/main" id="{C6AA0F50-14B1-8BBD-A225-6CFA32B156DD}"/>
                      </a:ext>
                    </a:extLst>
                  </p:cNvPr>
                  <p:cNvSpPr/>
                  <p:nvPr/>
                </p:nvSpPr>
                <p:spPr>
                  <a:xfrm>
                    <a:off x="6683787" y="2909371"/>
                    <a:ext cx="22859" cy="29336"/>
                  </a:xfrm>
                  <a:custGeom>
                    <a:avLst/>
                    <a:gdLst>
                      <a:gd name="connsiteX0" fmla="*/ 0 w 22859"/>
                      <a:gd name="connsiteY0" fmla="*/ 15946 h 29336"/>
                      <a:gd name="connsiteX1" fmla="*/ 857 w 22859"/>
                      <a:gd name="connsiteY1" fmla="*/ 10041 h 29336"/>
                      <a:gd name="connsiteX2" fmla="*/ 8477 w 22859"/>
                      <a:gd name="connsiteY2" fmla="*/ 135 h 29336"/>
                      <a:gd name="connsiteX3" fmla="*/ 10954 w 22859"/>
                      <a:gd name="connsiteY3" fmla="*/ 2135 h 29336"/>
                      <a:gd name="connsiteX4" fmla="*/ 12001 w 22859"/>
                      <a:gd name="connsiteY4" fmla="*/ 1944 h 29336"/>
                      <a:gd name="connsiteX5" fmla="*/ 13716 w 22859"/>
                      <a:gd name="connsiteY5" fmla="*/ 1563 h 29336"/>
                      <a:gd name="connsiteX6" fmla="*/ 16669 w 22859"/>
                      <a:gd name="connsiteY6" fmla="*/ 3183 h 29336"/>
                      <a:gd name="connsiteX7" fmla="*/ 17717 w 22859"/>
                      <a:gd name="connsiteY7" fmla="*/ 4516 h 29336"/>
                      <a:gd name="connsiteX8" fmla="*/ 18478 w 22859"/>
                      <a:gd name="connsiteY8" fmla="*/ 4040 h 29336"/>
                      <a:gd name="connsiteX9" fmla="*/ 20479 w 22859"/>
                      <a:gd name="connsiteY9" fmla="*/ 5564 h 29336"/>
                      <a:gd name="connsiteX10" fmla="*/ 21812 w 22859"/>
                      <a:gd name="connsiteY10" fmla="*/ 8612 h 29336"/>
                      <a:gd name="connsiteX11" fmla="*/ 22860 w 22859"/>
                      <a:gd name="connsiteY11" fmla="*/ 14041 h 29336"/>
                      <a:gd name="connsiteX12" fmla="*/ 11716 w 22859"/>
                      <a:gd name="connsiteY12" fmla="*/ 29281 h 29336"/>
                      <a:gd name="connsiteX13" fmla="*/ 2286 w 22859"/>
                      <a:gd name="connsiteY13" fmla="*/ 23947 h 29336"/>
                      <a:gd name="connsiteX14" fmla="*/ 190 w 22859"/>
                      <a:gd name="connsiteY14" fmla="*/ 16041 h 29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2859" h="29336">
                        <a:moveTo>
                          <a:pt x="0" y="15946"/>
                        </a:moveTo>
                        <a:cubicBezTo>
                          <a:pt x="0" y="13946"/>
                          <a:pt x="286" y="11946"/>
                          <a:pt x="857" y="10041"/>
                        </a:cubicBezTo>
                        <a:cubicBezTo>
                          <a:pt x="1524" y="7755"/>
                          <a:pt x="4763" y="-1199"/>
                          <a:pt x="8477" y="135"/>
                        </a:cubicBezTo>
                        <a:cubicBezTo>
                          <a:pt x="9525" y="516"/>
                          <a:pt x="10287" y="1278"/>
                          <a:pt x="10954" y="2135"/>
                        </a:cubicBezTo>
                        <a:cubicBezTo>
                          <a:pt x="11335" y="2706"/>
                          <a:pt x="11525" y="2325"/>
                          <a:pt x="12001" y="1944"/>
                        </a:cubicBezTo>
                        <a:cubicBezTo>
                          <a:pt x="12478" y="1563"/>
                          <a:pt x="13144" y="1563"/>
                          <a:pt x="13716" y="1563"/>
                        </a:cubicBezTo>
                        <a:cubicBezTo>
                          <a:pt x="14668" y="1563"/>
                          <a:pt x="15907" y="2516"/>
                          <a:pt x="16669" y="3183"/>
                        </a:cubicBezTo>
                        <a:cubicBezTo>
                          <a:pt x="17145" y="3659"/>
                          <a:pt x="17431" y="4040"/>
                          <a:pt x="17717" y="4516"/>
                        </a:cubicBezTo>
                        <a:cubicBezTo>
                          <a:pt x="17717" y="4230"/>
                          <a:pt x="18002" y="4040"/>
                          <a:pt x="18478" y="4040"/>
                        </a:cubicBezTo>
                        <a:cubicBezTo>
                          <a:pt x="19336" y="4040"/>
                          <a:pt x="20002" y="4802"/>
                          <a:pt x="20479" y="5564"/>
                        </a:cubicBezTo>
                        <a:cubicBezTo>
                          <a:pt x="21050" y="6516"/>
                          <a:pt x="21336" y="7564"/>
                          <a:pt x="21812" y="8612"/>
                        </a:cubicBezTo>
                        <a:cubicBezTo>
                          <a:pt x="22669" y="10231"/>
                          <a:pt x="22860" y="12231"/>
                          <a:pt x="22860" y="14041"/>
                        </a:cubicBezTo>
                        <a:cubicBezTo>
                          <a:pt x="22574" y="20042"/>
                          <a:pt x="18383" y="28424"/>
                          <a:pt x="11716" y="29281"/>
                        </a:cubicBezTo>
                        <a:cubicBezTo>
                          <a:pt x="7906" y="29757"/>
                          <a:pt x="4096" y="27090"/>
                          <a:pt x="2286" y="23947"/>
                        </a:cubicBezTo>
                        <a:cubicBezTo>
                          <a:pt x="857" y="21566"/>
                          <a:pt x="286" y="18804"/>
                          <a:pt x="190" y="16041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94" name="شكل حر: شكل 2593">
                    <a:extLst>
                      <a:ext uri="{FF2B5EF4-FFF2-40B4-BE49-F238E27FC236}">
                        <a16:creationId xmlns:a16="http://schemas.microsoft.com/office/drawing/2014/main" id="{59B9F346-E7A0-CDD7-2BE0-FED8B9E5CAD7}"/>
                      </a:ext>
                    </a:extLst>
                  </p:cNvPr>
                  <p:cNvSpPr/>
                  <p:nvPr/>
                </p:nvSpPr>
                <p:spPr>
                  <a:xfrm>
                    <a:off x="6683787" y="2909371"/>
                    <a:ext cx="20192" cy="29146"/>
                  </a:xfrm>
                  <a:custGeom>
                    <a:avLst/>
                    <a:gdLst>
                      <a:gd name="connsiteX0" fmla="*/ 0 w 20192"/>
                      <a:gd name="connsiteY0" fmla="*/ 15946 h 29146"/>
                      <a:gd name="connsiteX1" fmla="*/ 857 w 20192"/>
                      <a:gd name="connsiteY1" fmla="*/ 10041 h 29146"/>
                      <a:gd name="connsiteX2" fmla="*/ 8477 w 20192"/>
                      <a:gd name="connsiteY2" fmla="*/ 135 h 29146"/>
                      <a:gd name="connsiteX3" fmla="*/ 10954 w 20192"/>
                      <a:gd name="connsiteY3" fmla="*/ 2135 h 29146"/>
                      <a:gd name="connsiteX4" fmla="*/ 12001 w 20192"/>
                      <a:gd name="connsiteY4" fmla="*/ 1944 h 29146"/>
                      <a:gd name="connsiteX5" fmla="*/ 13716 w 20192"/>
                      <a:gd name="connsiteY5" fmla="*/ 1563 h 29146"/>
                      <a:gd name="connsiteX6" fmla="*/ 16669 w 20192"/>
                      <a:gd name="connsiteY6" fmla="*/ 3183 h 29146"/>
                      <a:gd name="connsiteX7" fmla="*/ 17717 w 20192"/>
                      <a:gd name="connsiteY7" fmla="*/ 4516 h 29146"/>
                      <a:gd name="connsiteX8" fmla="*/ 18478 w 20192"/>
                      <a:gd name="connsiteY8" fmla="*/ 4040 h 29146"/>
                      <a:gd name="connsiteX9" fmla="*/ 20193 w 20192"/>
                      <a:gd name="connsiteY9" fmla="*/ 5183 h 29146"/>
                      <a:gd name="connsiteX10" fmla="*/ 19336 w 20192"/>
                      <a:gd name="connsiteY10" fmla="*/ 4897 h 29146"/>
                      <a:gd name="connsiteX11" fmla="*/ 17335 w 20192"/>
                      <a:gd name="connsiteY11" fmla="*/ 7564 h 29146"/>
                      <a:gd name="connsiteX12" fmla="*/ 15049 w 20192"/>
                      <a:gd name="connsiteY12" fmla="*/ 3087 h 29146"/>
                      <a:gd name="connsiteX13" fmla="*/ 13621 w 20192"/>
                      <a:gd name="connsiteY13" fmla="*/ 4992 h 29146"/>
                      <a:gd name="connsiteX14" fmla="*/ 13049 w 20192"/>
                      <a:gd name="connsiteY14" fmla="*/ 3468 h 29146"/>
                      <a:gd name="connsiteX15" fmla="*/ 12668 w 20192"/>
                      <a:gd name="connsiteY15" fmla="*/ 3468 h 29146"/>
                      <a:gd name="connsiteX16" fmla="*/ 11906 w 20192"/>
                      <a:gd name="connsiteY16" fmla="*/ 4897 h 29146"/>
                      <a:gd name="connsiteX17" fmla="*/ 11239 w 20192"/>
                      <a:gd name="connsiteY17" fmla="*/ 3754 h 29146"/>
                      <a:gd name="connsiteX18" fmla="*/ 10954 w 20192"/>
                      <a:gd name="connsiteY18" fmla="*/ 3754 h 29146"/>
                      <a:gd name="connsiteX19" fmla="*/ 9525 w 20192"/>
                      <a:gd name="connsiteY19" fmla="*/ 7755 h 29146"/>
                      <a:gd name="connsiteX20" fmla="*/ 9620 w 20192"/>
                      <a:gd name="connsiteY20" fmla="*/ 4516 h 29146"/>
                      <a:gd name="connsiteX21" fmla="*/ 8382 w 20192"/>
                      <a:gd name="connsiteY21" fmla="*/ 1754 h 29146"/>
                      <a:gd name="connsiteX22" fmla="*/ 5048 w 20192"/>
                      <a:gd name="connsiteY22" fmla="*/ 3564 h 29146"/>
                      <a:gd name="connsiteX23" fmla="*/ 2953 w 20192"/>
                      <a:gd name="connsiteY23" fmla="*/ 8707 h 29146"/>
                      <a:gd name="connsiteX24" fmla="*/ 1714 w 20192"/>
                      <a:gd name="connsiteY24" fmla="*/ 16518 h 29146"/>
                      <a:gd name="connsiteX25" fmla="*/ 3238 w 20192"/>
                      <a:gd name="connsiteY25" fmla="*/ 22804 h 29146"/>
                      <a:gd name="connsiteX26" fmla="*/ 5810 w 20192"/>
                      <a:gd name="connsiteY26" fmla="*/ 22423 h 29146"/>
                      <a:gd name="connsiteX27" fmla="*/ 7048 w 20192"/>
                      <a:gd name="connsiteY27" fmla="*/ 16899 h 29146"/>
                      <a:gd name="connsiteX28" fmla="*/ 7048 w 20192"/>
                      <a:gd name="connsiteY28" fmla="*/ 20232 h 29146"/>
                      <a:gd name="connsiteX29" fmla="*/ 6858 w 20192"/>
                      <a:gd name="connsiteY29" fmla="*/ 22614 h 29146"/>
                      <a:gd name="connsiteX30" fmla="*/ 7620 w 20192"/>
                      <a:gd name="connsiteY30" fmla="*/ 26424 h 29146"/>
                      <a:gd name="connsiteX31" fmla="*/ 7906 w 20192"/>
                      <a:gd name="connsiteY31" fmla="*/ 26424 h 29146"/>
                      <a:gd name="connsiteX32" fmla="*/ 9430 w 20192"/>
                      <a:gd name="connsiteY32" fmla="*/ 23280 h 29146"/>
                      <a:gd name="connsiteX33" fmla="*/ 10001 w 20192"/>
                      <a:gd name="connsiteY33" fmla="*/ 25947 h 29146"/>
                      <a:gd name="connsiteX34" fmla="*/ 10287 w 20192"/>
                      <a:gd name="connsiteY34" fmla="*/ 25947 h 29146"/>
                      <a:gd name="connsiteX35" fmla="*/ 11716 w 20192"/>
                      <a:gd name="connsiteY35" fmla="*/ 22614 h 29146"/>
                      <a:gd name="connsiteX36" fmla="*/ 13144 w 20192"/>
                      <a:gd name="connsiteY36" fmla="*/ 18708 h 29146"/>
                      <a:gd name="connsiteX37" fmla="*/ 13049 w 20192"/>
                      <a:gd name="connsiteY37" fmla="*/ 23471 h 29146"/>
                      <a:gd name="connsiteX38" fmla="*/ 13144 w 20192"/>
                      <a:gd name="connsiteY38" fmla="*/ 26519 h 29146"/>
                      <a:gd name="connsiteX39" fmla="*/ 17621 w 20192"/>
                      <a:gd name="connsiteY39" fmla="*/ 25947 h 29146"/>
                      <a:gd name="connsiteX40" fmla="*/ 11716 w 20192"/>
                      <a:gd name="connsiteY40" fmla="*/ 29091 h 29146"/>
                      <a:gd name="connsiteX41" fmla="*/ 2286 w 20192"/>
                      <a:gd name="connsiteY41" fmla="*/ 23757 h 29146"/>
                      <a:gd name="connsiteX42" fmla="*/ 190 w 20192"/>
                      <a:gd name="connsiteY42" fmla="*/ 15851 h 29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0192" h="29146">
                        <a:moveTo>
                          <a:pt x="0" y="15946"/>
                        </a:moveTo>
                        <a:cubicBezTo>
                          <a:pt x="0" y="13946"/>
                          <a:pt x="286" y="11946"/>
                          <a:pt x="857" y="10041"/>
                        </a:cubicBezTo>
                        <a:cubicBezTo>
                          <a:pt x="1524" y="7755"/>
                          <a:pt x="4763" y="-1199"/>
                          <a:pt x="8477" y="135"/>
                        </a:cubicBezTo>
                        <a:cubicBezTo>
                          <a:pt x="9525" y="516"/>
                          <a:pt x="10287" y="1278"/>
                          <a:pt x="10954" y="2135"/>
                        </a:cubicBezTo>
                        <a:cubicBezTo>
                          <a:pt x="11335" y="2706"/>
                          <a:pt x="11525" y="2325"/>
                          <a:pt x="12001" y="1944"/>
                        </a:cubicBezTo>
                        <a:cubicBezTo>
                          <a:pt x="12478" y="1563"/>
                          <a:pt x="13144" y="1563"/>
                          <a:pt x="13716" y="1563"/>
                        </a:cubicBezTo>
                        <a:cubicBezTo>
                          <a:pt x="14668" y="1563"/>
                          <a:pt x="15907" y="2516"/>
                          <a:pt x="16669" y="3183"/>
                        </a:cubicBezTo>
                        <a:cubicBezTo>
                          <a:pt x="17145" y="3659"/>
                          <a:pt x="17431" y="4040"/>
                          <a:pt x="17717" y="4516"/>
                        </a:cubicBezTo>
                        <a:cubicBezTo>
                          <a:pt x="17717" y="4230"/>
                          <a:pt x="18002" y="4040"/>
                          <a:pt x="18478" y="4040"/>
                        </a:cubicBezTo>
                        <a:cubicBezTo>
                          <a:pt x="19240" y="4040"/>
                          <a:pt x="19812" y="4611"/>
                          <a:pt x="20193" y="5183"/>
                        </a:cubicBezTo>
                        <a:cubicBezTo>
                          <a:pt x="19907" y="4992"/>
                          <a:pt x="19621" y="4897"/>
                          <a:pt x="19336" y="4897"/>
                        </a:cubicBezTo>
                        <a:cubicBezTo>
                          <a:pt x="18002" y="4897"/>
                          <a:pt x="17526" y="6231"/>
                          <a:pt x="17335" y="7564"/>
                        </a:cubicBezTo>
                        <a:cubicBezTo>
                          <a:pt x="17050" y="5850"/>
                          <a:pt x="16859" y="3659"/>
                          <a:pt x="15049" y="3087"/>
                        </a:cubicBezTo>
                        <a:cubicBezTo>
                          <a:pt x="14288" y="2897"/>
                          <a:pt x="13811" y="4040"/>
                          <a:pt x="13621" y="4992"/>
                        </a:cubicBezTo>
                        <a:cubicBezTo>
                          <a:pt x="13621" y="4421"/>
                          <a:pt x="13430" y="3849"/>
                          <a:pt x="13049" y="3468"/>
                        </a:cubicBezTo>
                        <a:cubicBezTo>
                          <a:pt x="12954" y="3373"/>
                          <a:pt x="12668" y="3373"/>
                          <a:pt x="12668" y="3468"/>
                        </a:cubicBezTo>
                        <a:cubicBezTo>
                          <a:pt x="12668" y="3659"/>
                          <a:pt x="12192" y="5373"/>
                          <a:pt x="11906" y="4897"/>
                        </a:cubicBezTo>
                        <a:cubicBezTo>
                          <a:pt x="11620" y="4516"/>
                          <a:pt x="11525" y="4040"/>
                          <a:pt x="11239" y="3754"/>
                        </a:cubicBezTo>
                        <a:cubicBezTo>
                          <a:pt x="11144" y="3754"/>
                          <a:pt x="10954" y="3754"/>
                          <a:pt x="10954" y="3754"/>
                        </a:cubicBezTo>
                        <a:cubicBezTo>
                          <a:pt x="10096" y="4897"/>
                          <a:pt x="10001" y="6421"/>
                          <a:pt x="9525" y="7755"/>
                        </a:cubicBezTo>
                        <a:cubicBezTo>
                          <a:pt x="9525" y="6707"/>
                          <a:pt x="9715" y="5564"/>
                          <a:pt x="9620" y="4516"/>
                        </a:cubicBezTo>
                        <a:cubicBezTo>
                          <a:pt x="9620" y="3564"/>
                          <a:pt x="9430" y="2135"/>
                          <a:pt x="8382" y="1754"/>
                        </a:cubicBezTo>
                        <a:cubicBezTo>
                          <a:pt x="7144" y="1278"/>
                          <a:pt x="5715" y="2611"/>
                          <a:pt x="5048" y="3564"/>
                        </a:cubicBezTo>
                        <a:cubicBezTo>
                          <a:pt x="4000" y="5183"/>
                          <a:pt x="3429" y="6897"/>
                          <a:pt x="2953" y="8707"/>
                        </a:cubicBezTo>
                        <a:cubicBezTo>
                          <a:pt x="2286" y="11279"/>
                          <a:pt x="1619" y="13851"/>
                          <a:pt x="1714" y="16518"/>
                        </a:cubicBezTo>
                        <a:cubicBezTo>
                          <a:pt x="1714" y="18518"/>
                          <a:pt x="2095" y="21090"/>
                          <a:pt x="3238" y="22804"/>
                        </a:cubicBezTo>
                        <a:cubicBezTo>
                          <a:pt x="4000" y="24042"/>
                          <a:pt x="5239" y="23757"/>
                          <a:pt x="5810" y="22423"/>
                        </a:cubicBezTo>
                        <a:cubicBezTo>
                          <a:pt x="6572" y="20709"/>
                          <a:pt x="6096" y="18518"/>
                          <a:pt x="7048" y="16899"/>
                        </a:cubicBezTo>
                        <a:cubicBezTo>
                          <a:pt x="7334" y="17946"/>
                          <a:pt x="7048" y="19089"/>
                          <a:pt x="7048" y="20232"/>
                        </a:cubicBezTo>
                        <a:cubicBezTo>
                          <a:pt x="6953" y="20994"/>
                          <a:pt x="6858" y="21852"/>
                          <a:pt x="6858" y="22614"/>
                        </a:cubicBezTo>
                        <a:cubicBezTo>
                          <a:pt x="6763" y="23852"/>
                          <a:pt x="6572" y="25471"/>
                          <a:pt x="7620" y="26424"/>
                        </a:cubicBezTo>
                        <a:cubicBezTo>
                          <a:pt x="7620" y="26424"/>
                          <a:pt x="7810" y="26424"/>
                          <a:pt x="7906" y="26424"/>
                        </a:cubicBezTo>
                        <a:cubicBezTo>
                          <a:pt x="8953" y="25757"/>
                          <a:pt x="8953" y="24328"/>
                          <a:pt x="9430" y="23280"/>
                        </a:cubicBezTo>
                        <a:cubicBezTo>
                          <a:pt x="9715" y="24138"/>
                          <a:pt x="9430" y="25185"/>
                          <a:pt x="10001" y="25947"/>
                        </a:cubicBezTo>
                        <a:cubicBezTo>
                          <a:pt x="10001" y="25947"/>
                          <a:pt x="10192" y="26043"/>
                          <a:pt x="10287" y="25947"/>
                        </a:cubicBezTo>
                        <a:cubicBezTo>
                          <a:pt x="11239" y="25185"/>
                          <a:pt x="11430" y="23661"/>
                          <a:pt x="11716" y="22614"/>
                        </a:cubicBezTo>
                        <a:cubicBezTo>
                          <a:pt x="12001" y="21375"/>
                          <a:pt x="12382" y="19756"/>
                          <a:pt x="13144" y="18708"/>
                        </a:cubicBezTo>
                        <a:cubicBezTo>
                          <a:pt x="13430" y="20232"/>
                          <a:pt x="13144" y="21947"/>
                          <a:pt x="13049" y="23471"/>
                        </a:cubicBezTo>
                        <a:cubicBezTo>
                          <a:pt x="12859" y="24423"/>
                          <a:pt x="12668" y="25662"/>
                          <a:pt x="13144" y="26519"/>
                        </a:cubicBezTo>
                        <a:cubicBezTo>
                          <a:pt x="14002" y="27852"/>
                          <a:pt x="16288" y="26709"/>
                          <a:pt x="17621" y="25947"/>
                        </a:cubicBezTo>
                        <a:cubicBezTo>
                          <a:pt x="16002" y="27567"/>
                          <a:pt x="14002" y="28805"/>
                          <a:pt x="11716" y="29091"/>
                        </a:cubicBezTo>
                        <a:cubicBezTo>
                          <a:pt x="7906" y="29567"/>
                          <a:pt x="4096" y="26900"/>
                          <a:pt x="2286" y="23757"/>
                        </a:cubicBezTo>
                        <a:cubicBezTo>
                          <a:pt x="857" y="21375"/>
                          <a:pt x="286" y="18613"/>
                          <a:pt x="190" y="15851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584" name="رسم 672">
                  <a:extLst>
                    <a:ext uri="{FF2B5EF4-FFF2-40B4-BE49-F238E27FC236}">
                      <a16:creationId xmlns:a16="http://schemas.microsoft.com/office/drawing/2014/main" id="{1E6BCE42-49AA-AEBA-6EED-96350D2B5539}"/>
                    </a:ext>
                  </a:extLst>
                </p:cNvPr>
                <p:cNvGrpSpPr/>
                <p:nvPr/>
              </p:nvGrpSpPr>
              <p:grpSpPr>
                <a:xfrm>
                  <a:off x="6692470" y="2916535"/>
                  <a:ext cx="23930" cy="23877"/>
                  <a:chOff x="6692470" y="2916535"/>
                  <a:chExt cx="23930" cy="23877"/>
                </a:xfrm>
              </p:grpSpPr>
              <p:sp>
                <p:nvSpPr>
                  <p:cNvPr id="2591" name="شكل حر: شكل 2590">
                    <a:extLst>
                      <a:ext uri="{FF2B5EF4-FFF2-40B4-BE49-F238E27FC236}">
                        <a16:creationId xmlns:a16="http://schemas.microsoft.com/office/drawing/2014/main" id="{7DFF7DB9-8E4D-3089-1BE7-7CB7AF4EC4BF}"/>
                      </a:ext>
                    </a:extLst>
                  </p:cNvPr>
                  <p:cNvSpPr/>
                  <p:nvPr/>
                </p:nvSpPr>
                <p:spPr>
                  <a:xfrm>
                    <a:off x="6692470" y="2916565"/>
                    <a:ext cx="23930" cy="23847"/>
                  </a:xfrm>
                  <a:custGeom>
                    <a:avLst/>
                    <a:gdLst>
                      <a:gd name="connsiteX0" fmla="*/ 17606 w 23930"/>
                      <a:gd name="connsiteY0" fmla="*/ 19896 h 23847"/>
                      <a:gd name="connsiteX1" fmla="*/ 20940 w 23930"/>
                      <a:gd name="connsiteY1" fmla="*/ 15610 h 23847"/>
                      <a:gd name="connsiteX2" fmla="*/ 22654 w 23930"/>
                      <a:gd name="connsiteY2" fmla="*/ 4371 h 23847"/>
                      <a:gd name="connsiteX3" fmla="*/ 19797 w 23930"/>
                      <a:gd name="connsiteY3" fmla="*/ 4085 h 23847"/>
                      <a:gd name="connsiteX4" fmla="*/ 19320 w 23930"/>
                      <a:gd name="connsiteY4" fmla="*/ 3323 h 23847"/>
                      <a:gd name="connsiteX5" fmla="*/ 18463 w 23930"/>
                      <a:gd name="connsiteY5" fmla="*/ 1989 h 23847"/>
                      <a:gd name="connsiteX6" fmla="*/ 15510 w 23930"/>
                      <a:gd name="connsiteY6" fmla="*/ 1037 h 23847"/>
                      <a:gd name="connsiteX7" fmla="*/ 14082 w 23930"/>
                      <a:gd name="connsiteY7" fmla="*/ 1227 h 23847"/>
                      <a:gd name="connsiteX8" fmla="*/ 13891 w 23930"/>
                      <a:gd name="connsiteY8" fmla="*/ 465 h 23847"/>
                      <a:gd name="connsiteX9" fmla="*/ 11700 w 23930"/>
                      <a:gd name="connsiteY9" fmla="*/ 180 h 23847"/>
                      <a:gd name="connsiteX10" fmla="*/ 8843 w 23930"/>
                      <a:gd name="connsiteY10" fmla="*/ 1132 h 23847"/>
                      <a:gd name="connsiteX11" fmla="*/ 4652 w 23930"/>
                      <a:gd name="connsiteY11" fmla="*/ 3894 h 23847"/>
                      <a:gd name="connsiteX12" fmla="*/ 1604 w 23930"/>
                      <a:gd name="connsiteY12" fmla="*/ 20754 h 23847"/>
                      <a:gd name="connsiteX13" fmla="*/ 11129 w 23930"/>
                      <a:gd name="connsiteY13" fmla="*/ 23516 h 23847"/>
                      <a:gd name="connsiteX14" fmla="*/ 17606 w 23930"/>
                      <a:gd name="connsiteY14" fmla="*/ 19896 h 23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3930" h="23847">
                        <a:moveTo>
                          <a:pt x="17606" y="19896"/>
                        </a:moveTo>
                        <a:cubicBezTo>
                          <a:pt x="18939" y="18658"/>
                          <a:pt x="20082" y="17134"/>
                          <a:pt x="20940" y="15610"/>
                        </a:cubicBezTo>
                        <a:cubicBezTo>
                          <a:pt x="22083" y="13705"/>
                          <a:pt x="25893" y="5990"/>
                          <a:pt x="22654" y="4371"/>
                        </a:cubicBezTo>
                        <a:cubicBezTo>
                          <a:pt x="21797" y="3894"/>
                          <a:pt x="20749" y="3894"/>
                          <a:pt x="19797" y="4085"/>
                        </a:cubicBezTo>
                        <a:cubicBezTo>
                          <a:pt x="19225" y="4180"/>
                          <a:pt x="19320" y="3799"/>
                          <a:pt x="19320" y="3323"/>
                        </a:cubicBezTo>
                        <a:cubicBezTo>
                          <a:pt x="19320" y="2751"/>
                          <a:pt x="18844" y="2370"/>
                          <a:pt x="18463" y="1989"/>
                        </a:cubicBezTo>
                        <a:cubicBezTo>
                          <a:pt x="17796" y="1323"/>
                          <a:pt x="16368" y="1132"/>
                          <a:pt x="15510" y="1037"/>
                        </a:cubicBezTo>
                        <a:cubicBezTo>
                          <a:pt x="14939" y="1037"/>
                          <a:pt x="14463" y="1037"/>
                          <a:pt x="14082" y="1227"/>
                        </a:cubicBezTo>
                        <a:cubicBezTo>
                          <a:pt x="14082" y="942"/>
                          <a:pt x="14177" y="751"/>
                          <a:pt x="13891" y="465"/>
                        </a:cubicBezTo>
                        <a:cubicBezTo>
                          <a:pt x="13320" y="-201"/>
                          <a:pt x="12367" y="-11"/>
                          <a:pt x="11700" y="180"/>
                        </a:cubicBezTo>
                        <a:cubicBezTo>
                          <a:pt x="10748" y="370"/>
                          <a:pt x="9891" y="846"/>
                          <a:pt x="8843" y="1132"/>
                        </a:cubicBezTo>
                        <a:cubicBezTo>
                          <a:pt x="7224" y="1608"/>
                          <a:pt x="5795" y="2656"/>
                          <a:pt x="4652" y="3894"/>
                        </a:cubicBezTo>
                        <a:cubicBezTo>
                          <a:pt x="937" y="7800"/>
                          <a:pt x="-1920" y="15896"/>
                          <a:pt x="1604" y="20754"/>
                        </a:cubicBezTo>
                        <a:cubicBezTo>
                          <a:pt x="3699" y="23611"/>
                          <a:pt x="7890" y="24373"/>
                          <a:pt x="11129" y="23516"/>
                        </a:cubicBezTo>
                        <a:cubicBezTo>
                          <a:pt x="13605" y="22944"/>
                          <a:pt x="15796" y="21611"/>
                          <a:pt x="17606" y="19896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92" name="شكل حر: شكل 2591">
                    <a:extLst>
                      <a:ext uri="{FF2B5EF4-FFF2-40B4-BE49-F238E27FC236}">
                        <a16:creationId xmlns:a16="http://schemas.microsoft.com/office/drawing/2014/main" id="{8D2FC4E6-591E-E415-CFBC-F97CF30AD099}"/>
                      </a:ext>
                    </a:extLst>
                  </p:cNvPr>
                  <p:cNvSpPr/>
                  <p:nvPr/>
                </p:nvSpPr>
                <p:spPr>
                  <a:xfrm>
                    <a:off x="6692550" y="2916535"/>
                    <a:ext cx="23850" cy="23782"/>
                  </a:xfrm>
                  <a:custGeom>
                    <a:avLst/>
                    <a:gdLst>
                      <a:gd name="connsiteX0" fmla="*/ 17526 w 23850"/>
                      <a:gd name="connsiteY0" fmla="*/ 19926 h 23782"/>
                      <a:gd name="connsiteX1" fmla="*/ 20860 w 23850"/>
                      <a:gd name="connsiteY1" fmla="*/ 15640 h 23782"/>
                      <a:gd name="connsiteX2" fmla="*/ 22574 w 23850"/>
                      <a:gd name="connsiteY2" fmla="*/ 4400 h 23782"/>
                      <a:gd name="connsiteX3" fmla="*/ 19717 w 23850"/>
                      <a:gd name="connsiteY3" fmla="*/ 4114 h 23782"/>
                      <a:gd name="connsiteX4" fmla="*/ 19240 w 23850"/>
                      <a:gd name="connsiteY4" fmla="*/ 3352 h 23782"/>
                      <a:gd name="connsiteX5" fmla="*/ 18383 w 23850"/>
                      <a:gd name="connsiteY5" fmla="*/ 2019 h 23782"/>
                      <a:gd name="connsiteX6" fmla="*/ 15430 w 23850"/>
                      <a:gd name="connsiteY6" fmla="*/ 1066 h 23782"/>
                      <a:gd name="connsiteX7" fmla="*/ 14002 w 23850"/>
                      <a:gd name="connsiteY7" fmla="*/ 1257 h 23782"/>
                      <a:gd name="connsiteX8" fmla="*/ 13811 w 23850"/>
                      <a:gd name="connsiteY8" fmla="*/ 495 h 23782"/>
                      <a:gd name="connsiteX9" fmla="*/ 12001 w 23850"/>
                      <a:gd name="connsiteY9" fmla="*/ 114 h 23782"/>
                      <a:gd name="connsiteX10" fmla="*/ 12763 w 23850"/>
                      <a:gd name="connsiteY10" fmla="*/ 495 h 23782"/>
                      <a:gd name="connsiteX11" fmla="*/ 12287 w 23850"/>
                      <a:gd name="connsiteY11" fmla="*/ 3448 h 23782"/>
                      <a:gd name="connsiteX12" fmla="*/ 16669 w 23850"/>
                      <a:gd name="connsiteY12" fmla="*/ 2114 h 23782"/>
                      <a:gd name="connsiteX13" fmla="*/ 16383 w 23850"/>
                      <a:gd name="connsiteY13" fmla="*/ 4305 h 23782"/>
                      <a:gd name="connsiteX14" fmla="*/ 17717 w 23850"/>
                      <a:gd name="connsiteY14" fmla="*/ 3733 h 23782"/>
                      <a:gd name="connsiteX15" fmla="*/ 17907 w 23850"/>
                      <a:gd name="connsiteY15" fmla="*/ 4019 h 23782"/>
                      <a:gd name="connsiteX16" fmla="*/ 17431 w 23850"/>
                      <a:gd name="connsiteY16" fmla="*/ 5448 h 23782"/>
                      <a:gd name="connsiteX17" fmla="*/ 18669 w 23850"/>
                      <a:gd name="connsiteY17" fmla="*/ 5162 h 23782"/>
                      <a:gd name="connsiteX18" fmla="*/ 18859 w 23850"/>
                      <a:gd name="connsiteY18" fmla="*/ 5353 h 23782"/>
                      <a:gd name="connsiteX19" fmla="*/ 17240 w 23850"/>
                      <a:gd name="connsiteY19" fmla="*/ 8782 h 23782"/>
                      <a:gd name="connsiteX20" fmla="*/ 19336 w 23850"/>
                      <a:gd name="connsiteY20" fmla="*/ 6686 h 23782"/>
                      <a:gd name="connsiteX21" fmla="*/ 21907 w 23850"/>
                      <a:gd name="connsiteY21" fmla="*/ 5829 h 23782"/>
                      <a:gd name="connsiteX22" fmla="*/ 22765 w 23850"/>
                      <a:gd name="connsiteY22" fmla="*/ 9067 h 23782"/>
                      <a:gd name="connsiteX23" fmla="*/ 20669 w 23850"/>
                      <a:gd name="connsiteY23" fmla="*/ 13639 h 23782"/>
                      <a:gd name="connsiteX24" fmla="*/ 16288 w 23850"/>
                      <a:gd name="connsiteY24" fmla="*/ 19354 h 23782"/>
                      <a:gd name="connsiteX25" fmla="*/ 11239 w 23850"/>
                      <a:gd name="connsiteY25" fmla="*/ 22402 h 23782"/>
                      <a:gd name="connsiteX26" fmla="*/ 9906 w 23850"/>
                      <a:gd name="connsiteY26" fmla="*/ 20497 h 23782"/>
                      <a:gd name="connsiteX27" fmla="*/ 12668 w 23850"/>
                      <a:gd name="connsiteY27" fmla="*/ 16211 h 23782"/>
                      <a:gd name="connsiteX28" fmla="*/ 10573 w 23850"/>
                      <a:gd name="connsiteY28" fmla="*/ 18307 h 23782"/>
                      <a:gd name="connsiteX29" fmla="*/ 9144 w 23850"/>
                      <a:gd name="connsiteY29" fmla="*/ 19926 h 23782"/>
                      <a:gd name="connsiteX30" fmla="*/ 6191 w 23850"/>
                      <a:gd name="connsiteY30" fmla="*/ 21736 h 23782"/>
                      <a:gd name="connsiteX31" fmla="*/ 6001 w 23850"/>
                      <a:gd name="connsiteY31" fmla="*/ 21545 h 23782"/>
                      <a:gd name="connsiteX32" fmla="*/ 7048 w 23850"/>
                      <a:gd name="connsiteY32" fmla="*/ 18592 h 23782"/>
                      <a:gd name="connsiteX33" fmla="*/ 4953 w 23850"/>
                      <a:gd name="connsiteY33" fmla="*/ 19831 h 23782"/>
                      <a:gd name="connsiteX34" fmla="*/ 4763 w 23850"/>
                      <a:gd name="connsiteY34" fmla="*/ 19640 h 23782"/>
                      <a:gd name="connsiteX35" fmla="*/ 6001 w 23850"/>
                      <a:gd name="connsiteY35" fmla="*/ 16592 h 23782"/>
                      <a:gd name="connsiteX36" fmla="*/ 7620 w 23850"/>
                      <a:gd name="connsiteY36" fmla="*/ 13163 h 23782"/>
                      <a:gd name="connsiteX37" fmla="*/ 4572 w 23850"/>
                      <a:gd name="connsiteY37" fmla="*/ 16306 h 23782"/>
                      <a:gd name="connsiteX38" fmla="*/ 2476 w 23850"/>
                      <a:gd name="connsiteY38" fmla="*/ 18211 h 23782"/>
                      <a:gd name="connsiteX39" fmla="*/ 0 w 23850"/>
                      <a:gd name="connsiteY39" fmla="*/ 14878 h 23782"/>
                      <a:gd name="connsiteX40" fmla="*/ 1619 w 23850"/>
                      <a:gd name="connsiteY40" fmla="*/ 20688 h 23782"/>
                      <a:gd name="connsiteX41" fmla="*/ 11144 w 23850"/>
                      <a:gd name="connsiteY41" fmla="*/ 23450 h 23782"/>
                      <a:gd name="connsiteX42" fmla="*/ 17621 w 23850"/>
                      <a:gd name="connsiteY42" fmla="*/ 19831 h 23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3850" h="23782">
                        <a:moveTo>
                          <a:pt x="17526" y="19926"/>
                        </a:moveTo>
                        <a:cubicBezTo>
                          <a:pt x="18859" y="18688"/>
                          <a:pt x="20002" y="17164"/>
                          <a:pt x="20860" y="15640"/>
                        </a:cubicBezTo>
                        <a:cubicBezTo>
                          <a:pt x="22003" y="13735"/>
                          <a:pt x="25813" y="6019"/>
                          <a:pt x="22574" y="4400"/>
                        </a:cubicBezTo>
                        <a:cubicBezTo>
                          <a:pt x="21717" y="3924"/>
                          <a:pt x="20669" y="3924"/>
                          <a:pt x="19717" y="4114"/>
                        </a:cubicBezTo>
                        <a:cubicBezTo>
                          <a:pt x="19145" y="4210"/>
                          <a:pt x="19240" y="3829"/>
                          <a:pt x="19240" y="3352"/>
                        </a:cubicBezTo>
                        <a:cubicBezTo>
                          <a:pt x="19240" y="2781"/>
                          <a:pt x="18764" y="2400"/>
                          <a:pt x="18383" y="2019"/>
                        </a:cubicBezTo>
                        <a:cubicBezTo>
                          <a:pt x="17717" y="1352"/>
                          <a:pt x="16288" y="1162"/>
                          <a:pt x="15430" y="1066"/>
                        </a:cubicBezTo>
                        <a:cubicBezTo>
                          <a:pt x="14859" y="1066"/>
                          <a:pt x="14383" y="1066"/>
                          <a:pt x="14002" y="1257"/>
                        </a:cubicBezTo>
                        <a:cubicBezTo>
                          <a:pt x="14002" y="971"/>
                          <a:pt x="14097" y="781"/>
                          <a:pt x="13811" y="495"/>
                        </a:cubicBezTo>
                        <a:cubicBezTo>
                          <a:pt x="13335" y="-77"/>
                          <a:pt x="12573" y="-77"/>
                          <a:pt x="12001" y="114"/>
                        </a:cubicBezTo>
                        <a:cubicBezTo>
                          <a:pt x="12287" y="114"/>
                          <a:pt x="12478" y="304"/>
                          <a:pt x="12763" y="495"/>
                        </a:cubicBezTo>
                        <a:cubicBezTo>
                          <a:pt x="13525" y="1352"/>
                          <a:pt x="12954" y="2590"/>
                          <a:pt x="12287" y="3448"/>
                        </a:cubicBezTo>
                        <a:cubicBezTo>
                          <a:pt x="13621" y="2590"/>
                          <a:pt x="15145" y="1352"/>
                          <a:pt x="16669" y="2114"/>
                        </a:cubicBezTo>
                        <a:cubicBezTo>
                          <a:pt x="17335" y="2495"/>
                          <a:pt x="16859" y="3448"/>
                          <a:pt x="16383" y="4305"/>
                        </a:cubicBezTo>
                        <a:cubicBezTo>
                          <a:pt x="16764" y="3924"/>
                          <a:pt x="17240" y="3733"/>
                          <a:pt x="17717" y="3733"/>
                        </a:cubicBezTo>
                        <a:cubicBezTo>
                          <a:pt x="17907" y="3733"/>
                          <a:pt x="18002" y="3924"/>
                          <a:pt x="17907" y="4019"/>
                        </a:cubicBezTo>
                        <a:cubicBezTo>
                          <a:pt x="17812" y="4210"/>
                          <a:pt x="16954" y="5543"/>
                          <a:pt x="17431" y="5448"/>
                        </a:cubicBezTo>
                        <a:cubicBezTo>
                          <a:pt x="17812" y="5353"/>
                          <a:pt x="18193" y="5067"/>
                          <a:pt x="18669" y="5162"/>
                        </a:cubicBezTo>
                        <a:cubicBezTo>
                          <a:pt x="18669" y="5162"/>
                          <a:pt x="18859" y="5257"/>
                          <a:pt x="18859" y="5353"/>
                        </a:cubicBezTo>
                        <a:cubicBezTo>
                          <a:pt x="18574" y="6591"/>
                          <a:pt x="17717" y="7639"/>
                          <a:pt x="17240" y="8782"/>
                        </a:cubicBezTo>
                        <a:cubicBezTo>
                          <a:pt x="18002" y="8115"/>
                          <a:pt x="18574" y="7258"/>
                          <a:pt x="19336" y="6686"/>
                        </a:cubicBezTo>
                        <a:cubicBezTo>
                          <a:pt x="20002" y="6115"/>
                          <a:pt x="20955" y="5353"/>
                          <a:pt x="21907" y="5829"/>
                        </a:cubicBezTo>
                        <a:cubicBezTo>
                          <a:pt x="23050" y="6400"/>
                          <a:pt x="23050" y="8115"/>
                          <a:pt x="22765" y="9067"/>
                        </a:cubicBezTo>
                        <a:cubicBezTo>
                          <a:pt x="22384" y="10687"/>
                          <a:pt x="21526" y="12211"/>
                          <a:pt x="20669" y="13639"/>
                        </a:cubicBezTo>
                        <a:cubicBezTo>
                          <a:pt x="19431" y="15735"/>
                          <a:pt x="18097" y="17735"/>
                          <a:pt x="16288" y="19354"/>
                        </a:cubicBezTo>
                        <a:cubicBezTo>
                          <a:pt x="14954" y="20593"/>
                          <a:pt x="13144" y="22021"/>
                          <a:pt x="11239" y="22402"/>
                        </a:cubicBezTo>
                        <a:cubicBezTo>
                          <a:pt x="9906" y="22593"/>
                          <a:pt x="9334" y="21736"/>
                          <a:pt x="9906" y="20497"/>
                        </a:cubicBezTo>
                        <a:cubicBezTo>
                          <a:pt x="10573" y="18973"/>
                          <a:pt x="12287" y="17830"/>
                          <a:pt x="12668" y="16211"/>
                        </a:cubicBezTo>
                        <a:cubicBezTo>
                          <a:pt x="11811" y="16687"/>
                          <a:pt x="11144" y="17545"/>
                          <a:pt x="10573" y="18307"/>
                        </a:cubicBezTo>
                        <a:cubicBezTo>
                          <a:pt x="10096" y="18878"/>
                          <a:pt x="9620" y="19354"/>
                          <a:pt x="9144" y="19926"/>
                        </a:cubicBezTo>
                        <a:cubicBezTo>
                          <a:pt x="8382" y="20783"/>
                          <a:pt x="7429" y="21926"/>
                          <a:pt x="6191" y="21736"/>
                        </a:cubicBezTo>
                        <a:cubicBezTo>
                          <a:pt x="6191" y="21736"/>
                          <a:pt x="6001" y="21736"/>
                          <a:pt x="6001" y="21545"/>
                        </a:cubicBezTo>
                        <a:cubicBezTo>
                          <a:pt x="5715" y="20497"/>
                          <a:pt x="6667" y="19545"/>
                          <a:pt x="7048" y="18592"/>
                        </a:cubicBezTo>
                        <a:cubicBezTo>
                          <a:pt x="6286" y="18973"/>
                          <a:pt x="5810" y="19735"/>
                          <a:pt x="4953" y="19831"/>
                        </a:cubicBezTo>
                        <a:cubicBezTo>
                          <a:pt x="4953" y="19831"/>
                          <a:pt x="4763" y="19831"/>
                          <a:pt x="4763" y="19640"/>
                        </a:cubicBezTo>
                        <a:cubicBezTo>
                          <a:pt x="4572" y="18497"/>
                          <a:pt x="5525" y="17545"/>
                          <a:pt x="6001" y="16592"/>
                        </a:cubicBezTo>
                        <a:cubicBezTo>
                          <a:pt x="6572" y="15640"/>
                          <a:pt x="7429" y="14401"/>
                          <a:pt x="7620" y="13163"/>
                        </a:cubicBezTo>
                        <a:cubicBezTo>
                          <a:pt x="6477" y="14020"/>
                          <a:pt x="5429" y="15163"/>
                          <a:pt x="4572" y="16306"/>
                        </a:cubicBezTo>
                        <a:cubicBezTo>
                          <a:pt x="4096" y="16973"/>
                          <a:pt x="3429" y="18021"/>
                          <a:pt x="2476" y="18211"/>
                        </a:cubicBezTo>
                        <a:cubicBezTo>
                          <a:pt x="1143" y="18497"/>
                          <a:pt x="381" y="16211"/>
                          <a:pt x="0" y="14878"/>
                        </a:cubicBezTo>
                        <a:cubicBezTo>
                          <a:pt x="0" y="16973"/>
                          <a:pt x="381" y="19069"/>
                          <a:pt x="1619" y="20688"/>
                        </a:cubicBezTo>
                        <a:cubicBezTo>
                          <a:pt x="3715" y="23545"/>
                          <a:pt x="7906" y="24307"/>
                          <a:pt x="11144" y="23450"/>
                        </a:cubicBezTo>
                        <a:cubicBezTo>
                          <a:pt x="13621" y="22879"/>
                          <a:pt x="15811" y="21545"/>
                          <a:pt x="17621" y="19831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585" name="رسم 672">
                  <a:extLst>
                    <a:ext uri="{FF2B5EF4-FFF2-40B4-BE49-F238E27FC236}">
                      <a16:creationId xmlns:a16="http://schemas.microsoft.com/office/drawing/2014/main" id="{75FF5C30-ECAC-E64F-DA6A-098BCF9061AE}"/>
                    </a:ext>
                  </a:extLst>
                </p:cNvPr>
                <p:cNvGrpSpPr/>
                <p:nvPr/>
              </p:nvGrpSpPr>
              <p:grpSpPr>
                <a:xfrm>
                  <a:off x="6685727" y="2914357"/>
                  <a:ext cx="23665" cy="29415"/>
                  <a:chOff x="6685727" y="2914357"/>
                  <a:chExt cx="23665" cy="29415"/>
                </a:xfrm>
              </p:grpSpPr>
              <p:sp>
                <p:nvSpPr>
                  <p:cNvPr id="2588" name="شكل حر: شكل 2587">
                    <a:extLst>
                      <a:ext uri="{FF2B5EF4-FFF2-40B4-BE49-F238E27FC236}">
                        <a16:creationId xmlns:a16="http://schemas.microsoft.com/office/drawing/2014/main" id="{6584D3B9-3758-1909-108F-6C6FD3ED9A0A}"/>
                      </a:ext>
                    </a:extLst>
                  </p:cNvPr>
                  <p:cNvSpPr/>
                  <p:nvPr/>
                </p:nvSpPr>
                <p:spPr>
                  <a:xfrm>
                    <a:off x="6685727" y="2914357"/>
                    <a:ext cx="23569" cy="29225"/>
                  </a:xfrm>
                  <a:custGeom>
                    <a:avLst/>
                    <a:gdLst>
                      <a:gd name="connsiteX0" fmla="*/ 632 w 23569"/>
                      <a:gd name="connsiteY0" fmla="*/ 13532 h 29225"/>
                      <a:gd name="connsiteX1" fmla="*/ 3013 w 23569"/>
                      <a:gd name="connsiteY1" fmla="*/ 8008 h 29225"/>
                      <a:gd name="connsiteX2" fmla="*/ 12919 w 23569"/>
                      <a:gd name="connsiteY2" fmla="*/ 388 h 29225"/>
                      <a:gd name="connsiteX3" fmla="*/ 14729 w 23569"/>
                      <a:gd name="connsiteY3" fmla="*/ 2959 h 29225"/>
                      <a:gd name="connsiteX4" fmla="*/ 15776 w 23569"/>
                      <a:gd name="connsiteY4" fmla="*/ 3055 h 29225"/>
                      <a:gd name="connsiteX5" fmla="*/ 17491 w 23569"/>
                      <a:gd name="connsiteY5" fmla="*/ 3150 h 29225"/>
                      <a:gd name="connsiteX6" fmla="*/ 19872 w 23569"/>
                      <a:gd name="connsiteY6" fmla="*/ 5436 h 29225"/>
                      <a:gd name="connsiteX7" fmla="*/ 20539 w 23569"/>
                      <a:gd name="connsiteY7" fmla="*/ 6960 h 29225"/>
                      <a:gd name="connsiteX8" fmla="*/ 21301 w 23569"/>
                      <a:gd name="connsiteY8" fmla="*/ 6674 h 29225"/>
                      <a:gd name="connsiteX9" fmla="*/ 22825 w 23569"/>
                      <a:gd name="connsiteY9" fmla="*/ 8579 h 29225"/>
                      <a:gd name="connsiteX10" fmla="*/ 23396 w 23569"/>
                      <a:gd name="connsiteY10" fmla="*/ 11818 h 29225"/>
                      <a:gd name="connsiteX11" fmla="*/ 22920 w 23569"/>
                      <a:gd name="connsiteY11" fmla="*/ 17342 h 29225"/>
                      <a:gd name="connsiteX12" fmla="*/ 8252 w 23569"/>
                      <a:gd name="connsiteY12" fmla="*/ 29153 h 29225"/>
                      <a:gd name="connsiteX13" fmla="*/ 536 w 23569"/>
                      <a:gd name="connsiteY13" fmla="*/ 21533 h 29225"/>
                      <a:gd name="connsiteX14" fmla="*/ 536 w 23569"/>
                      <a:gd name="connsiteY14" fmla="*/ 13342 h 29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3569" h="29225">
                        <a:moveTo>
                          <a:pt x="632" y="13532"/>
                        </a:moveTo>
                        <a:cubicBezTo>
                          <a:pt x="1108" y="11627"/>
                          <a:pt x="1965" y="9722"/>
                          <a:pt x="3013" y="8008"/>
                        </a:cubicBezTo>
                        <a:cubicBezTo>
                          <a:pt x="4251" y="5912"/>
                          <a:pt x="9680" y="-1803"/>
                          <a:pt x="12919" y="388"/>
                        </a:cubicBezTo>
                        <a:cubicBezTo>
                          <a:pt x="13776" y="959"/>
                          <a:pt x="14443" y="1912"/>
                          <a:pt x="14729" y="2959"/>
                        </a:cubicBezTo>
                        <a:cubicBezTo>
                          <a:pt x="14919" y="3626"/>
                          <a:pt x="15205" y="3245"/>
                          <a:pt x="15776" y="3055"/>
                        </a:cubicBezTo>
                        <a:cubicBezTo>
                          <a:pt x="16348" y="2864"/>
                          <a:pt x="16919" y="3055"/>
                          <a:pt x="17491" y="3150"/>
                        </a:cubicBezTo>
                        <a:cubicBezTo>
                          <a:pt x="18443" y="3436"/>
                          <a:pt x="19396" y="4674"/>
                          <a:pt x="19872" y="5436"/>
                        </a:cubicBezTo>
                        <a:cubicBezTo>
                          <a:pt x="20253" y="6007"/>
                          <a:pt x="20444" y="6484"/>
                          <a:pt x="20539" y="6960"/>
                        </a:cubicBezTo>
                        <a:cubicBezTo>
                          <a:pt x="20729" y="6769"/>
                          <a:pt x="20920" y="6579"/>
                          <a:pt x="21301" y="6674"/>
                        </a:cubicBezTo>
                        <a:cubicBezTo>
                          <a:pt x="22158" y="6865"/>
                          <a:pt x="22634" y="7817"/>
                          <a:pt x="22825" y="8579"/>
                        </a:cubicBezTo>
                        <a:cubicBezTo>
                          <a:pt x="23111" y="9627"/>
                          <a:pt x="23111" y="10770"/>
                          <a:pt x="23396" y="11818"/>
                        </a:cubicBezTo>
                        <a:cubicBezTo>
                          <a:pt x="23777" y="13627"/>
                          <a:pt x="23492" y="15628"/>
                          <a:pt x="22920" y="17342"/>
                        </a:cubicBezTo>
                        <a:cubicBezTo>
                          <a:pt x="21110" y="23057"/>
                          <a:pt x="14824" y="30010"/>
                          <a:pt x="8252" y="29153"/>
                        </a:cubicBezTo>
                        <a:cubicBezTo>
                          <a:pt x="4442" y="28677"/>
                          <a:pt x="1489" y="25057"/>
                          <a:pt x="536" y="21533"/>
                        </a:cubicBezTo>
                        <a:cubicBezTo>
                          <a:pt x="-226" y="18866"/>
                          <a:pt x="-130" y="16009"/>
                          <a:pt x="536" y="13342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89" name="شكل حر: شكل 2588">
                    <a:extLst>
                      <a:ext uri="{FF2B5EF4-FFF2-40B4-BE49-F238E27FC236}">
                        <a16:creationId xmlns:a16="http://schemas.microsoft.com/office/drawing/2014/main" id="{E1A4A1D2-7628-3CB1-596E-25A628D2C72F}"/>
                      </a:ext>
                    </a:extLst>
                  </p:cNvPr>
                  <p:cNvSpPr/>
                  <p:nvPr/>
                </p:nvSpPr>
                <p:spPr>
                  <a:xfrm>
                    <a:off x="6685918" y="2914547"/>
                    <a:ext cx="23474" cy="29225"/>
                  </a:xfrm>
                  <a:custGeom>
                    <a:avLst/>
                    <a:gdLst>
                      <a:gd name="connsiteX0" fmla="*/ 441 w 23474"/>
                      <a:gd name="connsiteY0" fmla="*/ 21533 h 29225"/>
                      <a:gd name="connsiteX1" fmla="*/ 8156 w 23474"/>
                      <a:gd name="connsiteY1" fmla="*/ 29153 h 29225"/>
                      <a:gd name="connsiteX2" fmla="*/ 22825 w 23474"/>
                      <a:gd name="connsiteY2" fmla="*/ 17342 h 29225"/>
                      <a:gd name="connsiteX3" fmla="*/ 23301 w 23474"/>
                      <a:gd name="connsiteY3" fmla="*/ 11818 h 29225"/>
                      <a:gd name="connsiteX4" fmla="*/ 22730 w 23474"/>
                      <a:gd name="connsiteY4" fmla="*/ 8579 h 29225"/>
                      <a:gd name="connsiteX5" fmla="*/ 21206 w 23474"/>
                      <a:gd name="connsiteY5" fmla="*/ 6674 h 29225"/>
                      <a:gd name="connsiteX6" fmla="*/ 20444 w 23474"/>
                      <a:gd name="connsiteY6" fmla="*/ 6960 h 29225"/>
                      <a:gd name="connsiteX7" fmla="*/ 19777 w 23474"/>
                      <a:gd name="connsiteY7" fmla="*/ 5436 h 29225"/>
                      <a:gd name="connsiteX8" fmla="*/ 17396 w 23474"/>
                      <a:gd name="connsiteY8" fmla="*/ 3150 h 29225"/>
                      <a:gd name="connsiteX9" fmla="*/ 15681 w 23474"/>
                      <a:gd name="connsiteY9" fmla="*/ 3055 h 29225"/>
                      <a:gd name="connsiteX10" fmla="*/ 14633 w 23474"/>
                      <a:gd name="connsiteY10" fmla="*/ 2959 h 29225"/>
                      <a:gd name="connsiteX11" fmla="*/ 12824 w 23474"/>
                      <a:gd name="connsiteY11" fmla="*/ 388 h 29225"/>
                      <a:gd name="connsiteX12" fmla="*/ 2918 w 23474"/>
                      <a:gd name="connsiteY12" fmla="*/ 8008 h 29225"/>
                      <a:gd name="connsiteX13" fmla="*/ 536 w 23474"/>
                      <a:gd name="connsiteY13" fmla="*/ 13532 h 29225"/>
                      <a:gd name="connsiteX14" fmla="*/ 536 w 23474"/>
                      <a:gd name="connsiteY14" fmla="*/ 21724 h 29225"/>
                      <a:gd name="connsiteX15" fmla="*/ 8347 w 23474"/>
                      <a:gd name="connsiteY15" fmla="*/ 16675 h 29225"/>
                      <a:gd name="connsiteX16" fmla="*/ 10157 w 23474"/>
                      <a:gd name="connsiteY16" fmla="*/ 11437 h 29225"/>
                      <a:gd name="connsiteX17" fmla="*/ 13490 w 23474"/>
                      <a:gd name="connsiteY17" fmla="*/ 7817 h 29225"/>
                      <a:gd name="connsiteX18" fmla="*/ 13681 w 23474"/>
                      <a:gd name="connsiteY18" fmla="*/ 7912 h 29225"/>
                      <a:gd name="connsiteX19" fmla="*/ 13967 w 23474"/>
                      <a:gd name="connsiteY19" fmla="*/ 11341 h 29225"/>
                      <a:gd name="connsiteX20" fmla="*/ 17586 w 23474"/>
                      <a:gd name="connsiteY20" fmla="*/ 8770 h 29225"/>
                      <a:gd name="connsiteX21" fmla="*/ 17967 w 23474"/>
                      <a:gd name="connsiteY21" fmla="*/ 11913 h 29225"/>
                      <a:gd name="connsiteX22" fmla="*/ 17872 w 23474"/>
                      <a:gd name="connsiteY22" fmla="*/ 15628 h 29225"/>
                      <a:gd name="connsiteX23" fmla="*/ 22158 w 23474"/>
                      <a:gd name="connsiteY23" fmla="*/ 8960 h 29225"/>
                      <a:gd name="connsiteX24" fmla="*/ 22539 w 23474"/>
                      <a:gd name="connsiteY24" fmla="*/ 12008 h 29225"/>
                      <a:gd name="connsiteX25" fmla="*/ 17110 w 23474"/>
                      <a:gd name="connsiteY25" fmla="*/ 24676 h 29225"/>
                      <a:gd name="connsiteX26" fmla="*/ 16729 w 23474"/>
                      <a:gd name="connsiteY26" fmla="*/ 24486 h 29225"/>
                      <a:gd name="connsiteX27" fmla="*/ 18348 w 23474"/>
                      <a:gd name="connsiteY27" fmla="*/ 19819 h 29225"/>
                      <a:gd name="connsiteX28" fmla="*/ 16062 w 23474"/>
                      <a:gd name="connsiteY28" fmla="*/ 23438 h 29225"/>
                      <a:gd name="connsiteX29" fmla="*/ 12919 w 23474"/>
                      <a:gd name="connsiteY29" fmla="*/ 24391 h 29225"/>
                      <a:gd name="connsiteX30" fmla="*/ 12538 w 23474"/>
                      <a:gd name="connsiteY30" fmla="*/ 21057 h 29225"/>
                      <a:gd name="connsiteX31" fmla="*/ 13109 w 23474"/>
                      <a:gd name="connsiteY31" fmla="*/ 16675 h 29225"/>
                      <a:gd name="connsiteX32" fmla="*/ 10823 w 23474"/>
                      <a:gd name="connsiteY32" fmla="*/ 19247 h 29225"/>
                      <a:gd name="connsiteX33" fmla="*/ 8442 w 23474"/>
                      <a:gd name="connsiteY33" fmla="*/ 20009 h 29225"/>
                      <a:gd name="connsiteX34" fmla="*/ 8252 w 23474"/>
                      <a:gd name="connsiteY34" fmla="*/ 16390 h 29225"/>
                      <a:gd name="connsiteX35" fmla="*/ 3394 w 23474"/>
                      <a:gd name="connsiteY35" fmla="*/ 16199 h 29225"/>
                      <a:gd name="connsiteX36" fmla="*/ 4537 w 23474"/>
                      <a:gd name="connsiteY36" fmla="*/ 12961 h 29225"/>
                      <a:gd name="connsiteX37" fmla="*/ 7394 w 23474"/>
                      <a:gd name="connsiteY37" fmla="*/ 8198 h 29225"/>
                      <a:gd name="connsiteX38" fmla="*/ 10442 w 23474"/>
                      <a:gd name="connsiteY38" fmla="*/ 5245 h 29225"/>
                      <a:gd name="connsiteX39" fmla="*/ 10919 w 23474"/>
                      <a:gd name="connsiteY39" fmla="*/ 8198 h 29225"/>
                      <a:gd name="connsiteX40" fmla="*/ 8156 w 23474"/>
                      <a:gd name="connsiteY40" fmla="*/ 13532 h 29225"/>
                      <a:gd name="connsiteX41" fmla="*/ 5108 w 23474"/>
                      <a:gd name="connsiteY41" fmla="*/ 17247 h 29225"/>
                      <a:gd name="connsiteX42" fmla="*/ 3394 w 23474"/>
                      <a:gd name="connsiteY42" fmla="*/ 17628 h 29225"/>
                      <a:gd name="connsiteX43" fmla="*/ 3394 w 23474"/>
                      <a:gd name="connsiteY43" fmla="*/ 16199 h 29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23474" h="29225">
                        <a:moveTo>
                          <a:pt x="441" y="21533"/>
                        </a:moveTo>
                        <a:cubicBezTo>
                          <a:pt x="1394" y="25057"/>
                          <a:pt x="4346" y="28582"/>
                          <a:pt x="8156" y="29153"/>
                        </a:cubicBezTo>
                        <a:cubicBezTo>
                          <a:pt x="14729" y="30010"/>
                          <a:pt x="21015" y="23057"/>
                          <a:pt x="22825" y="17342"/>
                        </a:cubicBezTo>
                        <a:cubicBezTo>
                          <a:pt x="23396" y="15628"/>
                          <a:pt x="23682" y="13627"/>
                          <a:pt x="23301" y="11818"/>
                        </a:cubicBezTo>
                        <a:cubicBezTo>
                          <a:pt x="23111" y="10770"/>
                          <a:pt x="23015" y="9627"/>
                          <a:pt x="22730" y="8579"/>
                        </a:cubicBezTo>
                        <a:cubicBezTo>
                          <a:pt x="22539" y="7817"/>
                          <a:pt x="22158" y="6865"/>
                          <a:pt x="21206" y="6674"/>
                        </a:cubicBezTo>
                        <a:cubicBezTo>
                          <a:pt x="20825" y="6579"/>
                          <a:pt x="20539" y="6674"/>
                          <a:pt x="20444" y="6960"/>
                        </a:cubicBezTo>
                        <a:cubicBezTo>
                          <a:pt x="20444" y="6484"/>
                          <a:pt x="20158" y="6007"/>
                          <a:pt x="19777" y="5436"/>
                        </a:cubicBezTo>
                        <a:cubicBezTo>
                          <a:pt x="19301" y="4674"/>
                          <a:pt x="18348" y="3340"/>
                          <a:pt x="17396" y="3150"/>
                        </a:cubicBezTo>
                        <a:cubicBezTo>
                          <a:pt x="16824" y="2959"/>
                          <a:pt x="16253" y="2769"/>
                          <a:pt x="15681" y="3055"/>
                        </a:cubicBezTo>
                        <a:cubicBezTo>
                          <a:pt x="15110" y="3245"/>
                          <a:pt x="14824" y="3531"/>
                          <a:pt x="14633" y="2959"/>
                        </a:cubicBezTo>
                        <a:cubicBezTo>
                          <a:pt x="14252" y="2007"/>
                          <a:pt x="13681" y="959"/>
                          <a:pt x="12824" y="388"/>
                        </a:cubicBezTo>
                        <a:cubicBezTo>
                          <a:pt x="9585" y="-1803"/>
                          <a:pt x="4156" y="5912"/>
                          <a:pt x="2918" y="8008"/>
                        </a:cubicBezTo>
                        <a:cubicBezTo>
                          <a:pt x="1870" y="9722"/>
                          <a:pt x="1013" y="11532"/>
                          <a:pt x="536" y="13532"/>
                        </a:cubicBezTo>
                        <a:cubicBezTo>
                          <a:pt x="-130" y="16199"/>
                          <a:pt x="-226" y="19057"/>
                          <a:pt x="536" y="21724"/>
                        </a:cubicBezTo>
                        <a:close/>
                        <a:moveTo>
                          <a:pt x="8347" y="16675"/>
                        </a:moveTo>
                        <a:cubicBezTo>
                          <a:pt x="8823" y="14866"/>
                          <a:pt x="9395" y="13056"/>
                          <a:pt x="10157" y="11437"/>
                        </a:cubicBezTo>
                        <a:cubicBezTo>
                          <a:pt x="10823" y="10008"/>
                          <a:pt x="11776" y="8198"/>
                          <a:pt x="13490" y="7817"/>
                        </a:cubicBezTo>
                        <a:cubicBezTo>
                          <a:pt x="13490" y="7817"/>
                          <a:pt x="13681" y="7817"/>
                          <a:pt x="13681" y="7912"/>
                        </a:cubicBezTo>
                        <a:cubicBezTo>
                          <a:pt x="14062" y="9055"/>
                          <a:pt x="13871" y="10198"/>
                          <a:pt x="13967" y="11341"/>
                        </a:cubicBezTo>
                        <a:cubicBezTo>
                          <a:pt x="14824" y="10198"/>
                          <a:pt x="16348" y="7055"/>
                          <a:pt x="17586" y="8770"/>
                        </a:cubicBezTo>
                        <a:cubicBezTo>
                          <a:pt x="18158" y="9627"/>
                          <a:pt x="18062" y="10960"/>
                          <a:pt x="17967" y="11913"/>
                        </a:cubicBezTo>
                        <a:cubicBezTo>
                          <a:pt x="17967" y="13056"/>
                          <a:pt x="17681" y="14389"/>
                          <a:pt x="17872" y="15628"/>
                        </a:cubicBezTo>
                        <a:cubicBezTo>
                          <a:pt x="18539" y="13532"/>
                          <a:pt x="20158" y="6865"/>
                          <a:pt x="22158" y="8960"/>
                        </a:cubicBezTo>
                        <a:cubicBezTo>
                          <a:pt x="22825" y="9627"/>
                          <a:pt x="22730" y="10960"/>
                          <a:pt x="22539" y="12008"/>
                        </a:cubicBezTo>
                        <a:cubicBezTo>
                          <a:pt x="22920" y="16675"/>
                          <a:pt x="20539" y="21819"/>
                          <a:pt x="17110" y="24676"/>
                        </a:cubicBezTo>
                        <a:cubicBezTo>
                          <a:pt x="17015" y="24772"/>
                          <a:pt x="16729" y="24676"/>
                          <a:pt x="16729" y="24486"/>
                        </a:cubicBezTo>
                        <a:cubicBezTo>
                          <a:pt x="17015" y="22867"/>
                          <a:pt x="17872" y="21343"/>
                          <a:pt x="18348" y="19819"/>
                        </a:cubicBezTo>
                        <a:cubicBezTo>
                          <a:pt x="17777" y="21152"/>
                          <a:pt x="17015" y="22390"/>
                          <a:pt x="16062" y="23438"/>
                        </a:cubicBezTo>
                        <a:cubicBezTo>
                          <a:pt x="15395" y="24200"/>
                          <a:pt x="13871" y="25343"/>
                          <a:pt x="12919" y="24391"/>
                        </a:cubicBezTo>
                        <a:cubicBezTo>
                          <a:pt x="12062" y="23724"/>
                          <a:pt x="12443" y="22009"/>
                          <a:pt x="12538" y="21057"/>
                        </a:cubicBezTo>
                        <a:cubicBezTo>
                          <a:pt x="12728" y="19723"/>
                          <a:pt x="13300" y="18009"/>
                          <a:pt x="13109" y="16675"/>
                        </a:cubicBezTo>
                        <a:cubicBezTo>
                          <a:pt x="12252" y="17437"/>
                          <a:pt x="11681" y="18485"/>
                          <a:pt x="10823" y="19247"/>
                        </a:cubicBezTo>
                        <a:cubicBezTo>
                          <a:pt x="10252" y="19723"/>
                          <a:pt x="9204" y="20295"/>
                          <a:pt x="8442" y="20009"/>
                        </a:cubicBezTo>
                        <a:cubicBezTo>
                          <a:pt x="7204" y="19628"/>
                          <a:pt x="8061" y="17152"/>
                          <a:pt x="8252" y="16390"/>
                        </a:cubicBezTo>
                        <a:close/>
                        <a:moveTo>
                          <a:pt x="3394" y="16199"/>
                        </a:moveTo>
                        <a:cubicBezTo>
                          <a:pt x="3584" y="15056"/>
                          <a:pt x="4061" y="14008"/>
                          <a:pt x="4537" y="12961"/>
                        </a:cubicBezTo>
                        <a:cubicBezTo>
                          <a:pt x="5394" y="11341"/>
                          <a:pt x="6347" y="9722"/>
                          <a:pt x="7394" y="8198"/>
                        </a:cubicBezTo>
                        <a:cubicBezTo>
                          <a:pt x="8156" y="7055"/>
                          <a:pt x="9109" y="5626"/>
                          <a:pt x="10442" y="5245"/>
                        </a:cubicBezTo>
                        <a:cubicBezTo>
                          <a:pt x="12157" y="4769"/>
                          <a:pt x="11585" y="6769"/>
                          <a:pt x="10919" y="8198"/>
                        </a:cubicBezTo>
                        <a:cubicBezTo>
                          <a:pt x="10347" y="10103"/>
                          <a:pt x="9299" y="11913"/>
                          <a:pt x="8156" y="13532"/>
                        </a:cubicBezTo>
                        <a:cubicBezTo>
                          <a:pt x="7299" y="14866"/>
                          <a:pt x="6347" y="16104"/>
                          <a:pt x="5108" y="17247"/>
                        </a:cubicBezTo>
                        <a:cubicBezTo>
                          <a:pt x="4727" y="17628"/>
                          <a:pt x="3775" y="18295"/>
                          <a:pt x="3394" y="17628"/>
                        </a:cubicBezTo>
                        <a:cubicBezTo>
                          <a:pt x="3108" y="17247"/>
                          <a:pt x="3299" y="16675"/>
                          <a:pt x="3394" y="16199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90" name="شكل حر: شكل 2589">
                    <a:extLst>
                      <a:ext uri="{FF2B5EF4-FFF2-40B4-BE49-F238E27FC236}">
                        <a16:creationId xmlns:a16="http://schemas.microsoft.com/office/drawing/2014/main" id="{9A34571F-5D8A-D7D7-8997-AAE8993605D6}"/>
                      </a:ext>
                    </a:extLst>
                  </p:cNvPr>
                  <p:cNvSpPr/>
                  <p:nvPr/>
                </p:nvSpPr>
                <p:spPr>
                  <a:xfrm>
                    <a:off x="6686108" y="2914357"/>
                    <a:ext cx="22348" cy="29314"/>
                  </a:xfrm>
                  <a:custGeom>
                    <a:avLst/>
                    <a:gdLst>
                      <a:gd name="connsiteX0" fmla="*/ 251 w 22348"/>
                      <a:gd name="connsiteY0" fmla="*/ 13532 h 29314"/>
                      <a:gd name="connsiteX1" fmla="*/ 2632 w 22348"/>
                      <a:gd name="connsiteY1" fmla="*/ 8008 h 29314"/>
                      <a:gd name="connsiteX2" fmla="*/ 12538 w 22348"/>
                      <a:gd name="connsiteY2" fmla="*/ 388 h 29314"/>
                      <a:gd name="connsiteX3" fmla="*/ 14348 w 22348"/>
                      <a:gd name="connsiteY3" fmla="*/ 2959 h 29314"/>
                      <a:gd name="connsiteX4" fmla="*/ 15395 w 22348"/>
                      <a:gd name="connsiteY4" fmla="*/ 3055 h 29314"/>
                      <a:gd name="connsiteX5" fmla="*/ 17110 w 22348"/>
                      <a:gd name="connsiteY5" fmla="*/ 3150 h 29314"/>
                      <a:gd name="connsiteX6" fmla="*/ 19491 w 22348"/>
                      <a:gd name="connsiteY6" fmla="*/ 5436 h 29314"/>
                      <a:gd name="connsiteX7" fmla="*/ 20158 w 22348"/>
                      <a:gd name="connsiteY7" fmla="*/ 6960 h 29314"/>
                      <a:gd name="connsiteX8" fmla="*/ 20920 w 22348"/>
                      <a:gd name="connsiteY8" fmla="*/ 6674 h 29314"/>
                      <a:gd name="connsiteX9" fmla="*/ 22349 w 22348"/>
                      <a:gd name="connsiteY9" fmla="*/ 8293 h 29314"/>
                      <a:gd name="connsiteX10" fmla="*/ 21587 w 22348"/>
                      <a:gd name="connsiteY10" fmla="*/ 7817 h 29314"/>
                      <a:gd name="connsiteX11" fmla="*/ 19015 w 22348"/>
                      <a:gd name="connsiteY11" fmla="*/ 9817 h 29314"/>
                      <a:gd name="connsiteX12" fmla="*/ 17967 w 22348"/>
                      <a:gd name="connsiteY12" fmla="*/ 4960 h 29314"/>
                      <a:gd name="connsiteX13" fmla="*/ 16062 w 22348"/>
                      <a:gd name="connsiteY13" fmla="*/ 6388 h 29314"/>
                      <a:gd name="connsiteX14" fmla="*/ 15872 w 22348"/>
                      <a:gd name="connsiteY14" fmla="*/ 4769 h 29314"/>
                      <a:gd name="connsiteX15" fmla="*/ 15491 w 22348"/>
                      <a:gd name="connsiteY15" fmla="*/ 4769 h 29314"/>
                      <a:gd name="connsiteX16" fmla="*/ 14348 w 22348"/>
                      <a:gd name="connsiteY16" fmla="*/ 6007 h 29314"/>
                      <a:gd name="connsiteX17" fmla="*/ 13967 w 22348"/>
                      <a:gd name="connsiteY17" fmla="*/ 4674 h 29314"/>
                      <a:gd name="connsiteX18" fmla="*/ 13681 w 22348"/>
                      <a:gd name="connsiteY18" fmla="*/ 4674 h 29314"/>
                      <a:gd name="connsiteX19" fmla="*/ 11300 w 22348"/>
                      <a:gd name="connsiteY19" fmla="*/ 8103 h 29314"/>
                      <a:gd name="connsiteX20" fmla="*/ 12252 w 22348"/>
                      <a:gd name="connsiteY20" fmla="*/ 4960 h 29314"/>
                      <a:gd name="connsiteX21" fmla="*/ 11776 w 22348"/>
                      <a:gd name="connsiteY21" fmla="*/ 2007 h 29314"/>
                      <a:gd name="connsiteX22" fmla="*/ 8156 w 22348"/>
                      <a:gd name="connsiteY22" fmla="*/ 2864 h 29314"/>
                      <a:gd name="connsiteX23" fmla="*/ 4823 w 22348"/>
                      <a:gd name="connsiteY23" fmla="*/ 7341 h 29314"/>
                      <a:gd name="connsiteX24" fmla="*/ 1584 w 22348"/>
                      <a:gd name="connsiteY24" fmla="*/ 14580 h 29314"/>
                      <a:gd name="connsiteX25" fmla="*/ 1394 w 22348"/>
                      <a:gd name="connsiteY25" fmla="*/ 21057 h 29314"/>
                      <a:gd name="connsiteX26" fmla="*/ 3965 w 22348"/>
                      <a:gd name="connsiteY26" fmla="*/ 21343 h 29314"/>
                      <a:gd name="connsiteX27" fmla="*/ 6632 w 22348"/>
                      <a:gd name="connsiteY27" fmla="*/ 16294 h 29314"/>
                      <a:gd name="connsiteX28" fmla="*/ 5775 w 22348"/>
                      <a:gd name="connsiteY28" fmla="*/ 19533 h 29314"/>
                      <a:gd name="connsiteX29" fmla="*/ 4918 w 22348"/>
                      <a:gd name="connsiteY29" fmla="*/ 21724 h 29314"/>
                      <a:gd name="connsiteX30" fmla="*/ 4727 w 22348"/>
                      <a:gd name="connsiteY30" fmla="*/ 25534 h 29314"/>
                      <a:gd name="connsiteX31" fmla="*/ 5013 w 22348"/>
                      <a:gd name="connsiteY31" fmla="*/ 25534 h 29314"/>
                      <a:gd name="connsiteX32" fmla="*/ 7299 w 22348"/>
                      <a:gd name="connsiteY32" fmla="*/ 22962 h 29314"/>
                      <a:gd name="connsiteX33" fmla="*/ 7299 w 22348"/>
                      <a:gd name="connsiteY33" fmla="*/ 25629 h 29314"/>
                      <a:gd name="connsiteX34" fmla="*/ 7585 w 22348"/>
                      <a:gd name="connsiteY34" fmla="*/ 25724 h 29314"/>
                      <a:gd name="connsiteX35" fmla="*/ 9871 w 22348"/>
                      <a:gd name="connsiteY35" fmla="*/ 22867 h 29314"/>
                      <a:gd name="connsiteX36" fmla="*/ 12347 w 22348"/>
                      <a:gd name="connsiteY36" fmla="*/ 19533 h 29314"/>
                      <a:gd name="connsiteX37" fmla="*/ 10919 w 22348"/>
                      <a:gd name="connsiteY37" fmla="*/ 24105 h 29314"/>
                      <a:gd name="connsiteX38" fmla="*/ 10252 w 22348"/>
                      <a:gd name="connsiteY38" fmla="*/ 27153 h 29314"/>
                      <a:gd name="connsiteX39" fmla="*/ 14729 w 22348"/>
                      <a:gd name="connsiteY39" fmla="*/ 27724 h 29314"/>
                      <a:gd name="connsiteX40" fmla="*/ 8252 w 22348"/>
                      <a:gd name="connsiteY40" fmla="*/ 29248 h 29314"/>
                      <a:gd name="connsiteX41" fmla="*/ 536 w 22348"/>
                      <a:gd name="connsiteY41" fmla="*/ 21628 h 29314"/>
                      <a:gd name="connsiteX42" fmla="*/ 536 w 22348"/>
                      <a:gd name="connsiteY42" fmla="*/ 13437 h 29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2348" h="29314">
                        <a:moveTo>
                          <a:pt x="251" y="13532"/>
                        </a:moveTo>
                        <a:cubicBezTo>
                          <a:pt x="727" y="11627"/>
                          <a:pt x="1584" y="9722"/>
                          <a:pt x="2632" y="8008"/>
                        </a:cubicBezTo>
                        <a:cubicBezTo>
                          <a:pt x="3870" y="5912"/>
                          <a:pt x="9299" y="-1803"/>
                          <a:pt x="12538" y="388"/>
                        </a:cubicBezTo>
                        <a:cubicBezTo>
                          <a:pt x="13395" y="959"/>
                          <a:pt x="14062" y="1912"/>
                          <a:pt x="14348" y="2959"/>
                        </a:cubicBezTo>
                        <a:cubicBezTo>
                          <a:pt x="14538" y="3626"/>
                          <a:pt x="14824" y="3245"/>
                          <a:pt x="15395" y="3055"/>
                        </a:cubicBezTo>
                        <a:cubicBezTo>
                          <a:pt x="15967" y="2864"/>
                          <a:pt x="16538" y="3055"/>
                          <a:pt x="17110" y="3150"/>
                        </a:cubicBezTo>
                        <a:cubicBezTo>
                          <a:pt x="18062" y="3436"/>
                          <a:pt x="19015" y="4674"/>
                          <a:pt x="19491" y="5436"/>
                        </a:cubicBezTo>
                        <a:cubicBezTo>
                          <a:pt x="19872" y="6007"/>
                          <a:pt x="20063" y="6484"/>
                          <a:pt x="20158" y="6960"/>
                        </a:cubicBezTo>
                        <a:cubicBezTo>
                          <a:pt x="20348" y="6769"/>
                          <a:pt x="20539" y="6579"/>
                          <a:pt x="20920" y="6674"/>
                        </a:cubicBezTo>
                        <a:cubicBezTo>
                          <a:pt x="21682" y="6865"/>
                          <a:pt x="22063" y="7531"/>
                          <a:pt x="22349" y="8293"/>
                        </a:cubicBezTo>
                        <a:cubicBezTo>
                          <a:pt x="22158" y="8008"/>
                          <a:pt x="21872" y="7817"/>
                          <a:pt x="21587" y="7817"/>
                        </a:cubicBezTo>
                        <a:cubicBezTo>
                          <a:pt x="20253" y="7531"/>
                          <a:pt x="19491" y="8770"/>
                          <a:pt x="19015" y="9817"/>
                        </a:cubicBezTo>
                        <a:cubicBezTo>
                          <a:pt x="19110" y="8103"/>
                          <a:pt x="19491" y="5912"/>
                          <a:pt x="17967" y="4960"/>
                        </a:cubicBezTo>
                        <a:cubicBezTo>
                          <a:pt x="17300" y="4579"/>
                          <a:pt x="16538" y="5531"/>
                          <a:pt x="16062" y="6388"/>
                        </a:cubicBezTo>
                        <a:cubicBezTo>
                          <a:pt x="16062" y="5817"/>
                          <a:pt x="16157" y="5245"/>
                          <a:pt x="15872" y="4769"/>
                        </a:cubicBezTo>
                        <a:cubicBezTo>
                          <a:pt x="15872" y="4579"/>
                          <a:pt x="15586" y="4579"/>
                          <a:pt x="15491" y="4769"/>
                        </a:cubicBezTo>
                        <a:cubicBezTo>
                          <a:pt x="15491" y="4960"/>
                          <a:pt x="14538" y="6484"/>
                          <a:pt x="14348" y="6007"/>
                        </a:cubicBezTo>
                        <a:cubicBezTo>
                          <a:pt x="14252" y="5531"/>
                          <a:pt x="14348" y="5055"/>
                          <a:pt x="13967" y="4674"/>
                        </a:cubicBezTo>
                        <a:cubicBezTo>
                          <a:pt x="13967" y="4674"/>
                          <a:pt x="13776" y="4579"/>
                          <a:pt x="13681" y="4674"/>
                        </a:cubicBezTo>
                        <a:cubicBezTo>
                          <a:pt x="12538" y="5626"/>
                          <a:pt x="12062" y="6960"/>
                          <a:pt x="11300" y="8103"/>
                        </a:cubicBezTo>
                        <a:cubicBezTo>
                          <a:pt x="11490" y="7055"/>
                          <a:pt x="11966" y="6007"/>
                          <a:pt x="12252" y="4960"/>
                        </a:cubicBezTo>
                        <a:cubicBezTo>
                          <a:pt x="12443" y="4007"/>
                          <a:pt x="12728" y="2674"/>
                          <a:pt x="11776" y="2007"/>
                        </a:cubicBezTo>
                        <a:cubicBezTo>
                          <a:pt x="10633" y="1245"/>
                          <a:pt x="9014" y="2102"/>
                          <a:pt x="8156" y="2864"/>
                        </a:cubicBezTo>
                        <a:cubicBezTo>
                          <a:pt x="6728" y="4102"/>
                          <a:pt x="5775" y="5722"/>
                          <a:pt x="4823" y="7341"/>
                        </a:cubicBezTo>
                        <a:cubicBezTo>
                          <a:pt x="3489" y="9627"/>
                          <a:pt x="2156" y="12008"/>
                          <a:pt x="1584" y="14580"/>
                        </a:cubicBezTo>
                        <a:cubicBezTo>
                          <a:pt x="1108" y="16580"/>
                          <a:pt x="727" y="19057"/>
                          <a:pt x="1394" y="21057"/>
                        </a:cubicBezTo>
                        <a:cubicBezTo>
                          <a:pt x="1870" y="22486"/>
                          <a:pt x="3108" y="22486"/>
                          <a:pt x="3965" y="21343"/>
                        </a:cubicBezTo>
                        <a:cubicBezTo>
                          <a:pt x="5108" y="19819"/>
                          <a:pt x="5204" y="17628"/>
                          <a:pt x="6632" y="16294"/>
                        </a:cubicBezTo>
                        <a:cubicBezTo>
                          <a:pt x="6632" y="17437"/>
                          <a:pt x="6156" y="18485"/>
                          <a:pt x="5775" y="19533"/>
                        </a:cubicBezTo>
                        <a:cubicBezTo>
                          <a:pt x="5489" y="20295"/>
                          <a:pt x="5204" y="20962"/>
                          <a:pt x="4918" y="21724"/>
                        </a:cubicBezTo>
                        <a:cubicBezTo>
                          <a:pt x="4537" y="22867"/>
                          <a:pt x="3870" y="24486"/>
                          <a:pt x="4727" y="25534"/>
                        </a:cubicBezTo>
                        <a:cubicBezTo>
                          <a:pt x="4727" y="25534"/>
                          <a:pt x="4918" y="25629"/>
                          <a:pt x="5013" y="25534"/>
                        </a:cubicBezTo>
                        <a:cubicBezTo>
                          <a:pt x="6156" y="25153"/>
                          <a:pt x="6537" y="23819"/>
                          <a:pt x="7299" y="22962"/>
                        </a:cubicBezTo>
                        <a:cubicBezTo>
                          <a:pt x="7299" y="23914"/>
                          <a:pt x="6823" y="24772"/>
                          <a:pt x="7299" y="25629"/>
                        </a:cubicBezTo>
                        <a:cubicBezTo>
                          <a:pt x="7299" y="25724"/>
                          <a:pt x="7490" y="25819"/>
                          <a:pt x="7585" y="25724"/>
                        </a:cubicBezTo>
                        <a:cubicBezTo>
                          <a:pt x="8728" y="25248"/>
                          <a:pt x="9299" y="23819"/>
                          <a:pt x="9871" y="22867"/>
                        </a:cubicBezTo>
                        <a:cubicBezTo>
                          <a:pt x="10538" y="21819"/>
                          <a:pt x="11300" y="20295"/>
                          <a:pt x="12347" y="19533"/>
                        </a:cubicBezTo>
                        <a:cubicBezTo>
                          <a:pt x="12157" y="21152"/>
                          <a:pt x="11585" y="22676"/>
                          <a:pt x="10919" y="24105"/>
                        </a:cubicBezTo>
                        <a:cubicBezTo>
                          <a:pt x="10538" y="24962"/>
                          <a:pt x="9966" y="26105"/>
                          <a:pt x="10252" y="27153"/>
                        </a:cubicBezTo>
                        <a:cubicBezTo>
                          <a:pt x="10728" y="28582"/>
                          <a:pt x="13205" y="28105"/>
                          <a:pt x="14729" y="27724"/>
                        </a:cubicBezTo>
                        <a:cubicBezTo>
                          <a:pt x="12728" y="28867"/>
                          <a:pt x="10538" y="29534"/>
                          <a:pt x="8252" y="29248"/>
                        </a:cubicBezTo>
                        <a:cubicBezTo>
                          <a:pt x="4442" y="28772"/>
                          <a:pt x="1489" y="25153"/>
                          <a:pt x="536" y="21628"/>
                        </a:cubicBezTo>
                        <a:cubicBezTo>
                          <a:pt x="-226" y="18961"/>
                          <a:pt x="-130" y="16104"/>
                          <a:pt x="536" y="13437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586" name="شكل حر: شكل 2585">
                  <a:extLst>
                    <a:ext uri="{FF2B5EF4-FFF2-40B4-BE49-F238E27FC236}">
                      <a16:creationId xmlns:a16="http://schemas.microsoft.com/office/drawing/2014/main" id="{518147A7-F26C-B5BF-CB65-24D9EB229EA9}"/>
                    </a:ext>
                  </a:extLst>
                </p:cNvPr>
                <p:cNvSpPr/>
                <p:nvPr/>
              </p:nvSpPr>
              <p:spPr>
                <a:xfrm>
                  <a:off x="6684549" y="2930593"/>
                  <a:ext cx="19249" cy="14434"/>
                </a:xfrm>
                <a:custGeom>
                  <a:avLst/>
                  <a:gdLst>
                    <a:gd name="connsiteX0" fmla="*/ 95 w 19249"/>
                    <a:gd name="connsiteY0" fmla="*/ 1201 h 14434"/>
                    <a:gd name="connsiteX1" fmla="*/ 191 w 19249"/>
                    <a:gd name="connsiteY1" fmla="*/ 5297 h 14434"/>
                    <a:gd name="connsiteX2" fmla="*/ 8382 w 19249"/>
                    <a:gd name="connsiteY2" fmla="*/ 14250 h 14434"/>
                    <a:gd name="connsiteX3" fmla="*/ 19241 w 19249"/>
                    <a:gd name="connsiteY3" fmla="*/ 9583 h 14434"/>
                    <a:gd name="connsiteX4" fmla="*/ 15812 w 19249"/>
                    <a:gd name="connsiteY4" fmla="*/ 9583 h 14434"/>
                    <a:gd name="connsiteX5" fmla="*/ 15335 w 19249"/>
                    <a:gd name="connsiteY5" fmla="*/ 8535 h 14434"/>
                    <a:gd name="connsiteX6" fmla="*/ 12954 w 19249"/>
                    <a:gd name="connsiteY6" fmla="*/ 9202 h 14434"/>
                    <a:gd name="connsiteX7" fmla="*/ 13145 w 19249"/>
                    <a:gd name="connsiteY7" fmla="*/ 4916 h 14434"/>
                    <a:gd name="connsiteX8" fmla="*/ 10192 w 19249"/>
                    <a:gd name="connsiteY8" fmla="*/ 6345 h 14434"/>
                    <a:gd name="connsiteX9" fmla="*/ 9620 w 19249"/>
                    <a:gd name="connsiteY9" fmla="*/ 4725 h 14434"/>
                    <a:gd name="connsiteX10" fmla="*/ 6953 w 19249"/>
                    <a:gd name="connsiteY10" fmla="*/ 6249 h 14434"/>
                    <a:gd name="connsiteX11" fmla="*/ 6953 w 19249"/>
                    <a:gd name="connsiteY11" fmla="*/ 3487 h 14434"/>
                    <a:gd name="connsiteX12" fmla="*/ 6096 w 19249"/>
                    <a:gd name="connsiteY12" fmla="*/ 2820 h 14434"/>
                    <a:gd name="connsiteX13" fmla="*/ 4763 w 19249"/>
                    <a:gd name="connsiteY13" fmla="*/ 4344 h 14434"/>
                    <a:gd name="connsiteX14" fmla="*/ 4382 w 19249"/>
                    <a:gd name="connsiteY14" fmla="*/ 2344 h 14434"/>
                    <a:gd name="connsiteX15" fmla="*/ 3429 w 19249"/>
                    <a:gd name="connsiteY15" fmla="*/ 1868 h 14434"/>
                    <a:gd name="connsiteX16" fmla="*/ 2191 w 19249"/>
                    <a:gd name="connsiteY16" fmla="*/ 5202 h 14434"/>
                    <a:gd name="connsiteX17" fmla="*/ 476 w 19249"/>
                    <a:gd name="connsiteY17" fmla="*/ 58 h 14434"/>
                    <a:gd name="connsiteX18" fmla="*/ 0 w 19249"/>
                    <a:gd name="connsiteY18" fmla="*/ 1296 h 14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9249" h="14434">
                      <a:moveTo>
                        <a:pt x="95" y="1201"/>
                      </a:moveTo>
                      <a:cubicBezTo>
                        <a:pt x="95" y="2535"/>
                        <a:pt x="95" y="3868"/>
                        <a:pt x="191" y="5297"/>
                      </a:cubicBezTo>
                      <a:cubicBezTo>
                        <a:pt x="857" y="9583"/>
                        <a:pt x="4096" y="13393"/>
                        <a:pt x="8382" y="14250"/>
                      </a:cubicBezTo>
                      <a:cubicBezTo>
                        <a:pt x="11621" y="14917"/>
                        <a:pt x="16002" y="13869"/>
                        <a:pt x="19241" y="9583"/>
                      </a:cubicBezTo>
                      <a:cubicBezTo>
                        <a:pt x="19431" y="9297"/>
                        <a:pt x="16383" y="9202"/>
                        <a:pt x="15812" y="9583"/>
                      </a:cubicBezTo>
                      <a:cubicBezTo>
                        <a:pt x="15812" y="9107"/>
                        <a:pt x="15812" y="8726"/>
                        <a:pt x="15335" y="8535"/>
                      </a:cubicBezTo>
                      <a:cubicBezTo>
                        <a:pt x="14383" y="7964"/>
                        <a:pt x="13716" y="8631"/>
                        <a:pt x="12954" y="9202"/>
                      </a:cubicBezTo>
                      <a:cubicBezTo>
                        <a:pt x="13335" y="7773"/>
                        <a:pt x="14192" y="5868"/>
                        <a:pt x="13145" y="4916"/>
                      </a:cubicBezTo>
                      <a:cubicBezTo>
                        <a:pt x="12287" y="4154"/>
                        <a:pt x="11144" y="5202"/>
                        <a:pt x="10192" y="6345"/>
                      </a:cubicBezTo>
                      <a:cubicBezTo>
                        <a:pt x="10192" y="5678"/>
                        <a:pt x="10097" y="5106"/>
                        <a:pt x="9620" y="4725"/>
                      </a:cubicBezTo>
                      <a:cubicBezTo>
                        <a:pt x="8573" y="3773"/>
                        <a:pt x="7715" y="5297"/>
                        <a:pt x="6953" y="6249"/>
                      </a:cubicBezTo>
                      <a:cubicBezTo>
                        <a:pt x="6953" y="5297"/>
                        <a:pt x="7239" y="4344"/>
                        <a:pt x="6953" y="3487"/>
                      </a:cubicBezTo>
                      <a:cubicBezTo>
                        <a:pt x="6953" y="3201"/>
                        <a:pt x="6477" y="2630"/>
                        <a:pt x="6096" y="2820"/>
                      </a:cubicBezTo>
                      <a:cubicBezTo>
                        <a:pt x="5429" y="3106"/>
                        <a:pt x="5048" y="3678"/>
                        <a:pt x="4763" y="4344"/>
                      </a:cubicBezTo>
                      <a:cubicBezTo>
                        <a:pt x="4763" y="3582"/>
                        <a:pt x="4763" y="2916"/>
                        <a:pt x="4382" y="2344"/>
                      </a:cubicBezTo>
                      <a:cubicBezTo>
                        <a:pt x="4286" y="2154"/>
                        <a:pt x="3715" y="1582"/>
                        <a:pt x="3429" y="1868"/>
                      </a:cubicBezTo>
                      <a:cubicBezTo>
                        <a:pt x="2572" y="2820"/>
                        <a:pt x="2477" y="4059"/>
                        <a:pt x="2191" y="5202"/>
                      </a:cubicBezTo>
                      <a:cubicBezTo>
                        <a:pt x="2381" y="4344"/>
                        <a:pt x="1143" y="1392"/>
                        <a:pt x="476" y="58"/>
                      </a:cubicBezTo>
                      <a:cubicBezTo>
                        <a:pt x="286" y="-323"/>
                        <a:pt x="0" y="1296"/>
                        <a:pt x="0" y="1296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587" name="شكل حر: شكل 2586">
                  <a:extLst>
                    <a:ext uri="{FF2B5EF4-FFF2-40B4-BE49-F238E27FC236}">
                      <a16:creationId xmlns:a16="http://schemas.microsoft.com/office/drawing/2014/main" id="{AF9B0314-F92F-C136-ED25-BEDFB96F38B0}"/>
                    </a:ext>
                  </a:extLst>
                </p:cNvPr>
                <p:cNvSpPr/>
                <p:nvPr/>
              </p:nvSpPr>
              <p:spPr>
                <a:xfrm>
                  <a:off x="6684772" y="2930556"/>
                  <a:ext cx="17398" cy="14344"/>
                </a:xfrm>
                <a:custGeom>
                  <a:avLst/>
                  <a:gdLst>
                    <a:gd name="connsiteX0" fmla="*/ 158 w 17398"/>
                    <a:gd name="connsiteY0" fmla="*/ 95 h 14344"/>
                    <a:gd name="connsiteX1" fmla="*/ 158 w 17398"/>
                    <a:gd name="connsiteY1" fmla="*/ 286 h 14344"/>
                    <a:gd name="connsiteX2" fmla="*/ 253 w 17398"/>
                    <a:gd name="connsiteY2" fmla="*/ 3334 h 14344"/>
                    <a:gd name="connsiteX3" fmla="*/ 1872 w 17398"/>
                    <a:gd name="connsiteY3" fmla="*/ 8001 h 14344"/>
                    <a:gd name="connsiteX4" fmla="*/ 2253 w 17398"/>
                    <a:gd name="connsiteY4" fmla="*/ 7906 h 14344"/>
                    <a:gd name="connsiteX5" fmla="*/ 2253 w 17398"/>
                    <a:gd name="connsiteY5" fmla="*/ 7430 h 14344"/>
                    <a:gd name="connsiteX6" fmla="*/ 4825 w 17398"/>
                    <a:gd name="connsiteY6" fmla="*/ 11144 h 14344"/>
                    <a:gd name="connsiteX7" fmla="*/ 5206 w 17398"/>
                    <a:gd name="connsiteY7" fmla="*/ 10954 h 14344"/>
                    <a:gd name="connsiteX8" fmla="*/ 4920 w 17398"/>
                    <a:gd name="connsiteY8" fmla="*/ 7620 h 14344"/>
                    <a:gd name="connsiteX9" fmla="*/ 6159 w 17398"/>
                    <a:gd name="connsiteY9" fmla="*/ 11335 h 14344"/>
                    <a:gd name="connsiteX10" fmla="*/ 6540 w 17398"/>
                    <a:gd name="connsiteY10" fmla="*/ 11240 h 14344"/>
                    <a:gd name="connsiteX11" fmla="*/ 6921 w 17398"/>
                    <a:gd name="connsiteY11" fmla="*/ 8477 h 14344"/>
                    <a:gd name="connsiteX12" fmla="*/ 7206 w 17398"/>
                    <a:gd name="connsiteY12" fmla="*/ 12002 h 14344"/>
                    <a:gd name="connsiteX13" fmla="*/ 7587 w 17398"/>
                    <a:gd name="connsiteY13" fmla="*/ 12002 h 14344"/>
                    <a:gd name="connsiteX14" fmla="*/ 9302 w 17398"/>
                    <a:gd name="connsiteY14" fmla="*/ 8668 h 14344"/>
                    <a:gd name="connsiteX15" fmla="*/ 10350 w 17398"/>
                    <a:gd name="connsiteY15" fmla="*/ 6858 h 14344"/>
                    <a:gd name="connsiteX16" fmla="*/ 9683 w 17398"/>
                    <a:gd name="connsiteY16" fmla="*/ 8573 h 14344"/>
                    <a:gd name="connsiteX17" fmla="*/ 8540 w 17398"/>
                    <a:gd name="connsiteY17" fmla="*/ 11811 h 14344"/>
                    <a:gd name="connsiteX18" fmla="*/ 8826 w 17398"/>
                    <a:gd name="connsiteY18" fmla="*/ 12002 h 14344"/>
                    <a:gd name="connsiteX19" fmla="*/ 11207 w 17398"/>
                    <a:gd name="connsiteY19" fmla="*/ 9906 h 14344"/>
                    <a:gd name="connsiteX20" fmla="*/ 12445 w 17398"/>
                    <a:gd name="connsiteY20" fmla="*/ 8287 h 14344"/>
                    <a:gd name="connsiteX21" fmla="*/ 10445 w 17398"/>
                    <a:gd name="connsiteY21" fmla="*/ 11525 h 14344"/>
                    <a:gd name="connsiteX22" fmla="*/ 10731 w 17398"/>
                    <a:gd name="connsiteY22" fmla="*/ 11811 h 14344"/>
                    <a:gd name="connsiteX23" fmla="*/ 11588 w 17398"/>
                    <a:gd name="connsiteY23" fmla="*/ 11144 h 14344"/>
                    <a:gd name="connsiteX24" fmla="*/ 10350 w 17398"/>
                    <a:gd name="connsiteY24" fmla="*/ 12383 h 14344"/>
                    <a:gd name="connsiteX25" fmla="*/ 10540 w 17398"/>
                    <a:gd name="connsiteY25" fmla="*/ 12764 h 14344"/>
                    <a:gd name="connsiteX26" fmla="*/ 14541 w 17398"/>
                    <a:gd name="connsiteY26" fmla="*/ 11621 h 14344"/>
                    <a:gd name="connsiteX27" fmla="*/ 15303 w 17398"/>
                    <a:gd name="connsiteY27" fmla="*/ 11335 h 14344"/>
                    <a:gd name="connsiteX28" fmla="*/ 12921 w 17398"/>
                    <a:gd name="connsiteY28" fmla="*/ 12954 h 14344"/>
                    <a:gd name="connsiteX29" fmla="*/ 13016 w 17398"/>
                    <a:gd name="connsiteY29" fmla="*/ 13335 h 14344"/>
                    <a:gd name="connsiteX30" fmla="*/ 17398 w 17398"/>
                    <a:gd name="connsiteY30" fmla="*/ 11430 h 14344"/>
                    <a:gd name="connsiteX31" fmla="*/ 8349 w 17398"/>
                    <a:gd name="connsiteY31" fmla="*/ 14192 h 14344"/>
                    <a:gd name="connsiteX32" fmla="*/ 158 w 17398"/>
                    <a:gd name="connsiteY32" fmla="*/ 5239 h 14344"/>
                    <a:gd name="connsiteX33" fmla="*/ 63 w 17398"/>
                    <a:gd name="connsiteY33" fmla="*/ 1143 h 14344"/>
                    <a:gd name="connsiteX34" fmla="*/ 348 w 17398"/>
                    <a:gd name="connsiteY34" fmla="*/ 0 h 14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7398" h="14344">
                      <a:moveTo>
                        <a:pt x="158" y="95"/>
                      </a:moveTo>
                      <a:cubicBezTo>
                        <a:pt x="158" y="95"/>
                        <a:pt x="158" y="286"/>
                        <a:pt x="158" y="286"/>
                      </a:cubicBezTo>
                      <a:cubicBezTo>
                        <a:pt x="158" y="1334"/>
                        <a:pt x="158" y="2286"/>
                        <a:pt x="253" y="3334"/>
                      </a:cubicBezTo>
                      <a:cubicBezTo>
                        <a:pt x="539" y="4953"/>
                        <a:pt x="920" y="6572"/>
                        <a:pt x="1872" y="8001"/>
                      </a:cubicBezTo>
                      <a:cubicBezTo>
                        <a:pt x="1968" y="8192"/>
                        <a:pt x="2253" y="8001"/>
                        <a:pt x="2253" y="7906"/>
                      </a:cubicBezTo>
                      <a:cubicBezTo>
                        <a:pt x="2253" y="7811"/>
                        <a:pt x="2253" y="7620"/>
                        <a:pt x="2253" y="7430"/>
                      </a:cubicBezTo>
                      <a:cubicBezTo>
                        <a:pt x="2825" y="8858"/>
                        <a:pt x="3682" y="10192"/>
                        <a:pt x="4825" y="11144"/>
                      </a:cubicBezTo>
                      <a:cubicBezTo>
                        <a:pt x="4920" y="11240"/>
                        <a:pt x="5206" y="11144"/>
                        <a:pt x="5206" y="10954"/>
                      </a:cubicBezTo>
                      <a:cubicBezTo>
                        <a:pt x="5016" y="9811"/>
                        <a:pt x="4825" y="8763"/>
                        <a:pt x="4920" y="7620"/>
                      </a:cubicBezTo>
                      <a:cubicBezTo>
                        <a:pt x="5111" y="8858"/>
                        <a:pt x="5397" y="10287"/>
                        <a:pt x="6159" y="11335"/>
                      </a:cubicBezTo>
                      <a:cubicBezTo>
                        <a:pt x="6254" y="11430"/>
                        <a:pt x="6540" y="11430"/>
                        <a:pt x="6540" y="11240"/>
                      </a:cubicBezTo>
                      <a:cubicBezTo>
                        <a:pt x="6635" y="10287"/>
                        <a:pt x="6540" y="9430"/>
                        <a:pt x="6921" y="8477"/>
                      </a:cubicBezTo>
                      <a:cubicBezTo>
                        <a:pt x="6825" y="9716"/>
                        <a:pt x="6825" y="10954"/>
                        <a:pt x="7206" y="12002"/>
                      </a:cubicBezTo>
                      <a:cubicBezTo>
                        <a:pt x="7206" y="12097"/>
                        <a:pt x="7492" y="12192"/>
                        <a:pt x="7587" y="12002"/>
                      </a:cubicBezTo>
                      <a:cubicBezTo>
                        <a:pt x="8254" y="10954"/>
                        <a:pt x="8730" y="9811"/>
                        <a:pt x="9302" y="8668"/>
                      </a:cubicBezTo>
                      <a:cubicBezTo>
                        <a:pt x="9683" y="8096"/>
                        <a:pt x="9969" y="7525"/>
                        <a:pt x="10350" y="6858"/>
                      </a:cubicBezTo>
                      <a:cubicBezTo>
                        <a:pt x="10064" y="7430"/>
                        <a:pt x="9873" y="8001"/>
                        <a:pt x="9683" y="8573"/>
                      </a:cubicBezTo>
                      <a:cubicBezTo>
                        <a:pt x="9207" y="9620"/>
                        <a:pt x="8540" y="10763"/>
                        <a:pt x="8540" y="11811"/>
                      </a:cubicBezTo>
                      <a:cubicBezTo>
                        <a:pt x="8540" y="11906"/>
                        <a:pt x="8730" y="12002"/>
                        <a:pt x="8826" y="12002"/>
                      </a:cubicBezTo>
                      <a:cubicBezTo>
                        <a:pt x="9873" y="11621"/>
                        <a:pt x="10635" y="10763"/>
                        <a:pt x="11207" y="9906"/>
                      </a:cubicBezTo>
                      <a:cubicBezTo>
                        <a:pt x="11588" y="9335"/>
                        <a:pt x="12064" y="8858"/>
                        <a:pt x="12445" y="8287"/>
                      </a:cubicBezTo>
                      <a:cubicBezTo>
                        <a:pt x="11874" y="9430"/>
                        <a:pt x="11112" y="10573"/>
                        <a:pt x="10445" y="11525"/>
                      </a:cubicBezTo>
                      <a:cubicBezTo>
                        <a:pt x="10350" y="11716"/>
                        <a:pt x="10445" y="12002"/>
                        <a:pt x="10731" y="11811"/>
                      </a:cubicBezTo>
                      <a:cubicBezTo>
                        <a:pt x="11016" y="11621"/>
                        <a:pt x="11302" y="11335"/>
                        <a:pt x="11588" y="11144"/>
                      </a:cubicBezTo>
                      <a:cubicBezTo>
                        <a:pt x="11112" y="11525"/>
                        <a:pt x="10731" y="12002"/>
                        <a:pt x="10350" y="12383"/>
                      </a:cubicBezTo>
                      <a:cubicBezTo>
                        <a:pt x="10159" y="12573"/>
                        <a:pt x="10350" y="12764"/>
                        <a:pt x="10540" y="12764"/>
                      </a:cubicBezTo>
                      <a:cubicBezTo>
                        <a:pt x="11969" y="12764"/>
                        <a:pt x="13302" y="12097"/>
                        <a:pt x="14541" y="11621"/>
                      </a:cubicBezTo>
                      <a:cubicBezTo>
                        <a:pt x="14826" y="11621"/>
                        <a:pt x="15017" y="11430"/>
                        <a:pt x="15303" y="11335"/>
                      </a:cubicBezTo>
                      <a:cubicBezTo>
                        <a:pt x="14541" y="12002"/>
                        <a:pt x="13779" y="12478"/>
                        <a:pt x="12921" y="12954"/>
                      </a:cubicBezTo>
                      <a:cubicBezTo>
                        <a:pt x="12731" y="13049"/>
                        <a:pt x="12731" y="13430"/>
                        <a:pt x="13016" y="13335"/>
                      </a:cubicBezTo>
                      <a:cubicBezTo>
                        <a:pt x="14541" y="13335"/>
                        <a:pt x="16160" y="12478"/>
                        <a:pt x="17398" y="11430"/>
                      </a:cubicBezTo>
                      <a:cubicBezTo>
                        <a:pt x="14445" y="14097"/>
                        <a:pt x="11016" y="14669"/>
                        <a:pt x="8349" y="14192"/>
                      </a:cubicBezTo>
                      <a:cubicBezTo>
                        <a:pt x="3968" y="13335"/>
                        <a:pt x="825" y="9525"/>
                        <a:pt x="158" y="5239"/>
                      </a:cubicBezTo>
                      <a:cubicBezTo>
                        <a:pt x="-33" y="3905"/>
                        <a:pt x="-33" y="2477"/>
                        <a:pt x="63" y="1143"/>
                      </a:cubicBezTo>
                      <a:cubicBezTo>
                        <a:pt x="63" y="1143"/>
                        <a:pt x="158" y="381"/>
                        <a:pt x="348" y="0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479" name="رسم 672">
                <a:extLst>
                  <a:ext uri="{FF2B5EF4-FFF2-40B4-BE49-F238E27FC236}">
                    <a16:creationId xmlns:a16="http://schemas.microsoft.com/office/drawing/2014/main" id="{4D3914DC-72B3-0773-FBCB-6D5CE2BC570E}"/>
                  </a:ext>
                </a:extLst>
              </p:cNvPr>
              <p:cNvGrpSpPr/>
              <p:nvPr/>
            </p:nvGrpSpPr>
            <p:grpSpPr>
              <a:xfrm>
                <a:off x="6557352" y="2930765"/>
                <a:ext cx="35805" cy="34078"/>
                <a:chOff x="6557352" y="2930765"/>
                <a:chExt cx="35805" cy="34078"/>
              </a:xfrm>
            </p:grpSpPr>
            <p:grpSp>
              <p:nvGrpSpPr>
                <p:cNvPr id="2571" name="رسم 672">
                  <a:extLst>
                    <a:ext uri="{FF2B5EF4-FFF2-40B4-BE49-F238E27FC236}">
                      <a16:creationId xmlns:a16="http://schemas.microsoft.com/office/drawing/2014/main" id="{2179019A-68FD-B2DA-F15E-6990920E83FD}"/>
                    </a:ext>
                  </a:extLst>
                </p:cNvPr>
                <p:cNvGrpSpPr/>
                <p:nvPr/>
              </p:nvGrpSpPr>
              <p:grpSpPr>
                <a:xfrm>
                  <a:off x="6557352" y="2939873"/>
                  <a:ext cx="29397" cy="23608"/>
                  <a:chOff x="6557352" y="2939873"/>
                  <a:chExt cx="29397" cy="23608"/>
                </a:xfrm>
              </p:grpSpPr>
              <p:sp>
                <p:nvSpPr>
                  <p:cNvPr id="2581" name="شكل حر: شكل 2580">
                    <a:extLst>
                      <a:ext uri="{FF2B5EF4-FFF2-40B4-BE49-F238E27FC236}">
                        <a16:creationId xmlns:a16="http://schemas.microsoft.com/office/drawing/2014/main" id="{815D1A38-094E-8C5F-E125-A9B53AB7E310}"/>
                      </a:ext>
                    </a:extLst>
                  </p:cNvPr>
                  <p:cNvSpPr/>
                  <p:nvPr/>
                </p:nvSpPr>
                <p:spPr>
                  <a:xfrm>
                    <a:off x="6557352" y="2939873"/>
                    <a:ext cx="29369" cy="23608"/>
                  </a:xfrm>
                  <a:custGeom>
                    <a:avLst/>
                    <a:gdLst>
                      <a:gd name="connsiteX0" fmla="*/ 13278 w 29369"/>
                      <a:gd name="connsiteY0" fmla="*/ 22972 h 23608"/>
                      <a:gd name="connsiteX1" fmla="*/ 7849 w 29369"/>
                      <a:gd name="connsiteY1" fmla="*/ 20496 h 23608"/>
                      <a:gd name="connsiteX2" fmla="*/ 419 w 29369"/>
                      <a:gd name="connsiteY2" fmla="*/ 10494 h 23608"/>
                      <a:gd name="connsiteX3" fmla="*/ 2991 w 29369"/>
                      <a:gd name="connsiteY3" fmla="*/ 8685 h 23608"/>
                      <a:gd name="connsiteX4" fmla="*/ 3182 w 29369"/>
                      <a:gd name="connsiteY4" fmla="*/ 7637 h 23608"/>
                      <a:gd name="connsiteX5" fmla="*/ 3277 w 29369"/>
                      <a:gd name="connsiteY5" fmla="*/ 5922 h 23608"/>
                      <a:gd name="connsiteX6" fmla="*/ 5658 w 29369"/>
                      <a:gd name="connsiteY6" fmla="*/ 3541 h 23608"/>
                      <a:gd name="connsiteX7" fmla="*/ 7182 w 29369"/>
                      <a:gd name="connsiteY7" fmla="*/ 2874 h 23608"/>
                      <a:gd name="connsiteX8" fmla="*/ 6896 w 29369"/>
                      <a:gd name="connsiteY8" fmla="*/ 2017 h 23608"/>
                      <a:gd name="connsiteX9" fmla="*/ 8896 w 29369"/>
                      <a:gd name="connsiteY9" fmla="*/ 588 h 23608"/>
                      <a:gd name="connsiteX10" fmla="*/ 12135 w 29369"/>
                      <a:gd name="connsiteY10" fmla="*/ 112 h 23608"/>
                      <a:gd name="connsiteX11" fmla="*/ 17659 w 29369"/>
                      <a:gd name="connsiteY11" fmla="*/ 684 h 23608"/>
                      <a:gd name="connsiteX12" fmla="*/ 29280 w 29369"/>
                      <a:gd name="connsiteY12" fmla="*/ 15543 h 23608"/>
                      <a:gd name="connsiteX13" fmla="*/ 21565 w 29369"/>
                      <a:gd name="connsiteY13" fmla="*/ 23163 h 23608"/>
                      <a:gd name="connsiteX14" fmla="*/ 13373 w 29369"/>
                      <a:gd name="connsiteY14" fmla="*/ 22972 h 23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9369" h="23608">
                        <a:moveTo>
                          <a:pt x="13278" y="22972"/>
                        </a:moveTo>
                        <a:cubicBezTo>
                          <a:pt x="11373" y="22401"/>
                          <a:pt x="9468" y="21639"/>
                          <a:pt x="7849" y="20496"/>
                        </a:cubicBezTo>
                        <a:cubicBezTo>
                          <a:pt x="5849" y="19257"/>
                          <a:pt x="-1867" y="13733"/>
                          <a:pt x="419" y="10494"/>
                        </a:cubicBezTo>
                        <a:cubicBezTo>
                          <a:pt x="991" y="9637"/>
                          <a:pt x="2038" y="9066"/>
                          <a:pt x="2991" y="8685"/>
                        </a:cubicBezTo>
                        <a:cubicBezTo>
                          <a:pt x="3658" y="8494"/>
                          <a:pt x="3372" y="8208"/>
                          <a:pt x="3182" y="7637"/>
                        </a:cubicBezTo>
                        <a:cubicBezTo>
                          <a:pt x="2991" y="7065"/>
                          <a:pt x="3182" y="6494"/>
                          <a:pt x="3277" y="5922"/>
                        </a:cubicBezTo>
                        <a:cubicBezTo>
                          <a:pt x="3562" y="4970"/>
                          <a:pt x="4801" y="4017"/>
                          <a:pt x="5658" y="3541"/>
                        </a:cubicBezTo>
                        <a:cubicBezTo>
                          <a:pt x="6229" y="3160"/>
                          <a:pt x="6706" y="2970"/>
                          <a:pt x="7182" y="2874"/>
                        </a:cubicBezTo>
                        <a:cubicBezTo>
                          <a:pt x="6896" y="2684"/>
                          <a:pt x="6801" y="2493"/>
                          <a:pt x="6896" y="2017"/>
                        </a:cubicBezTo>
                        <a:cubicBezTo>
                          <a:pt x="7182" y="1160"/>
                          <a:pt x="8134" y="779"/>
                          <a:pt x="8896" y="588"/>
                        </a:cubicBezTo>
                        <a:cubicBezTo>
                          <a:pt x="9944" y="303"/>
                          <a:pt x="11087" y="303"/>
                          <a:pt x="12135" y="112"/>
                        </a:cubicBezTo>
                        <a:cubicBezTo>
                          <a:pt x="13945" y="-174"/>
                          <a:pt x="15850" y="112"/>
                          <a:pt x="17659" y="684"/>
                        </a:cubicBezTo>
                        <a:cubicBezTo>
                          <a:pt x="23374" y="2589"/>
                          <a:pt x="30232" y="8970"/>
                          <a:pt x="29280" y="15543"/>
                        </a:cubicBezTo>
                        <a:cubicBezTo>
                          <a:pt x="28708" y="19353"/>
                          <a:pt x="24994" y="22305"/>
                          <a:pt x="21565" y="23163"/>
                        </a:cubicBezTo>
                        <a:cubicBezTo>
                          <a:pt x="18803" y="23829"/>
                          <a:pt x="16040" y="23734"/>
                          <a:pt x="13373" y="22972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82" name="شكل حر: شكل 2581">
                    <a:extLst>
                      <a:ext uri="{FF2B5EF4-FFF2-40B4-BE49-F238E27FC236}">
                        <a16:creationId xmlns:a16="http://schemas.microsoft.com/office/drawing/2014/main" id="{C3EA3001-23D9-9B40-66CE-EC762DC0A9C6}"/>
                      </a:ext>
                    </a:extLst>
                  </p:cNvPr>
                  <p:cNvSpPr/>
                  <p:nvPr/>
                </p:nvSpPr>
                <p:spPr>
                  <a:xfrm>
                    <a:off x="6557352" y="2940557"/>
                    <a:ext cx="29397" cy="22829"/>
                  </a:xfrm>
                  <a:custGeom>
                    <a:avLst/>
                    <a:gdLst>
                      <a:gd name="connsiteX0" fmla="*/ 13278 w 29397"/>
                      <a:gd name="connsiteY0" fmla="*/ 22289 h 22829"/>
                      <a:gd name="connsiteX1" fmla="*/ 7849 w 29397"/>
                      <a:gd name="connsiteY1" fmla="*/ 19812 h 22829"/>
                      <a:gd name="connsiteX2" fmla="*/ 419 w 29397"/>
                      <a:gd name="connsiteY2" fmla="*/ 9811 h 22829"/>
                      <a:gd name="connsiteX3" fmla="*/ 2991 w 29397"/>
                      <a:gd name="connsiteY3" fmla="*/ 8001 h 22829"/>
                      <a:gd name="connsiteX4" fmla="*/ 3182 w 29397"/>
                      <a:gd name="connsiteY4" fmla="*/ 6953 h 22829"/>
                      <a:gd name="connsiteX5" fmla="*/ 3277 w 29397"/>
                      <a:gd name="connsiteY5" fmla="*/ 5239 h 22829"/>
                      <a:gd name="connsiteX6" fmla="*/ 5658 w 29397"/>
                      <a:gd name="connsiteY6" fmla="*/ 2857 h 22829"/>
                      <a:gd name="connsiteX7" fmla="*/ 7182 w 29397"/>
                      <a:gd name="connsiteY7" fmla="*/ 2191 h 22829"/>
                      <a:gd name="connsiteX8" fmla="*/ 6896 w 29397"/>
                      <a:gd name="connsiteY8" fmla="*/ 1333 h 22829"/>
                      <a:gd name="connsiteX9" fmla="*/ 8516 w 29397"/>
                      <a:gd name="connsiteY9" fmla="*/ 0 h 22829"/>
                      <a:gd name="connsiteX10" fmla="*/ 8039 w 29397"/>
                      <a:gd name="connsiteY10" fmla="*/ 762 h 22829"/>
                      <a:gd name="connsiteX11" fmla="*/ 10040 w 29397"/>
                      <a:gd name="connsiteY11" fmla="*/ 3429 h 22829"/>
                      <a:gd name="connsiteX12" fmla="*/ 5182 w 29397"/>
                      <a:gd name="connsiteY12" fmla="*/ 4381 h 22829"/>
                      <a:gd name="connsiteX13" fmla="*/ 6611 w 29397"/>
                      <a:gd name="connsiteY13" fmla="*/ 6286 h 22829"/>
                      <a:gd name="connsiteX14" fmla="*/ 4896 w 29397"/>
                      <a:gd name="connsiteY14" fmla="*/ 6382 h 22829"/>
                      <a:gd name="connsiteX15" fmla="*/ 4896 w 29397"/>
                      <a:gd name="connsiteY15" fmla="*/ 6763 h 22829"/>
                      <a:gd name="connsiteX16" fmla="*/ 6039 w 29397"/>
                      <a:gd name="connsiteY16" fmla="*/ 7906 h 22829"/>
                      <a:gd name="connsiteX17" fmla="*/ 4705 w 29397"/>
                      <a:gd name="connsiteY17" fmla="*/ 8287 h 22829"/>
                      <a:gd name="connsiteX18" fmla="*/ 4705 w 29397"/>
                      <a:gd name="connsiteY18" fmla="*/ 8572 h 22829"/>
                      <a:gd name="connsiteX19" fmla="*/ 8134 w 29397"/>
                      <a:gd name="connsiteY19" fmla="*/ 11049 h 22829"/>
                      <a:gd name="connsiteX20" fmla="*/ 4991 w 29397"/>
                      <a:gd name="connsiteY20" fmla="*/ 10001 h 22829"/>
                      <a:gd name="connsiteX21" fmla="*/ 2038 w 29397"/>
                      <a:gd name="connsiteY21" fmla="*/ 10477 h 22829"/>
                      <a:gd name="connsiteX22" fmla="*/ 2896 w 29397"/>
                      <a:gd name="connsiteY22" fmla="*/ 14097 h 22829"/>
                      <a:gd name="connsiteX23" fmla="*/ 7277 w 29397"/>
                      <a:gd name="connsiteY23" fmla="*/ 17526 h 22829"/>
                      <a:gd name="connsiteX24" fmla="*/ 14516 w 29397"/>
                      <a:gd name="connsiteY24" fmla="*/ 20860 h 22829"/>
                      <a:gd name="connsiteX25" fmla="*/ 20993 w 29397"/>
                      <a:gd name="connsiteY25" fmla="*/ 21145 h 22829"/>
                      <a:gd name="connsiteX26" fmla="*/ 21374 w 29397"/>
                      <a:gd name="connsiteY26" fmla="*/ 18574 h 22829"/>
                      <a:gd name="connsiteX27" fmla="*/ 16421 w 29397"/>
                      <a:gd name="connsiteY27" fmla="*/ 15907 h 22829"/>
                      <a:gd name="connsiteX28" fmla="*/ 19565 w 29397"/>
                      <a:gd name="connsiteY28" fmla="*/ 16859 h 22829"/>
                      <a:gd name="connsiteX29" fmla="*/ 21755 w 29397"/>
                      <a:gd name="connsiteY29" fmla="*/ 17717 h 22829"/>
                      <a:gd name="connsiteX30" fmla="*/ 25565 w 29397"/>
                      <a:gd name="connsiteY30" fmla="*/ 18002 h 22829"/>
                      <a:gd name="connsiteX31" fmla="*/ 25565 w 29397"/>
                      <a:gd name="connsiteY31" fmla="*/ 17812 h 22829"/>
                      <a:gd name="connsiteX32" fmla="*/ 22994 w 29397"/>
                      <a:gd name="connsiteY32" fmla="*/ 15526 h 22829"/>
                      <a:gd name="connsiteX33" fmla="*/ 25756 w 29397"/>
                      <a:gd name="connsiteY33" fmla="*/ 15621 h 22829"/>
                      <a:gd name="connsiteX34" fmla="*/ 25851 w 29397"/>
                      <a:gd name="connsiteY34" fmla="*/ 15335 h 22829"/>
                      <a:gd name="connsiteX35" fmla="*/ 22994 w 29397"/>
                      <a:gd name="connsiteY35" fmla="*/ 13049 h 22829"/>
                      <a:gd name="connsiteX36" fmla="*/ 19660 w 29397"/>
                      <a:gd name="connsiteY36" fmla="*/ 10573 h 22829"/>
                      <a:gd name="connsiteX37" fmla="*/ 24232 w 29397"/>
                      <a:gd name="connsiteY37" fmla="*/ 12001 h 22829"/>
                      <a:gd name="connsiteX38" fmla="*/ 27280 w 29397"/>
                      <a:gd name="connsiteY38" fmla="*/ 12764 h 22829"/>
                      <a:gd name="connsiteX39" fmla="*/ 27946 w 29397"/>
                      <a:gd name="connsiteY39" fmla="*/ 8287 h 22829"/>
                      <a:gd name="connsiteX40" fmla="*/ 29280 w 29397"/>
                      <a:gd name="connsiteY40" fmla="*/ 14764 h 22829"/>
                      <a:gd name="connsiteX41" fmla="*/ 21565 w 29397"/>
                      <a:gd name="connsiteY41" fmla="*/ 22384 h 22829"/>
                      <a:gd name="connsiteX42" fmla="*/ 13373 w 29397"/>
                      <a:gd name="connsiteY42" fmla="*/ 22193 h 228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9397" h="22829">
                        <a:moveTo>
                          <a:pt x="13278" y="22289"/>
                        </a:moveTo>
                        <a:cubicBezTo>
                          <a:pt x="11373" y="21717"/>
                          <a:pt x="9468" y="20955"/>
                          <a:pt x="7849" y="19812"/>
                        </a:cubicBezTo>
                        <a:cubicBezTo>
                          <a:pt x="5849" y="18574"/>
                          <a:pt x="-1867" y="13049"/>
                          <a:pt x="419" y="9811"/>
                        </a:cubicBezTo>
                        <a:cubicBezTo>
                          <a:pt x="991" y="8953"/>
                          <a:pt x="2038" y="8382"/>
                          <a:pt x="2991" y="8001"/>
                        </a:cubicBezTo>
                        <a:cubicBezTo>
                          <a:pt x="3658" y="7810"/>
                          <a:pt x="3372" y="7525"/>
                          <a:pt x="3182" y="6953"/>
                        </a:cubicBezTo>
                        <a:cubicBezTo>
                          <a:pt x="2991" y="6382"/>
                          <a:pt x="3182" y="5810"/>
                          <a:pt x="3277" y="5239"/>
                        </a:cubicBezTo>
                        <a:cubicBezTo>
                          <a:pt x="3562" y="4286"/>
                          <a:pt x="4801" y="3334"/>
                          <a:pt x="5658" y="2857"/>
                        </a:cubicBezTo>
                        <a:cubicBezTo>
                          <a:pt x="6229" y="2476"/>
                          <a:pt x="6706" y="2286"/>
                          <a:pt x="7182" y="2191"/>
                        </a:cubicBezTo>
                        <a:cubicBezTo>
                          <a:pt x="6896" y="2000"/>
                          <a:pt x="6801" y="1810"/>
                          <a:pt x="6896" y="1333"/>
                        </a:cubicBezTo>
                        <a:cubicBezTo>
                          <a:pt x="7087" y="571"/>
                          <a:pt x="7849" y="191"/>
                          <a:pt x="8516" y="0"/>
                        </a:cubicBezTo>
                        <a:cubicBezTo>
                          <a:pt x="8230" y="191"/>
                          <a:pt x="8039" y="476"/>
                          <a:pt x="8039" y="762"/>
                        </a:cubicBezTo>
                        <a:cubicBezTo>
                          <a:pt x="7753" y="2000"/>
                          <a:pt x="8896" y="2857"/>
                          <a:pt x="10040" y="3429"/>
                        </a:cubicBezTo>
                        <a:cubicBezTo>
                          <a:pt x="8325" y="3239"/>
                          <a:pt x="6134" y="2857"/>
                          <a:pt x="5182" y="4381"/>
                        </a:cubicBezTo>
                        <a:cubicBezTo>
                          <a:pt x="4705" y="5048"/>
                          <a:pt x="5658" y="5810"/>
                          <a:pt x="6611" y="6286"/>
                        </a:cubicBezTo>
                        <a:cubicBezTo>
                          <a:pt x="6039" y="6191"/>
                          <a:pt x="5467" y="6191"/>
                          <a:pt x="4896" y="6382"/>
                        </a:cubicBezTo>
                        <a:cubicBezTo>
                          <a:pt x="4801" y="6382"/>
                          <a:pt x="4705" y="6667"/>
                          <a:pt x="4896" y="6763"/>
                        </a:cubicBezTo>
                        <a:cubicBezTo>
                          <a:pt x="5087" y="6763"/>
                          <a:pt x="6515" y="7715"/>
                          <a:pt x="6039" y="7906"/>
                        </a:cubicBezTo>
                        <a:cubicBezTo>
                          <a:pt x="5563" y="8001"/>
                          <a:pt x="5087" y="7906"/>
                          <a:pt x="4705" y="8287"/>
                        </a:cubicBezTo>
                        <a:cubicBezTo>
                          <a:pt x="4705" y="8287"/>
                          <a:pt x="4610" y="8477"/>
                          <a:pt x="4705" y="8572"/>
                        </a:cubicBezTo>
                        <a:cubicBezTo>
                          <a:pt x="5563" y="9716"/>
                          <a:pt x="6991" y="10287"/>
                          <a:pt x="8134" y="11049"/>
                        </a:cubicBezTo>
                        <a:cubicBezTo>
                          <a:pt x="7087" y="10763"/>
                          <a:pt x="6039" y="10287"/>
                          <a:pt x="4991" y="10001"/>
                        </a:cubicBezTo>
                        <a:cubicBezTo>
                          <a:pt x="4039" y="9811"/>
                          <a:pt x="2705" y="9525"/>
                          <a:pt x="2038" y="10477"/>
                        </a:cubicBezTo>
                        <a:cubicBezTo>
                          <a:pt x="1277" y="11620"/>
                          <a:pt x="2038" y="13335"/>
                          <a:pt x="2896" y="14097"/>
                        </a:cubicBezTo>
                        <a:cubicBezTo>
                          <a:pt x="4134" y="15526"/>
                          <a:pt x="5658" y="16573"/>
                          <a:pt x="7277" y="17526"/>
                        </a:cubicBezTo>
                        <a:cubicBezTo>
                          <a:pt x="9563" y="18859"/>
                          <a:pt x="11849" y="20193"/>
                          <a:pt x="14516" y="20860"/>
                        </a:cubicBezTo>
                        <a:cubicBezTo>
                          <a:pt x="16516" y="21336"/>
                          <a:pt x="18993" y="21812"/>
                          <a:pt x="20993" y="21145"/>
                        </a:cubicBezTo>
                        <a:cubicBezTo>
                          <a:pt x="22327" y="20765"/>
                          <a:pt x="22517" y="19526"/>
                          <a:pt x="21374" y="18574"/>
                        </a:cubicBezTo>
                        <a:cubicBezTo>
                          <a:pt x="19945" y="17431"/>
                          <a:pt x="17659" y="17240"/>
                          <a:pt x="16421" y="15907"/>
                        </a:cubicBezTo>
                        <a:cubicBezTo>
                          <a:pt x="17564" y="15907"/>
                          <a:pt x="18612" y="16383"/>
                          <a:pt x="19565" y="16859"/>
                        </a:cubicBezTo>
                        <a:cubicBezTo>
                          <a:pt x="20327" y="17145"/>
                          <a:pt x="20993" y="17431"/>
                          <a:pt x="21755" y="17717"/>
                        </a:cubicBezTo>
                        <a:cubicBezTo>
                          <a:pt x="22898" y="18193"/>
                          <a:pt x="24517" y="18764"/>
                          <a:pt x="25565" y="18002"/>
                        </a:cubicBezTo>
                        <a:cubicBezTo>
                          <a:pt x="25565" y="18002"/>
                          <a:pt x="25565" y="17812"/>
                          <a:pt x="25565" y="17812"/>
                        </a:cubicBezTo>
                        <a:cubicBezTo>
                          <a:pt x="25279" y="16669"/>
                          <a:pt x="23851" y="16288"/>
                          <a:pt x="22994" y="15526"/>
                        </a:cubicBezTo>
                        <a:cubicBezTo>
                          <a:pt x="23946" y="15526"/>
                          <a:pt x="24803" y="16002"/>
                          <a:pt x="25756" y="15621"/>
                        </a:cubicBezTo>
                        <a:cubicBezTo>
                          <a:pt x="25756" y="15621"/>
                          <a:pt x="25946" y="15430"/>
                          <a:pt x="25851" y="15335"/>
                        </a:cubicBezTo>
                        <a:cubicBezTo>
                          <a:pt x="25375" y="14192"/>
                          <a:pt x="24041" y="13621"/>
                          <a:pt x="22994" y="13049"/>
                        </a:cubicBezTo>
                        <a:cubicBezTo>
                          <a:pt x="21946" y="12382"/>
                          <a:pt x="20517" y="11620"/>
                          <a:pt x="19660" y="10573"/>
                        </a:cubicBezTo>
                        <a:cubicBezTo>
                          <a:pt x="21279" y="10763"/>
                          <a:pt x="22803" y="11430"/>
                          <a:pt x="24232" y="12001"/>
                        </a:cubicBezTo>
                        <a:cubicBezTo>
                          <a:pt x="25089" y="12382"/>
                          <a:pt x="26232" y="13049"/>
                          <a:pt x="27280" y="12764"/>
                        </a:cubicBezTo>
                        <a:cubicBezTo>
                          <a:pt x="28708" y="12382"/>
                          <a:pt x="28328" y="9811"/>
                          <a:pt x="27946" y="8287"/>
                        </a:cubicBezTo>
                        <a:cubicBezTo>
                          <a:pt x="29090" y="10287"/>
                          <a:pt x="29661" y="12573"/>
                          <a:pt x="29280" y="14764"/>
                        </a:cubicBezTo>
                        <a:cubicBezTo>
                          <a:pt x="28708" y="18574"/>
                          <a:pt x="24994" y="21526"/>
                          <a:pt x="21565" y="22384"/>
                        </a:cubicBezTo>
                        <a:cubicBezTo>
                          <a:pt x="18803" y="23050"/>
                          <a:pt x="16040" y="22955"/>
                          <a:pt x="13373" y="22193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572" name="رسم 672">
                  <a:extLst>
                    <a:ext uri="{FF2B5EF4-FFF2-40B4-BE49-F238E27FC236}">
                      <a16:creationId xmlns:a16="http://schemas.microsoft.com/office/drawing/2014/main" id="{71E8111F-0027-B340-9505-18B5568E2522}"/>
                    </a:ext>
                  </a:extLst>
                </p:cNvPr>
                <p:cNvGrpSpPr/>
                <p:nvPr/>
              </p:nvGrpSpPr>
              <p:grpSpPr>
                <a:xfrm>
                  <a:off x="6567868" y="2930765"/>
                  <a:ext cx="22479" cy="26044"/>
                  <a:chOff x="6567868" y="2930765"/>
                  <a:chExt cx="22479" cy="26044"/>
                </a:xfrm>
              </p:grpSpPr>
              <p:sp>
                <p:nvSpPr>
                  <p:cNvPr id="2579" name="شكل حر: شكل 2578">
                    <a:extLst>
                      <a:ext uri="{FF2B5EF4-FFF2-40B4-BE49-F238E27FC236}">
                        <a16:creationId xmlns:a16="http://schemas.microsoft.com/office/drawing/2014/main" id="{FF2E57DC-1521-51CC-92B3-CFF401409C0C}"/>
                      </a:ext>
                    </a:extLst>
                  </p:cNvPr>
                  <p:cNvSpPr/>
                  <p:nvPr/>
                </p:nvSpPr>
                <p:spPr>
                  <a:xfrm>
                    <a:off x="6567868" y="2930765"/>
                    <a:ext cx="22479" cy="25907"/>
                  </a:xfrm>
                  <a:custGeom>
                    <a:avLst/>
                    <a:gdLst>
                      <a:gd name="connsiteX0" fmla="*/ 20765 w 22479"/>
                      <a:gd name="connsiteY0" fmla="*/ 9792 h 25907"/>
                      <a:gd name="connsiteX1" fmla="*/ 17526 w 22479"/>
                      <a:gd name="connsiteY1" fmla="*/ 5411 h 25907"/>
                      <a:gd name="connsiteX2" fmla="*/ 7239 w 22479"/>
                      <a:gd name="connsiteY2" fmla="*/ 648 h 25907"/>
                      <a:gd name="connsiteX3" fmla="*/ 6096 w 22479"/>
                      <a:gd name="connsiteY3" fmla="*/ 3315 h 25907"/>
                      <a:gd name="connsiteX4" fmla="*/ 5239 w 22479"/>
                      <a:gd name="connsiteY4" fmla="*/ 3601 h 25907"/>
                      <a:gd name="connsiteX5" fmla="*/ 3715 w 22479"/>
                      <a:gd name="connsiteY5" fmla="*/ 4077 h 25907"/>
                      <a:gd name="connsiteX6" fmla="*/ 2000 w 22479"/>
                      <a:gd name="connsiteY6" fmla="*/ 6649 h 25907"/>
                      <a:gd name="connsiteX7" fmla="*/ 1715 w 22479"/>
                      <a:gd name="connsiteY7" fmla="*/ 8173 h 25907"/>
                      <a:gd name="connsiteX8" fmla="*/ 953 w 22479"/>
                      <a:gd name="connsiteY8" fmla="*/ 8173 h 25907"/>
                      <a:gd name="connsiteX9" fmla="*/ 0 w 22479"/>
                      <a:gd name="connsiteY9" fmla="*/ 10173 h 25907"/>
                      <a:gd name="connsiteX10" fmla="*/ 191 w 22479"/>
                      <a:gd name="connsiteY10" fmla="*/ 13126 h 25907"/>
                      <a:gd name="connsiteX11" fmla="*/ 1715 w 22479"/>
                      <a:gd name="connsiteY11" fmla="*/ 17888 h 25907"/>
                      <a:gd name="connsiteX12" fmla="*/ 17145 w 22479"/>
                      <a:gd name="connsiteY12" fmla="*/ 25413 h 25907"/>
                      <a:gd name="connsiteX13" fmla="*/ 22479 w 22479"/>
                      <a:gd name="connsiteY13" fmla="*/ 17126 h 25907"/>
                      <a:gd name="connsiteX14" fmla="*/ 20765 w 22479"/>
                      <a:gd name="connsiteY14" fmla="*/ 9887 h 25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2479" h="25907">
                        <a:moveTo>
                          <a:pt x="20765" y="9792"/>
                        </a:moveTo>
                        <a:cubicBezTo>
                          <a:pt x="19907" y="8173"/>
                          <a:pt x="18764" y="6649"/>
                          <a:pt x="17526" y="5411"/>
                        </a:cubicBezTo>
                        <a:cubicBezTo>
                          <a:pt x="16002" y="3887"/>
                          <a:pt x="9620" y="-1924"/>
                          <a:pt x="7239" y="648"/>
                        </a:cubicBezTo>
                        <a:cubicBezTo>
                          <a:pt x="6572" y="1315"/>
                          <a:pt x="6191" y="2363"/>
                          <a:pt x="6096" y="3315"/>
                        </a:cubicBezTo>
                        <a:cubicBezTo>
                          <a:pt x="6096" y="3887"/>
                          <a:pt x="5715" y="3696"/>
                          <a:pt x="5239" y="3601"/>
                        </a:cubicBezTo>
                        <a:cubicBezTo>
                          <a:pt x="4667" y="3601"/>
                          <a:pt x="4191" y="3791"/>
                          <a:pt x="3715" y="4077"/>
                        </a:cubicBezTo>
                        <a:cubicBezTo>
                          <a:pt x="2953" y="4553"/>
                          <a:pt x="2286" y="5792"/>
                          <a:pt x="2000" y="6649"/>
                        </a:cubicBezTo>
                        <a:cubicBezTo>
                          <a:pt x="1810" y="7220"/>
                          <a:pt x="1715" y="7697"/>
                          <a:pt x="1715" y="8173"/>
                        </a:cubicBezTo>
                        <a:cubicBezTo>
                          <a:pt x="1524" y="7982"/>
                          <a:pt x="1238" y="7887"/>
                          <a:pt x="953" y="8173"/>
                        </a:cubicBezTo>
                        <a:cubicBezTo>
                          <a:pt x="191" y="8554"/>
                          <a:pt x="95" y="9506"/>
                          <a:pt x="0" y="10173"/>
                        </a:cubicBezTo>
                        <a:cubicBezTo>
                          <a:pt x="0" y="11221"/>
                          <a:pt x="191" y="12173"/>
                          <a:pt x="191" y="13126"/>
                        </a:cubicBezTo>
                        <a:cubicBezTo>
                          <a:pt x="191" y="14745"/>
                          <a:pt x="857" y="16460"/>
                          <a:pt x="1715" y="17888"/>
                        </a:cubicBezTo>
                        <a:cubicBezTo>
                          <a:pt x="4477" y="22556"/>
                          <a:pt x="11430" y="27509"/>
                          <a:pt x="17145" y="25413"/>
                        </a:cubicBezTo>
                        <a:cubicBezTo>
                          <a:pt x="20479" y="24175"/>
                          <a:pt x="22289" y="20365"/>
                          <a:pt x="22479" y="17126"/>
                        </a:cubicBezTo>
                        <a:cubicBezTo>
                          <a:pt x="22479" y="14555"/>
                          <a:pt x="21908" y="12173"/>
                          <a:pt x="20765" y="9887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80" name="شكل حر: شكل 2579">
                    <a:extLst>
                      <a:ext uri="{FF2B5EF4-FFF2-40B4-BE49-F238E27FC236}">
                        <a16:creationId xmlns:a16="http://schemas.microsoft.com/office/drawing/2014/main" id="{4CF6E51F-6D1A-F189-2DC2-4B3505E8FBFA}"/>
                      </a:ext>
                    </a:extLst>
                  </p:cNvPr>
                  <p:cNvSpPr/>
                  <p:nvPr/>
                </p:nvSpPr>
                <p:spPr>
                  <a:xfrm>
                    <a:off x="6567963" y="2930765"/>
                    <a:ext cx="22288" cy="26044"/>
                  </a:xfrm>
                  <a:custGeom>
                    <a:avLst/>
                    <a:gdLst>
                      <a:gd name="connsiteX0" fmla="*/ 20669 w 22288"/>
                      <a:gd name="connsiteY0" fmla="*/ 9792 h 26044"/>
                      <a:gd name="connsiteX1" fmla="*/ 17431 w 22288"/>
                      <a:gd name="connsiteY1" fmla="*/ 5411 h 26044"/>
                      <a:gd name="connsiteX2" fmla="*/ 7144 w 22288"/>
                      <a:gd name="connsiteY2" fmla="*/ 648 h 26044"/>
                      <a:gd name="connsiteX3" fmla="*/ 6001 w 22288"/>
                      <a:gd name="connsiteY3" fmla="*/ 3315 h 26044"/>
                      <a:gd name="connsiteX4" fmla="*/ 5143 w 22288"/>
                      <a:gd name="connsiteY4" fmla="*/ 3601 h 26044"/>
                      <a:gd name="connsiteX5" fmla="*/ 3619 w 22288"/>
                      <a:gd name="connsiteY5" fmla="*/ 4077 h 26044"/>
                      <a:gd name="connsiteX6" fmla="*/ 1905 w 22288"/>
                      <a:gd name="connsiteY6" fmla="*/ 6649 h 26044"/>
                      <a:gd name="connsiteX7" fmla="*/ 1619 w 22288"/>
                      <a:gd name="connsiteY7" fmla="*/ 8173 h 26044"/>
                      <a:gd name="connsiteX8" fmla="*/ 857 w 22288"/>
                      <a:gd name="connsiteY8" fmla="*/ 8173 h 26044"/>
                      <a:gd name="connsiteX9" fmla="*/ 0 w 22288"/>
                      <a:gd name="connsiteY9" fmla="*/ 9887 h 26044"/>
                      <a:gd name="connsiteX10" fmla="*/ 571 w 22288"/>
                      <a:gd name="connsiteY10" fmla="*/ 9221 h 26044"/>
                      <a:gd name="connsiteX11" fmla="*/ 3334 w 22288"/>
                      <a:gd name="connsiteY11" fmla="*/ 10459 h 26044"/>
                      <a:gd name="connsiteX12" fmla="*/ 3334 w 22288"/>
                      <a:gd name="connsiteY12" fmla="*/ 5982 h 26044"/>
                      <a:gd name="connsiteX13" fmla="*/ 5334 w 22288"/>
                      <a:gd name="connsiteY13" fmla="*/ 6839 h 26044"/>
                      <a:gd name="connsiteX14" fmla="*/ 5143 w 22288"/>
                      <a:gd name="connsiteY14" fmla="*/ 5315 h 26044"/>
                      <a:gd name="connsiteX15" fmla="*/ 5525 w 22288"/>
                      <a:gd name="connsiteY15" fmla="*/ 5220 h 26044"/>
                      <a:gd name="connsiteX16" fmla="*/ 6667 w 22288"/>
                      <a:gd name="connsiteY16" fmla="*/ 6077 h 26044"/>
                      <a:gd name="connsiteX17" fmla="*/ 6667 w 22288"/>
                      <a:gd name="connsiteY17" fmla="*/ 4839 h 26044"/>
                      <a:gd name="connsiteX18" fmla="*/ 6953 w 22288"/>
                      <a:gd name="connsiteY18" fmla="*/ 4744 h 26044"/>
                      <a:gd name="connsiteX19" fmla="*/ 9811 w 22288"/>
                      <a:gd name="connsiteY19" fmla="*/ 7316 h 26044"/>
                      <a:gd name="connsiteX20" fmla="*/ 8382 w 22288"/>
                      <a:gd name="connsiteY20" fmla="*/ 4744 h 26044"/>
                      <a:gd name="connsiteX21" fmla="*/ 8192 w 22288"/>
                      <a:gd name="connsiteY21" fmla="*/ 1982 h 26044"/>
                      <a:gd name="connsiteX22" fmla="*/ 11621 w 22288"/>
                      <a:gd name="connsiteY22" fmla="*/ 1982 h 26044"/>
                      <a:gd name="connsiteX23" fmla="*/ 15430 w 22288"/>
                      <a:gd name="connsiteY23" fmla="*/ 5220 h 26044"/>
                      <a:gd name="connsiteX24" fmla="*/ 19717 w 22288"/>
                      <a:gd name="connsiteY24" fmla="*/ 11030 h 26044"/>
                      <a:gd name="connsiteX25" fmla="*/ 21241 w 22288"/>
                      <a:gd name="connsiteY25" fmla="*/ 16745 h 26044"/>
                      <a:gd name="connsiteX26" fmla="*/ 19050 w 22288"/>
                      <a:gd name="connsiteY26" fmla="*/ 17507 h 26044"/>
                      <a:gd name="connsiteX27" fmla="*/ 15716 w 22288"/>
                      <a:gd name="connsiteY27" fmla="*/ 13602 h 26044"/>
                      <a:gd name="connsiteX28" fmla="*/ 17145 w 22288"/>
                      <a:gd name="connsiteY28" fmla="*/ 16269 h 26044"/>
                      <a:gd name="connsiteX29" fmla="*/ 18288 w 22288"/>
                      <a:gd name="connsiteY29" fmla="*/ 18079 h 26044"/>
                      <a:gd name="connsiteX30" fmla="*/ 19241 w 22288"/>
                      <a:gd name="connsiteY30" fmla="*/ 21413 h 26044"/>
                      <a:gd name="connsiteX31" fmla="*/ 19050 w 22288"/>
                      <a:gd name="connsiteY31" fmla="*/ 21508 h 26044"/>
                      <a:gd name="connsiteX32" fmla="*/ 16478 w 22288"/>
                      <a:gd name="connsiteY32" fmla="*/ 19698 h 26044"/>
                      <a:gd name="connsiteX33" fmla="*/ 17050 w 22288"/>
                      <a:gd name="connsiteY33" fmla="*/ 22079 h 26044"/>
                      <a:gd name="connsiteX34" fmla="*/ 16859 w 22288"/>
                      <a:gd name="connsiteY34" fmla="*/ 22270 h 26044"/>
                      <a:gd name="connsiteX35" fmla="*/ 14288 w 22288"/>
                      <a:gd name="connsiteY35" fmla="*/ 20174 h 26044"/>
                      <a:gd name="connsiteX36" fmla="*/ 11430 w 22288"/>
                      <a:gd name="connsiteY36" fmla="*/ 17698 h 26044"/>
                      <a:gd name="connsiteX37" fmla="*/ 13621 w 22288"/>
                      <a:gd name="connsiteY37" fmla="*/ 21508 h 26044"/>
                      <a:gd name="connsiteX38" fmla="*/ 14764 w 22288"/>
                      <a:gd name="connsiteY38" fmla="*/ 24080 h 26044"/>
                      <a:gd name="connsiteX39" fmla="*/ 10954 w 22288"/>
                      <a:gd name="connsiteY39" fmla="*/ 25508 h 26044"/>
                      <a:gd name="connsiteX40" fmla="*/ 16954 w 22288"/>
                      <a:gd name="connsiteY40" fmla="*/ 25508 h 26044"/>
                      <a:gd name="connsiteX41" fmla="*/ 22288 w 22288"/>
                      <a:gd name="connsiteY41" fmla="*/ 17222 h 26044"/>
                      <a:gd name="connsiteX42" fmla="*/ 20574 w 22288"/>
                      <a:gd name="connsiteY42" fmla="*/ 9983 h 26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2288" h="26044">
                        <a:moveTo>
                          <a:pt x="20669" y="9792"/>
                        </a:moveTo>
                        <a:cubicBezTo>
                          <a:pt x="19812" y="8173"/>
                          <a:pt x="18669" y="6649"/>
                          <a:pt x="17431" y="5411"/>
                        </a:cubicBezTo>
                        <a:cubicBezTo>
                          <a:pt x="15907" y="3887"/>
                          <a:pt x="9525" y="-1924"/>
                          <a:pt x="7144" y="648"/>
                        </a:cubicBezTo>
                        <a:cubicBezTo>
                          <a:pt x="6477" y="1315"/>
                          <a:pt x="6096" y="2363"/>
                          <a:pt x="6001" y="3315"/>
                        </a:cubicBezTo>
                        <a:cubicBezTo>
                          <a:pt x="6001" y="3887"/>
                          <a:pt x="5620" y="3696"/>
                          <a:pt x="5143" y="3601"/>
                        </a:cubicBezTo>
                        <a:cubicBezTo>
                          <a:pt x="4572" y="3601"/>
                          <a:pt x="4096" y="3791"/>
                          <a:pt x="3619" y="4077"/>
                        </a:cubicBezTo>
                        <a:cubicBezTo>
                          <a:pt x="2858" y="4553"/>
                          <a:pt x="2191" y="5792"/>
                          <a:pt x="1905" y="6649"/>
                        </a:cubicBezTo>
                        <a:cubicBezTo>
                          <a:pt x="1714" y="7220"/>
                          <a:pt x="1619" y="7697"/>
                          <a:pt x="1619" y="8173"/>
                        </a:cubicBezTo>
                        <a:cubicBezTo>
                          <a:pt x="1429" y="7982"/>
                          <a:pt x="1143" y="7887"/>
                          <a:pt x="857" y="8173"/>
                        </a:cubicBezTo>
                        <a:cubicBezTo>
                          <a:pt x="191" y="8459"/>
                          <a:pt x="0" y="9221"/>
                          <a:pt x="0" y="9887"/>
                        </a:cubicBezTo>
                        <a:cubicBezTo>
                          <a:pt x="0" y="9602"/>
                          <a:pt x="286" y="9411"/>
                          <a:pt x="571" y="9221"/>
                        </a:cubicBezTo>
                        <a:cubicBezTo>
                          <a:pt x="1714" y="8744"/>
                          <a:pt x="2572" y="9602"/>
                          <a:pt x="3334" y="10459"/>
                        </a:cubicBezTo>
                        <a:cubicBezTo>
                          <a:pt x="2858" y="8935"/>
                          <a:pt x="2096" y="7125"/>
                          <a:pt x="3334" y="5982"/>
                        </a:cubicBezTo>
                        <a:cubicBezTo>
                          <a:pt x="3905" y="5411"/>
                          <a:pt x="4667" y="6173"/>
                          <a:pt x="5334" y="6839"/>
                        </a:cubicBezTo>
                        <a:cubicBezTo>
                          <a:pt x="5143" y="6363"/>
                          <a:pt x="4953" y="5887"/>
                          <a:pt x="5143" y="5315"/>
                        </a:cubicBezTo>
                        <a:cubicBezTo>
                          <a:pt x="5143" y="5125"/>
                          <a:pt x="5334" y="5125"/>
                          <a:pt x="5525" y="5220"/>
                        </a:cubicBezTo>
                        <a:cubicBezTo>
                          <a:pt x="5620" y="5411"/>
                          <a:pt x="6667" y="6554"/>
                          <a:pt x="6667" y="6077"/>
                        </a:cubicBezTo>
                        <a:cubicBezTo>
                          <a:pt x="6667" y="5696"/>
                          <a:pt x="6572" y="5220"/>
                          <a:pt x="6667" y="4839"/>
                        </a:cubicBezTo>
                        <a:cubicBezTo>
                          <a:pt x="6667" y="4839"/>
                          <a:pt x="6858" y="4649"/>
                          <a:pt x="6953" y="4744"/>
                        </a:cubicBezTo>
                        <a:cubicBezTo>
                          <a:pt x="8096" y="5315"/>
                          <a:pt x="8858" y="6458"/>
                          <a:pt x="9811" y="7316"/>
                        </a:cubicBezTo>
                        <a:cubicBezTo>
                          <a:pt x="9430" y="6458"/>
                          <a:pt x="8763" y="5601"/>
                          <a:pt x="8382" y="4744"/>
                        </a:cubicBezTo>
                        <a:cubicBezTo>
                          <a:pt x="8001" y="3887"/>
                          <a:pt x="7525" y="2744"/>
                          <a:pt x="8192" y="1982"/>
                        </a:cubicBezTo>
                        <a:cubicBezTo>
                          <a:pt x="9049" y="1029"/>
                          <a:pt x="10763" y="1505"/>
                          <a:pt x="11621" y="1982"/>
                        </a:cubicBezTo>
                        <a:cubicBezTo>
                          <a:pt x="13144" y="2744"/>
                          <a:pt x="14288" y="3982"/>
                          <a:pt x="15430" y="5220"/>
                        </a:cubicBezTo>
                        <a:cubicBezTo>
                          <a:pt x="17145" y="7030"/>
                          <a:pt x="18669" y="8840"/>
                          <a:pt x="19717" y="11030"/>
                        </a:cubicBezTo>
                        <a:cubicBezTo>
                          <a:pt x="20574" y="12650"/>
                          <a:pt x="21336" y="14840"/>
                          <a:pt x="21241" y="16745"/>
                        </a:cubicBezTo>
                        <a:cubicBezTo>
                          <a:pt x="21146" y="18079"/>
                          <a:pt x="20098" y="18365"/>
                          <a:pt x="19050" y="17507"/>
                        </a:cubicBezTo>
                        <a:cubicBezTo>
                          <a:pt x="17717" y="16460"/>
                          <a:pt x="17145" y="14459"/>
                          <a:pt x="15716" y="13602"/>
                        </a:cubicBezTo>
                        <a:cubicBezTo>
                          <a:pt x="15907" y="14555"/>
                          <a:pt x="16573" y="15412"/>
                          <a:pt x="17145" y="16269"/>
                        </a:cubicBezTo>
                        <a:cubicBezTo>
                          <a:pt x="17526" y="16841"/>
                          <a:pt x="17907" y="17412"/>
                          <a:pt x="18288" y="18079"/>
                        </a:cubicBezTo>
                        <a:cubicBezTo>
                          <a:pt x="18859" y="19031"/>
                          <a:pt x="19717" y="20270"/>
                          <a:pt x="19241" y="21413"/>
                        </a:cubicBezTo>
                        <a:cubicBezTo>
                          <a:pt x="19241" y="21413"/>
                          <a:pt x="19145" y="21508"/>
                          <a:pt x="19050" y="21508"/>
                        </a:cubicBezTo>
                        <a:cubicBezTo>
                          <a:pt x="17907" y="21508"/>
                          <a:pt x="17335" y="20270"/>
                          <a:pt x="16478" y="19698"/>
                        </a:cubicBezTo>
                        <a:cubicBezTo>
                          <a:pt x="16573" y="20555"/>
                          <a:pt x="17240" y="21222"/>
                          <a:pt x="17050" y="22079"/>
                        </a:cubicBezTo>
                        <a:cubicBezTo>
                          <a:pt x="17050" y="22175"/>
                          <a:pt x="16954" y="22270"/>
                          <a:pt x="16859" y="22270"/>
                        </a:cubicBezTo>
                        <a:cubicBezTo>
                          <a:pt x="15716" y="22079"/>
                          <a:pt x="14954" y="20936"/>
                          <a:pt x="14288" y="20174"/>
                        </a:cubicBezTo>
                        <a:cubicBezTo>
                          <a:pt x="13525" y="19317"/>
                          <a:pt x="12573" y="18174"/>
                          <a:pt x="11430" y="17698"/>
                        </a:cubicBezTo>
                        <a:cubicBezTo>
                          <a:pt x="11811" y="19031"/>
                          <a:pt x="12763" y="20365"/>
                          <a:pt x="13621" y="21508"/>
                        </a:cubicBezTo>
                        <a:cubicBezTo>
                          <a:pt x="14097" y="22270"/>
                          <a:pt x="14859" y="23127"/>
                          <a:pt x="14764" y="24080"/>
                        </a:cubicBezTo>
                        <a:cubicBezTo>
                          <a:pt x="14668" y="25413"/>
                          <a:pt x="12287" y="25604"/>
                          <a:pt x="10954" y="25508"/>
                        </a:cubicBezTo>
                        <a:cubicBezTo>
                          <a:pt x="12954" y="26175"/>
                          <a:pt x="15050" y="26270"/>
                          <a:pt x="16954" y="25508"/>
                        </a:cubicBezTo>
                        <a:cubicBezTo>
                          <a:pt x="20288" y="24270"/>
                          <a:pt x="22098" y="20460"/>
                          <a:pt x="22288" y="17222"/>
                        </a:cubicBezTo>
                        <a:cubicBezTo>
                          <a:pt x="22288" y="14650"/>
                          <a:pt x="21717" y="12269"/>
                          <a:pt x="20574" y="9983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573" name="رسم 672">
                  <a:extLst>
                    <a:ext uri="{FF2B5EF4-FFF2-40B4-BE49-F238E27FC236}">
                      <a16:creationId xmlns:a16="http://schemas.microsoft.com/office/drawing/2014/main" id="{EE6D212E-035D-BA8D-1860-E1A11B375BF7}"/>
                    </a:ext>
                  </a:extLst>
                </p:cNvPr>
                <p:cNvGrpSpPr/>
                <p:nvPr/>
              </p:nvGrpSpPr>
              <p:grpSpPr>
                <a:xfrm>
                  <a:off x="6563779" y="2938271"/>
                  <a:ext cx="28196" cy="25149"/>
                  <a:chOff x="6563779" y="2938271"/>
                  <a:chExt cx="28196" cy="25149"/>
                </a:xfrm>
              </p:grpSpPr>
              <p:sp>
                <p:nvSpPr>
                  <p:cNvPr id="2576" name="شكل حر: شكل 2575">
                    <a:extLst>
                      <a:ext uri="{FF2B5EF4-FFF2-40B4-BE49-F238E27FC236}">
                        <a16:creationId xmlns:a16="http://schemas.microsoft.com/office/drawing/2014/main" id="{7CAD3D8E-123B-3C03-90ED-04359E838950}"/>
                      </a:ext>
                    </a:extLst>
                  </p:cNvPr>
                  <p:cNvSpPr/>
                  <p:nvPr/>
                </p:nvSpPr>
                <p:spPr>
                  <a:xfrm>
                    <a:off x="6563779" y="2938271"/>
                    <a:ext cx="28031" cy="24958"/>
                  </a:xfrm>
                  <a:custGeom>
                    <a:avLst/>
                    <a:gdLst>
                      <a:gd name="connsiteX0" fmla="*/ 10090 w 28031"/>
                      <a:gd name="connsiteY0" fmla="*/ 22765 h 24958"/>
                      <a:gd name="connsiteX1" fmla="*/ 5422 w 28031"/>
                      <a:gd name="connsiteY1" fmla="*/ 18955 h 24958"/>
                      <a:gd name="connsiteX2" fmla="*/ 851 w 28031"/>
                      <a:gd name="connsiteY2" fmla="*/ 7334 h 24958"/>
                      <a:gd name="connsiteX3" fmla="*/ 3803 w 28031"/>
                      <a:gd name="connsiteY3" fmla="*/ 6286 h 24958"/>
                      <a:gd name="connsiteX4" fmla="*/ 4184 w 28031"/>
                      <a:gd name="connsiteY4" fmla="*/ 5334 h 24958"/>
                      <a:gd name="connsiteX5" fmla="*/ 4756 w 28031"/>
                      <a:gd name="connsiteY5" fmla="*/ 3715 h 24958"/>
                      <a:gd name="connsiteX6" fmla="*/ 7613 w 28031"/>
                      <a:gd name="connsiteY6" fmla="*/ 2000 h 24958"/>
                      <a:gd name="connsiteX7" fmla="*/ 9233 w 28031"/>
                      <a:gd name="connsiteY7" fmla="*/ 1810 h 24958"/>
                      <a:gd name="connsiteX8" fmla="*/ 9233 w 28031"/>
                      <a:gd name="connsiteY8" fmla="*/ 953 h 24958"/>
                      <a:gd name="connsiteX9" fmla="*/ 11519 w 28031"/>
                      <a:gd name="connsiteY9" fmla="*/ 0 h 24958"/>
                      <a:gd name="connsiteX10" fmla="*/ 14757 w 28031"/>
                      <a:gd name="connsiteY10" fmla="*/ 381 h 24958"/>
                      <a:gd name="connsiteX11" fmla="*/ 19901 w 28031"/>
                      <a:gd name="connsiteY11" fmla="*/ 2286 h 24958"/>
                      <a:gd name="connsiteX12" fmla="*/ 27330 w 28031"/>
                      <a:gd name="connsiteY12" fmla="*/ 19622 h 24958"/>
                      <a:gd name="connsiteX13" fmla="*/ 17900 w 28031"/>
                      <a:gd name="connsiteY13" fmla="*/ 24955 h 24958"/>
                      <a:gd name="connsiteX14" fmla="*/ 10090 w 28031"/>
                      <a:gd name="connsiteY14" fmla="*/ 22670 h 24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8031" h="24958">
                        <a:moveTo>
                          <a:pt x="10090" y="22765"/>
                        </a:moveTo>
                        <a:cubicBezTo>
                          <a:pt x="8375" y="21717"/>
                          <a:pt x="6756" y="20479"/>
                          <a:pt x="5422" y="18955"/>
                        </a:cubicBezTo>
                        <a:cubicBezTo>
                          <a:pt x="3803" y="17145"/>
                          <a:pt x="-2197" y="9811"/>
                          <a:pt x="851" y="7334"/>
                        </a:cubicBezTo>
                        <a:cubicBezTo>
                          <a:pt x="1708" y="6668"/>
                          <a:pt x="2755" y="6382"/>
                          <a:pt x="3803" y="6286"/>
                        </a:cubicBezTo>
                        <a:cubicBezTo>
                          <a:pt x="4470" y="6286"/>
                          <a:pt x="4184" y="5905"/>
                          <a:pt x="4184" y="5334"/>
                        </a:cubicBezTo>
                        <a:cubicBezTo>
                          <a:pt x="4184" y="4763"/>
                          <a:pt x="4470" y="4191"/>
                          <a:pt x="4756" y="3715"/>
                        </a:cubicBezTo>
                        <a:cubicBezTo>
                          <a:pt x="5232" y="2857"/>
                          <a:pt x="6756" y="2286"/>
                          <a:pt x="7613" y="2000"/>
                        </a:cubicBezTo>
                        <a:cubicBezTo>
                          <a:pt x="8185" y="1810"/>
                          <a:pt x="8756" y="1715"/>
                          <a:pt x="9233" y="1810"/>
                        </a:cubicBezTo>
                        <a:cubicBezTo>
                          <a:pt x="9042" y="1619"/>
                          <a:pt x="8947" y="1333"/>
                          <a:pt x="9233" y="953"/>
                        </a:cubicBezTo>
                        <a:cubicBezTo>
                          <a:pt x="9709" y="95"/>
                          <a:pt x="10661" y="95"/>
                          <a:pt x="11519" y="0"/>
                        </a:cubicBezTo>
                        <a:cubicBezTo>
                          <a:pt x="12566" y="0"/>
                          <a:pt x="13709" y="286"/>
                          <a:pt x="14757" y="381"/>
                        </a:cubicBezTo>
                        <a:cubicBezTo>
                          <a:pt x="16567" y="572"/>
                          <a:pt x="18376" y="1333"/>
                          <a:pt x="19901" y="2286"/>
                        </a:cubicBezTo>
                        <a:cubicBezTo>
                          <a:pt x="24949" y="5620"/>
                          <a:pt x="29902" y="13526"/>
                          <a:pt x="27330" y="19622"/>
                        </a:cubicBezTo>
                        <a:cubicBezTo>
                          <a:pt x="25806" y="23146"/>
                          <a:pt x="21425" y="25051"/>
                          <a:pt x="17900" y="24955"/>
                        </a:cubicBezTo>
                        <a:cubicBezTo>
                          <a:pt x="15043" y="24955"/>
                          <a:pt x="12376" y="24098"/>
                          <a:pt x="10090" y="22670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77" name="شكل حر: شكل 2576">
                    <a:extLst>
                      <a:ext uri="{FF2B5EF4-FFF2-40B4-BE49-F238E27FC236}">
                        <a16:creationId xmlns:a16="http://schemas.microsoft.com/office/drawing/2014/main" id="{90B5ECAC-9571-F1AC-073B-0E3A5E8C8D13}"/>
                      </a:ext>
                    </a:extLst>
                  </p:cNvPr>
                  <p:cNvSpPr/>
                  <p:nvPr/>
                </p:nvSpPr>
                <p:spPr>
                  <a:xfrm>
                    <a:off x="6563874" y="2938366"/>
                    <a:ext cx="28067" cy="25050"/>
                  </a:xfrm>
                  <a:custGeom>
                    <a:avLst/>
                    <a:gdLst>
                      <a:gd name="connsiteX0" fmla="*/ 17900 w 28067"/>
                      <a:gd name="connsiteY0" fmla="*/ 24955 h 25050"/>
                      <a:gd name="connsiteX1" fmla="*/ 27330 w 28067"/>
                      <a:gd name="connsiteY1" fmla="*/ 19621 h 25050"/>
                      <a:gd name="connsiteX2" fmla="*/ 19901 w 28067"/>
                      <a:gd name="connsiteY2" fmla="*/ 2286 h 25050"/>
                      <a:gd name="connsiteX3" fmla="*/ 14757 w 28067"/>
                      <a:gd name="connsiteY3" fmla="*/ 381 h 25050"/>
                      <a:gd name="connsiteX4" fmla="*/ 11519 w 28067"/>
                      <a:gd name="connsiteY4" fmla="*/ 0 h 25050"/>
                      <a:gd name="connsiteX5" fmla="*/ 9232 w 28067"/>
                      <a:gd name="connsiteY5" fmla="*/ 952 h 25050"/>
                      <a:gd name="connsiteX6" fmla="*/ 9232 w 28067"/>
                      <a:gd name="connsiteY6" fmla="*/ 1810 h 25050"/>
                      <a:gd name="connsiteX7" fmla="*/ 7613 w 28067"/>
                      <a:gd name="connsiteY7" fmla="*/ 2000 h 25050"/>
                      <a:gd name="connsiteX8" fmla="*/ 4756 w 28067"/>
                      <a:gd name="connsiteY8" fmla="*/ 3715 h 25050"/>
                      <a:gd name="connsiteX9" fmla="*/ 4184 w 28067"/>
                      <a:gd name="connsiteY9" fmla="*/ 5334 h 25050"/>
                      <a:gd name="connsiteX10" fmla="*/ 3803 w 28067"/>
                      <a:gd name="connsiteY10" fmla="*/ 6286 h 25050"/>
                      <a:gd name="connsiteX11" fmla="*/ 851 w 28067"/>
                      <a:gd name="connsiteY11" fmla="*/ 7334 h 25050"/>
                      <a:gd name="connsiteX12" fmla="*/ 5423 w 28067"/>
                      <a:gd name="connsiteY12" fmla="*/ 18955 h 25050"/>
                      <a:gd name="connsiteX13" fmla="*/ 10090 w 28067"/>
                      <a:gd name="connsiteY13" fmla="*/ 22765 h 25050"/>
                      <a:gd name="connsiteX14" fmla="*/ 17900 w 28067"/>
                      <a:gd name="connsiteY14" fmla="*/ 25051 h 25050"/>
                      <a:gd name="connsiteX15" fmla="*/ 15328 w 28067"/>
                      <a:gd name="connsiteY15" fmla="*/ 16002 h 25050"/>
                      <a:gd name="connsiteX16" fmla="*/ 10756 w 28067"/>
                      <a:gd name="connsiteY16" fmla="*/ 12859 h 25050"/>
                      <a:gd name="connsiteX17" fmla="*/ 8185 w 28067"/>
                      <a:gd name="connsiteY17" fmla="*/ 8572 h 25050"/>
                      <a:gd name="connsiteX18" fmla="*/ 8375 w 28067"/>
                      <a:gd name="connsiteY18" fmla="*/ 8382 h 25050"/>
                      <a:gd name="connsiteX19" fmla="*/ 11804 w 28067"/>
                      <a:gd name="connsiteY19" fmla="*/ 9049 h 25050"/>
                      <a:gd name="connsiteX20" fmla="*/ 10376 w 28067"/>
                      <a:gd name="connsiteY20" fmla="*/ 4858 h 25050"/>
                      <a:gd name="connsiteX21" fmla="*/ 13519 w 28067"/>
                      <a:gd name="connsiteY21" fmla="*/ 5334 h 25050"/>
                      <a:gd name="connsiteX22" fmla="*/ 17043 w 28067"/>
                      <a:gd name="connsiteY22" fmla="*/ 6477 h 25050"/>
                      <a:gd name="connsiteX23" fmla="*/ 11804 w 28067"/>
                      <a:gd name="connsiteY23" fmla="*/ 571 h 25050"/>
                      <a:gd name="connsiteX24" fmla="*/ 14852 w 28067"/>
                      <a:gd name="connsiteY24" fmla="*/ 1048 h 25050"/>
                      <a:gd name="connsiteX25" fmla="*/ 25615 w 28067"/>
                      <a:gd name="connsiteY25" fmla="*/ 9811 h 25050"/>
                      <a:gd name="connsiteX26" fmla="*/ 25330 w 28067"/>
                      <a:gd name="connsiteY26" fmla="*/ 10096 h 25050"/>
                      <a:gd name="connsiteX27" fmla="*/ 21329 w 28067"/>
                      <a:gd name="connsiteY27" fmla="*/ 7239 h 25050"/>
                      <a:gd name="connsiteX28" fmla="*/ 24187 w 28067"/>
                      <a:gd name="connsiteY28" fmla="*/ 10477 h 25050"/>
                      <a:gd name="connsiteX29" fmla="*/ 24187 w 28067"/>
                      <a:gd name="connsiteY29" fmla="*/ 13811 h 25050"/>
                      <a:gd name="connsiteX30" fmla="*/ 20948 w 28067"/>
                      <a:gd name="connsiteY30" fmla="*/ 13240 h 25050"/>
                      <a:gd name="connsiteX31" fmla="*/ 16852 w 28067"/>
                      <a:gd name="connsiteY31" fmla="*/ 11525 h 25050"/>
                      <a:gd name="connsiteX32" fmla="*/ 18662 w 28067"/>
                      <a:gd name="connsiteY32" fmla="*/ 14478 h 25050"/>
                      <a:gd name="connsiteX33" fmla="*/ 18853 w 28067"/>
                      <a:gd name="connsiteY33" fmla="*/ 16954 h 25050"/>
                      <a:gd name="connsiteX34" fmla="*/ 15328 w 28067"/>
                      <a:gd name="connsiteY34" fmla="*/ 16097 h 25050"/>
                      <a:gd name="connsiteX35" fmla="*/ 13519 w 28067"/>
                      <a:gd name="connsiteY35" fmla="*/ 20669 h 25050"/>
                      <a:gd name="connsiteX36" fmla="*/ 10661 w 28067"/>
                      <a:gd name="connsiteY36" fmla="*/ 18669 h 25050"/>
                      <a:gd name="connsiteX37" fmla="*/ 6947 w 28067"/>
                      <a:gd name="connsiteY37" fmla="*/ 14668 h 25050"/>
                      <a:gd name="connsiteX38" fmla="*/ 4946 w 28067"/>
                      <a:gd name="connsiteY38" fmla="*/ 10858 h 25050"/>
                      <a:gd name="connsiteX39" fmla="*/ 7899 w 28067"/>
                      <a:gd name="connsiteY39" fmla="*/ 11239 h 25050"/>
                      <a:gd name="connsiteX40" fmla="*/ 12281 w 28067"/>
                      <a:gd name="connsiteY40" fmla="*/ 15335 h 25050"/>
                      <a:gd name="connsiteX41" fmla="*/ 14948 w 28067"/>
                      <a:gd name="connsiteY41" fmla="*/ 19240 h 25050"/>
                      <a:gd name="connsiteX42" fmla="*/ 14948 w 28067"/>
                      <a:gd name="connsiteY42" fmla="*/ 21050 h 25050"/>
                      <a:gd name="connsiteX43" fmla="*/ 13614 w 28067"/>
                      <a:gd name="connsiteY43" fmla="*/ 20669 h 25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28067" h="25050">
                        <a:moveTo>
                          <a:pt x="17900" y="24955"/>
                        </a:moveTo>
                        <a:cubicBezTo>
                          <a:pt x="21520" y="24955"/>
                          <a:pt x="25806" y="23146"/>
                          <a:pt x="27330" y="19621"/>
                        </a:cubicBezTo>
                        <a:cubicBezTo>
                          <a:pt x="29997" y="13525"/>
                          <a:pt x="24949" y="5620"/>
                          <a:pt x="19901" y="2286"/>
                        </a:cubicBezTo>
                        <a:cubicBezTo>
                          <a:pt x="18377" y="1238"/>
                          <a:pt x="16567" y="476"/>
                          <a:pt x="14757" y="381"/>
                        </a:cubicBezTo>
                        <a:cubicBezTo>
                          <a:pt x="13709" y="381"/>
                          <a:pt x="12566" y="0"/>
                          <a:pt x="11519" y="0"/>
                        </a:cubicBezTo>
                        <a:cubicBezTo>
                          <a:pt x="10661" y="0"/>
                          <a:pt x="9614" y="95"/>
                          <a:pt x="9232" y="952"/>
                        </a:cubicBezTo>
                        <a:cubicBezTo>
                          <a:pt x="9042" y="1333"/>
                          <a:pt x="9137" y="1619"/>
                          <a:pt x="9232" y="1810"/>
                        </a:cubicBezTo>
                        <a:cubicBezTo>
                          <a:pt x="8756" y="1810"/>
                          <a:pt x="8185" y="1810"/>
                          <a:pt x="7613" y="2000"/>
                        </a:cubicBezTo>
                        <a:cubicBezTo>
                          <a:pt x="6661" y="2286"/>
                          <a:pt x="5232" y="2857"/>
                          <a:pt x="4756" y="3715"/>
                        </a:cubicBezTo>
                        <a:cubicBezTo>
                          <a:pt x="4375" y="4191"/>
                          <a:pt x="4089" y="4763"/>
                          <a:pt x="4184" y="5334"/>
                        </a:cubicBezTo>
                        <a:cubicBezTo>
                          <a:pt x="4184" y="5905"/>
                          <a:pt x="4470" y="6286"/>
                          <a:pt x="3803" y="6286"/>
                        </a:cubicBezTo>
                        <a:cubicBezTo>
                          <a:pt x="2660" y="6286"/>
                          <a:pt x="1612" y="6667"/>
                          <a:pt x="851" y="7334"/>
                        </a:cubicBezTo>
                        <a:cubicBezTo>
                          <a:pt x="-2198" y="9811"/>
                          <a:pt x="3803" y="17145"/>
                          <a:pt x="5423" y="18955"/>
                        </a:cubicBezTo>
                        <a:cubicBezTo>
                          <a:pt x="6756" y="20479"/>
                          <a:pt x="8280" y="21717"/>
                          <a:pt x="10090" y="22765"/>
                        </a:cubicBezTo>
                        <a:cubicBezTo>
                          <a:pt x="12471" y="24193"/>
                          <a:pt x="15138" y="24955"/>
                          <a:pt x="17900" y="25051"/>
                        </a:cubicBezTo>
                        <a:close/>
                        <a:moveTo>
                          <a:pt x="15328" y="16002"/>
                        </a:moveTo>
                        <a:cubicBezTo>
                          <a:pt x="13805" y="15049"/>
                          <a:pt x="12185" y="14002"/>
                          <a:pt x="10756" y="12859"/>
                        </a:cubicBezTo>
                        <a:cubicBezTo>
                          <a:pt x="9518" y="11811"/>
                          <a:pt x="8090" y="10382"/>
                          <a:pt x="8185" y="8572"/>
                        </a:cubicBezTo>
                        <a:cubicBezTo>
                          <a:pt x="8185" y="8477"/>
                          <a:pt x="8280" y="8382"/>
                          <a:pt x="8375" y="8382"/>
                        </a:cubicBezTo>
                        <a:cubicBezTo>
                          <a:pt x="9614" y="8287"/>
                          <a:pt x="10661" y="8763"/>
                          <a:pt x="11804" y="9049"/>
                        </a:cubicBezTo>
                        <a:cubicBezTo>
                          <a:pt x="10947" y="7906"/>
                          <a:pt x="8375" y="5620"/>
                          <a:pt x="10376" y="4858"/>
                        </a:cubicBezTo>
                        <a:cubicBezTo>
                          <a:pt x="11328" y="4477"/>
                          <a:pt x="12566" y="5048"/>
                          <a:pt x="13519" y="5334"/>
                        </a:cubicBezTo>
                        <a:cubicBezTo>
                          <a:pt x="14566" y="5715"/>
                          <a:pt x="15805" y="6382"/>
                          <a:pt x="17043" y="6477"/>
                        </a:cubicBezTo>
                        <a:cubicBezTo>
                          <a:pt x="15233" y="5239"/>
                          <a:pt x="9328" y="1905"/>
                          <a:pt x="11804" y="571"/>
                        </a:cubicBezTo>
                        <a:cubicBezTo>
                          <a:pt x="12661" y="95"/>
                          <a:pt x="13900" y="571"/>
                          <a:pt x="14852" y="1048"/>
                        </a:cubicBezTo>
                        <a:cubicBezTo>
                          <a:pt x="19424" y="2000"/>
                          <a:pt x="23711" y="5620"/>
                          <a:pt x="25615" y="9811"/>
                        </a:cubicBezTo>
                        <a:cubicBezTo>
                          <a:pt x="25615" y="10001"/>
                          <a:pt x="25520" y="10096"/>
                          <a:pt x="25330" y="10096"/>
                        </a:cubicBezTo>
                        <a:cubicBezTo>
                          <a:pt x="23806" y="9430"/>
                          <a:pt x="22663" y="8191"/>
                          <a:pt x="21329" y="7239"/>
                        </a:cubicBezTo>
                        <a:cubicBezTo>
                          <a:pt x="22377" y="8191"/>
                          <a:pt x="23425" y="9239"/>
                          <a:pt x="24187" y="10477"/>
                        </a:cubicBezTo>
                        <a:cubicBezTo>
                          <a:pt x="24663" y="11335"/>
                          <a:pt x="25330" y="13049"/>
                          <a:pt x="24187" y="13811"/>
                        </a:cubicBezTo>
                        <a:cubicBezTo>
                          <a:pt x="23234" y="14383"/>
                          <a:pt x="21710" y="13621"/>
                          <a:pt x="20948" y="13240"/>
                        </a:cubicBezTo>
                        <a:cubicBezTo>
                          <a:pt x="19710" y="12764"/>
                          <a:pt x="18281" y="11620"/>
                          <a:pt x="16852" y="11525"/>
                        </a:cubicBezTo>
                        <a:cubicBezTo>
                          <a:pt x="17329" y="12573"/>
                          <a:pt x="18186" y="13430"/>
                          <a:pt x="18662" y="14478"/>
                        </a:cubicBezTo>
                        <a:cubicBezTo>
                          <a:pt x="19043" y="15145"/>
                          <a:pt x="19234" y="16288"/>
                          <a:pt x="18853" y="16954"/>
                        </a:cubicBezTo>
                        <a:cubicBezTo>
                          <a:pt x="18186" y="18097"/>
                          <a:pt x="15995" y="16573"/>
                          <a:pt x="15328" y="16097"/>
                        </a:cubicBezTo>
                        <a:close/>
                        <a:moveTo>
                          <a:pt x="13519" y="20669"/>
                        </a:moveTo>
                        <a:cubicBezTo>
                          <a:pt x="12471" y="20193"/>
                          <a:pt x="11519" y="19431"/>
                          <a:pt x="10661" y="18669"/>
                        </a:cubicBezTo>
                        <a:cubicBezTo>
                          <a:pt x="9328" y="17431"/>
                          <a:pt x="8090" y="16002"/>
                          <a:pt x="6947" y="14668"/>
                        </a:cubicBezTo>
                        <a:cubicBezTo>
                          <a:pt x="5994" y="13621"/>
                          <a:pt x="4851" y="12382"/>
                          <a:pt x="4946" y="10858"/>
                        </a:cubicBezTo>
                        <a:cubicBezTo>
                          <a:pt x="4946" y="9049"/>
                          <a:pt x="6661" y="10192"/>
                          <a:pt x="7899" y="11239"/>
                        </a:cubicBezTo>
                        <a:cubicBezTo>
                          <a:pt x="9614" y="12287"/>
                          <a:pt x="10947" y="13811"/>
                          <a:pt x="12281" y="15335"/>
                        </a:cubicBezTo>
                        <a:cubicBezTo>
                          <a:pt x="13328" y="16573"/>
                          <a:pt x="14281" y="17812"/>
                          <a:pt x="14948" y="19240"/>
                        </a:cubicBezTo>
                        <a:cubicBezTo>
                          <a:pt x="15233" y="19717"/>
                          <a:pt x="15614" y="20764"/>
                          <a:pt x="14948" y="21050"/>
                        </a:cubicBezTo>
                        <a:cubicBezTo>
                          <a:pt x="14566" y="21145"/>
                          <a:pt x="13900" y="20860"/>
                          <a:pt x="13614" y="20669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78" name="شكل حر: شكل 2577">
                    <a:extLst>
                      <a:ext uri="{FF2B5EF4-FFF2-40B4-BE49-F238E27FC236}">
                        <a16:creationId xmlns:a16="http://schemas.microsoft.com/office/drawing/2014/main" id="{B69349C3-938B-0A87-A17A-E1A451822BFD}"/>
                      </a:ext>
                    </a:extLst>
                  </p:cNvPr>
                  <p:cNvSpPr/>
                  <p:nvPr/>
                </p:nvSpPr>
                <p:spPr>
                  <a:xfrm>
                    <a:off x="6563779" y="2938366"/>
                    <a:ext cx="28196" cy="25054"/>
                  </a:xfrm>
                  <a:custGeom>
                    <a:avLst/>
                    <a:gdLst>
                      <a:gd name="connsiteX0" fmla="*/ 10090 w 28196"/>
                      <a:gd name="connsiteY0" fmla="*/ 22669 h 25054"/>
                      <a:gd name="connsiteX1" fmla="*/ 5422 w 28196"/>
                      <a:gd name="connsiteY1" fmla="*/ 18859 h 25054"/>
                      <a:gd name="connsiteX2" fmla="*/ 851 w 28196"/>
                      <a:gd name="connsiteY2" fmla="*/ 7239 h 25054"/>
                      <a:gd name="connsiteX3" fmla="*/ 3803 w 28196"/>
                      <a:gd name="connsiteY3" fmla="*/ 6191 h 25054"/>
                      <a:gd name="connsiteX4" fmla="*/ 4184 w 28196"/>
                      <a:gd name="connsiteY4" fmla="*/ 5239 h 25054"/>
                      <a:gd name="connsiteX5" fmla="*/ 4756 w 28196"/>
                      <a:gd name="connsiteY5" fmla="*/ 3619 h 25054"/>
                      <a:gd name="connsiteX6" fmla="*/ 7613 w 28196"/>
                      <a:gd name="connsiteY6" fmla="*/ 1905 h 25054"/>
                      <a:gd name="connsiteX7" fmla="*/ 9233 w 28196"/>
                      <a:gd name="connsiteY7" fmla="*/ 1714 h 25054"/>
                      <a:gd name="connsiteX8" fmla="*/ 9233 w 28196"/>
                      <a:gd name="connsiteY8" fmla="*/ 857 h 25054"/>
                      <a:gd name="connsiteX9" fmla="*/ 11138 w 28196"/>
                      <a:gd name="connsiteY9" fmla="*/ 0 h 25054"/>
                      <a:gd name="connsiteX10" fmla="*/ 10471 w 28196"/>
                      <a:gd name="connsiteY10" fmla="*/ 571 h 25054"/>
                      <a:gd name="connsiteX11" fmla="*/ 11709 w 28196"/>
                      <a:gd name="connsiteY11" fmla="*/ 3619 h 25054"/>
                      <a:gd name="connsiteX12" fmla="*/ 6756 w 28196"/>
                      <a:gd name="connsiteY12" fmla="*/ 3334 h 25054"/>
                      <a:gd name="connsiteX13" fmla="*/ 7613 w 28196"/>
                      <a:gd name="connsiteY13" fmla="*/ 5620 h 25054"/>
                      <a:gd name="connsiteX14" fmla="*/ 5994 w 28196"/>
                      <a:gd name="connsiteY14" fmla="*/ 5334 h 25054"/>
                      <a:gd name="connsiteX15" fmla="*/ 5899 w 28196"/>
                      <a:gd name="connsiteY15" fmla="*/ 5715 h 25054"/>
                      <a:gd name="connsiteX16" fmla="*/ 6756 w 28196"/>
                      <a:gd name="connsiteY16" fmla="*/ 7048 h 25054"/>
                      <a:gd name="connsiteX17" fmla="*/ 5327 w 28196"/>
                      <a:gd name="connsiteY17" fmla="*/ 7048 h 25054"/>
                      <a:gd name="connsiteX18" fmla="*/ 5232 w 28196"/>
                      <a:gd name="connsiteY18" fmla="*/ 7334 h 25054"/>
                      <a:gd name="connsiteX19" fmla="*/ 7899 w 28196"/>
                      <a:gd name="connsiteY19" fmla="*/ 10573 h 25054"/>
                      <a:gd name="connsiteX20" fmla="*/ 5137 w 28196"/>
                      <a:gd name="connsiteY20" fmla="*/ 8763 h 25054"/>
                      <a:gd name="connsiteX21" fmla="*/ 2184 w 28196"/>
                      <a:gd name="connsiteY21" fmla="*/ 8477 h 25054"/>
                      <a:gd name="connsiteX22" fmla="*/ 1994 w 28196"/>
                      <a:gd name="connsiteY22" fmla="*/ 12192 h 25054"/>
                      <a:gd name="connsiteX23" fmla="*/ 5327 w 28196"/>
                      <a:gd name="connsiteY23" fmla="*/ 16573 h 25054"/>
                      <a:gd name="connsiteX24" fmla="*/ 11423 w 28196"/>
                      <a:gd name="connsiteY24" fmla="*/ 21717 h 25054"/>
                      <a:gd name="connsiteX25" fmla="*/ 17615 w 28196"/>
                      <a:gd name="connsiteY25" fmla="*/ 23717 h 25054"/>
                      <a:gd name="connsiteX26" fmla="*/ 18567 w 28196"/>
                      <a:gd name="connsiteY26" fmla="*/ 21336 h 25054"/>
                      <a:gd name="connsiteX27" fmla="*/ 14471 w 28196"/>
                      <a:gd name="connsiteY27" fmla="*/ 17431 h 25054"/>
                      <a:gd name="connsiteX28" fmla="*/ 17234 w 28196"/>
                      <a:gd name="connsiteY28" fmla="*/ 19145 h 25054"/>
                      <a:gd name="connsiteX29" fmla="*/ 19138 w 28196"/>
                      <a:gd name="connsiteY29" fmla="*/ 20574 h 25054"/>
                      <a:gd name="connsiteX30" fmla="*/ 22758 w 28196"/>
                      <a:gd name="connsiteY30" fmla="*/ 21812 h 25054"/>
                      <a:gd name="connsiteX31" fmla="*/ 22949 w 28196"/>
                      <a:gd name="connsiteY31" fmla="*/ 21622 h 25054"/>
                      <a:gd name="connsiteX32" fmla="*/ 21044 w 28196"/>
                      <a:gd name="connsiteY32" fmla="*/ 18764 h 25054"/>
                      <a:gd name="connsiteX33" fmla="*/ 23615 w 28196"/>
                      <a:gd name="connsiteY33" fmla="*/ 19526 h 25054"/>
                      <a:gd name="connsiteX34" fmla="*/ 23806 w 28196"/>
                      <a:gd name="connsiteY34" fmla="*/ 19336 h 25054"/>
                      <a:gd name="connsiteX35" fmla="*/ 21710 w 28196"/>
                      <a:gd name="connsiteY35" fmla="*/ 16383 h 25054"/>
                      <a:gd name="connsiteX36" fmla="*/ 19138 w 28196"/>
                      <a:gd name="connsiteY36" fmla="*/ 13144 h 25054"/>
                      <a:gd name="connsiteX37" fmla="*/ 23234 w 28196"/>
                      <a:gd name="connsiteY37" fmla="*/ 15716 h 25054"/>
                      <a:gd name="connsiteX38" fmla="*/ 25996 w 28196"/>
                      <a:gd name="connsiteY38" fmla="*/ 17145 h 25054"/>
                      <a:gd name="connsiteX39" fmla="*/ 27806 w 28196"/>
                      <a:gd name="connsiteY39" fmla="*/ 13049 h 25054"/>
                      <a:gd name="connsiteX40" fmla="*/ 27425 w 28196"/>
                      <a:gd name="connsiteY40" fmla="*/ 19717 h 25054"/>
                      <a:gd name="connsiteX41" fmla="*/ 17996 w 28196"/>
                      <a:gd name="connsiteY41" fmla="*/ 25051 h 25054"/>
                      <a:gd name="connsiteX42" fmla="*/ 10185 w 28196"/>
                      <a:gd name="connsiteY42" fmla="*/ 22765 h 25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8196" h="25054">
                        <a:moveTo>
                          <a:pt x="10090" y="22669"/>
                        </a:moveTo>
                        <a:cubicBezTo>
                          <a:pt x="8375" y="21622"/>
                          <a:pt x="6756" y="20383"/>
                          <a:pt x="5422" y="18859"/>
                        </a:cubicBezTo>
                        <a:cubicBezTo>
                          <a:pt x="3803" y="17050"/>
                          <a:pt x="-2197" y="9715"/>
                          <a:pt x="851" y="7239"/>
                        </a:cubicBezTo>
                        <a:cubicBezTo>
                          <a:pt x="1708" y="6572"/>
                          <a:pt x="2755" y="6286"/>
                          <a:pt x="3803" y="6191"/>
                        </a:cubicBezTo>
                        <a:cubicBezTo>
                          <a:pt x="4470" y="6191"/>
                          <a:pt x="4184" y="5810"/>
                          <a:pt x="4184" y="5239"/>
                        </a:cubicBezTo>
                        <a:cubicBezTo>
                          <a:pt x="4184" y="4667"/>
                          <a:pt x="4470" y="4096"/>
                          <a:pt x="4756" y="3619"/>
                        </a:cubicBezTo>
                        <a:cubicBezTo>
                          <a:pt x="5232" y="2762"/>
                          <a:pt x="6756" y="2191"/>
                          <a:pt x="7613" y="1905"/>
                        </a:cubicBezTo>
                        <a:cubicBezTo>
                          <a:pt x="8185" y="1714"/>
                          <a:pt x="8756" y="1619"/>
                          <a:pt x="9233" y="1714"/>
                        </a:cubicBezTo>
                        <a:cubicBezTo>
                          <a:pt x="9042" y="1524"/>
                          <a:pt x="8947" y="1238"/>
                          <a:pt x="9233" y="857"/>
                        </a:cubicBezTo>
                        <a:cubicBezTo>
                          <a:pt x="9613" y="190"/>
                          <a:pt x="10376" y="0"/>
                          <a:pt x="11138" y="0"/>
                        </a:cubicBezTo>
                        <a:cubicBezTo>
                          <a:pt x="10852" y="95"/>
                          <a:pt x="10566" y="286"/>
                          <a:pt x="10471" y="571"/>
                        </a:cubicBezTo>
                        <a:cubicBezTo>
                          <a:pt x="9899" y="1714"/>
                          <a:pt x="10757" y="2857"/>
                          <a:pt x="11709" y="3619"/>
                        </a:cubicBezTo>
                        <a:cubicBezTo>
                          <a:pt x="10090" y="3048"/>
                          <a:pt x="8090" y="2095"/>
                          <a:pt x="6756" y="3334"/>
                        </a:cubicBezTo>
                        <a:cubicBezTo>
                          <a:pt x="6184" y="3905"/>
                          <a:pt x="6946" y="4858"/>
                          <a:pt x="7613" y="5620"/>
                        </a:cubicBezTo>
                        <a:cubicBezTo>
                          <a:pt x="7137" y="5334"/>
                          <a:pt x="6566" y="5143"/>
                          <a:pt x="5994" y="5334"/>
                        </a:cubicBezTo>
                        <a:cubicBezTo>
                          <a:pt x="5804" y="5334"/>
                          <a:pt x="5708" y="5524"/>
                          <a:pt x="5899" y="5715"/>
                        </a:cubicBezTo>
                        <a:cubicBezTo>
                          <a:pt x="6089" y="5905"/>
                          <a:pt x="7232" y="7048"/>
                          <a:pt x="6756" y="7048"/>
                        </a:cubicBezTo>
                        <a:cubicBezTo>
                          <a:pt x="6280" y="7048"/>
                          <a:pt x="5804" y="6858"/>
                          <a:pt x="5327" y="7048"/>
                        </a:cubicBezTo>
                        <a:cubicBezTo>
                          <a:pt x="5327" y="7048"/>
                          <a:pt x="5137" y="7239"/>
                          <a:pt x="5232" y="7334"/>
                        </a:cubicBezTo>
                        <a:cubicBezTo>
                          <a:pt x="5804" y="8668"/>
                          <a:pt x="6946" y="9525"/>
                          <a:pt x="7899" y="10573"/>
                        </a:cubicBezTo>
                        <a:cubicBezTo>
                          <a:pt x="6946" y="10096"/>
                          <a:pt x="6089" y="9334"/>
                          <a:pt x="5137" y="8763"/>
                        </a:cubicBezTo>
                        <a:cubicBezTo>
                          <a:pt x="4280" y="8287"/>
                          <a:pt x="3041" y="7715"/>
                          <a:pt x="2184" y="8477"/>
                        </a:cubicBezTo>
                        <a:cubicBezTo>
                          <a:pt x="1136" y="9334"/>
                          <a:pt x="1517" y="11239"/>
                          <a:pt x="1994" y="12192"/>
                        </a:cubicBezTo>
                        <a:cubicBezTo>
                          <a:pt x="2755" y="13906"/>
                          <a:pt x="4089" y="15240"/>
                          <a:pt x="5327" y="16573"/>
                        </a:cubicBezTo>
                        <a:cubicBezTo>
                          <a:pt x="7137" y="18478"/>
                          <a:pt x="9137" y="20383"/>
                          <a:pt x="11423" y="21717"/>
                        </a:cubicBezTo>
                        <a:cubicBezTo>
                          <a:pt x="13233" y="22669"/>
                          <a:pt x="15519" y="23717"/>
                          <a:pt x="17615" y="23717"/>
                        </a:cubicBezTo>
                        <a:cubicBezTo>
                          <a:pt x="19043" y="23717"/>
                          <a:pt x="19424" y="22574"/>
                          <a:pt x="18567" y="21336"/>
                        </a:cubicBezTo>
                        <a:cubicBezTo>
                          <a:pt x="17519" y="19812"/>
                          <a:pt x="15329" y="19145"/>
                          <a:pt x="14471" y="17431"/>
                        </a:cubicBezTo>
                        <a:cubicBezTo>
                          <a:pt x="15519" y="17716"/>
                          <a:pt x="16376" y="18478"/>
                          <a:pt x="17234" y="19145"/>
                        </a:cubicBezTo>
                        <a:cubicBezTo>
                          <a:pt x="17805" y="19621"/>
                          <a:pt x="18472" y="20098"/>
                          <a:pt x="19138" y="20574"/>
                        </a:cubicBezTo>
                        <a:cubicBezTo>
                          <a:pt x="20186" y="21336"/>
                          <a:pt x="21425" y="22289"/>
                          <a:pt x="22758" y="21812"/>
                        </a:cubicBezTo>
                        <a:cubicBezTo>
                          <a:pt x="22758" y="21812"/>
                          <a:pt x="22853" y="21717"/>
                          <a:pt x="22949" y="21622"/>
                        </a:cubicBezTo>
                        <a:cubicBezTo>
                          <a:pt x="22949" y="20383"/>
                          <a:pt x="21710" y="19717"/>
                          <a:pt x="21044" y="18764"/>
                        </a:cubicBezTo>
                        <a:cubicBezTo>
                          <a:pt x="21901" y="18955"/>
                          <a:pt x="22567" y="19717"/>
                          <a:pt x="23615" y="19526"/>
                        </a:cubicBezTo>
                        <a:cubicBezTo>
                          <a:pt x="23711" y="19526"/>
                          <a:pt x="23806" y="19526"/>
                          <a:pt x="23806" y="19336"/>
                        </a:cubicBezTo>
                        <a:cubicBezTo>
                          <a:pt x="23615" y="18097"/>
                          <a:pt x="22472" y="17240"/>
                          <a:pt x="21710" y="16383"/>
                        </a:cubicBezTo>
                        <a:cubicBezTo>
                          <a:pt x="20853" y="15526"/>
                          <a:pt x="19615" y="14383"/>
                          <a:pt x="19138" y="13144"/>
                        </a:cubicBezTo>
                        <a:cubicBezTo>
                          <a:pt x="20663" y="13716"/>
                          <a:pt x="21996" y="14764"/>
                          <a:pt x="23234" y="15716"/>
                        </a:cubicBezTo>
                        <a:cubicBezTo>
                          <a:pt x="23996" y="16288"/>
                          <a:pt x="24949" y="17240"/>
                          <a:pt x="25996" y="17145"/>
                        </a:cubicBezTo>
                        <a:cubicBezTo>
                          <a:pt x="27521" y="17145"/>
                          <a:pt x="27711" y="14573"/>
                          <a:pt x="27806" y="13049"/>
                        </a:cubicBezTo>
                        <a:cubicBezTo>
                          <a:pt x="28378" y="15335"/>
                          <a:pt x="28378" y="17621"/>
                          <a:pt x="27425" y="19717"/>
                        </a:cubicBezTo>
                        <a:cubicBezTo>
                          <a:pt x="25901" y="23241"/>
                          <a:pt x="21520" y="25146"/>
                          <a:pt x="17996" y="25051"/>
                        </a:cubicBezTo>
                        <a:cubicBezTo>
                          <a:pt x="15138" y="25051"/>
                          <a:pt x="12471" y="24193"/>
                          <a:pt x="10185" y="22765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574" name="شكل حر: شكل 2573">
                  <a:extLst>
                    <a:ext uri="{FF2B5EF4-FFF2-40B4-BE49-F238E27FC236}">
                      <a16:creationId xmlns:a16="http://schemas.microsoft.com/office/drawing/2014/main" id="{A8A21ACC-3221-71B8-A684-6DA746A6D648}"/>
                    </a:ext>
                  </a:extLst>
                </p:cNvPr>
                <p:cNvSpPr/>
                <p:nvPr/>
              </p:nvSpPr>
              <p:spPr>
                <a:xfrm>
                  <a:off x="6576185" y="2947586"/>
                  <a:ext cx="16752" cy="17257"/>
                </a:xfrm>
                <a:custGeom>
                  <a:avLst/>
                  <a:gdLst>
                    <a:gd name="connsiteX0" fmla="*/ 922 w 16752"/>
                    <a:gd name="connsiteY0" fmla="*/ 16212 h 17257"/>
                    <a:gd name="connsiteX1" fmla="*/ 4827 w 16752"/>
                    <a:gd name="connsiteY1" fmla="*/ 17164 h 17257"/>
                    <a:gd name="connsiteX2" fmla="*/ 15686 w 16752"/>
                    <a:gd name="connsiteY2" fmla="*/ 11735 h 17257"/>
                    <a:gd name="connsiteX3" fmla="*/ 14257 w 16752"/>
                    <a:gd name="connsiteY3" fmla="*/ 19 h 17257"/>
                    <a:gd name="connsiteX4" fmla="*/ 13400 w 16752"/>
                    <a:gd name="connsiteY4" fmla="*/ 3353 h 17257"/>
                    <a:gd name="connsiteX5" fmla="*/ 12257 w 16752"/>
                    <a:gd name="connsiteY5" fmla="*/ 3544 h 17257"/>
                    <a:gd name="connsiteX6" fmla="*/ 12257 w 16752"/>
                    <a:gd name="connsiteY6" fmla="*/ 6020 h 17257"/>
                    <a:gd name="connsiteX7" fmla="*/ 8161 w 16752"/>
                    <a:gd name="connsiteY7" fmla="*/ 4591 h 17257"/>
                    <a:gd name="connsiteX8" fmla="*/ 8732 w 16752"/>
                    <a:gd name="connsiteY8" fmla="*/ 7830 h 17257"/>
                    <a:gd name="connsiteX9" fmla="*/ 7018 w 16752"/>
                    <a:gd name="connsiteY9" fmla="*/ 7925 h 17257"/>
                    <a:gd name="connsiteX10" fmla="*/ 7780 w 16752"/>
                    <a:gd name="connsiteY10" fmla="*/ 10878 h 17257"/>
                    <a:gd name="connsiteX11" fmla="*/ 5113 w 16752"/>
                    <a:gd name="connsiteY11" fmla="*/ 10116 h 17257"/>
                    <a:gd name="connsiteX12" fmla="*/ 4256 w 16752"/>
                    <a:gd name="connsiteY12" fmla="*/ 10783 h 17257"/>
                    <a:gd name="connsiteX13" fmla="*/ 5399 w 16752"/>
                    <a:gd name="connsiteY13" fmla="*/ 12497 h 17257"/>
                    <a:gd name="connsiteX14" fmla="*/ 3303 w 16752"/>
                    <a:gd name="connsiteY14" fmla="*/ 12307 h 17257"/>
                    <a:gd name="connsiteX15" fmla="*/ 2636 w 16752"/>
                    <a:gd name="connsiteY15" fmla="*/ 13069 h 17257"/>
                    <a:gd name="connsiteX16" fmla="*/ 5494 w 16752"/>
                    <a:gd name="connsiteY16" fmla="*/ 15164 h 17257"/>
                    <a:gd name="connsiteX17" fmla="*/ 65 w 16752"/>
                    <a:gd name="connsiteY17" fmla="*/ 15355 h 17257"/>
                    <a:gd name="connsiteX18" fmla="*/ 1112 w 16752"/>
                    <a:gd name="connsiteY18" fmla="*/ 16117 h 17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6752" h="17257">
                      <a:moveTo>
                        <a:pt x="922" y="16212"/>
                      </a:moveTo>
                      <a:cubicBezTo>
                        <a:pt x="2160" y="16593"/>
                        <a:pt x="3494" y="16974"/>
                        <a:pt x="4827" y="17164"/>
                      </a:cubicBezTo>
                      <a:cubicBezTo>
                        <a:pt x="9113" y="17736"/>
                        <a:pt x="13685" y="15640"/>
                        <a:pt x="15686" y="11735"/>
                      </a:cubicBezTo>
                      <a:cubicBezTo>
                        <a:pt x="17210" y="8782"/>
                        <a:pt x="17400" y="4306"/>
                        <a:pt x="14257" y="19"/>
                      </a:cubicBezTo>
                      <a:cubicBezTo>
                        <a:pt x="14066" y="-266"/>
                        <a:pt x="13114" y="2686"/>
                        <a:pt x="13400" y="3353"/>
                      </a:cubicBezTo>
                      <a:cubicBezTo>
                        <a:pt x="13019" y="3163"/>
                        <a:pt x="12638" y="3163"/>
                        <a:pt x="12257" y="3544"/>
                      </a:cubicBezTo>
                      <a:cubicBezTo>
                        <a:pt x="11495" y="4306"/>
                        <a:pt x="11876" y="5163"/>
                        <a:pt x="12257" y="6020"/>
                      </a:cubicBezTo>
                      <a:cubicBezTo>
                        <a:pt x="11018" y="5163"/>
                        <a:pt x="9399" y="3925"/>
                        <a:pt x="8161" y="4591"/>
                      </a:cubicBezTo>
                      <a:cubicBezTo>
                        <a:pt x="7208" y="5163"/>
                        <a:pt x="7875" y="6592"/>
                        <a:pt x="8732" y="7830"/>
                      </a:cubicBezTo>
                      <a:cubicBezTo>
                        <a:pt x="8161" y="7639"/>
                        <a:pt x="7589" y="7639"/>
                        <a:pt x="7018" y="7925"/>
                      </a:cubicBezTo>
                      <a:cubicBezTo>
                        <a:pt x="5780" y="8687"/>
                        <a:pt x="7018" y="9830"/>
                        <a:pt x="7780" y="10878"/>
                      </a:cubicBezTo>
                      <a:cubicBezTo>
                        <a:pt x="6923" y="10592"/>
                        <a:pt x="6065" y="10021"/>
                        <a:pt x="5113" y="10116"/>
                      </a:cubicBezTo>
                      <a:cubicBezTo>
                        <a:pt x="4827" y="10116"/>
                        <a:pt x="4256" y="10402"/>
                        <a:pt x="4256" y="10783"/>
                      </a:cubicBezTo>
                      <a:cubicBezTo>
                        <a:pt x="4256" y="11545"/>
                        <a:pt x="4827" y="12021"/>
                        <a:pt x="5399" y="12497"/>
                      </a:cubicBezTo>
                      <a:cubicBezTo>
                        <a:pt x="4637" y="12211"/>
                        <a:pt x="3970" y="12116"/>
                        <a:pt x="3303" y="12307"/>
                      </a:cubicBezTo>
                      <a:cubicBezTo>
                        <a:pt x="3113" y="12307"/>
                        <a:pt x="2351" y="12688"/>
                        <a:pt x="2636" y="13069"/>
                      </a:cubicBezTo>
                      <a:cubicBezTo>
                        <a:pt x="3303" y="14116"/>
                        <a:pt x="4446" y="14593"/>
                        <a:pt x="5494" y="15164"/>
                      </a:cubicBezTo>
                      <a:cubicBezTo>
                        <a:pt x="4732" y="14783"/>
                        <a:pt x="1493" y="15164"/>
                        <a:pt x="65" y="15355"/>
                      </a:cubicBezTo>
                      <a:cubicBezTo>
                        <a:pt x="-316" y="15355"/>
                        <a:pt x="1112" y="16117"/>
                        <a:pt x="1112" y="16117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575" name="شكل حر: شكل 2574">
                  <a:extLst>
                    <a:ext uri="{FF2B5EF4-FFF2-40B4-BE49-F238E27FC236}">
                      <a16:creationId xmlns:a16="http://schemas.microsoft.com/office/drawing/2014/main" id="{24301A5F-A84D-9A26-4982-2D9E245DCDE7}"/>
                    </a:ext>
                  </a:extLst>
                </p:cNvPr>
                <p:cNvSpPr/>
                <p:nvPr/>
              </p:nvSpPr>
              <p:spPr>
                <a:xfrm>
                  <a:off x="6576059" y="2949796"/>
                  <a:ext cx="17098" cy="15047"/>
                </a:xfrm>
                <a:custGeom>
                  <a:avLst/>
                  <a:gdLst>
                    <a:gd name="connsiteX0" fmla="*/ 0 w 17098"/>
                    <a:gd name="connsiteY0" fmla="*/ 13430 h 15047"/>
                    <a:gd name="connsiteX1" fmla="*/ 191 w 17098"/>
                    <a:gd name="connsiteY1" fmla="*/ 13430 h 15047"/>
                    <a:gd name="connsiteX2" fmla="*/ 3143 w 17098"/>
                    <a:gd name="connsiteY2" fmla="*/ 14192 h 15047"/>
                    <a:gd name="connsiteX3" fmla="*/ 8001 w 17098"/>
                    <a:gd name="connsiteY3" fmla="*/ 13907 h 15047"/>
                    <a:gd name="connsiteX4" fmla="*/ 8001 w 17098"/>
                    <a:gd name="connsiteY4" fmla="*/ 13526 h 15047"/>
                    <a:gd name="connsiteX5" fmla="*/ 7620 w 17098"/>
                    <a:gd name="connsiteY5" fmla="*/ 13335 h 15047"/>
                    <a:gd name="connsiteX6" fmla="*/ 11906 w 17098"/>
                    <a:gd name="connsiteY6" fmla="*/ 11906 h 15047"/>
                    <a:gd name="connsiteX7" fmla="*/ 11906 w 17098"/>
                    <a:gd name="connsiteY7" fmla="*/ 11525 h 15047"/>
                    <a:gd name="connsiteX8" fmla="*/ 8573 w 17098"/>
                    <a:gd name="connsiteY8" fmla="*/ 10859 h 15047"/>
                    <a:gd name="connsiteX9" fmla="*/ 12478 w 17098"/>
                    <a:gd name="connsiteY9" fmla="*/ 10668 h 15047"/>
                    <a:gd name="connsiteX10" fmla="*/ 12478 w 17098"/>
                    <a:gd name="connsiteY10" fmla="*/ 10287 h 15047"/>
                    <a:gd name="connsiteX11" fmla="*/ 9906 w 17098"/>
                    <a:gd name="connsiteY11" fmla="*/ 9144 h 15047"/>
                    <a:gd name="connsiteX12" fmla="*/ 13335 w 17098"/>
                    <a:gd name="connsiteY12" fmla="*/ 9811 h 15047"/>
                    <a:gd name="connsiteX13" fmla="*/ 13526 w 17098"/>
                    <a:gd name="connsiteY13" fmla="*/ 9430 h 15047"/>
                    <a:gd name="connsiteX14" fmla="*/ 10858 w 17098"/>
                    <a:gd name="connsiteY14" fmla="*/ 6858 h 15047"/>
                    <a:gd name="connsiteX15" fmla="*/ 9430 w 17098"/>
                    <a:gd name="connsiteY15" fmla="*/ 5334 h 15047"/>
                    <a:gd name="connsiteX16" fmla="*/ 10858 w 17098"/>
                    <a:gd name="connsiteY16" fmla="*/ 6477 h 15047"/>
                    <a:gd name="connsiteX17" fmla="*/ 13621 w 17098"/>
                    <a:gd name="connsiteY17" fmla="*/ 8477 h 15047"/>
                    <a:gd name="connsiteX18" fmla="*/ 13907 w 17098"/>
                    <a:gd name="connsiteY18" fmla="*/ 8192 h 15047"/>
                    <a:gd name="connsiteX19" fmla="*/ 12573 w 17098"/>
                    <a:gd name="connsiteY19" fmla="*/ 5334 h 15047"/>
                    <a:gd name="connsiteX20" fmla="*/ 11430 w 17098"/>
                    <a:gd name="connsiteY20" fmla="*/ 3715 h 15047"/>
                    <a:gd name="connsiteX21" fmla="*/ 14002 w 17098"/>
                    <a:gd name="connsiteY21" fmla="*/ 6572 h 15047"/>
                    <a:gd name="connsiteX22" fmla="*/ 14383 w 17098"/>
                    <a:gd name="connsiteY22" fmla="*/ 6382 h 15047"/>
                    <a:gd name="connsiteX23" fmla="*/ 14002 w 17098"/>
                    <a:gd name="connsiteY23" fmla="*/ 5429 h 15047"/>
                    <a:gd name="connsiteX24" fmla="*/ 14859 w 17098"/>
                    <a:gd name="connsiteY24" fmla="*/ 6953 h 15047"/>
                    <a:gd name="connsiteX25" fmla="*/ 15240 w 17098"/>
                    <a:gd name="connsiteY25" fmla="*/ 6953 h 15047"/>
                    <a:gd name="connsiteX26" fmla="*/ 15240 w 17098"/>
                    <a:gd name="connsiteY26" fmla="*/ 2762 h 15047"/>
                    <a:gd name="connsiteX27" fmla="*/ 15145 w 17098"/>
                    <a:gd name="connsiteY27" fmla="*/ 2000 h 15047"/>
                    <a:gd name="connsiteX28" fmla="*/ 16097 w 17098"/>
                    <a:gd name="connsiteY28" fmla="*/ 4763 h 15047"/>
                    <a:gd name="connsiteX29" fmla="*/ 16478 w 17098"/>
                    <a:gd name="connsiteY29" fmla="*/ 4763 h 15047"/>
                    <a:gd name="connsiteX30" fmla="*/ 15907 w 17098"/>
                    <a:gd name="connsiteY30" fmla="*/ 0 h 15047"/>
                    <a:gd name="connsiteX31" fmla="*/ 16002 w 17098"/>
                    <a:gd name="connsiteY31" fmla="*/ 9525 h 15047"/>
                    <a:gd name="connsiteX32" fmla="*/ 5144 w 17098"/>
                    <a:gd name="connsiteY32" fmla="*/ 14954 h 15047"/>
                    <a:gd name="connsiteX33" fmla="*/ 1238 w 17098"/>
                    <a:gd name="connsiteY33" fmla="*/ 14002 h 15047"/>
                    <a:gd name="connsiteX34" fmla="*/ 191 w 17098"/>
                    <a:gd name="connsiteY34" fmla="*/ 13430 h 15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7098" h="15047">
                      <a:moveTo>
                        <a:pt x="0" y="13430"/>
                      </a:moveTo>
                      <a:cubicBezTo>
                        <a:pt x="0" y="13430"/>
                        <a:pt x="191" y="13430"/>
                        <a:pt x="191" y="13430"/>
                      </a:cubicBezTo>
                      <a:cubicBezTo>
                        <a:pt x="1143" y="13716"/>
                        <a:pt x="2191" y="14002"/>
                        <a:pt x="3143" y="14192"/>
                      </a:cubicBezTo>
                      <a:cubicBezTo>
                        <a:pt x="4763" y="14383"/>
                        <a:pt x="6477" y="14478"/>
                        <a:pt x="8001" y="13907"/>
                      </a:cubicBezTo>
                      <a:cubicBezTo>
                        <a:pt x="8192" y="13907"/>
                        <a:pt x="8192" y="13526"/>
                        <a:pt x="8001" y="13526"/>
                      </a:cubicBezTo>
                      <a:cubicBezTo>
                        <a:pt x="7906" y="13526"/>
                        <a:pt x="7715" y="13430"/>
                        <a:pt x="7620" y="13335"/>
                      </a:cubicBezTo>
                      <a:cubicBezTo>
                        <a:pt x="9144" y="13145"/>
                        <a:pt x="10668" y="12668"/>
                        <a:pt x="11906" y="11906"/>
                      </a:cubicBezTo>
                      <a:cubicBezTo>
                        <a:pt x="12097" y="11811"/>
                        <a:pt x="12002" y="11525"/>
                        <a:pt x="11906" y="11525"/>
                      </a:cubicBezTo>
                      <a:cubicBezTo>
                        <a:pt x="10763" y="11335"/>
                        <a:pt x="9716" y="11240"/>
                        <a:pt x="8573" y="10859"/>
                      </a:cubicBezTo>
                      <a:cubicBezTo>
                        <a:pt x="9811" y="11049"/>
                        <a:pt x="11240" y="11144"/>
                        <a:pt x="12478" y="10668"/>
                      </a:cubicBezTo>
                      <a:cubicBezTo>
                        <a:pt x="12668" y="10668"/>
                        <a:pt x="12668" y="10382"/>
                        <a:pt x="12478" y="10287"/>
                      </a:cubicBezTo>
                      <a:cubicBezTo>
                        <a:pt x="11621" y="9906"/>
                        <a:pt x="10668" y="9716"/>
                        <a:pt x="9906" y="9144"/>
                      </a:cubicBezTo>
                      <a:cubicBezTo>
                        <a:pt x="11049" y="9525"/>
                        <a:pt x="12287" y="9906"/>
                        <a:pt x="13335" y="9811"/>
                      </a:cubicBezTo>
                      <a:cubicBezTo>
                        <a:pt x="13526" y="9811"/>
                        <a:pt x="13621" y="9620"/>
                        <a:pt x="13526" y="9430"/>
                      </a:cubicBezTo>
                      <a:cubicBezTo>
                        <a:pt x="12668" y="8477"/>
                        <a:pt x="11716" y="7715"/>
                        <a:pt x="10858" y="6858"/>
                      </a:cubicBezTo>
                      <a:cubicBezTo>
                        <a:pt x="10382" y="6382"/>
                        <a:pt x="9906" y="5906"/>
                        <a:pt x="9430" y="5334"/>
                      </a:cubicBezTo>
                      <a:cubicBezTo>
                        <a:pt x="9906" y="5715"/>
                        <a:pt x="10382" y="6096"/>
                        <a:pt x="10858" y="6477"/>
                      </a:cubicBezTo>
                      <a:cubicBezTo>
                        <a:pt x="11716" y="7144"/>
                        <a:pt x="12668" y="8192"/>
                        <a:pt x="13621" y="8477"/>
                      </a:cubicBezTo>
                      <a:cubicBezTo>
                        <a:pt x="13811" y="8477"/>
                        <a:pt x="13907" y="8382"/>
                        <a:pt x="13907" y="8192"/>
                      </a:cubicBezTo>
                      <a:cubicBezTo>
                        <a:pt x="13907" y="7144"/>
                        <a:pt x="13145" y="6191"/>
                        <a:pt x="12573" y="5334"/>
                      </a:cubicBezTo>
                      <a:cubicBezTo>
                        <a:pt x="12192" y="4763"/>
                        <a:pt x="11811" y="4286"/>
                        <a:pt x="11430" y="3715"/>
                      </a:cubicBezTo>
                      <a:cubicBezTo>
                        <a:pt x="12383" y="4572"/>
                        <a:pt x="13240" y="5620"/>
                        <a:pt x="14002" y="6572"/>
                      </a:cubicBezTo>
                      <a:cubicBezTo>
                        <a:pt x="14192" y="6763"/>
                        <a:pt x="14478" y="6572"/>
                        <a:pt x="14383" y="6382"/>
                      </a:cubicBezTo>
                      <a:cubicBezTo>
                        <a:pt x="14288" y="6096"/>
                        <a:pt x="14097" y="5715"/>
                        <a:pt x="14002" y="5429"/>
                      </a:cubicBezTo>
                      <a:cubicBezTo>
                        <a:pt x="14288" y="6001"/>
                        <a:pt x="14573" y="6477"/>
                        <a:pt x="14859" y="6953"/>
                      </a:cubicBezTo>
                      <a:cubicBezTo>
                        <a:pt x="14954" y="7144"/>
                        <a:pt x="15240" y="6953"/>
                        <a:pt x="15240" y="6953"/>
                      </a:cubicBezTo>
                      <a:cubicBezTo>
                        <a:pt x="15621" y="5620"/>
                        <a:pt x="15335" y="4191"/>
                        <a:pt x="15240" y="2762"/>
                      </a:cubicBezTo>
                      <a:cubicBezTo>
                        <a:pt x="15240" y="2477"/>
                        <a:pt x="15240" y="2286"/>
                        <a:pt x="15145" y="2000"/>
                      </a:cubicBezTo>
                      <a:cubicBezTo>
                        <a:pt x="15526" y="2858"/>
                        <a:pt x="15907" y="3810"/>
                        <a:pt x="16097" y="4763"/>
                      </a:cubicBezTo>
                      <a:cubicBezTo>
                        <a:pt x="16097" y="5048"/>
                        <a:pt x="16478" y="5048"/>
                        <a:pt x="16478" y="4763"/>
                      </a:cubicBezTo>
                      <a:cubicBezTo>
                        <a:pt x="16859" y="3239"/>
                        <a:pt x="16478" y="1524"/>
                        <a:pt x="15907" y="0"/>
                      </a:cubicBezTo>
                      <a:cubicBezTo>
                        <a:pt x="17621" y="3524"/>
                        <a:pt x="17336" y="7049"/>
                        <a:pt x="16002" y="9525"/>
                      </a:cubicBezTo>
                      <a:cubicBezTo>
                        <a:pt x="14002" y="13430"/>
                        <a:pt x="9430" y="15526"/>
                        <a:pt x="5144" y="14954"/>
                      </a:cubicBezTo>
                      <a:cubicBezTo>
                        <a:pt x="3810" y="14764"/>
                        <a:pt x="2477" y="14383"/>
                        <a:pt x="1238" y="14002"/>
                      </a:cubicBezTo>
                      <a:cubicBezTo>
                        <a:pt x="1238" y="14002"/>
                        <a:pt x="476" y="13716"/>
                        <a:pt x="191" y="13430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480" name="رسم 672">
                <a:extLst>
                  <a:ext uri="{FF2B5EF4-FFF2-40B4-BE49-F238E27FC236}">
                    <a16:creationId xmlns:a16="http://schemas.microsoft.com/office/drawing/2014/main" id="{4C2751A5-FEC6-200F-2C3A-390031CDCEAC}"/>
                  </a:ext>
                </a:extLst>
              </p:cNvPr>
              <p:cNvGrpSpPr/>
              <p:nvPr/>
            </p:nvGrpSpPr>
            <p:grpSpPr>
              <a:xfrm>
                <a:off x="6573141" y="2976866"/>
                <a:ext cx="33766" cy="32962"/>
                <a:chOff x="6573141" y="2976866"/>
                <a:chExt cx="33766" cy="32962"/>
              </a:xfrm>
            </p:grpSpPr>
            <p:grpSp>
              <p:nvGrpSpPr>
                <p:cNvPr id="2559" name="رسم 672">
                  <a:extLst>
                    <a:ext uri="{FF2B5EF4-FFF2-40B4-BE49-F238E27FC236}">
                      <a16:creationId xmlns:a16="http://schemas.microsoft.com/office/drawing/2014/main" id="{D998A89E-9454-3C71-66EE-F5C85DC0C8C1}"/>
                    </a:ext>
                  </a:extLst>
                </p:cNvPr>
                <p:cNvGrpSpPr/>
                <p:nvPr/>
              </p:nvGrpSpPr>
              <p:grpSpPr>
                <a:xfrm>
                  <a:off x="6575845" y="2984571"/>
                  <a:ext cx="26691" cy="25257"/>
                  <a:chOff x="6575845" y="2984571"/>
                  <a:chExt cx="26691" cy="25257"/>
                </a:xfrm>
              </p:grpSpPr>
              <p:sp>
                <p:nvSpPr>
                  <p:cNvPr id="2569" name="شكل حر: شكل 2568">
                    <a:extLst>
                      <a:ext uri="{FF2B5EF4-FFF2-40B4-BE49-F238E27FC236}">
                        <a16:creationId xmlns:a16="http://schemas.microsoft.com/office/drawing/2014/main" id="{D7A64887-0D8E-8029-E93E-A812AF2E1B45}"/>
                      </a:ext>
                    </a:extLst>
                  </p:cNvPr>
                  <p:cNvSpPr/>
                  <p:nvPr/>
                </p:nvSpPr>
                <p:spPr>
                  <a:xfrm>
                    <a:off x="6575880" y="2984571"/>
                    <a:ext cx="26656" cy="25257"/>
                  </a:xfrm>
                  <a:custGeom>
                    <a:avLst/>
                    <a:gdLst>
                      <a:gd name="connsiteX0" fmla="*/ 21230 w 26656"/>
                      <a:gd name="connsiteY0" fmla="*/ 19613 h 25257"/>
                      <a:gd name="connsiteX1" fmla="*/ 16182 w 26656"/>
                      <a:gd name="connsiteY1" fmla="*/ 22852 h 25257"/>
                      <a:gd name="connsiteX2" fmla="*/ 3704 w 26656"/>
                      <a:gd name="connsiteY2" fmla="*/ 23614 h 25257"/>
                      <a:gd name="connsiteX3" fmla="*/ 3704 w 26656"/>
                      <a:gd name="connsiteY3" fmla="*/ 20471 h 25257"/>
                      <a:gd name="connsiteX4" fmla="*/ 2942 w 26656"/>
                      <a:gd name="connsiteY4" fmla="*/ 19804 h 25257"/>
                      <a:gd name="connsiteX5" fmla="*/ 1513 w 26656"/>
                      <a:gd name="connsiteY5" fmla="*/ 18756 h 25257"/>
                      <a:gd name="connsiteX6" fmla="*/ 846 w 26656"/>
                      <a:gd name="connsiteY6" fmla="*/ 15518 h 25257"/>
                      <a:gd name="connsiteX7" fmla="*/ 1227 w 26656"/>
                      <a:gd name="connsiteY7" fmla="*/ 13898 h 25257"/>
                      <a:gd name="connsiteX8" fmla="*/ 370 w 26656"/>
                      <a:gd name="connsiteY8" fmla="*/ 13708 h 25257"/>
                      <a:gd name="connsiteX9" fmla="*/ 275 w 26656"/>
                      <a:gd name="connsiteY9" fmla="*/ 11231 h 25257"/>
                      <a:gd name="connsiteX10" fmla="*/ 1704 w 26656"/>
                      <a:gd name="connsiteY10" fmla="*/ 8279 h 25257"/>
                      <a:gd name="connsiteX11" fmla="*/ 5133 w 26656"/>
                      <a:gd name="connsiteY11" fmla="*/ 3992 h 25257"/>
                      <a:gd name="connsiteX12" fmla="*/ 23897 w 26656"/>
                      <a:gd name="connsiteY12" fmla="*/ 2468 h 25257"/>
                      <a:gd name="connsiteX13" fmla="*/ 25992 w 26656"/>
                      <a:gd name="connsiteY13" fmla="*/ 13136 h 25257"/>
                      <a:gd name="connsiteX14" fmla="*/ 21325 w 26656"/>
                      <a:gd name="connsiteY14" fmla="*/ 19899 h 25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6656" h="25257">
                        <a:moveTo>
                          <a:pt x="21230" y="19613"/>
                        </a:moveTo>
                        <a:cubicBezTo>
                          <a:pt x="19706" y="20947"/>
                          <a:pt x="17991" y="21995"/>
                          <a:pt x="16182" y="22852"/>
                        </a:cubicBezTo>
                        <a:cubicBezTo>
                          <a:pt x="13991" y="23900"/>
                          <a:pt x="5133" y="27233"/>
                          <a:pt x="3704" y="23614"/>
                        </a:cubicBezTo>
                        <a:cubicBezTo>
                          <a:pt x="3323" y="22661"/>
                          <a:pt x="3323" y="21518"/>
                          <a:pt x="3704" y="20471"/>
                        </a:cubicBezTo>
                        <a:cubicBezTo>
                          <a:pt x="3894" y="19804"/>
                          <a:pt x="3418" y="19899"/>
                          <a:pt x="2942" y="19804"/>
                        </a:cubicBezTo>
                        <a:cubicBezTo>
                          <a:pt x="2370" y="19613"/>
                          <a:pt x="1894" y="19232"/>
                          <a:pt x="1513" y="18756"/>
                        </a:cubicBezTo>
                        <a:cubicBezTo>
                          <a:pt x="942" y="17994"/>
                          <a:pt x="751" y="16375"/>
                          <a:pt x="846" y="15518"/>
                        </a:cubicBezTo>
                        <a:cubicBezTo>
                          <a:pt x="846" y="14851"/>
                          <a:pt x="1037" y="14375"/>
                          <a:pt x="1227" y="13898"/>
                        </a:cubicBezTo>
                        <a:cubicBezTo>
                          <a:pt x="942" y="13994"/>
                          <a:pt x="656" y="13994"/>
                          <a:pt x="370" y="13708"/>
                        </a:cubicBezTo>
                        <a:cubicBezTo>
                          <a:pt x="-201" y="13041"/>
                          <a:pt x="-11" y="11993"/>
                          <a:pt x="275" y="11231"/>
                        </a:cubicBezTo>
                        <a:cubicBezTo>
                          <a:pt x="656" y="10184"/>
                          <a:pt x="1227" y="9231"/>
                          <a:pt x="1704" y="8279"/>
                        </a:cubicBezTo>
                        <a:cubicBezTo>
                          <a:pt x="2370" y="6564"/>
                          <a:pt x="3704" y="5135"/>
                          <a:pt x="5133" y="3992"/>
                        </a:cubicBezTo>
                        <a:cubicBezTo>
                          <a:pt x="9800" y="278"/>
                          <a:pt x="18944" y="-2008"/>
                          <a:pt x="23897" y="2468"/>
                        </a:cubicBezTo>
                        <a:cubicBezTo>
                          <a:pt x="26850" y="5040"/>
                          <a:pt x="27231" y="9707"/>
                          <a:pt x="25992" y="13136"/>
                        </a:cubicBezTo>
                        <a:cubicBezTo>
                          <a:pt x="25040" y="15803"/>
                          <a:pt x="23421" y="18089"/>
                          <a:pt x="21325" y="19899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70" name="شكل حر: شكل 2569">
                    <a:extLst>
                      <a:ext uri="{FF2B5EF4-FFF2-40B4-BE49-F238E27FC236}">
                        <a16:creationId xmlns:a16="http://schemas.microsoft.com/office/drawing/2014/main" id="{5FB02775-2B04-AC1B-2E99-3B5D3FC9CE96}"/>
                      </a:ext>
                    </a:extLst>
                  </p:cNvPr>
                  <p:cNvSpPr/>
                  <p:nvPr/>
                </p:nvSpPr>
                <p:spPr>
                  <a:xfrm>
                    <a:off x="6575845" y="2984658"/>
                    <a:ext cx="26596" cy="25170"/>
                  </a:xfrm>
                  <a:custGeom>
                    <a:avLst/>
                    <a:gdLst>
                      <a:gd name="connsiteX0" fmla="*/ 21265 w 26596"/>
                      <a:gd name="connsiteY0" fmla="*/ 19526 h 25170"/>
                      <a:gd name="connsiteX1" fmla="*/ 16216 w 26596"/>
                      <a:gd name="connsiteY1" fmla="*/ 22765 h 25170"/>
                      <a:gd name="connsiteX2" fmla="*/ 3739 w 26596"/>
                      <a:gd name="connsiteY2" fmla="*/ 23527 h 25170"/>
                      <a:gd name="connsiteX3" fmla="*/ 3739 w 26596"/>
                      <a:gd name="connsiteY3" fmla="*/ 20384 h 25170"/>
                      <a:gd name="connsiteX4" fmla="*/ 2977 w 26596"/>
                      <a:gd name="connsiteY4" fmla="*/ 19717 h 25170"/>
                      <a:gd name="connsiteX5" fmla="*/ 1548 w 26596"/>
                      <a:gd name="connsiteY5" fmla="*/ 18669 h 25170"/>
                      <a:gd name="connsiteX6" fmla="*/ 881 w 26596"/>
                      <a:gd name="connsiteY6" fmla="*/ 15431 h 25170"/>
                      <a:gd name="connsiteX7" fmla="*/ 1262 w 26596"/>
                      <a:gd name="connsiteY7" fmla="*/ 13811 h 25170"/>
                      <a:gd name="connsiteX8" fmla="*/ 405 w 26596"/>
                      <a:gd name="connsiteY8" fmla="*/ 13621 h 25170"/>
                      <a:gd name="connsiteX9" fmla="*/ 119 w 26596"/>
                      <a:gd name="connsiteY9" fmla="*/ 11525 h 25170"/>
                      <a:gd name="connsiteX10" fmla="*/ 500 w 26596"/>
                      <a:gd name="connsiteY10" fmla="*/ 12383 h 25170"/>
                      <a:gd name="connsiteX11" fmla="*/ 3834 w 26596"/>
                      <a:gd name="connsiteY11" fmla="*/ 12192 h 25170"/>
                      <a:gd name="connsiteX12" fmla="*/ 1929 w 26596"/>
                      <a:gd name="connsiteY12" fmla="*/ 16859 h 25170"/>
                      <a:gd name="connsiteX13" fmla="*/ 4310 w 26596"/>
                      <a:gd name="connsiteY13" fmla="*/ 16764 h 25170"/>
                      <a:gd name="connsiteX14" fmla="*/ 3548 w 26596"/>
                      <a:gd name="connsiteY14" fmla="*/ 18193 h 25170"/>
                      <a:gd name="connsiteX15" fmla="*/ 3834 w 26596"/>
                      <a:gd name="connsiteY15" fmla="*/ 18383 h 25170"/>
                      <a:gd name="connsiteX16" fmla="*/ 5453 w 26596"/>
                      <a:gd name="connsiteY16" fmla="*/ 18002 h 25170"/>
                      <a:gd name="connsiteX17" fmla="*/ 4977 w 26596"/>
                      <a:gd name="connsiteY17" fmla="*/ 19336 h 25170"/>
                      <a:gd name="connsiteX18" fmla="*/ 5167 w 26596"/>
                      <a:gd name="connsiteY18" fmla="*/ 19526 h 25170"/>
                      <a:gd name="connsiteX19" fmla="*/ 9168 w 26596"/>
                      <a:gd name="connsiteY19" fmla="*/ 18002 h 25170"/>
                      <a:gd name="connsiteX20" fmla="*/ 6596 w 26596"/>
                      <a:gd name="connsiteY20" fmla="*/ 20098 h 25170"/>
                      <a:gd name="connsiteX21" fmla="*/ 5358 w 26596"/>
                      <a:gd name="connsiteY21" fmla="*/ 22860 h 25170"/>
                      <a:gd name="connsiteX22" fmla="*/ 8882 w 26596"/>
                      <a:gd name="connsiteY22" fmla="*/ 24194 h 25170"/>
                      <a:gd name="connsiteX23" fmla="*/ 14121 w 26596"/>
                      <a:gd name="connsiteY23" fmla="*/ 22384 h 25170"/>
                      <a:gd name="connsiteX24" fmla="*/ 20884 w 26596"/>
                      <a:gd name="connsiteY24" fmla="*/ 18193 h 25170"/>
                      <a:gd name="connsiteX25" fmla="*/ 24694 w 26596"/>
                      <a:gd name="connsiteY25" fmla="*/ 12954 h 25170"/>
                      <a:gd name="connsiteX26" fmla="*/ 22789 w 26596"/>
                      <a:gd name="connsiteY26" fmla="*/ 11240 h 25170"/>
                      <a:gd name="connsiteX27" fmla="*/ 17836 w 26596"/>
                      <a:gd name="connsiteY27" fmla="*/ 13907 h 25170"/>
                      <a:gd name="connsiteX28" fmla="*/ 20312 w 26596"/>
                      <a:gd name="connsiteY28" fmla="*/ 11811 h 25170"/>
                      <a:gd name="connsiteX29" fmla="*/ 22217 w 26596"/>
                      <a:gd name="connsiteY29" fmla="*/ 10478 h 25170"/>
                      <a:gd name="connsiteX30" fmla="*/ 24503 w 26596"/>
                      <a:gd name="connsiteY30" fmla="*/ 7430 h 25170"/>
                      <a:gd name="connsiteX31" fmla="*/ 24312 w 26596"/>
                      <a:gd name="connsiteY31" fmla="*/ 7239 h 25170"/>
                      <a:gd name="connsiteX32" fmla="*/ 20979 w 26596"/>
                      <a:gd name="connsiteY32" fmla="*/ 8096 h 25170"/>
                      <a:gd name="connsiteX33" fmla="*/ 22598 w 26596"/>
                      <a:gd name="connsiteY33" fmla="*/ 5906 h 25170"/>
                      <a:gd name="connsiteX34" fmla="*/ 22408 w 26596"/>
                      <a:gd name="connsiteY34" fmla="*/ 5620 h 25170"/>
                      <a:gd name="connsiteX35" fmla="*/ 18979 w 26596"/>
                      <a:gd name="connsiteY35" fmla="*/ 6763 h 25170"/>
                      <a:gd name="connsiteX36" fmla="*/ 15073 w 26596"/>
                      <a:gd name="connsiteY36" fmla="*/ 8192 h 25170"/>
                      <a:gd name="connsiteX37" fmla="*/ 18788 w 26596"/>
                      <a:gd name="connsiteY37" fmla="*/ 5144 h 25170"/>
                      <a:gd name="connsiteX38" fmla="*/ 21074 w 26596"/>
                      <a:gd name="connsiteY38" fmla="*/ 3048 h 25170"/>
                      <a:gd name="connsiteX39" fmla="*/ 17645 w 26596"/>
                      <a:gd name="connsiteY39" fmla="*/ 0 h 25170"/>
                      <a:gd name="connsiteX40" fmla="*/ 23836 w 26596"/>
                      <a:gd name="connsiteY40" fmla="*/ 2381 h 25170"/>
                      <a:gd name="connsiteX41" fmla="*/ 25932 w 26596"/>
                      <a:gd name="connsiteY41" fmla="*/ 13049 h 25170"/>
                      <a:gd name="connsiteX42" fmla="*/ 21265 w 26596"/>
                      <a:gd name="connsiteY42" fmla="*/ 19812 h 251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6596" h="25170">
                        <a:moveTo>
                          <a:pt x="21265" y="19526"/>
                        </a:moveTo>
                        <a:cubicBezTo>
                          <a:pt x="19741" y="20860"/>
                          <a:pt x="18026" y="21908"/>
                          <a:pt x="16216" y="22765"/>
                        </a:cubicBezTo>
                        <a:cubicBezTo>
                          <a:pt x="14026" y="23813"/>
                          <a:pt x="5167" y="27146"/>
                          <a:pt x="3739" y="23527"/>
                        </a:cubicBezTo>
                        <a:cubicBezTo>
                          <a:pt x="3358" y="22574"/>
                          <a:pt x="3358" y="21431"/>
                          <a:pt x="3739" y="20384"/>
                        </a:cubicBezTo>
                        <a:cubicBezTo>
                          <a:pt x="3929" y="19717"/>
                          <a:pt x="3453" y="19812"/>
                          <a:pt x="2977" y="19717"/>
                        </a:cubicBezTo>
                        <a:cubicBezTo>
                          <a:pt x="2405" y="19526"/>
                          <a:pt x="1929" y="19145"/>
                          <a:pt x="1548" y="18669"/>
                        </a:cubicBezTo>
                        <a:cubicBezTo>
                          <a:pt x="976" y="17907"/>
                          <a:pt x="786" y="16288"/>
                          <a:pt x="881" y="15431"/>
                        </a:cubicBezTo>
                        <a:cubicBezTo>
                          <a:pt x="881" y="14764"/>
                          <a:pt x="1072" y="14288"/>
                          <a:pt x="1262" y="13811"/>
                        </a:cubicBezTo>
                        <a:cubicBezTo>
                          <a:pt x="976" y="13907"/>
                          <a:pt x="691" y="13907"/>
                          <a:pt x="405" y="13621"/>
                        </a:cubicBezTo>
                        <a:cubicBezTo>
                          <a:pt x="-71" y="13049"/>
                          <a:pt x="-71" y="12287"/>
                          <a:pt x="119" y="11525"/>
                        </a:cubicBezTo>
                        <a:cubicBezTo>
                          <a:pt x="119" y="11811"/>
                          <a:pt x="214" y="12192"/>
                          <a:pt x="500" y="12383"/>
                        </a:cubicBezTo>
                        <a:cubicBezTo>
                          <a:pt x="1453" y="13335"/>
                          <a:pt x="2691" y="12859"/>
                          <a:pt x="3834" y="12192"/>
                        </a:cubicBezTo>
                        <a:cubicBezTo>
                          <a:pt x="2786" y="13526"/>
                          <a:pt x="1262" y="15145"/>
                          <a:pt x="1929" y="16859"/>
                        </a:cubicBezTo>
                        <a:cubicBezTo>
                          <a:pt x="2310" y="17621"/>
                          <a:pt x="3453" y="17145"/>
                          <a:pt x="4310" y="16764"/>
                        </a:cubicBezTo>
                        <a:cubicBezTo>
                          <a:pt x="3929" y="17145"/>
                          <a:pt x="3548" y="17621"/>
                          <a:pt x="3548" y="18193"/>
                        </a:cubicBezTo>
                        <a:cubicBezTo>
                          <a:pt x="3548" y="18383"/>
                          <a:pt x="3643" y="18479"/>
                          <a:pt x="3834" y="18383"/>
                        </a:cubicBezTo>
                        <a:cubicBezTo>
                          <a:pt x="4024" y="18288"/>
                          <a:pt x="5548" y="17526"/>
                          <a:pt x="5453" y="18002"/>
                        </a:cubicBezTo>
                        <a:cubicBezTo>
                          <a:pt x="5262" y="18479"/>
                          <a:pt x="4977" y="18764"/>
                          <a:pt x="4977" y="19336"/>
                        </a:cubicBezTo>
                        <a:cubicBezTo>
                          <a:pt x="4977" y="19431"/>
                          <a:pt x="5072" y="19526"/>
                          <a:pt x="5167" y="19526"/>
                        </a:cubicBezTo>
                        <a:cubicBezTo>
                          <a:pt x="6596" y="19336"/>
                          <a:pt x="7834" y="18574"/>
                          <a:pt x="9168" y="18002"/>
                        </a:cubicBezTo>
                        <a:cubicBezTo>
                          <a:pt x="8406" y="18764"/>
                          <a:pt x="7358" y="19336"/>
                          <a:pt x="6596" y="20098"/>
                        </a:cubicBezTo>
                        <a:cubicBezTo>
                          <a:pt x="5834" y="20765"/>
                          <a:pt x="4882" y="21812"/>
                          <a:pt x="5358" y="22860"/>
                        </a:cubicBezTo>
                        <a:cubicBezTo>
                          <a:pt x="5834" y="24098"/>
                          <a:pt x="7739" y="24384"/>
                          <a:pt x="8882" y="24194"/>
                        </a:cubicBezTo>
                        <a:cubicBezTo>
                          <a:pt x="10692" y="23908"/>
                          <a:pt x="12502" y="23146"/>
                          <a:pt x="14121" y="22384"/>
                        </a:cubicBezTo>
                        <a:cubicBezTo>
                          <a:pt x="16502" y="21241"/>
                          <a:pt x="18883" y="20003"/>
                          <a:pt x="20884" y="18193"/>
                        </a:cubicBezTo>
                        <a:cubicBezTo>
                          <a:pt x="22408" y="16859"/>
                          <a:pt x="24122" y="14954"/>
                          <a:pt x="24694" y="12954"/>
                        </a:cubicBezTo>
                        <a:cubicBezTo>
                          <a:pt x="25074" y="11525"/>
                          <a:pt x="24122" y="10859"/>
                          <a:pt x="22789" y="11240"/>
                        </a:cubicBezTo>
                        <a:cubicBezTo>
                          <a:pt x="20979" y="11811"/>
                          <a:pt x="19645" y="13621"/>
                          <a:pt x="17836" y="13907"/>
                        </a:cubicBezTo>
                        <a:cubicBezTo>
                          <a:pt x="18407" y="13049"/>
                          <a:pt x="19455" y="12383"/>
                          <a:pt x="20312" y="11811"/>
                        </a:cubicBezTo>
                        <a:cubicBezTo>
                          <a:pt x="20979" y="11335"/>
                          <a:pt x="21550" y="10954"/>
                          <a:pt x="22217" y="10478"/>
                        </a:cubicBezTo>
                        <a:cubicBezTo>
                          <a:pt x="23265" y="9716"/>
                          <a:pt x="24598" y="8858"/>
                          <a:pt x="24503" y="7430"/>
                        </a:cubicBezTo>
                        <a:cubicBezTo>
                          <a:pt x="24503" y="7334"/>
                          <a:pt x="24503" y="7239"/>
                          <a:pt x="24312" y="7239"/>
                        </a:cubicBezTo>
                        <a:cubicBezTo>
                          <a:pt x="23170" y="6858"/>
                          <a:pt x="22122" y="7810"/>
                          <a:pt x="20979" y="8096"/>
                        </a:cubicBezTo>
                        <a:cubicBezTo>
                          <a:pt x="21455" y="7334"/>
                          <a:pt x="22408" y="6858"/>
                          <a:pt x="22598" y="5906"/>
                        </a:cubicBezTo>
                        <a:cubicBezTo>
                          <a:pt x="22598" y="5810"/>
                          <a:pt x="22598" y="5715"/>
                          <a:pt x="22408" y="5620"/>
                        </a:cubicBezTo>
                        <a:cubicBezTo>
                          <a:pt x="21265" y="5334"/>
                          <a:pt x="19931" y="6191"/>
                          <a:pt x="18979" y="6763"/>
                        </a:cubicBezTo>
                        <a:cubicBezTo>
                          <a:pt x="17836" y="7334"/>
                          <a:pt x="16407" y="8096"/>
                          <a:pt x="15073" y="8192"/>
                        </a:cubicBezTo>
                        <a:cubicBezTo>
                          <a:pt x="16121" y="6953"/>
                          <a:pt x="17455" y="6001"/>
                          <a:pt x="18788" y="5144"/>
                        </a:cubicBezTo>
                        <a:cubicBezTo>
                          <a:pt x="19550" y="4572"/>
                          <a:pt x="20788" y="4001"/>
                          <a:pt x="21074" y="3048"/>
                        </a:cubicBezTo>
                        <a:cubicBezTo>
                          <a:pt x="21455" y="1619"/>
                          <a:pt x="19074" y="572"/>
                          <a:pt x="17645" y="0"/>
                        </a:cubicBezTo>
                        <a:cubicBezTo>
                          <a:pt x="19931" y="191"/>
                          <a:pt x="22122" y="857"/>
                          <a:pt x="23836" y="2381"/>
                        </a:cubicBezTo>
                        <a:cubicBezTo>
                          <a:pt x="26789" y="4953"/>
                          <a:pt x="27170" y="9620"/>
                          <a:pt x="25932" y="13049"/>
                        </a:cubicBezTo>
                        <a:cubicBezTo>
                          <a:pt x="24979" y="15716"/>
                          <a:pt x="23360" y="18002"/>
                          <a:pt x="21265" y="19812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560" name="رسم 672">
                  <a:extLst>
                    <a:ext uri="{FF2B5EF4-FFF2-40B4-BE49-F238E27FC236}">
                      <a16:creationId xmlns:a16="http://schemas.microsoft.com/office/drawing/2014/main" id="{E8EFA7A6-B7C4-1366-BBAE-82BA789709C5}"/>
                    </a:ext>
                  </a:extLst>
                </p:cNvPr>
                <p:cNvGrpSpPr/>
                <p:nvPr/>
              </p:nvGrpSpPr>
              <p:grpSpPr>
                <a:xfrm>
                  <a:off x="6573141" y="2976866"/>
                  <a:ext cx="26508" cy="20382"/>
                  <a:chOff x="6573141" y="2976866"/>
                  <a:chExt cx="26508" cy="20382"/>
                </a:xfrm>
              </p:grpSpPr>
              <p:sp>
                <p:nvSpPr>
                  <p:cNvPr id="2567" name="شكل حر: شكل 2566">
                    <a:extLst>
                      <a:ext uri="{FF2B5EF4-FFF2-40B4-BE49-F238E27FC236}">
                        <a16:creationId xmlns:a16="http://schemas.microsoft.com/office/drawing/2014/main" id="{4C04C24D-7066-4E1F-F9DB-AECBBC5D3603}"/>
                      </a:ext>
                    </a:extLst>
                  </p:cNvPr>
                  <p:cNvSpPr/>
                  <p:nvPr/>
                </p:nvSpPr>
                <p:spPr>
                  <a:xfrm>
                    <a:off x="6573141" y="2976866"/>
                    <a:ext cx="26508" cy="20382"/>
                  </a:xfrm>
                  <a:custGeom>
                    <a:avLst/>
                    <a:gdLst>
                      <a:gd name="connsiteX0" fmla="*/ 15111 w 26508"/>
                      <a:gd name="connsiteY0" fmla="*/ 77 h 20382"/>
                      <a:gd name="connsiteX1" fmla="*/ 9682 w 26508"/>
                      <a:gd name="connsiteY1" fmla="*/ 362 h 20382"/>
                      <a:gd name="connsiteX2" fmla="*/ 61 w 26508"/>
                      <a:gd name="connsiteY2" fmla="*/ 6458 h 20382"/>
                      <a:gd name="connsiteX3" fmla="*/ 1681 w 26508"/>
                      <a:gd name="connsiteY3" fmla="*/ 8840 h 20382"/>
                      <a:gd name="connsiteX4" fmla="*/ 1490 w 26508"/>
                      <a:gd name="connsiteY4" fmla="*/ 9697 h 20382"/>
                      <a:gd name="connsiteX5" fmla="*/ 1014 w 26508"/>
                      <a:gd name="connsiteY5" fmla="*/ 11221 h 20382"/>
                      <a:gd name="connsiteX6" fmla="*/ 2252 w 26508"/>
                      <a:gd name="connsiteY6" fmla="*/ 13983 h 20382"/>
                      <a:gd name="connsiteX7" fmla="*/ 3395 w 26508"/>
                      <a:gd name="connsiteY7" fmla="*/ 15031 h 20382"/>
                      <a:gd name="connsiteX8" fmla="*/ 2919 w 26508"/>
                      <a:gd name="connsiteY8" fmla="*/ 15602 h 20382"/>
                      <a:gd name="connsiteX9" fmla="*/ 4062 w 26508"/>
                      <a:gd name="connsiteY9" fmla="*/ 17507 h 20382"/>
                      <a:gd name="connsiteX10" fmla="*/ 6729 w 26508"/>
                      <a:gd name="connsiteY10" fmla="*/ 19031 h 20382"/>
                      <a:gd name="connsiteX11" fmla="*/ 11586 w 26508"/>
                      <a:gd name="connsiteY11" fmla="*/ 20365 h 20382"/>
                      <a:gd name="connsiteX12" fmla="*/ 26350 w 26508"/>
                      <a:gd name="connsiteY12" fmla="*/ 11602 h 20382"/>
                      <a:gd name="connsiteX13" fmla="*/ 22254 w 26508"/>
                      <a:gd name="connsiteY13" fmla="*/ 2648 h 20382"/>
                      <a:gd name="connsiteX14" fmla="*/ 15301 w 26508"/>
                      <a:gd name="connsiteY14" fmla="*/ 77 h 20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6508" h="20382">
                        <a:moveTo>
                          <a:pt x="15111" y="77"/>
                        </a:moveTo>
                        <a:cubicBezTo>
                          <a:pt x="13301" y="-114"/>
                          <a:pt x="11491" y="77"/>
                          <a:pt x="9682" y="362"/>
                        </a:cubicBezTo>
                        <a:cubicBezTo>
                          <a:pt x="7586" y="839"/>
                          <a:pt x="-796" y="2934"/>
                          <a:pt x="61" y="6458"/>
                        </a:cubicBezTo>
                        <a:cubicBezTo>
                          <a:pt x="252" y="7411"/>
                          <a:pt x="919" y="8173"/>
                          <a:pt x="1681" y="8840"/>
                        </a:cubicBezTo>
                        <a:cubicBezTo>
                          <a:pt x="2157" y="9221"/>
                          <a:pt x="1776" y="9316"/>
                          <a:pt x="1490" y="9697"/>
                        </a:cubicBezTo>
                        <a:cubicBezTo>
                          <a:pt x="1109" y="10173"/>
                          <a:pt x="1014" y="10649"/>
                          <a:pt x="1014" y="11221"/>
                        </a:cubicBezTo>
                        <a:cubicBezTo>
                          <a:pt x="1014" y="12078"/>
                          <a:pt x="1681" y="13316"/>
                          <a:pt x="2252" y="13983"/>
                        </a:cubicBezTo>
                        <a:cubicBezTo>
                          <a:pt x="2633" y="14459"/>
                          <a:pt x="2919" y="14745"/>
                          <a:pt x="3395" y="15031"/>
                        </a:cubicBezTo>
                        <a:cubicBezTo>
                          <a:pt x="3109" y="15031"/>
                          <a:pt x="2919" y="15221"/>
                          <a:pt x="2919" y="15602"/>
                        </a:cubicBezTo>
                        <a:cubicBezTo>
                          <a:pt x="2824" y="16460"/>
                          <a:pt x="3490" y="17126"/>
                          <a:pt x="4062" y="17507"/>
                        </a:cubicBezTo>
                        <a:cubicBezTo>
                          <a:pt x="4919" y="18079"/>
                          <a:pt x="5872" y="18460"/>
                          <a:pt x="6729" y="19031"/>
                        </a:cubicBezTo>
                        <a:cubicBezTo>
                          <a:pt x="8157" y="19889"/>
                          <a:pt x="9872" y="20365"/>
                          <a:pt x="11586" y="20365"/>
                        </a:cubicBezTo>
                        <a:cubicBezTo>
                          <a:pt x="17016" y="20651"/>
                          <a:pt x="24922" y="17507"/>
                          <a:pt x="26350" y="11602"/>
                        </a:cubicBezTo>
                        <a:cubicBezTo>
                          <a:pt x="27112" y="8173"/>
                          <a:pt x="25017" y="4553"/>
                          <a:pt x="22254" y="2648"/>
                        </a:cubicBezTo>
                        <a:cubicBezTo>
                          <a:pt x="20159" y="1124"/>
                          <a:pt x="17778" y="362"/>
                          <a:pt x="15301" y="77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68" name="شكل حر: شكل 2567">
                    <a:extLst>
                      <a:ext uri="{FF2B5EF4-FFF2-40B4-BE49-F238E27FC236}">
                        <a16:creationId xmlns:a16="http://schemas.microsoft.com/office/drawing/2014/main" id="{60E09652-90AB-8ADA-A19B-264CB698A96D}"/>
                      </a:ext>
                    </a:extLst>
                  </p:cNvPr>
                  <p:cNvSpPr/>
                  <p:nvPr/>
                </p:nvSpPr>
                <p:spPr>
                  <a:xfrm>
                    <a:off x="6573141" y="2976866"/>
                    <a:ext cx="26222" cy="17316"/>
                  </a:xfrm>
                  <a:custGeom>
                    <a:avLst/>
                    <a:gdLst>
                      <a:gd name="connsiteX0" fmla="*/ 15111 w 26222"/>
                      <a:gd name="connsiteY0" fmla="*/ 77 h 17316"/>
                      <a:gd name="connsiteX1" fmla="*/ 9682 w 26222"/>
                      <a:gd name="connsiteY1" fmla="*/ 362 h 17316"/>
                      <a:gd name="connsiteX2" fmla="*/ 61 w 26222"/>
                      <a:gd name="connsiteY2" fmla="*/ 6458 h 17316"/>
                      <a:gd name="connsiteX3" fmla="*/ 1681 w 26222"/>
                      <a:gd name="connsiteY3" fmla="*/ 8840 h 17316"/>
                      <a:gd name="connsiteX4" fmla="*/ 1490 w 26222"/>
                      <a:gd name="connsiteY4" fmla="*/ 9697 h 17316"/>
                      <a:gd name="connsiteX5" fmla="*/ 1014 w 26222"/>
                      <a:gd name="connsiteY5" fmla="*/ 11221 h 17316"/>
                      <a:gd name="connsiteX6" fmla="*/ 2252 w 26222"/>
                      <a:gd name="connsiteY6" fmla="*/ 13983 h 17316"/>
                      <a:gd name="connsiteX7" fmla="*/ 3395 w 26222"/>
                      <a:gd name="connsiteY7" fmla="*/ 15031 h 17316"/>
                      <a:gd name="connsiteX8" fmla="*/ 2919 w 26222"/>
                      <a:gd name="connsiteY8" fmla="*/ 15602 h 17316"/>
                      <a:gd name="connsiteX9" fmla="*/ 3871 w 26222"/>
                      <a:gd name="connsiteY9" fmla="*/ 17317 h 17316"/>
                      <a:gd name="connsiteX10" fmla="*/ 3681 w 26222"/>
                      <a:gd name="connsiteY10" fmla="*/ 16460 h 17316"/>
                      <a:gd name="connsiteX11" fmla="*/ 6253 w 26222"/>
                      <a:gd name="connsiteY11" fmla="*/ 14840 h 17316"/>
                      <a:gd name="connsiteX12" fmla="*/ 2443 w 26222"/>
                      <a:gd name="connsiteY12" fmla="*/ 12459 h 17316"/>
                      <a:gd name="connsiteX13" fmla="*/ 4252 w 26222"/>
                      <a:gd name="connsiteY13" fmla="*/ 11316 h 17316"/>
                      <a:gd name="connsiteX14" fmla="*/ 2919 w 26222"/>
                      <a:gd name="connsiteY14" fmla="*/ 10649 h 17316"/>
                      <a:gd name="connsiteX15" fmla="*/ 3014 w 26222"/>
                      <a:gd name="connsiteY15" fmla="*/ 10364 h 17316"/>
                      <a:gd name="connsiteX16" fmla="*/ 4348 w 26222"/>
                      <a:gd name="connsiteY16" fmla="*/ 9792 h 17316"/>
                      <a:gd name="connsiteX17" fmla="*/ 3300 w 26222"/>
                      <a:gd name="connsiteY17" fmla="*/ 9030 h 17316"/>
                      <a:gd name="connsiteX18" fmla="*/ 3300 w 26222"/>
                      <a:gd name="connsiteY18" fmla="*/ 8744 h 17316"/>
                      <a:gd name="connsiteX19" fmla="*/ 7015 w 26222"/>
                      <a:gd name="connsiteY19" fmla="*/ 7792 h 17316"/>
                      <a:gd name="connsiteX20" fmla="*/ 4062 w 26222"/>
                      <a:gd name="connsiteY20" fmla="*/ 7601 h 17316"/>
                      <a:gd name="connsiteX21" fmla="*/ 1681 w 26222"/>
                      <a:gd name="connsiteY21" fmla="*/ 6268 h 17316"/>
                      <a:gd name="connsiteX22" fmla="*/ 3586 w 26222"/>
                      <a:gd name="connsiteY22" fmla="*/ 3410 h 17316"/>
                      <a:gd name="connsiteX23" fmla="*/ 8443 w 26222"/>
                      <a:gd name="connsiteY23" fmla="*/ 1982 h 17316"/>
                      <a:gd name="connsiteX24" fmla="*/ 15682 w 26222"/>
                      <a:gd name="connsiteY24" fmla="*/ 1505 h 17316"/>
                      <a:gd name="connsiteX25" fmla="*/ 21302 w 26222"/>
                      <a:gd name="connsiteY25" fmla="*/ 3410 h 17316"/>
                      <a:gd name="connsiteX26" fmla="*/ 20731 w 26222"/>
                      <a:gd name="connsiteY26" fmla="*/ 5696 h 17316"/>
                      <a:gd name="connsiteX27" fmla="*/ 15587 w 26222"/>
                      <a:gd name="connsiteY27" fmla="*/ 6363 h 17316"/>
                      <a:gd name="connsiteX28" fmla="*/ 18540 w 26222"/>
                      <a:gd name="connsiteY28" fmla="*/ 6649 h 17316"/>
                      <a:gd name="connsiteX29" fmla="*/ 20635 w 26222"/>
                      <a:gd name="connsiteY29" fmla="*/ 6649 h 17316"/>
                      <a:gd name="connsiteX30" fmla="*/ 23969 w 26222"/>
                      <a:gd name="connsiteY30" fmla="*/ 7697 h 17316"/>
                      <a:gd name="connsiteX31" fmla="*/ 23969 w 26222"/>
                      <a:gd name="connsiteY31" fmla="*/ 7887 h 17316"/>
                      <a:gd name="connsiteX32" fmla="*/ 21016 w 26222"/>
                      <a:gd name="connsiteY32" fmla="*/ 9030 h 17316"/>
                      <a:gd name="connsiteX33" fmla="*/ 23302 w 26222"/>
                      <a:gd name="connsiteY33" fmla="*/ 9792 h 17316"/>
                      <a:gd name="connsiteX34" fmla="*/ 23302 w 26222"/>
                      <a:gd name="connsiteY34" fmla="*/ 10078 h 17316"/>
                      <a:gd name="connsiteX35" fmla="*/ 20159 w 26222"/>
                      <a:gd name="connsiteY35" fmla="*/ 11126 h 17316"/>
                      <a:gd name="connsiteX36" fmla="*/ 16540 w 26222"/>
                      <a:gd name="connsiteY36" fmla="*/ 12173 h 17316"/>
                      <a:gd name="connsiteX37" fmla="*/ 20921 w 26222"/>
                      <a:gd name="connsiteY37" fmla="*/ 12459 h 17316"/>
                      <a:gd name="connsiteX38" fmla="*/ 23683 w 26222"/>
                      <a:gd name="connsiteY38" fmla="*/ 12840 h 17316"/>
                      <a:gd name="connsiteX39" fmla="*/ 22731 w 26222"/>
                      <a:gd name="connsiteY39" fmla="*/ 16841 h 17316"/>
                      <a:gd name="connsiteX40" fmla="*/ 26065 w 26222"/>
                      <a:gd name="connsiteY40" fmla="*/ 11792 h 17316"/>
                      <a:gd name="connsiteX41" fmla="*/ 21969 w 26222"/>
                      <a:gd name="connsiteY41" fmla="*/ 2839 h 17316"/>
                      <a:gd name="connsiteX42" fmla="*/ 15015 w 26222"/>
                      <a:gd name="connsiteY42" fmla="*/ 267 h 17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6222" h="17316">
                        <a:moveTo>
                          <a:pt x="15111" y="77"/>
                        </a:moveTo>
                        <a:cubicBezTo>
                          <a:pt x="13301" y="-114"/>
                          <a:pt x="11491" y="77"/>
                          <a:pt x="9682" y="362"/>
                        </a:cubicBezTo>
                        <a:cubicBezTo>
                          <a:pt x="7586" y="839"/>
                          <a:pt x="-796" y="2934"/>
                          <a:pt x="61" y="6458"/>
                        </a:cubicBezTo>
                        <a:cubicBezTo>
                          <a:pt x="252" y="7411"/>
                          <a:pt x="919" y="8173"/>
                          <a:pt x="1681" y="8840"/>
                        </a:cubicBezTo>
                        <a:cubicBezTo>
                          <a:pt x="2157" y="9221"/>
                          <a:pt x="1776" y="9316"/>
                          <a:pt x="1490" y="9697"/>
                        </a:cubicBezTo>
                        <a:cubicBezTo>
                          <a:pt x="1109" y="10173"/>
                          <a:pt x="1014" y="10649"/>
                          <a:pt x="1014" y="11221"/>
                        </a:cubicBezTo>
                        <a:cubicBezTo>
                          <a:pt x="1014" y="12078"/>
                          <a:pt x="1681" y="13316"/>
                          <a:pt x="2252" y="13983"/>
                        </a:cubicBezTo>
                        <a:cubicBezTo>
                          <a:pt x="2633" y="14459"/>
                          <a:pt x="2919" y="14745"/>
                          <a:pt x="3395" y="15031"/>
                        </a:cubicBezTo>
                        <a:cubicBezTo>
                          <a:pt x="3109" y="15031"/>
                          <a:pt x="2919" y="15221"/>
                          <a:pt x="2919" y="15602"/>
                        </a:cubicBezTo>
                        <a:cubicBezTo>
                          <a:pt x="2919" y="16269"/>
                          <a:pt x="3300" y="16841"/>
                          <a:pt x="3871" y="17317"/>
                        </a:cubicBezTo>
                        <a:cubicBezTo>
                          <a:pt x="3776" y="17031"/>
                          <a:pt x="3681" y="16841"/>
                          <a:pt x="3681" y="16460"/>
                        </a:cubicBezTo>
                        <a:cubicBezTo>
                          <a:pt x="3871" y="15221"/>
                          <a:pt x="5110" y="14936"/>
                          <a:pt x="6253" y="14840"/>
                        </a:cubicBezTo>
                        <a:cubicBezTo>
                          <a:pt x="4728" y="14459"/>
                          <a:pt x="2824" y="14078"/>
                          <a:pt x="2443" y="12459"/>
                        </a:cubicBezTo>
                        <a:cubicBezTo>
                          <a:pt x="2347" y="11697"/>
                          <a:pt x="3395" y="11411"/>
                          <a:pt x="4252" y="11316"/>
                        </a:cubicBezTo>
                        <a:cubicBezTo>
                          <a:pt x="3776" y="11221"/>
                          <a:pt x="3300" y="11030"/>
                          <a:pt x="2919" y="10649"/>
                        </a:cubicBezTo>
                        <a:cubicBezTo>
                          <a:pt x="2824" y="10459"/>
                          <a:pt x="2919" y="10364"/>
                          <a:pt x="3014" y="10364"/>
                        </a:cubicBezTo>
                        <a:cubicBezTo>
                          <a:pt x="3204" y="10364"/>
                          <a:pt x="4728" y="10078"/>
                          <a:pt x="4348" y="9792"/>
                        </a:cubicBezTo>
                        <a:cubicBezTo>
                          <a:pt x="3966" y="9506"/>
                          <a:pt x="3586" y="9411"/>
                          <a:pt x="3300" y="9030"/>
                        </a:cubicBezTo>
                        <a:cubicBezTo>
                          <a:pt x="3300" y="9030"/>
                          <a:pt x="3300" y="8840"/>
                          <a:pt x="3300" y="8744"/>
                        </a:cubicBezTo>
                        <a:cubicBezTo>
                          <a:pt x="4443" y="8078"/>
                          <a:pt x="5776" y="8078"/>
                          <a:pt x="7015" y="7792"/>
                        </a:cubicBezTo>
                        <a:cubicBezTo>
                          <a:pt x="6062" y="7601"/>
                          <a:pt x="5014" y="7792"/>
                          <a:pt x="4062" y="7601"/>
                        </a:cubicBezTo>
                        <a:cubicBezTo>
                          <a:pt x="3204" y="7506"/>
                          <a:pt x="1966" y="7220"/>
                          <a:pt x="1681" y="6268"/>
                        </a:cubicBezTo>
                        <a:cubicBezTo>
                          <a:pt x="1395" y="5030"/>
                          <a:pt x="2633" y="3887"/>
                          <a:pt x="3586" y="3410"/>
                        </a:cubicBezTo>
                        <a:cubicBezTo>
                          <a:pt x="5110" y="2648"/>
                          <a:pt x="6824" y="2267"/>
                          <a:pt x="8443" y="1982"/>
                        </a:cubicBezTo>
                        <a:cubicBezTo>
                          <a:pt x="10824" y="1601"/>
                          <a:pt x="13301" y="1220"/>
                          <a:pt x="15682" y="1505"/>
                        </a:cubicBezTo>
                        <a:cubicBezTo>
                          <a:pt x="17492" y="1696"/>
                          <a:pt x="19778" y="2172"/>
                          <a:pt x="21302" y="3410"/>
                        </a:cubicBezTo>
                        <a:cubicBezTo>
                          <a:pt x="22350" y="4268"/>
                          <a:pt x="21969" y="5220"/>
                          <a:pt x="20731" y="5696"/>
                        </a:cubicBezTo>
                        <a:cubicBezTo>
                          <a:pt x="19111" y="6173"/>
                          <a:pt x="17111" y="5601"/>
                          <a:pt x="15587" y="6363"/>
                        </a:cubicBezTo>
                        <a:cubicBezTo>
                          <a:pt x="16540" y="6744"/>
                          <a:pt x="17587" y="6649"/>
                          <a:pt x="18540" y="6649"/>
                        </a:cubicBezTo>
                        <a:cubicBezTo>
                          <a:pt x="19207" y="6649"/>
                          <a:pt x="19969" y="6649"/>
                          <a:pt x="20635" y="6649"/>
                        </a:cubicBezTo>
                        <a:cubicBezTo>
                          <a:pt x="21778" y="6649"/>
                          <a:pt x="23302" y="6649"/>
                          <a:pt x="23969" y="7697"/>
                        </a:cubicBezTo>
                        <a:cubicBezTo>
                          <a:pt x="23969" y="7697"/>
                          <a:pt x="23969" y="7887"/>
                          <a:pt x="23969" y="7887"/>
                        </a:cubicBezTo>
                        <a:cubicBezTo>
                          <a:pt x="23302" y="8840"/>
                          <a:pt x="21969" y="8649"/>
                          <a:pt x="21016" y="9030"/>
                        </a:cubicBezTo>
                        <a:cubicBezTo>
                          <a:pt x="21778" y="9411"/>
                          <a:pt x="22731" y="9221"/>
                          <a:pt x="23302" y="9792"/>
                        </a:cubicBezTo>
                        <a:cubicBezTo>
                          <a:pt x="23302" y="9792"/>
                          <a:pt x="23302" y="9983"/>
                          <a:pt x="23302" y="10078"/>
                        </a:cubicBezTo>
                        <a:cubicBezTo>
                          <a:pt x="22540" y="10840"/>
                          <a:pt x="21207" y="10935"/>
                          <a:pt x="20159" y="11126"/>
                        </a:cubicBezTo>
                        <a:cubicBezTo>
                          <a:pt x="19016" y="11316"/>
                          <a:pt x="17587" y="11507"/>
                          <a:pt x="16540" y="12173"/>
                        </a:cubicBezTo>
                        <a:cubicBezTo>
                          <a:pt x="17968" y="12554"/>
                          <a:pt x="19492" y="12459"/>
                          <a:pt x="20921" y="12459"/>
                        </a:cubicBezTo>
                        <a:cubicBezTo>
                          <a:pt x="21778" y="12459"/>
                          <a:pt x="22921" y="12269"/>
                          <a:pt x="23683" y="12840"/>
                        </a:cubicBezTo>
                        <a:cubicBezTo>
                          <a:pt x="24731" y="13697"/>
                          <a:pt x="23588" y="15698"/>
                          <a:pt x="22731" y="16841"/>
                        </a:cubicBezTo>
                        <a:cubicBezTo>
                          <a:pt x="24350" y="15507"/>
                          <a:pt x="25588" y="13793"/>
                          <a:pt x="26065" y="11792"/>
                        </a:cubicBezTo>
                        <a:cubicBezTo>
                          <a:pt x="26827" y="8363"/>
                          <a:pt x="24731" y="4744"/>
                          <a:pt x="21969" y="2839"/>
                        </a:cubicBezTo>
                        <a:cubicBezTo>
                          <a:pt x="19873" y="1315"/>
                          <a:pt x="17492" y="553"/>
                          <a:pt x="15015" y="267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561" name="رسم 672">
                  <a:extLst>
                    <a:ext uri="{FF2B5EF4-FFF2-40B4-BE49-F238E27FC236}">
                      <a16:creationId xmlns:a16="http://schemas.microsoft.com/office/drawing/2014/main" id="{9650BDAE-8ACC-54F9-5B0D-5CDBF829D3FC}"/>
                    </a:ext>
                  </a:extLst>
                </p:cNvPr>
                <p:cNvGrpSpPr/>
                <p:nvPr/>
              </p:nvGrpSpPr>
              <p:grpSpPr>
                <a:xfrm>
                  <a:off x="6578257" y="2979563"/>
                  <a:ext cx="27244" cy="23133"/>
                  <a:chOff x="6578257" y="2979563"/>
                  <a:chExt cx="27244" cy="23133"/>
                </a:xfrm>
              </p:grpSpPr>
              <p:sp>
                <p:nvSpPr>
                  <p:cNvPr id="2564" name="شكل حر: شكل 2563">
                    <a:extLst>
                      <a:ext uri="{FF2B5EF4-FFF2-40B4-BE49-F238E27FC236}">
                        <a16:creationId xmlns:a16="http://schemas.microsoft.com/office/drawing/2014/main" id="{853A2A44-EC9F-8522-CF0D-A9FC7CE40821}"/>
                      </a:ext>
                    </a:extLst>
                  </p:cNvPr>
                  <p:cNvSpPr/>
                  <p:nvPr/>
                </p:nvSpPr>
                <p:spPr>
                  <a:xfrm>
                    <a:off x="6578257" y="2979589"/>
                    <a:ext cx="27149" cy="23107"/>
                  </a:xfrm>
                  <a:custGeom>
                    <a:avLst/>
                    <a:gdLst>
                      <a:gd name="connsiteX0" fmla="*/ 19043 w 27149"/>
                      <a:gd name="connsiteY0" fmla="*/ 20880 h 23107"/>
                      <a:gd name="connsiteX1" fmla="*/ 13328 w 27149"/>
                      <a:gd name="connsiteY1" fmla="*/ 22690 h 23107"/>
                      <a:gd name="connsiteX2" fmla="*/ 1041 w 27149"/>
                      <a:gd name="connsiteY2" fmla="*/ 20213 h 23107"/>
                      <a:gd name="connsiteX3" fmla="*/ 1803 w 27149"/>
                      <a:gd name="connsiteY3" fmla="*/ 17165 h 23107"/>
                      <a:gd name="connsiteX4" fmla="*/ 1231 w 27149"/>
                      <a:gd name="connsiteY4" fmla="*/ 16308 h 23107"/>
                      <a:gd name="connsiteX5" fmla="*/ 184 w 27149"/>
                      <a:gd name="connsiteY5" fmla="*/ 14879 h 23107"/>
                      <a:gd name="connsiteX6" fmla="*/ 374 w 27149"/>
                      <a:gd name="connsiteY6" fmla="*/ 11546 h 23107"/>
                      <a:gd name="connsiteX7" fmla="*/ 1041 w 27149"/>
                      <a:gd name="connsiteY7" fmla="*/ 10022 h 23107"/>
                      <a:gd name="connsiteX8" fmla="*/ 279 w 27149"/>
                      <a:gd name="connsiteY8" fmla="*/ 9545 h 23107"/>
                      <a:gd name="connsiteX9" fmla="*/ 755 w 27149"/>
                      <a:gd name="connsiteY9" fmla="*/ 7164 h 23107"/>
                      <a:gd name="connsiteX10" fmla="*/ 2851 w 27149"/>
                      <a:gd name="connsiteY10" fmla="*/ 4688 h 23107"/>
                      <a:gd name="connsiteX11" fmla="*/ 7327 w 27149"/>
                      <a:gd name="connsiteY11" fmla="*/ 1449 h 23107"/>
                      <a:gd name="connsiteX12" fmla="*/ 25901 w 27149"/>
                      <a:gd name="connsiteY12" fmla="*/ 4783 h 23107"/>
                      <a:gd name="connsiteX13" fmla="*/ 25234 w 27149"/>
                      <a:gd name="connsiteY13" fmla="*/ 15546 h 23107"/>
                      <a:gd name="connsiteX14" fmla="*/ 19043 w 27149"/>
                      <a:gd name="connsiteY14" fmla="*/ 20880 h 23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7149" h="23107">
                        <a:moveTo>
                          <a:pt x="19043" y="20880"/>
                        </a:moveTo>
                        <a:cubicBezTo>
                          <a:pt x="17233" y="21737"/>
                          <a:pt x="15328" y="22404"/>
                          <a:pt x="13328" y="22690"/>
                        </a:cubicBezTo>
                        <a:cubicBezTo>
                          <a:pt x="10947" y="23071"/>
                          <a:pt x="1517" y="24119"/>
                          <a:pt x="1041" y="20213"/>
                        </a:cubicBezTo>
                        <a:cubicBezTo>
                          <a:pt x="1041" y="19166"/>
                          <a:pt x="1231" y="18118"/>
                          <a:pt x="1803" y="17165"/>
                        </a:cubicBezTo>
                        <a:cubicBezTo>
                          <a:pt x="2184" y="16594"/>
                          <a:pt x="1803" y="16594"/>
                          <a:pt x="1231" y="16308"/>
                        </a:cubicBezTo>
                        <a:cubicBezTo>
                          <a:pt x="660" y="16022"/>
                          <a:pt x="374" y="15451"/>
                          <a:pt x="184" y="14879"/>
                        </a:cubicBezTo>
                        <a:cubicBezTo>
                          <a:pt x="-197" y="14022"/>
                          <a:pt x="88" y="12498"/>
                          <a:pt x="374" y="11546"/>
                        </a:cubicBezTo>
                        <a:cubicBezTo>
                          <a:pt x="565" y="10974"/>
                          <a:pt x="850" y="10498"/>
                          <a:pt x="1041" y="10022"/>
                        </a:cubicBezTo>
                        <a:cubicBezTo>
                          <a:pt x="755" y="10022"/>
                          <a:pt x="469" y="10022"/>
                          <a:pt x="279" y="9545"/>
                        </a:cubicBezTo>
                        <a:cubicBezTo>
                          <a:pt x="-102" y="8783"/>
                          <a:pt x="279" y="7831"/>
                          <a:pt x="755" y="7164"/>
                        </a:cubicBezTo>
                        <a:cubicBezTo>
                          <a:pt x="1327" y="6307"/>
                          <a:pt x="2184" y="5545"/>
                          <a:pt x="2851" y="4688"/>
                        </a:cubicBezTo>
                        <a:cubicBezTo>
                          <a:pt x="3994" y="3259"/>
                          <a:pt x="5613" y="2116"/>
                          <a:pt x="7327" y="1449"/>
                        </a:cubicBezTo>
                        <a:cubicBezTo>
                          <a:pt x="12852" y="-932"/>
                          <a:pt x="22186" y="-742"/>
                          <a:pt x="25901" y="4783"/>
                        </a:cubicBezTo>
                        <a:cubicBezTo>
                          <a:pt x="27997" y="8021"/>
                          <a:pt x="27235" y="12593"/>
                          <a:pt x="25234" y="15546"/>
                        </a:cubicBezTo>
                        <a:cubicBezTo>
                          <a:pt x="23710" y="17927"/>
                          <a:pt x="21520" y="19642"/>
                          <a:pt x="19043" y="20880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65" name="شكل حر: شكل 2564">
                    <a:extLst>
                      <a:ext uri="{FF2B5EF4-FFF2-40B4-BE49-F238E27FC236}">
                        <a16:creationId xmlns:a16="http://schemas.microsoft.com/office/drawing/2014/main" id="{12C6C897-E07C-915C-7565-A083AE033540}"/>
                      </a:ext>
                    </a:extLst>
                  </p:cNvPr>
                  <p:cNvSpPr/>
                  <p:nvPr/>
                </p:nvSpPr>
                <p:spPr>
                  <a:xfrm>
                    <a:off x="6578257" y="2979563"/>
                    <a:ext cx="27190" cy="23133"/>
                  </a:xfrm>
                  <a:custGeom>
                    <a:avLst/>
                    <a:gdLst>
                      <a:gd name="connsiteX0" fmla="*/ 25234 w 27190"/>
                      <a:gd name="connsiteY0" fmla="*/ 15572 h 23133"/>
                      <a:gd name="connsiteX1" fmla="*/ 25901 w 27190"/>
                      <a:gd name="connsiteY1" fmla="*/ 4809 h 23133"/>
                      <a:gd name="connsiteX2" fmla="*/ 7327 w 27190"/>
                      <a:gd name="connsiteY2" fmla="*/ 1475 h 23133"/>
                      <a:gd name="connsiteX3" fmla="*/ 2851 w 27190"/>
                      <a:gd name="connsiteY3" fmla="*/ 4714 h 23133"/>
                      <a:gd name="connsiteX4" fmla="*/ 755 w 27190"/>
                      <a:gd name="connsiteY4" fmla="*/ 7190 h 23133"/>
                      <a:gd name="connsiteX5" fmla="*/ 279 w 27190"/>
                      <a:gd name="connsiteY5" fmla="*/ 9572 h 23133"/>
                      <a:gd name="connsiteX6" fmla="*/ 1041 w 27190"/>
                      <a:gd name="connsiteY6" fmla="*/ 10048 h 23133"/>
                      <a:gd name="connsiteX7" fmla="*/ 374 w 27190"/>
                      <a:gd name="connsiteY7" fmla="*/ 11572 h 23133"/>
                      <a:gd name="connsiteX8" fmla="*/ 184 w 27190"/>
                      <a:gd name="connsiteY8" fmla="*/ 14906 h 23133"/>
                      <a:gd name="connsiteX9" fmla="*/ 1231 w 27190"/>
                      <a:gd name="connsiteY9" fmla="*/ 16334 h 23133"/>
                      <a:gd name="connsiteX10" fmla="*/ 1803 w 27190"/>
                      <a:gd name="connsiteY10" fmla="*/ 17192 h 23133"/>
                      <a:gd name="connsiteX11" fmla="*/ 1041 w 27190"/>
                      <a:gd name="connsiteY11" fmla="*/ 20240 h 23133"/>
                      <a:gd name="connsiteX12" fmla="*/ 13328 w 27190"/>
                      <a:gd name="connsiteY12" fmla="*/ 22716 h 23133"/>
                      <a:gd name="connsiteX13" fmla="*/ 19043 w 27190"/>
                      <a:gd name="connsiteY13" fmla="*/ 20906 h 23133"/>
                      <a:gd name="connsiteX14" fmla="*/ 25234 w 27190"/>
                      <a:gd name="connsiteY14" fmla="*/ 15572 h 23133"/>
                      <a:gd name="connsiteX15" fmla="*/ 16376 w 27190"/>
                      <a:gd name="connsiteY15" fmla="*/ 12810 h 23133"/>
                      <a:gd name="connsiteX16" fmla="*/ 11233 w 27190"/>
                      <a:gd name="connsiteY16" fmla="*/ 14906 h 23133"/>
                      <a:gd name="connsiteX17" fmla="*/ 6280 w 27190"/>
                      <a:gd name="connsiteY17" fmla="*/ 14715 h 23133"/>
                      <a:gd name="connsiteX18" fmla="*/ 6280 w 27190"/>
                      <a:gd name="connsiteY18" fmla="*/ 14525 h 23133"/>
                      <a:gd name="connsiteX19" fmla="*/ 8756 w 27190"/>
                      <a:gd name="connsiteY19" fmla="*/ 11953 h 23133"/>
                      <a:gd name="connsiteX20" fmla="*/ 4470 w 27190"/>
                      <a:gd name="connsiteY20" fmla="*/ 10905 h 23133"/>
                      <a:gd name="connsiteX21" fmla="*/ 6565 w 27190"/>
                      <a:gd name="connsiteY21" fmla="*/ 8524 h 23133"/>
                      <a:gd name="connsiteX22" fmla="*/ 9423 w 27190"/>
                      <a:gd name="connsiteY22" fmla="*/ 6238 h 23133"/>
                      <a:gd name="connsiteX23" fmla="*/ 1708 w 27190"/>
                      <a:gd name="connsiteY23" fmla="*/ 7381 h 23133"/>
                      <a:gd name="connsiteX24" fmla="*/ 3803 w 27190"/>
                      <a:gd name="connsiteY24" fmla="*/ 5095 h 23133"/>
                      <a:gd name="connsiteX25" fmla="*/ 16948 w 27190"/>
                      <a:gd name="connsiteY25" fmla="*/ 904 h 23133"/>
                      <a:gd name="connsiteX26" fmla="*/ 16948 w 27190"/>
                      <a:gd name="connsiteY26" fmla="*/ 1285 h 23133"/>
                      <a:gd name="connsiteX27" fmla="*/ 12376 w 27190"/>
                      <a:gd name="connsiteY27" fmla="*/ 3095 h 23133"/>
                      <a:gd name="connsiteX28" fmla="*/ 16662 w 27190"/>
                      <a:gd name="connsiteY28" fmla="*/ 2428 h 23133"/>
                      <a:gd name="connsiteX29" fmla="*/ 19424 w 27190"/>
                      <a:gd name="connsiteY29" fmla="*/ 4142 h 23133"/>
                      <a:gd name="connsiteX30" fmla="*/ 17138 w 27190"/>
                      <a:gd name="connsiteY30" fmla="*/ 6619 h 23133"/>
                      <a:gd name="connsiteX31" fmla="*/ 13519 w 27190"/>
                      <a:gd name="connsiteY31" fmla="*/ 9095 h 23133"/>
                      <a:gd name="connsiteX32" fmla="*/ 16948 w 27190"/>
                      <a:gd name="connsiteY32" fmla="*/ 9095 h 23133"/>
                      <a:gd name="connsiteX33" fmla="*/ 19043 w 27190"/>
                      <a:gd name="connsiteY33" fmla="*/ 10334 h 23133"/>
                      <a:gd name="connsiteX34" fmla="*/ 16376 w 27190"/>
                      <a:gd name="connsiteY34" fmla="*/ 12810 h 23133"/>
                      <a:gd name="connsiteX35" fmla="*/ 19234 w 27190"/>
                      <a:gd name="connsiteY35" fmla="*/ 16811 h 23133"/>
                      <a:gd name="connsiteX36" fmla="*/ 15995 w 27190"/>
                      <a:gd name="connsiteY36" fmla="*/ 18049 h 23133"/>
                      <a:gd name="connsiteX37" fmla="*/ 10566 w 27190"/>
                      <a:gd name="connsiteY37" fmla="*/ 19001 h 23133"/>
                      <a:gd name="connsiteX38" fmla="*/ 6280 w 27190"/>
                      <a:gd name="connsiteY38" fmla="*/ 18620 h 23133"/>
                      <a:gd name="connsiteX39" fmla="*/ 8185 w 27190"/>
                      <a:gd name="connsiteY39" fmla="*/ 16334 h 23133"/>
                      <a:gd name="connsiteX40" fmla="*/ 13995 w 27190"/>
                      <a:gd name="connsiteY40" fmla="*/ 14906 h 23133"/>
                      <a:gd name="connsiteX41" fmla="*/ 18757 w 27190"/>
                      <a:gd name="connsiteY41" fmla="*/ 14810 h 23133"/>
                      <a:gd name="connsiteX42" fmla="*/ 20186 w 27190"/>
                      <a:gd name="connsiteY42" fmla="*/ 15858 h 23133"/>
                      <a:gd name="connsiteX43" fmla="*/ 19138 w 27190"/>
                      <a:gd name="connsiteY43" fmla="*/ 16811 h 231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27190" h="23133">
                        <a:moveTo>
                          <a:pt x="25234" y="15572"/>
                        </a:moveTo>
                        <a:cubicBezTo>
                          <a:pt x="27235" y="12620"/>
                          <a:pt x="28092" y="7952"/>
                          <a:pt x="25901" y="4809"/>
                        </a:cubicBezTo>
                        <a:cubicBezTo>
                          <a:pt x="22282" y="-811"/>
                          <a:pt x="12852" y="-906"/>
                          <a:pt x="7327" y="1475"/>
                        </a:cubicBezTo>
                        <a:cubicBezTo>
                          <a:pt x="5708" y="2237"/>
                          <a:pt x="3994" y="3285"/>
                          <a:pt x="2851" y="4714"/>
                        </a:cubicBezTo>
                        <a:cubicBezTo>
                          <a:pt x="2184" y="5571"/>
                          <a:pt x="1327" y="6333"/>
                          <a:pt x="755" y="7190"/>
                        </a:cubicBezTo>
                        <a:cubicBezTo>
                          <a:pt x="279" y="7857"/>
                          <a:pt x="-197" y="8810"/>
                          <a:pt x="279" y="9572"/>
                        </a:cubicBezTo>
                        <a:cubicBezTo>
                          <a:pt x="469" y="9953"/>
                          <a:pt x="755" y="10048"/>
                          <a:pt x="1041" y="10048"/>
                        </a:cubicBezTo>
                        <a:cubicBezTo>
                          <a:pt x="755" y="10429"/>
                          <a:pt x="565" y="10905"/>
                          <a:pt x="374" y="11572"/>
                        </a:cubicBezTo>
                        <a:cubicBezTo>
                          <a:pt x="88" y="12524"/>
                          <a:pt x="-197" y="14048"/>
                          <a:pt x="184" y="14906"/>
                        </a:cubicBezTo>
                        <a:cubicBezTo>
                          <a:pt x="469" y="15477"/>
                          <a:pt x="660" y="16049"/>
                          <a:pt x="1231" y="16334"/>
                        </a:cubicBezTo>
                        <a:cubicBezTo>
                          <a:pt x="1708" y="16620"/>
                          <a:pt x="2184" y="16620"/>
                          <a:pt x="1803" y="17192"/>
                        </a:cubicBezTo>
                        <a:cubicBezTo>
                          <a:pt x="1231" y="18144"/>
                          <a:pt x="946" y="19192"/>
                          <a:pt x="1041" y="20240"/>
                        </a:cubicBezTo>
                        <a:cubicBezTo>
                          <a:pt x="1517" y="24145"/>
                          <a:pt x="10947" y="23097"/>
                          <a:pt x="13328" y="22716"/>
                        </a:cubicBezTo>
                        <a:cubicBezTo>
                          <a:pt x="15328" y="22430"/>
                          <a:pt x="17233" y="21764"/>
                          <a:pt x="19043" y="20906"/>
                        </a:cubicBezTo>
                        <a:cubicBezTo>
                          <a:pt x="21520" y="19668"/>
                          <a:pt x="23710" y="17954"/>
                          <a:pt x="25234" y="15572"/>
                        </a:cubicBezTo>
                        <a:close/>
                        <a:moveTo>
                          <a:pt x="16376" y="12810"/>
                        </a:moveTo>
                        <a:cubicBezTo>
                          <a:pt x="14662" y="13572"/>
                          <a:pt x="13042" y="14334"/>
                          <a:pt x="11233" y="14906"/>
                        </a:cubicBezTo>
                        <a:cubicBezTo>
                          <a:pt x="9709" y="15382"/>
                          <a:pt x="7708" y="15763"/>
                          <a:pt x="6280" y="14715"/>
                        </a:cubicBezTo>
                        <a:cubicBezTo>
                          <a:pt x="6280" y="14715"/>
                          <a:pt x="6280" y="14525"/>
                          <a:pt x="6280" y="14525"/>
                        </a:cubicBezTo>
                        <a:cubicBezTo>
                          <a:pt x="6851" y="13477"/>
                          <a:pt x="7899" y="12810"/>
                          <a:pt x="8756" y="11953"/>
                        </a:cubicBezTo>
                        <a:cubicBezTo>
                          <a:pt x="7327" y="12048"/>
                          <a:pt x="3994" y="13001"/>
                          <a:pt x="4470" y="10905"/>
                        </a:cubicBezTo>
                        <a:cubicBezTo>
                          <a:pt x="4660" y="9953"/>
                          <a:pt x="5803" y="9191"/>
                          <a:pt x="6565" y="8524"/>
                        </a:cubicBezTo>
                        <a:cubicBezTo>
                          <a:pt x="7423" y="7762"/>
                          <a:pt x="8661" y="7095"/>
                          <a:pt x="9423" y="6238"/>
                        </a:cubicBezTo>
                        <a:cubicBezTo>
                          <a:pt x="7423" y="7095"/>
                          <a:pt x="1327" y="10238"/>
                          <a:pt x="1708" y="7381"/>
                        </a:cubicBezTo>
                        <a:cubicBezTo>
                          <a:pt x="1708" y="6428"/>
                          <a:pt x="2851" y="5666"/>
                          <a:pt x="3803" y="5095"/>
                        </a:cubicBezTo>
                        <a:cubicBezTo>
                          <a:pt x="7137" y="1761"/>
                          <a:pt x="12566" y="142"/>
                          <a:pt x="16948" y="904"/>
                        </a:cubicBezTo>
                        <a:cubicBezTo>
                          <a:pt x="17138" y="904"/>
                          <a:pt x="17138" y="1190"/>
                          <a:pt x="16948" y="1285"/>
                        </a:cubicBezTo>
                        <a:cubicBezTo>
                          <a:pt x="15519" y="2142"/>
                          <a:pt x="13804" y="2428"/>
                          <a:pt x="12376" y="3095"/>
                        </a:cubicBezTo>
                        <a:cubicBezTo>
                          <a:pt x="13804" y="2714"/>
                          <a:pt x="15233" y="2428"/>
                          <a:pt x="16662" y="2428"/>
                        </a:cubicBezTo>
                        <a:cubicBezTo>
                          <a:pt x="17614" y="2428"/>
                          <a:pt x="19424" y="2809"/>
                          <a:pt x="19424" y="4142"/>
                        </a:cubicBezTo>
                        <a:cubicBezTo>
                          <a:pt x="19424" y="5285"/>
                          <a:pt x="17900" y="6143"/>
                          <a:pt x="17138" y="6619"/>
                        </a:cubicBezTo>
                        <a:cubicBezTo>
                          <a:pt x="15995" y="7381"/>
                          <a:pt x="14376" y="7952"/>
                          <a:pt x="13519" y="9095"/>
                        </a:cubicBezTo>
                        <a:cubicBezTo>
                          <a:pt x="14662" y="9286"/>
                          <a:pt x="15805" y="9095"/>
                          <a:pt x="16948" y="9095"/>
                        </a:cubicBezTo>
                        <a:cubicBezTo>
                          <a:pt x="17710" y="9095"/>
                          <a:pt x="18757" y="9572"/>
                          <a:pt x="19043" y="10334"/>
                        </a:cubicBezTo>
                        <a:cubicBezTo>
                          <a:pt x="19615" y="11572"/>
                          <a:pt x="17138" y="12524"/>
                          <a:pt x="16376" y="12810"/>
                        </a:cubicBezTo>
                        <a:close/>
                        <a:moveTo>
                          <a:pt x="19234" y="16811"/>
                        </a:moveTo>
                        <a:cubicBezTo>
                          <a:pt x="18186" y="17382"/>
                          <a:pt x="17138" y="17763"/>
                          <a:pt x="15995" y="18049"/>
                        </a:cubicBezTo>
                        <a:cubicBezTo>
                          <a:pt x="14185" y="18525"/>
                          <a:pt x="12376" y="18811"/>
                          <a:pt x="10566" y="19001"/>
                        </a:cubicBezTo>
                        <a:cubicBezTo>
                          <a:pt x="9232" y="19192"/>
                          <a:pt x="7518" y="19478"/>
                          <a:pt x="6280" y="18620"/>
                        </a:cubicBezTo>
                        <a:cubicBezTo>
                          <a:pt x="4851" y="17573"/>
                          <a:pt x="6661" y="16811"/>
                          <a:pt x="8185" y="16334"/>
                        </a:cubicBezTo>
                        <a:cubicBezTo>
                          <a:pt x="10090" y="15477"/>
                          <a:pt x="11995" y="15096"/>
                          <a:pt x="13995" y="14906"/>
                        </a:cubicBezTo>
                        <a:cubicBezTo>
                          <a:pt x="15614" y="14715"/>
                          <a:pt x="17233" y="14525"/>
                          <a:pt x="18757" y="14810"/>
                        </a:cubicBezTo>
                        <a:cubicBezTo>
                          <a:pt x="19329" y="14810"/>
                          <a:pt x="20472" y="15096"/>
                          <a:pt x="20186" y="15858"/>
                        </a:cubicBezTo>
                        <a:cubicBezTo>
                          <a:pt x="20091" y="16334"/>
                          <a:pt x="19519" y="16620"/>
                          <a:pt x="19138" y="16811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66" name="شكل حر: شكل 2565">
                    <a:extLst>
                      <a:ext uri="{FF2B5EF4-FFF2-40B4-BE49-F238E27FC236}">
                        <a16:creationId xmlns:a16="http://schemas.microsoft.com/office/drawing/2014/main" id="{118663FC-2B68-E396-AA7F-F39805FD00AB}"/>
                      </a:ext>
                    </a:extLst>
                  </p:cNvPr>
                  <p:cNvSpPr/>
                  <p:nvPr/>
                </p:nvSpPr>
                <p:spPr>
                  <a:xfrm>
                    <a:off x="6578257" y="2980181"/>
                    <a:ext cx="27244" cy="22515"/>
                  </a:xfrm>
                  <a:custGeom>
                    <a:avLst/>
                    <a:gdLst>
                      <a:gd name="connsiteX0" fmla="*/ 19043 w 27244"/>
                      <a:gd name="connsiteY0" fmla="*/ 20288 h 22515"/>
                      <a:gd name="connsiteX1" fmla="*/ 13328 w 27244"/>
                      <a:gd name="connsiteY1" fmla="*/ 22098 h 22515"/>
                      <a:gd name="connsiteX2" fmla="*/ 1041 w 27244"/>
                      <a:gd name="connsiteY2" fmla="*/ 19621 h 22515"/>
                      <a:gd name="connsiteX3" fmla="*/ 1803 w 27244"/>
                      <a:gd name="connsiteY3" fmla="*/ 16573 h 22515"/>
                      <a:gd name="connsiteX4" fmla="*/ 1231 w 27244"/>
                      <a:gd name="connsiteY4" fmla="*/ 15716 h 22515"/>
                      <a:gd name="connsiteX5" fmla="*/ 184 w 27244"/>
                      <a:gd name="connsiteY5" fmla="*/ 14288 h 22515"/>
                      <a:gd name="connsiteX6" fmla="*/ 374 w 27244"/>
                      <a:gd name="connsiteY6" fmla="*/ 10954 h 22515"/>
                      <a:gd name="connsiteX7" fmla="*/ 1041 w 27244"/>
                      <a:gd name="connsiteY7" fmla="*/ 9430 h 22515"/>
                      <a:gd name="connsiteX8" fmla="*/ 279 w 27244"/>
                      <a:gd name="connsiteY8" fmla="*/ 8953 h 22515"/>
                      <a:gd name="connsiteX9" fmla="*/ 565 w 27244"/>
                      <a:gd name="connsiteY9" fmla="*/ 6858 h 22515"/>
                      <a:gd name="connsiteX10" fmla="*/ 660 w 27244"/>
                      <a:gd name="connsiteY10" fmla="*/ 7810 h 22515"/>
                      <a:gd name="connsiteX11" fmla="*/ 3898 w 27244"/>
                      <a:gd name="connsiteY11" fmla="*/ 8477 h 22515"/>
                      <a:gd name="connsiteX12" fmla="*/ 946 w 27244"/>
                      <a:gd name="connsiteY12" fmla="*/ 12478 h 22515"/>
                      <a:gd name="connsiteX13" fmla="*/ 3232 w 27244"/>
                      <a:gd name="connsiteY13" fmla="*/ 12954 h 22515"/>
                      <a:gd name="connsiteX14" fmla="*/ 2089 w 27244"/>
                      <a:gd name="connsiteY14" fmla="*/ 14097 h 22515"/>
                      <a:gd name="connsiteX15" fmla="*/ 2374 w 27244"/>
                      <a:gd name="connsiteY15" fmla="*/ 14383 h 22515"/>
                      <a:gd name="connsiteX16" fmla="*/ 3994 w 27244"/>
                      <a:gd name="connsiteY16" fmla="*/ 14383 h 22515"/>
                      <a:gd name="connsiteX17" fmla="*/ 3232 w 27244"/>
                      <a:gd name="connsiteY17" fmla="*/ 15526 h 22515"/>
                      <a:gd name="connsiteX18" fmla="*/ 3327 w 27244"/>
                      <a:gd name="connsiteY18" fmla="*/ 15716 h 22515"/>
                      <a:gd name="connsiteX19" fmla="*/ 7518 w 27244"/>
                      <a:gd name="connsiteY19" fmla="*/ 15335 h 22515"/>
                      <a:gd name="connsiteX20" fmla="*/ 4565 w 27244"/>
                      <a:gd name="connsiteY20" fmla="*/ 16669 h 22515"/>
                      <a:gd name="connsiteX21" fmla="*/ 2660 w 27244"/>
                      <a:gd name="connsiteY21" fmla="*/ 18955 h 22515"/>
                      <a:gd name="connsiteX22" fmla="*/ 5708 w 27244"/>
                      <a:gd name="connsiteY22" fmla="*/ 21145 h 22515"/>
                      <a:gd name="connsiteX23" fmla="*/ 11233 w 27244"/>
                      <a:gd name="connsiteY23" fmla="*/ 20765 h 22515"/>
                      <a:gd name="connsiteX24" fmla="*/ 18853 w 27244"/>
                      <a:gd name="connsiteY24" fmla="*/ 18478 h 22515"/>
                      <a:gd name="connsiteX25" fmla="*/ 23901 w 27244"/>
                      <a:gd name="connsiteY25" fmla="*/ 14383 h 22515"/>
                      <a:gd name="connsiteX26" fmla="*/ 22472 w 27244"/>
                      <a:gd name="connsiteY26" fmla="*/ 12287 h 22515"/>
                      <a:gd name="connsiteX27" fmla="*/ 16948 w 27244"/>
                      <a:gd name="connsiteY27" fmla="*/ 13525 h 22515"/>
                      <a:gd name="connsiteX28" fmla="*/ 19900 w 27244"/>
                      <a:gd name="connsiteY28" fmla="*/ 12097 h 22515"/>
                      <a:gd name="connsiteX29" fmla="*/ 22091 w 27244"/>
                      <a:gd name="connsiteY29" fmla="*/ 11240 h 22515"/>
                      <a:gd name="connsiteX30" fmla="*/ 25139 w 27244"/>
                      <a:gd name="connsiteY30" fmla="*/ 8858 h 22515"/>
                      <a:gd name="connsiteX31" fmla="*/ 25044 w 27244"/>
                      <a:gd name="connsiteY31" fmla="*/ 8668 h 22515"/>
                      <a:gd name="connsiteX32" fmla="*/ 21615 w 27244"/>
                      <a:gd name="connsiteY32" fmla="*/ 8668 h 22515"/>
                      <a:gd name="connsiteX33" fmla="*/ 23710 w 27244"/>
                      <a:gd name="connsiteY33" fmla="*/ 6953 h 22515"/>
                      <a:gd name="connsiteX34" fmla="*/ 23710 w 27244"/>
                      <a:gd name="connsiteY34" fmla="*/ 6668 h 22515"/>
                      <a:gd name="connsiteX35" fmla="*/ 20091 w 27244"/>
                      <a:gd name="connsiteY35" fmla="*/ 6858 h 22515"/>
                      <a:gd name="connsiteX36" fmla="*/ 15995 w 27244"/>
                      <a:gd name="connsiteY36" fmla="*/ 7239 h 22515"/>
                      <a:gd name="connsiteX37" fmla="*/ 20377 w 27244"/>
                      <a:gd name="connsiteY37" fmla="*/ 5239 h 22515"/>
                      <a:gd name="connsiteX38" fmla="*/ 23139 w 27244"/>
                      <a:gd name="connsiteY38" fmla="*/ 3810 h 22515"/>
                      <a:gd name="connsiteX39" fmla="*/ 20662 w 27244"/>
                      <a:gd name="connsiteY39" fmla="*/ 0 h 22515"/>
                      <a:gd name="connsiteX40" fmla="*/ 25996 w 27244"/>
                      <a:gd name="connsiteY40" fmla="*/ 3905 h 22515"/>
                      <a:gd name="connsiteX41" fmla="*/ 25330 w 27244"/>
                      <a:gd name="connsiteY41" fmla="*/ 14668 h 22515"/>
                      <a:gd name="connsiteX42" fmla="*/ 19138 w 27244"/>
                      <a:gd name="connsiteY42" fmla="*/ 20002 h 22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27244" h="22515">
                        <a:moveTo>
                          <a:pt x="19043" y="20288"/>
                        </a:moveTo>
                        <a:cubicBezTo>
                          <a:pt x="17233" y="21145"/>
                          <a:pt x="15328" y="21812"/>
                          <a:pt x="13328" y="22098"/>
                        </a:cubicBezTo>
                        <a:cubicBezTo>
                          <a:pt x="10947" y="22479"/>
                          <a:pt x="1517" y="23527"/>
                          <a:pt x="1041" y="19621"/>
                        </a:cubicBezTo>
                        <a:cubicBezTo>
                          <a:pt x="1041" y="18574"/>
                          <a:pt x="1231" y="17526"/>
                          <a:pt x="1803" y="16573"/>
                        </a:cubicBezTo>
                        <a:cubicBezTo>
                          <a:pt x="2184" y="16002"/>
                          <a:pt x="1803" y="16002"/>
                          <a:pt x="1231" y="15716"/>
                        </a:cubicBezTo>
                        <a:cubicBezTo>
                          <a:pt x="660" y="15430"/>
                          <a:pt x="374" y="14859"/>
                          <a:pt x="184" y="14288"/>
                        </a:cubicBezTo>
                        <a:cubicBezTo>
                          <a:pt x="-197" y="13430"/>
                          <a:pt x="88" y="11906"/>
                          <a:pt x="374" y="10954"/>
                        </a:cubicBezTo>
                        <a:cubicBezTo>
                          <a:pt x="565" y="10382"/>
                          <a:pt x="850" y="9906"/>
                          <a:pt x="1041" y="9430"/>
                        </a:cubicBezTo>
                        <a:cubicBezTo>
                          <a:pt x="755" y="9430"/>
                          <a:pt x="469" y="9430"/>
                          <a:pt x="279" y="8953"/>
                        </a:cubicBezTo>
                        <a:cubicBezTo>
                          <a:pt x="-102" y="8287"/>
                          <a:pt x="279" y="7525"/>
                          <a:pt x="565" y="6858"/>
                        </a:cubicBezTo>
                        <a:cubicBezTo>
                          <a:pt x="565" y="7239"/>
                          <a:pt x="565" y="7525"/>
                          <a:pt x="660" y="7810"/>
                        </a:cubicBezTo>
                        <a:cubicBezTo>
                          <a:pt x="1231" y="8953"/>
                          <a:pt x="2660" y="8858"/>
                          <a:pt x="3898" y="8477"/>
                        </a:cubicBezTo>
                        <a:cubicBezTo>
                          <a:pt x="2565" y="9525"/>
                          <a:pt x="660" y="10573"/>
                          <a:pt x="946" y="12478"/>
                        </a:cubicBezTo>
                        <a:cubicBezTo>
                          <a:pt x="1041" y="13335"/>
                          <a:pt x="2279" y="13144"/>
                          <a:pt x="3232" y="12954"/>
                        </a:cubicBezTo>
                        <a:cubicBezTo>
                          <a:pt x="2755" y="13240"/>
                          <a:pt x="2279" y="13621"/>
                          <a:pt x="2089" y="14097"/>
                        </a:cubicBezTo>
                        <a:cubicBezTo>
                          <a:pt x="2089" y="14288"/>
                          <a:pt x="2089" y="14478"/>
                          <a:pt x="2374" y="14383"/>
                        </a:cubicBezTo>
                        <a:cubicBezTo>
                          <a:pt x="2565" y="14383"/>
                          <a:pt x="4279" y="14002"/>
                          <a:pt x="3994" y="14383"/>
                        </a:cubicBezTo>
                        <a:cubicBezTo>
                          <a:pt x="3708" y="14764"/>
                          <a:pt x="3327" y="15049"/>
                          <a:pt x="3232" y="15526"/>
                        </a:cubicBezTo>
                        <a:cubicBezTo>
                          <a:pt x="3232" y="15621"/>
                          <a:pt x="3232" y="15716"/>
                          <a:pt x="3327" y="15716"/>
                        </a:cubicBezTo>
                        <a:cubicBezTo>
                          <a:pt x="4756" y="16002"/>
                          <a:pt x="6089" y="15430"/>
                          <a:pt x="7518" y="15335"/>
                        </a:cubicBezTo>
                        <a:cubicBezTo>
                          <a:pt x="6565" y="15811"/>
                          <a:pt x="5518" y="16097"/>
                          <a:pt x="4565" y="16669"/>
                        </a:cubicBezTo>
                        <a:cubicBezTo>
                          <a:pt x="3708" y="17145"/>
                          <a:pt x="2565" y="17812"/>
                          <a:pt x="2660" y="18955"/>
                        </a:cubicBezTo>
                        <a:cubicBezTo>
                          <a:pt x="2851" y="20288"/>
                          <a:pt x="4565" y="20955"/>
                          <a:pt x="5708" y="21145"/>
                        </a:cubicBezTo>
                        <a:cubicBezTo>
                          <a:pt x="7613" y="21431"/>
                          <a:pt x="9423" y="21145"/>
                          <a:pt x="11233" y="20765"/>
                        </a:cubicBezTo>
                        <a:cubicBezTo>
                          <a:pt x="13804" y="20288"/>
                          <a:pt x="16471" y="19717"/>
                          <a:pt x="18853" y="18478"/>
                        </a:cubicBezTo>
                        <a:cubicBezTo>
                          <a:pt x="20662" y="17526"/>
                          <a:pt x="22758" y="16193"/>
                          <a:pt x="23901" y="14383"/>
                        </a:cubicBezTo>
                        <a:cubicBezTo>
                          <a:pt x="24663" y="13144"/>
                          <a:pt x="23901" y="12192"/>
                          <a:pt x="22472" y="12287"/>
                        </a:cubicBezTo>
                        <a:cubicBezTo>
                          <a:pt x="20662" y="12382"/>
                          <a:pt x="18853" y="13811"/>
                          <a:pt x="16948" y="13525"/>
                        </a:cubicBezTo>
                        <a:cubicBezTo>
                          <a:pt x="17805" y="12764"/>
                          <a:pt x="18948" y="12478"/>
                          <a:pt x="19900" y="12097"/>
                        </a:cubicBezTo>
                        <a:cubicBezTo>
                          <a:pt x="20662" y="11811"/>
                          <a:pt x="21329" y="11525"/>
                          <a:pt x="22091" y="11240"/>
                        </a:cubicBezTo>
                        <a:cubicBezTo>
                          <a:pt x="23234" y="10763"/>
                          <a:pt x="24853" y="10192"/>
                          <a:pt x="25139" y="8858"/>
                        </a:cubicBezTo>
                        <a:cubicBezTo>
                          <a:pt x="25139" y="8858"/>
                          <a:pt x="25139" y="8668"/>
                          <a:pt x="25044" y="8668"/>
                        </a:cubicBezTo>
                        <a:cubicBezTo>
                          <a:pt x="23996" y="8001"/>
                          <a:pt x="22758" y="8668"/>
                          <a:pt x="21615" y="8668"/>
                        </a:cubicBezTo>
                        <a:cubicBezTo>
                          <a:pt x="22282" y="8001"/>
                          <a:pt x="23234" y="7906"/>
                          <a:pt x="23710" y="6953"/>
                        </a:cubicBezTo>
                        <a:cubicBezTo>
                          <a:pt x="23710" y="6953"/>
                          <a:pt x="23710" y="6763"/>
                          <a:pt x="23710" y="6668"/>
                        </a:cubicBezTo>
                        <a:cubicBezTo>
                          <a:pt x="22663" y="6096"/>
                          <a:pt x="21234" y="6668"/>
                          <a:pt x="20091" y="6858"/>
                        </a:cubicBezTo>
                        <a:cubicBezTo>
                          <a:pt x="18853" y="7048"/>
                          <a:pt x="17233" y="7525"/>
                          <a:pt x="15995" y="7239"/>
                        </a:cubicBezTo>
                        <a:cubicBezTo>
                          <a:pt x="17233" y="6286"/>
                          <a:pt x="18853" y="5810"/>
                          <a:pt x="20377" y="5239"/>
                        </a:cubicBezTo>
                        <a:cubicBezTo>
                          <a:pt x="21234" y="4953"/>
                          <a:pt x="22567" y="4667"/>
                          <a:pt x="23139" y="3810"/>
                        </a:cubicBezTo>
                        <a:cubicBezTo>
                          <a:pt x="23901" y="2476"/>
                          <a:pt x="21996" y="857"/>
                          <a:pt x="20662" y="0"/>
                        </a:cubicBezTo>
                        <a:cubicBezTo>
                          <a:pt x="22853" y="762"/>
                          <a:pt x="24758" y="2000"/>
                          <a:pt x="25996" y="3905"/>
                        </a:cubicBezTo>
                        <a:cubicBezTo>
                          <a:pt x="28092" y="7144"/>
                          <a:pt x="27330" y="11716"/>
                          <a:pt x="25330" y="14668"/>
                        </a:cubicBezTo>
                        <a:cubicBezTo>
                          <a:pt x="23806" y="17050"/>
                          <a:pt x="21615" y="18764"/>
                          <a:pt x="19138" y="20002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562" name="شكل حر: شكل 2561">
                  <a:extLst>
                    <a:ext uri="{FF2B5EF4-FFF2-40B4-BE49-F238E27FC236}">
                      <a16:creationId xmlns:a16="http://schemas.microsoft.com/office/drawing/2014/main" id="{B8800A5E-D062-D7FE-6945-5ECF904E0799}"/>
                    </a:ext>
                  </a:extLst>
                </p:cNvPr>
                <p:cNvSpPr/>
                <p:nvPr/>
              </p:nvSpPr>
              <p:spPr>
                <a:xfrm>
                  <a:off x="6594966" y="2979286"/>
                  <a:ext cx="11941" cy="20613"/>
                </a:xfrm>
                <a:custGeom>
                  <a:avLst/>
                  <a:gdLst>
                    <a:gd name="connsiteX0" fmla="*/ 6334 w 11941"/>
                    <a:gd name="connsiteY0" fmla="*/ 20040 h 20613"/>
                    <a:gd name="connsiteX1" fmla="*/ 9287 w 11941"/>
                    <a:gd name="connsiteY1" fmla="*/ 17278 h 20613"/>
                    <a:gd name="connsiteX2" fmla="*/ 10716 w 11941"/>
                    <a:gd name="connsiteY2" fmla="*/ 5181 h 20613"/>
                    <a:gd name="connsiteX3" fmla="*/ 48 w 11941"/>
                    <a:gd name="connsiteY3" fmla="*/ 38 h 20613"/>
                    <a:gd name="connsiteX4" fmla="*/ 2334 w 11941"/>
                    <a:gd name="connsiteY4" fmla="*/ 2609 h 20613"/>
                    <a:gd name="connsiteX5" fmla="*/ 1858 w 11941"/>
                    <a:gd name="connsiteY5" fmla="*/ 3657 h 20613"/>
                    <a:gd name="connsiteX6" fmla="*/ 3858 w 11941"/>
                    <a:gd name="connsiteY6" fmla="*/ 5086 h 20613"/>
                    <a:gd name="connsiteX7" fmla="*/ 429 w 11941"/>
                    <a:gd name="connsiteY7" fmla="*/ 7753 h 20613"/>
                    <a:gd name="connsiteX8" fmla="*/ 3477 w 11941"/>
                    <a:gd name="connsiteY8" fmla="*/ 9086 h 20613"/>
                    <a:gd name="connsiteX9" fmla="*/ 2620 w 11941"/>
                    <a:gd name="connsiteY9" fmla="*/ 10610 h 20613"/>
                    <a:gd name="connsiteX10" fmla="*/ 5477 w 11941"/>
                    <a:gd name="connsiteY10" fmla="*/ 11563 h 20613"/>
                    <a:gd name="connsiteX11" fmla="*/ 3382 w 11941"/>
                    <a:gd name="connsiteY11" fmla="*/ 13373 h 20613"/>
                    <a:gd name="connsiteX12" fmla="*/ 3382 w 11941"/>
                    <a:gd name="connsiteY12" fmla="*/ 14420 h 20613"/>
                    <a:gd name="connsiteX13" fmla="*/ 5382 w 11941"/>
                    <a:gd name="connsiteY13" fmla="*/ 14420 h 20613"/>
                    <a:gd name="connsiteX14" fmla="*/ 4048 w 11941"/>
                    <a:gd name="connsiteY14" fmla="*/ 16040 h 20613"/>
                    <a:gd name="connsiteX15" fmla="*/ 4334 w 11941"/>
                    <a:gd name="connsiteY15" fmla="*/ 17087 h 20613"/>
                    <a:gd name="connsiteX16" fmla="*/ 7668 w 11941"/>
                    <a:gd name="connsiteY16" fmla="*/ 15849 h 20613"/>
                    <a:gd name="connsiteX17" fmla="*/ 4906 w 11941"/>
                    <a:gd name="connsiteY17" fmla="*/ 20516 h 20613"/>
                    <a:gd name="connsiteX18" fmla="*/ 6144 w 11941"/>
                    <a:gd name="connsiteY18" fmla="*/ 20040 h 20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941" h="20613">
                      <a:moveTo>
                        <a:pt x="6334" y="20040"/>
                      </a:moveTo>
                      <a:cubicBezTo>
                        <a:pt x="7382" y="19183"/>
                        <a:pt x="8430" y="18326"/>
                        <a:pt x="9287" y="17278"/>
                      </a:cubicBezTo>
                      <a:cubicBezTo>
                        <a:pt x="12145" y="14039"/>
                        <a:pt x="12811" y="9086"/>
                        <a:pt x="10716" y="5181"/>
                      </a:cubicBezTo>
                      <a:cubicBezTo>
                        <a:pt x="9097" y="2228"/>
                        <a:pt x="5382" y="-343"/>
                        <a:pt x="48" y="38"/>
                      </a:cubicBezTo>
                      <a:cubicBezTo>
                        <a:pt x="-333" y="38"/>
                        <a:pt x="1667" y="2419"/>
                        <a:pt x="2334" y="2609"/>
                      </a:cubicBezTo>
                      <a:cubicBezTo>
                        <a:pt x="1953" y="2800"/>
                        <a:pt x="1762" y="3181"/>
                        <a:pt x="1858" y="3657"/>
                      </a:cubicBezTo>
                      <a:cubicBezTo>
                        <a:pt x="2048" y="4705"/>
                        <a:pt x="3001" y="4800"/>
                        <a:pt x="3858" y="5086"/>
                      </a:cubicBezTo>
                      <a:cubicBezTo>
                        <a:pt x="2524" y="5753"/>
                        <a:pt x="524" y="6324"/>
                        <a:pt x="429" y="7753"/>
                      </a:cubicBezTo>
                      <a:cubicBezTo>
                        <a:pt x="429" y="8896"/>
                        <a:pt x="1953" y="9086"/>
                        <a:pt x="3477" y="9086"/>
                      </a:cubicBezTo>
                      <a:cubicBezTo>
                        <a:pt x="3001" y="9467"/>
                        <a:pt x="2620" y="9944"/>
                        <a:pt x="2620" y="10610"/>
                      </a:cubicBezTo>
                      <a:cubicBezTo>
                        <a:pt x="2620" y="12039"/>
                        <a:pt x="4239" y="11658"/>
                        <a:pt x="5477" y="11563"/>
                      </a:cubicBezTo>
                      <a:cubicBezTo>
                        <a:pt x="4715" y="12134"/>
                        <a:pt x="3858" y="12611"/>
                        <a:pt x="3382" y="13373"/>
                      </a:cubicBezTo>
                      <a:cubicBezTo>
                        <a:pt x="3191" y="13658"/>
                        <a:pt x="3096" y="14230"/>
                        <a:pt x="3382" y="14420"/>
                      </a:cubicBezTo>
                      <a:cubicBezTo>
                        <a:pt x="4048" y="14801"/>
                        <a:pt x="4715" y="14611"/>
                        <a:pt x="5382" y="14420"/>
                      </a:cubicBezTo>
                      <a:cubicBezTo>
                        <a:pt x="4810" y="14897"/>
                        <a:pt x="4239" y="15373"/>
                        <a:pt x="4048" y="16040"/>
                      </a:cubicBezTo>
                      <a:cubicBezTo>
                        <a:pt x="4048" y="16230"/>
                        <a:pt x="3858" y="17087"/>
                        <a:pt x="4334" y="17087"/>
                      </a:cubicBezTo>
                      <a:cubicBezTo>
                        <a:pt x="5572" y="17087"/>
                        <a:pt x="6620" y="16421"/>
                        <a:pt x="7668" y="15849"/>
                      </a:cubicBezTo>
                      <a:cubicBezTo>
                        <a:pt x="6906" y="16230"/>
                        <a:pt x="5477" y="19183"/>
                        <a:pt x="4906" y="20516"/>
                      </a:cubicBezTo>
                      <a:cubicBezTo>
                        <a:pt x="4715" y="20897"/>
                        <a:pt x="6144" y="20040"/>
                        <a:pt x="6144" y="20040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563" name="شكل حر: شكل 2562">
                  <a:extLst>
                    <a:ext uri="{FF2B5EF4-FFF2-40B4-BE49-F238E27FC236}">
                      <a16:creationId xmlns:a16="http://schemas.microsoft.com/office/drawing/2014/main" id="{F098DE59-D7C7-2318-BAFA-E4F64349A822}"/>
                    </a:ext>
                  </a:extLst>
                </p:cNvPr>
                <p:cNvSpPr/>
                <p:nvPr/>
              </p:nvSpPr>
              <p:spPr>
                <a:xfrm>
                  <a:off x="6597586" y="2978943"/>
                  <a:ext cx="9226" cy="20859"/>
                </a:xfrm>
                <a:custGeom>
                  <a:avLst/>
                  <a:gdLst>
                    <a:gd name="connsiteX0" fmla="*/ 2667 w 9226"/>
                    <a:gd name="connsiteY0" fmla="*/ 20860 h 20859"/>
                    <a:gd name="connsiteX1" fmla="*/ 2858 w 9226"/>
                    <a:gd name="connsiteY1" fmla="*/ 20669 h 20859"/>
                    <a:gd name="connsiteX2" fmla="*/ 5048 w 9226"/>
                    <a:gd name="connsiteY2" fmla="*/ 18574 h 20859"/>
                    <a:gd name="connsiteX3" fmla="*/ 7429 w 9226"/>
                    <a:gd name="connsiteY3" fmla="*/ 14383 h 20859"/>
                    <a:gd name="connsiteX4" fmla="*/ 7048 w 9226"/>
                    <a:gd name="connsiteY4" fmla="*/ 14097 h 20859"/>
                    <a:gd name="connsiteX5" fmla="*/ 6667 w 9226"/>
                    <a:gd name="connsiteY5" fmla="*/ 14383 h 20859"/>
                    <a:gd name="connsiteX6" fmla="*/ 7810 w 9226"/>
                    <a:gd name="connsiteY6" fmla="*/ 10001 h 20859"/>
                    <a:gd name="connsiteX7" fmla="*/ 7429 w 9226"/>
                    <a:gd name="connsiteY7" fmla="*/ 9811 h 20859"/>
                    <a:gd name="connsiteX8" fmla="*/ 5048 w 9226"/>
                    <a:gd name="connsiteY8" fmla="*/ 12287 h 20859"/>
                    <a:gd name="connsiteX9" fmla="*/ 7048 w 9226"/>
                    <a:gd name="connsiteY9" fmla="*/ 8858 h 20859"/>
                    <a:gd name="connsiteX10" fmla="*/ 6667 w 9226"/>
                    <a:gd name="connsiteY10" fmla="*/ 8573 h 20859"/>
                    <a:gd name="connsiteX11" fmla="*/ 4381 w 9226"/>
                    <a:gd name="connsiteY11" fmla="*/ 10192 h 20859"/>
                    <a:gd name="connsiteX12" fmla="*/ 6763 w 9226"/>
                    <a:gd name="connsiteY12" fmla="*/ 7620 h 20859"/>
                    <a:gd name="connsiteX13" fmla="*/ 6572 w 9226"/>
                    <a:gd name="connsiteY13" fmla="*/ 7334 h 20859"/>
                    <a:gd name="connsiteX14" fmla="*/ 2953 w 9226"/>
                    <a:gd name="connsiteY14" fmla="*/ 8096 h 20859"/>
                    <a:gd name="connsiteX15" fmla="*/ 857 w 9226"/>
                    <a:gd name="connsiteY15" fmla="*/ 8477 h 20859"/>
                    <a:gd name="connsiteX16" fmla="*/ 2667 w 9226"/>
                    <a:gd name="connsiteY16" fmla="*/ 7906 h 20859"/>
                    <a:gd name="connsiteX17" fmla="*/ 5905 w 9226"/>
                    <a:gd name="connsiteY17" fmla="*/ 6668 h 20859"/>
                    <a:gd name="connsiteX18" fmla="*/ 5905 w 9226"/>
                    <a:gd name="connsiteY18" fmla="*/ 6286 h 20859"/>
                    <a:gd name="connsiteX19" fmla="*/ 2762 w 9226"/>
                    <a:gd name="connsiteY19" fmla="*/ 5810 h 20859"/>
                    <a:gd name="connsiteX20" fmla="*/ 762 w 9226"/>
                    <a:gd name="connsiteY20" fmla="*/ 5905 h 20859"/>
                    <a:gd name="connsiteX21" fmla="*/ 4477 w 9226"/>
                    <a:gd name="connsiteY21" fmla="*/ 5334 h 20859"/>
                    <a:gd name="connsiteX22" fmla="*/ 4477 w 9226"/>
                    <a:gd name="connsiteY22" fmla="*/ 4858 h 20859"/>
                    <a:gd name="connsiteX23" fmla="*/ 3429 w 9226"/>
                    <a:gd name="connsiteY23" fmla="*/ 4667 h 20859"/>
                    <a:gd name="connsiteX24" fmla="*/ 5239 w 9226"/>
                    <a:gd name="connsiteY24" fmla="*/ 4763 h 20859"/>
                    <a:gd name="connsiteX25" fmla="*/ 5429 w 9226"/>
                    <a:gd name="connsiteY25" fmla="*/ 4381 h 20859"/>
                    <a:gd name="connsiteX26" fmla="*/ 1905 w 9226"/>
                    <a:gd name="connsiteY26" fmla="*/ 2096 h 20859"/>
                    <a:gd name="connsiteX27" fmla="*/ 1238 w 9226"/>
                    <a:gd name="connsiteY27" fmla="*/ 1715 h 20859"/>
                    <a:gd name="connsiteX28" fmla="*/ 4000 w 9226"/>
                    <a:gd name="connsiteY28" fmla="*/ 2476 h 20859"/>
                    <a:gd name="connsiteX29" fmla="*/ 4286 w 9226"/>
                    <a:gd name="connsiteY29" fmla="*/ 2096 h 20859"/>
                    <a:gd name="connsiteX30" fmla="*/ 0 w 9226"/>
                    <a:gd name="connsiteY30" fmla="*/ 0 h 20859"/>
                    <a:gd name="connsiteX31" fmla="*/ 8001 w 9226"/>
                    <a:gd name="connsiteY31" fmla="*/ 5048 h 20859"/>
                    <a:gd name="connsiteX32" fmla="*/ 6572 w 9226"/>
                    <a:gd name="connsiteY32" fmla="*/ 17145 h 20859"/>
                    <a:gd name="connsiteX33" fmla="*/ 3619 w 9226"/>
                    <a:gd name="connsiteY33" fmla="*/ 19907 h 20859"/>
                    <a:gd name="connsiteX34" fmla="*/ 2572 w 9226"/>
                    <a:gd name="connsiteY34" fmla="*/ 20479 h 20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9226" h="20859">
                      <a:moveTo>
                        <a:pt x="2667" y="20860"/>
                      </a:moveTo>
                      <a:cubicBezTo>
                        <a:pt x="2667" y="20860"/>
                        <a:pt x="2762" y="20765"/>
                        <a:pt x="2858" y="20669"/>
                      </a:cubicBezTo>
                      <a:cubicBezTo>
                        <a:pt x="3619" y="20002"/>
                        <a:pt x="4381" y="19431"/>
                        <a:pt x="5048" y="18574"/>
                      </a:cubicBezTo>
                      <a:cubicBezTo>
                        <a:pt x="6096" y="17335"/>
                        <a:pt x="7048" y="15907"/>
                        <a:pt x="7429" y="14383"/>
                      </a:cubicBezTo>
                      <a:cubicBezTo>
                        <a:pt x="7429" y="14192"/>
                        <a:pt x="7239" y="14002"/>
                        <a:pt x="7048" y="14097"/>
                      </a:cubicBezTo>
                      <a:cubicBezTo>
                        <a:pt x="7048" y="14097"/>
                        <a:pt x="6763" y="14288"/>
                        <a:pt x="6667" y="14383"/>
                      </a:cubicBezTo>
                      <a:cubicBezTo>
                        <a:pt x="7334" y="13049"/>
                        <a:pt x="7810" y="11525"/>
                        <a:pt x="7810" y="10001"/>
                      </a:cubicBezTo>
                      <a:cubicBezTo>
                        <a:pt x="7810" y="9811"/>
                        <a:pt x="7525" y="9716"/>
                        <a:pt x="7429" y="9811"/>
                      </a:cubicBezTo>
                      <a:cubicBezTo>
                        <a:pt x="6667" y="10668"/>
                        <a:pt x="6001" y="11525"/>
                        <a:pt x="5048" y="12287"/>
                      </a:cubicBezTo>
                      <a:cubicBezTo>
                        <a:pt x="5905" y="11335"/>
                        <a:pt x="6763" y="10192"/>
                        <a:pt x="7048" y="8858"/>
                      </a:cubicBezTo>
                      <a:cubicBezTo>
                        <a:pt x="7048" y="8668"/>
                        <a:pt x="6858" y="8477"/>
                        <a:pt x="6667" y="8573"/>
                      </a:cubicBezTo>
                      <a:cubicBezTo>
                        <a:pt x="5905" y="9144"/>
                        <a:pt x="5239" y="9716"/>
                        <a:pt x="4381" y="10192"/>
                      </a:cubicBezTo>
                      <a:cubicBezTo>
                        <a:pt x="5334" y="9430"/>
                        <a:pt x="6382" y="8668"/>
                        <a:pt x="6763" y="7620"/>
                      </a:cubicBezTo>
                      <a:cubicBezTo>
                        <a:pt x="6763" y="7525"/>
                        <a:pt x="6763" y="7239"/>
                        <a:pt x="6572" y="7334"/>
                      </a:cubicBezTo>
                      <a:cubicBezTo>
                        <a:pt x="5334" y="7525"/>
                        <a:pt x="4191" y="7906"/>
                        <a:pt x="2953" y="8096"/>
                      </a:cubicBezTo>
                      <a:cubicBezTo>
                        <a:pt x="2286" y="8287"/>
                        <a:pt x="1619" y="8382"/>
                        <a:pt x="857" y="8477"/>
                      </a:cubicBezTo>
                      <a:cubicBezTo>
                        <a:pt x="1429" y="8287"/>
                        <a:pt x="2000" y="8096"/>
                        <a:pt x="2667" y="7906"/>
                      </a:cubicBezTo>
                      <a:cubicBezTo>
                        <a:pt x="3715" y="7525"/>
                        <a:pt x="5048" y="7334"/>
                        <a:pt x="5905" y="6668"/>
                      </a:cubicBezTo>
                      <a:cubicBezTo>
                        <a:pt x="6001" y="6572"/>
                        <a:pt x="5905" y="6382"/>
                        <a:pt x="5905" y="6286"/>
                      </a:cubicBezTo>
                      <a:cubicBezTo>
                        <a:pt x="4953" y="5715"/>
                        <a:pt x="3810" y="5810"/>
                        <a:pt x="2762" y="5810"/>
                      </a:cubicBezTo>
                      <a:cubicBezTo>
                        <a:pt x="2096" y="5810"/>
                        <a:pt x="1429" y="5810"/>
                        <a:pt x="762" y="5905"/>
                      </a:cubicBezTo>
                      <a:cubicBezTo>
                        <a:pt x="2000" y="5620"/>
                        <a:pt x="3334" y="5429"/>
                        <a:pt x="4477" y="5334"/>
                      </a:cubicBezTo>
                      <a:cubicBezTo>
                        <a:pt x="4763" y="5334"/>
                        <a:pt x="4763" y="4953"/>
                        <a:pt x="4477" y="4858"/>
                      </a:cubicBezTo>
                      <a:cubicBezTo>
                        <a:pt x="4096" y="4858"/>
                        <a:pt x="3810" y="4763"/>
                        <a:pt x="3429" y="4667"/>
                      </a:cubicBezTo>
                      <a:cubicBezTo>
                        <a:pt x="4000" y="4667"/>
                        <a:pt x="4572" y="4763"/>
                        <a:pt x="5239" y="4763"/>
                      </a:cubicBezTo>
                      <a:cubicBezTo>
                        <a:pt x="5525" y="4763"/>
                        <a:pt x="5525" y="4572"/>
                        <a:pt x="5429" y="4381"/>
                      </a:cubicBezTo>
                      <a:cubicBezTo>
                        <a:pt x="4477" y="3334"/>
                        <a:pt x="3143" y="2762"/>
                        <a:pt x="1905" y="2096"/>
                      </a:cubicBezTo>
                      <a:cubicBezTo>
                        <a:pt x="1619" y="2000"/>
                        <a:pt x="1429" y="1905"/>
                        <a:pt x="1238" y="1715"/>
                      </a:cubicBezTo>
                      <a:cubicBezTo>
                        <a:pt x="2191" y="1905"/>
                        <a:pt x="3143" y="2096"/>
                        <a:pt x="4000" y="2476"/>
                      </a:cubicBezTo>
                      <a:cubicBezTo>
                        <a:pt x="4191" y="2476"/>
                        <a:pt x="4381" y="2286"/>
                        <a:pt x="4286" y="2096"/>
                      </a:cubicBezTo>
                      <a:cubicBezTo>
                        <a:pt x="3238" y="952"/>
                        <a:pt x="1619" y="286"/>
                        <a:pt x="0" y="0"/>
                      </a:cubicBezTo>
                      <a:cubicBezTo>
                        <a:pt x="3905" y="476"/>
                        <a:pt x="6667" y="2667"/>
                        <a:pt x="8001" y="5048"/>
                      </a:cubicBezTo>
                      <a:cubicBezTo>
                        <a:pt x="10096" y="8953"/>
                        <a:pt x="9430" y="13811"/>
                        <a:pt x="6572" y="17145"/>
                      </a:cubicBezTo>
                      <a:cubicBezTo>
                        <a:pt x="5715" y="18193"/>
                        <a:pt x="4667" y="19050"/>
                        <a:pt x="3619" y="19907"/>
                      </a:cubicBezTo>
                      <a:cubicBezTo>
                        <a:pt x="3619" y="19907"/>
                        <a:pt x="2953" y="20383"/>
                        <a:pt x="2572" y="20479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481" name="رسم 672">
                <a:extLst>
                  <a:ext uri="{FF2B5EF4-FFF2-40B4-BE49-F238E27FC236}">
                    <a16:creationId xmlns:a16="http://schemas.microsoft.com/office/drawing/2014/main" id="{C0B02B70-A9EE-974F-1FCF-E0743E1ED13D}"/>
                  </a:ext>
                </a:extLst>
              </p:cNvPr>
              <p:cNvGrpSpPr/>
              <p:nvPr/>
            </p:nvGrpSpPr>
            <p:grpSpPr>
              <a:xfrm>
                <a:off x="6625096" y="2807058"/>
                <a:ext cx="25989" cy="28551"/>
                <a:chOff x="6625096" y="2807058"/>
                <a:chExt cx="25989" cy="28551"/>
              </a:xfrm>
            </p:grpSpPr>
            <p:grpSp>
              <p:nvGrpSpPr>
                <p:cNvPr id="2547" name="رسم 672">
                  <a:extLst>
                    <a:ext uri="{FF2B5EF4-FFF2-40B4-BE49-F238E27FC236}">
                      <a16:creationId xmlns:a16="http://schemas.microsoft.com/office/drawing/2014/main" id="{3051BA6D-DE84-6EE2-F379-39723A9FACE0}"/>
                    </a:ext>
                  </a:extLst>
                </p:cNvPr>
                <p:cNvGrpSpPr/>
                <p:nvPr/>
              </p:nvGrpSpPr>
              <p:grpSpPr>
                <a:xfrm>
                  <a:off x="6625096" y="2807058"/>
                  <a:ext cx="18013" cy="23400"/>
                  <a:chOff x="6625096" y="2807058"/>
                  <a:chExt cx="18013" cy="23400"/>
                </a:xfrm>
              </p:grpSpPr>
              <p:sp>
                <p:nvSpPr>
                  <p:cNvPr id="2557" name="شكل حر: شكل 2556">
                    <a:extLst>
                      <a:ext uri="{FF2B5EF4-FFF2-40B4-BE49-F238E27FC236}">
                        <a16:creationId xmlns:a16="http://schemas.microsoft.com/office/drawing/2014/main" id="{EBA72838-021E-7348-9FBA-BE41FC66C9AD}"/>
                      </a:ext>
                    </a:extLst>
                  </p:cNvPr>
                  <p:cNvSpPr/>
                  <p:nvPr/>
                </p:nvSpPr>
                <p:spPr>
                  <a:xfrm>
                    <a:off x="6625096" y="2807058"/>
                    <a:ext cx="18013" cy="23400"/>
                  </a:xfrm>
                  <a:custGeom>
                    <a:avLst/>
                    <a:gdLst>
                      <a:gd name="connsiteX0" fmla="*/ 208 w 18013"/>
                      <a:gd name="connsiteY0" fmla="*/ 12245 h 23400"/>
                      <a:gd name="connsiteX1" fmla="*/ 1160 w 18013"/>
                      <a:gd name="connsiteY1" fmla="*/ 7578 h 23400"/>
                      <a:gd name="connsiteX2" fmla="*/ 7733 w 18013"/>
                      <a:gd name="connsiteY2" fmla="*/ 149 h 23400"/>
                      <a:gd name="connsiteX3" fmla="*/ 9542 w 18013"/>
                      <a:gd name="connsiteY3" fmla="*/ 1863 h 23400"/>
                      <a:gd name="connsiteX4" fmla="*/ 10304 w 18013"/>
                      <a:gd name="connsiteY4" fmla="*/ 1863 h 23400"/>
                      <a:gd name="connsiteX5" fmla="*/ 11638 w 18013"/>
                      <a:gd name="connsiteY5" fmla="*/ 1673 h 23400"/>
                      <a:gd name="connsiteX6" fmla="*/ 13829 w 18013"/>
                      <a:gd name="connsiteY6" fmla="*/ 3101 h 23400"/>
                      <a:gd name="connsiteX7" fmla="*/ 14591 w 18013"/>
                      <a:gd name="connsiteY7" fmla="*/ 4244 h 23400"/>
                      <a:gd name="connsiteX8" fmla="*/ 15162 w 18013"/>
                      <a:gd name="connsiteY8" fmla="*/ 3863 h 23400"/>
                      <a:gd name="connsiteX9" fmla="*/ 16591 w 18013"/>
                      <a:gd name="connsiteY9" fmla="*/ 5197 h 23400"/>
                      <a:gd name="connsiteX10" fmla="*/ 17448 w 18013"/>
                      <a:gd name="connsiteY10" fmla="*/ 7673 h 23400"/>
                      <a:gd name="connsiteX11" fmla="*/ 17924 w 18013"/>
                      <a:gd name="connsiteY11" fmla="*/ 11960 h 23400"/>
                      <a:gd name="connsiteX12" fmla="*/ 8304 w 18013"/>
                      <a:gd name="connsiteY12" fmla="*/ 23390 h 23400"/>
                      <a:gd name="connsiteX13" fmla="*/ 1160 w 18013"/>
                      <a:gd name="connsiteY13" fmla="*/ 18627 h 23400"/>
                      <a:gd name="connsiteX14" fmla="*/ 17 w 18013"/>
                      <a:gd name="connsiteY14" fmla="*/ 12245 h 2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013" h="23400">
                        <a:moveTo>
                          <a:pt x="208" y="12245"/>
                        </a:moveTo>
                        <a:cubicBezTo>
                          <a:pt x="208" y="10626"/>
                          <a:pt x="589" y="9102"/>
                          <a:pt x="1160" y="7578"/>
                        </a:cubicBezTo>
                        <a:cubicBezTo>
                          <a:pt x="1827" y="5768"/>
                          <a:pt x="4875" y="-1090"/>
                          <a:pt x="7733" y="149"/>
                        </a:cubicBezTo>
                        <a:cubicBezTo>
                          <a:pt x="8495" y="530"/>
                          <a:pt x="9161" y="1101"/>
                          <a:pt x="9542" y="1863"/>
                        </a:cubicBezTo>
                        <a:cubicBezTo>
                          <a:pt x="9828" y="2339"/>
                          <a:pt x="9923" y="2054"/>
                          <a:pt x="10304" y="1863"/>
                        </a:cubicBezTo>
                        <a:cubicBezTo>
                          <a:pt x="10781" y="1577"/>
                          <a:pt x="11257" y="1673"/>
                          <a:pt x="11638" y="1673"/>
                        </a:cubicBezTo>
                        <a:cubicBezTo>
                          <a:pt x="12400" y="1673"/>
                          <a:pt x="13352" y="2625"/>
                          <a:pt x="13829" y="3101"/>
                        </a:cubicBezTo>
                        <a:cubicBezTo>
                          <a:pt x="14210" y="3482"/>
                          <a:pt x="14400" y="3863"/>
                          <a:pt x="14591" y="4244"/>
                        </a:cubicBezTo>
                        <a:cubicBezTo>
                          <a:pt x="14591" y="4054"/>
                          <a:pt x="14876" y="3863"/>
                          <a:pt x="15162" y="3863"/>
                        </a:cubicBezTo>
                        <a:cubicBezTo>
                          <a:pt x="15924" y="3863"/>
                          <a:pt x="16305" y="4625"/>
                          <a:pt x="16591" y="5197"/>
                        </a:cubicBezTo>
                        <a:cubicBezTo>
                          <a:pt x="16972" y="5959"/>
                          <a:pt x="17162" y="6816"/>
                          <a:pt x="17448" y="7673"/>
                        </a:cubicBezTo>
                        <a:cubicBezTo>
                          <a:pt x="18020" y="9007"/>
                          <a:pt x="18115" y="10626"/>
                          <a:pt x="17924" y="11960"/>
                        </a:cubicBezTo>
                        <a:cubicBezTo>
                          <a:pt x="17353" y="16722"/>
                          <a:pt x="13543" y="23009"/>
                          <a:pt x="8304" y="23390"/>
                        </a:cubicBezTo>
                        <a:cubicBezTo>
                          <a:pt x="5256" y="23580"/>
                          <a:pt x="2399" y="21199"/>
                          <a:pt x="1160" y="18627"/>
                        </a:cubicBezTo>
                        <a:cubicBezTo>
                          <a:pt x="208" y="16627"/>
                          <a:pt x="-78" y="14436"/>
                          <a:pt x="17" y="12245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58" name="شكل حر: شكل 2557">
                    <a:extLst>
                      <a:ext uri="{FF2B5EF4-FFF2-40B4-BE49-F238E27FC236}">
                        <a16:creationId xmlns:a16="http://schemas.microsoft.com/office/drawing/2014/main" id="{E84F7560-E1B5-FE84-55D1-03F50B87352D}"/>
                      </a:ext>
                    </a:extLst>
                  </p:cNvPr>
                  <p:cNvSpPr/>
                  <p:nvPr/>
                </p:nvSpPr>
                <p:spPr>
                  <a:xfrm>
                    <a:off x="6625304" y="2807058"/>
                    <a:ext cx="16287" cy="23304"/>
                  </a:xfrm>
                  <a:custGeom>
                    <a:avLst/>
                    <a:gdLst>
                      <a:gd name="connsiteX0" fmla="*/ 0 w 16287"/>
                      <a:gd name="connsiteY0" fmla="*/ 12245 h 23304"/>
                      <a:gd name="connsiteX1" fmla="*/ 952 w 16287"/>
                      <a:gd name="connsiteY1" fmla="*/ 7578 h 23304"/>
                      <a:gd name="connsiteX2" fmla="*/ 7525 w 16287"/>
                      <a:gd name="connsiteY2" fmla="*/ 149 h 23304"/>
                      <a:gd name="connsiteX3" fmla="*/ 9334 w 16287"/>
                      <a:gd name="connsiteY3" fmla="*/ 1863 h 23304"/>
                      <a:gd name="connsiteX4" fmla="*/ 10096 w 16287"/>
                      <a:gd name="connsiteY4" fmla="*/ 1863 h 23304"/>
                      <a:gd name="connsiteX5" fmla="*/ 11430 w 16287"/>
                      <a:gd name="connsiteY5" fmla="*/ 1673 h 23304"/>
                      <a:gd name="connsiteX6" fmla="*/ 13621 w 16287"/>
                      <a:gd name="connsiteY6" fmla="*/ 3101 h 23304"/>
                      <a:gd name="connsiteX7" fmla="*/ 14383 w 16287"/>
                      <a:gd name="connsiteY7" fmla="*/ 4244 h 23304"/>
                      <a:gd name="connsiteX8" fmla="*/ 14954 w 16287"/>
                      <a:gd name="connsiteY8" fmla="*/ 3863 h 23304"/>
                      <a:gd name="connsiteX9" fmla="*/ 16288 w 16287"/>
                      <a:gd name="connsiteY9" fmla="*/ 4911 h 23304"/>
                      <a:gd name="connsiteX10" fmla="*/ 15621 w 16287"/>
                      <a:gd name="connsiteY10" fmla="*/ 4625 h 23304"/>
                      <a:gd name="connsiteX11" fmla="*/ 13906 w 16287"/>
                      <a:gd name="connsiteY11" fmla="*/ 6626 h 23304"/>
                      <a:gd name="connsiteX12" fmla="*/ 12382 w 16287"/>
                      <a:gd name="connsiteY12" fmla="*/ 3006 h 23304"/>
                      <a:gd name="connsiteX13" fmla="*/ 11144 w 16287"/>
                      <a:gd name="connsiteY13" fmla="*/ 4435 h 23304"/>
                      <a:gd name="connsiteX14" fmla="*/ 10763 w 16287"/>
                      <a:gd name="connsiteY14" fmla="*/ 3197 h 23304"/>
                      <a:gd name="connsiteX15" fmla="*/ 10477 w 16287"/>
                      <a:gd name="connsiteY15" fmla="*/ 3197 h 23304"/>
                      <a:gd name="connsiteX16" fmla="*/ 9811 w 16287"/>
                      <a:gd name="connsiteY16" fmla="*/ 4340 h 23304"/>
                      <a:gd name="connsiteX17" fmla="*/ 9334 w 16287"/>
                      <a:gd name="connsiteY17" fmla="*/ 3292 h 23304"/>
                      <a:gd name="connsiteX18" fmla="*/ 9144 w 16287"/>
                      <a:gd name="connsiteY18" fmla="*/ 3292 h 23304"/>
                      <a:gd name="connsiteX19" fmla="*/ 7810 w 16287"/>
                      <a:gd name="connsiteY19" fmla="*/ 6340 h 23304"/>
                      <a:gd name="connsiteX20" fmla="*/ 8096 w 16287"/>
                      <a:gd name="connsiteY20" fmla="*/ 3768 h 23304"/>
                      <a:gd name="connsiteX21" fmla="*/ 7239 w 16287"/>
                      <a:gd name="connsiteY21" fmla="*/ 1577 h 23304"/>
                      <a:gd name="connsiteX22" fmla="*/ 4477 w 16287"/>
                      <a:gd name="connsiteY22" fmla="*/ 2816 h 23304"/>
                      <a:gd name="connsiteX23" fmla="*/ 2572 w 16287"/>
                      <a:gd name="connsiteY23" fmla="*/ 6721 h 23304"/>
                      <a:gd name="connsiteX24" fmla="*/ 1143 w 16287"/>
                      <a:gd name="connsiteY24" fmla="*/ 12817 h 23304"/>
                      <a:gd name="connsiteX25" fmla="*/ 2000 w 16287"/>
                      <a:gd name="connsiteY25" fmla="*/ 17865 h 23304"/>
                      <a:gd name="connsiteX26" fmla="*/ 4000 w 16287"/>
                      <a:gd name="connsiteY26" fmla="*/ 17770 h 23304"/>
                      <a:gd name="connsiteX27" fmla="*/ 5334 w 16287"/>
                      <a:gd name="connsiteY27" fmla="*/ 13484 h 23304"/>
                      <a:gd name="connsiteX28" fmla="*/ 5143 w 16287"/>
                      <a:gd name="connsiteY28" fmla="*/ 16055 h 23304"/>
                      <a:gd name="connsiteX29" fmla="*/ 4858 w 16287"/>
                      <a:gd name="connsiteY29" fmla="*/ 17865 h 23304"/>
                      <a:gd name="connsiteX30" fmla="*/ 5239 w 16287"/>
                      <a:gd name="connsiteY30" fmla="*/ 20913 h 23304"/>
                      <a:gd name="connsiteX31" fmla="*/ 5429 w 16287"/>
                      <a:gd name="connsiteY31" fmla="*/ 20913 h 23304"/>
                      <a:gd name="connsiteX32" fmla="*/ 6858 w 16287"/>
                      <a:gd name="connsiteY32" fmla="*/ 18532 h 23304"/>
                      <a:gd name="connsiteX33" fmla="*/ 7239 w 16287"/>
                      <a:gd name="connsiteY33" fmla="*/ 20627 h 23304"/>
                      <a:gd name="connsiteX34" fmla="*/ 7429 w 16287"/>
                      <a:gd name="connsiteY34" fmla="*/ 20627 h 23304"/>
                      <a:gd name="connsiteX35" fmla="*/ 8763 w 16287"/>
                      <a:gd name="connsiteY35" fmla="*/ 18056 h 23304"/>
                      <a:gd name="connsiteX36" fmla="*/ 10192 w 16287"/>
                      <a:gd name="connsiteY36" fmla="*/ 15103 h 23304"/>
                      <a:gd name="connsiteX37" fmla="*/ 9811 w 16287"/>
                      <a:gd name="connsiteY37" fmla="*/ 18913 h 23304"/>
                      <a:gd name="connsiteX38" fmla="*/ 9811 w 16287"/>
                      <a:gd name="connsiteY38" fmla="*/ 21389 h 23304"/>
                      <a:gd name="connsiteX39" fmla="*/ 13430 w 16287"/>
                      <a:gd name="connsiteY39" fmla="*/ 21199 h 23304"/>
                      <a:gd name="connsiteX40" fmla="*/ 8572 w 16287"/>
                      <a:gd name="connsiteY40" fmla="*/ 23294 h 23304"/>
                      <a:gd name="connsiteX41" fmla="*/ 1429 w 16287"/>
                      <a:gd name="connsiteY41" fmla="*/ 18532 h 23304"/>
                      <a:gd name="connsiteX42" fmla="*/ 286 w 16287"/>
                      <a:gd name="connsiteY42" fmla="*/ 12150 h 23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6287" h="23304">
                        <a:moveTo>
                          <a:pt x="0" y="12245"/>
                        </a:moveTo>
                        <a:cubicBezTo>
                          <a:pt x="0" y="10626"/>
                          <a:pt x="381" y="9102"/>
                          <a:pt x="952" y="7578"/>
                        </a:cubicBezTo>
                        <a:cubicBezTo>
                          <a:pt x="1619" y="5768"/>
                          <a:pt x="4667" y="-1090"/>
                          <a:pt x="7525" y="149"/>
                        </a:cubicBezTo>
                        <a:cubicBezTo>
                          <a:pt x="8287" y="530"/>
                          <a:pt x="8953" y="1101"/>
                          <a:pt x="9334" y="1863"/>
                        </a:cubicBezTo>
                        <a:cubicBezTo>
                          <a:pt x="9620" y="2339"/>
                          <a:pt x="9715" y="2054"/>
                          <a:pt x="10096" y="1863"/>
                        </a:cubicBezTo>
                        <a:cubicBezTo>
                          <a:pt x="10573" y="1577"/>
                          <a:pt x="11049" y="1673"/>
                          <a:pt x="11430" y="1673"/>
                        </a:cubicBezTo>
                        <a:cubicBezTo>
                          <a:pt x="12192" y="1673"/>
                          <a:pt x="13144" y="2625"/>
                          <a:pt x="13621" y="3101"/>
                        </a:cubicBezTo>
                        <a:cubicBezTo>
                          <a:pt x="14002" y="3482"/>
                          <a:pt x="14192" y="3863"/>
                          <a:pt x="14383" y="4244"/>
                        </a:cubicBezTo>
                        <a:cubicBezTo>
                          <a:pt x="14383" y="4054"/>
                          <a:pt x="14668" y="3863"/>
                          <a:pt x="14954" y="3863"/>
                        </a:cubicBezTo>
                        <a:cubicBezTo>
                          <a:pt x="15621" y="3863"/>
                          <a:pt x="16002" y="4340"/>
                          <a:pt x="16288" y="4911"/>
                        </a:cubicBezTo>
                        <a:cubicBezTo>
                          <a:pt x="16097" y="4721"/>
                          <a:pt x="15811" y="4625"/>
                          <a:pt x="15621" y="4625"/>
                        </a:cubicBezTo>
                        <a:cubicBezTo>
                          <a:pt x="14573" y="4625"/>
                          <a:pt x="14097" y="5578"/>
                          <a:pt x="13906" y="6626"/>
                        </a:cubicBezTo>
                        <a:cubicBezTo>
                          <a:pt x="13716" y="5292"/>
                          <a:pt x="13716" y="3578"/>
                          <a:pt x="12382" y="3006"/>
                        </a:cubicBezTo>
                        <a:cubicBezTo>
                          <a:pt x="11811" y="2816"/>
                          <a:pt x="11335" y="3673"/>
                          <a:pt x="11144" y="4435"/>
                        </a:cubicBezTo>
                        <a:cubicBezTo>
                          <a:pt x="11144" y="3959"/>
                          <a:pt x="11144" y="3482"/>
                          <a:pt x="10763" y="3197"/>
                        </a:cubicBezTo>
                        <a:cubicBezTo>
                          <a:pt x="10763" y="3101"/>
                          <a:pt x="10477" y="3197"/>
                          <a:pt x="10477" y="3197"/>
                        </a:cubicBezTo>
                        <a:cubicBezTo>
                          <a:pt x="10477" y="3387"/>
                          <a:pt x="10001" y="4625"/>
                          <a:pt x="9811" y="4340"/>
                        </a:cubicBezTo>
                        <a:cubicBezTo>
                          <a:pt x="9620" y="3959"/>
                          <a:pt x="9620" y="3578"/>
                          <a:pt x="9334" y="3292"/>
                        </a:cubicBezTo>
                        <a:cubicBezTo>
                          <a:pt x="9334" y="3292"/>
                          <a:pt x="9144" y="3292"/>
                          <a:pt x="9144" y="3292"/>
                        </a:cubicBezTo>
                        <a:cubicBezTo>
                          <a:pt x="8382" y="4149"/>
                          <a:pt x="8191" y="5292"/>
                          <a:pt x="7810" y="6340"/>
                        </a:cubicBezTo>
                        <a:cubicBezTo>
                          <a:pt x="7810" y="5483"/>
                          <a:pt x="8096" y="4625"/>
                          <a:pt x="8096" y="3768"/>
                        </a:cubicBezTo>
                        <a:cubicBezTo>
                          <a:pt x="8096" y="3006"/>
                          <a:pt x="8096" y="1863"/>
                          <a:pt x="7239" y="1577"/>
                        </a:cubicBezTo>
                        <a:cubicBezTo>
                          <a:pt x="6191" y="1101"/>
                          <a:pt x="5048" y="2054"/>
                          <a:pt x="4477" y="2816"/>
                        </a:cubicBezTo>
                        <a:cubicBezTo>
                          <a:pt x="3619" y="3959"/>
                          <a:pt x="3048" y="5387"/>
                          <a:pt x="2572" y="6721"/>
                        </a:cubicBezTo>
                        <a:cubicBezTo>
                          <a:pt x="1905" y="8721"/>
                          <a:pt x="1238" y="10721"/>
                          <a:pt x="1143" y="12817"/>
                        </a:cubicBezTo>
                        <a:cubicBezTo>
                          <a:pt x="1143" y="14436"/>
                          <a:pt x="1143" y="16436"/>
                          <a:pt x="2000" y="17865"/>
                        </a:cubicBezTo>
                        <a:cubicBezTo>
                          <a:pt x="2572" y="18913"/>
                          <a:pt x="3429" y="18722"/>
                          <a:pt x="4000" y="17770"/>
                        </a:cubicBezTo>
                        <a:cubicBezTo>
                          <a:pt x="4667" y="16436"/>
                          <a:pt x="4381" y="14722"/>
                          <a:pt x="5334" y="13484"/>
                        </a:cubicBezTo>
                        <a:cubicBezTo>
                          <a:pt x="5524" y="14341"/>
                          <a:pt x="5334" y="15198"/>
                          <a:pt x="5143" y="16055"/>
                        </a:cubicBezTo>
                        <a:cubicBezTo>
                          <a:pt x="5048" y="16627"/>
                          <a:pt x="4953" y="17294"/>
                          <a:pt x="4858" y="17865"/>
                        </a:cubicBezTo>
                        <a:cubicBezTo>
                          <a:pt x="4667" y="18818"/>
                          <a:pt x="4477" y="20151"/>
                          <a:pt x="5239" y="20913"/>
                        </a:cubicBezTo>
                        <a:cubicBezTo>
                          <a:pt x="5239" y="20913"/>
                          <a:pt x="5334" y="20913"/>
                          <a:pt x="5429" y="20913"/>
                        </a:cubicBezTo>
                        <a:cubicBezTo>
                          <a:pt x="6286" y="20437"/>
                          <a:pt x="6382" y="19389"/>
                          <a:pt x="6858" y="18532"/>
                        </a:cubicBezTo>
                        <a:cubicBezTo>
                          <a:pt x="7048" y="19294"/>
                          <a:pt x="6763" y="20056"/>
                          <a:pt x="7239" y="20627"/>
                        </a:cubicBezTo>
                        <a:cubicBezTo>
                          <a:pt x="7239" y="20627"/>
                          <a:pt x="7334" y="20723"/>
                          <a:pt x="7429" y="20627"/>
                        </a:cubicBezTo>
                        <a:cubicBezTo>
                          <a:pt x="8287" y="20056"/>
                          <a:pt x="8477" y="18913"/>
                          <a:pt x="8763" y="18056"/>
                        </a:cubicBezTo>
                        <a:cubicBezTo>
                          <a:pt x="9144" y="17103"/>
                          <a:pt x="9430" y="15865"/>
                          <a:pt x="10192" y="15103"/>
                        </a:cubicBezTo>
                        <a:cubicBezTo>
                          <a:pt x="10287" y="16341"/>
                          <a:pt x="10001" y="17675"/>
                          <a:pt x="9811" y="18913"/>
                        </a:cubicBezTo>
                        <a:cubicBezTo>
                          <a:pt x="9715" y="19675"/>
                          <a:pt x="9334" y="20627"/>
                          <a:pt x="9811" y="21389"/>
                        </a:cubicBezTo>
                        <a:cubicBezTo>
                          <a:pt x="10382" y="22437"/>
                          <a:pt x="12287" y="21675"/>
                          <a:pt x="13430" y="21199"/>
                        </a:cubicBezTo>
                        <a:cubicBezTo>
                          <a:pt x="12097" y="22437"/>
                          <a:pt x="10382" y="23199"/>
                          <a:pt x="8572" y="23294"/>
                        </a:cubicBezTo>
                        <a:cubicBezTo>
                          <a:pt x="5524" y="23485"/>
                          <a:pt x="2667" y="21104"/>
                          <a:pt x="1429" y="18532"/>
                        </a:cubicBezTo>
                        <a:cubicBezTo>
                          <a:pt x="476" y="16532"/>
                          <a:pt x="190" y="14341"/>
                          <a:pt x="286" y="12150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548" name="رسم 672">
                  <a:extLst>
                    <a:ext uri="{FF2B5EF4-FFF2-40B4-BE49-F238E27FC236}">
                      <a16:creationId xmlns:a16="http://schemas.microsoft.com/office/drawing/2014/main" id="{045629C7-B072-81CB-4B59-70730B245716}"/>
                    </a:ext>
                  </a:extLst>
                </p:cNvPr>
                <p:cNvGrpSpPr/>
                <p:nvPr/>
              </p:nvGrpSpPr>
              <p:grpSpPr>
                <a:xfrm>
                  <a:off x="6631798" y="2813444"/>
                  <a:ext cx="19287" cy="18940"/>
                  <a:chOff x="6631798" y="2813444"/>
                  <a:chExt cx="19287" cy="18940"/>
                </a:xfrm>
              </p:grpSpPr>
              <p:sp>
                <p:nvSpPr>
                  <p:cNvPr id="2555" name="شكل حر: شكل 2554">
                    <a:extLst>
                      <a:ext uri="{FF2B5EF4-FFF2-40B4-BE49-F238E27FC236}">
                        <a16:creationId xmlns:a16="http://schemas.microsoft.com/office/drawing/2014/main" id="{EC693658-8144-DC7F-E57F-48136BE08021}"/>
                      </a:ext>
                    </a:extLst>
                  </p:cNvPr>
                  <p:cNvSpPr/>
                  <p:nvPr/>
                </p:nvSpPr>
                <p:spPr>
                  <a:xfrm>
                    <a:off x="6631798" y="2813444"/>
                    <a:ext cx="19287" cy="18559"/>
                  </a:xfrm>
                  <a:custGeom>
                    <a:avLst/>
                    <a:gdLst>
                      <a:gd name="connsiteX0" fmla="*/ 13604 w 19287"/>
                      <a:gd name="connsiteY0" fmla="*/ 16147 h 18559"/>
                      <a:gd name="connsiteX1" fmla="*/ 16461 w 19287"/>
                      <a:gd name="connsiteY1" fmla="*/ 12909 h 18559"/>
                      <a:gd name="connsiteX2" fmla="*/ 18461 w 19287"/>
                      <a:gd name="connsiteY2" fmla="*/ 4146 h 18559"/>
                      <a:gd name="connsiteX3" fmla="*/ 16271 w 19287"/>
                      <a:gd name="connsiteY3" fmla="*/ 3765 h 18559"/>
                      <a:gd name="connsiteX4" fmla="*/ 15890 w 19287"/>
                      <a:gd name="connsiteY4" fmla="*/ 3098 h 18559"/>
                      <a:gd name="connsiteX5" fmla="*/ 15318 w 19287"/>
                      <a:gd name="connsiteY5" fmla="*/ 1955 h 18559"/>
                      <a:gd name="connsiteX6" fmla="*/ 13032 w 19287"/>
                      <a:gd name="connsiteY6" fmla="*/ 1098 h 18559"/>
                      <a:gd name="connsiteX7" fmla="*/ 11889 w 19287"/>
                      <a:gd name="connsiteY7" fmla="*/ 1098 h 18559"/>
                      <a:gd name="connsiteX8" fmla="*/ 11889 w 19287"/>
                      <a:gd name="connsiteY8" fmla="*/ 431 h 18559"/>
                      <a:gd name="connsiteX9" fmla="*/ 10079 w 19287"/>
                      <a:gd name="connsiteY9" fmla="*/ 50 h 18559"/>
                      <a:gd name="connsiteX10" fmla="*/ 7793 w 19287"/>
                      <a:gd name="connsiteY10" fmla="*/ 621 h 18559"/>
                      <a:gd name="connsiteX11" fmla="*/ 4364 w 19287"/>
                      <a:gd name="connsiteY11" fmla="*/ 2526 h 18559"/>
                      <a:gd name="connsiteX12" fmla="*/ 1031 w 19287"/>
                      <a:gd name="connsiteY12" fmla="*/ 15671 h 18559"/>
                      <a:gd name="connsiteX13" fmla="*/ 8365 w 19287"/>
                      <a:gd name="connsiteY13" fmla="*/ 18433 h 18559"/>
                      <a:gd name="connsiteX14" fmla="*/ 13699 w 19287"/>
                      <a:gd name="connsiteY14" fmla="*/ 15957 h 18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9287" h="18559">
                        <a:moveTo>
                          <a:pt x="13604" y="16147"/>
                        </a:moveTo>
                        <a:cubicBezTo>
                          <a:pt x="14747" y="15195"/>
                          <a:pt x="15699" y="14147"/>
                          <a:pt x="16461" y="12909"/>
                        </a:cubicBezTo>
                        <a:cubicBezTo>
                          <a:pt x="17414" y="11480"/>
                          <a:pt x="20843" y="5574"/>
                          <a:pt x="18461" y="4146"/>
                        </a:cubicBezTo>
                        <a:cubicBezTo>
                          <a:pt x="17795" y="3765"/>
                          <a:pt x="17033" y="3669"/>
                          <a:pt x="16271" y="3765"/>
                        </a:cubicBezTo>
                        <a:cubicBezTo>
                          <a:pt x="15794" y="3765"/>
                          <a:pt x="15890" y="3574"/>
                          <a:pt x="15890" y="3098"/>
                        </a:cubicBezTo>
                        <a:cubicBezTo>
                          <a:pt x="15890" y="2622"/>
                          <a:pt x="15509" y="2336"/>
                          <a:pt x="15318" y="1955"/>
                        </a:cubicBezTo>
                        <a:cubicBezTo>
                          <a:pt x="14842" y="1479"/>
                          <a:pt x="13699" y="1193"/>
                          <a:pt x="13032" y="1098"/>
                        </a:cubicBezTo>
                        <a:cubicBezTo>
                          <a:pt x="12556" y="1098"/>
                          <a:pt x="12175" y="1098"/>
                          <a:pt x="11889" y="1098"/>
                        </a:cubicBezTo>
                        <a:cubicBezTo>
                          <a:pt x="11984" y="907"/>
                          <a:pt x="11984" y="717"/>
                          <a:pt x="11889" y="431"/>
                        </a:cubicBezTo>
                        <a:cubicBezTo>
                          <a:pt x="11413" y="-45"/>
                          <a:pt x="10746" y="-45"/>
                          <a:pt x="10079" y="50"/>
                        </a:cubicBezTo>
                        <a:cubicBezTo>
                          <a:pt x="9317" y="145"/>
                          <a:pt x="8555" y="526"/>
                          <a:pt x="7793" y="621"/>
                        </a:cubicBezTo>
                        <a:cubicBezTo>
                          <a:pt x="6555" y="907"/>
                          <a:pt x="5317" y="1669"/>
                          <a:pt x="4364" y="2526"/>
                        </a:cubicBezTo>
                        <a:cubicBezTo>
                          <a:pt x="1126" y="5384"/>
                          <a:pt x="-1541" y="11575"/>
                          <a:pt x="1031" y="15671"/>
                        </a:cubicBezTo>
                        <a:cubicBezTo>
                          <a:pt x="2555" y="18052"/>
                          <a:pt x="5793" y="18909"/>
                          <a:pt x="8365" y="18433"/>
                        </a:cubicBezTo>
                        <a:cubicBezTo>
                          <a:pt x="10365" y="18147"/>
                          <a:pt x="12175" y="17195"/>
                          <a:pt x="13699" y="15957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56" name="شكل حر: شكل 2555">
                    <a:extLst>
                      <a:ext uri="{FF2B5EF4-FFF2-40B4-BE49-F238E27FC236}">
                        <a16:creationId xmlns:a16="http://schemas.microsoft.com/office/drawing/2014/main" id="{36619812-F189-E9BC-85A5-84F3880B8ACD}"/>
                      </a:ext>
                    </a:extLst>
                  </p:cNvPr>
                  <p:cNvSpPr/>
                  <p:nvPr/>
                </p:nvSpPr>
                <p:spPr>
                  <a:xfrm>
                    <a:off x="6631905" y="2813459"/>
                    <a:ext cx="19180" cy="18925"/>
                  </a:xfrm>
                  <a:custGeom>
                    <a:avLst/>
                    <a:gdLst>
                      <a:gd name="connsiteX0" fmla="*/ 13497 w 19180"/>
                      <a:gd name="connsiteY0" fmla="*/ 16132 h 18925"/>
                      <a:gd name="connsiteX1" fmla="*/ 16354 w 19180"/>
                      <a:gd name="connsiteY1" fmla="*/ 12893 h 18925"/>
                      <a:gd name="connsiteX2" fmla="*/ 18354 w 19180"/>
                      <a:gd name="connsiteY2" fmla="*/ 4130 h 18925"/>
                      <a:gd name="connsiteX3" fmla="*/ 16164 w 19180"/>
                      <a:gd name="connsiteY3" fmla="*/ 3749 h 18925"/>
                      <a:gd name="connsiteX4" fmla="*/ 15783 w 19180"/>
                      <a:gd name="connsiteY4" fmla="*/ 3082 h 18925"/>
                      <a:gd name="connsiteX5" fmla="*/ 15211 w 19180"/>
                      <a:gd name="connsiteY5" fmla="*/ 1939 h 18925"/>
                      <a:gd name="connsiteX6" fmla="*/ 12925 w 19180"/>
                      <a:gd name="connsiteY6" fmla="*/ 1082 h 18925"/>
                      <a:gd name="connsiteX7" fmla="*/ 11782 w 19180"/>
                      <a:gd name="connsiteY7" fmla="*/ 1082 h 18925"/>
                      <a:gd name="connsiteX8" fmla="*/ 11782 w 19180"/>
                      <a:gd name="connsiteY8" fmla="*/ 415 h 18925"/>
                      <a:gd name="connsiteX9" fmla="*/ 10353 w 19180"/>
                      <a:gd name="connsiteY9" fmla="*/ 34 h 18925"/>
                      <a:gd name="connsiteX10" fmla="*/ 10925 w 19180"/>
                      <a:gd name="connsiteY10" fmla="*/ 415 h 18925"/>
                      <a:gd name="connsiteX11" fmla="*/ 10353 w 19180"/>
                      <a:gd name="connsiteY11" fmla="*/ 2701 h 18925"/>
                      <a:gd name="connsiteX12" fmla="*/ 13878 w 19180"/>
                      <a:gd name="connsiteY12" fmla="*/ 1939 h 18925"/>
                      <a:gd name="connsiteX13" fmla="*/ 13497 w 19180"/>
                      <a:gd name="connsiteY13" fmla="*/ 3654 h 18925"/>
                      <a:gd name="connsiteX14" fmla="*/ 14640 w 19180"/>
                      <a:gd name="connsiteY14" fmla="*/ 3273 h 18925"/>
                      <a:gd name="connsiteX15" fmla="*/ 14735 w 19180"/>
                      <a:gd name="connsiteY15" fmla="*/ 3559 h 18925"/>
                      <a:gd name="connsiteX16" fmla="*/ 14259 w 19180"/>
                      <a:gd name="connsiteY16" fmla="*/ 4606 h 18925"/>
                      <a:gd name="connsiteX17" fmla="*/ 15211 w 19180"/>
                      <a:gd name="connsiteY17" fmla="*/ 4416 h 18925"/>
                      <a:gd name="connsiteX18" fmla="*/ 15306 w 19180"/>
                      <a:gd name="connsiteY18" fmla="*/ 4606 h 18925"/>
                      <a:gd name="connsiteX19" fmla="*/ 13782 w 19180"/>
                      <a:gd name="connsiteY19" fmla="*/ 7273 h 18925"/>
                      <a:gd name="connsiteX20" fmla="*/ 15592 w 19180"/>
                      <a:gd name="connsiteY20" fmla="*/ 5749 h 18925"/>
                      <a:gd name="connsiteX21" fmla="*/ 17688 w 19180"/>
                      <a:gd name="connsiteY21" fmla="*/ 5178 h 18925"/>
                      <a:gd name="connsiteX22" fmla="*/ 18164 w 19180"/>
                      <a:gd name="connsiteY22" fmla="*/ 7845 h 18925"/>
                      <a:gd name="connsiteX23" fmla="*/ 16259 w 19180"/>
                      <a:gd name="connsiteY23" fmla="*/ 11369 h 18925"/>
                      <a:gd name="connsiteX24" fmla="*/ 12544 w 19180"/>
                      <a:gd name="connsiteY24" fmla="*/ 15655 h 18925"/>
                      <a:gd name="connsiteX25" fmla="*/ 8353 w 19180"/>
                      <a:gd name="connsiteY25" fmla="*/ 17751 h 18925"/>
                      <a:gd name="connsiteX26" fmla="*/ 7401 w 19180"/>
                      <a:gd name="connsiteY26" fmla="*/ 16227 h 18925"/>
                      <a:gd name="connsiteX27" fmla="*/ 9877 w 19180"/>
                      <a:gd name="connsiteY27" fmla="*/ 12988 h 18925"/>
                      <a:gd name="connsiteX28" fmla="*/ 8067 w 19180"/>
                      <a:gd name="connsiteY28" fmla="*/ 14512 h 18925"/>
                      <a:gd name="connsiteX29" fmla="*/ 6924 w 19180"/>
                      <a:gd name="connsiteY29" fmla="*/ 15751 h 18925"/>
                      <a:gd name="connsiteX30" fmla="*/ 4543 w 19180"/>
                      <a:gd name="connsiteY30" fmla="*/ 16989 h 18925"/>
                      <a:gd name="connsiteX31" fmla="*/ 4448 w 19180"/>
                      <a:gd name="connsiteY31" fmla="*/ 16894 h 18925"/>
                      <a:gd name="connsiteX32" fmla="*/ 5496 w 19180"/>
                      <a:gd name="connsiteY32" fmla="*/ 14608 h 18925"/>
                      <a:gd name="connsiteX33" fmla="*/ 3781 w 19180"/>
                      <a:gd name="connsiteY33" fmla="*/ 15465 h 18925"/>
                      <a:gd name="connsiteX34" fmla="*/ 3591 w 19180"/>
                      <a:gd name="connsiteY34" fmla="*/ 15370 h 18925"/>
                      <a:gd name="connsiteX35" fmla="*/ 4734 w 19180"/>
                      <a:gd name="connsiteY35" fmla="*/ 13084 h 18925"/>
                      <a:gd name="connsiteX36" fmla="*/ 6162 w 19180"/>
                      <a:gd name="connsiteY36" fmla="*/ 10512 h 18925"/>
                      <a:gd name="connsiteX37" fmla="*/ 3591 w 19180"/>
                      <a:gd name="connsiteY37" fmla="*/ 12798 h 18925"/>
                      <a:gd name="connsiteX38" fmla="*/ 1781 w 19180"/>
                      <a:gd name="connsiteY38" fmla="*/ 14131 h 18925"/>
                      <a:gd name="connsiteX39" fmla="*/ 66 w 19180"/>
                      <a:gd name="connsiteY39" fmla="*/ 11369 h 18925"/>
                      <a:gd name="connsiteX40" fmla="*/ 1019 w 19180"/>
                      <a:gd name="connsiteY40" fmla="*/ 16036 h 18925"/>
                      <a:gd name="connsiteX41" fmla="*/ 8353 w 19180"/>
                      <a:gd name="connsiteY41" fmla="*/ 18799 h 18925"/>
                      <a:gd name="connsiteX42" fmla="*/ 13687 w 19180"/>
                      <a:gd name="connsiteY42" fmla="*/ 16322 h 18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9180" h="18925">
                        <a:moveTo>
                          <a:pt x="13497" y="16132"/>
                        </a:moveTo>
                        <a:cubicBezTo>
                          <a:pt x="14640" y="15179"/>
                          <a:pt x="15592" y="14131"/>
                          <a:pt x="16354" y="12893"/>
                        </a:cubicBezTo>
                        <a:cubicBezTo>
                          <a:pt x="17307" y="11464"/>
                          <a:pt x="20736" y="5559"/>
                          <a:pt x="18354" y="4130"/>
                        </a:cubicBezTo>
                        <a:cubicBezTo>
                          <a:pt x="17688" y="3749"/>
                          <a:pt x="16926" y="3654"/>
                          <a:pt x="16164" y="3749"/>
                        </a:cubicBezTo>
                        <a:cubicBezTo>
                          <a:pt x="15687" y="3749"/>
                          <a:pt x="15783" y="3559"/>
                          <a:pt x="15783" y="3082"/>
                        </a:cubicBezTo>
                        <a:cubicBezTo>
                          <a:pt x="15783" y="2606"/>
                          <a:pt x="15402" y="2320"/>
                          <a:pt x="15211" y="1939"/>
                        </a:cubicBezTo>
                        <a:cubicBezTo>
                          <a:pt x="14735" y="1463"/>
                          <a:pt x="13592" y="1177"/>
                          <a:pt x="12925" y="1082"/>
                        </a:cubicBezTo>
                        <a:cubicBezTo>
                          <a:pt x="12449" y="1082"/>
                          <a:pt x="12068" y="1082"/>
                          <a:pt x="11782" y="1082"/>
                        </a:cubicBezTo>
                        <a:cubicBezTo>
                          <a:pt x="11877" y="892"/>
                          <a:pt x="11877" y="701"/>
                          <a:pt x="11782" y="415"/>
                        </a:cubicBezTo>
                        <a:cubicBezTo>
                          <a:pt x="11401" y="34"/>
                          <a:pt x="10830" y="-61"/>
                          <a:pt x="10353" y="34"/>
                        </a:cubicBezTo>
                        <a:cubicBezTo>
                          <a:pt x="10639" y="34"/>
                          <a:pt x="10734" y="225"/>
                          <a:pt x="10925" y="415"/>
                        </a:cubicBezTo>
                        <a:cubicBezTo>
                          <a:pt x="11496" y="1177"/>
                          <a:pt x="10925" y="2035"/>
                          <a:pt x="10353" y="2701"/>
                        </a:cubicBezTo>
                        <a:cubicBezTo>
                          <a:pt x="11496" y="2130"/>
                          <a:pt x="12735" y="1177"/>
                          <a:pt x="13878" y="1939"/>
                        </a:cubicBezTo>
                        <a:cubicBezTo>
                          <a:pt x="14354" y="2320"/>
                          <a:pt x="13878" y="3082"/>
                          <a:pt x="13497" y="3654"/>
                        </a:cubicBezTo>
                        <a:cubicBezTo>
                          <a:pt x="13878" y="3463"/>
                          <a:pt x="14163" y="3273"/>
                          <a:pt x="14640" y="3273"/>
                        </a:cubicBezTo>
                        <a:cubicBezTo>
                          <a:pt x="14735" y="3273"/>
                          <a:pt x="14830" y="3368"/>
                          <a:pt x="14735" y="3559"/>
                        </a:cubicBezTo>
                        <a:cubicBezTo>
                          <a:pt x="14640" y="3749"/>
                          <a:pt x="13973" y="4702"/>
                          <a:pt x="14259" y="4606"/>
                        </a:cubicBezTo>
                        <a:cubicBezTo>
                          <a:pt x="14640" y="4606"/>
                          <a:pt x="14925" y="4416"/>
                          <a:pt x="15211" y="4416"/>
                        </a:cubicBezTo>
                        <a:cubicBezTo>
                          <a:pt x="15211" y="4416"/>
                          <a:pt x="15306" y="4416"/>
                          <a:pt x="15306" y="4606"/>
                        </a:cubicBezTo>
                        <a:cubicBezTo>
                          <a:pt x="15021" y="5559"/>
                          <a:pt x="14259" y="6321"/>
                          <a:pt x="13782" y="7273"/>
                        </a:cubicBezTo>
                        <a:cubicBezTo>
                          <a:pt x="14449" y="6797"/>
                          <a:pt x="14925" y="6130"/>
                          <a:pt x="15592" y="5749"/>
                        </a:cubicBezTo>
                        <a:cubicBezTo>
                          <a:pt x="16164" y="5368"/>
                          <a:pt x="16926" y="4797"/>
                          <a:pt x="17688" y="5178"/>
                        </a:cubicBezTo>
                        <a:cubicBezTo>
                          <a:pt x="18545" y="5654"/>
                          <a:pt x="18450" y="7083"/>
                          <a:pt x="18164" y="7845"/>
                        </a:cubicBezTo>
                        <a:cubicBezTo>
                          <a:pt x="17783" y="9083"/>
                          <a:pt x="17021" y="10226"/>
                          <a:pt x="16259" y="11369"/>
                        </a:cubicBezTo>
                        <a:cubicBezTo>
                          <a:pt x="15116" y="12893"/>
                          <a:pt x="13973" y="14512"/>
                          <a:pt x="12544" y="15655"/>
                        </a:cubicBezTo>
                        <a:cubicBezTo>
                          <a:pt x="11401" y="16513"/>
                          <a:pt x="9877" y="17560"/>
                          <a:pt x="8353" y="17751"/>
                        </a:cubicBezTo>
                        <a:cubicBezTo>
                          <a:pt x="7305" y="17846"/>
                          <a:pt x="6924" y="17084"/>
                          <a:pt x="7401" y="16227"/>
                        </a:cubicBezTo>
                        <a:cubicBezTo>
                          <a:pt x="8067" y="15084"/>
                          <a:pt x="9401" y="14322"/>
                          <a:pt x="9877" y="12988"/>
                        </a:cubicBezTo>
                        <a:cubicBezTo>
                          <a:pt x="9115" y="13274"/>
                          <a:pt x="8639" y="13941"/>
                          <a:pt x="8067" y="14512"/>
                        </a:cubicBezTo>
                        <a:cubicBezTo>
                          <a:pt x="7686" y="14893"/>
                          <a:pt x="7305" y="15274"/>
                          <a:pt x="6924" y="15751"/>
                        </a:cubicBezTo>
                        <a:cubicBezTo>
                          <a:pt x="6258" y="16322"/>
                          <a:pt x="5496" y="17275"/>
                          <a:pt x="4543" y="16989"/>
                        </a:cubicBezTo>
                        <a:cubicBezTo>
                          <a:pt x="4543" y="16989"/>
                          <a:pt x="4448" y="16989"/>
                          <a:pt x="4448" y="16894"/>
                        </a:cubicBezTo>
                        <a:cubicBezTo>
                          <a:pt x="4353" y="16036"/>
                          <a:pt x="5115" y="15370"/>
                          <a:pt x="5496" y="14608"/>
                        </a:cubicBezTo>
                        <a:cubicBezTo>
                          <a:pt x="4924" y="14798"/>
                          <a:pt x="4448" y="15465"/>
                          <a:pt x="3781" y="15465"/>
                        </a:cubicBezTo>
                        <a:cubicBezTo>
                          <a:pt x="3781" y="15465"/>
                          <a:pt x="3591" y="15465"/>
                          <a:pt x="3591" y="15370"/>
                        </a:cubicBezTo>
                        <a:cubicBezTo>
                          <a:pt x="3591" y="14512"/>
                          <a:pt x="4257" y="13750"/>
                          <a:pt x="4734" y="13084"/>
                        </a:cubicBezTo>
                        <a:cubicBezTo>
                          <a:pt x="5210" y="12322"/>
                          <a:pt x="5972" y="11464"/>
                          <a:pt x="6162" y="10512"/>
                        </a:cubicBezTo>
                        <a:cubicBezTo>
                          <a:pt x="5210" y="11083"/>
                          <a:pt x="4353" y="11941"/>
                          <a:pt x="3591" y="12798"/>
                        </a:cubicBezTo>
                        <a:cubicBezTo>
                          <a:pt x="3114" y="13274"/>
                          <a:pt x="2543" y="14036"/>
                          <a:pt x="1781" y="14131"/>
                        </a:cubicBezTo>
                        <a:cubicBezTo>
                          <a:pt x="733" y="14227"/>
                          <a:pt x="257" y="12512"/>
                          <a:pt x="66" y="11369"/>
                        </a:cubicBezTo>
                        <a:cubicBezTo>
                          <a:pt x="-124" y="12988"/>
                          <a:pt x="66" y="14703"/>
                          <a:pt x="1019" y="16036"/>
                        </a:cubicBezTo>
                        <a:cubicBezTo>
                          <a:pt x="2543" y="18418"/>
                          <a:pt x="5781" y="19275"/>
                          <a:pt x="8353" y="18799"/>
                        </a:cubicBezTo>
                        <a:cubicBezTo>
                          <a:pt x="10353" y="18513"/>
                          <a:pt x="12163" y="17560"/>
                          <a:pt x="13687" y="16322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549" name="رسم 672">
                  <a:extLst>
                    <a:ext uri="{FF2B5EF4-FFF2-40B4-BE49-F238E27FC236}">
                      <a16:creationId xmlns:a16="http://schemas.microsoft.com/office/drawing/2014/main" id="{DDC57AD9-F4CF-D694-8F89-292C97E18503}"/>
                    </a:ext>
                  </a:extLst>
                </p:cNvPr>
                <p:cNvGrpSpPr/>
                <p:nvPr/>
              </p:nvGrpSpPr>
              <p:grpSpPr>
                <a:xfrm>
                  <a:off x="6626443" y="2811465"/>
                  <a:ext cx="18913" cy="23173"/>
                  <a:chOff x="6626443" y="2811465"/>
                  <a:chExt cx="18913" cy="23173"/>
                </a:xfrm>
              </p:grpSpPr>
              <p:sp>
                <p:nvSpPr>
                  <p:cNvPr id="2552" name="شكل حر: شكل 2551">
                    <a:extLst>
                      <a:ext uri="{FF2B5EF4-FFF2-40B4-BE49-F238E27FC236}">
                        <a16:creationId xmlns:a16="http://schemas.microsoft.com/office/drawing/2014/main" id="{4C67EE5D-EAFC-87D6-5FDF-08F4EA88F545}"/>
                      </a:ext>
                    </a:extLst>
                  </p:cNvPr>
                  <p:cNvSpPr/>
                  <p:nvPr/>
                </p:nvSpPr>
                <p:spPr>
                  <a:xfrm>
                    <a:off x="6626443" y="2811465"/>
                    <a:ext cx="18826" cy="23025"/>
                  </a:xfrm>
                  <a:custGeom>
                    <a:avLst/>
                    <a:gdLst>
                      <a:gd name="connsiteX0" fmla="*/ 766 w 18826"/>
                      <a:gd name="connsiteY0" fmla="*/ 10029 h 23025"/>
                      <a:gd name="connsiteX1" fmla="*/ 2956 w 18826"/>
                      <a:gd name="connsiteY1" fmla="*/ 5838 h 23025"/>
                      <a:gd name="connsiteX2" fmla="*/ 11148 w 18826"/>
                      <a:gd name="connsiteY2" fmla="*/ 409 h 23025"/>
                      <a:gd name="connsiteX3" fmla="*/ 12481 w 18826"/>
                      <a:gd name="connsiteY3" fmla="*/ 2505 h 23025"/>
                      <a:gd name="connsiteX4" fmla="*/ 13243 w 18826"/>
                      <a:gd name="connsiteY4" fmla="*/ 2695 h 23025"/>
                      <a:gd name="connsiteX5" fmla="*/ 14672 w 18826"/>
                      <a:gd name="connsiteY5" fmla="*/ 2886 h 23025"/>
                      <a:gd name="connsiteX6" fmla="*/ 16482 w 18826"/>
                      <a:gd name="connsiteY6" fmla="*/ 4886 h 23025"/>
                      <a:gd name="connsiteX7" fmla="*/ 16863 w 18826"/>
                      <a:gd name="connsiteY7" fmla="*/ 6124 h 23025"/>
                      <a:gd name="connsiteX8" fmla="*/ 17530 w 18826"/>
                      <a:gd name="connsiteY8" fmla="*/ 5934 h 23025"/>
                      <a:gd name="connsiteX9" fmla="*/ 18577 w 18826"/>
                      <a:gd name="connsiteY9" fmla="*/ 7553 h 23025"/>
                      <a:gd name="connsiteX10" fmla="*/ 18768 w 18826"/>
                      <a:gd name="connsiteY10" fmla="*/ 10125 h 23025"/>
                      <a:gd name="connsiteX11" fmla="*/ 18101 w 18826"/>
                      <a:gd name="connsiteY11" fmla="*/ 14411 h 23025"/>
                      <a:gd name="connsiteX12" fmla="*/ 5814 w 18826"/>
                      <a:gd name="connsiteY12" fmla="*/ 22888 h 23025"/>
                      <a:gd name="connsiteX13" fmla="*/ 194 w 18826"/>
                      <a:gd name="connsiteY13" fmla="*/ 16411 h 23025"/>
                      <a:gd name="connsiteX14" fmla="*/ 670 w 18826"/>
                      <a:gd name="connsiteY14" fmla="*/ 9934 h 23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826" h="23025">
                        <a:moveTo>
                          <a:pt x="766" y="10029"/>
                        </a:moveTo>
                        <a:cubicBezTo>
                          <a:pt x="1242" y="8505"/>
                          <a:pt x="2004" y="7077"/>
                          <a:pt x="2956" y="5838"/>
                        </a:cubicBezTo>
                        <a:cubicBezTo>
                          <a:pt x="4099" y="4314"/>
                          <a:pt x="8767" y="-1591"/>
                          <a:pt x="11148" y="409"/>
                        </a:cubicBezTo>
                        <a:cubicBezTo>
                          <a:pt x="11815" y="885"/>
                          <a:pt x="12291" y="1743"/>
                          <a:pt x="12481" y="2505"/>
                        </a:cubicBezTo>
                        <a:cubicBezTo>
                          <a:pt x="12577" y="3076"/>
                          <a:pt x="12862" y="2790"/>
                          <a:pt x="13243" y="2695"/>
                        </a:cubicBezTo>
                        <a:cubicBezTo>
                          <a:pt x="13720" y="2505"/>
                          <a:pt x="14196" y="2695"/>
                          <a:pt x="14672" y="2886"/>
                        </a:cubicBezTo>
                        <a:cubicBezTo>
                          <a:pt x="15434" y="3171"/>
                          <a:pt x="16101" y="4219"/>
                          <a:pt x="16482" y="4886"/>
                        </a:cubicBezTo>
                        <a:cubicBezTo>
                          <a:pt x="16768" y="5362"/>
                          <a:pt x="16863" y="5743"/>
                          <a:pt x="16863" y="6124"/>
                        </a:cubicBezTo>
                        <a:cubicBezTo>
                          <a:pt x="17053" y="5934"/>
                          <a:pt x="17244" y="5838"/>
                          <a:pt x="17530" y="5934"/>
                        </a:cubicBezTo>
                        <a:cubicBezTo>
                          <a:pt x="18196" y="6124"/>
                          <a:pt x="18482" y="6981"/>
                          <a:pt x="18577" y="7553"/>
                        </a:cubicBezTo>
                        <a:cubicBezTo>
                          <a:pt x="18768" y="8410"/>
                          <a:pt x="18673" y="9267"/>
                          <a:pt x="18768" y="10125"/>
                        </a:cubicBezTo>
                        <a:cubicBezTo>
                          <a:pt x="18958" y="11553"/>
                          <a:pt x="18673" y="13077"/>
                          <a:pt x="18101" y="14411"/>
                        </a:cubicBezTo>
                        <a:cubicBezTo>
                          <a:pt x="16291" y="18792"/>
                          <a:pt x="11053" y="23936"/>
                          <a:pt x="5814" y="22888"/>
                        </a:cubicBezTo>
                        <a:cubicBezTo>
                          <a:pt x="2861" y="22221"/>
                          <a:pt x="670" y="19269"/>
                          <a:pt x="194" y="16411"/>
                        </a:cubicBezTo>
                        <a:cubicBezTo>
                          <a:pt x="-187" y="14220"/>
                          <a:pt x="4" y="12030"/>
                          <a:pt x="670" y="9934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53" name="شكل حر: شكل 2552">
                    <a:extLst>
                      <a:ext uri="{FF2B5EF4-FFF2-40B4-BE49-F238E27FC236}">
                        <a16:creationId xmlns:a16="http://schemas.microsoft.com/office/drawing/2014/main" id="{FB76F4CC-3D72-7D12-D889-24CDCEEA94E8}"/>
                      </a:ext>
                    </a:extLst>
                  </p:cNvPr>
                  <p:cNvSpPr/>
                  <p:nvPr/>
                </p:nvSpPr>
                <p:spPr>
                  <a:xfrm>
                    <a:off x="6626591" y="2811590"/>
                    <a:ext cx="18765" cy="22995"/>
                  </a:xfrm>
                  <a:custGeom>
                    <a:avLst/>
                    <a:gdLst>
                      <a:gd name="connsiteX0" fmla="*/ 141 w 18765"/>
                      <a:gd name="connsiteY0" fmla="*/ 16381 h 22995"/>
                      <a:gd name="connsiteX1" fmla="*/ 5761 w 18765"/>
                      <a:gd name="connsiteY1" fmla="*/ 22858 h 22995"/>
                      <a:gd name="connsiteX2" fmla="*/ 18048 w 18765"/>
                      <a:gd name="connsiteY2" fmla="*/ 14381 h 22995"/>
                      <a:gd name="connsiteX3" fmla="*/ 18715 w 18765"/>
                      <a:gd name="connsiteY3" fmla="*/ 10095 h 22995"/>
                      <a:gd name="connsiteX4" fmla="*/ 18524 w 18765"/>
                      <a:gd name="connsiteY4" fmla="*/ 7523 h 22995"/>
                      <a:gd name="connsiteX5" fmla="*/ 17477 w 18765"/>
                      <a:gd name="connsiteY5" fmla="*/ 5904 h 22995"/>
                      <a:gd name="connsiteX6" fmla="*/ 16810 w 18765"/>
                      <a:gd name="connsiteY6" fmla="*/ 6094 h 22995"/>
                      <a:gd name="connsiteX7" fmla="*/ 16429 w 18765"/>
                      <a:gd name="connsiteY7" fmla="*/ 4856 h 22995"/>
                      <a:gd name="connsiteX8" fmla="*/ 14619 w 18765"/>
                      <a:gd name="connsiteY8" fmla="*/ 2856 h 22995"/>
                      <a:gd name="connsiteX9" fmla="*/ 13190 w 18765"/>
                      <a:gd name="connsiteY9" fmla="*/ 2665 h 22995"/>
                      <a:gd name="connsiteX10" fmla="*/ 12428 w 18765"/>
                      <a:gd name="connsiteY10" fmla="*/ 2475 h 22995"/>
                      <a:gd name="connsiteX11" fmla="*/ 11095 w 18765"/>
                      <a:gd name="connsiteY11" fmla="*/ 379 h 22995"/>
                      <a:gd name="connsiteX12" fmla="*/ 2903 w 18765"/>
                      <a:gd name="connsiteY12" fmla="*/ 5809 h 22995"/>
                      <a:gd name="connsiteX13" fmla="*/ 713 w 18765"/>
                      <a:gd name="connsiteY13" fmla="*/ 10000 h 22995"/>
                      <a:gd name="connsiteX14" fmla="*/ 236 w 18765"/>
                      <a:gd name="connsiteY14" fmla="*/ 16477 h 22995"/>
                      <a:gd name="connsiteX15" fmla="*/ 6618 w 18765"/>
                      <a:gd name="connsiteY15" fmla="*/ 12952 h 22995"/>
                      <a:gd name="connsiteX16" fmla="*/ 8333 w 18765"/>
                      <a:gd name="connsiteY16" fmla="*/ 8952 h 22995"/>
                      <a:gd name="connsiteX17" fmla="*/ 11190 w 18765"/>
                      <a:gd name="connsiteY17" fmla="*/ 6285 h 22995"/>
                      <a:gd name="connsiteX18" fmla="*/ 11381 w 18765"/>
                      <a:gd name="connsiteY18" fmla="*/ 6380 h 22995"/>
                      <a:gd name="connsiteX19" fmla="*/ 11381 w 18765"/>
                      <a:gd name="connsiteY19" fmla="*/ 9142 h 22995"/>
                      <a:gd name="connsiteX20" fmla="*/ 14429 w 18765"/>
                      <a:gd name="connsiteY20" fmla="*/ 7333 h 22995"/>
                      <a:gd name="connsiteX21" fmla="*/ 14524 w 18765"/>
                      <a:gd name="connsiteY21" fmla="*/ 9809 h 22995"/>
                      <a:gd name="connsiteX22" fmla="*/ 14238 w 18765"/>
                      <a:gd name="connsiteY22" fmla="*/ 12667 h 22995"/>
                      <a:gd name="connsiteX23" fmla="*/ 17953 w 18765"/>
                      <a:gd name="connsiteY23" fmla="*/ 7714 h 22995"/>
                      <a:gd name="connsiteX24" fmla="*/ 18048 w 18765"/>
                      <a:gd name="connsiteY24" fmla="*/ 10190 h 22995"/>
                      <a:gd name="connsiteX25" fmla="*/ 13000 w 18765"/>
                      <a:gd name="connsiteY25" fmla="*/ 19906 h 22995"/>
                      <a:gd name="connsiteX26" fmla="*/ 12714 w 18765"/>
                      <a:gd name="connsiteY26" fmla="*/ 19715 h 22995"/>
                      <a:gd name="connsiteX27" fmla="*/ 14238 w 18765"/>
                      <a:gd name="connsiteY27" fmla="*/ 16096 h 22995"/>
                      <a:gd name="connsiteX28" fmla="*/ 12238 w 18765"/>
                      <a:gd name="connsiteY28" fmla="*/ 18858 h 22995"/>
                      <a:gd name="connsiteX29" fmla="*/ 9666 w 18765"/>
                      <a:gd name="connsiteY29" fmla="*/ 19429 h 22995"/>
                      <a:gd name="connsiteX30" fmla="*/ 9666 w 18765"/>
                      <a:gd name="connsiteY30" fmla="*/ 16762 h 22995"/>
                      <a:gd name="connsiteX31" fmla="*/ 10333 w 18765"/>
                      <a:gd name="connsiteY31" fmla="*/ 13333 h 22995"/>
                      <a:gd name="connsiteX32" fmla="*/ 8333 w 18765"/>
                      <a:gd name="connsiteY32" fmla="*/ 15238 h 22995"/>
                      <a:gd name="connsiteX33" fmla="*/ 6428 w 18765"/>
                      <a:gd name="connsiteY33" fmla="*/ 15715 h 22995"/>
                      <a:gd name="connsiteX34" fmla="*/ 6428 w 18765"/>
                      <a:gd name="connsiteY34" fmla="*/ 12857 h 22995"/>
                      <a:gd name="connsiteX35" fmla="*/ 2808 w 18765"/>
                      <a:gd name="connsiteY35" fmla="*/ 12286 h 22995"/>
                      <a:gd name="connsiteX36" fmla="*/ 3951 w 18765"/>
                      <a:gd name="connsiteY36" fmla="*/ 9809 h 22995"/>
                      <a:gd name="connsiteX37" fmla="*/ 6428 w 18765"/>
                      <a:gd name="connsiteY37" fmla="*/ 6190 h 22995"/>
                      <a:gd name="connsiteX38" fmla="*/ 8999 w 18765"/>
                      <a:gd name="connsiteY38" fmla="*/ 3999 h 22995"/>
                      <a:gd name="connsiteX39" fmla="*/ 9190 w 18765"/>
                      <a:gd name="connsiteY39" fmla="*/ 6380 h 22995"/>
                      <a:gd name="connsiteX40" fmla="*/ 6714 w 18765"/>
                      <a:gd name="connsiteY40" fmla="*/ 10476 h 22995"/>
                      <a:gd name="connsiteX41" fmla="*/ 4142 w 18765"/>
                      <a:gd name="connsiteY41" fmla="*/ 13238 h 22995"/>
                      <a:gd name="connsiteX42" fmla="*/ 2713 w 18765"/>
                      <a:gd name="connsiteY42" fmla="*/ 13429 h 22995"/>
                      <a:gd name="connsiteX43" fmla="*/ 2713 w 18765"/>
                      <a:gd name="connsiteY43" fmla="*/ 12286 h 22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8765" h="22995">
                        <a:moveTo>
                          <a:pt x="141" y="16381"/>
                        </a:moveTo>
                        <a:cubicBezTo>
                          <a:pt x="713" y="19144"/>
                          <a:pt x="2808" y="22192"/>
                          <a:pt x="5761" y="22858"/>
                        </a:cubicBezTo>
                        <a:cubicBezTo>
                          <a:pt x="10905" y="23906"/>
                          <a:pt x="16239" y="18763"/>
                          <a:pt x="18048" y="14381"/>
                        </a:cubicBezTo>
                        <a:cubicBezTo>
                          <a:pt x="18524" y="13048"/>
                          <a:pt x="18906" y="11524"/>
                          <a:pt x="18715" y="10095"/>
                        </a:cubicBezTo>
                        <a:cubicBezTo>
                          <a:pt x="18620" y="9238"/>
                          <a:pt x="18715" y="8380"/>
                          <a:pt x="18524" y="7523"/>
                        </a:cubicBezTo>
                        <a:cubicBezTo>
                          <a:pt x="18429" y="6856"/>
                          <a:pt x="18144" y="6094"/>
                          <a:pt x="17477" y="5904"/>
                        </a:cubicBezTo>
                        <a:cubicBezTo>
                          <a:pt x="17191" y="5904"/>
                          <a:pt x="17001" y="5904"/>
                          <a:pt x="16810" y="6094"/>
                        </a:cubicBezTo>
                        <a:cubicBezTo>
                          <a:pt x="16810" y="5713"/>
                          <a:pt x="16619" y="5332"/>
                          <a:pt x="16429" y="4856"/>
                        </a:cubicBezTo>
                        <a:cubicBezTo>
                          <a:pt x="16048" y="4189"/>
                          <a:pt x="15381" y="3142"/>
                          <a:pt x="14619" y="2856"/>
                        </a:cubicBezTo>
                        <a:cubicBezTo>
                          <a:pt x="14143" y="2665"/>
                          <a:pt x="13667" y="2475"/>
                          <a:pt x="13190" y="2665"/>
                        </a:cubicBezTo>
                        <a:cubicBezTo>
                          <a:pt x="12810" y="2761"/>
                          <a:pt x="12524" y="3046"/>
                          <a:pt x="12428" y="2475"/>
                        </a:cubicBezTo>
                        <a:cubicBezTo>
                          <a:pt x="12238" y="1618"/>
                          <a:pt x="11762" y="856"/>
                          <a:pt x="11095" y="379"/>
                        </a:cubicBezTo>
                        <a:cubicBezTo>
                          <a:pt x="8714" y="-1526"/>
                          <a:pt x="3951" y="4285"/>
                          <a:pt x="2903" y="5809"/>
                        </a:cubicBezTo>
                        <a:cubicBezTo>
                          <a:pt x="1951" y="7047"/>
                          <a:pt x="1189" y="8571"/>
                          <a:pt x="713" y="10000"/>
                        </a:cubicBezTo>
                        <a:cubicBezTo>
                          <a:pt x="46" y="12095"/>
                          <a:pt x="-240" y="14286"/>
                          <a:pt x="236" y="16477"/>
                        </a:cubicBezTo>
                        <a:close/>
                        <a:moveTo>
                          <a:pt x="6618" y="12952"/>
                        </a:moveTo>
                        <a:cubicBezTo>
                          <a:pt x="7094" y="11619"/>
                          <a:pt x="7666" y="10190"/>
                          <a:pt x="8333" y="8952"/>
                        </a:cubicBezTo>
                        <a:cubicBezTo>
                          <a:pt x="8904" y="7809"/>
                          <a:pt x="9857" y="6475"/>
                          <a:pt x="11190" y="6285"/>
                        </a:cubicBezTo>
                        <a:cubicBezTo>
                          <a:pt x="11190" y="6285"/>
                          <a:pt x="11286" y="6285"/>
                          <a:pt x="11381" y="6380"/>
                        </a:cubicBezTo>
                        <a:cubicBezTo>
                          <a:pt x="11666" y="7333"/>
                          <a:pt x="11381" y="8190"/>
                          <a:pt x="11381" y="9142"/>
                        </a:cubicBezTo>
                        <a:cubicBezTo>
                          <a:pt x="12143" y="8285"/>
                          <a:pt x="13476" y="5904"/>
                          <a:pt x="14429" y="7333"/>
                        </a:cubicBezTo>
                        <a:cubicBezTo>
                          <a:pt x="14810" y="7999"/>
                          <a:pt x="14619" y="9047"/>
                          <a:pt x="14524" y="9809"/>
                        </a:cubicBezTo>
                        <a:cubicBezTo>
                          <a:pt x="14429" y="10762"/>
                          <a:pt x="14143" y="11809"/>
                          <a:pt x="14238" y="12667"/>
                        </a:cubicBezTo>
                        <a:cubicBezTo>
                          <a:pt x="14905" y="11047"/>
                          <a:pt x="16524" y="5904"/>
                          <a:pt x="17953" y="7714"/>
                        </a:cubicBezTo>
                        <a:cubicBezTo>
                          <a:pt x="18429" y="8285"/>
                          <a:pt x="18334" y="9333"/>
                          <a:pt x="18048" y="10190"/>
                        </a:cubicBezTo>
                        <a:cubicBezTo>
                          <a:pt x="18048" y="13905"/>
                          <a:pt x="15857" y="17810"/>
                          <a:pt x="13000" y="19906"/>
                        </a:cubicBezTo>
                        <a:cubicBezTo>
                          <a:pt x="12905" y="19906"/>
                          <a:pt x="12714" y="19906"/>
                          <a:pt x="12714" y="19715"/>
                        </a:cubicBezTo>
                        <a:cubicBezTo>
                          <a:pt x="13000" y="18477"/>
                          <a:pt x="13857" y="17334"/>
                          <a:pt x="14238" y="16096"/>
                        </a:cubicBezTo>
                        <a:cubicBezTo>
                          <a:pt x="13667" y="17048"/>
                          <a:pt x="13095" y="18096"/>
                          <a:pt x="12238" y="18858"/>
                        </a:cubicBezTo>
                        <a:cubicBezTo>
                          <a:pt x="11666" y="19429"/>
                          <a:pt x="10428" y="20191"/>
                          <a:pt x="9666" y="19429"/>
                        </a:cubicBezTo>
                        <a:cubicBezTo>
                          <a:pt x="9095" y="18858"/>
                          <a:pt x="9476" y="17524"/>
                          <a:pt x="9666" y="16762"/>
                        </a:cubicBezTo>
                        <a:cubicBezTo>
                          <a:pt x="9857" y="15715"/>
                          <a:pt x="10428" y="14381"/>
                          <a:pt x="10333" y="13333"/>
                        </a:cubicBezTo>
                        <a:cubicBezTo>
                          <a:pt x="9571" y="13905"/>
                          <a:pt x="9095" y="14667"/>
                          <a:pt x="8333" y="15238"/>
                        </a:cubicBezTo>
                        <a:cubicBezTo>
                          <a:pt x="7857" y="15619"/>
                          <a:pt x="7094" y="16000"/>
                          <a:pt x="6428" y="15715"/>
                        </a:cubicBezTo>
                        <a:cubicBezTo>
                          <a:pt x="5475" y="15334"/>
                          <a:pt x="6237" y="13429"/>
                          <a:pt x="6428" y="12857"/>
                        </a:cubicBezTo>
                        <a:close/>
                        <a:moveTo>
                          <a:pt x="2808" y="12286"/>
                        </a:moveTo>
                        <a:cubicBezTo>
                          <a:pt x="2999" y="11333"/>
                          <a:pt x="3380" y="10571"/>
                          <a:pt x="3951" y="9809"/>
                        </a:cubicBezTo>
                        <a:cubicBezTo>
                          <a:pt x="4713" y="8571"/>
                          <a:pt x="5570" y="7333"/>
                          <a:pt x="6428" y="6190"/>
                        </a:cubicBezTo>
                        <a:cubicBezTo>
                          <a:pt x="7094" y="5332"/>
                          <a:pt x="7857" y="4189"/>
                          <a:pt x="8999" y="3999"/>
                        </a:cubicBezTo>
                        <a:cubicBezTo>
                          <a:pt x="10333" y="3713"/>
                          <a:pt x="9761" y="5237"/>
                          <a:pt x="9190" y="6380"/>
                        </a:cubicBezTo>
                        <a:cubicBezTo>
                          <a:pt x="8619" y="7904"/>
                          <a:pt x="7761" y="9238"/>
                          <a:pt x="6714" y="10476"/>
                        </a:cubicBezTo>
                        <a:cubicBezTo>
                          <a:pt x="5952" y="11428"/>
                          <a:pt x="5094" y="12476"/>
                          <a:pt x="4142" y="13238"/>
                        </a:cubicBezTo>
                        <a:cubicBezTo>
                          <a:pt x="3761" y="13524"/>
                          <a:pt x="2999" y="14000"/>
                          <a:pt x="2713" y="13429"/>
                        </a:cubicBezTo>
                        <a:cubicBezTo>
                          <a:pt x="2523" y="13143"/>
                          <a:pt x="2713" y="12667"/>
                          <a:pt x="2713" y="12286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54" name="شكل حر: شكل 2553">
                    <a:extLst>
                      <a:ext uri="{FF2B5EF4-FFF2-40B4-BE49-F238E27FC236}">
                        <a16:creationId xmlns:a16="http://schemas.microsoft.com/office/drawing/2014/main" id="{10A41E36-D78F-CC6F-4B73-DC83E3E232AF}"/>
                      </a:ext>
                    </a:extLst>
                  </p:cNvPr>
                  <p:cNvSpPr/>
                  <p:nvPr/>
                </p:nvSpPr>
                <p:spPr>
                  <a:xfrm>
                    <a:off x="6626729" y="2811465"/>
                    <a:ext cx="18196" cy="23173"/>
                  </a:xfrm>
                  <a:custGeom>
                    <a:avLst/>
                    <a:gdLst>
                      <a:gd name="connsiteX0" fmla="*/ 480 w 18196"/>
                      <a:gd name="connsiteY0" fmla="*/ 10029 h 23173"/>
                      <a:gd name="connsiteX1" fmla="*/ 2671 w 18196"/>
                      <a:gd name="connsiteY1" fmla="*/ 5838 h 23173"/>
                      <a:gd name="connsiteX2" fmla="*/ 10862 w 18196"/>
                      <a:gd name="connsiteY2" fmla="*/ 409 h 23173"/>
                      <a:gd name="connsiteX3" fmla="*/ 12196 w 18196"/>
                      <a:gd name="connsiteY3" fmla="*/ 2505 h 23173"/>
                      <a:gd name="connsiteX4" fmla="*/ 12958 w 18196"/>
                      <a:gd name="connsiteY4" fmla="*/ 2695 h 23173"/>
                      <a:gd name="connsiteX5" fmla="*/ 14386 w 18196"/>
                      <a:gd name="connsiteY5" fmla="*/ 2886 h 23173"/>
                      <a:gd name="connsiteX6" fmla="*/ 16196 w 18196"/>
                      <a:gd name="connsiteY6" fmla="*/ 4886 h 23173"/>
                      <a:gd name="connsiteX7" fmla="*/ 16577 w 18196"/>
                      <a:gd name="connsiteY7" fmla="*/ 6124 h 23173"/>
                      <a:gd name="connsiteX8" fmla="*/ 17244 w 18196"/>
                      <a:gd name="connsiteY8" fmla="*/ 5934 h 23173"/>
                      <a:gd name="connsiteX9" fmla="*/ 18196 w 18196"/>
                      <a:gd name="connsiteY9" fmla="*/ 7267 h 23173"/>
                      <a:gd name="connsiteX10" fmla="*/ 17625 w 18196"/>
                      <a:gd name="connsiteY10" fmla="*/ 6791 h 23173"/>
                      <a:gd name="connsiteX11" fmla="*/ 15434 w 18196"/>
                      <a:gd name="connsiteY11" fmla="*/ 8220 h 23173"/>
                      <a:gd name="connsiteX12" fmla="*/ 14863 w 18196"/>
                      <a:gd name="connsiteY12" fmla="*/ 4314 h 23173"/>
                      <a:gd name="connsiteX13" fmla="*/ 13243 w 18196"/>
                      <a:gd name="connsiteY13" fmla="*/ 5362 h 23173"/>
                      <a:gd name="connsiteX14" fmla="*/ 13243 w 18196"/>
                      <a:gd name="connsiteY14" fmla="*/ 4029 h 23173"/>
                      <a:gd name="connsiteX15" fmla="*/ 12958 w 18196"/>
                      <a:gd name="connsiteY15" fmla="*/ 4029 h 23173"/>
                      <a:gd name="connsiteX16" fmla="*/ 12005 w 18196"/>
                      <a:gd name="connsiteY16" fmla="*/ 4886 h 23173"/>
                      <a:gd name="connsiteX17" fmla="*/ 11815 w 18196"/>
                      <a:gd name="connsiteY17" fmla="*/ 3838 h 23173"/>
                      <a:gd name="connsiteX18" fmla="*/ 11624 w 18196"/>
                      <a:gd name="connsiteY18" fmla="*/ 3838 h 23173"/>
                      <a:gd name="connsiteX19" fmla="*/ 9529 w 18196"/>
                      <a:gd name="connsiteY19" fmla="*/ 6410 h 23173"/>
                      <a:gd name="connsiteX20" fmla="*/ 10481 w 18196"/>
                      <a:gd name="connsiteY20" fmla="*/ 4029 h 23173"/>
                      <a:gd name="connsiteX21" fmla="*/ 10291 w 18196"/>
                      <a:gd name="connsiteY21" fmla="*/ 1647 h 23173"/>
                      <a:gd name="connsiteX22" fmla="*/ 7338 w 18196"/>
                      <a:gd name="connsiteY22" fmla="*/ 2124 h 23173"/>
                      <a:gd name="connsiteX23" fmla="*/ 4480 w 18196"/>
                      <a:gd name="connsiteY23" fmla="*/ 5457 h 23173"/>
                      <a:gd name="connsiteX24" fmla="*/ 1528 w 18196"/>
                      <a:gd name="connsiteY24" fmla="*/ 10982 h 23173"/>
                      <a:gd name="connsiteX25" fmla="*/ 1051 w 18196"/>
                      <a:gd name="connsiteY25" fmla="*/ 16030 h 23173"/>
                      <a:gd name="connsiteX26" fmla="*/ 3052 w 18196"/>
                      <a:gd name="connsiteY26" fmla="*/ 16411 h 23173"/>
                      <a:gd name="connsiteX27" fmla="*/ 5433 w 18196"/>
                      <a:gd name="connsiteY27" fmla="*/ 12601 h 23173"/>
                      <a:gd name="connsiteX28" fmla="*/ 4576 w 18196"/>
                      <a:gd name="connsiteY28" fmla="*/ 15078 h 23173"/>
                      <a:gd name="connsiteX29" fmla="*/ 3814 w 18196"/>
                      <a:gd name="connsiteY29" fmla="*/ 16792 h 23173"/>
                      <a:gd name="connsiteX30" fmla="*/ 3433 w 18196"/>
                      <a:gd name="connsiteY30" fmla="*/ 19840 h 23173"/>
                      <a:gd name="connsiteX31" fmla="*/ 3623 w 18196"/>
                      <a:gd name="connsiteY31" fmla="*/ 19840 h 23173"/>
                      <a:gd name="connsiteX32" fmla="*/ 5528 w 18196"/>
                      <a:gd name="connsiteY32" fmla="*/ 17935 h 23173"/>
                      <a:gd name="connsiteX33" fmla="*/ 5338 w 18196"/>
                      <a:gd name="connsiteY33" fmla="*/ 20031 h 23173"/>
                      <a:gd name="connsiteX34" fmla="*/ 5528 w 18196"/>
                      <a:gd name="connsiteY34" fmla="*/ 20126 h 23173"/>
                      <a:gd name="connsiteX35" fmla="*/ 7433 w 18196"/>
                      <a:gd name="connsiteY35" fmla="*/ 18030 h 23173"/>
                      <a:gd name="connsiteX36" fmla="*/ 9529 w 18196"/>
                      <a:gd name="connsiteY36" fmla="*/ 15554 h 23173"/>
                      <a:gd name="connsiteX37" fmla="*/ 8195 w 18196"/>
                      <a:gd name="connsiteY37" fmla="*/ 19078 h 23173"/>
                      <a:gd name="connsiteX38" fmla="*/ 7528 w 18196"/>
                      <a:gd name="connsiteY38" fmla="*/ 21459 h 23173"/>
                      <a:gd name="connsiteX39" fmla="*/ 11053 w 18196"/>
                      <a:gd name="connsiteY39" fmla="*/ 22221 h 23173"/>
                      <a:gd name="connsiteX40" fmla="*/ 5814 w 18196"/>
                      <a:gd name="connsiteY40" fmla="*/ 23079 h 23173"/>
                      <a:gd name="connsiteX41" fmla="*/ 194 w 18196"/>
                      <a:gd name="connsiteY41" fmla="*/ 16602 h 23173"/>
                      <a:gd name="connsiteX42" fmla="*/ 670 w 18196"/>
                      <a:gd name="connsiteY42" fmla="*/ 10125 h 23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8196" h="23173">
                        <a:moveTo>
                          <a:pt x="480" y="10029"/>
                        </a:moveTo>
                        <a:cubicBezTo>
                          <a:pt x="956" y="8505"/>
                          <a:pt x="1718" y="7077"/>
                          <a:pt x="2671" y="5838"/>
                        </a:cubicBezTo>
                        <a:cubicBezTo>
                          <a:pt x="3814" y="4314"/>
                          <a:pt x="8481" y="-1591"/>
                          <a:pt x="10862" y="409"/>
                        </a:cubicBezTo>
                        <a:cubicBezTo>
                          <a:pt x="11529" y="885"/>
                          <a:pt x="12005" y="1743"/>
                          <a:pt x="12196" y="2505"/>
                        </a:cubicBezTo>
                        <a:cubicBezTo>
                          <a:pt x="12291" y="3076"/>
                          <a:pt x="12577" y="2790"/>
                          <a:pt x="12958" y="2695"/>
                        </a:cubicBezTo>
                        <a:cubicBezTo>
                          <a:pt x="13434" y="2505"/>
                          <a:pt x="13910" y="2695"/>
                          <a:pt x="14386" y="2886"/>
                        </a:cubicBezTo>
                        <a:cubicBezTo>
                          <a:pt x="15148" y="3171"/>
                          <a:pt x="15815" y="4219"/>
                          <a:pt x="16196" y="4886"/>
                        </a:cubicBezTo>
                        <a:cubicBezTo>
                          <a:pt x="16482" y="5362"/>
                          <a:pt x="16577" y="5743"/>
                          <a:pt x="16577" y="6124"/>
                        </a:cubicBezTo>
                        <a:cubicBezTo>
                          <a:pt x="16768" y="5934"/>
                          <a:pt x="16958" y="5838"/>
                          <a:pt x="17244" y="5934"/>
                        </a:cubicBezTo>
                        <a:cubicBezTo>
                          <a:pt x="17815" y="6124"/>
                          <a:pt x="18101" y="6696"/>
                          <a:pt x="18196" y="7267"/>
                        </a:cubicBezTo>
                        <a:cubicBezTo>
                          <a:pt x="18101" y="7077"/>
                          <a:pt x="17911" y="6886"/>
                          <a:pt x="17625" y="6791"/>
                        </a:cubicBezTo>
                        <a:cubicBezTo>
                          <a:pt x="16672" y="6505"/>
                          <a:pt x="15910" y="7362"/>
                          <a:pt x="15434" y="8220"/>
                        </a:cubicBezTo>
                        <a:cubicBezTo>
                          <a:pt x="15625" y="6886"/>
                          <a:pt x="16101" y="5172"/>
                          <a:pt x="14863" y="4314"/>
                        </a:cubicBezTo>
                        <a:cubicBezTo>
                          <a:pt x="14386" y="3933"/>
                          <a:pt x="13720" y="4695"/>
                          <a:pt x="13243" y="5362"/>
                        </a:cubicBezTo>
                        <a:cubicBezTo>
                          <a:pt x="13339" y="4886"/>
                          <a:pt x="13434" y="4505"/>
                          <a:pt x="13243" y="4029"/>
                        </a:cubicBezTo>
                        <a:cubicBezTo>
                          <a:pt x="13243" y="3933"/>
                          <a:pt x="13053" y="3838"/>
                          <a:pt x="12958" y="4029"/>
                        </a:cubicBezTo>
                        <a:cubicBezTo>
                          <a:pt x="12958" y="4124"/>
                          <a:pt x="12100" y="5267"/>
                          <a:pt x="12005" y="4886"/>
                        </a:cubicBezTo>
                        <a:cubicBezTo>
                          <a:pt x="12005" y="4505"/>
                          <a:pt x="12005" y="4124"/>
                          <a:pt x="11815" y="3838"/>
                        </a:cubicBezTo>
                        <a:cubicBezTo>
                          <a:pt x="11815" y="3838"/>
                          <a:pt x="11624" y="3743"/>
                          <a:pt x="11624" y="3838"/>
                        </a:cubicBezTo>
                        <a:cubicBezTo>
                          <a:pt x="10672" y="4505"/>
                          <a:pt x="10195" y="5553"/>
                          <a:pt x="9529" y="6410"/>
                        </a:cubicBezTo>
                        <a:cubicBezTo>
                          <a:pt x="9814" y="5553"/>
                          <a:pt x="10195" y="4791"/>
                          <a:pt x="10481" y="4029"/>
                        </a:cubicBezTo>
                        <a:cubicBezTo>
                          <a:pt x="10672" y="3267"/>
                          <a:pt x="10957" y="2219"/>
                          <a:pt x="10291" y="1647"/>
                        </a:cubicBezTo>
                        <a:cubicBezTo>
                          <a:pt x="9433" y="981"/>
                          <a:pt x="8100" y="1647"/>
                          <a:pt x="7338" y="2124"/>
                        </a:cubicBezTo>
                        <a:cubicBezTo>
                          <a:pt x="6195" y="3076"/>
                          <a:pt x="5338" y="4219"/>
                          <a:pt x="4480" y="5457"/>
                        </a:cubicBezTo>
                        <a:cubicBezTo>
                          <a:pt x="3338" y="7172"/>
                          <a:pt x="2099" y="8982"/>
                          <a:pt x="1528" y="10982"/>
                        </a:cubicBezTo>
                        <a:cubicBezTo>
                          <a:pt x="1051" y="12506"/>
                          <a:pt x="575" y="14506"/>
                          <a:pt x="1051" y="16030"/>
                        </a:cubicBezTo>
                        <a:cubicBezTo>
                          <a:pt x="1337" y="17173"/>
                          <a:pt x="2290" y="17268"/>
                          <a:pt x="3052" y="16411"/>
                        </a:cubicBezTo>
                        <a:cubicBezTo>
                          <a:pt x="4099" y="15268"/>
                          <a:pt x="4290" y="13554"/>
                          <a:pt x="5433" y="12601"/>
                        </a:cubicBezTo>
                        <a:cubicBezTo>
                          <a:pt x="5433" y="13458"/>
                          <a:pt x="4957" y="14316"/>
                          <a:pt x="4576" y="15078"/>
                        </a:cubicBezTo>
                        <a:cubicBezTo>
                          <a:pt x="4290" y="15649"/>
                          <a:pt x="4099" y="16221"/>
                          <a:pt x="3814" y="16792"/>
                        </a:cubicBezTo>
                        <a:cubicBezTo>
                          <a:pt x="3433" y="17649"/>
                          <a:pt x="2861" y="18888"/>
                          <a:pt x="3433" y="19840"/>
                        </a:cubicBezTo>
                        <a:cubicBezTo>
                          <a:pt x="3433" y="19840"/>
                          <a:pt x="3528" y="19840"/>
                          <a:pt x="3623" y="19840"/>
                        </a:cubicBezTo>
                        <a:cubicBezTo>
                          <a:pt x="4576" y="19650"/>
                          <a:pt x="4957" y="18602"/>
                          <a:pt x="5528" y="17935"/>
                        </a:cubicBezTo>
                        <a:cubicBezTo>
                          <a:pt x="5528" y="18697"/>
                          <a:pt x="5052" y="19364"/>
                          <a:pt x="5338" y="20031"/>
                        </a:cubicBezTo>
                        <a:cubicBezTo>
                          <a:pt x="5338" y="20031"/>
                          <a:pt x="5433" y="20126"/>
                          <a:pt x="5528" y="20126"/>
                        </a:cubicBezTo>
                        <a:cubicBezTo>
                          <a:pt x="6481" y="19840"/>
                          <a:pt x="6957" y="18697"/>
                          <a:pt x="7433" y="18030"/>
                        </a:cubicBezTo>
                        <a:cubicBezTo>
                          <a:pt x="8005" y="17173"/>
                          <a:pt x="8671" y="16125"/>
                          <a:pt x="9529" y="15554"/>
                        </a:cubicBezTo>
                        <a:cubicBezTo>
                          <a:pt x="9338" y="16792"/>
                          <a:pt x="8767" y="17935"/>
                          <a:pt x="8195" y="19078"/>
                        </a:cubicBezTo>
                        <a:cubicBezTo>
                          <a:pt x="7814" y="19745"/>
                          <a:pt x="7243" y="20602"/>
                          <a:pt x="7528" y="21459"/>
                        </a:cubicBezTo>
                        <a:cubicBezTo>
                          <a:pt x="7814" y="22602"/>
                          <a:pt x="9814" y="22412"/>
                          <a:pt x="11053" y="22221"/>
                        </a:cubicBezTo>
                        <a:cubicBezTo>
                          <a:pt x="9433" y="22983"/>
                          <a:pt x="7624" y="23364"/>
                          <a:pt x="5814" y="23079"/>
                        </a:cubicBezTo>
                        <a:cubicBezTo>
                          <a:pt x="2861" y="22412"/>
                          <a:pt x="670" y="19459"/>
                          <a:pt x="194" y="16602"/>
                        </a:cubicBezTo>
                        <a:cubicBezTo>
                          <a:pt x="-187" y="14411"/>
                          <a:pt x="4" y="12220"/>
                          <a:pt x="670" y="10125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550" name="شكل حر: شكل 2549">
                  <a:extLst>
                    <a:ext uri="{FF2B5EF4-FFF2-40B4-BE49-F238E27FC236}">
                      <a16:creationId xmlns:a16="http://schemas.microsoft.com/office/drawing/2014/main" id="{C51EE9DC-9B12-FA29-C1DB-11003D353775}"/>
                    </a:ext>
                  </a:extLst>
                </p:cNvPr>
                <p:cNvSpPr/>
                <p:nvPr/>
              </p:nvSpPr>
              <p:spPr>
                <a:xfrm>
                  <a:off x="6625455" y="2823617"/>
                  <a:ext cx="14814" cy="11881"/>
                </a:xfrm>
                <a:custGeom>
                  <a:avLst/>
                  <a:gdLst>
                    <a:gd name="connsiteX0" fmla="*/ 135 w 14814"/>
                    <a:gd name="connsiteY0" fmla="*/ 830 h 11881"/>
                    <a:gd name="connsiteX1" fmla="*/ 39 w 14814"/>
                    <a:gd name="connsiteY1" fmla="*/ 4069 h 11881"/>
                    <a:gd name="connsiteX2" fmla="*/ 5945 w 14814"/>
                    <a:gd name="connsiteY2" fmla="*/ 11594 h 11881"/>
                    <a:gd name="connsiteX3" fmla="*/ 14803 w 14814"/>
                    <a:gd name="connsiteY3" fmla="*/ 8546 h 11881"/>
                    <a:gd name="connsiteX4" fmla="*/ 12041 w 14814"/>
                    <a:gd name="connsiteY4" fmla="*/ 8355 h 11881"/>
                    <a:gd name="connsiteX5" fmla="*/ 11660 w 14814"/>
                    <a:gd name="connsiteY5" fmla="*/ 7498 h 11881"/>
                    <a:gd name="connsiteX6" fmla="*/ 9755 w 14814"/>
                    <a:gd name="connsiteY6" fmla="*/ 7879 h 11881"/>
                    <a:gd name="connsiteX7" fmla="*/ 10136 w 14814"/>
                    <a:gd name="connsiteY7" fmla="*/ 4545 h 11881"/>
                    <a:gd name="connsiteX8" fmla="*/ 7755 w 14814"/>
                    <a:gd name="connsiteY8" fmla="*/ 5498 h 11881"/>
                    <a:gd name="connsiteX9" fmla="*/ 7374 w 14814"/>
                    <a:gd name="connsiteY9" fmla="*/ 4164 h 11881"/>
                    <a:gd name="connsiteX10" fmla="*/ 5183 w 14814"/>
                    <a:gd name="connsiteY10" fmla="*/ 5212 h 11881"/>
                    <a:gd name="connsiteX11" fmla="*/ 5373 w 14814"/>
                    <a:gd name="connsiteY11" fmla="*/ 3021 h 11881"/>
                    <a:gd name="connsiteX12" fmla="*/ 4707 w 14814"/>
                    <a:gd name="connsiteY12" fmla="*/ 2450 h 11881"/>
                    <a:gd name="connsiteX13" fmla="*/ 3564 w 14814"/>
                    <a:gd name="connsiteY13" fmla="*/ 3593 h 11881"/>
                    <a:gd name="connsiteX14" fmla="*/ 3373 w 14814"/>
                    <a:gd name="connsiteY14" fmla="*/ 1973 h 11881"/>
                    <a:gd name="connsiteX15" fmla="*/ 2706 w 14814"/>
                    <a:gd name="connsiteY15" fmla="*/ 1592 h 11881"/>
                    <a:gd name="connsiteX16" fmla="*/ 1563 w 14814"/>
                    <a:gd name="connsiteY16" fmla="*/ 4164 h 11881"/>
                    <a:gd name="connsiteX17" fmla="*/ 516 w 14814"/>
                    <a:gd name="connsiteY17" fmla="*/ 68 h 11881"/>
                    <a:gd name="connsiteX18" fmla="*/ 135 w 14814"/>
                    <a:gd name="connsiteY18" fmla="*/ 1021 h 11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814" h="11881">
                      <a:moveTo>
                        <a:pt x="135" y="830"/>
                      </a:moveTo>
                      <a:cubicBezTo>
                        <a:pt x="39" y="1878"/>
                        <a:pt x="-56" y="3021"/>
                        <a:pt x="39" y="4069"/>
                      </a:cubicBezTo>
                      <a:cubicBezTo>
                        <a:pt x="325" y="7498"/>
                        <a:pt x="2611" y="10641"/>
                        <a:pt x="5945" y="11594"/>
                      </a:cubicBezTo>
                      <a:cubicBezTo>
                        <a:pt x="8517" y="12356"/>
                        <a:pt x="11946" y="11689"/>
                        <a:pt x="14803" y="8546"/>
                      </a:cubicBezTo>
                      <a:cubicBezTo>
                        <a:pt x="14994" y="8355"/>
                        <a:pt x="12612" y="8069"/>
                        <a:pt x="12041" y="8355"/>
                      </a:cubicBezTo>
                      <a:cubicBezTo>
                        <a:pt x="12041" y="8069"/>
                        <a:pt x="12041" y="7688"/>
                        <a:pt x="11660" y="7498"/>
                      </a:cubicBezTo>
                      <a:cubicBezTo>
                        <a:pt x="10898" y="7022"/>
                        <a:pt x="10326" y="7498"/>
                        <a:pt x="9755" y="7879"/>
                      </a:cubicBezTo>
                      <a:cubicBezTo>
                        <a:pt x="10136" y="6736"/>
                        <a:pt x="10898" y="5307"/>
                        <a:pt x="10136" y="4545"/>
                      </a:cubicBezTo>
                      <a:cubicBezTo>
                        <a:pt x="9564" y="3878"/>
                        <a:pt x="8517" y="4640"/>
                        <a:pt x="7755" y="5498"/>
                      </a:cubicBezTo>
                      <a:cubicBezTo>
                        <a:pt x="7755" y="5021"/>
                        <a:pt x="7755" y="4545"/>
                        <a:pt x="7374" y="4164"/>
                      </a:cubicBezTo>
                      <a:cubicBezTo>
                        <a:pt x="6612" y="3307"/>
                        <a:pt x="5850" y="4545"/>
                        <a:pt x="5183" y="5212"/>
                      </a:cubicBezTo>
                      <a:cubicBezTo>
                        <a:pt x="5183" y="4450"/>
                        <a:pt x="5564" y="3688"/>
                        <a:pt x="5373" y="3021"/>
                      </a:cubicBezTo>
                      <a:cubicBezTo>
                        <a:pt x="5373" y="2831"/>
                        <a:pt x="4992" y="2354"/>
                        <a:pt x="4707" y="2450"/>
                      </a:cubicBezTo>
                      <a:cubicBezTo>
                        <a:pt x="4135" y="2640"/>
                        <a:pt x="3850" y="3021"/>
                        <a:pt x="3564" y="3593"/>
                      </a:cubicBezTo>
                      <a:cubicBezTo>
                        <a:pt x="3564" y="3021"/>
                        <a:pt x="3564" y="2450"/>
                        <a:pt x="3373" y="1973"/>
                      </a:cubicBezTo>
                      <a:cubicBezTo>
                        <a:pt x="3373" y="1783"/>
                        <a:pt x="2897" y="1307"/>
                        <a:pt x="2706" y="1592"/>
                      </a:cubicBezTo>
                      <a:cubicBezTo>
                        <a:pt x="2040" y="2259"/>
                        <a:pt x="1849" y="3212"/>
                        <a:pt x="1563" y="4164"/>
                      </a:cubicBezTo>
                      <a:cubicBezTo>
                        <a:pt x="1754" y="3497"/>
                        <a:pt x="992" y="1116"/>
                        <a:pt x="516" y="68"/>
                      </a:cubicBezTo>
                      <a:cubicBezTo>
                        <a:pt x="421" y="-313"/>
                        <a:pt x="135" y="1021"/>
                        <a:pt x="135" y="1021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551" name="شكل حر: شكل 2550">
                  <a:extLst>
                    <a:ext uri="{FF2B5EF4-FFF2-40B4-BE49-F238E27FC236}">
                      <a16:creationId xmlns:a16="http://schemas.microsoft.com/office/drawing/2014/main" id="{C16EF368-A00D-A7C9-E6DC-4B9E2F9A030F}"/>
                    </a:ext>
                  </a:extLst>
                </p:cNvPr>
                <p:cNvSpPr/>
                <p:nvPr/>
              </p:nvSpPr>
              <p:spPr>
                <a:xfrm>
                  <a:off x="6625304" y="2823590"/>
                  <a:ext cx="13239" cy="12020"/>
                </a:xfrm>
                <a:custGeom>
                  <a:avLst/>
                  <a:gdLst>
                    <a:gd name="connsiteX0" fmla="*/ 571 w 13239"/>
                    <a:gd name="connsiteY0" fmla="*/ 0 h 12020"/>
                    <a:gd name="connsiteX1" fmla="*/ 571 w 13239"/>
                    <a:gd name="connsiteY1" fmla="*/ 191 h 12020"/>
                    <a:gd name="connsiteX2" fmla="*/ 571 w 13239"/>
                    <a:gd name="connsiteY2" fmla="*/ 2572 h 12020"/>
                    <a:gd name="connsiteX3" fmla="*/ 1619 w 13239"/>
                    <a:gd name="connsiteY3" fmla="*/ 6286 h 12020"/>
                    <a:gd name="connsiteX4" fmla="*/ 1905 w 13239"/>
                    <a:gd name="connsiteY4" fmla="*/ 6286 h 12020"/>
                    <a:gd name="connsiteX5" fmla="*/ 1905 w 13239"/>
                    <a:gd name="connsiteY5" fmla="*/ 5906 h 12020"/>
                    <a:gd name="connsiteX6" fmla="*/ 3715 w 13239"/>
                    <a:gd name="connsiteY6" fmla="*/ 9049 h 12020"/>
                    <a:gd name="connsiteX7" fmla="*/ 4000 w 13239"/>
                    <a:gd name="connsiteY7" fmla="*/ 8954 h 12020"/>
                    <a:gd name="connsiteX8" fmla="*/ 4000 w 13239"/>
                    <a:gd name="connsiteY8" fmla="*/ 6286 h 12020"/>
                    <a:gd name="connsiteX9" fmla="*/ 4763 w 13239"/>
                    <a:gd name="connsiteY9" fmla="*/ 9239 h 12020"/>
                    <a:gd name="connsiteX10" fmla="*/ 5143 w 13239"/>
                    <a:gd name="connsiteY10" fmla="*/ 9239 h 12020"/>
                    <a:gd name="connsiteX11" fmla="*/ 5620 w 13239"/>
                    <a:gd name="connsiteY11" fmla="*/ 7049 h 12020"/>
                    <a:gd name="connsiteX12" fmla="*/ 5620 w 13239"/>
                    <a:gd name="connsiteY12" fmla="*/ 9811 h 12020"/>
                    <a:gd name="connsiteX13" fmla="*/ 5905 w 13239"/>
                    <a:gd name="connsiteY13" fmla="*/ 9811 h 12020"/>
                    <a:gd name="connsiteX14" fmla="*/ 7429 w 13239"/>
                    <a:gd name="connsiteY14" fmla="*/ 7334 h 12020"/>
                    <a:gd name="connsiteX15" fmla="*/ 8382 w 13239"/>
                    <a:gd name="connsiteY15" fmla="*/ 6001 h 12020"/>
                    <a:gd name="connsiteX16" fmla="*/ 7715 w 13239"/>
                    <a:gd name="connsiteY16" fmla="*/ 7334 h 12020"/>
                    <a:gd name="connsiteX17" fmla="*/ 6572 w 13239"/>
                    <a:gd name="connsiteY17" fmla="*/ 9811 h 12020"/>
                    <a:gd name="connsiteX18" fmla="*/ 6763 w 13239"/>
                    <a:gd name="connsiteY18" fmla="*/ 10001 h 12020"/>
                    <a:gd name="connsiteX19" fmla="*/ 8763 w 13239"/>
                    <a:gd name="connsiteY19" fmla="*/ 8477 h 12020"/>
                    <a:gd name="connsiteX20" fmla="*/ 9811 w 13239"/>
                    <a:gd name="connsiteY20" fmla="*/ 7334 h 12020"/>
                    <a:gd name="connsiteX21" fmla="*/ 8001 w 13239"/>
                    <a:gd name="connsiteY21" fmla="*/ 9716 h 12020"/>
                    <a:gd name="connsiteX22" fmla="*/ 8191 w 13239"/>
                    <a:gd name="connsiteY22" fmla="*/ 10001 h 12020"/>
                    <a:gd name="connsiteX23" fmla="*/ 8858 w 13239"/>
                    <a:gd name="connsiteY23" fmla="*/ 9525 h 12020"/>
                    <a:gd name="connsiteX24" fmla="*/ 7810 w 13239"/>
                    <a:gd name="connsiteY24" fmla="*/ 10478 h 12020"/>
                    <a:gd name="connsiteX25" fmla="*/ 7906 w 13239"/>
                    <a:gd name="connsiteY25" fmla="*/ 10763 h 12020"/>
                    <a:gd name="connsiteX26" fmla="*/ 11144 w 13239"/>
                    <a:gd name="connsiteY26" fmla="*/ 10097 h 12020"/>
                    <a:gd name="connsiteX27" fmla="*/ 11716 w 13239"/>
                    <a:gd name="connsiteY27" fmla="*/ 9906 h 12020"/>
                    <a:gd name="connsiteX28" fmla="*/ 9715 w 13239"/>
                    <a:gd name="connsiteY28" fmla="*/ 11049 h 12020"/>
                    <a:gd name="connsiteX29" fmla="*/ 9715 w 13239"/>
                    <a:gd name="connsiteY29" fmla="*/ 11335 h 12020"/>
                    <a:gd name="connsiteX30" fmla="*/ 13240 w 13239"/>
                    <a:gd name="connsiteY30" fmla="*/ 10097 h 12020"/>
                    <a:gd name="connsiteX31" fmla="*/ 5905 w 13239"/>
                    <a:gd name="connsiteY31" fmla="*/ 11716 h 12020"/>
                    <a:gd name="connsiteX32" fmla="*/ 0 w 13239"/>
                    <a:gd name="connsiteY32" fmla="*/ 4191 h 12020"/>
                    <a:gd name="connsiteX33" fmla="*/ 95 w 13239"/>
                    <a:gd name="connsiteY33" fmla="*/ 953 h 12020"/>
                    <a:gd name="connsiteX34" fmla="*/ 381 w 13239"/>
                    <a:gd name="connsiteY34" fmla="*/ 95 h 12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239" h="12020">
                      <a:moveTo>
                        <a:pt x="571" y="0"/>
                      </a:moveTo>
                      <a:cubicBezTo>
                        <a:pt x="571" y="0"/>
                        <a:pt x="571" y="95"/>
                        <a:pt x="571" y="191"/>
                      </a:cubicBezTo>
                      <a:cubicBezTo>
                        <a:pt x="571" y="953"/>
                        <a:pt x="476" y="1810"/>
                        <a:pt x="571" y="2572"/>
                      </a:cubicBezTo>
                      <a:cubicBezTo>
                        <a:pt x="667" y="3810"/>
                        <a:pt x="952" y="5144"/>
                        <a:pt x="1619" y="6286"/>
                      </a:cubicBezTo>
                      <a:cubicBezTo>
                        <a:pt x="1619" y="6382"/>
                        <a:pt x="1905" y="6286"/>
                        <a:pt x="1905" y="6286"/>
                      </a:cubicBezTo>
                      <a:cubicBezTo>
                        <a:pt x="1905" y="6191"/>
                        <a:pt x="1905" y="6096"/>
                        <a:pt x="1905" y="5906"/>
                      </a:cubicBezTo>
                      <a:cubicBezTo>
                        <a:pt x="2286" y="7049"/>
                        <a:pt x="2857" y="8096"/>
                        <a:pt x="3715" y="9049"/>
                      </a:cubicBezTo>
                      <a:cubicBezTo>
                        <a:pt x="3715" y="9144"/>
                        <a:pt x="4000" y="9049"/>
                        <a:pt x="4000" y="8954"/>
                      </a:cubicBezTo>
                      <a:cubicBezTo>
                        <a:pt x="4000" y="8001"/>
                        <a:pt x="3905" y="7144"/>
                        <a:pt x="4000" y="6286"/>
                      </a:cubicBezTo>
                      <a:cubicBezTo>
                        <a:pt x="4000" y="7334"/>
                        <a:pt x="4191" y="8382"/>
                        <a:pt x="4763" y="9239"/>
                      </a:cubicBezTo>
                      <a:cubicBezTo>
                        <a:pt x="4763" y="9334"/>
                        <a:pt x="5048" y="9334"/>
                        <a:pt x="5143" y="9239"/>
                      </a:cubicBezTo>
                      <a:cubicBezTo>
                        <a:pt x="5334" y="8477"/>
                        <a:pt x="5334" y="7810"/>
                        <a:pt x="5620" y="7049"/>
                      </a:cubicBezTo>
                      <a:cubicBezTo>
                        <a:pt x="5429" y="8001"/>
                        <a:pt x="5334" y="9049"/>
                        <a:pt x="5620" y="9811"/>
                      </a:cubicBezTo>
                      <a:cubicBezTo>
                        <a:pt x="5620" y="9906"/>
                        <a:pt x="5810" y="10001"/>
                        <a:pt x="5905" y="9811"/>
                      </a:cubicBezTo>
                      <a:cubicBezTo>
                        <a:pt x="6477" y="9049"/>
                        <a:pt x="6953" y="8192"/>
                        <a:pt x="7429" y="7334"/>
                      </a:cubicBezTo>
                      <a:cubicBezTo>
                        <a:pt x="7715" y="6858"/>
                        <a:pt x="8096" y="6382"/>
                        <a:pt x="8382" y="6001"/>
                      </a:cubicBezTo>
                      <a:cubicBezTo>
                        <a:pt x="8191" y="6382"/>
                        <a:pt x="8001" y="6858"/>
                        <a:pt x="7715" y="7334"/>
                      </a:cubicBezTo>
                      <a:cubicBezTo>
                        <a:pt x="7239" y="8096"/>
                        <a:pt x="6667" y="8954"/>
                        <a:pt x="6572" y="9811"/>
                      </a:cubicBezTo>
                      <a:cubicBezTo>
                        <a:pt x="6572" y="9906"/>
                        <a:pt x="6667" y="10001"/>
                        <a:pt x="6763" y="10001"/>
                      </a:cubicBezTo>
                      <a:cubicBezTo>
                        <a:pt x="7620" y="9811"/>
                        <a:pt x="8191" y="9049"/>
                        <a:pt x="8763" y="8477"/>
                      </a:cubicBezTo>
                      <a:cubicBezTo>
                        <a:pt x="9144" y="8096"/>
                        <a:pt x="9430" y="7715"/>
                        <a:pt x="9811" y="7334"/>
                      </a:cubicBezTo>
                      <a:cubicBezTo>
                        <a:pt x="9334" y="8192"/>
                        <a:pt x="8668" y="9049"/>
                        <a:pt x="8001" y="9716"/>
                      </a:cubicBezTo>
                      <a:cubicBezTo>
                        <a:pt x="7906" y="9906"/>
                        <a:pt x="8001" y="10097"/>
                        <a:pt x="8191" y="10001"/>
                      </a:cubicBezTo>
                      <a:cubicBezTo>
                        <a:pt x="8382" y="9811"/>
                        <a:pt x="8668" y="9716"/>
                        <a:pt x="8858" y="9525"/>
                      </a:cubicBezTo>
                      <a:cubicBezTo>
                        <a:pt x="8477" y="9811"/>
                        <a:pt x="8096" y="10097"/>
                        <a:pt x="7810" y="10478"/>
                      </a:cubicBezTo>
                      <a:cubicBezTo>
                        <a:pt x="7715" y="10573"/>
                        <a:pt x="7810" y="10763"/>
                        <a:pt x="7906" y="10763"/>
                      </a:cubicBezTo>
                      <a:cubicBezTo>
                        <a:pt x="9049" y="10763"/>
                        <a:pt x="10096" y="10382"/>
                        <a:pt x="11144" y="10097"/>
                      </a:cubicBezTo>
                      <a:cubicBezTo>
                        <a:pt x="11335" y="10097"/>
                        <a:pt x="11525" y="10001"/>
                        <a:pt x="11716" y="9906"/>
                      </a:cubicBezTo>
                      <a:cubicBezTo>
                        <a:pt x="11144" y="10382"/>
                        <a:pt x="10477" y="10763"/>
                        <a:pt x="9715" y="11049"/>
                      </a:cubicBezTo>
                      <a:cubicBezTo>
                        <a:pt x="9525" y="11049"/>
                        <a:pt x="9525" y="11335"/>
                        <a:pt x="9715" y="11335"/>
                      </a:cubicBezTo>
                      <a:cubicBezTo>
                        <a:pt x="10954" y="11335"/>
                        <a:pt x="12192" y="10859"/>
                        <a:pt x="13240" y="10097"/>
                      </a:cubicBezTo>
                      <a:cubicBezTo>
                        <a:pt x="10763" y="12002"/>
                        <a:pt x="8001" y="12383"/>
                        <a:pt x="5905" y="11716"/>
                      </a:cubicBezTo>
                      <a:cubicBezTo>
                        <a:pt x="2572" y="10763"/>
                        <a:pt x="190" y="7620"/>
                        <a:pt x="0" y="4191"/>
                      </a:cubicBezTo>
                      <a:cubicBezTo>
                        <a:pt x="0" y="3143"/>
                        <a:pt x="0" y="2096"/>
                        <a:pt x="95" y="953"/>
                      </a:cubicBezTo>
                      <a:cubicBezTo>
                        <a:pt x="95" y="953"/>
                        <a:pt x="190" y="381"/>
                        <a:pt x="381" y="95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482" name="رسم 672">
                <a:extLst>
                  <a:ext uri="{FF2B5EF4-FFF2-40B4-BE49-F238E27FC236}">
                    <a16:creationId xmlns:a16="http://schemas.microsoft.com/office/drawing/2014/main" id="{7F1417FE-2B52-71DC-C3D0-2B316FCD6268}"/>
                  </a:ext>
                </a:extLst>
              </p:cNvPr>
              <p:cNvGrpSpPr/>
              <p:nvPr/>
            </p:nvGrpSpPr>
            <p:grpSpPr>
              <a:xfrm>
                <a:off x="6513993" y="2829686"/>
                <a:ext cx="22196" cy="21615"/>
                <a:chOff x="6513993" y="2829686"/>
                <a:chExt cx="22196" cy="21615"/>
              </a:xfrm>
            </p:grpSpPr>
            <p:grpSp>
              <p:nvGrpSpPr>
                <p:cNvPr id="2535" name="رسم 672">
                  <a:extLst>
                    <a:ext uri="{FF2B5EF4-FFF2-40B4-BE49-F238E27FC236}">
                      <a16:creationId xmlns:a16="http://schemas.microsoft.com/office/drawing/2014/main" id="{A683FBEE-72CC-B245-72B7-54C8DE0542B3}"/>
                    </a:ext>
                  </a:extLst>
                </p:cNvPr>
                <p:cNvGrpSpPr/>
                <p:nvPr/>
              </p:nvGrpSpPr>
              <p:grpSpPr>
                <a:xfrm>
                  <a:off x="6516094" y="2834163"/>
                  <a:ext cx="17248" cy="17138"/>
                  <a:chOff x="6516094" y="2834163"/>
                  <a:chExt cx="17248" cy="17138"/>
                </a:xfrm>
              </p:grpSpPr>
              <p:sp>
                <p:nvSpPr>
                  <p:cNvPr id="2545" name="شكل حر: شكل 2544">
                    <a:extLst>
                      <a:ext uri="{FF2B5EF4-FFF2-40B4-BE49-F238E27FC236}">
                        <a16:creationId xmlns:a16="http://schemas.microsoft.com/office/drawing/2014/main" id="{45A71D91-8B0D-9036-C000-6FA71AD83E95}"/>
                      </a:ext>
                    </a:extLst>
                  </p:cNvPr>
                  <p:cNvSpPr/>
                  <p:nvPr/>
                </p:nvSpPr>
                <p:spPr>
                  <a:xfrm>
                    <a:off x="6516157" y="2834468"/>
                    <a:ext cx="17185" cy="16834"/>
                  </a:xfrm>
                  <a:custGeom>
                    <a:avLst/>
                    <a:gdLst>
                      <a:gd name="connsiteX0" fmla="*/ 14182 w 17185"/>
                      <a:gd name="connsiteY0" fmla="*/ 12649 h 16834"/>
                      <a:gd name="connsiteX1" fmla="*/ 11039 w 17185"/>
                      <a:gd name="connsiteY1" fmla="*/ 14935 h 16834"/>
                      <a:gd name="connsiteX2" fmla="*/ 2943 w 17185"/>
                      <a:gd name="connsiteY2" fmla="*/ 15888 h 16834"/>
                      <a:gd name="connsiteX3" fmla="*/ 2752 w 17185"/>
                      <a:gd name="connsiteY3" fmla="*/ 13792 h 16834"/>
                      <a:gd name="connsiteX4" fmla="*/ 2181 w 17185"/>
                      <a:gd name="connsiteY4" fmla="*/ 13411 h 16834"/>
                      <a:gd name="connsiteX5" fmla="*/ 1228 w 17185"/>
                      <a:gd name="connsiteY5" fmla="*/ 12744 h 16834"/>
                      <a:gd name="connsiteX6" fmla="*/ 657 w 17185"/>
                      <a:gd name="connsiteY6" fmla="*/ 10649 h 16834"/>
                      <a:gd name="connsiteX7" fmla="*/ 847 w 17185"/>
                      <a:gd name="connsiteY7" fmla="*/ 9601 h 16834"/>
                      <a:gd name="connsiteX8" fmla="*/ 276 w 17185"/>
                      <a:gd name="connsiteY8" fmla="*/ 9601 h 16834"/>
                      <a:gd name="connsiteX9" fmla="*/ 85 w 17185"/>
                      <a:gd name="connsiteY9" fmla="*/ 7982 h 16834"/>
                      <a:gd name="connsiteX10" fmla="*/ 847 w 17185"/>
                      <a:gd name="connsiteY10" fmla="*/ 5982 h 16834"/>
                      <a:gd name="connsiteX11" fmla="*/ 2943 w 17185"/>
                      <a:gd name="connsiteY11" fmla="*/ 3029 h 16834"/>
                      <a:gd name="connsiteX12" fmla="*/ 15135 w 17185"/>
                      <a:gd name="connsiteY12" fmla="*/ 1314 h 16834"/>
                      <a:gd name="connsiteX13" fmla="*/ 16944 w 17185"/>
                      <a:gd name="connsiteY13" fmla="*/ 8172 h 16834"/>
                      <a:gd name="connsiteX14" fmla="*/ 14182 w 17185"/>
                      <a:gd name="connsiteY14" fmla="*/ 12744 h 16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185" h="16834">
                        <a:moveTo>
                          <a:pt x="14182" y="12649"/>
                        </a:moveTo>
                        <a:cubicBezTo>
                          <a:pt x="13230" y="13602"/>
                          <a:pt x="12182" y="14364"/>
                          <a:pt x="11039" y="14935"/>
                        </a:cubicBezTo>
                        <a:cubicBezTo>
                          <a:pt x="9610" y="15697"/>
                          <a:pt x="3990" y="18174"/>
                          <a:pt x="2943" y="15888"/>
                        </a:cubicBezTo>
                        <a:cubicBezTo>
                          <a:pt x="2657" y="15221"/>
                          <a:pt x="2657" y="14554"/>
                          <a:pt x="2752" y="13792"/>
                        </a:cubicBezTo>
                        <a:cubicBezTo>
                          <a:pt x="2752" y="13411"/>
                          <a:pt x="2562" y="13506"/>
                          <a:pt x="2181" y="13411"/>
                        </a:cubicBezTo>
                        <a:cubicBezTo>
                          <a:pt x="1800" y="13411"/>
                          <a:pt x="1514" y="13030"/>
                          <a:pt x="1228" y="12744"/>
                        </a:cubicBezTo>
                        <a:cubicBezTo>
                          <a:pt x="752" y="12268"/>
                          <a:pt x="657" y="11220"/>
                          <a:pt x="657" y="10649"/>
                        </a:cubicBezTo>
                        <a:cubicBezTo>
                          <a:pt x="657" y="10268"/>
                          <a:pt x="657" y="9887"/>
                          <a:pt x="847" y="9601"/>
                        </a:cubicBezTo>
                        <a:cubicBezTo>
                          <a:pt x="657" y="9601"/>
                          <a:pt x="466" y="9601"/>
                          <a:pt x="276" y="9601"/>
                        </a:cubicBezTo>
                        <a:cubicBezTo>
                          <a:pt x="-105" y="9220"/>
                          <a:pt x="-10" y="8458"/>
                          <a:pt x="85" y="7982"/>
                        </a:cubicBezTo>
                        <a:cubicBezTo>
                          <a:pt x="276" y="7315"/>
                          <a:pt x="657" y="6648"/>
                          <a:pt x="847" y="5982"/>
                        </a:cubicBezTo>
                        <a:cubicBezTo>
                          <a:pt x="1228" y="4839"/>
                          <a:pt x="1990" y="3791"/>
                          <a:pt x="2943" y="3029"/>
                        </a:cubicBezTo>
                        <a:cubicBezTo>
                          <a:pt x="5800" y="457"/>
                          <a:pt x="11706" y="-1353"/>
                          <a:pt x="15135" y="1314"/>
                        </a:cubicBezTo>
                        <a:cubicBezTo>
                          <a:pt x="17135" y="2838"/>
                          <a:pt x="17516" y="5886"/>
                          <a:pt x="16944" y="8172"/>
                        </a:cubicBezTo>
                        <a:cubicBezTo>
                          <a:pt x="16468" y="9982"/>
                          <a:pt x="15420" y="11506"/>
                          <a:pt x="14182" y="12744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46" name="شكل حر: شكل 2545">
                    <a:extLst>
                      <a:ext uri="{FF2B5EF4-FFF2-40B4-BE49-F238E27FC236}">
                        <a16:creationId xmlns:a16="http://schemas.microsoft.com/office/drawing/2014/main" id="{999FA6EA-7445-096A-9715-6A942C2B8E42}"/>
                      </a:ext>
                    </a:extLst>
                  </p:cNvPr>
                  <p:cNvSpPr/>
                  <p:nvPr/>
                </p:nvSpPr>
                <p:spPr>
                  <a:xfrm>
                    <a:off x="6516094" y="2834163"/>
                    <a:ext cx="17248" cy="17138"/>
                  </a:xfrm>
                  <a:custGeom>
                    <a:avLst/>
                    <a:gdLst>
                      <a:gd name="connsiteX0" fmla="*/ 14245 w 17248"/>
                      <a:gd name="connsiteY0" fmla="*/ 12954 h 17138"/>
                      <a:gd name="connsiteX1" fmla="*/ 11102 w 17248"/>
                      <a:gd name="connsiteY1" fmla="*/ 15240 h 17138"/>
                      <a:gd name="connsiteX2" fmla="*/ 3006 w 17248"/>
                      <a:gd name="connsiteY2" fmla="*/ 16193 h 17138"/>
                      <a:gd name="connsiteX3" fmla="*/ 2815 w 17248"/>
                      <a:gd name="connsiteY3" fmla="*/ 14097 h 17138"/>
                      <a:gd name="connsiteX4" fmla="*/ 2244 w 17248"/>
                      <a:gd name="connsiteY4" fmla="*/ 13716 h 17138"/>
                      <a:gd name="connsiteX5" fmla="*/ 1291 w 17248"/>
                      <a:gd name="connsiteY5" fmla="*/ 13049 h 17138"/>
                      <a:gd name="connsiteX6" fmla="*/ 720 w 17248"/>
                      <a:gd name="connsiteY6" fmla="*/ 10954 h 17138"/>
                      <a:gd name="connsiteX7" fmla="*/ 910 w 17248"/>
                      <a:gd name="connsiteY7" fmla="*/ 9906 h 17138"/>
                      <a:gd name="connsiteX8" fmla="*/ 339 w 17248"/>
                      <a:gd name="connsiteY8" fmla="*/ 9906 h 17138"/>
                      <a:gd name="connsiteX9" fmla="*/ 53 w 17248"/>
                      <a:gd name="connsiteY9" fmla="*/ 8573 h 17138"/>
                      <a:gd name="connsiteX10" fmla="*/ 339 w 17248"/>
                      <a:gd name="connsiteY10" fmla="*/ 9144 h 17138"/>
                      <a:gd name="connsiteX11" fmla="*/ 2434 w 17248"/>
                      <a:gd name="connsiteY11" fmla="*/ 8858 h 17138"/>
                      <a:gd name="connsiteX12" fmla="*/ 1386 w 17248"/>
                      <a:gd name="connsiteY12" fmla="*/ 11906 h 17138"/>
                      <a:gd name="connsiteX13" fmla="*/ 2910 w 17248"/>
                      <a:gd name="connsiteY13" fmla="*/ 11716 h 17138"/>
                      <a:gd name="connsiteX14" fmla="*/ 2434 w 17248"/>
                      <a:gd name="connsiteY14" fmla="*/ 12668 h 17138"/>
                      <a:gd name="connsiteX15" fmla="*/ 2625 w 17248"/>
                      <a:gd name="connsiteY15" fmla="*/ 12764 h 17138"/>
                      <a:gd name="connsiteX16" fmla="*/ 3672 w 17248"/>
                      <a:gd name="connsiteY16" fmla="*/ 12478 h 17138"/>
                      <a:gd name="connsiteX17" fmla="*/ 3387 w 17248"/>
                      <a:gd name="connsiteY17" fmla="*/ 13335 h 17138"/>
                      <a:gd name="connsiteX18" fmla="*/ 3577 w 17248"/>
                      <a:gd name="connsiteY18" fmla="*/ 13430 h 17138"/>
                      <a:gd name="connsiteX19" fmla="*/ 6054 w 17248"/>
                      <a:gd name="connsiteY19" fmla="*/ 12287 h 17138"/>
                      <a:gd name="connsiteX20" fmla="*/ 4434 w 17248"/>
                      <a:gd name="connsiteY20" fmla="*/ 13716 h 17138"/>
                      <a:gd name="connsiteX21" fmla="*/ 3768 w 17248"/>
                      <a:gd name="connsiteY21" fmla="*/ 15526 h 17138"/>
                      <a:gd name="connsiteX22" fmla="*/ 6149 w 17248"/>
                      <a:gd name="connsiteY22" fmla="*/ 16288 h 17138"/>
                      <a:gd name="connsiteX23" fmla="*/ 9483 w 17248"/>
                      <a:gd name="connsiteY23" fmla="*/ 14954 h 17138"/>
                      <a:gd name="connsiteX24" fmla="*/ 13769 w 17248"/>
                      <a:gd name="connsiteY24" fmla="*/ 11906 h 17138"/>
                      <a:gd name="connsiteX25" fmla="*/ 16055 w 17248"/>
                      <a:gd name="connsiteY25" fmla="*/ 8287 h 17138"/>
                      <a:gd name="connsiteX26" fmla="*/ 14721 w 17248"/>
                      <a:gd name="connsiteY26" fmla="*/ 7239 h 17138"/>
                      <a:gd name="connsiteX27" fmla="*/ 11578 w 17248"/>
                      <a:gd name="connsiteY27" fmla="*/ 9144 h 17138"/>
                      <a:gd name="connsiteX28" fmla="*/ 13102 w 17248"/>
                      <a:gd name="connsiteY28" fmla="*/ 7620 h 17138"/>
                      <a:gd name="connsiteX29" fmla="*/ 14245 w 17248"/>
                      <a:gd name="connsiteY29" fmla="*/ 6668 h 17138"/>
                      <a:gd name="connsiteX30" fmla="*/ 15674 w 17248"/>
                      <a:gd name="connsiteY30" fmla="*/ 4572 h 17138"/>
                      <a:gd name="connsiteX31" fmla="*/ 15579 w 17248"/>
                      <a:gd name="connsiteY31" fmla="*/ 4477 h 17138"/>
                      <a:gd name="connsiteX32" fmla="*/ 13483 w 17248"/>
                      <a:gd name="connsiteY32" fmla="*/ 5144 h 17138"/>
                      <a:gd name="connsiteX33" fmla="*/ 14436 w 17248"/>
                      <a:gd name="connsiteY33" fmla="*/ 3620 h 17138"/>
                      <a:gd name="connsiteX34" fmla="*/ 14436 w 17248"/>
                      <a:gd name="connsiteY34" fmla="*/ 3429 h 17138"/>
                      <a:gd name="connsiteX35" fmla="*/ 12245 w 17248"/>
                      <a:gd name="connsiteY35" fmla="*/ 4286 h 17138"/>
                      <a:gd name="connsiteX36" fmla="*/ 9768 w 17248"/>
                      <a:gd name="connsiteY36" fmla="*/ 5334 h 17138"/>
                      <a:gd name="connsiteX37" fmla="*/ 12054 w 17248"/>
                      <a:gd name="connsiteY37" fmla="*/ 3239 h 17138"/>
                      <a:gd name="connsiteX38" fmla="*/ 13388 w 17248"/>
                      <a:gd name="connsiteY38" fmla="*/ 1810 h 17138"/>
                      <a:gd name="connsiteX39" fmla="*/ 11102 w 17248"/>
                      <a:gd name="connsiteY39" fmla="*/ 0 h 17138"/>
                      <a:gd name="connsiteX40" fmla="*/ 15198 w 17248"/>
                      <a:gd name="connsiteY40" fmla="*/ 1333 h 17138"/>
                      <a:gd name="connsiteX41" fmla="*/ 17007 w 17248"/>
                      <a:gd name="connsiteY41" fmla="*/ 8192 h 17138"/>
                      <a:gd name="connsiteX42" fmla="*/ 14245 w 17248"/>
                      <a:gd name="connsiteY42" fmla="*/ 12764 h 17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7248" h="17138">
                        <a:moveTo>
                          <a:pt x="14245" y="12954"/>
                        </a:moveTo>
                        <a:cubicBezTo>
                          <a:pt x="13293" y="13906"/>
                          <a:pt x="12245" y="14669"/>
                          <a:pt x="11102" y="15240"/>
                        </a:cubicBezTo>
                        <a:cubicBezTo>
                          <a:pt x="9673" y="16002"/>
                          <a:pt x="4053" y="18479"/>
                          <a:pt x="3006" y="16193"/>
                        </a:cubicBezTo>
                        <a:cubicBezTo>
                          <a:pt x="2720" y="15526"/>
                          <a:pt x="2720" y="14859"/>
                          <a:pt x="2815" y="14097"/>
                        </a:cubicBezTo>
                        <a:cubicBezTo>
                          <a:pt x="2815" y="13716"/>
                          <a:pt x="2625" y="13811"/>
                          <a:pt x="2244" y="13716"/>
                        </a:cubicBezTo>
                        <a:cubicBezTo>
                          <a:pt x="1863" y="13716"/>
                          <a:pt x="1577" y="13335"/>
                          <a:pt x="1291" y="13049"/>
                        </a:cubicBezTo>
                        <a:cubicBezTo>
                          <a:pt x="815" y="12573"/>
                          <a:pt x="720" y="11525"/>
                          <a:pt x="720" y="10954"/>
                        </a:cubicBezTo>
                        <a:cubicBezTo>
                          <a:pt x="720" y="10573"/>
                          <a:pt x="720" y="10192"/>
                          <a:pt x="910" y="9906"/>
                        </a:cubicBezTo>
                        <a:cubicBezTo>
                          <a:pt x="720" y="9906"/>
                          <a:pt x="529" y="9906"/>
                          <a:pt x="339" y="9906"/>
                        </a:cubicBezTo>
                        <a:cubicBezTo>
                          <a:pt x="-42" y="9525"/>
                          <a:pt x="-42" y="9049"/>
                          <a:pt x="53" y="8573"/>
                        </a:cubicBezTo>
                        <a:cubicBezTo>
                          <a:pt x="53" y="8763"/>
                          <a:pt x="148" y="8954"/>
                          <a:pt x="339" y="9144"/>
                        </a:cubicBezTo>
                        <a:cubicBezTo>
                          <a:pt x="1005" y="9716"/>
                          <a:pt x="1767" y="9334"/>
                          <a:pt x="2434" y="8858"/>
                        </a:cubicBezTo>
                        <a:cubicBezTo>
                          <a:pt x="1767" y="9811"/>
                          <a:pt x="815" y="10858"/>
                          <a:pt x="1386" y="11906"/>
                        </a:cubicBezTo>
                        <a:cubicBezTo>
                          <a:pt x="1672" y="12382"/>
                          <a:pt x="2339" y="12097"/>
                          <a:pt x="2910" y="11716"/>
                        </a:cubicBezTo>
                        <a:cubicBezTo>
                          <a:pt x="2625" y="12002"/>
                          <a:pt x="2434" y="12287"/>
                          <a:pt x="2434" y="12668"/>
                        </a:cubicBezTo>
                        <a:cubicBezTo>
                          <a:pt x="2434" y="12764"/>
                          <a:pt x="2434" y="12859"/>
                          <a:pt x="2625" y="12764"/>
                        </a:cubicBezTo>
                        <a:cubicBezTo>
                          <a:pt x="2720" y="12764"/>
                          <a:pt x="3768" y="12097"/>
                          <a:pt x="3672" y="12478"/>
                        </a:cubicBezTo>
                        <a:cubicBezTo>
                          <a:pt x="3672" y="12764"/>
                          <a:pt x="3387" y="13049"/>
                          <a:pt x="3387" y="13335"/>
                        </a:cubicBezTo>
                        <a:cubicBezTo>
                          <a:pt x="3387" y="13335"/>
                          <a:pt x="3387" y="13526"/>
                          <a:pt x="3577" y="13430"/>
                        </a:cubicBezTo>
                        <a:cubicBezTo>
                          <a:pt x="4530" y="13335"/>
                          <a:pt x="5292" y="12668"/>
                          <a:pt x="6054" y="12287"/>
                        </a:cubicBezTo>
                        <a:cubicBezTo>
                          <a:pt x="5577" y="12859"/>
                          <a:pt x="4911" y="13240"/>
                          <a:pt x="4434" y="13716"/>
                        </a:cubicBezTo>
                        <a:cubicBezTo>
                          <a:pt x="3958" y="14192"/>
                          <a:pt x="3387" y="14859"/>
                          <a:pt x="3768" y="15526"/>
                        </a:cubicBezTo>
                        <a:cubicBezTo>
                          <a:pt x="4149" y="16383"/>
                          <a:pt x="5387" y="16383"/>
                          <a:pt x="6149" y="16288"/>
                        </a:cubicBezTo>
                        <a:cubicBezTo>
                          <a:pt x="7292" y="16097"/>
                          <a:pt x="8435" y="15526"/>
                          <a:pt x="9483" y="14954"/>
                        </a:cubicBezTo>
                        <a:cubicBezTo>
                          <a:pt x="11007" y="14097"/>
                          <a:pt x="12531" y="13240"/>
                          <a:pt x="13769" y="11906"/>
                        </a:cubicBezTo>
                        <a:cubicBezTo>
                          <a:pt x="14721" y="10954"/>
                          <a:pt x="15674" y="9716"/>
                          <a:pt x="16055" y="8287"/>
                        </a:cubicBezTo>
                        <a:cubicBezTo>
                          <a:pt x="16245" y="7334"/>
                          <a:pt x="15579" y="6953"/>
                          <a:pt x="14721" y="7239"/>
                        </a:cubicBezTo>
                        <a:cubicBezTo>
                          <a:pt x="13578" y="7715"/>
                          <a:pt x="12816" y="8954"/>
                          <a:pt x="11578" y="9144"/>
                        </a:cubicBezTo>
                        <a:cubicBezTo>
                          <a:pt x="11959" y="8477"/>
                          <a:pt x="12626" y="8096"/>
                          <a:pt x="13102" y="7620"/>
                        </a:cubicBezTo>
                        <a:cubicBezTo>
                          <a:pt x="13483" y="7334"/>
                          <a:pt x="13864" y="6953"/>
                          <a:pt x="14245" y="6668"/>
                        </a:cubicBezTo>
                        <a:cubicBezTo>
                          <a:pt x="14912" y="6191"/>
                          <a:pt x="15769" y="5525"/>
                          <a:pt x="15674" y="4572"/>
                        </a:cubicBezTo>
                        <a:cubicBezTo>
                          <a:pt x="15674" y="4572"/>
                          <a:pt x="15674" y="4477"/>
                          <a:pt x="15579" y="4477"/>
                        </a:cubicBezTo>
                        <a:cubicBezTo>
                          <a:pt x="14817" y="4286"/>
                          <a:pt x="14150" y="4953"/>
                          <a:pt x="13483" y="5144"/>
                        </a:cubicBezTo>
                        <a:cubicBezTo>
                          <a:pt x="13769" y="4572"/>
                          <a:pt x="14340" y="4286"/>
                          <a:pt x="14436" y="3620"/>
                        </a:cubicBezTo>
                        <a:cubicBezTo>
                          <a:pt x="14436" y="3620"/>
                          <a:pt x="14436" y="3524"/>
                          <a:pt x="14436" y="3429"/>
                        </a:cubicBezTo>
                        <a:cubicBezTo>
                          <a:pt x="13674" y="3334"/>
                          <a:pt x="12816" y="3905"/>
                          <a:pt x="12245" y="4286"/>
                        </a:cubicBezTo>
                        <a:cubicBezTo>
                          <a:pt x="11578" y="4667"/>
                          <a:pt x="10626" y="5239"/>
                          <a:pt x="9768" y="5334"/>
                        </a:cubicBezTo>
                        <a:cubicBezTo>
                          <a:pt x="10340" y="4477"/>
                          <a:pt x="11292" y="3810"/>
                          <a:pt x="12054" y="3239"/>
                        </a:cubicBezTo>
                        <a:cubicBezTo>
                          <a:pt x="12531" y="2857"/>
                          <a:pt x="13293" y="2477"/>
                          <a:pt x="13388" y="1810"/>
                        </a:cubicBezTo>
                        <a:cubicBezTo>
                          <a:pt x="13578" y="857"/>
                          <a:pt x="12054" y="286"/>
                          <a:pt x="11102" y="0"/>
                        </a:cubicBezTo>
                        <a:cubicBezTo>
                          <a:pt x="12626" y="0"/>
                          <a:pt x="14055" y="381"/>
                          <a:pt x="15198" y="1333"/>
                        </a:cubicBezTo>
                        <a:cubicBezTo>
                          <a:pt x="17198" y="2857"/>
                          <a:pt x="17579" y="5905"/>
                          <a:pt x="17007" y="8192"/>
                        </a:cubicBezTo>
                        <a:cubicBezTo>
                          <a:pt x="16531" y="10001"/>
                          <a:pt x="15483" y="11525"/>
                          <a:pt x="14245" y="12764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536" name="رسم 672">
                  <a:extLst>
                    <a:ext uri="{FF2B5EF4-FFF2-40B4-BE49-F238E27FC236}">
                      <a16:creationId xmlns:a16="http://schemas.microsoft.com/office/drawing/2014/main" id="{CC57B601-1245-97AA-DF41-E27D877CE0D3}"/>
                    </a:ext>
                  </a:extLst>
                </p:cNvPr>
                <p:cNvGrpSpPr/>
                <p:nvPr/>
              </p:nvGrpSpPr>
              <p:grpSpPr>
                <a:xfrm>
                  <a:off x="6513993" y="2829686"/>
                  <a:ext cx="17262" cy="13430"/>
                  <a:chOff x="6513993" y="2829686"/>
                  <a:chExt cx="17262" cy="13430"/>
                </a:xfrm>
              </p:grpSpPr>
              <p:sp>
                <p:nvSpPr>
                  <p:cNvPr id="2543" name="شكل حر: شكل 2542">
                    <a:extLst>
                      <a:ext uri="{FF2B5EF4-FFF2-40B4-BE49-F238E27FC236}">
                        <a16:creationId xmlns:a16="http://schemas.microsoft.com/office/drawing/2014/main" id="{78A13F00-8820-000A-E838-84364DAC144C}"/>
                      </a:ext>
                    </a:extLst>
                  </p:cNvPr>
                  <p:cNvSpPr/>
                  <p:nvPr/>
                </p:nvSpPr>
                <p:spPr>
                  <a:xfrm>
                    <a:off x="6513993" y="2829686"/>
                    <a:ext cx="17262" cy="13430"/>
                  </a:xfrm>
                  <a:custGeom>
                    <a:avLst/>
                    <a:gdLst>
                      <a:gd name="connsiteX0" fmla="*/ 9583 w 17262"/>
                      <a:gd name="connsiteY0" fmla="*/ 0 h 13430"/>
                      <a:gd name="connsiteX1" fmla="*/ 6059 w 17262"/>
                      <a:gd name="connsiteY1" fmla="*/ 381 h 13430"/>
                      <a:gd name="connsiteX2" fmla="*/ 58 w 17262"/>
                      <a:gd name="connsiteY2" fmla="*/ 4667 h 13430"/>
                      <a:gd name="connsiteX3" fmla="*/ 1201 w 17262"/>
                      <a:gd name="connsiteY3" fmla="*/ 6096 h 13430"/>
                      <a:gd name="connsiteX4" fmla="*/ 1106 w 17262"/>
                      <a:gd name="connsiteY4" fmla="*/ 6667 h 13430"/>
                      <a:gd name="connsiteX5" fmla="*/ 820 w 17262"/>
                      <a:gd name="connsiteY5" fmla="*/ 7715 h 13430"/>
                      <a:gd name="connsiteX6" fmla="*/ 1678 w 17262"/>
                      <a:gd name="connsiteY6" fmla="*/ 9525 h 13430"/>
                      <a:gd name="connsiteX7" fmla="*/ 2440 w 17262"/>
                      <a:gd name="connsiteY7" fmla="*/ 10192 h 13430"/>
                      <a:gd name="connsiteX8" fmla="*/ 2154 w 17262"/>
                      <a:gd name="connsiteY8" fmla="*/ 10573 h 13430"/>
                      <a:gd name="connsiteX9" fmla="*/ 3011 w 17262"/>
                      <a:gd name="connsiteY9" fmla="*/ 11811 h 13430"/>
                      <a:gd name="connsiteX10" fmla="*/ 4726 w 17262"/>
                      <a:gd name="connsiteY10" fmla="*/ 12668 h 13430"/>
                      <a:gd name="connsiteX11" fmla="*/ 7964 w 17262"/>
                      <a:gd name="connsiteY11" fmla="*/ 13430 h 13430"/>
                      <a:gd name="connsiteX12" fmla="*/ 17203 w 17262"/>
                      <a:gd name="connsiteY12" fmla="*/ 7144 h 13430"/>
                      <a:gd name="connsiteX13" fmla="*/ 14251 w 17262"/>
                      <a:gd name="connsiteY13" fmla="*/ 1429 h 13430"/>
                      <a:gd name="connsiteX14" fmla="*/ 9583 w 17262"/>
                      <a:gd name="connsiteY14" fmla="*/ 0 h 13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262" h="13430">
                        <a:moveTo>
                          <a:pt x="9583" y="0"/>
                        </a:moveTo>
                        <a:cubicBezTo>
                          <a:pt x="8440" y="0"/>
                          <a:pt x="7202" y="0"/>
                          <a:pt x="6059" y="381"/>
                        </a:cubicBezTo>
                        <a:cubicBezTo>
                          <a:pt x="4630" y="762"/>
                          <a:pt x="-608" y="2476"/>
                          <a:pt x="58" y="4667"/>
                        </a:cubicBezTo>
                        <a:cubicBezTo>
                          <a:pt x="249" y="5239"/>
                          <a:pt x="630" y="5810"/>
                          <a:pt x="1201" y="6096"/>
                        </a:cubicBezTo>
                        <a:cubicBezTo>
                          <a:pt x="1487" y="6382"/>
                          <a:pt x="1201" y="6477"/>
                          <a:pt x="1106" y="6667"/>
                        </a:cubicBezTo>
                        <a:cubicBezTo>
                          <a:pt x="820" y="6953"/>
                          <a:pt x="820" y="7334"/>
                          <a:pt x="820" y="7715"/>
                        </a:cubicBezTo>
                        <a:cubicBezTo>
                          <a:pt x="820" y="8287"/>
                          <a:pt x="1297" y="9049"/>
                          <a:pt x="1678" y="9525"/>
                        </a:cubicBezTo>
                        <a:cubicBezTo>
                          <a:pt x="1963" y="9811"/>
                          <a:pt x="2154" y="10001"/>
                          <a:pt x="2440" y="10192"/>
                        </a:cubicBezTo>
                        <a:cubicBezTo>
                          <a:pt x="2249" y="10192"/>
                          <a:pt x="2154" y="10382"/>
                          <a:pt x="2154" y="10573"/>
                        </a:cubicBezTo>
                        <a:cubicBezTo>
                          <a:pt x="2154" y="11144"/>
                          <a:pt x="2630" y="11525"/>
                          <a:pt x="3011" y="11811"/>
                        </a:cubicBezTo>
                        <a:cubicBezTo>
                          <a:pt x="3583" y="12192"/>
                          <a:pt x="4154" y="12382"/>
                          <a:pt x="4726" y="12668"/>
                        </a:cubicBezTo>
                        <a:cubicBezTo>
                          <a:pt x="5678" y="13144"/>
                          <a:pt x="6821" y="13430"/>
                          <a:pt x="7964" y="13430"/>
                        </a:cubicBezTo>
                        <a:cubicBezTo>
                          <a:pt x="11488" y="13430"/>
                          <a:pt x="16537" y="11049"/>
                          <a:pt x="17203" y="7144"/>
                        </a:cubicBezTo>
                        <a:cubicBezTo>
                          <a:pt x="17584" y="4858"/>
                          <a:pt x="16060" y="2572"/>
                          <a:pt x="14251" y="1429"/>
                        </a:cubicBezTo>
                        <a:cubicBezTo>
                          <a:pt x="12822" y="571"/>
                          <a:pt x="11203" y="95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44" name="شكل حر: شكل 2543">
                    <a:extLst>
                      <a:ext uri="{FF2B5EF4-FFF2-40B4-BE49-F238E27FC236}">
                        <a16:creationId xmlns:a16="http://schemas.microsoft.com/office/drawing/2014/main" id="{DE122FF5-7090-4695-8D22-F42E2A2B6BE1}"/>
                      </a:ext>
                    </a:extLst>
                  </p:cNvPr>
                  <p:cNvSpPr/>
                  <p:nvPr/>
                </p:nvSpPr>
                <p:spPr>
                  <a:xfrm>
                    <a:off x="6513993" y="2829686"/>
                    <a:ext cx="17071" cy="11620"/>
                  </a:xfrm>
                  <a:custGeom>
                    <a:avLst/>
                    <a:gdLst>
                      <a:gd name="connsiteX0" fmla="*/ 9583 w 17071"/>
                      <a:gd name="connsiteY0" fmla="*/ 0 h 11620"/>
                      <a:gd name="connsiteX1" fmla="*/ 6059 w 17071"/>
                      <a:gd name="connsiteY1" fmla="*/ 381 h 11620"/>
                      <a:gd name="connsiteX2" fmla="*/ 58 w 17071"/>
                      <a:gd name="connsiteY2" fmla="*/ 4667 h 11620"/>
                      <a:gd name="connsiteX3" fmla="*/ 1201 w 17071"/>
                      <a:gd name="connsiteY3" fmla="*/ 6096 h 11620"/>
                      <a:gd name="connsiteX4" fmla="*/ 1106 w 17071"/>
                      <a:gd name="connsiteY4" fmla="*/ 6667 h 11620"/>
                      <a:gd name="connsiteX5" fmla="*/ 820 w 17071"/>
                      <a:gd name="connsiteY5" fmla="*/ 7715 h 11620"/>
                      <a:gd name="connsiteX6" fmla="*/ 1678 w 17071"/>
                      <a:gd name="connsiteY6" fmla="*/ 9525 h 11620"/>
                      <a:gd name="connsiteX7" fmla="*/ 2440 w 17071"/>
                      <a:gd name="connsiteY7" fmla="*/ 10192 h 11620"/>
                      <a:gd name="connsiteX8" fmla="*/ 2154 w 17071"/>
                      <a:gd name="connsiteY8" fmla="*/ 10573 h 11620"/>
                      <a:gd name="connsiteX9" fmla="*/ 2821 w 17071"/>
                      <a:gd name="connsiteY9" fmla="*/ 11620 h 11620"/>
                      <a:gd name="connsiteX10" fmla="*/ 2630 w 17071"/>
                      <a:gd name="connsiteY10" fmla="*/ 11144 h 11620"/>
                      <a:gd name="connsiteX11" fmla="*/ 4249 w 17071"/>
                      <a:gd name="connsiteY11" fmla="*/ 10001 h 11620"/>
                      <a:gd name="connsiteX12" fmla="*/ 1678 w 17071"/>
                      <a:gd name="connsiteY12" fmla="*/ 8572 h 11620"/>
                      <a:gd name="connsiteX13" fmla="*/ 2821 w 17071"/>
                      <a:gd name="connsiteY13" fmla="*/ 7715 h 11620"/>
                      <a:gd name="connsiteX14" fmla="*/ 1963 w 17071"/>
                      <a:gd name="connsiteY14" fmla="*/ 7334 h 11620"/>
                      <a:gd name="connsiteX15" fmla="*/ 1963 w 17071"/>
                      <a:gd name="connsiteY15" fmla="*/ 7144 h 11620"/>
                      <a:gd name="connsiteX16" fmla="*/ 2821 w 17071"/>
                      <a:gd name="connsiteY16" fmla="*/ 6763 h 11620"/>
                      <a:gd name="connsiteX17" fmla="*/ 2154 w 17071"/>
                      <a:gd name="connsiteY17" fmla="*/ 6286 h 11620"/>
                      <a:gd name="connsiteX18" fmla="*/ 2154 w 17071"/>
                      <a:gd name="connsiteY18" fmla="*/ 6096 h 11620"/>
                      <a:gd name="connsiteX19" fmla="*/ 4535 w 17071"/>
                      <a:gd name="connsiteY19" fmla="*/ 5334 h 11620"/>
                      <a:gd name="connsiteX20" fmla="*/ 2535 w 17071"/>
                      <a:gd name="connsiteY20" fmla="*/ 5334 h 11620"/>
                      <a:gd name="connsiteX21" fmla="*/ 916 w 17071"/>
                      <a:gd name="connsiteY21" fmla="*/ 4572 h 11620"/>
                      <a:gd name="connsiteX22" fmla="*/ 2059 w 17071"/>
                      <a:gd name="connsiteY22" fmla="*/ 2667 h 11620"/>
                      <a:gd name="connsiteX23" fmla="*/ 5107 w 17071"/>
                      <a:gd name="connsiteY23" fmla="*/ 1524 h 11620"/>
                      <a:gd name="connsiteX24" fmla="*/ 9774 w 17071"/>
                      <a:gd name="connsiteY24" fmla="*/ 952 h 11620"/>
                      <a:gd name="connsiteX25" fmla="*/ 13489 w 17071"/>
                      <a:gd name="connsiteY25" fmla="*/ 2000 h 11620"/>
                      <a:gd name="connsiteX26" fmla="*/ 13203 w 17071"/>
                      <a:gd name="connsiteY26" fmla="*/ 3524 h 11620"/>
                      <a:gd name="connsiteX27" fmla="*/ 9964 w 17071"/>
                      <a:gd name="connsiteY27" fmla="*/ 4096 h 11620"/>
                      <a:gd name="connsiteX28" fmla="*/ 11869 w 17071"/>
                      <a:gd name="connsiteY28" fmla="*/ 4096 h 11620"/>
                      <a:gd name="connsiteX29" fmla="*/ 13203 w 17071"/>
                      <a:gd name="connsiteY29" fmla="*/ 4096 h 11620"/>
                      <a:gd name="connsiteX30" fmla="*/ 15394 w 17071"/>
                      <a:gd name="connsiteY30" fmla="*/ 4667 h 11620"/>
                      <a:gd name="connsiteX31" fmla="*/ 15394 w 17071"/>
                      <a:gd name="connsiteY31" fmla="*/ 4858 h 11620"/>
                      <a:gd name="connsiteX32" fmla="*/ 13584 w 17071"/>
                      <a:gd name="connsiteY32" fmla="*/ 5715 h 11620"/>
                      <a:gd name="connsiteX33" fmla="*/ 15108 w 17071"/>
                      <a:gd name="connsiteY33" fmla="*/ 6096 h 11620"/>
                      <a:gd name="connsiteX34" fmla="*/ 15108 w 17071"/>
                      <a:gd name="connsiteY34" fmla="*/ 6286 h 11620"/>
                      <a:gd name="connsiteX35" fmla="*/ 13108 w 17071"/>
                      <a:gd name="connsiteY35" fmla="*/ 7048 h 11620"/>
                      <a:gd name="connsiteX36" fmla="*/ 10822 w 17071"/>
                      <a:gd name="connsiteY36" fmla="*/ 7810 h 11620"/>
                      <a:gd name="connsiteX37" fmla="*/ 13679 w 17071"/>
                      <a:gd name="connsiteY37" fmla="*/ 7810 h 11620"/>
                      <a:gd name="connsiteX38" fmla="*/ 15489 w 17071"/>
                      <a:gd name="connsiteY38" fmla="*/ 7906 h 11620"/>
                      <a:gd name="connsiteX39" fmla="*/ 15013 w 17071"/>
                      <a:gd name="connsiteY39" fmla="*/ 10573 h 11620"/>
                      <a:gd name="connsiteX40" fmla="*/ 17013 w 17071"/>
                      <a:gd name="connsiteY40" fmla="*/ 7144 h 11620"/>
                      <a:gd name="connsiteX41" fmla="*/ 14060 w 17071"/>
                      <a:gd name="connsiteY41" fmla="*/ 1429 h 11620"/>
                      <a:gd name="connsiteX42" fmla="*/ 9393 w 17071"/>
                      <a:gd name="connsiteY42" fmla="*/ 0 h 11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7071" h="11620">
                        <a:moveTo>
                          <a:pt x="9583" y="0"/>
                        </a:moveTo>
                        <a:cubicBezTo>
                          <a:pt x="8440" y="0"/>
                          <a:pt x="7202" y="0"/>
                          <a:pt x="6059" y="381"/>
                        </a:cubicBezTo>
                        <a:cubicBezTo>
                          <a:pt x="4630" y="762"/>
                          <a:pt x="-608" y="2476"/>
                          <a:pt x="58" y="4667"/>
                        </a:cubicBezTo>
                        <a:cubicBezTo>
                          <a:pt x="249" y="5239"/>
                          <a:pt x="630" y="5810"/>
                          <a:pt x="1201" y="6096"/>
                        </a:cubicBezTo>
                        <a:cubicBezTo>
                          <a:pt x="1487" y="6382"/>
                          <a:pt x="1201" y="6477"/>
                          <a:pt x="1106" y="6667"/>
                        </a:cubicBezTo>
                        <a:cubicBezTo>
                          <a:pt x="820" y="6953"/>
                          <a:pt x="820" y="7334"/>
                          <a:pt x="820" y="7715"/>
                        </a:cubicBezTo>
                        <a:cubicBezTo>
                          <a:pt x="820" y="8287"/>
                          <a:pt x="1297" y="9049"/>
                          <a:pt x="1678" y="9525"/>
                        </a:cubicBezTo>
                        <a:cubicBezTo>
                          <a:pt x="1963" y="9811"/>
                          <a:pt x="2154" y="10001"/>
                          <a:pt x="2440" y="10192"/>
                        </a:cubicBezTo>
                        <a:cubicBezTo>
                          <a:pt x="2249" y="10192"/>
                          <a:pt x="2154" y="10382"/>
                          <a:pt x="2154" y="10573"/>
                        </a:cubicBezTo>
                        <a:cubicBezTo>
                          <a:pt x="2154" y="11049"/>
                          <a:pt x="2440" y="11430"/>
                          <a:pt x="2821" y="11620"/>
                        </a:cubicBezTo>
                        <a:cubicBezTo>
                          <a:pt x="2725" y="11430"/>
                          <a:pt x="2630" y="11239"/>
                          <a:pt x="2630" y="11144"/>
                        </a:cubicBezTo>
                        <a:cubicBezTo>
                          <a:pt x="2630" y="10382"/>
                          <a:pt x="3487" y="10096"/>
                          <a:pt x="4249" y="10001"/>
                        </a:cubicBezTo>
                        <a:cubicBezTo>
                          <a:pt x="3202" y="9811"/>
                          <a:pt x="1963" y="9620"/>
                          <a:pt x="1678" y="8572"/>
                        </a:cubicBezTo>
                        <a:cubicBezTo>
                          <a:pt x="1582" y="8096"/>
                          <a:pt x="2249" y="7906"/>
                          <a:pt x="2821" y="7715"/>
                        </a:cubicBezTo>
                        <a:cubicBezTo>
                          <a:pt x="2440" y="7715"/>
                          <a:pt x="2154" y="7620"/>
                          <a:pt x="1963" y="7334"/>
                        </a:cubicBezTo>
                        <a:cubicBezTo>
                          <a:pt x="1868" y="7334"/>
                          <a:pt x="1963" y="7144"/>
                          <a:pt x="1963" y="7144"/>
                        </a:cubicBezTo>
                        <a:cubicBezTo>
                          <a:pt x="2059" y="7144"/>
                          <a:pt x="3106" y="6858"/>
                          <a:pt x="2821" y="6763"/>
                        </a:cubicBezTo>
                        <a:cubicBezTo>
                          <a:pt x="2535" y="6572"/>
                          <a:pt x="2344" y="6572"/>
                          <a:pt x="2154" y="6286"/>
                        </a:cubicBezTo>
                        <a:cubicBezTo>
                          <a:pt x="2154" y="6286"/>
                          <a:pt x="2154" y="6191"/>
                          <a:pt x="2154" y="6096"/>
                        </a:cubicBezTo>
                        <a:cubicBezTo>
                          <a:pt x="2821" y="5620"/>
                          <a:pt x="3678" y="5620"/>
                          <a:pt x="4535" y="5334"/>
                        </a:cubicBezTo>
                        <a:cubicBezTo>
                          <a:pt x="3868" y="5334"/>
                          <a:pt x="3202" y="5334"/>
                          <a:pt x="2535" y="5334"/>
                        </a:cubicBezTo>
                        <a:cubicBezTo>
                          <a:pt x="1963" y="5334"/>
                          <a:pt x="1201" y="5239"/>
                          <a:pt x="916" y="4572"/>
                        </a:cubicBezTo>
                        <a:cubicBezTo>
                          <a:pt x="630" y="3810"/>
                          <a:pt x="1487" y="3048"/>
                          <a:pt x="2059" y="2667"/>
                        </a:cubicBezTo>
                        <a:cubicBezTo>
                          <a:pt x="3011" y="2095"/>
                          <a:pt x="4059" y="1810"/>
                          <a:pt x="5107" y="1524"/>
                        </a:cubicBezTo>
                        <a:cubicBezTo>
                          <a:pt x="6631" y="1143"/>
                          <a:pt x="8155" y="857"/>
                          <a:pt x="9774" y="952"/>
                        </a:cubicBezTo>
                        <a:cubicBezTo>
                          <a:pt x="10917" y="952"/>
                          <a:pt x="12441" y="1238"/>
                          <a:pt x="13489" y="2000"/>
                        </a:cubicBezTo>
                        <a:cubicBezTo>
                          <a:pt x="14155" y="2476"/>
                          <a:pt x="14060" y="3143"/>
                          <a:pt x="13203" y="3524"/>
                        </a:cubicBezTo>
                        <a:cubicBezTo>
                          <a:pt x="12250" y="3905"/>
                          <a:pt x="10917" y="3524"/>
                          <a:pt x="9964" y="4096"/>
                        </a:cubicBezTo>
                        <a:cubicBezTo>
                          <a:pt x="10536" y="4286"/>
                          <a:pt x="11203" y="4096"/>
                          <a:pt x="11869" y="4096"/>
                        </a:cubicBezTo>
                        <a:cubicBezTo>
                          <a:pt x="12346" y="4096"/>
                          <a:pt x="12822" y="4096"/>
                          <a:pt x="13203" y="4096"/>
                        </a:cubicBezTo>
                        <a:cubicBezTo>
                          <a:pt x="13965" y="4096"/>
                          <a:pt x="14917" y="4000"/>
                          <a:pt x="15394" y="4667"/>
                        </a:cubicBezTo>
                        <a:cubicBezTo>
                          <a:pt x="15394" y="4667"/>
                          <a:pt x="15394" y="4763"/>
                          <a:pt x="15394" y="4858"/>
                        </a:cubicBezTo>
                        <a:cubicBezTo>
                          <a:pt x="15013" y="5429"/>
                          <a:pt x="14155" y="5429"/>
                          <a:pt x="13584" y="5715"/>
                        </a:cubicBezTo>
                        <a:cubicBezTo>
                          <a:pt x="14060" y="5905"/>
                          <a:pt x="14727" y="5715"/>
                          <a:pt x="15108" y="6096"/>
                        </a:cubicBezTo>
                        <a:cubicBezTo>
                          <a:pt x="15108" y="6096"/>
                          <a:pt x="15108" y="6191"/>
                          <a:pt x="15108" y="6286"/>
                        </a:cubicBezTo>
                        <a:cubicBezTo>
                          <a:pt x="14632" y="6858"/>
                          <a:pt x="13774" y="6953"/>
                          <a:pt x="13108" y="7048"/>
                        </a:cubicBezTo>
                        <a:cubicBezTo>
                          <a:pt x="12346" y="7239"/>
                          <a:pt x="11393" y="7429"/>
                          <a:pt x="10822" y="7810"/>
                        </a:cubicBezTo>
                        <a:cubicBezTo>
                          <a:pt x="11774" y="8001"/>
                          <a:pt x="12727" y="7906"/>
                          <a:pt x="13679" y="7810"/>
                        </a:cubicBezTo>
                        <a:cubicBezTo>
                          <a:pt x="14251" y="7810"/>
                          <a:pt x="15013" y="7620"/>
                          <a:pt x="15489" y="7906"/>
                        </a:cubicBezTo>
                        <a:cubicBezTo>
                          <a:pt x="16156" y="8382"/>
                          <a:pt x="15489" y="9811"/>
                          <a:pt x="15013" y="10573"/>
                        </a:cubicBezTo>
                        <a:cubicBezTo>
                          <a:pt x="16060" y="9620"/>
                          <a:pt x="16822" y="8477"/>
                          <a:pt x="17013" y="7144"/>
                        </a:cubicBezTo>
                        <a:cubicBezTo>
                          <a:pt x="17394" y="4858"/>
                          <a:pt x="15870" y="2572"/>
                          <a:pt x="14060" y="1429"/>
                        </a:cubicBezTo>
                        <a:cubicBezTo>
                          <a:pt x="12631" y="571"/>
                          <a:pt x="11012" y="95"/>
                          <a:pt x="9393" y="0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537" name="رسم 672">
                  <a:extLst>
                    <a:ext uri="{FF2B5EF4-FFF2-40B4-BE49-F238E27FC236}">
                      <a16:creationId xmlns:a16="http://schemas.microsoft.com/office/drawing/2014/main" id="{4BDD80B5-577A-01E9-9AEC-69DD27797851}"/>
                    </a:ext>
                  </a:extLst>
                </p:cNvPr>
                <p:cNvGrpSpPr/>
                <p:nvPr/>
              </p:nvGrpSpPr>
              <p:grpSpPr>
                <a:xfrm>
                  <a:off x="6517553" y="2831218"/>
                  <a:ext cx="17887" cy="15447"/>
                  <a:chOff x="6517553" y="2831218"/>
                  <a:chExt cx="17887" cy="15447"/>
                </a:xfrm>
              </p:grpSpPr>
              <p:sp>
                <p:nvSpPr>
                  <p:cNvPr id="2540" name="شكل حر: شكل 2539">
                    <a:extLst>
                      <a:ext uri="{FF2B5EF4-FFF2-40B4-BE49-F238E27FC236}">
                        <a16:creationId xmlns:a16="http://schemas.microsoft.com/office/drawing/2014/main" id="{A3347B2C-E10E-7834-91A4-F485D8E58A63}"/>
                      </a:ext>
                    </a:extLst>
                  </p:cNvPr>
                  <p:cNvSpPr/>
                  <p:nvPr/>
                </p:nvSpPr>
                <p:spPr>
                  <a:xfrm>
                    <a:off x="6517743" y="2831313"/>
                    <a:ext cx="17601" cy="15352"/>
                  </a:xfrm>
                  <a:custGeom>
                    <a:avLst/>
                    <a:gdLst>
                      <a:gd name="connsiteX0" fmla="*/ 12596 w 17601"/>
                      <a:gd name="connsiteY0" fmla="*/ 13422 h 15352"/>
                      <a:gd name="connsiteX1" fmla="*/ 8977 w 17601"/>
                      <a:gd name="connsiteY1" fmla="*/ 14851 h 15352"/>
                      <a:gd name="connsiteX2" fmla="*/ 976 w 17601"/>
                      <a:gd name="connsiteY2" fmla="*/ 13708 h 15352"/>
                      <a:gd name="connsiteX3" fmla="*/ 1357 w 17601"/>
                      <a:gd name="connsiteY3" fmla="*/ 11708 h 15352"/>
                      <a:gd name="connsiteX4" fmla="*/ 976 w 17601"/>
                      <a:gd name="connsiteY4" fmla="*/ 11136 h 15352"/>
                      <a:gd name="connsiteX5" fmla="*/ 214 w 17601"/>
                      <a:gd name="connsiteY5" fmla="*/ 10279 h 15352"/>
                      <a:gd name="connsiteX6" fmla="*/ 214 w 17601"/>
                      <a:gd name="connsiteY6" fmla="*/ 8088 h 15352"/>
                      <a:gd name="connsiteX7" fmla="*/ 595 w 17601"/>
                      <a:gd name="connsiteY7" fmla="*/ 7136 h 15352"/>
                      <a:gd name="connsiteX8" fmla="*/ 118 w 17601"/>
                      <a:gd name="connsiteY8" fmla="*/ 6850 h 15352"/>
                      <a:gd name="connsiteX9" fmla="*/ 404 w 17601"/>
                      <a:gd name="connsiteY9" fmla="*/ 5231 h 15352"/>
                      <a:gd name="connsiteX10" fmla="*/ 1642 w 17601"/>
                      <a:gd name="connsiteY10" fmla="*/ 3516 h 15352"/>
                      <a:gd name="connsiteX11" fmla="*/ 4405 w 17601"/>
                      <a:gd name="connsiteY11" fmla="*/ 1230 h 15352"/>
                      <a:gd name="connsiteX12" fmla="*/ 16597 w 17601"/>
                      <a:gd name="connsiteY12" fmla="*/ 2754 h 15352"/>
                      <a:gd name="connsiteX13" fmla="*/ 16597 w 17601"/>
                      <a:gd name="connsiteY13" fmla="*/ 9803 h 15352"/>
                      <a:gd name="connsiteX14" fmla="*/ 12787 w 17601"/>
                      <a:gd name="connsiteY14" fmla="*/ 13518 h 15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601" h="15352">
                        <a:moveTo>
                          <a:pt x="12596" y="13422"/>
                        </a:moveTo>
                        <a:cubicBezTo>
                          <a:pt x="11453" y="14089"/>
                          <a:pt x="10215" y="14565"/>
                          <a:pt x="8977" y="14851"/>
                        </a:cubicBezTo>
                        <a:cubicBezTo>
                          <a:pt x="7453" y="15232"/>
                          <a:pt x="1357" y="16185"/>
                          <a:pt x="976" y="13708"/>
                        </a:cubicBezTo>
                        <a:cubicBezTo>
                          <a:pt x="880" y="13041"/>
                          <a:pt x="976" y="12279"/>
                          <a:pt x="1357" y="11708"/>
                        </a:cubicBezTo>
                        <a:cubicBezTo>
                          <a:pt x="1547" y="11327"/>
                          <a:pt x="1357" y="11327"/>
                          <a:pt x="976" y="11136"/>
                        </a:cubicBezTo>
                        <a:cubicBezTo>
                          <a:pt x="595" y="10946"/>
                          <a:pt x="404" y="10565"/>
                          <a:pt x="214" y="10279"/>
                        </a:cubicBezTo>
                        <a:cubicBezTo>
                          <a:pt x="-72" y="9708"/>
                          <a:pt x="23" y="8660"/>
                          <a:pt x="214" y="8088"/>
                        </a:cubicBezTo>
                        <a:cubicBezTo>
                          <a:pt x="214" y="7707"/>
                          <a:pt x="499" y="7422"/>
                          <a:pt x="595" y="7136"/>
                        </a:cubicBezTo>
                        <a:cubicBezTo>
                          <a:pt x="404" y="7136"/>
                          <a:pt x="214" y="7136"/>
                          <a:pt x="118" y="6850"/>
                        </a:cubicBezTo>
                        <a:cubicBezTo>
                          <a:pt x="-167" y="6374"/>
                          <a:pt x="118" y="5707"/>
                          <a:pt x="404" y="5231"/>
                        </a:cubicBezTo>
                        <a:cubicBezTo>
                          <a:pt x="785" y="4564"/>
                          <a:pt x="1261" y="4088"/>
                          <a:pt x="1642" y="3516"/>
                        </a:cubicBezTo>
                        <a:cubicBezTo>
                          <a:pt x="2309" y="2564"/>
                          <a:pt x="3357" y="1707"/>
                          <a:pt x="4405" y="1230"/>
                        </a:cubicBezTo>
                        <a:cubicBezTo>
                          <a:pt x="7929" y="-484"/>
                          <a:pt x="14025" y="-770"/>
                          <a:pt x="16597" y="2754"/>
                        </a:cubicBezTo>
                        <a:cubicBezTo>
                          <a:pt x="18121" y="4755"/>
                          <a:pt x="17740" y="7803"/>
                          <a:pt x="16597" y="9803"/>
                        </a:cubicBezTo>
                        <a:cubicBezTo>
                          <a:pt x="15644" y="11327"/>
                          <a:pt x="14311" y="12565"/>
                          <a:pt x="12787" y="13518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41" name="شكل حر: شكل 2540">
                    <a:extLst>
                      <a:ext uri="{FF2B5EF4-FFF2-40B4-BE49-F238E27FC236}">
                        <a16:creationId xmlns:a16="http://schemas.microsoft.com/office/drawing/2014/main" id="{52B531FD-E819-BBE1-C80D-5311E20A501E}"/>
                      </a:ext>
                    </a:extLst>
                  </p:cNvPr>
                  <p:cNvSpPr/>
                  <p:nvPr/>
                </p:nvSpPr>
                <p:spPr>
                  <a:xfrm>
                    <a:off x="6517553" y="2831218"/>
                    <a:ext cx="17601" cy="15352"/>
                  </a:xfrm>
                  <a:custGeom>
                    <a:avLst/>
                    <a:gdLst>
                      <a:gd name="connsiteX0" fmla="*/ 16597 w 17601"/>
                      <a:gd name="connsiteY0" fmla="*/ 9803 h 15352"/>
                      <a:gd name="connsiteX1" fmla="*/ 16597 w 17601"/>
                      <a:gd name="connsiteY1" fmla="*/ 2754 h 15352"/>
                      <a:gd name="connsiteX2" fmla="*/ 4405 w 17601"/>
                      <a:gd name="connsiteY2" fmla="*/ 1230 h 15352"/>
                      <a:gd name="connsiteX3" fmla="*/ 1642 w 17601"/>
                      <a:gd name="connsiteY3" fmla="*/ 3516 h 15352"/>
                      <a:gd name="connsiteX4" fmla="*/ 404 w 17601"/>
                      <a:gd name="connsiteY4" fmla="*/ 5231 h 15352"/>
                      <a:gd name="connsiteX5" fmla="*/ 118 w 17601"/>
                      <a:gd name="connsiteY5" fmla="*/ 6850 h 15352"/>
                      <a:gd name="connsiteX6" fmla="*/ 595 w 17601"/>
                      <a:gd name="connsiteY6" fmla="*/ 7136 h 15352"/>
                      <a:gd name="connsiteX7" fmla="*/ 214 w 17601"/>
                      <a:gd name="connsiteY7" fmla="*/ 8088 h 15352"/>
                      <a:gd name="connsiteX8" fmla="*/ 214 w 17601"/>
                      <a:gd name="connsiteY8" fmla="*/ 10279 h 15352"/>
                      <a:gd name="connsiteX9" fmla="*/ 976 w 17601"/>
                      <a:gd name="connsiteY9" fmla="*/ 11136 h 15352"/>
                      <a:gd name="connsiteX10" fmla="*/ 1357 w 17601"/>
                      <a:gd name="connsiteY10" fmla="*/ 11708 h 15352"/>
                      <a:gd name="connsiteX11" fmla="*/ 976 w 17601"/>
                      <a:gd name="connsiteY11" fmla="*/ 13708 h 15352"/>
                      <a:gd name="connsiteX12" fmla="*/ 8977 w 17601"/>
                      <a:gd name="connsiteY12" fmla="*/ 14851 h 15352"/>
                      <a:gd name="connsiteX13" fmla="*/ 12596 w 17601"/>
                      <a:gd name="connsiteY13" fmla="*/ 13423 h 15352"/>
                      <a:gd name="connsiteX14" fmla="*/ 16406 w 17601"/>
                      <a:gd name="connsiteY14" fmla="*/ 9708 h 15352"/>
                      <a:gd name="connsiteX15" fmla="*/ 10786 w 17601"/>
                      <a:gd name="connsiteY15" fmla="*/ 8279 h 15352"/>
                      <a:gd name="connsiteX16" fmla="*/ 7548 w 17601"/>
                      <a:gd name="connsiteY16" fmla="*/ 9803 h 15352"/>
                      <a:gd name="connsiteX17" fmla="*/ 4309 w 17601"/>
                      <a:gd name="connsiteY17" fmla="*/ 9803 h 15352"/>
                      <a:gd name="connsiteX18" fmla="*/ 4309 w 17601"/>
                      <a:gd name="connsiteY18" fmla="*/ 9612 h 15352"/>
                      <a:gd name="connsiteX19" fmla="*/ 5833 w 17601"/>
                      <a:gd name="connsiteY19" fmla="*/ 7898 h 15352"/>
                      <a:gd name="connsiteX20" fmla="*/ 2976 w 17601"/>
                      <a:gd name="connsiteY20" fmla="*/ 7326 h 15352"/>
                      <a:gd name="connsiteX21" fmla="*/ 4214 w 17601"/>
                      <a:gd name="connsiteY21" fmla="*/ 5707 h 15352"/>
                      <a:gd name="connsiteX22" fmla="*/ 6024 w 17601"/>
                      <a:gd name="connsiteY22" fmla="*/ 4088 h 15352"/>
                      <a:gd name="connsiteX23" fmla="*/ 976 w 17601"/>
                      <a:gd name="connsiteY23" fmla="*/ 5136 h 15352"/>
                      <a:gd name="connsiteX24" fmla="*/ 2214 w 17601"/>
                      <a:gd name="connsiteY24" fmla="*/ 3612 h 15352"/>
                      <a:gd name="connsiteX25" fmla="*/ 10596 w 17601"/>
                      <a:gd name="connsiteY25" fmla="*/ 373 h 15352"/>
                      <a:gd name="connsiteX26" fmla="*/ 10596 w 17601"/>
                      <a:gd name="connsiteY26" fmla="*/ 564 h 15352"/>
                      <a:gd name="connsiteX27" fmla="*/ 7643 w 17601"/>
                      <a:gd name="connsiteY27" fmla="*/ 1897 h 15352"/>
                      <a:gd name="connsiteX28" fmla="*/ 10405 w 17601"/>
                      <a:gd name="connsiteY28" fmla="*/ 1326 h 15352"/>
                      <a:gd name="connsiteX29" fmla="*/ 12310 w 17601"/>
                      <a:gd name="connsiteY29" fmla="*/ 2278 h 15352"/>
                      <a:gd name="connsiteX30" fmla="*/ 10882 w 17601"/>
                      <a:gd name="connsiteY30" fmla="*/ 3993 h 15352"/>
                      <a:gd name="connsiteX31" fmla="*/ 8596 w 17601"/>
                      <a:gd name="connsiteY31" fmla="*/ 5707 h 15352"/>
                      <a:gd name="connsiteX32" fmla="*/ 10786 w 17601"/>
                      <a:gd name="connsiteY32" fmla="*/ 5612 h 15352"/>
                      <a:gd name="connsiteX33" fmla="*/ 12215 w 17601"/>
                      <a:gd name="connsiteY33" fmla="*/ 6374 h 15352"/>
                      <a:gd name="connsiteX34" fmla="*/ 10596 w 17601"/>
                      <a:gd name="connsiteY34" fmla="*/ 8088 h 15352"/>
                      <a:gd name="connsiteX35" fmla="*/ 12787 w 17601"/>
                      <a:gd name="connsiteY35" fmla="*/ 10851 h 15352"/>
                      <a:gd name="connsiteX36" fmla="*/ 10786 w 17601"/>
                      <a:gd name="connsiteY36" fmla="*/ 11803 h 15352"/>
                      <a:gd name="connsiteX37" fmla="*/ 7262 w 17601"/>
                      <a:gd name="connsiteY37" fmla="*/ 12660 h 15352"/>
                      <a:gd name="connsiteX38" fmla="*/ 4500 w 17601"/>
                      <a:gd name="connsiteY38" fmla="*/ 12565 h 15352"/>
                      <a:gd name="connsiteX39" fmla="*/ 5643 w 17601"/>
                      <a:gd name="connsiteY39" fmla="*/ 11041 h 15352"/>
                      <a:gd name="connsiteX40" fmla="*/ 9358 w 17601"/>
                      <a:gd name="connsiteY40" fmla="*/ 9898 h 15352"/>
                      <a:gd name="connsiteX41" fmla="*/ 12406 w 17601"/>
                      <a:gd name="connsiteY41" fmla="*/ 9612 h 15352"/>
                      <a:gd name="connsiteX42" fmla="*/ 13358 w 17601"/>
                      <a:gd name="connsiteY42" fmla="*/ 10279 h 15352"/>
                      <a:gd name="connsiteX43" fmla="*/ 12691 w 17601"/>
                      <a:gd name="connsiteY43" fmla="*/ 10946 h 15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7601" h="15352">
                        <a:moveTo>
                          <a:pt x="16597" y="9803"/>
                        </a:moveTo>
                        <a:cubicBezTo>
                          <a:pt x="17740" y="7803"/>
                          <a:pt x="18121" y="4755"/>
                          <a:pt x="16597" y="2754"/>
                        </a:cubicBezTo>
                        <a:cubicBezTo>
                          <a:pt x="14025" y="-770"/>
                          <a:pt x="7929" y="-484"/>
                          <a:pt x="4405" y="1230"/>
                        </a:cubicBezTo>
                        <a:cubicBezTo>
                          <a:pt x="3357" y="1707"/>
                          <a:pt x="2309" y="2564"/>
                          <a:pt x="1642" y="3516"/>
                        </a:cubicBezTo>
                        <a:cubicBezTo>
                          <a:pt x="1261" y="4088"/>
                          <a:pt x="690" y="4564"/>
                          <a:pt x="404" y="5231"/>
                        </a:cubicBezTo>
                        <a:cubicBezTo>
                          <a:pt x="118" y="5707"/>
                          <a:pt x="-167" y="6279"/>
                          <a:pt x="118" y="6850"/>
                        </a:cubicBezTo>
                        <a:cubicBezTo>
                          <a:pt x="309" y="7041"/>
                          <a:pt x="499" y="7136"/>
                          <a:pt x="595" y="7136"/>
                        </a:cubicBezTo>
                        <a:cubicBezTo>
                          <a:pt x="404" y="7422"/>
                          <a:pt x="309" y="7707"/>
                          <a:pt x="214" y="8088"/>
                        </a:cubicBezTo>
                        <a:cubicBezTo>
                          <a:pt x="23" y="8660"/>
                          <a:pt x="-72" y="9708"/>
                          <a:pt x="214" y="10279"/>
                        </a:cubicBezTo>
                        <a:cubicBezTo>
                          <a:pt x="404" y="10660"/>
                          <a:pt x="595" y="10946"/>
                          <a:pt x="976" y="11136"/>
                        </a:cubicBezTo>
                        <a:cubicBezTo>
                          <a:pt x="1357" y="11327"/>
                          <a:pt x="1547" y="11232"/>
                          <a:pt x="1357" y="11708"/>
                        </a:cubicBezTo>
                        <a:cubicBezTo>
                          <a:pt x="1071" y="12375"/>
                          <a:pt x="880" y="13041"/>
                          <a:pt x="976" y="13708"/>
                        </a:cubicBezTo>
                        <a:cubicBezTo>
                          <a:pt x="1357" y="16185"/>
                          <a:pt x="7548" y="15232"/>
                          <a:pt x="8977" y="14851"/>
                        </a:cubicBezTo>
                        <a:cubicBezTo>
                          <a:pt x="10215" y="14565"/>
                          <a:pt x="11548" y="14089"/>
                          <a:pt x="12596" y="13423"/>
                        </a:cubicBezTo>
                        <a:cubicBezTo>
                          <a:pt x="14120" y="12565"/>
                          <a:pt x="15549" y="11327"/>
                          <a:pt x="16406" y="9708"/>
                        </a:cubicBezTo>
                        <a:close/>
                        <a:moveTo>
                          <a:pt x="10786" y="8279"/>
                        </a:moveTo>
                        <a:cubicBezTo>
                          <a:pt x="9739" y="8850"/>
                          <a:pt x="8691" y="9422"/>
                          <a:pt x="7548" y="9803"/>
                        </a:cubicBezTo>
                        <a:cubicBezTo>
                          <a:pt x="6595" y="10184"/>
                          <a:pt x="5262" y="10470"/>
                          <a:pt x="4309" y="9803"/>
                        </a:cubicBezTo>
                        <a:cubicBezTo>
                          <a:pt x="4309" y="9803"/>
                          <a:pt x="4309" y="9708"/>
                          <a:pt x="4309" y="9612"/>
                        </a:cubicBezTo>
                        <a:cubicBezTo>
                          <a:pt x="4690" y="8850"/>
                          <a:pt x="5262" y="8470"/>
                          <a:pt x="5833" y="7898"/>
                        </a:cubicBezTo>
                        <a:cubicBezTo>
                          <a:pt x="4881" y="8088"/>
                          <a:pt x="2785" y="8755"/>
                          <a:pt x="2976" y="7326"/>
                        </a:cubicBezTo>
                        <a:cubicBezTo>
                          <a:pt x="3071" y="6660"/>
                          <a:pt x="3833" y="6183"/>
                          <a:pt x="4214" y="5707"/>
                        </a:cubicBezTo>
                        <a:cubicBezTo>
                          <a:pt x="4786" y="5231"/>
                          <a:pt x="5548" y="4755"/>
                          <a:pt x="6024" y="4088"/>
                        </a:cubicBezTo>
                        <a:cubicBezTo>
                          <a:pt x="4690" y="4755"/>
                          <a:pt x="880" y="6946"/>
                          <a:pt x="976" y="5136"/>
                        </a:cubicBezTo>
                        <a:cubicBezTo>
                          <a:pt x="976" y="4564"/>
                          <a:pt x="1642" y="3993"/>
                          <a:pt x="2214" y="3612"/>
                        </a:cubicBezTo>
                        <a:cubicBezTo>
                          <a:pt x="4214" y="1326"/>
                          <a:pt x="7738" y="87"/>
                          <a:pt x="10596" y="373"/>
                        </a:cubicBezTo>
                        <a:cubicBezTo>
                          <a:pt x="10691" y="373"/>
                          <a:pt x="10691" y="564"/>
                          <a:pt x="10596" y="564"/>
                        </a:cubicBezTo>
                        <a:cubicBezTo>
                          <a:pt x="9739" y="1230"/>
                          <a:pt x="8596" y="1421"/>
                          <a:pt x="7643" y="1897"/>
                        </a:cubicBezTo>
                        <a:cubicBezTo>
                          <a:pt x="8596" y="1611"/>
                          <a:pt x="9453" y="1326"/>
                          <a:pt x="10405" y="1326"/>
                        </a:cubicBezTo>
                        <a:cubicBezTo>
                          <a:pt x="11072" y="1326"/>
                          <a:pt x="12215" y="1421"/>
                          <a:pt x="12310" y="2278"/>
                        </a:cubicBezTo>
                        <a:cubicBezTo>
                          <a:pt x="12310" y="2945"/>
                          <a:pt x="11358" y="3612"/>
                          <a:pt x="10882" y="3993"/>
                        </a:cubicBezTo>
                        <a:cubicBezTo>
                          <a:pt x="10215" y="4469"/>
                          <a:pt x="9167" y="4945"/>
                          <a:pt x="8596" y="5707"/>
                        </a:cubicBezTo>
                        <a:cubicBezTo>
                          <a:pt x="9358" y="5707"/>
                          <a:pt x="10120" y="5612"/>
                          <a:pt x="10786" y="5612"/>
                        </a:cubicBezTo>
                        <a:cubicBezTo>
                          <a:pt x="11263" y="5612"/>
                          <a:pt x="12025" y="5898"/>
                          <a:pt x="12215" y="6374"/>
                        </a:cubicBezTo>
                        <a:cubicBezTo>
                          <a:pt x="12596" y="7136"/>
                          <a:pt x="11072" y="7898"/>
                          <a:pt x="10596" y="8088"/>
                        </a:cubicBezTo>
                        <a:close/>
                        <a:moveTo>
                          <a:pt x="12787" y="10851"/>
                        </a:moveTo>
                        <a:cubicBezTo>
                          <a:pt x="12215" y="11327"/>
                          <a:pt x="11453" y="11613"/>
                          <a:pt x="10786" y="11803"/>
                        </a:cubicBezTo>
                        <a:cubicBezTo>
                          <a:pt x="9643" y="12184"/>
                          <a:pt x="8405" y="12375"/>
                          <a:pt x="7262" y="12660"/>
                        </a:cubicBezTo>
                        <a:cubicBezTo>
                          <a:pt x="6405" y="12851"/>
                          <a:pt x="5262" y="13041"/>
                          <a:pt x="4500" y="12565"/>
                        </a:cubicBezTo>
                        <a:cubicBezTo>
                          <a:pt x="3452" y="11994"/>
                          <a:pt x="4690" y="11422"/>
                          <a:pt x="5643" y="11041"/>
                        </a:cubicBezTo>
                        <a:cubicBezTo>
                          <a:pt x="6786" y="10470"/>
                          <a:pt x="8119" y="10089"/>
                          <a:pt x="9358" y="9898"/>
                        </a:cubicBezTo>
                        <a:cubicBezTo>
                          <a:pt x="10405" y="9708"/>
                          <a:pt x="11358" y="9612"/>
                          <a:pt x="12406" y="9612"/>
                        </a:cubicBezTo>
                        <a:cubicBezTo>
                          <a:pt x="12787" y="9612"/>
                          <a:pt x="13548" y="9708"/>
                          <a:pt x="13358" y="10279"/>
                        </a:cubicBezTo>
                        <a:cubicBezTo>
                          <a:pt x="13358" y="10565"/>
                          <a:pt x="12977" y="10755"/>
                          <a:pt x="12691" y="10946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42" name="شكل حر: شكل 2541">
                    <a:extLst>
                      <a:ext uri="{FF2B5EF4-FFF2-40B4-BE49-F238E27FC236}">
                        <a16:creationId xmlns:a16="http://schemas.microsoft.com/office/drawing/2014/main" id="{9D4E4B60-9652-5020-7B19-402C37F92983}"/>
                      </a:ext>
                    </a:extLst>
                  </p:cNvPr>
                  <p:cNvSpPr/>
                  <p:nvPr/>
                </p:nvSpPr>
                <p:spPr>
                  <a:xfrm>
                    <a:off x="6517716" y="2831781"/>
                    <a:ext cx="17724" cy="14884"/>
                  </a:xfrm>
                  <a:custGeom>
                    <a:avLst/>
                    <a:gdLst>
                      <a:gd name="connsiteX0" fmla="*/ 12624 w 17724"/>
                      <a:gd name="connsiteY0" fmla="*/ 12954 h 14884"/>
                      <a:gd name="connsiteX1" fmla="*/ 9004 w 17724"/>
                      <a:gd name="connsiteY1" fmla="*/ 14383 h 14884"/>
                      <a:gd name="connsiteX2" fmla="*/ 1003 w 17724"/>
                      <a:gd name="connsiteY2" fmla="*/ 13240 h 14884"/>
                      <a:gd name="connsiteX3" fmla="*/ 1384 w 17724"/>
                      <a:gd name="connsiteY3" fmla="*/ 11240 h 14884"/>
                      <a:gd name="connsiteX4" fmla="*/ 1003 w 17724"/>
                      <a:gd name="connsiteY4" fmla="*/ 10668 h 14884"/>
                      <a:gd name="connsiteX5" fmla="*/ 241 w 17724"/>
                      <a:gd name="connsiteY5" fmla="*/ 9811 h 14884"/>
                      <a:gd name="connsiteX6" fmla="*/ 241 w 17724"/>
                      <a:gd name="connsiteY6" fmla="*/ 7620 h 14884"/>
                      <a:gd name="connsiteX7" fmla="*/ 622 w 17724"/>
                      <a:gd name="connsiteY7" fmla="*/ 6668 h 14884"/>
                      <a:gd name="connsiteX8" fmla="*/ 146 w 17724"/>
                      <a:gd name="connsiteY8" fmla="*/ 6382 h 14884"/>
                      <a:gd name="connsiteX9" fmla="*/ 241 w 17724"/>
                      <a:gd name="connsiteY9" fmla="*/ 5048 h 14884"/>
                      <a:gd name="connsiteX10" fmla="*/ 336 w 17724"/>
                      <a:gd name="connsiteY10" fmla="*/ 5620 h 14884"/>
                      <a:gd name="connsiteX11" fmla="*/ 2432 w 17724"/>
                      <a:gd name="connsiteY11" fmla="*/ 5905 h 14884"/>
                      <a:gd name="connsiteX12" fmla="*/ 622 w 17724"/>
                      <a:gd name="connsiteY12" fmla="*/ 8573 h 14884"/>
                      <a:gd name="connsiteX13" fmla="*/ 2146 w 17724"/>
                      <a:gd name="connsiteY13" fmla="*/ 8763 h 14884"/>
                      <a:gd name="connsiteX14" fmla="*/ 1479 w 17724"/>
                      <a:gd name="connsiteY14" fmla="*/ 9620 h 14884"/>
                      <a:gd name="connsiteX15" fmla="*/ 1670 w 17724"/>
                      <a:gd name="connsiteY15" fmla="*/ 9811 h 14884"/>
                      <a:gd name="connsiteX16" fmla="*/ 2717 w 17724"/>
                      <a:gd name="connsiteY16" fmla="*/ 9811 h 14884"/>
                      <a:gd name="connsiteX17" fmla="*/ 2241 w 17724"/>
                      <a:gd name="connsiteY17" fmla="*/ 10573 h 14884"/>
                      <a:gd name="connsiteX18" fmla="*/ 2337 w 17724"/>
                      <a:gd name="connsiteY18" fmla="*/ 10763 h 14884"/>
                      <a:gd name="connsiteX19" fmla="*/ 5099 w 17724"/>
                      <a:gd name="connsiteY19" fmla="*/ 10382 h 14884"/>
                      <a:gd name="connsiteX20" fmla="*/ 3194 w 17724"/>
                      <a:gd name="connsiteY20" fmla="*/ 11335 h 14884"/>
                      <a:gd name="connsiteX21" fmla="*/ 2051 w 17724"/>
                      <a:gd name="connsiteY21" fmla="*/ 12954 h 14884"/>
                      <a:gd name="connsiteX22" fmla="*/ 4146 w 17724"/>
                      <a:gd name="connsiteY22" fmla="*/ 14288 h 14884"/>
                      <a:gd name="connsiteX23" fmla="*/ 7766 w 17724"/>
                      <a:gd name="connsiteY23" fmla="*/ 13811 h 14884"/>
                      <a:gd name="connsiteX24" fmla="*/ 12624 w 17724"/>
                      <a:gd name="connsiteY24" fmla="*/ 12002 h 14884"/>
                      <a:gd name="connsiteX25" fmla="*/ 15767 w 17724"/>
                      <a:gd name="connsiteY25" fmla="*/ 9144 h 14884"/>
                      <a:gd name="connsiteX26" fmla="*/ 14719 w 17724"/>
                      <a:gd name="connsiteY26" fmla="*/ 7810 h 14884"/>
                      <a:gd name="connsiteX27" fmla="*/ 11195 w 17724"/>
                      <a:gd name="connsiteY27" fmla="*/ 8858 h 14884"/>
                      <a:gd name="connsiteX28" fmla="*/ 13100 w 17724"/>
                      <a:gd name="connsiteY28" fmla="*/ 7810 h 14884"/>
                      <a:gd name="connsiteX29" fmla="*/ 14529 w 17724"/>
                      <a:gd name="connsiteY29" fmla="*/ 7144 h 14884"/>
                      <a:gd name="connsiteX30" fmla="*/ 16434 w 17724"/>
                      <a:gd name="connsiteY30" fmla="*/ 5525 h 14884"/>
                      <a:gd name="connsiteX31" fmla="*/ 16434 w 17724"/>
                      <a:gd name="connsiteY31" fmla="*/ 5429 h 14884"/>
                      <a:gd name="connsiteX32" fmla="*/ 14243 w 17724"/>
                      <a:gd name="connsiteY32" fmla="*/ 5525 h 14884"/>
                      <a:gd name="connsiteX33" fmla="*/ 15481 w 17724"/>
                      <a:gd name="connsiteY33" fmla="*/ 4381 h 14884"/>
                      <a:gd name="connsiteX34" fmla="*/ 15481 w 17724"/>
                      <a:gd name="connsiteY34" fmla="*/ 4191 h 14884"/>
                      <a:gd name="connsiteX35" fmla="*/ 13100 w 17724"/>
                      <a:gd name="connsiteY35" fmla="*/ 4477 h 14884"/>
                      <a:gd name="connsiteX36" fmla="*/ 10433 w 17724"/>
                      <a:gd name="connsiteY36" fmla="*/ 4858 h 14884"/>
                      <a:gd name="connsiteX37" fmla="*/ 13195 w 17724"/>
                      <a:gd name="connsiteY37" fmla="*/ 3429 h 14884"/>
                      <a:gd name="connsiteX38" fmla="*/ 14909 w 17724"/>
                      <a:gd name="connsiteY38" fmla="*/ 2381 h 14884"/>
                      <a:gd name="connsiteX39" fmla="*/ 13100 w 17724"/>
                      <a:gd name="connsiteY39" fmla="*/ 0 h 14884"/>
                      <a:gd name="connsiteX40" fmla="*/ 16719 w 17724"/>
                      <a:gd name="connsiteY40" fmla="*/ 2381 h 14884"/>
                      <a:gd name="connsiteX41" fmla="*/ 16719 w 17724"/>
                      <a:gd name="connsiteY41" fmla="*/ 9430 h 14884"/>
                      <a:gd name="connsiteX42" fmla="*/ 12909 w 17724"/>
                      <a:gd name="connsiteY42" fmla="*/ 13145 h 14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7724" h="14884">
                        <a:moveTo>
                          <a:pt x="12624" y="12954"/>
                        </a:moveTo>
                        <a:cubicBezTo>
                          <a:pt x="11480" y="13621"/>
                          <a:pt x="10242" y="14097"/>
                          <a:pt x="9004" y="14383"/>
                        </a:cubicBezTo>
                        <a:cubicBezTo>
                          <a:pt x="7480" y="14764"/>
                          <a:pt x="1384" y="15716"/>
                          <a:pt x="1003" y="13240"/>
                        </a:cubicBezTo>
                        <a:cubicBezTo>
                          <a:pt x="908" y="12573"/>
                          <a:pt x="1003" y="11811"/>
                          <a:pt x="1384" y="11240"/>
                        </a:cubicBezTo>
                        <a:cubicBezTo>
                          <a:pt x="1575" y="10858"/>
                          <a:pt x="1384" y="10858"/>
                          <a:pt x="1003" y="10668"/>
                        </a:cubicBezTo>
                        <a:cubicBezTo>
                          <a:pt x="622" y="10478"/>
                          <a:pt x="432" y="10097"/>
                          <a:pt x="241" y="9811"/>
                        </a:cubicBezTo>
                        <a:cubicBezTo>
                          <a:pt x="-45" y="9239"/>
                          <a:pt x="50" y="8192"/>
                          <a:pt x="241" y="7620"/>
                        </a:cubicBezTo>
                        <a:cubicBezTo>
                          <a:pt x="241" y="7239"/>
                          <a:pt x="527" y="6953"/>
                          <a:pt x="622" y="6668"/>
                        </a:cubicBezTo>
                        <a:cubicBezTo>
                          <a:pt x="432" y="6668"/>
                          <a:pt x="241" y="6668"/>
                          <a:pt x="146" y="6382"/>
                        </a:cubicBezTo>
                        <a:cubicBezTo>
                          <a:pt x="-140" y="5905"/>
                          <a:pt x="50" y="5429"/>
                          <a:pt x="241" y="5048"/>
                        </a:cubicBezTo>
                        <a:cubicBezTo>
                          <a:pt x="241" y="5239"/>
                          <a:pt x="241" y="5429"/>
                          <a:pt x="336" y="5620"/>
                        </a:cubicBezTo>
                        <a:cubicBezTo>
                          <a:pt x="813" y="6382"/>
                          <a:pt x="1670" y="6191"/>
                          <a:pt x="2432" y="5905"/>
                        </a:cubicBezTo>
                        <a:cubicBezTo>
                          <a:pt x="1575" y="6668"/>
                          <a:pt x="432" y="7430"/>
                          <a:pt x="622" y="8573"/>
                        </a:cubicBezTo>
                        <a:cubicBezTo>
                          <a:pt x="717" y="9049"/>
                          <a:pt x="1575" y="8954"/>
                          <a:pt x="2146" y="8763"/>
                        </a:cubicBezTo>
                        <a:cubicBezTo>
                          <a:pt x="1860" y="8954"/>
                          <a:pt x="1575" y="9239"/>
                          <a:pt x="1479" y="9620"/>
                        </a:cubicBezTo>
                        <a:cubicBezTo>
                          <a:pt x="1479" y="9716"/>
                          <a:pt x="1479" y="9811"/>
                          <a:pt x="1670" y="9811"/>
                        </a:cubicBezTo>
                        <a:cubicBezTo>
                          <a:pt x="1765" y="9811"/>
                          <a:pt x="2908" y="9525"/>
                          <a:pt x="2717" y="9811"/>
                        </a:cubicBezTo>
                        <a:cubicBezTo>
                          <a:pt x="2527" y="10097"/>
                          <a:pt x="2337" y="10287"/>
                          <a:pt x="2241" y="10573"/>
                        </a:cubicBezTo>
                        <a:cubicBezTo>
                          <a:pt x="2241" y="10573"/>
                          <a:pt x="2241" y="10763"/>
                          <a:pt x="2337" y="10763"/>
                        </a:cubicBezTo>
                        <a:cubicBezTo>
                          <a:pt x="3289" y="10763"/>
                          <a:pt x="4146" y="10478"/>
                          <a:pt x="5099" y="10382"/>
                        </a:cubicBezTo>
                        <a:cubicBezTo>
                          <a:pt x="4527" y="10763"/>
                          <a:pt x="3765" y="10954"/>
                          <a:pt x="3194" y="11335"/>
                        </a:cubicBezTo>
                        <a:cubicBezTo>
                          <a:pt x="2622" y="11621"/>
                          <a:pt x="1955" y="12192"/>
                          <a:pt x="2051" y="12954"/>
                        </a:cubicBezTo>
                        <a:cubicBezTo>
                          <a:pt x="2241" y="13811"/>
                          <a:pt x="3384" y="14192"/>
                          <a:pt x="4146" y="14288"/>
                        </a:cubicBezTo>
                        <a:cubicBezTo>
                          <a:pt x="5384" y="14383"/>
                          <a:pt x="6528" y="14097"/>
                          <a:pt x="7766" y="13811"/>
                        </a:cubicBezTo>
                        <a:cubicBezTo>
                          <a:pt x="9480" y="13430"/>
                          <a:pt x="11100" y="12954"/>
                          <a:pt x="12624" y="12002"/>
                        </a:cubicBezTo>
                        <a:cubicBezTo>
                          <a:pt x="13767" y="11335"/>
                          <a:pt x="15100" y="10382"/>
                          <a:pt x="15767" y="9144"/>
                        </a:cubicBezTo>
                        <a:cubicBezTo>
                          <a:pt x="16148" y="8287"/>
                          <a:pt x="15767" y="7715"/>
                          <a:pt x="14719" y="7810"/>
                        </a:cubicBezTo>
                        <a:cubicBezTo>
                          <a:pt x="13481" y="7906"/>
                          <a:pt x="12433" y="8954"/>
                          <a:pt x="11195" y="8858"/>
                        </a:cubicBezTo>
                        <a:cubicBezTo>
                          <a:pt x="11671" y="8382"/>
                          <a:pt x="12433" y="8096"/>
                          <a:pt x="13100" y="7810"/>
                        </a:cubicBezTo>
                        <a:cubicBezTo>
                          <a:pt x="13576" y="7620"/>
                          <a:pt x="14052" y="7430"/>
                          <a:pt x="14529" y="7144"/>
                        </a:cubicBezTo>
                        <a:cubicBezTo>
                          <a:pt x="15291" y="6858"/>
                          <a:pt x="16243" y="6382"/>
                          <a:pt x="16434" y="5525"/>
                        </a:cubicBezTo>
                        <a:cubicBezTo>
                          <a:pt x="16434" y="5525"/>
                          <a:pt x="16434" y="5429"/>
                          <a:pt x="16434" y="5429"/>
                        </a:cubicBezTo>
                        <a:cubicBezTo>
                          <a:pt x="15767" y="5048"/>
                          <a:pt x="14909" y="5429"/>
                          <a:pt x="14243" y="5525"/>
                        </a:cubicBezTo>
                        <a:cubicBezTo>
                          <a:pt x="14624" y="5048"/>
                          <a:pt x="15291" y="4953"/>
                          <a:pt x="15481" y="4381"/>
                        </a:cubicBezTo>
                        <a:cubicBezTo>
                          <a:pt x="15481" y="4381"/>
                          <a:pt x="15481" y="4191"/>
                          <a:pt x="15481" y="4191"/>
                        </a:cubicBezTo>
                        <a:cubicBezTo>
                          <a:pt x="14719" y="3810"/>
                          <a:pt x="13862" y="4191"/>
                          <a:pt x="13100" y="4477"/>
                        </a:cubicBezTo>
                        <a:cubicBezTo>
                          <a:pt x="12338" y="4667"/>
                          <a:pt x="11290" y="4953"/>
                          <a:pt x="10433" y="4858"/>
                        </a:cubicBezTo>
                        <a:cubicBezTo>
                          <a:pt x="11195" y="4191"/>
                          <a:pt x="12242" y="3810"/>
                          <a:pt x="13195" y="3429"/>
                        </a:cubicBezTo>
                        <a:cubicBezTo>
                          <a:pt x="13767" y="3143"/>
                          <a:pt x="14624" y="2953"/>
                          <a:pt x="14909" y="2381"/>
                        </a:cubicBezTo>
                        <a:cubicBezTo>
                          <a:pt x="15386" y="1524"/>
                          <a:pt x="14052" y="572"/>
                          <a:pt x="13100" y="0"/>
                        </a:cubicBezTo>
                        <a:cubicBezTo>
                          <a:pt x="14529" y="381"/>
                          <a:pt x="15862" y="1143"/>
                          <a:pt x="16719" y="2381"/>
                        </a:cubicBezTo>
                        <a:cubicBezTo>
                          <a:pt x="18243" y="4381"/>
                          <a:pt x="17862" y="7430"/>
                          <a:pt x="16719" y="9430"/>
                        </a:cubicBezTo>
                        <a:cubicBezTo>
                          <a:pt x="15767" y="10954"/>
                          <a:pt x="14433" y="12192"/>
                          <a:pt x="12909" y="13145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538" name="شكل حر: شكل 2537">
                  <a:extLst>
                    <a:ext uri="{FF2B5EF4-FFF2-40B4-BE49-F238E27FC236}">
                      <a16:creationId xmlns:a16="http://schemas.microsoft.com/office/drawing/2014/main" id="{81070A74-DA7F-420D-2698-C2D33126A24A}"/>
                    </a:ext>
                  </a:extLst>
                </p:cNvPr>
                <p:cNvSpPr/>
                <p:nvPr/>
              </p:nvSpPr>
              <p:spPr>
                <a:xfrm>
                  <a:off x="6528035" y="2830961"/>
                  <a:ext cx="8155" cy="13274"/>
                </a:xfrm>
                <a:custGeom>
                  <a:avLst/>
                  <a:gdLst>
                    <a:gd name="connsiteX0" fmla="*/ 4876 w 8155"/>
                    <a:gd name="connsiteY0" fmla="*/ 12822 h 13274"/>
                    <a:gd name="connsiteX1" fmla="*/ 6686 w 8155"/>
                    <a:gd name="connsiteY1" fmla="*/ 10917 h 13274"/>
                    <a:gd name="connsiteX2" fmla="*/ 7162 w 8155"/>
                    <a:gd name="connsiteY2" fmla="*/ 3012 h 13274"/>
                    <a:gd name="connsiteX3" fmla="*/ 18 w 8155"/>
                    <a:gd name="connsiteY3" fmla="*/ 59 h 13274"/>
                    <a:gd name="connsiteX4" fmla="*/ 1638 w 8155"/>
                    <a:gd name="connsiteY4" fmla="*/ 1678 h 13274"/>
                    <a:gd name="connsiteX5" fmla="*/ 1352 w 8155"/>
                    <a:gd name="connsiteY5" fmla="*/ 2440 h 13274"/>
                    <a:gd name="connsiteX6" fmla="*/ 2781 w 8155"/>
                    <a:gd name="connsiteY6" fmla="*/ 3297 h 13274"/>
                    <a:gd name="connsiteX7" fmla="*/ 685 w 8155"/>
                    <a:gd name="connsiteY7" fmla="*/ 5107 h 13274"/>
                    <a:gd name="connsiteX8" fmla="*/ 2685 w 8155"/>
                    <a:gd name="connsiteY8" fmla="*/ 5869 h 13274"/>
                    <a:gd name="connsiteX9" fmla="*/ 2209 w 8155"/>
                    <a:gd name="connsiteY9" fmla="*/ 6917 h 13274"/>
                    <a:gd name="connsiteX10" fmla="*/ 4114 w 8155"/>
                    <a:gd name="connsiteY10" fmla="*/ 7393 h 13274"/>
                    <a:gd name="connsiteX11" fmla="*/ 2781 w 8155"/>
                    <a:gd name="connsiteY11" fmla="*/ 8631 h 13274"/>
                    <a:gd name="connsiteX12" fmla="*/ 2781 w 8155"/>
                    <a:gd name="connsiteY12" fmla="*/ 9298 h 13274"/>
                    <a:gd name="connsiteX13" fmla="*/ 4114 w 8155"/>
                    <a:gd name="connsiteY13" fmla="*/ 9298 h 13274"/>
                    <a:gd name="connsiteX14" fmla="*/ 3352 w 8155"/>
                    <a:gd name="connsiteY14" fmla="*/ 10346 h 13274"/>
                    <a:gd name="connsiteX15" fmla="*/ 3543 w 8155"/>
                    <a:gd name="connsiteY15" fmla="*/ 11013 h 13274"/>
                    <a:gd name="connsiteX16" fmla="*/ 5638 w 8155"/>
                    <a:gd name="connsiteY16" fmla="*/ 10060 h 13274"/>
                    <a:gd name="connsiteX17" fmla="*/ 4019 w 8155"/>
                    <a:gd name="connsiteY17" fmla="*/ 13203 h 13274"/>
                    <a:gd name="connsiteX18" fmla="*/ 4781 w 8155"/>
                    <a:gd name="connsiteY18" fmla="*/ 12822 h 13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155" h="13274">
                      <a:moveTo>
                        <a:pt x="4876" y="12822"/>
                      </a:moveTo>
                      <a:cubicBezTo>
                        <a:pt x="5543" y="12251"/>
                        <a:pt x="6210" y="11584"/>
                        <a:pt x="6686" y="10917"/>
                      </a:cubicBezTo>
                      <a:cubicBezTo>
                        <a:pt x="8401" y="8631"/>
                        <a:pt x="8686" y="5488"/>
                        <a:pt x="7162" y="3012"/>
                      </a:cubicBezTo>
                      <a:cubicBezTo>
                        <a:pt x="6019" y="1202"/>
                        <a:pt x="3543" y="-322"/>
                        <a:pt x="18" y="59"/>
                      </a:cubicBezTo>
                      <a:cubicBezTo>
                        <a:pt x="-172" y="59"/>
                        <a:pt x="1161" y="1583"/>
                        <a:pt x="1638" y="1678"/>
                      </a:cubicBezTo>
                      <a:cubicBezTo>
                        <a:pt x="1447" y="1869"/>
                        <a:pt x="1257" y="2059"/>
                        <a:pt x="1352" y="2440"/>
                      </a:cubicBezTo>
                      <a:cubicBezTo>
                        <a:pt x="1543" y="3107"/>
                        <a:pt x="2209" y="3107"/>
                        <a:pt x="2781" y="3297"/>
                      </a:cubicBezTo>
                      <a:cubicBezTo>
                        <a:pt x="1923" y="3774"/>
                        <a:pt x="685" y="4250"/>
                        <a:pt x="685" y="5107"/>
                      </a:cubicBezTo>
                      <a:cubicBezTo>
                        <a:pt x="685" y="5869"/>
                        <a:pt x="1733" y="5869"/>
                        <a:pt x="2685" y="5869"/>
                      </a:cubicBezTo>
                      <a:cubicBezTo>
                        <a:pt x="2400" y="6155"/>
                        <a:pt x="2209" y="6441"/>
                        <a:pt x="2209" y="6917"/>
                      </a:cubicBezTo>
                      <a:cubicBezTo>
                        <a:pt x="2209" y="7869"/>
                        <a:pt x="3352" y="7488"/>
                        <a:pt x="4114" y="7393"/>
                      </a:cubicBezTo>
                      <a:cubicBezTo>
                        <a:pt x="3638" y="7774"/>
                        <a:pt x="3066" y="8155"/>
                        <a:pt x="2781" y="8631"/>
                      </a:cubicBezTo>
                      <a:cubicBezTo>
                        <a:pt x="2781" y="8822"/>
                        <a:pt x="2590" y="9203"/>
                        <a:pt x="2781" y="9298"/>
                      </a:cubicBezTo>
                      <a:cubicBezTo>
                        <a:pt x="3257" y="9489"/>
                        <a:pt x="3638" y="9298"/>
                        <a:pt x="4114" y="9298"/>
                      </a:cubicBezTo>
                      <a:cubicBezTo>
                        <a:pt x="3733" y="9584"/>
                        <a:pt x="3448" y="9965"/>
                        <a:pt x="3352" y="10346"/>
                      </a:cubicBezTo>
                      <a:cubicBezTo>
                        <a:pt x="3352" y="10441"/>
                        <a:pt x="3352" y="11013"/>
                        <a:pt x="3543" y="11013"/>
                      </a:cubicBezTo>
                      <a:cubicBezTo>
                        <a:pt x="4400" y="11013"/>
                        <a:pt x="4972" y="10441"/>
                        <a:pt x="5638" y="10060"/>
                      </a:cubicBezTo>
                      <a:cubicBezTo>
                        <a:pt x="5162" y="10346"/>
                        <a:pt x="4305" y="12346"/>
                        <a:pt x="4019" y="13203"/>
                      </a:cubicBezTo>
                      <a:cubicBezTo>
                        <a:pt x="4019" y="13489"/>
                        <a:pt x="4781" y="12822"/>
                        <a:pt x="4781" y="12822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539" name="شكل حر: شكل 2538">
                  <a:extLst>
                    <a:ext uri="{FF2B5EF4-FFF2-40B4-BE49-F238E27FC236}">
                      <a16:creationId xmlns:a16="http://schemas.microsoft.com/office/drawing/2014/main" id="{CE293205-D28F-422C-1AB5-3BE921863F83}"/>
                    </a:ext>
                  </a:extLst>
                </p:cNvPr>
                <p:cNvSpPr/>
                <p:nvPr/>
              </p:nvSpPr>
              <p:spPr>
                <a:xfrm>
                  <a:off x="6529768" y="2831115"/>
                  <a:ext cx="6422" cy="13144"/>
                </a:xfrm>
                <a:custGeom>
                  <a:avLst/>
                  <a:gdLst>
                    <a:gd name="connsiteX0" fmla="*/ 2477 w 6422"/>
                    <a:gd name="connsiteY0" fmla="*/ 13049 h 13144"/>
                    <a:gd name="connsiteX1" fmla="*/ 2572 w 6422"/>
                    <a:gd name="connsiteY1" fmla="*/ 13049 h 13144"/>
                    <a:gd name="connsiteX2" fmla="*/ 3905 w 6422"/>
                    <a:gd name="connsiteY2" fmla="*/ 11621 h 13144"/>
                    <a:gd name="connsiteX3" fmla="*/ 5334 w 6422"/>
                    <a:gd name="connsiteY3" fmla="*/ 8763 h 13144"/>
                    <a:gd name="connsiteX4" fmla="*/ 5144 w 6422"/>
                    <a:gd name="connsiteY4" fmla="*/ 8668 h 13144"/>
                    <a:gd name="connsiteX5" fmla="*/ 4858 w 6422"/>
                    <a:gd name="connsiteY5" fmla="*/ 8858 h 13144"/>
                    <a:gd name="connsiteX6" fmla="*/ 5429 w 6422"/>
                    <a:gd name="connsiteY6" fmla="*/ 6001 h 13144"/>
                    <a:gd name="connsiteX7" fmla="*/ 5144 w 6422"/>
                    <a:gd name="connsiteY7" fmla="*/ 6001 h 13144"/>
                    <a:gd name="connsiteX8" fmla="*/ 3715 w 6422"/>
                    <a:gd name="connsiteY8" fmla="*/ 7715 h 13144"/>
                    <a:gd name="connsiteX9" fmla="*/ 4858 w 6422"/>
                    <a:gd name="connsiteY9" fmla="*/ 5429 h 13144"/>
                    <a:gd name="connsiteX10" fmla="*/ 4667 w 6422"/>
                    <a:gd name="connsiteY10" fmla="*/ 5334 h 13144"/>
                    <a:gd name="connsiteX11" fmla="*/ 3239 w 6422"/>
                    <a:gd name="connsiteY11" fmla="*/ 6382 h 13144"/>
                    <a:gd name="connsiteX12" fmla="*/ 4763 w 6422"/>
                    <a:gd name="connsiteY12" fmla="*/ 4667 h 13144"/>
                    <a:gd name="connsiteX13" fmla="*/ 4572 w 6422"/>
                    <a:gd name="connsiteY13" fmla="*/ 4477 h 13144"/>
                    <a:gd name="connsiteX14" fmla="*/ 2286 w 6422"/>
                    <a:gd name="connsiteY14" fmla="*/ 5144 h 13144"/>
                    <a:gd name="connsiteX15" fmla="*/ 953 w 6422"/>
                    <a:gd name="connsiteY15" fmla="*/ 5429 h 13144"/>
                    <a:gd name="connsiteX16" fmla="*/ 2096 w 6422"/>
                    <a:gd name="connsiteY16" fmla="*/ 4953 h 13144"/>
                    <a:gd name="connsiteX17" fmla="*/ 4096 w 6422"/>
                    <a:gd name="connsiteY17" fmla="*/ 4001 h 13144"/>
                    <a:gd name="connsiteX18" fmla="*/ 4096 w 6422"/>
                    <a:gd name="connsiteY18" fmla="*/ 3810 h 13144"/>
                    <a:gd name="connsiteX19" fmla="*/ 2000 w 6422"/>
                    <a:gd name="connsiteY19" fmla="*/ 3620 h 13144"/>
                    <a:gd name="connsiteX20" fmla="*/ 762 w 6422"/>
                    <a:gd name="connsiteY20" fmla="*/ 3810 h 13144"/>
                    <a:gd name="connsiteX21" fmla="*/ 3143 w 6422"/>
                    <a:gd name="connsiteY21" fmla="*/ 3239 h 13144"/>
                    <a:gd name="connsiteX22" fmla="*/ 3143 w 6422"/>
                    <a:gd name="connsiteY22" fmla="*/ 2953 h 13144"/>
                    <a:gd name="connsiteX23" fmla="*/ 2477 w 6422"/>
                    <a:gd name="connsiteY23" fmla="*/ 2857 h 13144"/>
                    <a:gd name="connsiteX24" fmla="*/ 3620 w 6422"/>
                    <a:gd name="connsiteY24" fmla="*/ 2857 h 13144"/>
                    <a:gd name="connsiteX25" fmla="*/ 3620 w 6422"/>
                    <a:gd name="connsiteY25" fmla="*/ 2572 h 13144"/>
                    <a:gd name="connsiteX26" fmla="*/ 1238 w 6422"/>
                    <a:gd name="connsiteY26" fmla="*/ 1238 h 13144"/>
                    <a:gd name="connsiteX27" fmla="*/ 762 w 6422"/>
                    <a:gd name="connsiteY27" fmla="*/ 1048 h 13144"/>
                    <a:gd name="connsiteX28" fmla="*/ 2667 w 6422"/>
                    <a:gd name="connsiteY28" fmla="*/ 1429 h 13144"/>
                    <a:gd name="connsiteX29" fmla="*/ 2858 w 6422"/>
                    <a:gd name="connsiteY29" fmla="*/ 1238 h 13144"/>
                    <a:gd name="connsiteX30" fmla="*/ 0 w 6422"/>
                    <a:gd name="connsiteY30" fmla="*/ 0 h 13144"/>
                    <a:gd name="connsiteX31" fmla="*/ 5429 w 6422"/>
                    <a:gd name="connsiteY31" fmla="*/ 2953 h 13144"/>
                    <a:gd name="connsiteX32" fmla="*/ 4953 w 6422"/>
                    <a:gd name="connsiteY32" fmla="*/ 10858 h 13144"/>
                    <a:gd name="connsiteX33" fmla="*/ 3143 w 6422"/>
                    <a:gd name="connsiteY33" fmla="*/ 12764 h 13144"/>
                    <a:gd name="connsiteX34" fmla="*/ 2477 w 6422"/>
                    <a:gd name="connsiteY34" fmla="*/ 13145 h 13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6422" h="13144">
                      <a:moveTo>
                        <a:pt x="2477" y="13049"/>
                      </a:moveTo>
                      <a:cubicBezTo>
                        <a:pt x="2477" y="13049"/>
                        <a:pt x="2477" y="13049"/>
                        <a:pt x="2572" y="13049"/>
                      </a:cubicBezTo>
                      <a:cubicBezTo>
                        <a:pt x="3048" y="12573"/>
                        <a:pt x="3524" y="12097"/>
                        <a:pt x="3905" y="11621"/>
                      </a:cubicBezTo>
                      <a:cubicBezTo>
                        <a:pt x="4572" y="10763"/>
                        <a:pt x="5144" y="9811"/>
                        <a:pt x="5334" y="8763"/>
                      </a:cubicBezTo>
                      <a:cubicBezTo>
                        <a:pt x="5334" y="8668"/>
                        <a:pt x="5334" y="8573"/>
                        <a:pt x="5144" y="8668"/>
                      </a:cubicBezTo>
                      <a:cubicBezTo>
                        <a:pt x="5144" y="8668"/>
                        <a:pt x="4953" y="8763"/>
                        <a:pt x="4858" y="8858"/>
                      </a:cubicBezTo>
                      <a:cubicBezTo>
                        <a:pt x="5334" y="8001"/>
                        <a:pt x="5525" y="6953"/>
                        <a:pt x="5429" y="6001"/>
                      </a:cubicBezTo>
                      <a:cubicBezTo>
                        <a:pt x="5429" y="5905"/>
                        <a:pt x="5239" y="5810"/>
                        <a:pt x="5144" y="6001"/>
                      </a:cubicBezTo>
                      <a:cubicBezTo>
                        <a:pt x="4667" y="6572"/>
                        <a:pt x="4286" y="7144"/>
                        <a:pt x="3715" y="7715"/>
                      </a:cubicBezTo>
                      <a:cubicBezTo>
                        <a:pt x="4191" y="7049"/>
                        <a:pt x="4763" y="6286"/>
                        <a:pt x="4858" y="5429"/>
                      </a:cubicBezTo>
                      <a:cubicBezTo>
                        <a:pt x="4858" y="5334"/>
                        <a:pt x="4763" y="5239"/>
                        <a:pt x="4667" y="5334"/>
                      </a:cubicBezTo>
                      <a:cubicBezTo>
                        <a:pt x="4191" y="5715"/>
                        <a:pt x="3810" y="6096"/>
                        <a:pt x="3239" y="6382"/>
                      </a:cubicBezTo>
                      <a:cubicBezTo>
                        <a:pt x="3810" y="5905"/>
                        <a:pt x="4477" y="5334"/>
                        <a:pt x="4763" y="4667"/>
                      </a:cubicBezTo>
                      <a:cubicBezTo>
                        <a:pt x="4763" y="4667"/>
                        <a:pt x="4763" y="4477"/>
                        <a:pt x="4572" y="4477"/>
                      </a:cubicBezTo>
                      <a:cubicBezTo>
                        <a:pt x="3810" y="4667"/>
                        <a:pt x="3048" y="4953"/>
                        <a:pt x="2286" y="5144"/>
                      </a:cubicBezTo>
                      <a:cubicBezTo>
                        <a:pt x="1810" y="5239"/>
                        <a:pt x="1429" y="5334"/>
                        <a:pt x="953" y="5429"/>
                      </a:cubicBezTo>
                      <a:cubicBezTo>
                        <a:pt x="1333" y="5239"/>
                        <a:pt x="1715" y="5144"/>
                        <a:pt x="2096" y="4953"/>
                      </a:cubicBezTo>
                      <a:cubicBezTo>
                        <a:pt x="2762" y="4667"/>
                        <a:pt x="3620" y="4477"/>
                        <a:pt x="4096" y="4001"/>
                      </a:cubicBezTo>
                      <a:cubicBezTo>
                        <a:pt x="4096" y="4001"/>
                        <a:pt x="4096" y="3810"/>
                        <a:pt x="4096" y="3810"/>
                      </a:cubicBezTo>
                      <a:cubicBezTo>
                        <a:pt x="3524" y="3429"/>
                        <a:pt x="2667" y="3524"/>
                        <a:pt x="2000" y="3620"/>
                      </a:cubicBezTo>
                      <a:cubicBezTo>
                        <a:pt x="1524" y="3620"/>
                        <a:pt x="1143" y="3715"/>
                        <a:pt x="762" y="3810"/>
                      </a:cubicBezTo>
                      <a:cubicBezTo>
                        <a:pt x="1524" y="3524"/>
                        <a:pt x="2381" y="3429"/>
                        <a:pt x="3143" y="3239"/>
                      </a:cubicBezTo>
                      <a:cubicBezTo>
                        <a:pt x="3334" y="3239"/>
                        <a:pt x="3334" y="2953"/>
                        <a:pt x="3143" y="2953"/>
                      </a:cubicBezTo>
                      <a:cubicBezTo>
                        <a:pt x="2858" y="2953"/>
                        <a:pt x="2667" y="2953"/>
                        <a:pt x="2477" y="2857"/>
                      </a:cubicBezTo>
                      <a:cubicBezTo>
                        <a:pt x="2858" y="2857"/>
                        <a:pt x="3239" y="2857"/>
                        <a:pt x="3620" y="2857"/>
                      </a:cubicBezTo>
                      <a:cubicBezTo>
                        <a:pt x="3810" y="2857"/>
                        <a:pt x="3810" y="2667"/>
                        <a:pt x="3620" y="2572"/>
                      </a:cubicBezTo>
                      <a:cubicBezTo>
                        <a:pt x="3048" y="1905"/>
                        <a:pt x="2096" y="1619"/>
                        <a:pt x="1238" y="1238"/>
                      </a:cubicBezTo>
                      <a:cubicBezTo>
                        <a:pt x="1048" y="1238"/>
                        <a:pt x="953" y="1143"/>
                        <a:pt x="762" y="1048"/>
                      </a:cubicBezTo>
                      <a:cubicBezTo>
                        <a:pt x="1429" y="1048"/>
                        <a:pt x="2000" y="1238"/>
                        <a:pt x="2667" y="1429"/>
                      </a:cubicBezTo>
                      <a:cubicBezTo>
                        <a:pt x="2858" y="1429"/>
                        <a:pt x="2953" y="1333"/>
                        <a:pt x="2858" y="1238"/>
                      </a:cubicBezTo>
                      <a:cubicBezTo>
                        <a:pt x="2096" y="476"/>
                        <a:pt x="1048" y="191"/>
                        <a:pt x="0" y="0"/>
                      </a:cubicBezTo>
                      <a:cubicBezTo>
                        <a:pt x="2572" y="191"/>
                        <a:pt x="4382" y="1524"/>
                        <a:pt x="5429" y="2953"/>
                      </a:cubicBezTo>
                      <a:cubicBezTo>
                        <a:pt x="6953" y="5429"/>
                        <a:pt x="6668" y="8573"/>
                        <a:pt x="4953" y="10858"/>
                      </a:cubicBezTo>
                      <a:cubicBezTo>
                        <a:pt x="4477" y="11525"/>
                        <a:pt x="3810" y="12192"/>
                        <a:pt x="3143" y="12764"/>
                      </a:cubicBezTo>
                      <a:cubicBezTo>
                        <a:pt x="3143" y="12764"/>
                        <a:pt x="2667" y="13049"/>
                        <a:pt x="2477" y="13145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483" name="رسم 672">
                <a:extLst>
                  <a:ext uri="{FF2B5EF4-FFF2-40B4-BE49-F238E27FC236}">
                    <a16:creationId xmlns:a16="http://schemas.microsoft.com/office/drawing/2014/main" id="{0B5F2B43-F5DC-9B85-A347-22820B451396}"/>
                  </a:ext>
                </a:extLst>
              </p:cNvPr>
              <p:cNvGrpSpPr/>
              <p:nvPr/>
            </p:nvGrpSpPr>
            <p:grpSpPr>
              <a:xfrm>
                <a:off x="6446172" y="2732626"/>
                <a:ext cx="20423" cy="19957"/>
                <a:chOff x="6446172" y="2732626"/>
                <a:chExt cx="20423" cy="19957"/>
              </a:xfrm>
            </p:grpSpPr>
            <p:grpSp>
              <p:nvGrpSpPr>
                <p:cNvPr id="2523" name="رسم 672">
                  <a:extLst>
                    <a:ext uri="{FF2B5EF4-FFF2-40B4-BE49-F238E27FC236}">
                      <a16:creationId xmlns:a16="http://schemas.microsoft.com/office/drawing/2014/main" id="{F1D2DF04-330E-E89A-C56B-FF802D23F11C}"/>
                    </a:ext>
                  </a:extLst>
                </p:cNvPr>
                <p:cNvGrpSpPr/>
                <p:nvPr/>
              </p:nvGrpSpPr>
              <p:grpSpPr>
                <a:xfrm>
                  <a:off x="6448244" y="2737198"/>
                  <a:ext cx="15951" cy="15385"/>
                  <a:chOff x="6448244" y="2737198"/>
                  <a:chExt cx="15951" cy="15385"/>
                </a:xfrm>
              </p:grpSpPr>
              <p:sp>
                <p:nvSpPr>
                  <p:cNvPr id="2533" name="شكل حر: شكل 2532">
                    <a:extLst>
                      <a:ext uri="{FF2B5EF4-FFF2-40B4-BE49-F238E27FC236}">
                        <a16:creationId xmlns:a16="http://schemas.microsoft.com/office/drawing/2014/main" id="{6D0F00B0-3FB8-86DB-2AAE-43C98CF7ABE5}"/>
                      </a:ext>
                    </a:extLst>
                  </p:cNvPr>
                  <p:cNvSpPr/>
                  <p:nvPr/>
                </p:nvSpPr>
                <p:spPr>
                  <a:xfrm>
                    <a:off x="6448244" y="2737225"/>
                    <a:ext cx="15666" cy="15358"/>
                  </a:xfrm>
                  <a:custGeom>
                    <a:avLst/>
                    <a:gdLst>
                      <a:gd name="connsiteX0" fmla="*/ 12944 w 15666"/>
                      <a:gd name="connsiteY0" fmla="*/ 11498 h 15358"/>
                      <a:gd name="connsiteX1" fmla="*/ 10086 w 15666"/>
                      <a:gd name="connsiteY1" fmla="*/ 13594 h 15358"/>
                      <a:gd name="connsiteX2" fmla="*/ 2657 w 15666"/>
                      <a:gd name="connsiteY2" fmla="*/ 14451 h 15358"/>
                      <a:gd name="connsiteX3" fmla="*/ 2467 w 15666"/>
                      <a:gd name="connsiteY3" fmla="*/ 12546 h 15358"/>
                      <a:gd name="connsiteX4" fmla="*/ 1990 w 15666"/>
                      <a:gd name="connsiteY4" fmla="*/ 12165 h 15358"/>
                      <a:gd name="connsiteX5" fmla="*/ 1133 w 15666"/>
                      <a:gd name="connsiteY5" fmla="*/ 11594 h 15358"/>
                      <a:gd name="connsiteX6" fmla="*/ 657 w 15666"/>
                      <a:gd name="connsiteY6" fmla="*/ 9689 h 15358"/>
                      <a:gd name="connsiteX7" fmla="*/ 752 w 15666"/>
                      <a:gd name="connsiteY7" fmla="*/ 8736 h 15358"/>
                      <a:gd name="connsiteX8" fmla="*/ 276 w 15666"/>
                      <a:gd name="connsiteY8" fmla="*/ 8736 h 15358"/>
                      <a:gd name="connsiteX9" fmla="*/ 85 w 15666"/>
                      <a:gd name="connsiteY9" fmla="*/ 7307 h 15358"/>
                      <a:gd name="connsiteX10" fmla="*/ 752 w 15666"/>
                      <a:gd name="connsiteY10" fmla="*/ 5498 h 15358"/>
                      <a:gd name="connsiteX11" fmla="*/ 2657 w 15666"/>
                      <a:gd name="connsiteY11" fmla="*/ 2831 h 15358"/>
                      <a:gd name="connsiteX12" fmla="*/ 13801 w 15666"/>
                      <a:gd name="connsiteY12" fmla="*/ 1211 h 15358"/>
                      <a:gd name="connsiteX13" fmla="*/ 15421 w 15666"/>
                      <a:gd name="connsiteY13" fmla="*/ 7498 h 15358"/>
                      <a:gd name="connsiteX14" fmla="*/ 12944 w 15666"/>
                      <a:gd name="connsiteY14" fmla="*/ 11689 h 15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5666" h="15358">
                        <a:moveTo>
                          <a:pt x="12944" y="11498"/>
                        </a:moveTo>
                        <a:cubicBezTo>
                          <a:pt x="12087" y="12356"/>
                          <a:pt x="11134" y="13022"/>
                          <a:pt x="10086" y="13594"/>
                        </a:cubicBezTo>
                        <a:cubicBezTo>
                          <a:pt x="8848" y="14261"/>
                          <a:pt x="3705" y="16642"/>
                          <a:pt x="2657" y="14451"/>
                        </a:cubicBezTo>
                        <a:cubicBezTo>
                          <a:pt x="2371" y="13880"/>
                          <a:pt x="2371" y="13213"/>
                          <a:pt x="2467" y="12546"/>
                        </a:cubicBezTo>
                        <a:cubicBezTo>
                          <a:pt x="2467" y="12165"/>
                          <a:pt x="2276" y="12165"/>
                          <a:pt x="1990" y="12165"/>
                        </a:cubicBezTo>
                        <a:cubicBezTo>
                          <a:pt x="1609" y="12165"/>
                          <a:pt x="1323" y="11879"/>
                          <a:pt x="1133" y="11594"/>
                        </a:cubicBezTo>
                        <a:cubicBezTo>
                          <a:pt x="752" y="11213"/>
                          <a:pt x="657" y="10260"/>
                          <a:pt x="657" y="9689"/>
                        </a:cubicBezTo>
                        <a:cubicBezTo>
                          <a:pt x="657" y="9308"/>
                          <a:pt x="657" y="9022"/>
                          <a:pt x="752" y="8736"/>
                        </a:cubicBezTo>
                        <a:cubicBezTo>
                          <a:pt x="561" y="8736"/>
                          <a:pt x="466" y="8736"/>
                          <a:pt x="276" y="8736"/>
                        </a:cubicBezTo>
                        <a:cubicBezTo>
                          <a:pt x="-105" y="8355"/>
                          <a:pt x="-10" y="7784"/>
                          <a:pt x="85" y="7307"/>
                        </a:cubicBezTo>
                        <a:cubicBezTo>
                          <a:pt x="276" y="6641"/>
                          <a:pt x="561" y="6164"/>
                          <a:pt x="752" y="5498"/>
                        </a:cubicBezTo>
                        <a:cubicBezTo>
                          <a:pt x="1133" y="4450"/>
                          <a:pt x="1895" y="3497"/>
                          <a:pt x="2657" y="2831"/>
                        </a:cubicBezTo>
                        <a:cubicBezTo>
                          <a:pt x="5324" y="449"/>
                          <a:pt x="10658" y="-1265"/>
                          <a:pt x="13801" y="1211"/>
                        </a:cubicBezTo>
                        <a:cubicBezTo>
                          <a:pt x="15611" y="2640"/>
                          <a:pt x="15992" y="5402"/>
                          <a:pt x="15421" y="7498"/>
                        </a:cubicBezTo>
                        <a:cubicBezTo>
                          <a:pt x="14944" y="9117"/>
                          <a:pt x="14087" y="10546"/>
                          <a:pt x="12944" y="11689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34" name="شكل حر: شكل 2533">
                    <a:extLst>
                      <a:ext uri="{FF2B5EF4-FFF2-40B4-BE49-F238E27FC236}">
                        <a16:creationId xmlns:a16="http://schemas.microsoft.com/office/drawing/2014/main" id="{A79B0CBD-1F83-BCE8-D5E6-7C69D63236DC}"/>
                      </a:ext>
                    </a:extLst>
                  </p:cNvPr>
                  <p:cNvSpPr/>
                  <p:nvPr/>
                </p:nvSpPr>
                <p:spPr>
                  <a:xfrm>
                    <a:off x="6448272" y="2737198"/>
                    <a:ext cx="15923" cy="15385"/>
                  </a:xfrm>
                  <a:custGeom>
                    <a:avLst/>
                    <a:gdLst>
                      <a:gd name="connsiteX0" fmla="*/ 12916 w 15923"/>
                      <a:gd name="connsiteY0" fmla="*/ 11525 h 15385"/>
                      <a:gd name="connsiteX1" fmla="*/ 10058 w 15923"/>
                      <a:gd name="connsiteY1" fmla="*/ 13621 h 15385"/>
                      <a:gd name="connsiteX2" fmla="*/ 2629 w 15923"/>
                      <a:gd name="connsiteY2" fmla="*/ 14478 h 15385"/>
                      <a:gd name="connsiteX3" fmla="*/ 2438 w 15923"/>
                      <a:gd name="connsiteY3" fmla="*/ 12573 h 15385"/>
                      <a:gd name="connsiteX4" fmla="*/ 1962 w 15923"/>
                      <a:gd name="connsiteY4" fmla="*/ 12192 h 15385"/>
                      <a:gd name="connsiteX5" fmla="*/ 1105 w 15923"/>
                      <a:gd name="connsiteY5" fmla="*/ 11620 h 15385"/>
                      <a:gd name="connsiteX6" fmla="*/ 629 w 15923"/>
                      <a:gd name="connsiteY6" fmla="*/ 9715 h 15385"/>
                      <a:gd name="connsiteX7" fmla="*/ 724 w 15923"/>
                      <a:gd name="connsiteY7" fmla="*/ 8763 h 15385"/>
                      <a:gd name="connsiteX8" fmla="*/ 247 w 15923"/>
                      <a:gd name="connsiteY8" fmla="*/ 8763 h 15385"/>
                      <a:gd name="connsiteX9" fmla="*/ 57 w 15923"/>
                      <a:gd name="connsiteY9" fmla="*/ 7525 h 15385"/>
                      <a:gd name="connsiteX10" fmla="*/ 343 w 15923"/>
                      <a:gd name="connsiteY10" fmla="*/ 8001 h 15385"/>
                      <a:gd name="connsiteX11" fmla="*/ 2343 w 15923"/>
                      <a:gd name="connsiteY11" fmla="*/ 7810 h 15385"/>
                      <a:gd name="connsiteX12" fmla="*/ 1391 w 15923"/>
                      <a:gd name="connsiteY12" fmla="*/ 10668 h 15385"/>
                      <a:gd name="connsiteX13" fmla="*/ 2819 w 15923"/>
                      <a:gd name="connsiteY13" fmla="*/ 10477 h 15385"/>
                      <a:gd name="connsiteX14" fmla="*/ 2438 w 15923"/>
                      <a:gd name="connsiteY14" fmla="*/ 11335 h 15385"/>
                      <a:gd name="connsiteX15" fmla="*/ 2629 w 15923"/>
                      <a:gd name="connsiteY15" fmla="*/ 11430 h 15385"/>
                      <a:gd name="connsiteX16" fmla="*/ 3581 w 15923"/>
                      <a:gd name="connsiteY16" fmla="*/ 11144 h 15385"/>
                      <a:gd name="connsiteX17" fmla="*/ 3391 w 15923"/>
                      <a:gd name="connsiteY17" fmla="*/ 11906 h 15385"/>
                      <a:gd name="connsiteX18" fmla="*/ 3486 w 15923"/>
                      <a:gd name="connsiteY18" fmla="*/ 12001 h 15385"/>
                      <a:gd name="connsiteX19" fmla="*/ 5772 w 15923"/>
                      <a:gd name="connsiteY19" fmla="*/ 10954 h 15385"/>
                      <a:gd name="connsiteX20" fmla="*/ 4343 w 15923"/>
                      <a:gd name="connsiteY20" fmla="*/ 12287 h 15385"/>
                      <a:gd name="connsiteX21" fmla="*/ 3676 w 15923"/>
                      <a:gd name="connsiteY21" fmla="*/ 14002 h 15385"/>
                      <a:gd name="connsiteX22" fmla="*/ 5867 w 15923"/>
                      <a:gd name="connsiteY22" fmla="*/ 14668 h 15385"/>
                      <a:gd name="connsiteX23" fmla="*/ 8915 w 15923"/>
                      <a:gd name="connsiteY23" fmla="*/ 13430 h 15385"/>
                      <a:gd name="connsiteX24" fmla="*/ 12821 w 15923"/>
                      <a:gd name="connsiteY24" fmla="*/ 10668 h 15385"/>
                      <a:gd name="connsiteX25" fmla="*/ 14821 w 15923"/>
                      <a:gd name="connsiteY25" fmla="*/ 7429 h 15385"/>
                      <a:gd name="connsiteX26" fmla="*/ 13678 w 15923"/>
                      <a:gd name="connsiteY26" fmla="*/ 6477 h 15385"/>
                      <a:gd name="connsiteX27" fmla="*/ 10820 w 15923"/>
                      <a:gd name="connsiteY27" fmla="*/ 8287 h 15385"/>
                      <a:gd name="connsiteX28" fmla="*/ 12249 w 15923"/>
                      <a:gd name="connsiteY28" fmla="*/ 6953 h 15385"/>
                      <a:gd name="connsiteX29" fmla="*/ 13297 w 15923"/>
                      <a:gd name="connsiteY29" fmla="*/ 6096 h 15385"/>
                      <a:gd name="connsiteX30" fmla="*/ 14535 w 15923"/>
                      <a:gd name="connsiteY30" fmla="*/ 4191 h 15385"/>
                      <a:gd name="connsiteX31" fmla="*/ 14440 w 15923"/>
                      <a:gd name="connsiteY31" fmla="*/ 4096 h 15385"/>
                      <a:gd name="connsiteX32" fmla="*/ 12535 w 15923"/>
                      <a:gd name="connsiteY32" fmla="*/ 4667 h 15385"/>
                      <a:gd name="connsiteX33" fmla="*/ 13392 w 15923"/>
                      <a:gd name="connsiteY33" fmla="*/ 3334 h 15385"/>
                      <a:gd name="connsiteX34" fmla="*/ 13297 w 15923"/>
                      <a:gd name="connsiteY34" fmla="*/ 3238 h 15385"/>
                      <a:gd name="connsiteX35" fmla="*/ 11296 w 15923"/>
                      <a:gd name="connsiteY35" fmla="*/ 4001 h 15385"/>
                      <a:gd name="connsiteX36" fmla="*/ 9010 w 15923"/>
                      <a:gd name="connsiteY36" fmla="*/ 4953 h 15385"/>
                      <a:gd name="connsiteX37" fmla="*/ 11106 w 15923"/>
                      <a:gd name="connsiteY37" fmla="*/ 3048 h 15385"/>
                      <a:gd name="connsiteX38" fmla="*/ 12344 w 15923"/>
                      <a:gd name="connsiteY38" fmla="*/ 1714 h 15385"/>
                      <a:gd name="connsiteX39" fmla="*/ 10249 w 15923"/>
                      <a:gd name="connsiteY39" fmla="*/ 0 h 15385"/>
                      <a:gd name="connsiteX40" fmla="*/ 14059 w 15923"/>
                      <a:gd name="connsiteY40" fmla="*/ 1238 h 15385"/>
                      <a:gd name="connsiteX41" fmla="*/ 15678 w 15923"/>
                      <a:gd name="connsiteY41" fmla="*/ 7525 h 15385"/>
                      <a:gd name="connsiteX42" fmla="*/ 13201 w 15923"/>
                      <a:gd name="connsiteY42" fmla="*/ 11716 h 15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5923" h="15385">
                        <a:moveTo>
                          <a:pt x="12916" y="11525"/>
                        </a:moveTo>
                        <a:cubicBezTo>
                          <a:pt x="12058" y="12382"/>
                          <a:pt x="11106" y="13049"/>
                          <a:pt x="10058" y="13621"/>
                        </a:cubicBezTo>
                        <a:cubicBezTo>
                          <a:pt x="8820" y="14288"/>
                          <a:pt x="3676" y="16669"/>
                          <a:pt x="2629" y="14478"/>
                        </a:cubicBezTo>
                        <a:cubicBezTo>
                          <a:pt x="2343" y="13906"/>
                          <a:pt x="2343" y="13240"/>
                          <a:pt x="2438" y="12573"/>
                        </a:cubicBezTo>
                        <a:cubicBezTo>
                          <a:pt x="2438" y="12192"/>
                          <a:pt x="2248" y="12192"/>
                          <a:pt x="1962" y="12192"/>
                        </a:cubicBezTo>
                        <a:cubicBezTo>
                          <a:pt x="1581" y="12192"/>
                          <a:pt x="1295" y="11906"/>
                          <a:pt x="1105" y="11620"/>
                        </a:cubicBezTo>
                        <a:cubicBezTo>
                          <a:pt x="724" y="11239"/>
                          <a:pt x="629" y="10287"/>
                          <a:pt x="629" y="9715"/>
                        </a:cubicBezTo>
                        <a:cubicBezTo>
                          <a:pt x="629" y="9334"/>
                          <a:pt x="629" y="9049"/>
                          <a:pt x="724" y="8763"/>
                        </a:cubicBezTo>
                        <a:cubicBezTo>
                          <a:pt x="533" y="8763"/>
                          <a:pt x="438" y="8763"/>
                          <a:pt x="247" y="8763"/>
                        </a:cubicBezTo>
                        <a:cubicBezTo>
                          <a:pt x="-38" y="8382"/>
                          <a:pt x="-38" y="8001"/>
                          <a:pt x="57" y="7525"/>
                        </a:cubicBezTo>
                        <a:cubicBezTo>
                          <a:pt x="57" y="7715"/>
                          <a:pt x="57" y="7906"/>
                          <a:pt x="343" y="8001"/>
                        </a:cubicBezTo>
                        <a:cubicBezTo>
                          <a:pt x="914" y="8572"/>
                          <a:pt x="1676" y="8191"/>
                          <a:pt x="2343" y="7810"/>
                        </a:cubicBezTo>
                        <a:cubicBezTo>
                          <a:pt x="1771" y="8668"/>
                          <a:pt x="914" y="9620"/>
                          <a:pt x="1391" y="10668"/>
                        </a:cubicBezTo>
                        <a:cubicBezTo>
                          <a:pt x="1581" y="11144"/>
                          <a:pt x="2248" y="10763"/>
                          <a:pt x="2819" y="10477"/>
                        </a:cubicBezTo>
                        <a:cubicBezTo>
                          <a:pt x="2629" y="10763"/>
                          <a:pt x="2438" y="11049"/>
                          <a:pt x="2438" y="11335"/>
                        </a:cubicBezTo>
                        <a:cubicBezTo>
                          <a:pt x="2438" y="11335"/>
                          <a:pt x="2438" y="11525"/>
                          <a:pt x="2629" y="11430"/>
                        </a:cubicBezTo>
                        <a:cubicBezTo>
                          <a:pt x="2629" y="11430"/>
                          <a:pt x="3676" y="10858"/>
                          <a:pt x="3581" y="11144"/>
                        </a:cubicBezTo>
                        <a:cubicBezTo>
                          <a:pt x="3581" y="11430"/>
                          <a:pt x="3296" y="11620"/>
                          <a:pt x="3391" y="11906"/>
                        </a:cubicBezTo>
                        <a:cubicBezTo>
                          <a:pt x="3391" y="11906"/>
                          <a:pt x="3391" y="12001"/>
                          <a:pt x="3486" y="12001"/>
                        </a:cubicBezTo>
                        <a:cubicBezTo>
                          <a:pt x="4343" y="11906"/>
                          <a:pt x="5010" y="11335"/>
                          <a:pt x="5772" y="10954"/>
                        </a:cubicBezTo>
                        <a:cubicBezTo>
                          <a:pt x="5296" y="11430"/>
                          <a:pt x="4724" y="11811"/>
                          <a:pt x="4343" y="12287"/>
                        </a:cubicBezTo>
                        <a:cubicBezTo>
                          <a:pt x="3962" y="12763"/>
                          <a:pt x="3391" y="13335"/>
                          <a:pt x="3676" y="14002"/>
                        </a:cubicBezTo>
                        <a:cubicBezTo>
                          <a:pt x="4058" y="14764"/>
                          <a:pt x="5200" y="14764"/>
                          <a:pt x="5867" y="14668"/>
                        </a:cubicBezTo>
                        <a:cubicBezTo>
                          <a:pt x="7010" y="14478"/>
                          <a:pt x="7963" y="13906"/>
                          <a:pt x="8915" y="13430"/>
                        </a:cubicBezTo>
                        <a:cubicBezTo>
                          <a:pt x="10249" y="12668"/>
                          <a:pt x="11678" y="11811"/>
                          <a:pt x="12821" y="10668"/>
                        </a:cubicBezTo>
                        <a:cubicBezTo>
                          <a:pt x="13678" y="9811"/>
                          <a:pt x="14630" y="8668"/>
                          <a:pt x="14821" y="7429"/>
                        </a:cubicBezTo>
                        <a:cubicBezTo>
                          <a:pt x="15107" y="6572"/>
                          <a:pt x="14440" y="6191"/>
                          <a:pt x="13678" y="6477"/>
                        </a:cubicBezTo>
                        <a:cubicBezTo>
                          <a:pt x="12630" y="6858"/>
                          <a:pt x="11868" y="8001"/>
                          <a:pt x="10820" y="8287"/>
                        </a:cubicBezTo>
                        <a:cubicBezTo>
                          <a:pt x="11106" y="7715"/>
                          <a:pt x="11773" y="7334"/>
                          <a:pt x="12249" y="6953"/>
                        </a:cubicBezTo>
                        <a:cubicBezTo>
                          <a:pt x="12630" y="6667"/>
                          <a:pt x="13011" y="6382"/>
                          <a:pt x="13297" y="6096"/>
                        </a:cubicBezTo>
                        <a:cubicBezTo>
                          <a:pt x="13868" y="5620"/>
                          <a:pt x="14630" y="5048"/>
                          <a:pt x="14535" y="4191"/>
                        </a:cubicBezTo>
                        <a:cubicBezTo>
                          <a:pt x="14535" y="4191"/>
                          <a:pt x="14535" y="4191"/>
                          <a:pt x="14440" y="4096"/>
                        </a:cubicBezTo>
                        <a:cubicBezTo>
                          <a:pt x="13773" y="3905"/>
                          <a:pt x="13106" y="4477"/>
                          <a:pt x="12535" y="4667"/>
                        </a:cubicBezTo>
                        <a:cubicBezTo>
                          <a:pt x="12821" y="4191"/>
                          <a:pt x="13297" y="3905"/>
                          <a:pt x="13392" y="3334"/>
                        </a:cubicBezTo>
                        <a:cubicBezTo>
                          <a:pt x="13392" y="3334"/>
                          <a:pt x="13392" y="3238"/>
                          <a:pt x="13297" y="3238"/>
                        </a:cubicBezTo>
                        <a:cubicBezTo>
                          <a:pt x="12630" y="3143"/>
                          <a:pt x="11868" y="3715"/>
                          <a:pt x="11296" y="4001"/>
                        </a:cubicBezTo>
                        <a:cubicBezTo>
                          <a:pt x="10630" y="4381"/>
                          <a:pt x="9772" y="4858"/>
                          <a:pt x="9010" y="4953"/>
                        </a:cubicBezTo>
                        <a:cubicBezTo>
                          <a:pt x="9582" y="4191"/>
                          <a:pt x="10344" y="3619"/>
                          <a:pt x="11106" y="3048"/>
                        </a:cubicBezTo>
                        <a:cubicBezTo>
                          <a:pt x="11582" y="2667"/>
                          <a:pt x="12249" y="2286"/>
                          <a:pt x="12344" y="1714"/>
                        </a:cubicBezTo>
                        <a:cubicBezTo>
                          <a:pt x="12535" y="857"/>
                          <a:pt x="11106" y="286"/>
                          <a:pt x="10249" y="0"/>
                        </a:cubicBezTo>
                        <a:cubicBezTo>
                          <a:pt x="11678" y="0"/>
                          <a:pt x="12916" y="381"/>
                          <a:pt x="14059" y="1238"/>
                        </a:cubicBezTo>
                        <a:cubicBezTo>
                          <a:pt x="15868" y="2667"/>
                          <a:pt x="16250" y="5429"/>
                          <a:pt x="15678" y="7525"/>
                        </a:cubicBezTo>
                        <a:cubicBezTo>
                          <a:pt x="15202" y="9144"/>
                          <a:pt x="14345" y="10573"/>
                          <a:pt x="13201" y="11716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524" name="رسم 672">
                  <a:extLst>
                    <a:ext uri="{FF2B5EF4-FFF2-40B4-BE49-F238E27FC236}">
                      <a16:creationId xmlns:a16="http://schemas.microsoft.com/office/drawing/2014/main" id="{F5BB59D4-59E3-13E3-01F7-D3FBB891F553}"/>
                    </a:ext>
                  </a:extLst>
                </p:cNvPr>
                <p:cNvGrpSpPr/>
                <p:nvPr/>
              </p:nvGrpSpPr>
              <p:grpSpPr>
                <a:xfrm>
                  <a:off x="6446172" y="2732626"/>
                  <a:ext cx="15934" cy="12477"/>
                  <a:chOff x="6446172" y="2732626"/>
                  <a:chExt cx="15934" cy="12477"/>
                </a:xfrm>
              </p:grpSpPr>
              <p:sp>
                <p:nvSpPr>
                  <p:cNvPr id="2531" name="شكل حر: شكل 2530">
                    <a:extLst>
                      <a:ext uri="{FF2B5EF4-FFF2-40B4-BE49-F238E27FC236}">
                        <a16:creationId xmlns:a16="http://schemas.microsoft.com/office/drawing/2014/main" id="{389E1AF2-FF51-8157-4A8E-818D3FE10183}"/>
                      </a:ext>
                    </a:extLst>
                  </p:cNvPr>
                  <p:cNvSpPr/>
                  <p:nvPr/>
                </p:nvSpPr>
                <p:spPr>
                  <a:xfrm>
                    <a:off x="6446172" y="2732817"/>
                    <a:ext cx="15934" cy="12287"/>
                  </a:xfrm>
                  <a:custGeom>
                    <a:avLst/>
                    <a:gdLst>
                      <a:gd name="connsiteX0" fmla="*/ 8824 w 15934"/>
                      <a:gd name="connsiteY0" fmla="*/ 0 h 12287"/>
                      <a:gd name="connsiteX1" fmla="*/ 5586 w 15934"/>
                      <a:gd name="connsiteY1" fmla="*/ 381 h 12287"/>
                      <a:gd name="connsiteX2" fmla="*/ 61 w 15934"/>
                      <a:gd name="connsiteY2" fmla="*/ 4286 h 12287"/>
                      <a:gd name="connsiteX3" fmla="*/ 1109 w 15934"/>
                      <a:gd name="connsiteY3" fmla="*/ 5620 h 12287"/>
                      <a:gd name="connsiteX4" fmla="*/ 1014 w 15934"/>
                      <a:gd name="connsiteY4" fmla="*/ 6191 h 12287"/>
                      <a:gd name="connsiteX5" fmla="*/ 823 w 15934"/>
                      <a:gd name="connsiteY5" fmla="*/ 7144 h 12287"/>
                      <a:gd name="connsiteX6" fmla="*/ 1681 w 15934"/>
                      <a:gd name="connsiteY6" fmla="*/ 8763 h 12287"/>
                      <a:gd name="connsiteX7" fmla="*/ 2347 w 15934"/>
                      <a:gd name="connsiteY7" fmla="*/ 9334 h 12287"/>
                      <a:gd name="connsiteX8" fmla="*/ 2062 w 15934"/>
                      <a:gd name="connsiteY8" fmla="*/ 9716 h 12287"/>
                      <a:gd name="connsiteX9" fmla="*/ 2824 w 15934"/>
                      <a:gd name="connsiteY9" fmla="*/ 10858 h 12287"/>
                      <a:gd name="connsiteX10" fmla="*/ 4443 w 15934"/>
                      <a:gd name="connsiteY10" fmla="*/ 11620 h 12287"/>
                      <a:gd name="connsiteX11" fmla="*/ 7396 w 15934"/>
                      <a:gd name="connsiteY11" fmla="*/ 12287 h 12287"/>
                      <a:gd name="connsiteX12" fmla="*/ 15873 w 15934"/>
                      <a:gd name="connsiteY12" fmla="*/ 6572 h 12287"/>
                      <a:gd name="connsiteX13" fmla="*/ 13111 w 15934"/>
                      <a:gd name="connsiteY13" fmla="*/ 1333 h 12287"/>
                      <a:gd name="connsiteX14" fmla="*/ 8824 w 15934"/>
                      <a:gd name="connsiteY14" fmla="*/ 95 h 1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5934" h="12287">
                        <a:moveTo>
                          <a:pt x="8824" y="0"/>
                        </a:moveTo>
                        <a:cubicBezTo>
                          <a:pt x="7777" y="0"/>
                          <a:pt x="6634" y="0"/>
                          <a:pt x="5586" y="381"/>
                        </a:cubicBezTo>
                        <a:cubicBezTo>
                          <a:pt x="4348" y="762"/>
                          <a:pt x="-605" y="2286"/>
                          <a:pt x="61" y="4286"/>
                        </a:cubicBezTo>
                        <a:cubicBezTo>
                          <a:pt x="252" y="4858"/>
                          <a:pt x="633" y="5334"/>
                          <a:pt x="1109" y="5620"/>
                        </a:cubicBezTo>
                        <a:cubicBezTo>
                          <a:pt x="1395" y="5810"/>
                          <a:pt x="1109" y="5906"/>
                          <a:pt x="1014" y="6191"/>
                        </a:cubicBezTo>
                        <a:cubicBezTo>
                          <a:pt x="823" y="6477"/>
                          <a:pt x="823" y="6763"/>
                          <a:pt x="823" y="7144"/>
                        </a:cubicBezTo>
                        <a:cubicBezTo>
                          <a:pt x="823" y="7620"/>
                          <a:pt x="1300" y="8382"/>
                          <a:pt x="1681" y="8763"/>
                        </a:cubicBezTo>
                        <a:cubicBezTo>
                          <a:pt x="1871" y="9049"/>
                          <a:pt x="2157" y="9239"/>
                          <a:pt x="2347" y="9334"/>
                        </a:cubicBezTo>
                        <a:cubicBezTo>
                          <a:pt x="2157" y="9334"/>
                          <a:pt x="2062" y="9430"/>
                          <a:pt x="2062" y="9716"/>
                        </a:cubicBezTo>
                        <a:cubicBezTo>
                          <a:pt x="2062" y="10192"/>
                          <a:pt x="2443" y="10573"/>
                          <a:pt x="2824" y="10858"/>
                        </a:cubicBezTo>
                        <a:cubicBezTo>
                          <a:pt x="3300" y="11240"/>
                          <a:pt x="3871" y="11335"/>
                          <a:pt x="4443" y="11620"/>
                        </a:cubicBezTo>
                        <a:cubicBezTo>
                          <a:pt x="5300" y="12097"/>
                          <a:pt x="6348" y="12287"/>
                          <a:pt x="7396" y="12287"/>
                        </a:cubicBezTo>
                        <a:cubicBezTo>
                          <a:pt x="10634" y="12287"/>
                          <a:pt x="15301" y="10096"/>
                          <a:pt x="15873" y="6572"/>
                        </a:cubicBezTo>
                        <a:cubicBezTo>
                          <a:pt x="16254" y="4477"/>
                          <a:pt x="14825" y="2381"/>
                          <a:pt x="13111" y="1333"/>
                        </a:cubicBezTo>
                        <a:cubicBezTo>
                          <a:pt x="11872" y="571"/>
                          <a:pt x="10348" y="95"/>
                          <a:pt x="8824" y="95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32" name="شكل حر: شكل 2531">
                    <a:extLst>
                      <a:ext uri="{FF2B5EF4-FFF2-40B4-BE49-F238E27FC236}">
                        <a16:creationId xmlns:a16="http://schemas.microsoft.com/office/drawing/2014/main" id="{A661123D-10EE-42AE-F06B-DB4DD30CC31E}"/>
                      </a:ext>
                    </a:extLst>
                  </p:cNvPr>
                  <p:cNvSpPr/>
                  <p:nvPr/>
                </p:nvSpPr>
                <p:spPr>
                  <a:xfrm>
                    <a:off x="6446172" y="2732626"/>
                    <a:ext cx="15744" cy="10858"/>
                  </a:xfrm>
                  <a:custGeom>
                    <a:avLst/>
                    <a:gdLst>
                      <a:gd name="connsiteX0" fmla="*/ 8824 w 15744"/>
                      <a:gd name="connsiteY0" fmla="*/ 191 h 10858"/>
                      <a:gd name="connsiteX1" fmla="*/ 5586 w 15744"/>
                      <a:gd name="connsiteY1" fmla="*/ 572 h 10858"/>
                      <a:gd name="connsiteX2" fmla="*/ 61 w 15744"/>
                      <a:gd name="connsiteY2" fmla="*/ 4477 h 10858"/>
                      <a:gd name="connsiteX3" fmla="*/ 1109 w 15744"/>
                      <a:gd name="connsiteY3" fmla="*/ 5810 h 10858"/>
                      <a:gd name="connsiteX4" fmla="*/ 1014 w 15744"/>
                      <a:gd name="connsiteY4" fmla="*/ 6382 h 10858"/>
                      <a:gd name="connsiteX5" fmla="*/ 823 w 15744"/>
                      <a:gd name="connsiteY5" fmla="*/ 7334 h 10858"/>
                      <a:gd name="connsiteX6" fmla="*/ 1681 w 15744"/>
                      <a:gd name="connsiteY6" fmla="*/ 8954 h 10858"/>
                      <a:gd name="connsiteX7" fmla="*/ 2347 w 15744"/>
                      <a:gd name="connsiteY7" fmla="*/ 9525 h 10858"/>
                      <a:gd name="connsiteX8" fmla="*/ 2062 w 15744"/>
                      <a:gd name="connsiteY8" fmla="*/ 9906 h 10858"/>
                      <a:gd name="connsiteX9" fmla="*/ 2633 w 15744"/>
                      <a:gd name="connsiteY9" fmla="*/ 10859 h 10858"/>
                      <a:gd name="connsiteX10" fmla="*/ 2538 w 15744"/>
                      <a:gd name="connsiteY10" fmla="*/ 10382 h 10858"/>
                      <a:gd name="connsiteX11" fmla="*/ 3967 w 15744"/>
                      <a:gd name="connsiteY11" fmla="*/ 9335 h 10858"/>
                      <a:gd name="connsiteX12" fmla="*/ 1681 w 15744"/>
                      <a:gd name="connsiteY12" fmla="*/ 8001 h 10858"/>
                      <a:gd name="connsiteX13" fmla="*/ 2728 w 15744"/>
                      <a:gd name="connsiteY13" fmla="*/ 7239 h 10858"/>
                      <a:gd name="connsiteX14" fmla="*/ 1871 w 15744"/>
                      <a:gd name="connsiteY14" fmla="*/ 6858 h 10858"/>
                      <a:gd name="connsiteX15" fmla="*/ 1871 w 15744"/>
                      <a:gd name="connsiteY15" fmla="*/ 6668 h 10858"/>
                      <a:gd name="connsiteX16" fmla="*/ 2633 w 15744"/>
                      <a:gd name="connsiteY16" fmla="*/ 6286 h 10858"/>
                      <a:gd name="connsiteX17" fmla="*/ 1966 w 15744"/>
                      <a:gd name="connsiteY17" fmla="*/ 5906 h 10858"/>
                      <a:gd name="connsiteX18" fmla="*/ 1966 w 15744"/>
                      <a:gd name="connsiteY18" fmla="*/ 5715 h 10858"/>
                      <a:gd name="connsiteX19" fmla="*/ 4157 w 15744"/>
                      <a:gd name="connsiteY19" fmla="*/ 4953 h 10858"/>
                      <a:gd name="connsiteX20" fmla="*/ 2347 w 15744"/>
                      <a:gd name="connsiteY20" fmla="*/ 4953 h 10858"/>
                      <a:gd name="connsiteX21" fmla="*/ 919 w 15744"/>
                      <a:gd name="connsiteY21" fmla="*/ 4286 h 10858"/>
                      <a:gd name="connsiteX22" fmla="*/ 1966 w 15744"/>
                      <a:gd name="connsiteY22" fmla="*/ 2477 h 10858"/>
                      <a:gd name="connsiteX23" fmla="*/ 4824 w 15744"/>
                      <a:gd name="connsiteY23" fmla="*/ 1429 h 10858"/>
                      <a:gd name="connsiteX24" fmla="*/ 9110 w 15744"/>
                      <a:gd name="connsiteY24" fmla="*/ 953 h 10858"/>
                      <a:gd name="connsiteX25" fmla="*/ 12444 w 15744"/>
                      <a:gd name="connsiteY25" fmla="*/ 1905 h 10858"/>
                      <a:gd name="connsiteX26" fmla="*/ 12253 w 15744"/>
                      <a:gd name="connsiteY26" fmla="*/ 3239 h 10858"/>
                      <a:gd name="connsiteX27" fmla="*/ 9301 w 15744"/>
                      <a:gd name="connsiteY27" fmla="*/ 3810 h 10858"/>
                      <a:gd name="connsiteX28" fmla="*/ 11110 w 15744"/>
                      <a:gd name="connsiteY28" fmla="*/ 3810 h 10858"/>
                      <a:gd name="connsiteX29" fmla="*/ 12349 w 15744"/>
                      <a:gd name="connsiteY29" fmla="*/ 3810 h 10858"/>
                      <a:gd name="connsiteX30" fmla="*/ 14349 w 15744"/>
                      <a:gd name="connsiteY30" fmla="*/ 4286 h 10858"/>
                      <a:gd name="connsiteX31" fmla="*/ 14349 w 15744"/>
                      <a:gd name="connsiteY31" fmla="*/ 4382 h 10858"/>
                      <a:gd name="connsiteX32" fmla="*/ 12634 w 15744"/>
                      <a:gd name="connsiteY32" fmla="*/ 5144 h 10858"/>
                      <a:gd name="connsiteX33" fmla="*/ 13968 w 15744"/>
                      <a:gd name="connsiteY33" fmla="*/ 5524 h 10858"/>
                      <a:gd name="connsiteX34" fmla="*/ 13968 w 15744"/>
                      <a:gd name="connsiteY34" fmla="*/ 5715 h 10858"/>
                      <a:gd name="connsiteX35" fmla="*/ 12158 w 15744"/>
                      <a:gd name="connsiteY35" fmla="*/ 6477 h 10858"/>
                      <a:gd name="connsiteX36" fmla="*/ 10063 w 15744"/>
                      <a:gd name="connsiteY36" fmla="*/ 7144 h 10858"/>
                      <a:gd name="connsiteX37" fmla="*/ 12634 w 15744"/>
                      <a:gd name="connsiteY37" fmla="*/ 7144 h 10858"/>
                      <a:gd name="connsiteX38" fmla="*/ 14254 w 15744"/>
                      <a:gd name="connsiteY38" fmla="*/ 7239 h 10858"/>
                      <a:gd name="connsiteX39" fmla="*/ 13873 w 15744"/>
                      <a:gd name="connsiteY39" fmla="*/ 9620 h 10858"/>
                      <a:gd name="connsiteX40" fmla="*/ 15682 w 15744"/>
                      <a:gd name="connsiteY40" fmla="*/ 6477 h 10858"/>
                      <a:gd name="connsiteX41" fmla="*/ 12920 w 15744"/>
                      <a:gd name="connsiteY41" fmla="*/ 1238 h 10858"/>
                      <a:gd name="connsiteX42" fmla="*/ 8634 w 15744"/>
                      <a:gd name="connsiteY42" fmla="*/ 0 h 10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5744" h="10858">
                        <a:moveTo>
                          <a:pt x="8824" y="191"/>
                        </a:moveTo>
                        <a:cubicBezTo>
                          <a:pt x="7777" y="191"/>
                          <a:pt x="6634" y="191"/>
                          <a:pt x="5586" y="572"/>
                        </a:cubicBezTo>
                        <a:cubicBezTo>
                          <a:pt x="4348" y="953"/>
                          <a:pt x="-605" y="2477"/>
                          <a:pt x="61" y="4477"/>
                        </a:cubicBezTo>
                        <a:cubicBezTo>
                          <a:pt x="252" y="5048"/>
                          <a:pt x="633" y="5524"/>
                          <a:pt x="1109" y="5810"/>
                        </a:cubicBezTo>
                        <a:cubicBezTo>
                          <a:pt x="1395" y="6001"/>
                          <a:pt x="1109" y="6096"/>
                          <a:pt x="1014" y="6382"/>
                        </a:cubicBezTo>
                        <a:cubicBezTo>
                          <a:pt x="823" y="6668"/>
                          <a:pt x="823" y="6953"/>
                          <a:pt x="823" y="7334"/>
                        </a:cubicBezTo>
                        <a:cubicBezTo>
                          <a:pt x="823" y="7810"/>
                          <a:pt x="1300" y="8573"/>
                          <a:pt x="1681" y="8954"/>
                        </a:cubicBezTo>
                        <a:cubicBezTo>
                          <a:pt x="1871" y="9239"/>
                          <a:pt x="2157" y="9430"/>
                          <a:pt x="2347" y="9525"/>
                        </a:cubicBezTo>
                        <a:cubicBezTo>
                          <a:pt x="2157" y="9525"/>
                          <a:pt x="2062" y="9620"/>
                          <a:pt x="2062" y="9906"/>
                        </a:cubicBezTo>
                        <a:cubicBezTo>
                          <a:pt x="2062" y="10287"/>
                          <a:pt x="2347" y="10668"/>
                          <a:pt x="2633" y="10859"/>
                        </a:cubicBezTo>
                        <a:cubicBezTo>
                          <a:pt x="2538" y="10668"/>
                          <a:pt x="2443" y="10573"/>
                          <a:pt x="2538" y="10382"/>
                        </a:cubicBezTo>
                        <a:cubicBezTo>
                          <a:pt x="2538" y="9716"/>
                          <a:pt x="3300" y="9430"/>
                          <a:pt x="3967" y="9335"/>
                        </a:cubicBezTo>
                        <a:cubicBezTo>
                          <a:pt x="3109" y="9144"/>
                          <a:pt x="1871" y="8954"/>
                          <a:pt x="1681" y="8001"/>
                        </a:cubicBezTo>
                        <a:cubicBezTo>
                          <a:pt x="1585" y="7620"/>
                          <a:pt x="2157" y="7334"/>
                          <a:pt x="2728" y="7239"/>
                        </a:cubicBezTo>
                        <a:cubicBezTo>
                          <a:pt x="2443" y="7239"/>
                          <a:pt x="2062" y="7144"/>
                          <a:pt x="1871" y="6858"/>
                        </a:cubicBezTo>
                        <a:cubicBezTo>
                          <a:pt x="1871" y="6858"/>
                          <a:pt x="1871" y="6668"/>
                          <a:pt x="1871" y="6668"/>
                        </a:cubicBezTo>
                        <a:cubicBezTo>
                          <a:pt x="1966" y="6668"/>
                          <a:pt x="2919" y="6382"/>
                          <a:pt x="2633" y="6286"/>
                        </a:cubicBezTo>
                        <a:cubicBezTo>
                          <a:pt x="2347" y="6191"/>
                          <a:pt x="2157" y="6096"/>
                          <a:pt x="1966" y="5906"/>
                        </a:cubicBezTo>
                        <a:cubicBezTo>
                          <a:pt x="1966" y="5906"/>
                          <a:pt x="1966" y="5810"/>
                          <a:pt x="1966" y="5715"/>
                        </a:cubicBezTo>
                        <a:cubicBezTo>
                          <a:pt x="2633" y="5334"/>
                          <a:pt x="3395" y="5239"/>
                          <a:pt x="4157" y="4953"/>
                        </a:cubicBezTo>
                        <a:cubicBezTo>
                          <a:pt x="3586" y="4953"/>
                          <a:pt x="3014" y="4953"/>
                          <a:pt x="2347" y="4953"/>
                        </a:cubicBezTo>
                        <a:cubicBezTo>
                          <a:pt x="1871" y="4953"/>
                          <a:pt x="1109" y="4858"/>
                          <a:pt x="919" y="4286"/>
                        </a:cubicBezTo>
                        <a:cubicBezTo>
                          <a:pt x="728" y="3524"/>
                          <a:pt x="1395" y="2858"/>
                          <a:pt x="1966" y="2477"/>
                        </a:cubicBezTo>
                        <a:cubicBezTo>
                          <a:pt x="2824" y="1905"/>
                          <a:pt x="3871" y="1715"/>
                          <a:pt x="4824" y="1429"/>
                        </a:cubicBezTo>
                        <a:cubicBezTo>
                          <a:pt x="6253" y="1143"/>
                          <a:pt x="7681" y="762"/>
                          <a:pt x="9110" y="953"/>
                        </a:cubicBezTo>
                        <a:cubicBezTo>
                          <a:pt x="10158" y="953"/>
                          <a:pt x="11587" y="1238"/>
                          <a:pt x="12444" y="1905"/>
                        </a:cubicBezTo>
                        <a:cubicBezTo>
                          <a:pt x="13111" y="2381"/>
                          <a:pt x="12920" y="2953"/>
                          <a:pt x="12253" y="3239"/>
                        </a:cubicBezTo>
                        <a:cubicBezTo>
                          <a:pt x="11301" y="3620"/>
                          <a:pt x="10158" y="3239"/>
                          <a:pt x="9301" y="3810"/>
                        </a:cubicBezTo>
                        <a:cubicBezTo>
                          <a:pt x="9872" y="4001"/>
                          <a:pt x="10444" y="3810"/>
                          <a:pt x="11110" y="3810"/>
                        </a:cubicBezTo>
                        <a:cubicBezTo>
                          <a:pt x="11491" y="3810"/>
                          <a:pt x="11968" y="3810"/>
                          <a:pt x="12349" y="3810"/>
                        </a:cubicBezTo>
                        <a:cubicBezTo>
                          <a:pt x="13015" y="3810"/>
                          <a:pt x="13968" y="3810"/>
                          <a:pt x="14349" y="4286"/>
                        </a:cubicBezTo>
                        <a:cubicBezTo>
                          <a:pt x="14349" y="4286"/>
                          <a:pt x="14349" y="4382"/>
                          <a:pt x="14349" y="4382"/>
                        </a:cubicBezTo>
                        <a:cubicBezTo>
                          <a:pt x="13968" y="4953"/>
                          <a:pt x="13206" y="4858"/>
                          <a:pt x="12634" y="5144"/>
                        </a:cubicBezTo>
                        <a:cubicBezTo>
                          <a:pt x="13015" y="5334"/>
                          <a:pt x="13682" y="5144"/>
                          <a:pt x="13968" y="5524"/>
                        </a:cubicBezTo>
                        <a:cubicBezTo>
                          <a:pt x="13968" y="5524"/>
                          <a:pt x="13968" y="5620"/>
                          <a:pt x="13968" y="5715"/>
                        </a:cubicBezTo>
                        <a:cubicBezTo>
                          <a:pt x="13587" y="6286"/>
                          <a:pt x="12730" y="6286"/>
                          <a:pt x="12158" y="6477"/>
                        </a:cubicBezTo>
                        <a:cubicBezTo>
                          <a:pt x="11491" y="6572"/>
                          <a:pt x="10634" y="6763"/>
                          <a:pt x="10063" y="7144"/>
                        </a:cubicBezTo>
                        <a:cubicBezTo>
                          <a:pt x="10920" y="7334"/>
                          <a:pt x="11777" y="7144"/>
                          <a:pt x="12634" y="7144"/>
                        </a:cubicBezTo>
                        <a:cubicBezTo>
                          <a:pt x="13111" y="7144"/>
                          <a:pt x="13873" y="6953"/>
                          <a:pt x="14254" y="7239"/>
                        </a:cubicBezTo>
                        <a:cubicBezTo>
                          <a:pt x="14920" y="7715"/>
                          <a:pt x="14254" y="8954"/>
                          <a:pt x="13873" y="9620"/>
                        </a:cubicBezTo>
                        <a:cubicBezTo>
                          <a:pt x="14825" y="8763"/>
                          <a:pt x="15492" y="7715"/>
                          <a:pt x="15682" y="6477"/>
                        </a:cubicBezTo>
                        <a:cubicBezTo>
                          <a:pt x="16063" y="4382"/>
                          <a:pt x="14635" y="2286"/>
                          <a:pt x="12920" y="1238"/>
                        </a:cubicBezTo>
                        <a:cubicBezTo>
                          <a:pt x="11682" y="476"/>
                          <a:pt x="10158" y="0"/>
                          <a:pt x="8634" y="0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525" name="رسم 672">
                  <a:extLst>
                    <a:ext uri="{FF2B5EF4-FFF2-40B4-BE49-F238E27FC236}">
                      <a16:creationId xmlns:a16="http://schemas.microsoft.com/office/drawing/2014/main" id="{FE810F67-6411-4E18-D593-D86D97CC600A}"/>
                    </a:ext>
                  </a:extLst>
                </p:cNvPr>
                <p:cNvGrpSpPr/>
                <p:nvPr/>
              </p:nvGrpSpPr>
              <p:grpSpPr>
                <a:xfrm>
                  <a:off x="6449521" y="2734243"/>
                  <a:ext cx="16410" cy="14063"/>
                  <a:chOff x="6449521" y="2734243"/>
                  <a:chExt cx="16410" cy="14063"/>
                </a:xfrm>
              </p:grpSpPr>
              <p:sp>
                <p:nvSpPr>
                  <p:cNvPr id="2528" name="شكل حر: شكل 2527">
                    <a:extLst>
                      <a:ext uri="{FF2B5EF4-FFF2-40B4-BE49-F238E27FC236}">
                        <a16:creationId xmlns:a16="http://schemas.microsoft.com/office/drawing/2014/main" id="{3F8E2CB2-BBA1-9788-8426-50CE059FBD6C}"/>
                      </a:ext>
                    </a:extLst>
                  </p:cNvPr>
                  <p:cNvSpPr/>
                  <p:nvPr/>
                </p:nvSpPr>
                <p:spPr>
                  <a:xfrm>
                    <a:off x="6449637" y="2734434"/>
                    <a:ext cx="16104" cy="13873"/>
                  </a:xfrm>
                  <a:custGeom>
                    <a:avLst/>
                    <a:gdLst>
                      <a:gd name="connsiteX0" fmla="*/ 11551 w 16104"/>
                      <a:gd name="connsiteY0" fmla="*/ 12099 h 13873"/>
                      <a:gd name="connsiteX1" fmla="*/ 8217 w 16104"/>
                      <a:gd name="connsiteY1" fmla="*/ 13433 h 13873"/>
                      <a:gd name="connsiteX2" fmla="*/ 883 w 16104"/>
                      <a:gd name="connsiteY2" fmla="*/ 12385 h 13873"/>
                      <a:gd name="connsiteX3" fmla="*/ 1264 w 16104"/>
                      <a:gd name="connsiteY3" fmla="*/ 10575 h 13873"/>
                      <a:gd name="connsiteX4" fmla="*/ 883 w 16104"/>
                      <a:gd name="connsiteY4" fmla="*/ 10099 h 13873"/>
                      <a:gd name="connsiteX5" fmla="*/ 216 w 16104"/>
                      <a:gd name="connsiteY5" fmla="*/ 9337 h 13873"/>
                      <a:gd name="connsiteX6" fmla="*/ 216 w 16104"/>
                      <a:gd name="connsiteY6" fmla="*/ 7337 h 13873"/>
                      <a:gd name="connsiteX7" fmla="*/ 597 w 16104"/>
                      <a:gd name="connsiteY7" fmla="*/ 6479 h 13873"/>
                      <a:gd name="connsiteX8" fmla="*/ 121 w 16104"/>
                      <a:gd name="connsiteY8" fmla="*/ 6289 h 13873"/>
                      <a:gd name="connsiteX9" fmla="*/ 311 w 16104"/>
                      <a:gd name="connsiteY9" fmla="*/ 4860 h 13873"/>
                      <a:gd name="connsiteX10" fmla="*/ 1454 w 16104"/>
                      <a:gd name="connsiteY10" fmla="*/ 3241 h 13873"/>
                      <a:gd name="connsiteX11" fmla="*/ 4026 w 16104"/>
                      <a:gd name="connsiteY11" fmla="*/ 1145 h 13873"/>
                      <a:gd name="connsiteX12" fmla="*/ 15170 w 16104"/>
                      <a:gd name="connsiteY12" fmla="*/ 2479 h 13873"/>
                      <a:gd name="connsiteX13" fmla="*/ 15170 w 16104"/>
                      <a:gd name="connsiteY13" fmla="*/ 8956 h 13873"/>
                      <a:gd name="connsiteX14" fmla="*/ 11646 w 16104"/>
                      <a:gd name="connsiteY14" fmla="*/ 12290 h 138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104" h="13873">
                        <a:moveTo>
                          <a:pt x="11551" y="12099"/>
                        </a:moveTo>
                        <a:cubicBezTo>
                          <a:pt x="10503" y="12671"/>
                          <a:pt x="9360" y="13147"/>
                          <a:pt x="8217" y="13433"/>
                        </a:cubicBezTo>
                        <a:cubicBezTo>
                          <a:pt x="6788" y="13718"/>
                          <a:pt x="1264" y="14671"/>
                          <a:pt x="883" y="12385"/>
                        </a:cubicBezTo>
                        <a:cubicBezTo>
                          <a:pt x="788" y="11813"/>
                          <a:pt x="883" y="11147"/>
                          <a:pt x="1264" y="10575"/>
                        </a:cubicBezTo>
                        <a:cubicBezTo>
                          <a:pt x="1454" y="10194"/>
                          <a:pt x="1264" y="10194"/>
                          <a:pt x="883" y="10099"/>
                        </a:cubicBezTo>
                        <a:cubicBezTo>
                          <a:pt x="502" y="10004"/>
                          <a:pt x="407" y="9623"/>
                          <a:pt x="216" y="9337"/>
                        </a:cubicBezTo>
                        <a:cubicBezTo>
                          <a:pt x="-70" y="8861"/>
                          <a:pt x="26" y="7908"/>
                          <a:pt x="216" y="7337"/>
                        </a:cubicBezTo>
                        <a:cubicBezTo>
                          <a:pt x="216" y="6956"/>
                          <a:pt x="407" y="6670"/>
                          <a:pt x="597" y="6479"/>
                        </a:cubicBezTo>
                        <a:cubicBezTo>
                          <a:pt x="407" y="6479"/>
                          <a:pt x="216" y="6479"/>
                          <a:pt x="121" y="6289"/>
                        </a:cubicBezTo>
                        <a:cubicBezTo>
                          <a:pt x="-165" y="5813"/>
                          <a:pt x="121" y="5241"/>
                          <a:pt x="311" y="4860"/>
                        </a:cubicBezTo>
                        <a:cubicBezTo>
                          <a:pt x="597" y="4289"/>
                          <a:pt x="1073" y="3812"/>
                          <a:pt x="1454" y="3241"/>
                        </a:cubicBezTo>
                        <a:cubicBezTo>
                          <a:pt x="2026" y="2384"/>
                          <a:pt x="3074" y="1622"/>
                          <a:pt x="4026" y="1145"/>
                        </a:cubicBezTo>
                        <a:cubicBezTo>
                          <a:pt x="7169" y="-474"/>
                          <a:pt x="12789" y="-664"/>
                          <a:pt x="15170" y="2479"/>
                        </a:cubicBezTo>
                        <a:cubicBezTo>
                          <a:pt x="16599" y="4384"/>
                          <a:pt x="16218" y="7146"/>
                          <a:pt x="15170" y="8956"/>
                        </a:cubicBezTo>
                        <a:cubicBezTo>
                          <a:pt x="14313" y="10385"/>
                          <a:pt x="13075" y="11528"/>
                          <a:pt x="11646" y="12290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29" name="شكل حر: شكل 2528">
                    <a:extLst>
                      <a:ext uri="{FF2B5EF4-FFF2-40B4-BE49-F238E27FC236}">
                        <a16:creationId xmlns:a16="http://schemas.microsoft.com/office/drawing/2014/main" id="{36DD8304-4137-EC2C-8438-5EE264EAF45E}"/>
                      </a:ext>
                    </a:extLst>
                  </p:cNvPr>
                  <p:cNvSpPr/>
                  <p:nvPr/>
                </p:nvSpPr>
                <p:spPr>
                  <a:xfrm>
                    <a:off x="6449521" y="2734243"/>
                    <a:ext cx="16158" cy="13944"/>
                  </a:xfrm>
                  <a:custGeom>
                    <a:avLst/>
                    <a:gdLst>
                      <a:gd name="connsiteX0" fmla="*/ 15191 w 16158"/>
                      <a:gd name="connsiteY0" fmla="*/ 8956 h 13944"/>
                      <a:gd name="connsiteX1" fmla="*/ 15191 w 16158"/>
                      <a:gd name="connsiteY1" fmla="*/ 2479 h 13944"/>
                      <a:gd name="connsiteX2" fmla="*/ 4047 w 16158"/>
                      <a:gd name="connsiteY2" fmla="*/ 1145 h 13944"/>
                      <a:gd name="connsiteX3" fmla="*/ 1475 w 16158"/>
                      <a:gd name="connsiteY3" fmla="*/ 3241 h 13944"/>
                      <a:gd name="connsiteX4" fmla="*/ 332 w 16158"/>
                      <a:gd name="connsiteY4" fmla="*/ 4860 h 13944"/>
                      <a:gd name="connsiteX5" fmla="*/ 141 w 16158"/>
                      <a:gd name="connsiteY5" fmla="*/ 6289 h 13944"/>
                      <a:gd name="connsiteX6" fmla="*/ 618 w 16158"/>
                      <a:gd name="connsiteY6" fmla="*/ 6479 h 13944"/>
                      <a:gd name="connsiteX7" fmla="*/ 237 w 16158"/>
                      <a:gd name="connsiteY7" fmla="*/ 7337 h 13944"/>
                      <a:gd name="connsiteX8" fmla="*/ 237 w 16158"/>
                      <a:gd name="connsiteY8" fmla="*/ 9337 h 13944"/>
                      <a:gd name="connsiteX9" fmla="*/ 903 w 16158"/>
                      <a:gd name="connsiteY9" fmla="*/ 10099 h 13944"/>
                      <a:gd name="connsiteX10" fmla="*/ 1284 w 16158"/>
                      <a:gd name="connsiteY10" fmla="*/ 10575 h 13944"/>
                      <a:gd name="connsiteX11" fmla="*/ 903 w 16158"/>
                      <a:gd name="connsiteY11" fmla="*/ 12385 h 13944"/>
                      <a:gd name="connsiteX12" fmla="*/ 8238 w 16158"/>
                      <a:gd name="connsiteY12" fmla="*/ 13433 h 13944"/>
                      <a:gd name="connsiteX13" fmla="*/ 11571 w 16158"/>
                      <a:gd name="connsiteY13" fmla="*/ 12099 h 13944"/>
                      <a:gd name="connsiteX14" fmla="*/ 15096 w 16158"/>
                      <a:gd name="connsiteY14" fmla="*/ 8765 h 13944"/>
                      <a:gd name="connsiteX15" fmla="*/ 9857 w 16158"/>
                      <a:gd name="connsiteY15" fmla="*/ 7527 h 13944"/>
                      <a:gd name="connsiteX16" fmla="*/ 6904 w 16158"/>
                      <a:gd name="connsiteY16" fmla="*/ 8956 h 13944"/>
                      <a:gd name="connsiteX17" fmla="*/ 3951 w 16158"/>
                      <a:gd name="connsiteY17" fmla="*/ 8956 h 13944"/>
                      <a:gd name="connsiteX18" fmla="*/ 3951 w 16158"/>
                      <a:gd name="connsiteY18" fmla="*/ 8765 h 13944"/>
                      <a:gd name="connsiteX19" fmla="*/ 5285 w 16158"/>
                      <a:gd name="connsiteY19" fmla="*/ 7146 h 13944"/>
                      <a:gd name="connsiteX20" fmla="*/ 2713 w 16158"/>
                      <a:gd name="connsiteY20" fmla="*/ 6670 h 13944"/>
                      <a:gd name="connsiteX21" fmla="*/ 3856 w 16158"/>
                      <a:gd name="connsiteY21" fmla="*/ 5241 h 13944"/>
                      <a:gd name="connsiteX22" fmla="*/ 5475 w 16158"/>
                      <a:gd name="connsiteY22" fmla="*/ 3717 h 13944"/>
                      <a:gd name="connsiteX23" fmla="*/ 903 w 16158"/>
                      <a:gd name="connsiteY23" fmla="*/ 4670 h 13944"/>
                      <a:gd name="connsiteX24" fmla="*/ 2046 w 16158"/>
                      <a:gd name="connsiteY24" fmla="*/ 3241 h 13944"/>
                      <a:gd name="connsiteX25" fmla="*/ 9762 w 16158"/>
                      <a:gd name="connsiteY25" fmla="*/ 288 h 13944"/>
                      <a:gd name="connsiteX26" fmla="*/ 9762 w 16158"/>
                      <a:gd name="connsiteY26" fmla="*/ 479 h 13944"/>
                      <a:gd name="connsiteX27" fmla="*/ 7095 w 16158"/>
                      <a:gd name="connsiteY27" fmla="*/ 1717 h 13944"/>
                      <a:gd name="connsiteX28" fmla="*/ 9571 w 16158"/>
                      <a:gd name="connsiteY28" fmla="*/ 1145 h 13944"/>
                      <a:gd name="connsiteX29" fmla="*/ 11286 w 16158"/>
                      <a:gd name="connsiteY29" fmla="*/ 2098 h 13944"/>
                      <a:gd name="connsiteX30" fmla="*/ 10047 w 16158"/>
                      <a:gd name="connsiteY30" fmla="*/ 3622 h 13944"/>
                      <a:gd name="connsiteX31" fmla="*/ 7952 w 16158"/>
                      <a:gd name="connsiteY31" fmla="*/ 5241 h 13944"/>
                      <a:gd name="connsiteX32" fmla="*/ 10047 w 16158"/>
                      <a:gd name="connsiteY32" fmla="*/ 5241 h 13944"/>
                      <a:gd name="connsiteX33" fmla="*/ 11381 w 16158"/>
                      <a:gd name="connsiteY33" fmla="*/ 5908 h 13944"/>
                      <a:gd name="connsiteX34" fmla="*/ 9952 w 16158"/>
                      <a:gd name="connsiteY34" fmla="*/ 7432 h 13944"/>
                      <a:gd name="connsiteX35" fmla="*/ 11667 w 16158"/>
                      <a:gd name="connsiteY35" fmla="*/ 9908 h 13944"/>
                      <a:gd name="connsiteX36" fmla="*/ 9762 w 16158"/>
                      <a:gd name="connsiteY36" fmla="*/ 10766 h 13944"/>
                      <a:gd name="connsiteX37" fmla="*/ 6523 w 16158"/>
                      <a:gd name="connsiteY37" fmla="*/ 11528 h 13944"/>
                      <a:gd name="connsiteX38" fmla="*/ 3951 w 16158"/>
                      <a:gd name="connsiteY38" fmla="*/ 11528 h 13944"/>
                      <a:gd name="connsiteX39" fmla="*/ 4999 w 16158"/>
                      <a:gd name="connsiteY39" fmla="*/ 10099 h 13944"/>
                      <a:gd name="connsiteX40" fmla="*/ 8428 w 16158"/>
                      <a:gd name="connsiteY40" fmla="*/ 9051 h 13944"/>
                      <a:gd name="connsiteX41" fmla="*/ 11286 w 16158"/>
                      <a:gd name="connsiteY41" fmla="*/ 8861 h 13944"/>
                      <a:gd name="connsiteX42" fmla="*/ 12143 w 16158"/>
                      <a:gd name="connsiteY42" fmla="*/ 9432 h 13944"/>
                      <a:gd name="connsiteX43" fmla="*/ 11571 w 16158"/>
                      <a:gd name="connsiteY43" fmla="*/ 10004 h 139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6158" h="13944">
                        <a:moveTo>
                          <a:pt x="15191" y="8956"/>
                        </a:moveTo>
                        <a:cubicBezTo>
                          <a:pt x="16334" y="7146"/>
                          <a:pt x="16620" y="4384"/>
                          <a:pt x="15191" y="2479"/>
                        </a:cubicBezTo>
                        <a:cubicBezTo>
                          <a:pt x="12810" y="-664"/>
                          <a:pt x="7285" y="-474"/>
                          <a:pt x="4047" y="1145"/>
                        </a:cubicBezTo>
                        <a:cubicBezTo>
                          <a:pt x="3094" y="1622"/>
                          <a:pt x="2142" y="2288"/>
                          <a:pt x="1475" y="3241"/>
                        </a:cubicBezTo>
                        <a:cubicBezTo>
                          <a:pt x="1094" y="3812"/>
                          <a:pt x="618" y="4289"/>
                          <a:pt x="332" y="4860"/>
                        </a:cubicBezTo>
                        <a:cubicBezTo>
                          <a:pt x="46" y="5241"/>
                          <a:pt x="-144" y="5813"/>
                          <a:pt x="141" y="6289"/>
                        </a:cubicBezTo>
                        <a:cubicBezTo>
                          <a:pt x="237" y="6479"/>
                          <a:pt x="427" y="6575"/>
                          <a:pt x="618" y="6479"/>
                        </a:cubicBezTo>
                        <a:cubicBezTo>
                          <a:pt x="427" y="6765"/>
                          <a:pt x="332" y="7051"/>
                          <a:pt x="237" y="7337"/>
                        </a:cubicBezTo>
                        <a:cubicBezTo>
                          <a:pt x="141" y="7908"/>
                          <a:pt x="-49" y="8861"/>
                          <a:pt x="237" y="9337"/>
                        </a:cubicBezTo>
                        <a:cubicBezTo>
                          <a:pt x="427" y="9623"/>
                          <a:pt x="618" y="10004"/>
                          <a:pt x="903" y="10099"/>
                        </a:cubicBezTo>
                        <a:cubicBezTo>
                          <a:pt x="1189" y="10289"/>
                          <a:pt x="1475" y="10194"/>
                          <a:pt x="1284" y="10575"/>
                        </a:cubicBezTo>
                        <a:cubicBezTo>
                          <a:pt x="999" y="11147"/>
                          <a:pt x="808" y="11813"/>
                          <a:pt x="903" y="12385"/>
                        </a:cubicBezTo>
                        <a:cubicBezTo>
                          <a:pt x="1284" y="14766"/>
                          <a:pt x="6809" y="13814"/>
                          <a:pt x="8238" y="13433"/>
                        </a:cubicBezTo>
                        <a:cubicBezTo>
                          <a:pt x="9381" y="13147"/>
                          <a:pt x="10524" y="12766"/>
                          <a:pt x="11571" y="12099"/>
                        </a:cubicBezTo>
                        <a:cubicBezTo>
                          <a:pt x="13000" y="11337"/>
                          <a:pt x="14238" y="10194"/>
                          <a:pt x="15096" y="8765"/>
                        </a:cubicBezTo>
                        <a:close/>
                        <a:moveTo>
                          <a:pt x="9857" y="7527"/>
                        </a:moveTo>
                        <a:cubicBezTo>
                          <a:pt x="8904" y="8099"/>
                          <a:pt x="7857" y="8575"/>
                          <a:pt x="6904" y="8956"/>
                        </a:cubicBezTo>
                        <a:cubicBezTo>
                          <a:pt x="5952" y="9337"/>
                          <a:pt x="4809" y="9623"/>
                          <a:pt x="3951" y="8956"/>
                        </a:cubicBezTo>
                        <a:cubicBezTo>
                          <a:pt x="3951" y="8956"/>
                          <a:pt x="3951" y="8956"/>
                          <a:pt x="3951" y="8765"/>
                        </a:cubicBezTo>
                        <a:cubicBezTo>
                          <a:pt x="4237" y="8099"/>
                          <a:pt x="4809" y="7718"/>
                          <a:pt x="5285" y="7146"/>
                        </a:cubicBezTo>
                        <a:cubicBezTo>
                          <a:pt x="4428" y="7241"/>
                          <a:pt x="2523" y="7908"/>
                          <a:pt x="2713" y="6670"/>
                        </a:cubicBezTo>
                        <a:cubicBezTo>
                          <a:pt x="2713" y="6098"/>
                          <a:pt x="3475" y="5622"/>
                          <a:pt x="3856" y="5241"/>
                        </a:cubicBezTo>
                        <a:cubicBezTo>
                          <a:pt x="4332" y="4765"/>
                          <a:pt x="5094" y="4289"/>
                          <a:pt x="5475" y="3717"/>
                        </a:cubicBezTo>
                        <a:cubicBezTo>
                          <a:pt x="4332" y="4289"/>
                          <a:pt x="808" y="6384"/>
                          <a:pt x="903" y="4670"/>
                        </a:cubicBezTo>
                        <a:cubicBezTo>
                          <a:pt x="903" y="4098"/>
                          <a:pt x="1475" y="3622"/>
                          <a:pt x="2046" y="3241"/>
                        </a:cubicBezTo>
                        <a:cubicBezTo>
                          <a:pt x="3856" y="1145"/>
                          <a:pt x="7095" y="2"/>
                          <a:pt x="9762" y="288"/>
                        </a:cubicBezTo>
                        <a:cubicBezTo>
                          <a:pt x="9857" y="288"/>
                          <a:pt x="9857" y="479"/>
                          <a:pt x="9762" y="479"/>
                        </a:cubicBezTo>
                        <a:cubicBezTo>
                          <a:pt x="9000" y="1050"/>
                          <a:pt x="7952" y="1241"/>
                          <a:pt x="7095" y="1717"/>
                        </a:cubicBezTo>
                        <a:cubicBezTo>
                          <a:pt x="7857" y="1431"/>
                          <a:pt x="8714" y="1241"/>
                          <a:pt x="9571" y="1145"/>
                        </a:cubicBezTo>
                        <a:cubicBezTo>
                          <a:pt x="10143" y="1145"/>
                          <a:pt x="11286" y="1336"/>
                          <a:pt x="11286" y="2098"/>
                        </a:cubicBezTo>
                        <a:cubicBezTo>
                          <a:pt x="11286" y="2765"/>
                          <a:pt x="10428" y="3336"/>
                          <a:pt x="10047" y="3622"/>
                        </a:cubicBezTo>
                        <a:cubicBezTo>
                          <a:pt x="9476" y="4098"/>
                          <a:pt x="8428" y="4574"/>
                          <a:pt x="7952" y="5241"/>
                        </a:cubicBezTo>
                        <a:cubicBezTo>
                          <a:pt x="8619" y="5241"/>
                          <a:pt x="9285" y="5146"/>
                          <a:pt x="10047" y="5241"/>
                        </a:cubicBezTo>
                        <a:cubicBezTo>
                          <a:pt x="10524" y="5241"/>
                          <a:pt x="11190" y="5432"/>
                          <a:pt x="11381" y="5908"/>
                        </a:cubicBezTo>
                        <a:cubicBezTo>
                          <a:pt x="11762" y="6575"/>
                          <a:pt x="10333" y="7241"/>
                          <a:pt x="9952" y="7432"/>
                        </a:cubicBezTo>
                        <a:close/>
                        <a:moveTo>
                          <a:pt x="11667" y="9908"/>
                        </a:moveTo>
                        <a:cubicBezTo>
                          <a:pt x="11095" y="10289"/>
                          <a:pt x="10428" y="10575"/>
                          <a:pt x="9762" y="10766"/>
                        </a:cubicBezTo>
                        <a:cubicBezTo>
                          <a:pt x="8714" y="11051"/>
                          <a:pt x="7666" y="11337"/>
                          <a:pt x="6523" y="11528"/>
                        </a:cubicBezTo>
                        <a:cubicBezTo>
                          <a:pt x="5761" y="11718"/>
                          <a:pt x="4713" y="11909"/>
                          <a:pt x="3951" y="11528"/>
                        </a:cubicBezTo>
                        <a:cubicBezTo>
                          <a:pt x="3094" y="10956"/>
                          <a:pt x="4142" y="10480"/>
                          <a:pt x="4999" y="10099"/>
                        </a:cubicBezTo>
                        <a:cubicBezTo>
                          <a:pt x="6047" y="9527"/>
                          <a:pt x="7190" y="9242"/>
                          <a:pt x="8428" y="9051"/>
                        </a:cubicBezTo>
                        <a:cubicBezTo>
                          <a:pt x="9381" y="8861"/>
                          <a:pt x="10333" y="8765"/>
                          <a:pt x="11286" y="8861"/>
                        </a:cubicBezTo>
                        <a:cubicBezTo>
                          <a:pt x="11571" y="8861"/>
                          <a:pt x="12333" y="8956"/>
                          <a:pt x="12143" y="9432"/>
                        </a:cubicBezTo>
                        <a:cubicBezTo>
                          <a:pt x="12143" y="9718"/>
                          <a:pt x="11762" y="9908"/>
                          <a:pt x="11571" y="10004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30" name="شكل حر: شكل 2529">
                    <a:extLst>
                      <a:ext uri="{FF2B5EF4-FFF2-40B4-BE49-F238E27FC236}">
                        <a16:creationId xmlns:a16="http://schemas.microsoft.com/office/drawing/2014/main" id="{2D22C324-A37B-1246-81C2-1788E05C67B6}"/>
                      </a:ext>
                    </a:extLst>
                  </p:cNvPr>
                  <p:cNvSpPr/>
                  <p:nvPr/>
                </p:nvSpPr>
                <p:spPr>
                  <a:xfrm>
                    <a:off x="6449673" y="2734912"/>
                    <a:ext cx="16259" cy="13394"/>
                  </a:xfrm>
                  <a:custGeom>
                    <a:avLst/>
                    <a:gdLst>
                      <a:gd name="connsiteX0" fmla="*/ 11515 w 16259"/>
                      <a:gd name="connsiteY0" fmla="*/ 11621 h 13394"/>
                      <a:gd name="connsiteX1" fmla="*/ 8181 w 16259"/>
                      <a:gd name="connsiteY1" fmla="*/ 12954 h 13394"/>
                      <a:gd name="connsiteX2" fmla="*/ 847 w 16259"/>
                      <a:gd name="connsiteY2" fmla="*/ 11906 h 13394"/>
                      <a:gd name="connsiteX3" fmla="*/ 1228 w 16259"/>
                      <a:gd name="connsiteY3" fmla="*/ 10097 h 13394"/>
                      <a:gd name="connsiteX4" fmla="*/ 847 w 16259"/>
                      <a:gd name="connsiteY4" fmla="*/ 9620 h 13394"/>
                      <a:gd name="connsiteX5" fmla="*/ 180 w 16259"/>
                      <a:gd name="connsiteY5" fmla="*/ 8858 h 13394"/>
                      <a:gd name="connsiteX6" fmla="*/ 180 w 16259"/>
                      <a:gd name="connsiteY6" fmla="*/ 6858 h 13394"/>
                      <a:gd name="connsiteX7" fmla="*/ 561 w 16259"/>
                      <a:gd name="connsiteY7" fmla="*/ 6001 h 13394"/>
                      <a:gd name="connsiteX8" fmla="*/ 85 w 16259"/>
                      <a:gd name="connsiteY8" fmla="*/ 5810 h 13394"/>
                      <a:gd name="connsiteX9" fmla="*/ 180 w 16259"/>
                      <a:gd name="connsiteY9" fmla="*/ 4572 h 13394"/>
                      <a:gd name="connsiteX10" fmla="*/ 276 w 16259"/>
                      <a:gd name="connsiteY10" fmla="*/ 5144 h 13394"/>
                      <a:gd name="connsiteX11" fmla="*/ 2276 w 16259"/>
                      <a:gd name="connsiteY11" fmla="*/ 5429 h 13394"/>
                      <a:gd name="connsiteX12" fmla="*/ 657 w 16259"/>
                      <a:gd name="connsiteY12" fmla="*/ 7906 h 13394"/>
                      <a:gd name="connsiteX13" fmla="*/ 2085 w 16259"/>
                      <a:gd name="connsiteY13" fmla="*/ 8096 h 13394"/>
                      <a:gd name="connsiteX14" fmla="*/ 1419 w 16259"/>
                      <a:gd name="connsiteY14" fmla="*/ 8858 h 13394"/>
                      <a:gd name="connsiteX15" fmla="*/ 1609 w 16259"/>
                      <a:gd name="connsiteY15" fmla="*/ 9049 h 13394"/>
                      <a:gd name="connsiteX16" fmla="*/ 2562 w 16259"/>
                      <a:gd name="connsiteY16" fmla="*/ 9049 h 13394"/>
                      <a:gd name="connsiteX17" fmla="*/ 2181 w 16259"/>
                      <a:gd name="connsiteY17" fmla="*/ 9716 h 13394"/>
                      <a:gd name="connsiteX18" fmla="*/ 2276 w 16259"/>
                      <a:gd name="connsiteY18" fmla="*/ 9906 h 13394"/>
                      <a:gd name="connsiteX19" fmla="*/ 4752 w 16259"/>
                      <a:gd name="connsiteY19" fmla="*/ 9525 h 13394"/>
                      <a:gd name="connsiteX20" fmla="*/ 3038 w 16259"/>
                      <a:gd name="connsiteY20" fmla="*/ 10478 h 13394"/>
                      <a:gd name="connsiteX21" fmla="*/ 1990 w 16259"/>
                      <a:gd name="connsiteY21" fmla="*/ 11906 h 13394"/>
                      <a:gd name="connsiteX22" fmla="*/ 3895 w 16259"/>
                      <a:gd name="connsiteY22" fmla="*/ 13145 h 13394"/>
                      <a:gd name="connsiteX23" fmla="*/ 7134 w 16259"/>
                      <a:gd name="connsiteY23" fmla="*/ 12764 h 13394"/>
                      <a:gd name="connsiteX24" fmla="*/ 11610 w 16259"/>
                      <a:gd name="connsiteY24" fmla="*/ 11144 h 13394"/>
                      <a:gd name="connsiteX25" fmla="*/ 14468 w 16259"/>
                      <a:gd name="connsiteY25" fmla="*/ 8477 h 13394"/>
                      <a:gd name="connsiteX26" fmla="*/ 13515 w 16259"/>
                      <a:gd name="connsiteY26" fmla="*/ 7239 h 13394"/>
                      <a:gd name="connsiteX27" fmla="*/ 10277 w 16259"/>
                      <a:gd name="connsiteY27" fmla="*/ 8192 h 13394"/>
                      <a:gd name="connsiteX28" fmla="*/ 11991 w 16259"/>
                      <a:gd name="connsiteY28" fmla="*/ 7239 h 13394"/>
                      <a:gd name="connsiteX29" fmla="*/ 13230 w 16259"/>
                      <a:gd name="connsiteY29" fmla="*/ 6668 h 13394"/>
                      <a:gd name="connsiteX30" fmla="*/ 14944 w 16259"/>
                      <a:gd name="connsiteY30" fmla="*/ 5144 h 13394"/>
                      <a:gd name="connsiteX31" fmla="*/ 14944 w 16259"/>
                      <a:gd name="connsiteY31" fmla="*/ 5048 h 13394"/>
                      <a:gd name="connsiteX32" fmla="*/ 12849 w 16259"/>
                      <a:gd name="connsiteY32" fmla="*/ 5144 h 13394"/>
                      <a:gd name="connsiteX33" fmla="*/ 13992 w 16259"/>
                      <a:gd name="connsiteY33" fmla="*/ 4096 h 13394"/>
                      <a:gd name="connsiteX34" fmla="*/ 13992 w 16259"/>
                      <a:gd name="connsiteY34" fmla="*/ 3905 h 13394"/>
                      <a:gd name="connsiteX35" fmla="*/ 11896 w 16259"/>
                      <a:gd name="connsiteY35" fmla="*/ 4096 h 13394"/>
                      <a:gd name="connsiteX36" fmla="*/ 9420 w 16259"/>
                      <a:gd name="connsiteY36" fmla="*/ 4477 h 13394"/>
                      <a:gd name="connsiteX37" fmla="*/ 11991 w 16259"/>
                      <a:gd name="connsiteY37" fmla="*/ 3143 h 13394"/>
                      <a:gd name="connsiteX38" fmla="*/ 13611 w 16259"/>
                      <a:gd name="connsiteY38" fmla="*/ 2191 h 13394"/>
                      <a:gd name="connsiteX39" fmla="*/ 11991 w 16259"/>
                      <a:gd name="connsiteY39" fmla="*/ 0 h 13394"/>
                      <a:gd name="connsiteX40" fmla="*/ 15325 w 16259"/>
                      <a:gd name="connsiteY40" fmla="*/ 2096 h 13394"/>
                      <a:gd name="connsiteX41" fmla="*/ 15325 w 16259"/>
                      <a:gd name="connsiteY41" fmla="*/ 8573 h 13394"/>
                      <a:gd name="connsiteX42" fmla="*/ 11801 w 16259"/>
                      <a:gd name="connsiteY42" fmla="*/ 11906 h 13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6259" h="13394">
                        <a:moveTo>
                          <a:pt x="11515" y="11621"/>
                        </a:moveTo>
                        <a:cubicBezTo>
                          <a:pt x="10467" y="12192"/>
                          <a:pt x="9324" y="12668"/>
                          <a:pt x="8181" y="12954"/>
                        </a:cubicBezTo>
                        <a:cubicBezTo>
                          <a:pt x="6753" y="13240"/>
                          <a:pt x="1228" y="14192"/>
                          <a:pt x="847" y="11906"/>
                        </a:cubicBezTo>
                        <a:cubicBezTo>
                          <a:pt x="752" y="11335"/>
                          <a:pt x="847" y="10668"/>
                          <a:pt x="1228" y="10097"/>
                        </a:cubicBezTo>
                        <a:cubicBezTo>
                          <a:pt x="1419" y="9716"/>
                          <a:pt x="1228" y="9716"/>
                          <a:pt x="847" y="9620"/>
                        </a:cubicBezTo>
                        <a:cubicBezTo>
                          <a:pt x="466" y="9525"/>
                          <a:pt x="371" y="9144"/>
                          <a:pt x="180" y="8858"/>
                        </a:cubicBezTo>
                        <a:cubicBezTo>
                          <a:pt x="-105" y="8382"/>
                          <a:pt x="-10" y="7430"/>
                          <a:pt x="180" y="6858"/>
                        </a:cubicBezTo>
                        <a:cubicBezTo>
                          <a:pt x="180" y="6477"/>
                          <a:pt x="371" y="6191"/>
                          <a:pt x="561" y="6001"/>
                        </a:cubicBezTo>
                        <a:cubicBezTo>
                          <a:pt x="371" y="6001"/>
                          <a:pt x="180" y="6001"/>
                          <a:pt x="85" y="5810"/>
                        </a:cubicBezTo>
                        <a:cubicBezTo>
                          <a:pt x="-105" y="5429"/>
                          <a:pt x="85" y="4953"/>
                          <a:pt x="180" y="4572"/>
                        </a:cubicBezTo>
                        <a:cubicBezTo>
                          <a:pt x="180" y="4763"/>
                          <a:pt x="180" y="4953"/>
                          <a:pt x="276" y="5144"/>
                        </a:cubicBezTo>
                        <a:cubicBezTo>
                          <a:pt x="657" y="5810"/>
                          <a:pt x="1514" y="5620"/>
                          <a:pt x="2276" y="5429"/>
                        </a:cubicBezTo>
                        <a:cubicBezTo>
                          <a:pt x="1514" y="6096"/>
                          <a:pt x="371" y="6763"/>
                          <a:pt x="657" y="7906"/>
                        </a:cubicBezTo>
                        <a:cubicBezTo>
                          <a:pt x="657" y="8382"/>
                          <a:pt x="1514" y="8287"/>
                          <a:pt x="2085" y="8096"/>
                        </a:cubicBezTo>
                        <a:cubicBezTo>
                          <a:pt x="1800" y="8287"/>
                          <a:pt x="1609" y="8477"/>
                          <a:pt x="1419" y="8858"/>
                        </a:cubicBezTo>
                        <a:cubicBezTo>
                          <a:pt x="1419" y="8858"/>
                          <a:pt x="1419" y="9049"/>
                          <a:pt x="1609" y="9049"/>
                        </a:cubicBezTo>
                        <a:cubicBezTo>
                          <a:pt x="1704" y="9049"/>
                          <a:pt x="2752" y="8763"/>
                          <a:pt x="2562" y="9049"/>
                        </a:cubicBezTo>
                        <a:cubicBezTo>
                          <a:pt x="2371" y="9239"/>
                          <a:pt x="2181" y="9525"/>
                          <a:pt x="2181" y="9716"/>
                        </a:cubicBezTo>
                        <a:cubicBezTo>
                          <a:pt x="2181" y="9716"/>
                          <a:pt x="2181" y="9906"/>
                          <a:pt x="2276" y="9906"/>
                        </a:cubicBezTo>
                        <a:cubicBezTo>
                          <a:pt x="3133" y="9906"/>
                          <a:pt x="3895" y="9620"/>
                          <a:pt x="4752" y="9525"/>
                        </a:cubicBezTo>
                        <a:cubicBezTo>
                          <a:pt x="4181" y="9906"/>
                          <a:pt x="3609" y="10097"/>
                          <a:pt x="3038" y="10478"/>
                        </a:cubicBezTo>
                        <a:cubicBezTo>
                          <a:pt x="2562" y="10763"/>
                          <a:pt x="1895" y="11240"/>
                          <a:pt x="1990" y="11906"/>
                        </a:cubicBezTo>
                        <a:cubicBezTo>
                          <a:pt x="2181" y="12668"/>
                          <a:pt x="3228" y="13049"/>
                          <a:pt x="3895" y="13145"/>
                        </a:cubicBezTo>
                        <a:cubicBezTo>
                          <a:pt x="5038" y="13145"/>
                          <a:pt x="6086" y="12954"/>
                          <a:pt x="7134" y="12764"/>
                        </a:cubicBezTo>
                        <a:cubicBezTo>
                          <a:pt x="8658" y="12383"/>
                          <a:pt x="10182" y="11906"/>
                          <a:pt x="11610" y="11144"/>
                        </a:cubicBezTo>
                        <a:cubicBezTo>
                          <a:pt x="12658" y="10478"/>
                          <a:pt x="13896" y="9620"/>
                          <a:pt x="14468" y="8477"/>
                        </a:cubicBezTo>
                        <a:cubicBezTo>
                          <a:pt x="14849" y="7715"/>
                          <a:pt x="14468" y="7144"/>
                          <a:pt x="13515" y="7239"/>
                        </a:cubicBezTo>
                        <a:cubicBezTo>
                          <a:pt x="12372" y="7334"/>
                          <a:pt x="11420" y="8287"/>
                          <a:pt x="10277" y="8192"/>
                        </a:cubicBezTo>
                        <a:cubicBezTo>
                          <a:pt x="10753" y="7715"/>
                          <a:pt x="11420" y="7525"/>
                          <a:pt x="11991" y="7239"/>
                        </a:cubicBezTo>
                        <a:cubicBezTo>
                          <a:pt x="12468" y="7049"/>
                          <a:pt x="12849" y="6858"/>
                          <a:pt x="13230" y="6668"/>
                        </a:cubicBezTo>
                        <a:cubicBezTo>
                          <a:pt x="13896" y="6382"/>
                          <a:pt x="14849" y="6001"/>
                          <a:pt x="14944" y="5144"/>
                        </a:cubicBezTo>
                        <a:cubicBezTo>
                          <a:pt x="14944" y="5144"/>
                          <a:pt x="14944" y="5048"/>
                          <a:pt x="14944" y="5048"/>
                        </a:cubicBezTo>
                        <a:cubicBezTo>
                          <a:pt x="14277" y="4667"/>
                          <a:pt x="13611" y="5048"/>
                          <a:pt x="12849" y="5144"/>
                        </a:cubicBezTo>
                        <a:cubicBezTo>
                          <a:pt x="13230" y="4667"/>
                          <a:pt x="13801" y="4572"/>
                          <a:pt x="13992" y="4096"/>
                        </a:cubicBezTo>
                        <a:cubicBezTo>
                          <a:pt x="13992" y="4096"/>
                          <a:pt x="13992" y="3905"/>
                          <a:pt x="13992" y="3905"/>
                        </a:cubicBezTo>
                        <a:cubicBezTo>
                          <a:pt x="13325" y="3620"/>
                          <a:pt x="12468" y="3905"/>
                          <a:pt x="11896" y="4096"/>
                        </a:cubicBezTo>
                        <a:cubicBezTo>
                          <a:pt x="11134" y="4286"/>
                          <a:pt x="10182" y="4572"/>
                          <a:pt x="9420" y="4477"/>
                        </a:cubicBezTo>
                        <a:cubicBezTo>
                          <a:pt x="10182" y="3905"/>
                          <a:pt x="11134" y="3524"/>
                          <a:pt x="11991" y="3143"/>
                        </a:cubicBezTo>
                        <a:cubicBezTo>
                          <a:pt x="12563" y="2953"/>
                          <a:pt x="13230" y="2762"/>
                          <a:pt x="13611" y="2191"/>
                        </a:cubicBezTo>
                        <a:cubicBezTo>
                          <a:pt x="13992" y="1429"/>
                          <a:pt x="12753" y="476"/>
                          <a:pt x="11991" y="0"/>
                        </a:cubicBezTo>
                        <a:cubicBezTo>
                          <a:pt x="13325" y="381"/>
                          <a:pt x="14468" y="1048"/>
                          <a:pt x="15325" y="2096"/>
                        </a:cubicBezTo>
                        <a:cubicBezTo>
                          <a:pt x="16754" y="4001"/>
                          <a:pt x="16373" y="6763"/>
                          <a:pt x="15325" y="8573"/>
                        </a:cubicBezTo>
                        <a:cubicBezTo>
                          <a:pt x="14468" y="10001"/>
                          <a:pt x="13230" y="11144"/>
                          <a:pt x="11801" y="11906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526" name="شكل حر: شكل 2525">
                  <a:extLst>
                    <a:ext uri="{FF2B5EF4-FFF2-40B4-BE49-F238E27FC236}">
                      <a16:creationId xmlns:a16="http://schemas.microsoft.com/office/drawing/2014/main" id="{EA6ABA14-7B4D-C4CB-055D-42955B8ADDD9}"/>
                    </a:ext>
                  </a:extLst>
                </p:cNvPr>
                <p:cNvSpPr/>
                <p:nvPr/>
              </p:nvSpPr>
              <p:spPr>
                <a:xfrm>
                  <a:off x="6459073" y="2733990"/>
                  <a:ext cx="7498" cy="12146"/>
                </a:xfrm>
                <a:custGeom>
                  <a:avLst/>
                  <a:gdLst>
                    <a:gd name="connsiteX0" fmla="*/ 4497 w 7498"/>
                    <a:gd name="connsiteY0" fmla="*/ 11686 h 12146"/>
                    <a:gd name="connsiteX1" fmla="*/ 6116 w 7498"/>
                    <a:gd name="connsiteY1" fmla="*/ 9971 h 12146"/>
                    <a:gd name="connsiteX2" fmla="*/ 6497 w 7498"/>
                    <a:gd name="connsiteY2" fmla="*/ 2732 h 12146"/>
                    <a:gd name="connsiteX3" fmla="*/ 20 w 7498"/>
                    <a:gd name="connsiteY3" fmla="*/ 65 h 12146"/>
                    <a:gd name="connsiteX4" fmla="*/ 1449 w 7498"/>
                    <a:gd name="connsiteY4" fmla="*/ 1494 h 12146"/>
                    <a:gd name="connsiteX5" fmla="*/ 1163 w 7498"/>
                    <a:gd name="connsiteY5" fmla="*/ 2161 h 12146"/>
                    <a:gd name="connsiteX6" fmla="*/ 2401 w 7498"/>
                    <a:gd name="connsiteY6" fmla="*/ 2923 h 12146"/>
                    <a:gd name="connsiteX7" fmla="*/ 496 w 7498"/>
                    <a:gd name="connsiteY7" fmla="*/ 4637 h 12146"/>
                    <a:gd name="connsiteX8" fmla="*/ 2306 w 7498"/>
                    <a:gd name="connsiteY8" fmla="*/ 5304 h 12146"/>
                    <a:gd name="connsiteX9" fmla="*/ 1830 w 7498"/>
                    <a:gd name="connsiteY9" fmla="*/ 6257 h 12146"/>
                    <a:gd name="connsiteX10" fmla="*/ 3544 w 7498"/>
                    <a:gd name="connsiteY10" fmla="*/ 6733 h 12146"/>
                    <a:gd name="connsiteX11" fmla="*/ 2401 w 7498"/>
                    <a:gd name="connsiteY11" fmla="*/ 7876 h 12146"/>
                    <a:gd name="connsiteX12" fmla="*/ 2401 w 7498"/>
                    <a:gd name="connsiteY12" fmla="*/ 8543 h 12146"/>
                    <a:gd name="connsiteX13" fmla="*/ 3639 w 7498"/>
                    <a:gd name="connsiteY13" fmla="*/ 8543 h 12146"/>
                    <a:gd name="connsiteX14" fmla="*/ 2972 w 7498"/>
                    <a:gd name="connsiteY14" fmla="*/ 9495 h 12146"/>
                    <a:gd name="connsiteX15" fmla="*/ 3163 w 7498"/>
                    <a:gd name="connsiteY15" fmla="*/ 10067 h 12146"/>
                    <a:gd name="connsiteX16" fmla="*/ 5068 w 7498"/>
                    <a:gd name="connsiteY16" fmla="*/ 9209 h 12146"/>
                    <a:gd name="connsiteX17" fmla="*/ 3639 w 7498"/>
                    <a:gd name="connsiteY17" fmla="*/ 12067 h 12146"/>
                    <a:gd name="connsiteX18" fmla="*/ 4306 w 7498"/>
                    <a:gd name="connsiteY18" fmla="*/ 11686 h 12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498" h="12146">
                      <a:moveTo>
                        <a:pt x="4497" y="11686"/>
                      </a:moveTo>
                      <a:cubicBezTo>
                        <a:pt x="5068" y="11210"/>
                        <a:pt x="5640" y="10543"/>
                        <a:pt x="6116" y="9971"/>
                      </a:cubicBezTo>
                      <a:cubicBezTo>
                        <a:pt x="7735" y="7876"/>
                        <a:pt x="8021" y="4923"/>
                        <a:pt x="6497" y="2732"/>
                      </a:cubicBezTo>
                      <a:cubicBezTo>
                        <a:pt x="5449" y="1018"/>
                        <a:pt x="3163" y="-316"/>
                        <a:pt x="20" y="65"/>
                      </a:cubicBezTo>
                      <a:cubicBezTo>
                        <a:pt x="-171" y="65"/>
                        <a:pt x="1068" y="1399"/>
                        <a:pt x="1449" y="1494"/>
                      </a:cubicBezTo>
                      <a:cubicBezTo>
                        <a:pt x="1258" y="1685"/>
                        <a:pt x="1163" y="1875"/>
                        <a:pt x="1163" y="2161"/>
                      </a:cubicBezTo>
                      <a:cubicBezTo>
                        <a:pt x="1353" y="2828"/>
                        <a:pt x="1925" y="2828"/>
                        <a:pt x="2401" y="2923"/>
                      </a:cubicBezTo>
                      <a:cubicBezTo>
                        <a:pt x="1639" y="3399"/>
                        <a:pt x="496" y="3780"/>
                        <a:pt x="496" y="4637"/>
                      </a:cubicBezTo>
                      <a:cubicBezTo>
                        <a:pt x="496" y="5304"/>
                        <a:pt x="1449" y="5399"/>
                        <a:pt x="2306" y="5304"/>
                      </a:cubicBezTo>
                      <a:cubicBezTo>
                        <a:pt x="2020" y="5590"/>
                        <a:pt x="1830" y="5876"/>
                        <a:pt x="1830" y="6257"/>
                      </a:cubicBezTo>
                      <a:cubicBezTo>
                        <a:pt x="1830" y="7114"/>
                        <a:pt x="2877" y="6828"/>
                        <a:pt x="3544" y="6733"/>
                      </a:cubicBezTo>
                      <a:cubicBezTo>
                        <a:pt x="3163" y="7114"/>
                        <a:pt x="2592" y="7400"/>
                        <a:pt x="2401" y="7876"/>
                      </a:cubicBezTo>
                      <a:cubicBezTo>
                        <a:pt x="2401" y="8066"/>
                        <a:pt x="2211" y="8447"/>
                        <a:pt x="2401" y="8543"/>
                      </a:cubicBezTo>
                      <a:cubicBezTo>
                        <a:pt x="2782" y="8733"/>
                        <a:pt x="3163" y="8543"/>
                        <a:pt x="3639" y="8543"/>
                      </a:cubicBezTo>
                      <a:cubicBezTo>
                        <a:pt x="3258" y="8828"/>
                        <a:pt x="3068" y="9209"/>
                        <a:pt x="2972" y="9495"/>
                      </a:cubicBezTo>
                      <a:cubicBezTo>
                        <a:pt x="2972" y="9590"/>
                        <a:pt x="2972" y="10067"/>
                        <a:pt x="3163" y="10067"/>
                      </a:cubicBezTo>
                      <a:cubicBezTo>
                        <a:pt x="3925" y="10067"/>
                        <a:pt x="4497" y="9590"/>
                        <a:pt x="5068" y="9209"/>
                      </a:cubicBezTo>
                      <a:cubicBezTo>
                        <a:pt x="4592" y="9495"/>
                        <a:pt x="3925" y="11210"/>
                        <a:pt x="3639" y="12067"/>
                      </a:cubicBezTo>
                      <a:cubicBezTo>
                        <a:pt x="3639" y="12353"/>
                        <a:pt x="4306" y="11781"/>
                        <a:pt x="4306" y="11686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527" name="شكل حر: شكل 2526">
                  <a:extLst>
                    <a:ext uri="{FF2B5EF4-FFF2-40B4-BE49-F238E27FC236}">
                      <a16:creationId xmlns:a16="http://schemas.microsoft.com/office/drawing/2014/main" id="{38C459A6-73AC-508F-2F47-ABD60C4FB909}"/>
                    </a:ext>
                  </a:extLst>
                </p:cNvPr>
                <p:cNvSpPr/>
                <p:nvPr/>
              </p:nvSpPr>
              <p:spPr>
                <a:xfrm>
                  <a:off x="6460712" y="2734150"/>
                  <a:ext cx="5883" cy="12096"/>
                </a:xfrm>
                <a:custGeom>
                  <a:avLst/>
                  <a:gdLst>
                    <a:gd name="connsiteX0" fmla="*/ 2286 w 5883"/>
                    <a:gd name="connsiteY0" fmla="*/ 11906 h 12096"/>
                    <a:gd name="connsiteX1" fmla="*/ 2286 w 5883"/>
                    <a:gd name="connsiteY1" fmla="*/ 11906 h 12096"/>
                    <a:gd name="connsiteX2" fmla="*/ 3524 w 5883"/>
                    <a:gd name="connsiteY2" fmla="*/ 10573 h 12096"/>
                    <a:gd name="connsiteX3" fmla="*/ 4763 w 5883"/>
                    <a:gd name="connsiteY3" fmla="*/ 8001 h 12096"/>
                    <a:gd name="connsiteX4" fmla="*/ 4572 w 5883"/>
                    <a:gd name="connsiteY4" fmla="*/ 7906 h 12096"/>
                    <a:gd name="connsiteX5" fmla="*/ 4382 w 5883"/>
                    <a:gd name="connsiteY5" fmla="*/ 8096 h 12096"/>
                    <a:gd name="connsiteX6" fmla="*/ 4858 w 5883"/>
                    <a:gd name="connsiteY6" fmla="*/ 5429 h 12096"/>
                    <a:gd name="connsiteX7" fmla="*/ 4667 w 5883"/>
                    <a:gd name="connsiteY7" fmla="*/ 5429 h 12096"/>
                    <a:gd name="connsiteX8" fmla="*/ 3334 w 5883"/>
                    <a:gd name="connsiteY8" fmla="*/ 6953 h 12096"/>
                    <a:gd name="connsiteX9" fmla="*/ 4382 w 5883"/>
                    <a:gd name="connsiteY9" fmla="*/ 4858 h 12096"/>
                    <a:gd name="connsiteX10" fmla="*/ 4191 w 5883"/>
                    <a:gd name="connsiteY10" fmla="*/ 4763 h 12096"/>
                    <a:gd name="connsiteX11" fmla="*/ 2858 w 5883"/>
                    <a:gd name="connsiteY11" fmla="*/ 5715 h 12096"/>
                    <a:gd name="connsiteX12" fmla="*/ 4191 w 5883"/>
                    <a:gd name="connsiteY12" fmla="*/ 4191 h 12096"/>
                    <a:gd name="connsiteX13" fmla="*/ 4096 w 5883"/>
                    <a:gd name="connsiteY13" fmla="*/ 4001 h 12096"/>
                    <a:gd name="connsiteX14" fmla="*/ 2000 w 5883"/>
                    <a:gd name="connsiteY14" fmla="*/ 4572 h 12096"/>
                    <a:gd name="connsiteX15" fmla="*/ 762 w 5883"/>
                    <a:gd name="connsiteY15" fmla="*/ 4858 h 12096"/>
                    <a:gd name="connsiteX16" fmla="*/ 1810 w 5883"/>
                    <a:gd name="connsiteY16" fmla="*/ 4477 h 12096"/>
                    <a:gd name="connsiteX17" fmla="*/ 3715 w 5883"/>
                    <a:gd name="connsiteY17" fmla="*/ 3620 h 12096"/>
                    <a:gd name="connsiteX18" fmla="*/ 3715 w 5883"/>
                    <a:gd name="connsiteY18" fmla="*/ 3429 h 12096"/>
                    <a:gd name="connsiteX19" fmla="*/ 1810 w 5883"/>
                    <a:gd name="connsiteY19" fmla="*/ 3239 h 12096"/>
                    <a:gd name="connsiteX20" fmla="*/ 667 w 5883"/>
                    <a:gd name="connsiteY20" fmla="*/ 3429 h 12096"/>
                    <a:gd name="connsiteX21" fmla="*/ 2858 w 5883"/>
                    <a:gd name="connsiteY21" fmla="*/ 2953 h 12096"/>
                    <a:gd name="connsiteX22" fmla="*/ 2858 w 5883"/>
                    <a:gd name="connsiteY22" fmla="*/ 2667 h 12096"/>
                    <a:gd name="connsiteX23" fmla="*/ 2191 w 5883"/>
                    <a:gd name="connsiteY23" fmla="*/ 2667 h 12096"/>
                    <a:gd name="connsiteX24" fmla="*/ 3239 w 5883"/>
                    <a:gd name="connsiteY24" fmla="*/ 2667 h 12096"/>
                    <a:gd name="connsiteX25" fmla="*/ 3239 w 5883"/>
                    <a:gd name="connsiteY25" fmla="*/ 2381 h 12096"/>
                    <a:gd name="connsiteX26" fmla="*/ 1048 w 5883"/>
                    <a:gd name="connsiteY26" fmla="*/ 1143 h 12096"/>
                    <a:gd name="connsiteX27" fmla="*/ 667 w 5883"/>
                    <a:gd name="connsiteY27" fmla="*/ 953 h 12096"/>
                    <a:gd name="connsiteX28" fmla="*/ 2381 w 5883"/>
                    <a:gd name="connsiteY28" fmla="*/ 1334 h 12096"/>
                    <a:gd name="connsiteX29" fmla="*/ 2572 w 5883"/>
                    <a:gd name="connsiteY29" fmla="*/ 1143 h 12096"/>
                    <a:gd name="connsiteX30" fmla="*/ 0 w 5883"/>
                    <a:gd name="connsiteY30" fmla="*/ 0 h 12096"/>
                    <a:gd name="connsiteX31" fmla="*/ 4953 w 5883"/>
                    <a:gd name="connsiteY31" fmla="*/ 2762 h 12096"/>
                    <a:gd name="connsiteX32" fmla="*/ 4572 w 5883"/>
                    <a:gd name="connsiteY32" fmla="*/ 10001 h 12096"/>
                    <a:gd name="connsiteX33" fmla="*/ 2953 w 5883"/>
                    <a:gd name="connsiteY33" fmla="*/ 11716 h 12096"/>
                    <a:gd name="connsiteX34" fmla="*/ 2381 w 5883"/>
                    <a:gd name="connsiteY34" fmla="*/ 12097 h 12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5883" h="12096">
                      <a:moveTo>
                        <a:pt x="2286" y="11906"/>
                      </a:moveTo>
                      <a:cubicBezTo>
                        <a:pt x="2286" y="11906"/>
                        <a:pt x="2286" y="11906"/>
                        <a:pt x="2286" y="11906"/>
                      </a:cubicBezTo>
                      <a:cubicBezTo>
                        <a:pt x="2762" y="11525"/>
                        <a:pt x="3143" y="11049"/>
                        <a:pt x="3524" y="10573"/>
                      </a:cubicBezTo>
                      <a:cubicBezTo>
                        <a:pt x="4096" y="9811"/>
                        <a:pt x="4667" y="8954"/>
                        <a:pt x="4763" y="8001"/>
                      </a:cubicBezTo>
                      <a:cubicBezTo>
                        <a:pt x="4763" y="7906"/>
                        <a:pt x="4763" y="7811"/>
                        <a:pt x="4572" y="7906"/>
                      </a:cubicBezTo>
                      <a:cubicBezTo>
                        <a:pt x="4572" y="7906"/>
                        <a:pt x="4477" y="8001"/>
                        <a:pt x="4382" y="8096"/>
                      </a:cubicBezTo>
                      <a:cubicBezTo>
                        <a:pt x="4763" y="7239"/>
                        <a:pt x="4953" y="6382"/>
                        <a:pt x="4858" y="5429"/>
                      </a:cubicBezTo>
                      <a:cubicBezTo>
                        <a:pt x="4858" y="5334"/>
                        <a:pt x="4667" y="5239"/>
                        <a:pt x="4667" y="5429"/>
                      </a:cubicBezTo>
                      <a:cubicBezTo>
                        <a:pt x="4286" y="6001"/>
                        <a:pt x="3905" y="6477"/>
                        <a:pt x="3334" y="6953"/>
                      </a:cubicBezTo>
                      <a:cubicBezTo>
                        <a:pt x="3810" y="6382"/>
                        <a:pt x="4286" y="5620"/>
                        <a:pt x="4382" y="4858"/>
                      </a:cubicBezTo>
                      <a:cubicBezTo>
                        <a:pt x="4382" y="4763"/>
                        <a:pt x="4286" y="4667"/>
                        <a:pt x="4191" y="4763"/>
                      </a:cubicBezTo>
                      <a:cubicBezTo>
                        <a:pt x="3715" y="5144"/>
                        <a:pt x="3334" y="5524"/>
                        <a:pt x="2858" y="5715"/>
                      </a:cubicBezTo>
                      <a:cubicBezTo>
                        <a:pt x="3429" y="5239"/>
                        <a:pt x="4001" y="4763"/>
                        <a:pt x="4191" y="4191"/>
                      </a:cubicBezTo>
                      <a:cubicBezTo>
                        <a:pt x="4191" y="4191"/>
                        <a:pt x="4191" y="4001"/>
                        <a:pt x="4096" y="4001"/>
                      </a:cubicBezTo>
                      <a:cubicBezTo>
                        <a:pt x="3334" y="4191"/>
                        <a:pt x="2667" y="4382"/>
                        <a:pt x="2000" y="4572"/>
                      </a:cubicBezTo>
                      <a:cubicBezTo>
                        <a:pt x="1619" y="4667"/>
                        <a:pt x="1238" y="4763"/>
                        <a:pt x="762" y="4858"/>
                      </a:cubicBezTo>
                      <a:cubicBezTo>
                        <a:pt x="1143" y="4763"/>
                        <a:pt x="1429" y="4572"/>
                        <a:pt x="1810" y="4477"/>
                      </a:cubicBezTo>
                      <a:cubicBezTo>
                        <a:pt x="2381" y="4286"/>
                        <a:pt x="3239" y="4096"/>
                        <a:pt x="3715" y="3620"/>
                      </a:cubicBezTo>
                      <a:cubicBezTo>
                        <a:pt x="3715" y="3620"/>
                        <a:pt x="3715" y="3429"/>
                        <a:pt x="3715" y="3429"/>
                      </a:cubicBezTo>
                      <a:cubicBezTo>
                        <a:pt x="3143" y="3143"/>
                        <a:pt x="2477" y="3239"/>
                        <a:pt x="1810" y="3239"/>
                      </a:cubicBezTo>
                      <a:cubicBezTo>
                        <a:pt x="1429" y="3239"/>
                        <a:pt x="1048" y="3334"/>
                        <a:pt x="667" y="3429"/>
                      </a:cubicBezTo>
                      <a:cubicBezTo>
                        <a:pt x="1429" y="3143"/>
                        <a:pt x="2191" y="3048"/>
                        <a:pt x="2858" y="2953"/>
                      </a:cubicBezTo>
                      <a:cubicBezTo>
                        <a:pt x="3048" y="2953"/>
                        <a:pt x="3048" y="2762"/>
                        <a:pt x="2858" y="2667"/>
                      </a:cubicBezTo>
                      <a:cubicBezTo>
                        <a:pt x="2667" y="2667"/>
                        <a:pt x="2477" y="2667"/>
                        <a:pt x="2191" y="2667"/>
                      </a:cubicBezTo>
                      <a:cubicBezTo>
                        <a:pt x="2572" y="2667"/>
                        <a:pt x="2858" y="2667"/>
                        <a:pt x="3239" y="2667"/>
                      </a:cubicBezTo>
                      <a:cubicBezTo>
                        <a:pt x="3334" y="2667"/>
                        <a:pt x="3334" y="2477"/>
                        <a:pt x="3239" y="2381"/>
                      </a:cubicBezTo>
                      <a:cubicBezTo>
                        <a:pt x="2667" y="1810"/>
                        <a:pt x="1810" y="1429"/>
                        <a:pt x="1048" y="1143"/>
                      </a:cubicBezTo>
                      <a:cubicBezTo>
                        <a:pt x="953" y="1143"/>
                        <a:pt x="762" y="1048"/>
                        <a:pt x="667" y="953"/>
                      </a:cubicBezTo>
                      <a:cubicBezTo>
                        <a:pt x="1238" y="953"/>
                        <a:pt x="1810" y="1143"/>
                        <a:pt x="2381" y="1334"/>
                      </a:cubicBezTo>
                      <a:cubicBezTo>
                        <a:pt x="2572" y="1334"/>
                        <a:pt x="2667" y="1238"/>
                        <a:pt x="2572" y="1143"/>
                      </a:cubicBezTo>
                      <a:cubicBezTo>
                        <a:pt x="1905" y="476"/>
                        <a:pt x="953" y="191"/>
                        <a:pt x="0" y="0"/>
                      </a:cubicBezTo>
                      <a:cubicBezTo>
                        <a:pt x="2381" y="191"/>
                        <a:pt x="4096" y="1334"/>
                        <a:pt x="4953" y="2762"/>
                      </a:cubicBezTo>
                      <a:cubicBezTo>
                        <a:pt x="6382" y="4953"/>
                        <a:pt x="6096" y="7906"/>
                        <a:pt x="4572" y="10001"/>
                      </a:cubicBezTo>
                      <a:cubicBezTo>
                        <a:pt x="4096" y="10668"/>
                        <a:pt x="3524" y="11240"/>
                        <a:pt x="2953" y="11716"/>
                      </a:cubicBezTo>
                      <a:cubicBezTo>
                        <a:pt x="2953" y="11716"/>
                        <a:pt x="2572" y="12002"/>
                        <a:pt x="2381" y="12097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484" name="رسم 672">
                <a:extLst>
                  <a:ext uri="{FF2B5EF4-FFF2-40B4-BE49-F238E27FC236}">
                    <a16:creationId xmlns:a16="http://schemas.microsoft.com/office/drawing/2014/main" id="{B86FE069-3554-0095-95C9-4DEF288DD85C}"/>
                  </a:ext>
                </a:extLst>
              </p:cNvPr>
              <p:cNvGrpSpPr/>
              <p:nvPr/>
            </p:nvGrpSpPr>
            <p:grpSpPr>
              <a:xfrm>
                <a:off x="6455588" y="2642488"/>
                <a:ext cx="19506" cy="20252"/>
                <a:chOff x="6455588" y="2642488"/>
                <a:chExt cx="19506" cy="20252"/>
              </a:xfrm>
            </p:grpSpPr>
            <p:grpSp>
              <p:nvGrpSpPr>
                <p:cNvPr id="2511" name="رسم 672">
                  <a:extLst>
                    <a:ext uri="{FF2B5EF4-FFF2-40B4-BE49-F238E27FC236}">
                      <a16:creationId xmlns:a16="http://schemas.microsoft.com/office/drawing/2014/main" id="{B4986A38-C3E4-C43B-A003-325CB08DCFA6}"/>
                    </a:ext>
                  </a:extLst>
                </p:cNvPr>
                <p:cNvGrpSpPr/>
                <p:nvPr/>
              </p:nvGrpSpPr>
              <p:grpSpPr>
                <a:xfrm>
                  <a:off x="6455588" y="2643816"/>
                  <a:ext cx="15067" cy="16274"/>
                  <a:chOff x="6455588" y="2643816"/>
                  <a:chExt cx="15067" cy="16274"/>
                </a:xfrm>
              </p:grpSpPr>
              <p:sp>
                <p:nvSpPr>
                  <p:cNvPr id="2521" name="شكل حر: شكل 2520">
                    <a:extLst>
                      <a:ext uri="{FF2B5EF4-FFF2-40B4-BE49-F238E27FC236}">
                        <a16:creationId xmlns:a16="http://schemas.microsoft.com/office/drawing/2014/main" id="{4754E8DB-413C-FCE4-641D-853A5F1F3F07}"/>
                      </a:ext>
                    </a:extLst>
                  </p:cNvPr>
                  <p:cNvSpPr/>
                  <p:nvPr/>
                </p:nvSpPr>
                <p:spPr>
                  <a:xfrm>
                    <a:off x="6455588" y="2643824"/>
                    <a:ext cx="15067" cy="15981"/>
                  </a:xfrm>
                  <a:custGeom>
                    <a:avLst/>
                    <a:gdLst>
                      <a:gd name="connsiteX0" fmla="*/ 3123 w 15067"/>
                      <a:gd name="connsiteY0" fmla="*/ 12698 h 15981"/>
                      <a:gd name="connsiteX1" fmla="*/ 1314 w 15067"/>
                      <a:gd name="connsiteY1" fmla="*/ 9650 h 15981"/>
                      <a:gd name="connsiteX2" fmla="*/ 1028 w 15067"/>
                      <a:gd name="connsiteY2" fmla="*/ 2220 h 15981"/>
                      <a:gd name="connsiteX3" fmla="*/ 2933 w 15067"/>
                      <a:gd name="connsiteY3" fmla="*/ 2220 h 15981"/>
                      <a:gd name="connsiteX4" fmla="*/ 3314 w 15067"/>
                      <a:gd name="connsiteY4" fmla="*/ 1744 h 15981"/>
                      <a:gd name="connsiteX5" fmla="*/ 3981 w 15067"/>
                      <a:gd name="connsiteY5" fmla="*/ 887 h 15981"/>
                      <a:gd name="connsiteX6" fmla="*/ 5981 w 15067"/>
                      <a:gd name="connsiteY6" fmla="*/ 506 h 15981"/>
                      <a:gd name="connsiteX7" fmla="*/ 6933 w 15067"/>
                      <a:gd name="connsiteY7" fmla="*/ 696 h 15981"/>
                      <a:gd name="connsiteX8" fmla="*/ 7124 w 15067"/>
                      <a:gd name="connsiteY8" fmla="*/ 220 h 15981"/>
                      <a:gd name="connsiteX9" fmla="*/ 8553 w 15067"/>
                      <a:gd name="connsiteY9" fmla="*/ 220 h 15981"/>
                      <a:gd name="connsiteX10" fmla="*/ 10267 w 15067"/>
                      <a:gd name="connsiteY10" fmla="*/ 1077 h 15981"/>
                      <a:gd name="connsiteX11" fmla="*/ 12839 w 15067"/>
                      <a:gd name="connsiteY11" fmla="*/ 3173 h 15981"/>
                      <a:gd name="connsiteX12" fmla="*/ 13506 w 15067"/>
                      <a:gd name="connsiteY12" fmla="*/ 14412 h 15981"/>
                      <a:gd name="connsiteX13" fmla="*/ 7124 w 15067"/>
                      <a:gd name="connsiteY13" fmla="*/ 15555 h 15981"/>
                      <a:gd name="connsiteX14" fmla="*/ 3123 w 15067"/>
                      <a:gd name="connsiteY14" fmla="*/ 12698 h 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5067" h="15981">
                        <a:moveTo>
                          <a:pt x="3123" y="12698"/>
                        </a:moveTo>
                        <a:cubicBezTo>
                          <a:pt x="2361" y="11745"/>
                          <a:pt x="1790" y="10793"/>
                          <a:pt x="1314" y="9650"/>
                        </a:cubicBezTo>
                        <a:cubicBezTo>
                          <a:pt x="742" y="8316"/>
                          <a:pt x="-1163" y="2982"/>
                          <a:pt x="1028" y="2220"/>
                        </a:cubicBezTo>
                        <a:cubicBezTo>
                          <a:pt x="1599" y="2030"/>
                          <a:pt x="2266" y="2030"/>
                          <a:pt x="2933" y="2220"/>
                        </a:cubicBezTo>
                        <a:cubicBezTo>
                          <a:pt x="3314" y="2315"/>
                          <a:pt x="3219" y="2125"/>
                          <a:pt x="3314" y="1744"/>
                        </a:cubicBezTo>
                        <a:cubicBezTo>
                          <a:pt x="3314" y="1363"/>
                          <a:pt x="3695" y="1172"/>
                          <a:pt x="3981" y="887"/>
                        </a:cubicBezTo>
                        <a:cubicBezTo>
                          <a:pt x="4457" y="506"/>
                          <a:pt x="5409" y="506"/>
                          <a:pt x="5981" y="506"/>
                        </a:cubicBezTo>
                        <a:cubicBezTo>
                          <a:pt x="6362" y="506"/>
                          <a:pt x="6648" y="601"/>
                          <a:pt x="6933" y="696"/>
                        </a:cubicBezTo>
                        <a:cubicBezTo>
                          <a:pt x="6933" y="506"/>
                          <a:pt x="6933" y="315"/>
                          <a:pt x="7124" y="220"/>
                        </a:cubicBezTo>
                        <a:cubicBezTo>
                          <a:pt x="7505" y="-161"/>
                          <a:pt x="8172" y="29"/>
                          <a:pt x="8553" y="220"/>
                        </a:cubicBezTo>
                        <a:cubicBezTo>
                          <a:pt x="9219" y="410"/>
                          <a:pt x="9696" y="791"/>
                          <a:pt x="10267" y="1077"/>
                        </a:cubicBezTo>
                        <a:cubicBezTo>
                          <a:pt x="11315" y="1458"/>
                          <a:pt x="12172" y="2315"/>
                          <a:pt x="12839" y="3173"/>
                        </a:cubicBezTo>
                        <a:cubicBezTo>
                          <a:pt x="14934" y="6030"/>
                          <a:pt x="16268" y="11459"/>
                          <a:pt x="13506" y="14412"/>
                        </a:cubicBezTo>
                        <a:cubicBezTo>
                          <a:pt x="11886" y="16127"/>
                          <a:pt x="9124" y="16317"/>
                          <a:pt x="7124" y="15555"/>
                        </a:cubicBezTo>
                        <a:cubicBezTo>
                          <a:pt x="5600" y="14984"/>
                          <a:pt x="4266" y="13936"/>
                          <a:pt x="3123" y="12698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22" name="شكل حر: شكل 2521">
                    <a:extLst>
                      <a:ext uri="{FF2B5EF4-FFF2-40B4-BE49-F238E27FC236}">
                        <a16:creationId xmlns:a16="http://schemas.microsoft.com/office/drawing/2014/main" id="{CDA5A639-382A-3F26-2340-6E9C32128599}"/>
                      </a:ext>
                    </a:extLst>
                  </p:cNvPr>
                  <p:cNvSpPr/>
                  <p:nvPr/>
                </p:nvSpPr>
                <p:spPr>
                  <a:xfrm>
                    <a:off x="6455588" y="2643816"/>
                    <a:ext cx="14839" cy="16274"/>
                  </a:xfrm>
                  <a:custGeom>
                    <a:avLst/>
                    <a:gdLst>
                      <a:gd name="connsiteX0" fmla="*/ 3123 w 14839"/>
                      <a:gd name="connsiteY0" fmla="*/ 12706 h 16274"/>
                      <a:gd name="connsiteX1" fmla="*/ 1314 w 14839"/>
                      <a:gd name="connsiteY1" fmla="*/ 9658 h 16274"/>
                      <a:gd name="connsiteX2" fmla="*/ 1028 w 14839"/>
                      <a:gd name="connsiteY2" fmla="*/ 2228 h 16274"/>
                      <a:gd name="connsiteX3" fmla="*/ 2933 w 14839"/>
                      <a:gd name="connsiteY3" fmla="*/ 2228 h 16274"/>
                      <a:gd name="connsiteX4" fmla="*/ 3314 w 14839"/>
                      <a:gd name="connsiteY4" fmla="*/ 1752 h 16274"/>
                      <a:gd name="connsiteX5" fmla="*/ 3981 w 14839"/>
                      <a:gd name="connsiteY5" fmla="*/ 895 h 16274"/>
                      <a:gd name="connsiteX6" fmla="*/ 5981 w 14839"/>
                      <a:gd name="connsiteY6" fmla="*/ 514 h 16274"/>
                      <a:gd name="connsiteX7" fmla="*/ 6933 w 14839"/>
                      <a:gd name="connsiteY7" fmla="*/ 704 h 16274"/>
                      <a:gd name="connsiteX8" fmla="*/ 7124 w 14839"/>
                      <a:gd name="connsiteY8" fmla="*/ 228 h 16274"/>
                      <a:gd name="connsiteX9" fmla="*/ 8362 w 14839"/>
                      <a:gd name="connsiteY9" fmla="*/ 133 h 16274"/>
                      <a:gd name="connsiteX10" fmla="*/ 7886 w 14839"/>
                      <a:gd name="connsiteY10" fmla="*/ 323 h 16274"/>
                      <a:gd name="connsiteX11" fmla="*/ 7886 w 14839"/>
                      <a:gd name="connsiteY11" fmla="*/ 2324 h 16274"/>
                      <a:gd name="connsiteX12" fmla="*/ 5124 w 14839"/>
                      <a:gd name="connsiteY12" fmla="*/ 1181 h 16274"/>
                      <a:gd name="connsiteX13" fmla="*/ 5124 w 14839"/>
                      <a:gd name="connsiteY13" fmla="*/ 2609 h 16274"/>
                      <a:gd name="connsiteX14" fmla="*/ 4266 w 14839"/>
                      <a:gd name="connsiteY14" fmla="*/ 2133 h 16274"/>
                      <a:gd name="connsiteX15" fmla="*/ 4076 w 14839"/>
                      <a:gd name="connsiteY15" fmla="*/ 2324 h 16274"/>
                      <a:gd name="connsiteX16" fmla="*/ 4266 w 14839"/>
                      <a:gd name="connsiteY16" fmla="*/ 3276 h 16274"/>
                      <a:gd name="connsiteX17" fmla="*/ 3504 w 14839"/>
                      <a:gd name="connsiteY17" fmla="*/ 2990 h 16274"/>
                      <a:gd name="connsiteX18" fmla="*/ 3409 w 14839"/>
                      <a:gd name="connsiteY18" fmla="*/ 3086 h 16274"/>
                      <a:gd name="connsiteX19" fmla="*/ 4266 w 14839"/>
                      <a:gd name="connsiteY19" fmla="*/ 5467 h 16274"/>
                      <a:gd name="connsiteX20" fmla="*/ 3028 w 14839"/>
                      <a:gd name="connsiteY20" fmla="*/ 3943 h 16274"/>
                      <a:gd name="connsiteX21" fmla="*/ 1409 w 14839"/>
                      <a:gd name="connsiteY21" fmla="*/ 3181 h 16274"/>
                      <a:gd name="connsiteX22" fmla="*/ 552 w 14839"/>
                      <a:gd name="connsiteY22" fmla="*/ 5276 h 16274"/>
                      <a:gd name="connsiteX23" fmla="*/ 1504 w 14839"/>
                      <a:gd name="connsiteY23" fmla="*/ 8420 h 16274"/>
                      <a:gd name="connsiteX24" fmla="*/ 3981 w 14839"/>
                      <a:gd name="connsiteY24" fmla="*/ 12515 h 16274"/>
                      <a:gd name="connsiteX25" fmla="*/ 7029 w 14839"/>
                      <a:gd name="connsiteY25" fmla="*/ 14801 h 16274"/>
                      <a:gd name="connsiteX26" fmla="*/ 8076 w 14839"/>
                      <a:gd name="connsiteY26" fmla="*/ 13658 h 16274"/>
                      <a:gd name="connsiteX27" fmla="*/ 6552 w 14839"/>
                      <a:gd name="connsiteY27" fmla="*/ 10706 h 16274"/>
                      <a:gd name="connsiteX28" fmla="*/ 7791 w 14839"/>
                      <a:gd name="connsiteY28" fmla="*/ 12230 h 16274"/>
                      <a:gd name="connsiteX29" fmla="*/ 8553 w 14839"/>
                      <a:gd name="connsiteY29" fmla="*/ 13373 h 16274"/>
                      <a:gd name="connsiteX30" fmla="*/ 10362 w 14839"/>
                      <a:gd name="connsiteY30" fmla="*/ 14801 h 16274"/>
                      <a:gd name="connsiteX31" fmla="*/ 10458 w 14839"/>
                      <a:gd name="connsiteY31" fmla="*/ 14801 h 16274"/>
                      <a:gd name="connsiteX32" fmla="*/ 9981 w 14839"/>
                      <a:gd name="connsiteY32" fmla="*/ 12801 h 16274"/>
                      <a:gd name="connsiteX33" fmla="*/ 11220 w 14839"/>
                      <a:gd name="connsiteY33" fmla="*/ 13754 h 16274"/>
                      <a:gd name="connsiteX34" fmla="*/ 11410 w 14839"/>
                      <a:gd name="connsiteY34" fmla="*/ 13754 h 16274"/>
                      <a:gd name="connsiteX35" fmla="*/ 10839 w 14839"/>
                      <a:gd name="connsiteY35" fmla="*/ 11658 h 16274"/>
                      <a:gd name="connsiteX36" fmla="*/ 9981 w 14839"/>
                      <a:gd name="connsiteY36" fmla="*/ 9277 h 16274"/>
                      <a:gd name="connsiteX37" fmla="*/ 11791 w 14839"/>
                      <a:gd name="connsiteY37" fmla="*/ 11563 h 16274"/>
                      <a:gd name="connsiteX38" fmla="*/ 13029 w 14839"/>
                      <a:gd name="connsiteY38" fmla="*/ 12992 h 16274"/>
                      <a:gd name="connsiteX39" fmla="*/ 14839 w 14839"/>
                      <a:gd name="connsiteY39" fmla="*/ 10991 h 16274"/>
                      <a:gd name="connsiteX40" fmla="*/ 13315 w 14839"/>
                      <a:gd name="connsiteY40" fmla="*/ 14706 h 16274"/>
                      <a:gd name="connsiteX41" fmla="*/ 6933 w 14839"/>
                      <a:gd name="connsiteY41" fmla="*/ 15849 h 16274"/>
                      <a:gd name="connsiteX42" fmla="*/ 2933 w 14839"/>
                      <a:gd name="connsiteY42" fmla="*/ 12992 h 16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4839" h="16274">
                        <a:moveTo>
                          <a:pt x="3123" y="12706"/>
                        </a:moveTo>
                        <a:cubicBezTo>
                          <a:pt x="2361" y="11753"/>
                          <a:pt x="1790" y="10801"/>
                          <a:pt x="1314" y="9658"/>
                        </a:cubicBezTo>
                        <a:cubicBezTo>
                          <a:pt x="742" y="8324"/>
                          <a:pt x="-1163" y="2990"/>
                          <a:pt x="1028" y="2228"/>
                        </a:cubicBezTo>
                        <a:cubicBezTo>
                          <a:pt x="1599" y="2038"/>
                          <a:pt x="2266" y="2038"/>
                          <a:pt x="2933" y="2228"/>
                        </a:cubicBezTo>
                        <a:cubicBezTo>
                          <a:pt x="3314" y="2324"/>
                          <a:pt x="3219" y="2133"/>
                          <a:pt x="3314" y="1752"/>
                        </a:cubicBezTo>
                        <a:cubicBezTo>
                          <a:pt x="3314" y="1371"/>
                          <a:pt x="3695" y="1181"/>
                          <a:pt x="3981" y="895"/>
                        </a:cubicBezTo>
                        <a:cubicBezTo>
                          <a:pt x="4457" y="514"/>
                          <a:pt x="5409" y="514"/>
                          <a:pt x="5981" y="514"/>
                        </a:cubicBezTo>
                        <a:cubicBezTo>
                          <a:pt x="6362" y="514"/>
                          <a:pt x="6648" y="609"/>
                          <a:pt x="6933" y="704"/>
                        </a:cubicBezTo>
                        <a:cubicBezTo>
                          <a:pt x="6933" y="514"/>
                          <a:pt x="6933" y="323"/>
                          <a:pt x="7124" y="228"/>
                        </a:cubicBezTo>
                        <a:cubicBezTo>
                          <a:pt x="7505" y="-58"/>
                          <a:pt x="7886" y="-58"/>
                          <a:pt x="8362" y="133"/>
                        </a:cubicBezTo>
                        <a:cubicBezTo>
                          <a:pt x="8172" y="133"/>
                          <a:pt x="7981" y="133"/>
                          <a:pt x="7886" y="323"/>
                        </a:cubicBezTo>
                        <a:cubicBezTo>
                          <a:pt x="7314" y="895"/>
                          <a:pt x="7600" y="1657"/>
                          <a:pt x="7886" y="2324"/>
                        </a:cubicBezTo>
                        <a:cubicBezTo>
                          <a:pt x="7124" y="1657"/>
                          <a:pt x="6171" y="704"/>
                          <a:pt x="5124" y="1181"/>
                        </a:cubicBezTo>
                        <a:cubicBezTo>
                          <a:pt x="4647" y="1371"/>
                          <a:pt x="4838" y="2038"/>
                          <a:pt x="5124" y="2609"/>
                        </a:cubicBezTo>
                        <a:cubicBezTo>
                          <a:pt x="4838" y="2324"/>
                          <a:pt x="4647" y="2133"/>
                          <a:pt x="4266" y="2133"/>
                        </a:cubicBezTo>
                        <a:cubicBezTo>
                          <a:pt x="4171" y="2133"/>
                          <a:pt x="4076" y="2133"/>
                          <a:pt x="4076" y="2324"/>
                        </a:cubicBezTo>
                        <a:cubicBezTo>
                          <a:pt x="4076" y="2419"/>
                          <a:pt x="4552" y="3371"/>
                          <a:pt x="4266" y="3276"/>
                        </a:cubicBezTo>
                        <a:cubicBezTo>
                          <a:pt x="3981" y="3181"/>
                          <a:pt x="3790" y="2990"/>
                          <a:pt x="3504" y="2990"/>
                        </a:cubicBezTo>
                        <a:cubicBezTo>
                          <a:pt x="3504" y="2990"/>
                          <a:pt x="3409" y="2990"/>
                          <a:pt x="3409" y="3086"/>
                        </a:cubicBezTo>
                        <a:cubicBezTo>
                          <a:pt x="3409" y="3943"/>
                          <a:pt x="3981" y="4705"/>
                          <a:pt x="4266" y="5467"/>
                        </a:cubicBezTo>
                        <a:cubicBezTo>
                          <a:pt x="3790" y="4991"/>
                          <a:pt x="3504" y="4419"/>
                          <a:pt x="3028" y="3943"/>
                        </a:cubicBezTo>
                        <a:cubicBezTo>
                          <a:pt x="2647" y="3467"/>
                          <a:pt x="2076" y="2895"/>
                          <a:pt x="1409" y="3181"/>
                        </a:cubicBezTo>
                        <a:cubicBezTo>
                          <a:pt x="647" y="3467"/>
                          <a:pt x="456" y="4610"/>
                          <a:pt x="552" y="5276"/>
                        </a:cubicBezTo>
                        <a:cubicBezTo>
                          <a:pt x="647" y="6324"/>
                          <a:pt x="1123" y="7372"/>
                          <a:pt x="1504" y="8420"/>
                        </a:cubicBezTo>
                        <a:cubicBezTo>
                          <a:pt x="2171" y="9848"/>
                          <a:pt x="2838" y="11277"/>
                          <a:pt x="3981" y="12515"/>
                        </a:cubicBezTo>
                        <a:cubicBezTo>
                          <a:pt x="4743" y="13373"/>
                          <a:pt x="5886" y="14420"/>
                          <a:pt x="7029" y="14801"/>
                        </a:cubicBezTo>
                        <a:cubicBezTo>
                          <a:pt x="7886" y="15087"/>
                          <a:pt x="8267" y="14516"/>
                          <a:pt x="8076" y="13658"/>
                        </a:cubicBezTo>
                        <a:cubicBezTo>
                          <a:pt x="7695" y="12611"/>
                          <a:pt x="6743" y="11753"/>
                          <a:pt x="6552" y="10706"/>
                        </a:cubicBezTo>
                        <a:cubicBezTo>
                          <a:pt x="7124" y="11087"/>
                          <a:pt x="7505" y="11658"/>
                          <a:pt x="7791" y="12230"/>
                        </a:cubicBezTo>
                        <a:cubicBezTo>
                          <a:pt x="8076" y="12611"/>
                          <a:pt x="8267" y="12992"/>
                          <a:pt x="8553" y="13373"/>
                        </a:cubicBezTo>
                        <a:cubicBezTo>
                          <a:pt x="8934" y="13944"/>
                          <a:pt x="9505" y="14801"/>
                          <a:pt x="10362" y="14801"/>
                        </a:cubicBezTo>
                        <a:cubicBezTo>
                          <a:pt x="10362" y="14801"/>
                          <a:pt x="10362" y="14801"/>
                          <a:pt x="10458" y="14801"/>
                        </a:cubicBezTo>
                        <a:cubicBezTo>
                          <a:pt x="10743" y="14135"/>
                          <a:pt x="10172" y="13468"/>
                          <a:pt x="9981" y="12801"/>
                        </a:cubicBezTo>
                        <a:cubicBezTo>
                          <a:pt x="10458" y="13087"/>
                          <a:pt x="10648" y="13658"/>
                          <a:pt x="11220" y="13754"/>
                        </a:cubicBezTo>
                        <a:cubicBezTo>
                          <a:pt x="11220" y="13754"/>
                          <a:pt x="11410" y="13754"/>
                          <a:pt x="11410" y="13754"/>
                        </a:cubicBezTo>
                        <a:cubicBezTo>
                          <a:pt x="11601" y="13087"/>
                          <a:pt x="11029" y="12325"/>
                          <a:pt x="10839" y="11658"/>
                        </a:cubicBezTo>
                        <a:cubicBezTo>
                          <a:pt x="10458" y="10991"/>
                          <a:pt x="10077" y="10134"/>
                          <a:pt x="9981" y="9277"/>
                        </a:cubicBezTo>
                        <a:cubicBezTo>
                          <a:pt x="10743" y="9944"/>
                          <a:pt x="11220" y="10706"/>
                          <a:pt x="11791" y="11563"/>
                        </a:cubicBezTo>
                        <a:cubicBezTo>
                          <a:pt x="12077" y="12039"/>
                          <a:pt x="12363" y="12801"/>
                          <a:pt x="13029" y="12992"/>
                        </a:cubicBezTo>
                        <a:cubicBezTo>
                          <a:pt x="13887" y="13277"/>
                          <a:pt x="14553" y="11849"/>
                          <a:pt x="14839" y="10991"/>
                        </a:cubicBezTo>
                        <a:cubicBezTo>
                          <a:pt x="14744" y="12325"/>
                          <a:pt x="14268" y="13658"/>
                          <a:pt x="13315" y="14706"/>
                        </a:cubicBezTo>
                        <a:cubicBezTo>
                          <a:pt x="11696" y="16421"/>
                          <a:pt x="8934" y="16611"/>
                          <a:pt x="6933" y="15849"/>
                        </a:cubicBezTo>
                        <a:cubicBezTo>
                          <a:pt x="5409" y="15278"/>
                          <a:pt x="4076" y="14230"/>
                          <a:pt x="2933" y="12992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512" name="رسم 672">
                  <a:extLst>
                    <a:ext uri="{FF2B5EF4-FFF2-40B4-BE49-F238E27FC236}">
                      <a16:creationId xmlns:a16="http://schemas.microsoft.com/office/drawing/2014/main" id="{0D25A0EB-B1DF-F7FA-434A-8AAA5FEB9BE6}"/>
                    </a:ext>
                  </a:extLst>
                </p:cNvPr>
                <p:cNvGrpSpPr/>
                <p:nvPr/>
              </p:nvGrpSpPr>
              <p:grpSpPr>
                <a:xfrm>
                  <a:off x="6462873" y="2642488"/>
                  <a:ext cx="12221" cy="15756"/>
                  <a:chOff x="6462873" y="2642488"/>
                  <a:chExt cx="12221" cy="15756"/>
                </a:xfrm>
              </p:grpSpPr>
              <p:sp>
                <p:nvSpPr>
                  <p:cNvPr id="2519" name="شكل حر: شكل 2518">
                    <a:extLst>
                      <a:ext uri="{FF2B5EF4-FFF2-40B4-BE49-F238E27FC236}">
                        <a16:creationId xmlns:a16="http://schemas.microsoft.com/office/drawing/2014/main" id="{6CCC6618-D468-9F90-F1E9-E0E99711468B}"/>
                      </a:ext>
                    </a:extLst>
                  </p:cNvPr>
                  <p:cNvSpPr/>
                  <p:nvPr/>
                </p:nvSpPr>
                <p:spPr>
                  <a:xfrm>
                    <a:off x="6462873" y="2642488"/>
                    <a:ext cx="12168" cy="15565"/>
                  </a:xfrm>
                  <a:custGeom>
                    <a:avLst/>
                    <a:gdLst>
                      <a:gd name="connsiteX0" fmla="*/ 12126 w 12168"/>
                      <a:gd name="connsiteY0" fmla="*/ 9080 h 15565"/>
                      <a:gd name="connsiteX1" fmla="*/ 12126 w 12168"/>
                      <a:gd name="connsiteY1" fmla="*/ 5842 h 15565"/>
                      <a:gd name="connsiteX2" fmla="*/ 8602 w 12168"/>
                      <a:gd name="connsiteY2" fmla="*/ 32 h 15565"/>
                      <a:gd name="connsiteX3" fmla="*/ 7173 w 12168"/>
                      <a:gd name="connsiteY3" fmla="*/ 984 h 15565"/>
                      <a:gd name="connsiteX4" fmla="*/ 6602 w 12168"/>
                      <a:gd name="connsiteY4" fmla="*/ 794 h 15565"/>
                      <a:gd name="connsiteX5" fmla="*/ 5649 w 12168"/>
                      <a:gd name="connsiteY5" fmla="*/ 508 h 15565"/>
                      <a:gd name="connsiteX6" fmla="*/ 4030 w 12168"/>
                      <a:gd name="connsiteY6" fmla="*/ 1175 h 15565"/>
                      <a:gd name="connsiteX7" fmla="*/ 3363 w 12168"/>
                      <a:gd name="connsiteY7" fmla="*/ 1841 h 15565"/>
                      <a:gd name="connsiteX8" fmla="*/ 2982 w 12168"/>
                      <a:gd name="connsiteY8" fmla="*/ 1556 h 15565"/>
                      <a:gd name="connsiteX9" fmla="*/ 1839 w 12168"/>
                      <a:gd name="connsiteY9" fmla="*/ 2222 h 15565"/>
                      <a:gd name="connsiteX10" fmla="*/ 887 w 12168"/>
                      <a:gd name="connsiteY10" fmla="*/ 3746 h 15565"/>
                      <a:gd name="connsiteX11" fmla="*/ 29 w 12168"/>
                      <a:gd name="connsiteY11" fmla="*/ 6604 h 15565"/>
                      <a:gd name="connsiteX12" fmla="*/ 5078 w 12168"/>
                      <a:gd name="connsiteY12" fmla="*/ 15462 h 15565"/>
                      <a:gd name="connsiteX13" fmla="*/ 10507 w 12168"/>
                      <a:gd name="connsiteY13" fmla="*/ 13176 h 15565"/>
                      <a:gd name="connsiteX14" fmla="*/ 12126 w 12168"/>
                      <a:gd name="connsiteY14" fmla="*/ 9080 h 15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2168" h="15565">
                        <a:moveTo>
                          <a:pt x="12126" y="9080"/>
                        </a:moveTo>
                        <a:cubicBezTo>
                          <a:pt x="12221" y="8033"/>
                          <a:pt x="12126" y="6890"/>
                          <a:pt x="12126" y="5842"/>
                        </a:cubicBezTo>
                        <a:cubicBezTo>
                          <a:pt x="11936" y="4604"/>
                          <a:pt x="10792" y="-445"/>
                          <a:pt x="8602" y="32"/>
                        </a:cubicBezTo>
                        <a:cubicBezTo>
                          <a:pt x="8030" y="127"/>
                          <a:pt x="7554" y="508"/>
                          <a:pt x="7173" y="984"/>
                        </a:cubicBezTo>
                        <a:cubicBezTo>
                          <a:pt x="6887" y="1270"/>
                          <a:pt x="6887" y="984"/>
                          <a:pt x="6602" y="794"/>
                        </a:cubicBezTo>
                        <a:cubicBezTo>
                          <a:pt x="6316" y="603"/>
                          <a:pt x="6030" y="508"/>
                          <a:pt x="5649" y="508"/>
                        </a:cubicBezTo>
                        <a:cubicBezTo>
                          <a:pt x="5173" y="508"/>
                          <a:pt x="4411" y="889"/>
                          <a:pt x="4030" y="1175"/>
                        </a:cubicBezTo>
                        <a:cubicBezTo>
                          <a:pt x="3744" y="1365"/>
                          <a:pt x="3554" y="1556"/>
                          <a:pt x="3363" y="1841"/>
                        </a:cubicBezTo>
                        <a:cubicBezTo>
                          <a:pt x="3363" y="1651"/>
                          <a:pt x="3268" y="1556"/>
                          <a:pt x="2982" y="1556"/>
                        </a:cubicBezTo>
                        <a:cubicBezTo>
                          <a:pt x="2506" y="1556"/>
                          <a:pt x="2125" y="1937"/>
                          <a:pt x="1839" y="2222"/>
                        </a:cubicBezTo>
                        <a:cubicBezTo>
                          <a:pt x="1458" y="2699"/>
                          <a:pt x="1267" y="3270"/>
                          <a:pt x="887" y="3746"/>
                        </a:cubicBezTo>
                        <a:cubicBezTo>
                          <a:pt x="410" y="4604"/>
                          <a:pt x="125" y="5651"/>
                          <a:pt x="29" y="6604"/>
                        </a:cubicBezTo>
                        <a:cubicBezTo>
                          <a:pt x="-256" y="9842"/>
                          <a:pt x="1553" y="14605"/>
                          <a:pt x="5078" y="15462"/>
                        </a:cubicBezTo>
                        <a:cubicBezTo>
                          <a:pt x="7078" y="15938"/>
                          <a:pt x="9269" y="14700"/>
                          <a:pt x="10507" y="13176"/>
                        </a:cubicBezTo>
                        <a:cubicBezTo>
                          <a:pt x="11459" y="11938"/>
                          <a:pt x="11936" y="10509"/>
                          <a:pt x="12126" y="9080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20" name="شكل حر: شكل 2519">
                    <a:extLst>
                      <a:ext uri="{FF2B5EF4-FFF2-40B4-BE49-F238E27FC236}">
                        <a16:creationId xmlns:a16="http://schemas.microsoft.com/office/drawing/2014/main" id="{51E6EB7B-D58D-3FC8-077B-39AE651DB39C}"/>
                      </a:ext>
                    </a:extLst>
                  </p:cNvPr>
                  <p:cNvSpPr/>
                  <p:nvPr/>
                </p:nvSpPr>
                <p:spPr>
                  <a:xfrm>
                    <a:off x="6464808" y="2642488"/>
                    <a:ext cx="10287" cy="15756"/>
                  </a:xfrm>
                  <a:custGeom>
                    <a:avLst/>
                    <a:gdLst>
                      <a:gd name="connsiteX0" fmla="*/ 10192 w 10287"/>
                      <a:gd name="connsiteY0" fmla="*/ 9080 h 15756"/>
                      <a:gd name="connsiteX1" fmla="*/ 10192 w 10287"/>
                      <a:gd name="connsiteY1" fmla="*/ 5842 h 15756"/>
                      <a:gd name="connsiteX2" fmla="*/ 6667 w 10287"/>
                      <a:gd name="connsiteY2" fmla="*/ 32 h 15756"/>
                      <a:gd name="connsiteX3" fmla="*/ 5239 w 10287"/>
                      <a:gd name="connsiteY3" fmla="*/ 984 h 15756"/>
                      <a:gd name="connsiteX4" fmla="*/ 4667 w 10287"/>
                      <a:gd name="connsiteY4" fmla="*/ 794 h 15756"/>
                      <a:gd name="connsiteX5" fmla="*/ 3715 w 10287"/>
                      <a:gd name="connsiteY5" fmla="*/ 508 h 15756"/>
                      <a:gd name="connsiteX6" fmla="*/ 2096 w 10287"/>
                      <a:gd name="connsiteY6" fmla="*/ 1175 h 15756"/>
                      <a:gd name="connsiteX7" fmla="*/ 1429 w 10287"/>
                      <a:gd name="connsiteY7" fmla="*/ 1841 h 15756"/>
                      <a:gd name="connsiteX8" fmla="*/ 1048 w 10287"/>
                      <a:gd name="connsiteY8" fmla="*/ 1556 h 15756"/>
                      <a:gd name="connsiteX9" fmla="*/ 0 w 10287"/>
                      <a:gd name="connsiteY9" fmla="*/ 2127 h 15756"/>
                      <a:gd name="connsiteX10" fmla="*/ 476 w 10287"/>
                      <a:gd name="connsiteY10" fmla="*/ 2127 h 15756"/>
                      <a:gd name="connsiteX11" fmla="*/ 1429 w 10287"/>
                      <a:gd name="connsiteY11" fmla="*/ 3651 h 15756"/>
                      <a:gd name="connsiteX12" fmla="*/ 2953 w 10287"/>
                      <a:gd name="connsiteY12" fmla="*/ 1460 h 15756"/>
                      <a:gd name="connsiteX13" fmla="*/ 3620 w 10287"/>
                      <a:gd name="connsiteY13" fmla="*/ 2603 h 15756"/>
                      <a:gd name="connsiteX14" fmla="*/ 4000 w 10287"/>
                      <a:gd name="connsiteY14" fmla="*/ 1841 h 15756"/>
                      <a:gd name="connsiteX15" fmla="*/ 4191 w 10287"/>
                      <a:gd name="connsiteY15" fmla="*/ 1841 h 15756"/>
                      <a:gd name="connsiteX16" fmla="*/ 4477 w 10287"/>
                      <a:gd name="connsiteY16" fmla="*/ 2699 h 15756"/>
                      <a:gd name="connsiteX17" fmla="*/ 4953 w 10287"/>
                      <a:gd name="connsiteY17" fmla="*/ 2127 h 15756"/>
                      <a:gd name="connsiteX18" fmla="*/ 5143 w 10287"/>
                      <a:gd name="connsiteY18" fmla="*/ 2127 h 15756"/>
                      <a:gd name="connsiteX19" fmla="*/ 5715 w 10287"/>
                      <a:gd name="connsiteY19" fmla="*/ 4318 h 15756"/>
                      <a:gd name="connsiteX20" fmla="*/ 5905 w 10287"/>
                      <a:gd name="connsiteY20" fmla="*/ 2603 h 15756"/>
                      <a:gd name="connsiteX21" fmla="*/ 6763 w 10287"/>
                      <a:gd name="connsiteY21" fmla="*/ 1175 h 15756"/>
                      <a:gd name="connsiteX22" fmla="*/ 8477 w 10287"/>
                      <a:gd name="connsiteY22" fmla="*/ 2318 h 15756"/>
                      <a:gd name="connsiteX23" fmla="*/ 9239 w 10287"/>
                      <a:gd name="connsiteY23" fmla="*/ 5270 h 15756"/>
                      <a:gd name="connsiteX24" fmla="*/ 9430 w 10287"/>
                      <a:gd name="connsiteY24" fmla="*/ 9557 h 15756"/>
                      <a:gd name="connsiteX25" fmla="*/ 8287 w 10287"/>
                      <a:gd name="connsiteY25" fmla="*/ 12890 h 15756"/>
                      <a:gd name="connsiteX26" fmla="*/ 6953 w 10287"/>
                      <a:gd name="connsiteY26" fmla="*/ 12509 h 15756"/>
                      <a:gd name="connsiteX27" fmla="*/ 6572 w 10287"/>
                      <a:gd name="connsiteY27" fmla="*/ 9461 h 15756"/>
                      <a:gd name="connsiteX28" fmla="*/ 6382 w 10287"/>
                      <a:gd name="connsiteY28" fmla="*/ 11271 h 15756"/>
                      <a:gd name="connsiteX29" fmla="*/ 6382 w 10287"/>
                      <a:gd name="connsiteY29" fmla="*/ 12509 h 15756"/>
                      <a:gd name="connsiteX30" fmla="*/ 5715 w 10287"/>
                      <a:gd name="connsiteY30" fmla="*/ 14510 h 15756"/>
                      <a:gd name="connsiteX31" fmla="*/ 5620 w 10287"/>
                      <a:gd name="connsiteY31" fmla="*/ 14510 h 15756"/>
                      <a:gd name="connsiteX32" fmla="*/ 4953 w 10287"/>
                      <a:gd name="connsiteY32" fmla="*/ 12795 h 15756"/>
                      <a:gd name="connsiteX33" fmla="*/ 4477 w 10287"/>
                      <a:gd name="connsiteY33" fmla="*/ 14129 h 15756"/>
                      <a:gd name="connsiteX34" fmla="*/ 4286 w 10287"/>
                      <a:gd name="connsiteY34" fmla="*/ 14129 h 15756"/>
                      <a:gd name="connsiteX35" fmla="*/ 3715 w 10287"/>
                      <a:gd name="connsiteY35" fmla="*/ 12224 h 15756"/>
                      <a:gd name="connsiteX36" fmla="*/ 3238 w 10287"/>
                      <a:gd name="connsiteY36" fmla="*/ 10033 h 15756"/>
                      <a:gd name="connsiteX37" fmla="*/ 2953 w 10287"/>
                      <a:gd name="connsiteY37" fmla="*/ 12605 h 15756"/>
                      <a:gd name="connsiteX38" fmla="*/ 2667 w 10287"/>
                      <a:gd name="connsiteY38" fmla="*/ 14224 h 15756"/>
                      <a:gd name="connsiteX39" fmla="*/ 286 w 10287"/>
                      <a:gd name="connsiteY39" fmla="*/ 13652 h 15756"/>
                      <a:gd name="connsiteX40" fmla="*/ 3238 w 10287"/>
                      <a:gd name="connsiteY40" fmla="*/ 15653 h 15756"/>
                      <a:gd name="connsiteX41" fmla="*/ 8668 w 10287"/>
                      <a:gd name="connsiteY41" fmla="*/ 13367 h 15756"/>
                      <a:gd name="connsiteX42" fmla="*/ 10287 w 10287"/>
                      <a:gd name="connsiteY42" fmla="*/ 9271 h 15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0287" h="15756">
                        <a:moveTo>
                          <a:pt x="10192" y="9080"/>
                        </a:moveTo>
                        <a:cubicBezTo>
                          <a:pt x="10287" y="8033"/>
                          <a:pt x="10192" y="6890"/>
                          <a:pt x="10192" y="5842"/>
                        </a:cubicBezTo>
                        <a:cubicBezTo>
                          <a:pt x="10001" y="4604"/>
                          <a:pt x="8858" y="-445"/>
                          <a:pt x="6667" y="32"/>
                        </a:cubicBezTo>
                        <a:cubicBezTo>
                          <a:pt x="6096" y="127"/>
                          <a:pt x="5620" y="508"/>
                          <a:pt x="5239" y="984"/>
                        </a:cubicBezTo>
                        <a:cubicBezTo>
                          <a:pt x="4953" y="1270"/>
                          <a:pt x="4953" y="984"/>
                          <a:pt x="4667" y="794"/>
                        </a:cubicBezTo>
                        <a:cubicBezTo>
                          <a:pt x="4381" y="603"/>
                          <a:pt x="4096" y="508"/>
                          <a:pt x="3715" y="508"/>
                        </a:cubicBezTo>
                        <a:cubicBezTo>
                          <a:pt x="3238" y="508"/>
                          <a:pt x="2476" y="889"/>
                          <a:pt x="2096" y="1175"/>
                        </a:cubicBezTo>
                        <a:cubicBezTo>
                          <a:pt x="1810" y="1365"/>
                          <a:pt x="1619" y="1556"/>
                          <a:pt x="1429" y="1841"/>
                        </a:cubicBezTo>
                        <a:cubicBezTo>
                          <a:pt x="1429" y="1651"/>
                          <a:pt x="1333" y="1556"/>
                          <a:pt x="1048" y="1556"/>
                        </a:cubicBezTo>
                        <a:cubicBezTo>
                          <a:pt x="667" y="1556"/>
                          <a:pt x="286" y="1746"/>
                          <a:pt x="0" y="2127"/>
                        </a:cubicBezTo>
                        <a:cubicBezTo>
                          <a:pt x="191" y="2127"/>
                          <a:pt x="286" y="2032"/>
                          <a:pt x="476" y="2127"/>
                        </a:cubicBezTo>
                        <a:cubicBezTo>
                          <a:pt x="1238" y="2222"/>
                          <a:pt x="1333" y="2984"/>
                          <a:pt x="1429" y="3651"/>
                        </a:cubicBezTo>
                        <a:cubicBezTo>
                          <a:pt x="1714" y="2794"/>
                          <a:pt x="1905" y="1556"/>
                          <a:pt x="2953" y="1460"/>
                        </a:cubicBezTo>
                        <a:cubicBezTo>
                          <a:pt x="3334" y="1460"/>
                          <a:pt x="3524" y="2032"/>
                          <a:pt x="3620" y="2603"/>
                        </a:cubicBezTo>
                        <a:cubicBezTo>
                          <a:pt x="3620" y="2318"/>
                          <a:pt x="3810" y="2032"/>
                          <a:pt x="4000" y="1841"/>
                        </a:cubicBezTo>
                        <a:cubicBezTo>
                          <a:pt x="4000" y="1841"/>
                          <a:pt x="4191" y="1841"/>
                          <a:pt x="4191" y="1841"/>
                        </a:cubicBezTo>
                        <a:cubicBezTo>
                          <a:pt x="4191" y="1937"/>
                          <a:pt x="4381" y="2889"/>
                          <a:pt x="4477" y="2699"/>
                        </a:cubicBezTo>
                        <a:cubicBezTo>
                          <a:pt x="4667" y="2508"/>
                          <a:pt x="4667" y="2222"/>
                          <a:pt x="4953" y="2127"/>
                        </a:cubicBezTo>
                        <a:cubicBezTo>
                          <a:pt x="4953" y="2127"/>
                          <a:pt x="5048" y="2127"/>
                          <a:pt x="5143" y="2127"/>
                        </a:cubicBezTo>
                        <a:cubicBezTo>
                          <a:pt x="5525" y="2794"/>
                          <a:pt x="5525" y="3556"/>
                          <a:pt x="5715" y="4318"/>
                        </a:cubicBezTo>
                        <a:cubicBezTo>
                          <a:pt x="5810" y="3746"/>
                          <a:pt x="5715" y="3175"/>
                          <a:pt x="5905" y="2603"/>
                        </a:cubicBezTo>
                        <a:cubicBezTo>
                          <a:pt x="5905" y="2127"/>
                          <a:pt x="6191" y="1365"/>
                          <a:pt x="6763" y="1175"/>
                        </a:cubicBezTo>
                        <a:cubicBezTo>
                          <a:pt x="7525" y="984"/>
                          <a:pt x="8192" y="1746"/>
                          <a:pt x="8477" y="2318"/>
                        </a:cubicBezTo>
                        <a:cubicBezTo>
                          <a:pt x="8954" y="3270"/>
                          <a:pt x="9144" y="4223"/>
                          <a:pt x="9239" y="5270"/>
                        </a:cubicBezTo>
                        <a:cubicBezTo>
                          <a:pt x="9430" y="6699"/>
                          <a:pt x="9620" y="8128"/>
                          <a:pt x="9430" y="9557"/>
                        </a:cubicBezTo>
                        <a:cubicBezTo>
                          <a:pt x="9239" y="10604"/>
                          <a:pt x="8954" y="12033"/>
                          <a:pt x="8287" y="12890"/>
                        </a:cubicBezTo>
                        <a:cubicBezTo>
                          <a:pt x="7810" y="13462"/>
                          <a:pt x="7144" y="13271"/>
                          <a:pt x="6953" y="12509"/>
                        </a:cubicBezTo>
                        <a:cubicBezTo>
                          <a:pt x="6667" y="11557"/>
                          <a:pt x="6953" y="10414"/>
                          <a:pt x="6572" y="9461"/>
                        </a:cubicBezTo>
                        <a:cubicBezTo>
                          <a:pt x="6382" y="10033"/>
                          <a:pt x="6382" y="10604"/>
                          <a:pt x="6382" y="11271"/>
                        </a:cubicBezTo>
                        <a:cubicBezTo>
                          <a:pt x="6382" y="11652"/>
                          <a:pt x="6382" y="12128"/>
                          <a:pt x="6382" y="12509"/>
                        </a:cubicBezTo>
                        <a:cubicBezTo>
                          <a:pt x="6382" y="13176"/>
                          <a:pt x="6382" y="14129"/>
                          <a:pt x="5715" y="14510"/>
                        </a:cubicBezTo>
                        <a:cubicBezTo>
                          <a:pt x="5715" y="14510"/>
                          <a:pt x="5715" y="14510"/>
                          <a:pt x="5620" y="14510"/>
                        </a:cubicBezTo>
                        <a:cubicBezTo>
                          <a:pt x="5143" y="14129"/>
                          <a:pt x="5239" y="13367"/>
                          <a:pt x="4953" y="12795"/>
                        </a:cubicBezTo>
                        <a:cubicBezTo>
                          <a:pt x="4763" y="13271"/>
                          <a:pt x="4858" y="13843"/>
                          <a:pt x="4477" y="14129"/>
                        </a:cubicBezTo>
                        <a:cubicBezTo>
                          <a:pt x="4477" y="14129"/>
                          <a:pt x="4381" y="14129"/>
                          <a:pt x="4286" y="14129"/>
                        </a:cubicBezTo>
                        <a:cubicBezTo>
                          <a:pt x="3810" y="13652"/>
                          <a:pt x="3810" y="12890"/>
                          <a:pt x="3715" y="12224"/>
                        </a:cubicBezTo>
                        <a:cubicBezTo>
                          <a:pt x="3715" y="11557"/>
                          <a:pt x="3524" y="10700"/>
                          <a:pt x="3238" y="10033"/>
                        </a:cubicBezTo>
                        <a:cubicBezTo>
                          <a:pt x="2953" y="10890"/>
                          <a:pt x="2953" y="11747"/>
                          <a:pt x="2953" y="12605"/>
                        </a:cubicBezTo>
                        <a:cubicBezTo>
                          <a:pt x="2953" y="13081"/>
                          <a:pt x="2953" y="13843"/>
                          <a:pt x="2667" y="14224"/>
                        </a:cubicBezTo>
                        <a:cubicBezTo>
                          <a:pt x="2191" y="14891"/>
                          <a:pt x="953" y="14224"/>
                          <a:pt x="286" y="13652"/>
                        </a:cubicBezTo>
                        <a:cubicBezTo>
                          <a:pt x="1048" y="14605"/>
                          <a:pt x="2096" y="15367"/>
                          <a:pt x="3238" y="15653"/>
                        </a:cubicBezTo>
                        <a:cubicBezTo>
                          <a:pt x="5239" y="16129"/>
                          <a:pt x="7429" y="14891"/>
                          <a:pt x="8668" y="13367"/>
                        </a:cubicBezTo>
                        <a:cubicBezTo>
                          <a:pt x="9620" y="12128"/>
                          <a:pt x="10096" y="10700"/>
                          <a:pt x="10287" y="9271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513" name="رسم 672">
                  <a:extLst>
                    <a:ext uri="{FF2B5EF4-FFF2-40B4-BE49-F238E27FC236}">
                      <a16:creationId xmlns:a16="http://schemas.microsoft.com/office/drawing/2014/main" id="{F9764BC7-9D94-2C0B-8765-A7E38566E1E1}"/>
                    </a:ext>
                  </a:extLst>
                </p:cNvPr>
                <p:cNvGrpSpPr/>
                <p:nvPr/>
              </p:nvGrpSpPr>
              <p:grpSpPr>
                <a:xfrm>
                  <a:off x="6459709" y="2645394"/>
                  <a:ext cx="13772" cy="16485"/>
                  <a:chOff x="6459709" y="2645394"/>
                  <a:chExt cx="13772" cy="16485"/>
                </a:xfrm>
              </p:grpSpPr>
              <p:sp>
                <p:nvSpPr>
                  <p:cNvPr id="2516" name="شكل حر: شكل 2515">
                    <a:extLst>
                      <a:ext uri="{FF2B5EF4-FFF2-40B4-BE49-F238E27FC236}">
                        <a16:creationId xmlns:a16="http://schemas.microsoft.com/office/drawing/2014/main" id="{A1756CC8-9BFB-E312-4339-275207717C04}"/>
                      </a:ext>
                    </a:extLst>
                  </p:cNvPr>
                  <p:cNvSpPr/>
                  <p:nvPr/>
                </p:nvSpPr>
                <p:spPr>
                  <a:xfrm>
                    <a:off x="6459775" y="2645584"/>
                    <a:ext cx="13705" cy="16295"/>
                  </a:xfrm>
                  <a:custGeom>
                    <a:avLst/>
                    <a:gdLst>
                      <a:gd name="connsiteX0" fmla="*/ 1127 w 13705"/>
                      <a:gd name="connsiteY0" fmla="*/ 11128 h 16295"/>
                      <a:gd name="connsiteX1" fmla="*/ 175 w 13705"/>
                      <a:gd name="connsiteY1" fmla="*/ 7699 h 16295"/>
                      <a:gd name="connsiteX2" fmla="*/ 1794 w 13705"/>
                      <a:gd name="connsiteY2" fmla="*/ 460 h 16295"/>
                      <a:gd name="connsiteX3" fmla="*/ 3604 w 13705"/>
                      <a:gd name="connsiteY3" fmla="*/ 936 h 16295"/>
                      <a:gd name="connsiteX4" fmla="*/ 4080 w 13705"/>
                      <a:gd name="connsiteY4" fmla="*/ 650 h 16295"/>
                      <a:gd name="connsiteX5" fmla="*/ 4937 w 13705"/>
                      <a:gd name="connsiteY5" fmla="*/ 79 h 16295"/>
                      <a:gd name="connsiteX6" fmla="*/ 6937 w 13705"/>
                      <a:gd name="connsiteY6" fmla="*/ 269 h 16295"/>
                      <a:gd name="connsiteX7" fmla="*/ 7795 w 13705"/>
                      <a:gd name="connsiteY7" fmla="*/ 746 h 16295"/>
                      <a:gd name="connsiteX8" fmla="*/ 8080 w 13705"/>
                      <a:gd name="connsiteY8" fmla="*/ 269 h 16295"/>
                      <a:gd name="connsiteX9" fmla="*/ 9509 w 13705"/>
                      <a:gd name="connsiteY9" fmla="*/ 650 h 16295"/>
                      <a:gd name="connsiteX10" fmla="*/ 11033 w 13705"/>
                      <a:gd name="connsiteY10" fmla="*/ 1889 h 16295"/>
                      <a:gd name="connsiteX11" fmla="*/ 12938 w 13705"/>
                      <a:gd name="connsiteY11" fmla="*/ 4556 h 16295"/>
                      <a:gd name="connsiteX12" fmla="*/ 10652 w 13705"/>
                      <a:gd name="connsiteY12" fmla="*/ 15605 h 16295"/>
                      <a:gd name="connsiteX13" fmla="*/ 4175 w 13705"/>
                      <a:gd name="connsiteY13" fmla="*/ 15033 h 16295"/>
                      <a:gd name="connsiteX14" fmla="*/ 1127 w 13705"/>
                      <a:gd name="connsiteY14" fmla="*/ 11318 h 16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705" h="16295">
                        <a:moveTo>
                          <a:pt x="1127" y="11128"/>
                        </a:moveTo>
                        <a:cubicBezTo>
                          <a:pt x="651" y="10080"/>
                          <a:pt x="270" y="8842"/>
                          <a:pt x="175" y="7699"/>
                        </a:cubicBezTo>
                        <a:cubicBezTo>
                          <a:pt x="-16" y="6270"/>
                          <a:pt x="-492" y="650"/>
                          <a:pt x="1794" y="460"/>
                        </a:cubicBezTo>
                        <a:cubicBezTo>
                          <a:pt x="2461" y="460"/>
                          <a:pt x="3032" y="650"/>
                          <a:pt x="3604" y="936"/>
                        </a:cubicBezTo>
                        <a:cubicBezTo>
                          <a:pt x="3985" y="1127"/>
                          <a:pt x="3985" y="936"/>
                          <a:pt x="4080" y="650"/>
                        </a:cubicBezTo>
                        <a:cubicBezTo>
                          <a:pt x="4270" y="365"/>
                          <a:pt x="4651" y="174"/>
                          <a:pt x="4937" y="79"/>
                        </a:cubicBezTo>
                        <a:cubicBezTo>
                          <a:pt x="5509" y="-112"/>
                          <a:pt x="6366" y="79"/>
                          <a:pt x="6937" y="269"/>
                        </a:cubicBezTo>
                        <a:cubicBezTo>
                          <a:pt x="7318" y="365"/>
                          <a:pt x="7509" y="555"/>
                          <a:pt x="7795" y="746"/>
                        </a:cubicBezTo>
                        <a:cubicBezTo>
                          <a:pt x="7795" y="555"/>
                          <a:pt x="7795" y="365"/>
                          <a:pt x="8080" y="269"/>
                        </a:cubicBezTo>
                        <a:cubicBezTo>
                          <a:pt x="8557" y="-16"/>
                          <a:pt x="9128" y="269"/>
                          <a:pt x="9509" y="650"/>
                        </a:cubicBezTo>
                        <a:cubicBezTo>
                          <a:pt x="9985" y="1031"/>
                          <a:pt x="10462" y="1508"/>
                          <a:pt x="11033" y="1889"/>
                        </a:cubicBezTo>
                        <a:cubicBezTo>
                          <a:pt x="11890" y="2555"/>
                          <a:pt x="12462" y="3603"/>
                          <a:pt x="12938" y="4556"/>
                        </a:cubicBezTo>
                        <a:cubicBezTo>
                          <a:pt x="14272" y="7889"/>
                          <a:pt x="14081" y="13414"/>
                          <a:pt x="10652" y="15605"/>
                        </a:cubicBezTo>
                        <a:cubicBezTo>
                          <a:pt x="8652" y="16843"/>
                          <a:pt x="5985" y="16271"/>
                          <a:pt x="4175" y="15033"/>
                        </a:cubicBezTo>
                        <a:cubicBezTo>
                          <a:pt x="2842" y="14081"/>
                          <a:pt x="1794" y="12747"/>
                          <a:pt x="1127" y="11318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17" name="شكل حر: شكل 2516">
                    <a:extLst>
                      <a:ext uri="{FF2B5EF4-FFF2-40B4-BE49-F238E27FC236}">
                        <a16:creationId xmlns:a16="http://schemas.microsoft.com/office/drawing/2014/main" id="{B9C5E3F0-D5B1-B998-8E84-F9B144C7AAE7}"/>
                      </a:ext>
                    </a:extLst>
                  </p:cNvPr>
                  <p:cNvSpPr/>
                  <p:nvPr/>
                </p:nvSpPr>
                <p:spPr>
                  <a:xfrm>
                    <a:off x="6459709" y="2645394"/>
                    <a:ext cx="13772" cy="16295"/>
                  </a:xfrm>
                  <a:custGeom>
                    <a:avLst/>
                    <a:gdLst>
                      <a:gd name="connsiteX0" fmla="*/ 4242 w 13772"/>
                      <a:gd name="connsiteY0" fmla="*/ 15033 h 16295"/>
                      <a:gd name="connsiteX1" fmla="*/ 10719 w 13772"/>
                      <a:gd name="connsiteY1" fmla="*/ 15605 h 16295"/>
                      <a:gd name="connsiteX2" fmla="*/ 13005 w 13772"/>
                      <a:gd name="connsiteY2" fmla="*/ 4556 h 16295"/>
                      <a:gd name="connsiteX3" fmla="*/ 11100 w 13772"/>
                      <a:gd name="connsiteY3" fmla="*/ 1889 h 16295"/>
                      <a:gd name="connsiteX4" fmla="*/ 9576 w 13772"/>
                      <a:gd name="connsiteY4" fmla="*/ 650 h 16295"/>
                      <a:gd name="connsiteX5" fmla="*/ 8147 w 13772"/>
                      <a:gd name="connsiteY5" fmla="*/ 269 h 16295"/>
                      <a:gd name="connsiteX6" fmla="*/ 7861 w 13772"/>
                      <a:gd name="connsiteY6" fmla="*/ 746 h 16295"/>
                      <a:gd name="connsiteX7" fmla="*/ 7004 w 13772"/>
                      <a:gd name="connsiteY7" fmla="*/ 269 h 16295"/>
                      <a:gd name="connsiteX8" fmla="*/ 5004 w 13772"/>
                      <a:gd name="connsiteY8" fmla="*/ 79 h 16295"/>
                      <a:gd name="connsiteX9" fmla="*/ 4146 w 13772"/>
                      <a:gd name="connsiteY9" fmla="*/ 650 h 16295"/>
                      <a:gd name="connsiteX10" fmla="*/ 3670 w 13772"/>
                      <a:gd name="connsiteY10" fmla="*/ 936 h 16295"/>
                      <a:gd name="connsiteX11" fmla="*/ 1860 w 13772"/>
                      <a:gd name="connsiteY11" fmla="*/ 460 h 16295"/>
                      <a:gd name="connsiteX12" fmla="*/ 241 w 13772"/>
                      <a:gd name="connsiteY12" fmla="*/ 7699 h 16295"/>
                      <a:gd name="connsiteX13" fmla="*/ 1194 w 13772"/>
                      <a:gd name="connsiteY13" fmla="*/ 11128 h 16295"/>
                      <a:gd name="connsiteX14" fmla="*/ 4242 w 13772"/>
                      <a:gd name="connsiteY14" fmla="*/ 14843 h 16295"/>
                      <a:gd name="connsiteX15" fmla="*/ 6051 w 13772"/>
                      <a:gd name="connsiteY15" fmla="*/ 9794 h 16295"/>
                      <a:gd name="connsiteX16" fmla="*/ 4908 w 13772"/>
                      <a:gd name="connsiteY16" fmla="*/ 6746 h 16295"/>
                      <a:gd name="connsiteX17" fmla="*/ 5099 w 13772"/>
                      <a:gd name="connsiteY17" fmla="*/ 3794 h 16295"/>
                      <a:gd name="connsiteX18" fmla="*/ 5289 w 13772"/>
                      <a:gd name="connsiteY18" fmla="*/ 3794 h 16295"/>
                      <a:gd name="connsiteX19" fmla="*/ 6813 w 13772"/>
                      <a:gd name="connsiteY19" fmla="*/ 5318 h 16295"/>
                      <a:gd name="connsiteX20" fmla="*/ 7480 w 13772"/>
                      <a:gd name="connsiteY20" fmla="*/ 2746 h 16295"/>
                      <a:gd name="connsiteX21" fmla="*/ 8814 w 13772"/>
                      <a:gd name="connsiteY21" fmla="*/ 3984 h 16295"/>
                      <a:gd name="connsiteX22" fmla="*/ 10147 w 13772"/>
                      <a:gd name="connsiteY22" fmla="*/ 5699 h 16295"/>
                      <a:gd name="connsiteX23" fmla="*/ 9576 w 13772"/>
                      <a:gd name="connsiteY23" fmla="*/ 1031 h 16295"/>
                      <a:gd name="connsiteX24" fmla="*/ 10909 w 13772"/>
                      <a:gd name="connsiteY24" fmla="*/ 2270 h 16295"/>
                      <a:gd name="connsiteX25" fmla="*/ 13195 w 13772"/>
                      <a:gd name="connsiteY25" fmla="*/ 10175 h 16295"/>
                      <a:gd name="connsiteX26" fmla="*/ 13005 w 13772"/>
                      <a:gd name="connsiteY26" fmla="*/ 10175 h 16295"/>
                      <a:gd name="connsiteX27" fmla="*/ 11957 w 13772"/>
                      <a:gd name="connsiteY27" fmla="*/ 7413 h 16295"/>
                      <a:gd name="connsiteX28" fmla="*/ 12243 w 13772"/>
                      <a:gd name="connsiteY28" fmla="*/ 9985 h 16295"/>
                      <a:gd name="connsiteX29" fmla="*/ 11195 w 13772"/>
                      <a:gd name="connsiteY29" fmla="*/ 11604 h 16295"/>
                      <a:gd name="connsiteX30" fmla="*/ 9766 w 13772"/>
                      <a:gd name="connsiteY30" fmla="*/ 10175 h 16295"/>
                      <a:gd name="connsiteX31" fmla="*/ 8337 w 13772"/>
                      <a:gd name="connsiteY31" fmla="*/ 7985 h 16295"/>
                      <a:gd name="connsiteX32" fmla="*/ 8242 w 13772"/>
                      <a:gd name="connsiteY32" fmla="*/ 10080 h 16295"/>
                      <a:gd name="connsiteX33" fmla="*/ 7480 w 13772"/>
                      <a:gd name="connsiteY33" fmla="*/ 11318 h 16295"/>
                      <a:gd name="connsiteX34" fmla="*/ 6051 w 13772"/>
                      <a:gd name="connsiteY34" fmla="*/ 9699 h 16295"/>
                      <a:gd name="connsiteX35" fmla="*/ 3575 w 13772"/>
                      <a:gd name="connsiteY35" fmla="*/ 11509 h 16295"/>
                      <a:gd name="connsiteX36" fmla="*/ 2908 w 13772"/>
                      <a:gd name="connsiteY36" fmla="*/ 9604 h 16295"/>
                      <a:gd name="connsiteX37" fmla="*/ 2432 w 13772"/>
                      <a:gd name="connsiteY37" fmla="*/ 6365 h 16295"/>
                      <a:gd name="connsiteX38" fmla="*/ 2718 w 13772"/>
                      <a:gd name="connsiteY38" fmla="*/ 3794 h 16295"/>
                      <a:gd name="connsiteX39" fmla="*/ 4051 w 13772"/>
                      <a:gd name="connsiteY39" fmla="*/ 4937 h 16295"/>
                      <a:gd name="connsiteX40" fmla="*/ 4813 w 13772"/>
                      <a:gd name="connsiteY40" fmla="*/ 8461 h 16295"/>
                      <a:gd name="connsiteX41" fmla="*/ 4813 w 13772"/>
                      <a:gd name="connsiteY41" fmla="*/ 11318 h 16295"/>
                      <a:gd name="connsiteX42" fmla="*/ 4146 w 13772"/>
                      <a:gd name="connsiteY42" fmla="*/ 12176 h 16295"/>
                      <a:gd name="connsiteX43" fmla="*/ 3575 w 13772"/>
                      <a:gd name="connsiteY43" fmla="*/ 11509 h 16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3772" h="16295">
                        <a:moveTo>
                          <a:pt x="4242" y="15033"/>
                        </a:moveTo>
                        <a:cubicBezTo>
                          <a:pt x="6051" y="16271"/>
                          <a:pt x="8718" y="16843"/>
                          <a:pt x="10719" y="15605"/>
                        </a:cubicBezTo>
                        <a:cubicBezTo>
                          <a:pt x="14148" y="13509"/>
                          <a:pt x="14338" y="7889"/>
                          <a:pt x="13005" y="4556"/>
                        </a:cubicBezTo>
                        <a:cubicBezTo>
                          <a:pt x="12624" y="3603"/>
                          <a:pt x="11957" y="2555"/>
                          <a:pt x="11100" y="1889"/>
                        </a:cubicBezTo>
                        <a:cubicBezTo>
                          <a:pt x="10623" y="1508"/>
                          <a:pt x="10147" y="936"/>
                          <a:pt x="9576" y="650"/>
                        </a:cubicBezTo>
                        <a:cubicBezTo>
                          <a:pt x="9195" y="365"/>
                          <a:pt x="8623" y="79"/>
                          <a:pt x="8147" y="269"/>
                        </a:cubicBezTo>
                        <a:cubicBezTo>
                          <a:pt x="7956" y="365"/>
                          <a:pt x="7861" y="555"/>
                          <a:pt x="7861" y="746"/>
                        </a:cubicBezTo>
                        <a:cubicBezTo>
                          <a:pt x="7671" y="555"/>
                          <a:pt x="7385" y="365"/>
                          <a:pt x="7004" y="269"/>
                        </a:cubicBezTo>
                        <a:cubicBezTo>
                          <a:pt x="6432" y="79"/>
                          <a:pt x="5575" y="-112"/>
                          <a:pt x="5004" y="79"/>
                        </a:cubicBezTo>
                        <a:cubicBezTo>
                          <a:pt x="4623" y="174"/>
                          <a:pt x="4337" y="365"/>
                          <a:pt x="4146" y="650"/>
                        </a:cubicBezTo>
                        <a:cubicBezTo>
                          <a:pt x="3956" y="936"/>
                          <a:pt x="3956" y="1222"/>
                          <a:pt x="3670" y="936"/>
                        </a:cubicBezTo>
                        <a:cubicBezTo>
                          <a:pt x="3099" y="650"/>
                          <a:pt x="2527" y="365"/>
                          <a:pt x="1860" y="460"/>
                        </a:cubicBezTo>
                        <a:cubicBezTo>
                          <a:pt x="-521" y="650"/>
                          <a:pt x="-45" y="6270"/>
                          <a:pt x="241" y="7699"/>
                        </a:cubicBezTo>
                        <a:cubicBezTo>
                          <a:pt x="432" y="8842"/>
                          <a:pt x="717" y="10080"/>
                          <a:pt x="1194" y="11128"/>
                        </a:cubicBezTo>
                        <a:cubicBezTo>
                          <a:pt x="1860" y="12557"/>
                          <a:pt x="2908" y="13890"/>
                          <a:pt x="4242" y="14843"/>
                        </a:cubicBezTo>
                        <a:close/>
                        <a:moveTo>
                          <a:pt x="6051" y="9794"/>
                        </a:moveTo>
                        <a:cubicBezTo>
                          <a:pt x="5670" y="8842"/>
                          <a:pt x="5194" y="7794"/>
                          <a:pt x="4908" y="6746"/>
                        </a:cubicBezTo>
                        <a:cubicBezTo>
                          <a:pt x="4623" y="5794"/>
                          <a:pt x="4432" y="4651"/>
                          <a:pt x="5099" y="3794"/>
                        </a:cubicBezTo>
                        <a:cubicBezTo>
                          <a:pt x="5099" y="3794"/>
                          <a:pt x="5099" y="3794"/>
                          <a:pt x="5289" y="3794"/>
                        </a:cubicBezTo>
                        <a:cubicBezTo>
                          <a:pt x="5956" y="4175"/>
                          <a:pt x="6242" y="4746"/>
                          <a:pt x="6813" y="5318"/>
                        </a:cubicBezTo>
                        <a:cubicBezTo>
                          <a:pt x="6813" y="4460"/>
                          <a:pt x="6242" y="2460"/>
                          <a:pt x="7480" y="2746"/>
                        </a:cubicBezTo>
                        <a:cubicBezTo>
                          <a:pt x="8052" y="2936"/>
                          <a:pt x="8528" y="3603"/>
                          <a:pt x="8814" y="3984"/>
                        </a:cubicBezTo>
                        <a:cubicBezTo>
                          <a:pt x="9195" y="4556"/>
                          <a:pt x="9671" y="5222"/>
                          <a:pt x="10147" y="5699"/>
                        </a:cubicBezTo>
                        <a:cubicBezTo>
                          <a:pt x="9671" y="4460"/>
                          <a:pt x="7861" y="841"/>
                          <a:pt x="9576" y="1031"/>
                        </a:cubicBezTo>
                        <a:cubicBezTo>
                          <a:pt x="10147" y="1031"/>
                          <a:pt x="10623" y="1698"/>
                          <a:pt x="10909" y="2270"/>
                        </a:cubicBezTo>
                        <a:cubicBezTo>
                          <a:pt x="12814" y="4270"/>
                          <a:pt x="13671" y="7508"/>
                          <a:pt x="13195" y="10175"/>
                        </a:cubicBezTo>
                        <a:cubicBezTo>
                          <a:pt x="13195" y="10271"/>
                          <a:pt x="13005" y="10271"/>
                          <a:pt x="13005" y="10175"/>
                        </a:cubicBezTo>
                        <a:cubicBezTo>
                          <a:pt x="12528" y="9318"/>
                          <a:pt x="12338" y="8270"/>
                          <a:pt x="11957" y="7413"/>
                        </a:cubicBezTo>
                        <a:cubicBezTo>
                          <a:pt x="12147" y="8270"/>
                          <a:pt x="12338" y="9128"/>
                          <a:pt x="12243" y="9985"/>
                        </a:cubicBezTo>
                        <a:cubicBezTo>
                          <a:pt x="12243" y="10652"/>
                          <a:pt x="11957" y="11699"/>
                          <a:pt x="11195" y="11604"/>
                        </a:cubicBezTo>
                        <a:cubicBezTo>
                          <a:pt x="10528" y="11604"/>
                          <a:pt x="10052" y="10652"/>
                          <a:pt x="9766" y="10175"/>
                        </a:cubicBezTo>
                        <a:cubicBezTo>
                          <a:pt x="9385" y="9509"/>
                          <a:pt x="9004" y="8556"/>
                          <a:pt x="8337" y="7985"/>
                        </a:cubicBezTo>
                        <a:cubicBezTo>
                          <a:pt x="8242" y="8651"/>
                          <a:pt x="8337" y="9318"/>
                          <a:pt x="8242" y="10080"/>
                        </a:cubicBezTo>
                        <a:cubicBezTo>
                          <a:pt x="8242" y="10556"/>
                          <a:pt x="7956" y="11128"/>
                          <a:pt x="7480" y="11318"/>
                        </a:cubicBezTo>
                        <a:cubicBezTo>
                          <a:pt x="6718" y="11604"/>
                          <a:pt x="6242" y="10175"/>
                          <a:pt x="6051" y="9699"/>
                        </a:cubicBezTo>
                        <a:close/>
                        <a:moveTo>
                          <a:pt x="3575" y="11509"/>
                        </a:moveTo>
                        <a:cubicBezTo>
                          <a:pt x="3194" y="10937"/>
                          <a:pt x="3003" y="10271"/>
                          <a:pt x="2908" y="9604"/>
                        </a:cubicBezTo>
                        <a:cubicBezTo>
                          <a:pt x="2622" y="8556"/>
                          <a:pt x="2527" y="7413"/>
                          <a:pt x="2432" y="6365"/>
                        </a:cubicBezTo>
                        <a:cubicBezTo>
                          <a:pt x="2337" y="5508"/>
                          <a:pt x="2146" y="4556"/>
                          <a:pt x="2718" y="3794"/>
                        </a:cubicBezTo>
                        <a:cubicBezTo>
                          <a:pt x="3289" y="2936"/>
                          <a:pt x="3765" y="4079"/>
                          <a:pt x="4051" y="4937"/>
                        </a:cubicBezTo>
                        <a:cubicBezTo>
                          <a:pt x="4527" y="6080"/>
                          <a:pt x="4718" y="7223"/>
                          <a:pt x="4813" y="8461"/>
                        </a:cubicBezTo>
                        <a:cubicBezTo>
                          <a:pt x="4813" y="9413"/>
                          <a:pt x="5004" y="10366"/>
                          <a:pt x="4813" y="11318"/>
                        </a:cubicBezTo>
                        <a:cubicBezTo>
                          <a:pt x="4813" y="11604"/>
                          <a:pt x="4623" y="12366"/>
                          <a:pt x="4146" y="12176"/>
                        </a:cubicBezTo>
                        <a:cubicBezTo>
                          <a:pt x="3861" y="12176"/>
                          <a:pt x="3765" y="11795"/>
                          <a:pt x="3575" y="11509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18" name="شكل حر: شكل 2517">
                    <a:extLst>
                      <a:ext uri="{FF2B5EF4-FFF2-40B4-BE49-F238E27FC236}">
                        <a16:creationId xmlns:a16="http://schemas.microsoft.com/office/drawing/2014/main" id="{C20B034B-2BA8-FA60-9EE4-4489EDC8223E}"/>
                      </a:ext>
                    </a:extLst>
                  </p:cNvPr>
                  <p:cNvSpPr/>
                  <p:nvPr/>
                </p:nvSpPr>
                <p:spPr>
                  <a:xfrm>
                    <a:off x="6459775" y="2645584"/>
                    <a:ext cx="13128" cy="16200"/>
                  </a:xfrm>
                  <a:custGeom>
                    <a:avLst/>
                    <a:gdLst>
                      <a:gd name="connsiteX0" fmla="*/ 1127 w 13128"/>
                      <a:gd name="connsiteY0" fmla="*/ 11128 h 16200"/>
                      <a:gd name="connsiteX1" fmla="*/ 175 w 13128"/>
                      <a:gd name="connsiteY1" fmla="*/ 7699 h 16200"/>
                      <a:gd name="connsiteX2" fmla="*/ 1794 w 13128"/>
                      <a:gd name="connsiteY2" fmla="*/ 460 h 16200"/>
                      <a:gd name="connsiteX3" fmla="*/ 3604 w 13128"/>
                      <a:gd name="connsiteY3" fmla="*/ 936 h 16200"/>
                      <a:gd name="connsiteX4" fmla="*/ 4080 w 13128"/>
                      <a:gd name="connsiteY4" fmla="*/ 650 h 16200"/>
                      <a:gd name="connsiteX5" fmla="*/ 4937 w 13128"/>
                      <a:gd name="connsiteY5" fmla="*/ 79 h 16200"/>
                      <a:gd name="connsiteX6" fmla="*/ 6937 w 13128"/>
                      <a:gd name="connsiteY6" fmla="*/ 269 h 16200"/>
                      <a:gd name="connsiteX7" fmla="*/ 7795 w 13128"/>
                      <a:gd name="connsiteY7" fmla="*/ 746 h 16200"/>
                      <a:gd name="connsiteX8" fmla="*/ 8080 w 13128"/>
                      <a:gd name="connsiteY8" fmla="*/ 269 h 16200"/>
                      <a:gd name="connsiteX9" fmla="*/ 9319 w 13128"/>
                      <a:gd name="connsiteY9" fmla="*/ 460 h 16200"/>
                      <a:gd name="connsiteX10" fmla="*/ 8747 w 13128"/>
                      <a:gd name="connsiteY10" fmla="*/ 460 h 16200"/>
                      <a:gd name="connsiteX11" fmla="*/ 8366 w 13128"/>
                      <a:gd name="connsiteY11" fmla="*/ 2365 h 16200"/>
                      <a:gd name="connsiteX12" fmla="*/ 6080 w 13128"/>
                      <a:gd name="connsiteY12" fmla="*/ 555 h 16200"/>
                      <a:gd name="connsiteX13" fmla="*/ 5699 w 13128"/>
                      <a:gd name="connsiteY13" fmla="*/ 1984 h 16200"/>
                      <a:gd name="connsiteX14" fmla="*/ 5032 w 13128"/>
                      <a:gd name="connsiteY14" fmla="*/ 1317 h 16200"/>
                      <a:gd name="connsiteX15" fmla="*/ 4842 w 13128"/>
                      <a:gd name="connsiteY15" fmla="*/ 1508 h 16200"/>
                      <a:gd name="connsiteX16" fmla="*/ 4842 w 13128"/>
                      <a:gd name="connsiteY16" fmla="*/ 2460 h 16200"/>
                      <a:gd name="connsiteX17" fmla="*/ 4175 w 13128"/>
                      <a:gd name="connsiteY17" fmla="*/ 1984 h 16200"/>
                      <a:gd name="connsiteX18" fmla="*/ 3985 w 13128"/>
                      <a:gd name="connsiteY18" fmla="*/ 1984 h 16200"/>
                      <a:gd name="connsiteX19" fmla="*/ 4175 w 13128"/>
                      <a:gd name="connsiteY19" fmla="*/ 4460 h 16200"/>
                      <a:gd name="connsiteX20" fmla="*/ 3413 w 13128"/>
                      <a:gd name="connsiteY20" fmla="*/ 2651 h 16200"/>
                      <a:gd name="connsiteX21" fmla="*/ 2080 w 13128"/>
                      <a:gd name="connsiteY21" fmla="*/ 1508 h 16200"/>
                      <a:gd name="connsiteX22" fmla="*/ 746 w 13128"/>
                      <a:gd name="connsiteY22" fmla="*/ 3317 h 16200"/>
                      <a:gd name="connsiteX23" fmla="*/ 937 w 13128"/>
                      <a:gd name="connsiteY23" fmla="*/ 6651 h 16200"/>
                      <a:gd name="connsiteX24" fmla="*/ 2175 w 13128"/>
                      <a:gd name="connsiteY24" fmla="*/ 11223 h 16200"/>
                      <a:gd name="connsiteX25" fmla="*/ 4556 w 13128"/>
                      <a:gd name="connsiteY25" fmla="*/ 14271 h 16200"/>
                      <a:gd name="connsiteX26" fmla="*/ 5890 w 13128"/>
                      <a:gd name="connsiteY26" fmla="*/ 13414 h 16200"/>
                      <a:gd name="connsiteX27" fmla="*/ 5223 w 13128"/>
                      <a:gd name="connsiteY27" fmla="*/ 10080 h 16200"/>
                      <a:gd name="connsiteX28" fmla="*/ 5985 w 13128"/>
                      <a:gd name="connsiteY28" fmla="*/ 11890 h 16200"/>
                      <a:gd name="connsiteX29" fmla="*/ 6461 w 13128"/>
                      <a:gd name="connsiteY29" fmla="*/ 13223 h 16200"/>
                      <a:gd name="connsiteX30" fmla="*/ 7795 w 13128"/>
                      <a:gd name="connsiteY30" fmla="*/ 15033 h 16200"/>
                      <a:gd name="connsiteX31" fmla="*/ 7890 w 13128"/>
                      <a:gd name="connsiteY31" fmla="*/ 15033 h 16200"/>
                      <a:gd name="connsiteX32" fmla="*/ 7890 w 13128"/>
                      <a:gd name="connsiteY32" fmla="*/ 12938 h 16200"/>
                      <a:gd name="connsiteX33" fmla="*/ 8842 w 13128"/>
                      <a:gd name="connsiteY33" fmla="*/ 14176 h 16200"/>
                      <a:gd name="connsiteX34" fmla="*/ 9033 w 13128"/>
                      <a:gd name="connsiteY34" fmla="*/ 14176 h 16200"/>
                      <a:gd name="connsiteX35" fmla="*/ 9033 w 13128"/>
                      <a:gd name="connsiteY35" fmla="*/ 11985 h 16200"/>
                      <a:gd name="connsiteX36" fmla="*/ 8842 w 13128"/>
                      <a:gd name="connsiteY36" fmla="*/ 9509 h 16200"/>
                      <a:gd name="connsiteX37" fmla="*/ 9985 w 13128"/>
                      <a:gd name="connsiteY37" fmla="*/ 12176 h 16200"/>
                      <a:gd name="connsiteX38" fmla="*/ 10843 w 13128"/>
                      <a:gd name="connsiteY38" fmla="*/ 13795 h 16200"/>
                      <a:gd name="connsiteX39" fmla="*/ 13129 w 13128"/>
                      <a:gd name="connsiteY39" fmla="*/ 12366 h 16200"/>
                      <a:gd name="connsiteX40" fmla="*/ 10747 w 13128"/>
                      <a:gd name="connsiteY40" fmla="*/ 15509 h 16200"/>
                      <a:gd name="connsiteX41" fmla="*/ 4270 w 13128"/>
                      <a:gd name="connsiteY41" fmla="*/ 14938 h 16200"/>
                      <a:gd name="connsiteX42" fmla="*/ 1222 w 13128"/>
                      <a:gd name="connsiteY42" fmla="*/ 11223 h 1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3128" h="16200">
                        <a:moveTo>
                          <a:pt x="1127" y="11128"/>
                        </a:moveTo>
                        <a:cubicBezTo>
                          <a:pt x="651" y="10080"/>
                          <a:pt x="270" y="8842"/>
                          <a:pt x="175" y="7699"/>
                        </a:cubicBezTo>
                        <a:cubicBezTo>
                          <a:pt x="-16" y="6270"/>
                          <a:pt x="-492" y="650"/>
                          <a:pt x="1794" y="460"/>
                        </a:cubicBezTo>
                        <a:cubicBezTo>
                          <a:pt x="2461" y="460"/>
                          <a:pt x="3032" y="650"/>
                          <a:pt x="3604" y="936"/>
                        </a:cubicBezTo>
                        <a:cubicBezTo>
                          <a:pt x="3985" y="1127"/>
                          <a:pt x="3985" y="936"/>
                          <a:pt x="4080" y="650"/>
                        </a:cubicBezTo>
                        <a:cubicBezTo>
                          <a:pt x="4270" y="365"/>
                          <a:pt x="4651" y="174"/>
                          <a:pt x="4937" y="79"/>
                        </a:cubicBezTo>
                        <a:cubicBezTo>
                          <a:pt x="5509" y="-112"/>
                          <a:pt x="6366" y="79"/>
                          <a:pt x="6937" y="269"/>
                        </a:cubicBezTo>
                        <a:cubicBezTo>
                          <a:pt x="7318" y="365"/>
                          <a:pt x="7509" y="555"/>
                          <a:pt x="7795" y="746"/>
                        </a:cubicBezTo>
                        <a:cubicBezTo>
                          <a:pt x="7795" y="555"/>
                          <a:pt x="7795" y="365"/>
                          <a:pt x="8080" y="269"/>
                        </a:cubicBezTo>
                        <a:cubicBezTo>
                          <a:pt x="8461" y="79"/>
                          <a:pt x="8938" y="269"/>
                          <a:pt x="9319" y="460"/>
                        </a:cubicBezTo>
                        <a:cubicBezTo>
                          <a:pt x="9128" y="460"/>
                          <a:pt x="8938" y="460"/>
                          <a:pt x="8747" y="460"/>
                        </a:cubicBezTo>
                        <a:cubicBezTo>
                          <a:pt x="8080" y="841"/>
                          <a:pt x="8080" y="1698"/>
                          <a:pt x="8366" y="2365"/>
                        </a:cubicBezTo>
                        <a:cubicBezTo>
                          <a:pt x="7795" y="1508"/>
                          <a:pt x="7128" y="365"/>
                          <a:pt x="6080" y="555"/>
                        </a:cubicBezTo>
                        <a:cubicBezTo>
                          <a:pt x="5604" y="555"/>
                          <a:pt x="5604" y="1317"/>
                          <a:pt x="5699" y="1984"/>
                        </a:cubicBezTo>
                        <a:cubicBezTo>
                          <a:pt x="5509" y="1698"/>
                          <a:pt x="5318" y="1412"/>
                          <a:pt x="5032" y="1317"/>
                        </a:cubicBezTo>
                        <a:cubicBezTo>
                          <a:pt x="5032" y="1317"/>
                          <a:pt x="4842" y="1317"/>
                          <a:pt x="4842" y="1508"/>
                        </a:cubicBezTo>
                        <a:cubicBezTo>
                          <a:pt x="4842" y="1603"/>
                          <a:pt x="5032" y="2651"/>
                          <a:pt x="4842" y="2460"/>
                        </a:cubicBezTo>
                        <a:cubicBezTo>
                          <a:pt x="4651" y="2270"/>
                          <a:pt x="4461" y="2079"/>
                          <a:pt x="4175" y="1984"/>
                        </a:cubicBezTo>
                        <a:cubicBezTo>
                          <a:pt x="4175" y="1984"/>
                          <a:pt x="4080" y="1984"/>
                          <a:pt x="3985" y="1984"/>
                        </a:cubicBezTo>
                        <a:cubicBezTo>
                          <a:pt x="3794" y="2841"/>
                          <a:pt x="4080" y="3698"/>
                          <a:pt x="4175" y="4460"/>
                        </a:cubicBezTo>
                        <a:cubicBezTo>
                          <a:pt x="3889" y="3889"/>
                          <a:pt x="3699" y="3222"/>
                          <a:pt x="3413" y="2651"/>
                        </a:cubicBezTo>
                        <a:cubicBezTo>
                          <a:pt x="3127" y="2174"/>
                          <a:pt x="2746" y="1412"/>
                          <a:pt x="2080" y="1508"/>
                        </a:cubicBezTo>
                        <a:cubicBezTo>
                          <a:pt x="1222" y="1508"/>
                          <a:pt x="841" y="2651"/>
                          <a:pt x="746" y="3317"/>
                        </a:cubicBezTo>
                        <a:cubicBezTo>
                          <a:pt x="556" y="4365"/>
                          <a:pt x="746" y="5508"/>
                          <a:pt x="937" y="6651"/>
                        </a:cubicBezTo>
                        <a:cubicBezTo>
                          <a:pt x="1222" y="8175"/>
                          <a:pt x="1508" y="9794"/>
                          <a:pt x="2175" y="11223"/>
                        </a:cubicBezTo>
                        <a:cubicBezTo>
                          <a:pt x="2651" y="12271"/>
                          <a:pt x="3508" y="13604"/>
                          <a:pt x="4556" y="14271"/>
                        </a:cubicBezTo>
                        <a:cubicBezTo>
                          <a:pt x="5318" y="14747"/>
                          <a:pt x="5890" y="14271"/>
                          <a:pt x="5890" y="13414"/>
                        </a:cubicBezTo>
                        <a:cubicBezTo>
                          <a:pt x="5890" y="12271"/>
                          <a:pt x="5032" y="11223"/>
                          <a:pt x="5223" y="10080"/>
                        </a:cubicBezTo>
                        <a:cubicBezTo>
                          <a:pt x="5604" y="10556"/>
                          <a:pt x="5794" y="11223"/>
                          <a:pt x="5985" y="11890"/>
                        </a:cubicBezTo>
                        <a:cubicBezTo>
                          <a:pt x="6080" y="12366"/>
                          <a:pt x="6271" y="12747"/>
                          <a:pt x="6461" y="13223"/>
                        </a:cubicBezTo>
                        <a:cubicBezTo>
                          <a:pt x="6747" y="13890"/>
                          <a:pt x="7033" y="14843"/>
                          <a:pt x="7795" y="15033"/>
                        </a:cubicBezTo>
                        <a:cubicBezTo>
                          <a:pt x="7795" y="15033"/>
                          <a:pt x="7890" y="15033"/>
                          <a:pt x="7890" y="15033"/>
                        </a:cubicBezTo>
                        <a:cubicBezTo>
                          <a:pt x="8366" y="14462"/>
                          <a:pt x="7890" y="13700"/>
                          <a:pt x="7890" y="12938"/>
                        </a:cubicBezTo>
                        <a:cubicBezTo>
                          <a:pt x="8271" y="13319"/>
                          <a:pt x="8366" y="13985"/>
                          <a:pt x="8842" y="14176"/>
                        </a:cubicBezTo>
                        <a:cubicBezTo>
                          <a:pt x="8842" y="14176"/>
                          <a:pt x="8938" y="14176"/>
                          <a:pt x="9033" y="14176"/>
                        </a:cubicBezTo>
                        <a:cubicBezTo>
                          <a:pt x="9414" y="13509"/>
                          <a:pt x="9033" y="12652"/>
                          <a:pt x="9033" y="11985"/>
                        </a:cubicBezTo>
                        <a:cubicBezTo>
                          <a:pt x="8938" y="11223"/>
                          <a:pt x="8652" y="10271"/>
                          <a:pt x="8842" y="9509"/>
                        </a:cubicBezTo>
                        <a:cubicBezTo>
                          <a:pt x="9414" y="10271"/>
                          <a:pt x="9700" y="11223"/>
                          <a:pt x="9985" y="12176"/>
                        </a:cubicBezTo>
                        <a:cubicBezTo>
                          <a:pt x="10176" y="12747"/>
                          <a:pt x="10366" y="13509"/>
                          <a:pt x="10843" y="13795"/>
                        </a:cubicBezTo>
                        <a:cubicBezTo>
                          <a:pt x="11605" y="14271"/>
                          <a:pt x="12557" y="13128"/>
                          <a:pt x="13129" y="12366"/>
                        </a:cubicBezTo>
                        <a:cubicBezTo>
                          <a:pt x="12652" y="13604"/>
                          <a:pt x="11890" y="14747"/>
                          <a:pt x="10747" y="15509"/>
                        </a:cubicBezTo>
                        <a:cubicBezTo>
                          <a:pt x="8747" y="16748"/>
                          <a:pt x="6080" y="16176"/>
                          <a:pt x="4270" y="14938"/>
                        </a:cubicBezTo>
                        <a:cubicBezTo>
                          <a:pt x="2937" y="13985"/>
                          <a:pt x="1889" y="12652"/>
                          <a:pt x="1222" y="11223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514" name="شكل حر: شكل 2513">
                  <a:extLst>
                    <a:ext uri="{FF2B5EF4-FFF2-40B4-BE49-F238E27FC236}">
                      <a16:creationId xmlns:a16="http://schemas.microsoft.com/office/drawing/2014/main" id="{5DE439BC-8286-041A-ECCF-4102DCB33CFA}"/>
                    </a:ext>
                  </a:extLst>
                </p:cNvPr>
                <p:cNvSpPr/>
                <p:nvPr/>
              </p:nvSpPr>
              <p:spPr>
                <a:xfrm>
                  <a:off x="6461108" y="2655548"/>
                  <a:ext cx="12466" cy="7002"/>
                </a:xfrm>
                <a:custGeom>
                  <a:avLst/>
                  <a:gdLst>
                    <a:gd name="connsiteX0" fmla="*/ 461 w 12466"/>
                    <a:gd name="connsiteY0" fmla="*/ 3546 h 7002"/>
                    <a:gd name="connsiteX1" fmla="*/ 2080 w 12466"/>
                    <a:gd name="connsiteY1" fmla="*/ 5355 h 7002"/>
                    <a:gd name="connsiteX2" fmla="*/ 9224 w 12466"/>
                    <a:gd name="connsiteY2" fmla="*/ 6308 h 7002"/>
                    <a:gd name="connsiteX3" fmla="*/ 12463 w 12466"/>
                    <a:gd name="connsiteY3" fmla="*/ 21 h 7002"/>
                    <a:gd name="connsiteX4" fmla="*/ 10843 w 12466"/>
                    <a:gd name="connsiteY4" fmla="*/ 1355 h 7002"/>
                    <a:gd name="connsiteX5" fmla="*/ 10176 w 12466"/>
                    <a:gd name="connsiteY5" fmla="*/ 1069 h 7002"/>
                    <a:gd name="connsiteX6" fmla="*/ 9319 w 12466"/>
                    <a:gd name="connsiteY6" fmla="*/ 2307 h 7002"/>
                    <a:gd name="connsiteX7" fmla="*/ 7795 w 12466"/>
                    <a:gd name="connsiteY7" fmla="*/ 212 h 7002"/>
                    <a:gd name="connsiteX8" fmla="*/ 6938 w 12466"/>
                    <a:gd name="connsiteY8" fmla="*/ 2022 h 7002"/>
                    <a:gd name="connsiteX9" fmla="*/ 6081 w 12466"/>
                    <a:gd name="connsiteY9" fmla="*/ 1450 h 7002"/>
                    <a:gd name="connsiteX10" fmla="*/ 5414 w 12466"/>
                    <a:gd name="connsiteY10" fmla="*/ 3164 h 7002"/>
                    <a:gd name="connsiteX11" fmla="*/ 4366 w 12466"/>
                    <a:gd name="connsiteY11" fmla="*/ 1831 h 7002"/>
                    <a:gd name="connsiteX12" fmla="*/ 3700 w 12466"/>
                    <a:gd name="connsiteY12" fmla="*/ 1831 h 7002"/>
                    <a:gd name="connsiteX13" fmla="*/ 3700 w 12466"/>
                    <a:gd name="connsiteY13" fmla="*/ 3069 h 7002"/>
                    <a:gd name="connsiteX14" fmla="*/ 2747 w 12466"/>
                    <a:gd name="connsiteY14" fmla="*/ 2307 h 7002"/>
                    <a:gd name="connsiteX15" fmla="*/ 2176 w 12466"/>
                    <a:gd name="connsiteY15" fmla="*/ 2402 h 7002"/>
                    <a:gd name="connsiteX16" fmla="*/ 2842 w 12466"/>
                    <a:gd name="connsiteY16" fmla="*/ 4403 h 7002"/>
                    <a:gd name="connsiteX17" fmla="*/ 80 w 12466"/>
                    <a:gd name="connsiteY17" fmla="*/ 2688 h 7002"/>
                    <a:gd name="connsiteX18" fmla="*/ 366 w 12466"/>
                    <a:gd name="connsiteY18" fmla="*/ 3450 h 7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2466" h="7002">
                      <a:moveTo>
                        <a:pt x="461" y="3546"/>
                      </a:moveTo>
                      <a:cubicBezTo>
                        <a:pt x="937" y="4212"/>
                        <a:pt x="1509" y="4784"/>
                        <a:pt x="2080" y="5355"/>
                      </a:cubicBezTo>
                      <a:cubicBezTo>
                        <a:pt x="3985" y="7070"/>
                        <a:pt x="6938" y="7546"/>
                        <a:pt x="9224" y="6308"/>
                      </a:cubicBezTo>
                      <a:cubicBezTo>
                        <a:pt x="11034" y="5355"/>
                        <a:pt x="12558" y="3260"/>
                        <a:pt x="12463" y="21"/>
                      </a:cubicBezTo>
                      <a:cubicBezTo>
                        <a:pt x="12463" y="-169"/>
                        <a:pt x="11034" y="974"/>
                        <a:pt x="10843" y="1355"/>
                      </a:cubicBezTo>
                      <a:cubicBezTo>
                        <a:pt x="10653" y="1164"/>
                        <a:pt x="10462" y="974"/>
                        <a:pt x="10176" y="1069"/>
                      </a:cubicBezTo>
                      <a:cubicBezTo>
                        <a:pt x="9510" y="1164"/>
                        <a:pt x="9510" y="1736"/>
                        <a:pt x="9319" y="2307"/>
                      </a:cubicBezTo>
                      <a:cubicBezTo>
                        <a:pt x="8938" y="1450"/>
                        <a:pt x="8653" y="307"/>
                        <a:pt x="7795" y="212"/>
                      </a:cubicBezTo>
                      <a:cubicBezTo>
                        <a:pt x="7129" y="212"/>
                        <a:pt x="6938" y="1164"/>
                        <a:pt x="6938" y="2022"/>
                      </a:cubicBezTo>
                      <a:cubicBezTo>
                        <a:pt x="6652" y="1736"/>
                        <a:pt x="6462" y="1545"/>
                        <a:pt x="6081" y="1450"/>
                      </a:cubicBezTo>
                      <a:cubicBezTo>
                        <a:pt x="5224" y="1450"/>
                        <a:pt x="5414" y="2402"/>
                        <a:pt x="5414" y="3164"/>
                      </a:cubicBezTo>
                      <a:cubicBezTo>
                        <a:pt x="5033" y="2688"/>
                        <a:pt x="4843" y="2212"/>
                        <a:pt x="4366" y="1831"/>
                      </a:cubicBezTo>
                      <a:cubicBezTo>
                        <a:pt x="4271" y="1831"/>
                        <a:pt x="3890" y="1640"/>
                        <a:pt x="3700" y="1831"/>
                      </a:cubicBezTo>
                      <a:cubicBezTo>
                        <a:pt x="3509" y="2212"/>
                        <a:pt x="3509" y="2593"/>
                        <a:pt x="3700" y="3069"/>
                      </a:cubicBezTo>
                      <a:cubicBezTo>
                        <a:pt x="3414" y="2688"/>
                        <a:pt x="3128" y="2402"/>
                        <a:pt x="2747" y="2307"/>
                      </a:cubicBezTo>
                      <a:cubicBezTo>
                        <a:pt x="2652" y="2307"/>
                        <a:pt x="2176" y="2212"/>
                        <a:pt x="2176" y="2402"/>
                      </a:cubicBezTo>
                      <a:cubicBezTo>
                        <a:pt x="2176" y="3164"/>
                        <a:pt x="2557" y="3736"/>
                        <a:pt x="2842" y="4403"/>
                      </a:cubicBezTo>
                      <a:cubicBezTo>
                        <a:pt x="2652" y="3926"/>
                        <a:pt x="937" y="3069"/>
                        <a:pt x="80" y="2688"/>
                      </a:cubicBezTo>
                      <a:cubicBezTo>
                        <a:pt x="-206" y="2593"/>
                        <a:pt x="366" y="3450"/>
                        <a:pt x="366" y="3450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515" name="شكل حر: شكل 2514">
                  <a:extLst>
                    <a:ext uri="{FF2B5EF4-FFF2-40B4-BE49-F238E27FC236}">
                      <a16:creationId xmlns:a16="http://schemas.microsoft.com/office/drawing/2014/main" id="{2DD27377-42C1-A505-8149-B0EA7B34830D}"/>
                    </a:ext>
                  </a:extLst>
                </p:cNvPr>
                <p:cNvSpPr/>
                <p:nvPr/>
              </p:nvSpPr>
              <p:spPr>
                <a:xfrm>
                  <a:off x="6461093" y="2657379"/>
                  <a:ext cx="12191" cy="5362"/>
                </a:xfrm>
                <a:custGeom>
                  <a:avLst/>
                  <a:gdLst>
                    <a:gd name="connsiteX0" fmla="*/ 95 w 12191"/>
                    <a:gd name="connsiteY0" fmla="*/ 1143 h 5362"/>
                    <a:gd name="connsiteX1" fmla="*/ 95 w 12191"/>
                    <a:gd name="connsiteY1" fmla="*/ 1238 h 5362"/>
                    <a:gd name="connsiteX2" fmla="*/ 1238 w 12191"/>
                    <a:gd name="connsiteY2" fmla="*/ 2572 h 5362"/>
                    <a:gd name="connsiteX3" fmla="*/ 3715 w 12191"/>
                    <a:gd name="connsiteY3" fmla="*/ 4096 h 5362"/>
                    <a:gd name="connsiteX4" fmla="*/ 3905 w 12191"/>
                    <a:gd name="connsiteY4" fmla="*/ 3905 h 5362"/>
                    <a:gd name="connsiteX5" fmla="*/ 3715 w 12191"/>
                    <a:gd name="connsiteY5" fmla="*/ 3715 h 5362"/>
                    <a:gd name="connsiteX6" fmla="*/ 6287 w 12191"/>
                    <a:gd name="connsiteY6" fmla="*/ 4477 h 5362"/>
                    <a:gd name="connsiteX7" fmla="*/ 6382 w 12191"/>
                    <a:gd name="connsiteY7" fmla="*/ 4286 h 5362"/>
                    <a:gd name="connsiteX8" fmla="*/ 4953 w 12191"/>
                    <a:gd name="connsiteY8" fmla="*/ 2858 h 5362"/>
                    <a:gd name="connsiteX9" fmla="*/ 6953 w 12191"/>
                    <a:gd name="connsiteY9" fmla="*/ 4096 h 5362"/>
                    <a:gd name="connsiteX10" fmla="*/ 7144 w 12191"/>
                    <a:gd name="connsiteY10" fmla="*/ 3905 h 5362"/>
                    <a:gd name="connsiteX11" fmla="*/ 6191 w 12191"/>
                    <a:gd name="connsiteY11" fmla="*/ 2477 h 5362"/>
                    <a:gd name="connsiteX12" fmla="*/ 7620 w 12191"/>
                    <a:gd name="connsiteY12" fmla="*/ 4001 h 5362"/>
                    <a:gd name="connsiteX13" fmla="*/ 7810 w 12191"/>
                    <a:gd name="connsiteY13" fmla="*/ 3905 h 5362"/>
                    <a:gd name="connsiteX14" fmla="*/ 7429 w 12191"/>
                    <a:gd name="connsiteY14" fmla="*/ 1715 h 5362"/>
                    <a:gd name="connsiteX15" fmla="*/ 7239 w 12191"/>
                    <a:gd name="connsiteY15" fmla="*/ 476 h 5362"/>
                    <a:gd name="connsiteX16" fmla="*/ 7525 w 12191"/>
                    <a:gd name="connsiteY16" fmla="*/ 1524 h 5362"/>
                    <a:gd name="connsiteX17" fmla="*/ 8192 w 12191"/>
                    <a:gd name="connsiteY17" fmla="*/ 3429 h 5362"/>
                    <a:gd name="connsiteX18" fmla="*/ 8382 w 12191"/>
                    <a:gd name="connsiteY18" fmla="*/ 3429 h 5362"/>
                    <a:gd name="connsiteX19" fmla="*/ 8668 w 12191"/>
                    <a:gd name="connsiteY19" fmla="*/ 1524 h 5362"/>
                    <a:gd name="connsiteX20" fmla="*/ 8668 w 12191"/>
                    <a:gd name="connsiteY20" fmla="*/ 286 h 5362"/>
                    <a:gd name="connsiteX21" fmla="*/ 8954 w 12191"/>
                    <a:gd name="connsiteY21" fmla="*/ 2572 h 5362"/>
                    <a:gd name="connsiteX22" fmla="*/ 9239 w 12191"/>
                    <a:gd name="connsiteY22" fmla="*/ 2572 h 5362"/>
                    <a:gd name="connsiteX23" fmla="*/ 9334 w 12191"/>
                    <a:gd name="connsiteY23" fmla="*/ 2000 h 5362"/>
                    <a:gd name="connsiteX24" fmla="*/ 9334 w 12191"/>
                    <a:gd name="connsiteY24" fmla="*/ 3048 h 5362"/>
                    <a:gd name="connsiteX25" fmla="*/ 9525 w 12191"/>
                    <a:gd name="connsiteY25" fmla="*/ 3048 h 5362"/>
                    <a:gd name="connsiteX26" fmla="*/ 10954 w 12191"/>
                    <a:gd name="connsiteY26" fmla="*/ 953 h 5362"/>
                    <a:gd name="connsiteX27" fmla="*/ 11144 w 12191"/>
                    <a:gd name="connsiteY27" fmla="*/ 571 h 5362"/>
                    <a:gd name="connsiteX28" fmla="*/ 10668 w 12191"/>
                    <a:gd name="connsiteY28" fmla="*/ 2286 h 5362"/>
                    <a:gd name="connsiteX29" fmla="*/ 10858 w 12191"/>
                    <a:gd name="connsiteY29" fmla="*/ 2477 h 5362"/>
                    <a:gd name="connsiteX30" fmla="*/ 12192 w 12191"/>
                    <a:gd name="connsiteY30" fmla="*/ 0 h 5362"/>
                    <a:gd name="connsiteX31" fmla="*/ 9049 w 12191"/>
                    <a:gd name="connsiteY31" fmla="*/ 4667 h 5362"/>
                    <a:gd name="connsiteX32" fmla="*/ 1905 w 12191"/>
                    <a:gd name="connsiteY32" fmla="*/ 3715 h 5362"/>
                    <a:gd name="connsiteX33" fmla="*/ 286 w 12191"/>
                    <a:gd name="connsiteY33" fmla="*/ 1905 h 5362"/>
                    <a:gd name="connsiteX34" fmla="*/ 0 w 12191"/>
                    <a:gd name="connsiteY34" fmla="*/ 1333 h 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2191" h="5362">
                      <a:moveTo>
                        <a:pt x="95" y="1143"/>
                      </a:moveTo>
                      <a:cubicBezTo>
                        <a:pt x="95" y="1143"/>
                        <a:pt x="95" y="1143"/>
                        <a:pt x="95" y="1238"/>
                      </a:cubicBezTo>
                      <a:cubicBezTo>
                        <a:pt x="476" y="1715"/>
                        <a:pt x="857" y="2191"/>
                        <a:pt x="1238" y="2572"/>
                      </a:cubicBezTo>
                      <a:cubicBezTo>
                        <a:pt x="2000" y="3239"/>
                        <a:pt x="2762" y="3810"/>
                        <a:pt x="3715" y="4096"/>
                      </a:cubicBezTo>
                      <a:cubicBezTo>
                        <a:pt x="3810" y="4096"/>
                        <a:pt x="3905" y="4096"/>
                        <a:pt x="3905" y="3905"/>
                      </a:cubicBezTo>
                      <a:cubicBezTo>
                        <a:pt x="3905" y="3905"/>
                        <a:pt x="3810" y="3715"/>
                        <a:pt x="3715" y="3715"/>
                      </a:cubicBezTo>
                      <a:cubicBezTo>
                        <a:pt x="4477" y="4191"/>
                        <a:pt x="5429" y="4477"/>
                        <a:pt x="6287" y="4477"/>
                      </a:cubicBezTo>
                      <a:cubicBezTo>
                        <a:pt x="6382" y="4477"/>
                        <a:pt x="6477" y="4286"/>
                        <a:pt x="6382" y="4286"/>
                      </a:cubicBezTo>
                      <a:cubicBezTo>
                        <a:pt x="5905" y="3810"/>
                        <a:pt x="5334" y="3429"/>
                        <a:pt x="4953" y="2858"/>
                      </a:cubicBezTo>
                      <a:cubicBezTo>
                        <a:pt x="5525" y="3334"/>
                        <a:pt x="6191" y="3905"/>
                        <a:pt x="6953" y="4096"/>
                      </a:cubicBezTo>
                      <a:cubicBezTo>
                        <a:pt x="7049" y="4096"/>
                        <a:pt x="7144" y="4001"/>
                        <a:pt x="7144" y="3905"/>
                      </a:cubicBezTo>
                      <a:cubicBezTo>
                        <a:pt x="6858" y="3429"/>
                        <a:pt x="6477" y="3048"/>
                        <a:pt x="6191" y="2477"/>
                      </a:cubicBezTo>
                      <a:cubicBezTo>
                        <a:pt x="6572" y="3048"/>
                        <a:pt x="7144" y="3715"/>
                        <a:pt x="7620" y="4001"/>
                      </a:cubicBezTo>
                      <a:cubicBezTo>
                        <a:pt x="7620" y="4001"/>
                        <a:pt x="7810" y="4001"/>
                        <a:pt x="7810" y="3905"/>
                      </a:cubicBezTo>
                      <a:cubicBezTo>
                        <a:pt x="7810" y="3143"/>
                        <a:pt x="7525" y="2477"/>
                        <a:pt x="7429" y="1715"/>
                      </a:cubicBezTo>
                      <a:cubicBezTo>
                        <a:pt x="7429" y="1333"/>
                        <a:pt x="7334" y="857"/>
                        <a:pt x="7239" y="476"/>
                      </a:cubicBezTo>
                      <a:cubicBezTo>
                        <a:pt x="7334" y="857"/>
                        <a:pt x="7429" y="1143"/>
                        <a:pt x="7525" y="1524"/>
                      </a:cubicBezTo>
                      <a:cubicBezTo>
                        <a:pt x="7715" y="2191"/>
                        <a:pt x="7810" y="2953"/>
                        <a:pt x="8192" y="3429"/>
                      </a:cubicBezTo>
                      <a:cubicBezTo>
                        <a:pt x="8192" y="3429"/>
                        <a:pt x="8382" y="3429"/>
                        <a:pt x="8382" y="3429"/>
                      </a:cubicBezTo>
                      <a:cubicBezTo>
                        <a:pt x="8668" y="2858"/>
                        <a:pt x="8668" y="2191"/>
                        <a:pt x="8668" y="1524"/>
                      </a:cubicBezTo>
                      <a:cubicBezTo>
                        <a:pt x="8668" y="1143"/>
                        <a:pt x="8668" y="762"/>
                        <a:pt x="8668" y="286"/>
                      </a:cubicBezTo>
                      <a:cubicBezTo>
                        <a:pt x="8858" y="1048"/>
                        <a:pt x="8954" y="1810"/>
                        <a:pt x="8954" y="2572"/>
                      </a:cubicBezTo>
                      <a:cubicBezTo>
                        <a:pt x="8954" y="2762"/>
                        <a:pt x="9144" y="2762"/>
                        <a:pt x="9239" y="2572"/>
                      </a:cubicBezTo>
                      <a:cubicBezTo>
                        <a:pt x="9239" y="2381"/>
                        <a:pt x="9239" y="2191"/>
                        <a:pt x="9334" y="2000"/>
                      </a:cubicBezTo>
                      <a:cubicBezTo>
                        <a:pt x="9334" y="2381"/>
                        <a:pt x="9334" y="2667"/>
                        <a:pt x="9334" y="3048"/>
                      </a:cubicBezTo>
                      <a:cubicBezTo>
                        <a:pt x="9334" y="3143"/>
                        <a:pt x="9525" y="3239"/>
                        <a:pt x="9525" y="3048"/>
                      </a:cubicBezTo>
                      <a:cubicBezTo>
                        <a:pt x="10192" y="2572"/>
                        <a:pt x="10573" y="1715"/>
                        <a:pt x="10954" y="953"/>
                      </a:cubicBezTo>
                      <a:cubicBezTo>
                        <a:pt x="10954" y="857"/>
                        <a:pt x="11049" y="667"/>
                        <a:pt x="11144" y="571"/>
                      </a:cubicBezTo>
                      <a:cubicBezTo>
                        <a:pt x="11049" y="1143"/>
                        <a:pt x="10858" y="1715"/>
                        <a:pt x="10668" y="2286"/>
                      </a:cubicBezTo>
                      <a:cubicBezTo>
                        <a:pt x="10668" y="2381"/>
                        <a:pt x="10668" y="2572"/>
                        <a:pt x="10858" y="2477"/>
                      </a:cubicBezTo>
                      <a:cubicBezTo>
                        <a:pt x="11525" y="1810"/>
                        <a:pt x="12001" y="953"/>
                        <a:pt x="12192" y="0"/>
                      </a:cubicBezTo>
                      <a:cubicBezTo>
                        <a:pt x="11811" y="2381"/>
                        <a:pt x="10477" y="3905"/>
                        <a:pt x="9049" y="4667"/>
                      </a:cubicBezTo>
                      <a:cubicBezTo>
                        <a:pt x="6667" y="5906"/>
                        <a:pt x="3810" y="5429"/>
                        <a:pt x="1905" y="3715"/>
                      </a:cubicBezTo>
                      <a:cubicBezTo>
                        <a:pt x="1333" y="3143"/>
                        <a:pt x="762" y="2572"/>
                        <a:pt x="286" y="1905"/>
                      </a:cubicBezTo>
                      <a:cubicBezTo>
                        <a:pt x="286" y="1905"/>
                        <a:pt x="0" y="1524"/>
                        <a:pt x="0" y="1333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485" name="رسم 672">
                <a:extLst>
                  <a:ext uri="{FF2B5EF4-FFF2-40B4-BE49-F238E27FC236}">
                    <a16:creationId xmlns:a16="http://schemas.microsoft.com/office/drawing/2014/main" id="{C1F551A6-0095-A8CE-F2C7-AAB55567F7DC}"/>
                  </a:ext>
                </a:extLst>
              </p:cNvPr>
              <p:cNvGrpSpPr/>
              <p:nvPr/>
            </p:nvGrpSpPr>
            <p:grpSpPr>
              <a:xfrm>
                <a:off x="6551580" y="2712186"/>
                <a:ext cx="19538" cy="21146"/>
                <a:chOff x="6551580" y="2712186"/>
                <a:chExt cx="19538" cy="21146"/>
              </a:xfrm>
            </p:grpSpPr>
            <p:grpSp>
              <p:nvGrpSpPr>
                <p:cNvPr id="2499" name="رسم 672">
                  <a:extLst>
                    <a:ext uri="{FF2B5EF4-FFF2-40B4-BE49-F238E27FC236}">
                      <a16:creationId xmlns:a16="http://schemas.microsoft.com/office/drawing/2014/main" id="{7BCA0EA0-E4BA-9342-1C08-E9C3EB6C7C16}"/>
                    </a:ext>
                  </a:extLst>
                </p:cNvPr>
                <p:cNvGrpSpPr/>
                <p:nvPr/>
              </p:nvGrpSpPr>
              <p:grpSpPr>
                <a:xfrm>
                  <a:off x="6551580" y="2712186"/>
                  <a:ext cx="13620" cy="17384"/>
                  <a:chOff x="6551580" y="2712186"/>
                  <a:chExt cx="13620" cy="17384"/>
                </a:xfrm>
              </p:grpSpPr>
              <p:sp>
                <p:nvSpPr>
                  <p:cNvPr id="2509" name="شكل حر: شكل 2508">
                    <a:extLst>
                      <a:ext uri="{FF2B5EF4-FFF2-40B4-BE49-F238E27FC236}">
                        <a16:creationId xmlns:a16="http://schemas.microsoft.com/office/drawing/2014/main" id="{5B368294-CF2A-19B1-7B93-B7E087ABD079}"/>
                      </a:ext>
                    </a:extLst>
                  </p:cNvPr>
                  <p:cNvSpPr/>
                  <p:nvPr/>
                </p:nvSpPr>
                <p:spPr>
                  <a:xfrm>
                    <a:off x="6551735" y="2712186"/>
                    <a:ext cx="13465" cy="17384"/>
                  </a:xfrm>
                  <a:custGeom>
                    <a:avLst/>
                    <a:gdLst>
                      <a:gd name="connsiteX0" fmla="*/ 36 w 13465"/>
                      <a:gd name="connsiteY0" fmla="*/ 9772 h 17384"/>
                      <a:gd name="connsiteX1" fmla="*/ 321 w 13465"/>
                      <a:gd name="connsiteY1" fmla="*/ 6248 h 17384"/>
                      <a:gd name="connsiteX2" fmla="*/ 4417 w 13465"/>
                      <a:gd name="connsiteY2" fmla="*/ 56 h 17384"/>
                      <a:gd name="connsiteX3" fmla="*/ 5941 w 13465"/>
                      <a:gd name="connsiteY3" fmla="*/ 1104 h 17384"/>
                      <a:gd name="connsiteX4" fmla="*/ 6513 w 13465"/>
                      <a:gd name="connsiteY4" fmla="*/ 1009 h 17384"/>
                      <a:gd name="connsiteX5" fmla="*/ 7560 w 13465"/>
                      <a:gd name="connsiteY5" fmla="*/ 723 h 17384"/>
                      <a:gd name="connsiteX6" fmla="*/ 9370 w 13465"/>
                      <a:gd name="connsiteY6" fmla="*/ 1580 h 17384"/>
                      <a:gd name="connsiteX7" fmla="*/ 10037 w 13465"/>
                      <a:gd name="connsiteY7" fmla="*/ 2342 h 17384"/>
                      <a:gd name="connsiteX8" fmla="*/ 10418 w 13465"/>
                      <a:gd name="connsiteY8" fmla="*/ 2057 h 17384"/>
                      <a:gd name="connsiteX9" fmla="*/ 11656 w 13465"/>
                      <a:gd name="connsiteY9" fmla="*/ 2914 h 17384"/>
                      <a:gd name="connsiteX10" fmla="*/ 12609 w 13465"/>
                      <a:gd name="connsiteY10" fmla="*/ 4628 h 17384"/>
                      <a:gd name="connsiteX11" fmla="*/ 13466 w 13465"/>
                      <a:gd name="connsiteY11" fmla="*/ 7772 h 17384"/>
                      <a:gd name="connsiteX12" fmla="*/ 7465 w 13465"/>
                      <a:gd name="connsiteY12" fmla="*/ 17297 h 17384"/>
                      <a:gd name="connsiteX13" fmla="*/ 1655 w 13465"/>
                      <a:gd name="connsiteY13" fmla="*/ 14439 h 17384"/>
                      <a:gd name="connsiteX14" fmla="*/ 131 w 13465"/>
                      <a:gd name="connsiteY14" fmla="*/ 9772 h 17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465" h="17384">
                        <a:moveTo>
                          <a:pt x="36" y="9772"/>
                        </a:moveTo>
                        <a:cubicBezTo>
                          <a:pt x="-60" y="8629"/>
                          <a:pt x="36" y="7391"/>
                          <a:pt x="321" y="6248"/>
                        </a:cubicBezTo>
                        <a:cubicBezTo>
                          <a:pt x="607" y="4819"/>
                          <a:pt x="2226" y="-610"/>
                          <a:pt x="4417" y="56"/>
                        </a:cubicBezTo>
                        <a:cubicBezTo>
                          <a:pt x="4989" y="247"/>
                          <a:pt x="5560" y="628"/>
                          <a:pt x="5941" y="1104"/>
                        </a:cubicBezTo>
                        <a:cubicBezTo>
                          <a:pt x="6227" y="1390"/>
                          <a:pt x="6322" y="1104"/>
                          <a:pt x="6513" y="1009"/>
                        </a:cubicBezTo>
                        <a:cubicBezTo>
                          <a:pt x="6798" y="723"/>
                          <a:pt x="7180" y="723"/>
                          <a:pt x="7560" y="723"/>
                        </a:cubicBezTo>
                        <a:cubicBezTo>
                          <a:pt x="8132" y="723"/>
                          <a:pt x="8894" y="1199"/>
                          <a:pt x="9370" y="1580"/>
                        </a:cubicBezTo>
                        <a:cubicBezTo>
                          <a:pt x="9656" y="1771"/>
                          <a:pt x="9846" y="2057"/>
                          <a:pt x="10037" y="2342"/>
                        </a:cubicBezTo>
                        <a:cubicBezTo>
                          <a:pt x="10037" y="2152"/>
                          <a:pt x="10227" y="2057"/>
                          <a:pt x="10418" y="2057"/>
                        </a:cubicBezTo>
                        <a:cubicBezTo>
                          <a:pt x="10989" y="2057"/>
                          <a:pt x="11370" y="2438"/>
                          <a:pt x="11656" y="2914"/>
                        </a:cubicBezTo>
                        <a:cubicBezTo>
                          <a:pt x="12037" y="3485"/>
                          <a:pt x="12228" y="4057"/>
                          <a:pt x="12609" y="4628"/>
                        </a:cubicBezTo>
                        <a:cubicBezTo>
                          <a:pt x="13180" y="5581"/>
                          <a:pt x="13371" y="6724"/>
                          <a:pt x="13466" y="7772"/>
                        </a:cubicBezTo>
                        <a:cubicBezTo>
                          <a:pt x="13466" y="11391"/>
                          <a:pt x="11370" y="16535"/>
                          <a:pt x="7465" y="17297"/>
                        </a:cubicBezTo>
                        <a:cubicBezTo>
                          <a:pt x="5179" y="17773"/>
                          <a:pt x="2798" y="16249"/>
                          <a:pt x="1655" y="14439"/>
                        </a:cubicBezTo>
                        <a:cubicBezTo>
                          <a:pt x="702" y="13010"/>
                          <a:pt x="226" y="11391"/>
                          <a:pt x="131" y="9772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10" name="شكل حر: شكل 2509">
                    <a:extLst>
                      <a:ext uri="{FF2B5EF4-FFF2-40B4-BE49-F238E27FC236}">
                        <a16:creationId xmlns:a16="http://schemas.microsoft.com/office/drawing/2014/main" id="{E255BC75-F0EE-9C67-0661-EEE443B4666A}"/>
                      </a:ext>
                    </a:extLst>
                  </p:cNvPr>
                  <p:cNvSpPr/>
                  <p:nvPr/>
                </p:nvSpPr>
                <p:spPr>
                  <a:xfrm>
                    <a:off x="6551580" y="2712186"/>
                    <a:ext cx="11620" cy="17289"/>
                  </a:xfrm>
                  <a:custGeom>
                    <a:avLst/>
                    <a:gdLst>
                      <a:gd name="connsiteX0" fmla="*/ 191 w 11620"/>
                      <a:gd name="connsiteY0" fmla="*/ 9772 h 17289"/>
                      <a:gd name="connsiteX1" fmla="*/ 476 w 11620"/>
                      <a:gd name="connsiteY1" fmla="*/ 6248 h 17289"/>
                      <a:gd name="connsiteX2" fmla="*/ 4572 w 11620"/>
                      <a:gd name="connsiteY2" fmla="*/ 56 h 17289"/>
                      <a:gd name="connsiteX3" fmla="*/ 6096 w 11620"/>
                      <a:gd name="connsiteY3" fmla="*/ 1104 h 17289"/>
                      <a:gd name="connsiteX4" fmla="*/ 6667 w 11620"/>
                      <a:gd name="connsiteY4" fmla="*/ 1009 h 17289"/>
                      <a:gd name="connsiteX5" fmla="*/ 7715 w 11620"/>
                      <a:gd name="connsiteY5" fmla="*/ 723 h 17289"/>
                      <a:gd name="connsiteX6" fmla="*/ 9525 w 11620"/>
                      <a:gd name="connsiteY6" fmla="*/ 1580 h 17289"/>
                      <a:gd name="connsiteX7" fmla="*/ 10192 w 11620"/>
                      <a:gd name="connsiteY7" fmla="*/ 2342 h 17289"/>
                      <a:gd name="connsiteX8" fmla="*/ 10573 w 11620"/>
                      <a:gd name="connsiteY8" fmla="*/ 2057 h 17289"/>
                      <a:gd name="connsiteX9" fmla="*/ 11621 w 11620"/>
                      <a:gd name="connsiteY9" fmla="*/ 2723 h 17289"/>
                      <a:gd name="connsiteX10" fmla="*/ 11049 w 11620"/>
                      <a:gd name="connsiteY10" fmla="*/ 2628 h 17289"/>
                      <a:gd name="connsiteX11" fmla="*/ 10001 w 11620"/>
                      <a:gd name="connsiteY11" fmla="*/ 4247 h 17289"/>
                      <a:gd name="connsiteX12" fmla="*/ 8477 w 11620"/>
                      <a:gd name="connsiteY12" fmla="*/ 1676 h 17289"/>
                      <a:gd name="connsiteX13" fmla="*/ 7715 w 11620"/>
                      <a:gd name="connsiteY13" fmla="*/ 2819 h 17289"/>
                      <a:gd name="connsiteX14" fmla="*/ 7334 w 11620"/>
                      <a:gd name="connsiteY14" fmla="*/ 1961 h 17289"/>
                      <a:gd name="connsiteX15" fmla="*/ 7144 w 11620"/>
                      <a:gd name="connsiteY15" fmla="*/ 1961 h 17289"/>
                      <a:gd name="connsiteX16" fmla="*/ 6763 w 11620"/>
                      <a:gd name="connsiteY16" fmla="*/ 2819 h 17289"/>
                      <a:gd name="connsiteX17" fmla="*/ 6287 w 11620"/>
                      <a:gd name="connsiteY17" fmla="*/ 2152 h 17289"/>
                      <a:gd name="connsiteX18" fmla="*/ 6096 w 11620"/>
                      <a:gd name="connsiteY18" fmla="*/ 2152 h 17289"/>
                      <a:gd name="connsiteX19" fmla="*/ 5334 w 11620"/>
                      <a:gd name="connsiteY19" fmla="*/ 4533 h 17289"/>
                      <a:gd name="connsiteX20" fmla="*/ 5334 w 11620"/>
                      <a:gd name="connsiteY20" fmla="*/ 2628 h 17289"/>
                      <a:gd name="connsiteX21" fmla="*/ 4477 w 11620"/>
                      <a:gd name="connsiteY21" fmla="*/ 1009 h 17289"/>
                      <a:gd name="connsiteX22" fmla="*/ 2572 w 11620"/>
                      <a:gd name="connsiteY22" fmla="*/ 2152 h 17289"/>
                      <a:gd name="connsiteX23" fmla="*/ 1524 w 11620"/>
                      <a:gd name="connsiteY23" fmla="*/ 5295 h 17289"/>
                      <a:gd name="connsiteX24" fmla="*/ 1048 w 11620"/>
                      <a:gd name="connsiteY24" fmla="*/ 10058 h 17289"/>
                      <a:gd name="connsiteX25" fmla="*/ 2191 w 11620"/>
                      <a:gd name="connsiteY25" fmla="*/ 13772 h 17289"/>
                      <a:gd name="connsiteX26" fmla="*/ 3715 w 11620"/>
                      <a:gd name="connsiteY26" fmla="*/ 13487 h 17289"/>
                      <a:gd name="connsiteX27" fmla="*/ 4191 w 11620"/>
                      <a:gd name="connsiteY27" fmla="*/ 10153 h 17289"/>
                      <a:gd name="connsiteX28" fmla="*/ 4191 w 11620"/>
                      <a:gd name="connsiteY28" fmla="*/ 12153 h 17289"/>
                      <a:gd name="connsiteX29" fmla="*/ 4191 w 11620"/>
                      <a:gd name="connsiteY29" fmla="*/ 13582 h 17289"/>
                      <a:gd name="connsiteX30" fmla="*/ 4763 w 11620"/>
                      <a:gd name="connsiteY30" fmla="*/ 15773 h 17289"/>
                      <a:gd name="connsiteX31" fmla="*/ 4953 w 11620"/>
                      <a:gd name="connsiteY31" fmla="*/ 15773 h 17289"/>
                      <a:gd name="connsiteX32" fmla="*/ 5715 w 11620"/>
                      <a:gd name="connsiteY32" fmla="*/ 13868 h 17289"/>
                      <a:gd name="connsiteX33" fmla="*/ 6191 w 11620"/>
                      <a:gd name="connsiteY33" fmla="*/ 15392 h 17289"/>
                      <a:gd name="connsiteX34" fmla="*/ 6382 w 11620"/>
                      <a:gd name="connsiteY34" fmla="*/ 15392 h 17289"/>
                      <a:gd name="connsiteX35" fmla="*/ 7049 w 11620"/>
                      <a:gd name="connsiteY35" fmla="*/ 13391 h 17289"/>
                      <a:gd name="connsiteX36" fmla="*/ 7810 w 11620"/>
                      <a:gd name="connsiteY36" fmla="*/ 11010 h 17289"/>
                      <a:gd name="connsiteX37" fmla="*/ 7810 w 11620"/>
                      <a:gd name="connsiteY37" fmla="*/ 13868 h 17289"/>
                      <a:gd name="connsiteX38" fmla="*/ 8001 w 11620"/>
                      <a:gd name="connsiteY38" fmla="*/ 15677 h 17289"/>
                      <a:gd name="connsiteX39" fmla="*/ 10668 w 11620"/>
                      <a:gd name="connsiteY39" fmla="*/ 15106 h 17289"/>
                      <a:gd name="connsiteX40" fmla="*/ 7334 w 11620"/>
                      <a:gd name="connsiteY40" fmla="*/ 17201 h 17289"/>
                      <a:gd name="connsiteX41" fmla="*/ 1524 w 11620"/>
                      <a:gd name="connsiteY41" fmla="*/ 14344 h 17289"/>
                      <a:gd name="connsiteX42" fmla="*/ 0 w 11620"/>
                      <a:gd name="connsiteY42" fmla="*/ 9677 h 17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1620" h="17289">
                        <a:moveTo>
                          <a:pt x="191" y="9772"/>
                        </a:moveTo>
                        <a:cubicBezTo>
                          <a:pt x="95" y="8629"/>
                          <a:pt x="191" y="7391"/>
                          <a:pt x="476" y="6248"/>
                        </a:cubicBezTo>
                        <a:cubicBezTo>
                          <a:pt x="762" y="4819"/>
                          <a:pt x="2381" y="-610"/>
                          <a:pt x="4572" y="56"/>
                        </a:cubicBezTo>
                        <a:cubicBezTo>
                          <a:pt x="5143" y="247"/>
                          <a:pt x="5715" y="628"/>
                          <a:pt x="6096" y="1104"/>
                        </a:cubicBezTo>
                        <a:cubicBezTo>
                          <a:pt x="6382" y="1390"/>
                          <a:pt x="6477" y="1104"/>
                          <a:pt x="6667" y="1009"/>
                        </a:cubicBezTo>
                        <a:cubicBezTo>
                          <a:pt x="6953" y="723"/>
                          <a:pt x="7334" y="723"/>
                          <a:pt x="7715" y="723"/>
                        </a:cubicBezTo>
                        <a:cubicBezTo>
                          <a:pt x="8287" y="723"/>
                          <a:pt x="9049" y="1199"/>
                          <a:pt x="9525" y="1580"/>
                        </a:cubicBezTo>
                        <a:cubicBezTo>
                          <a:pt x="9811" y="1771"/>
                          <a:pt x="10001" y="2057"/>
                          <a:pt x="10192" y="2342"/>
                        </a:cubicBezTo>
                        <a:cubicBezTo>
                          <a:pt x="10192" y="2152"/>
                          <a:pt x="10382" y="2057"/>
                          <a:pt x="10573" y="2057"/>
                        </a:cubicBezTo>
                        <a:cubicBezTo>
                          <a:pt x="11049" y="2057"/>
                          <a:pt x="11335" y="2342"/>
                          <a:pt x="11621" y="2723"/>
                        </a:cubicBezTo>
                        <a:cubicBezTo>
                          <a:pt x="11430" y="2628"/>
                          <a:pt x="11239" y="2533"/>
                          <a:pt x="11049" y="2628"/>
                        </a:cubicBezTo>
                        <a:cubicBezTo>
                          <a:pt x="10287" y="2628"/>
                          <a:pt x="10001" y="3485"/>
                          <a:pt x="10001" y="4247"/>
                        </a:cubicBezTo>
                        <a:cubicBezTo>
                          <a:pt x="9716" y="3295"/>
                          <a:pt x="9620" y="1961"/>
                          <a:pt x="8477" y="1676"/>
                        </a:cubicBezTo>
                        <a:cubicBezTo>
                          <a:pt x="8001" y="1580"/>
                          <a:pt x="7810" y="2247"/>
                          <a:pt x="7715" y="2819"/>
                        </a:cubicBezTo>
                        <a:cubicBezTo>
                          <a:pt x="7715" y="2438"/>
                          <a:pt x="7525" y="2152"/>
                          <a:pt x="7334" y="1961"/>
                        </a:cubicBezTo>
                        <a:cubicBezTo>
                          <a:pt x="7334" y="1961"/>
                          <a:pt x="7144" y="1961"/>
                          <a:pt x="7144" y="1961"/>
                        </a:cubicBezTo>
                        <a:cubicBezTo>
                          <a:pt x="7144" y="2057"/>
                          <a:pt x="6953" y="3104"/>
                          <a:pt x="6763" y="2819"/>
                        </a:cubicBezTo>
                        <a:cubicBezTo>
                          <a:pt x="6572" y="2628"/>
                          <a:pt x="6477" y="2342"/>
                          <a:pt x="6287" y="2152"/>
                        </a:cubicBezTo>
                        <a:cubicBezTo>
                          <a:pt x="6287" y="2152"/>
                          <a:pt x="6096" y="2152"/>
                          <a:pt x="6096" y="2152"/>
                        </a:cubicBezTo>
                        <a:cubicBezTo>
                          <a:pt x="5620" y="2914"/>
                          <a:pt x="5620" y="3771"/>
                          <a:pt x="5334" y="4533"/>
                        </a:cubicBezTo>
                        <a:cubicBezTo>
                          <a:pt x="5334" y="3866"/>
                          <a:pt x="5334" y="3200"/>
                          <a:pt x="5334" y="2628"/>
                        </a:cubicBezTo>
                        <a:cubicBezTo>
                          <a:pt x="5334" y="2057"/>
                          <a:pt x="5143" y="1199"/>
                          <a:pt x="4477" y="1009"/>
                        </a:cubicBezTo>
                        <a:cubicBezTo>
                          <a:pt x="3715" y="818"/>
                          <a:pt x="2858" y="1580"/>
                          <a:pt x="2572" y="2152"/>
                        </a:cubicBezTo>
                        <a:cubicBezTo>
                          <a:pt x="2000" y="3104"/>
                          <a:pt x="1714" y="4247"/>
                          <a:pt x="1524" y="5295"/>
                        </a:cubicBezTo>
                        <a:cubicBezTo>
                          <a:pt x="1238" y="6819"/>
                          <a:pt x="952" y="8438"/>
                          <a:pt x="1048" y="10058"/>
                        </a:cubicBezTo>
                        <a:cubicBezTo>
                          <a:pt x="1143" y="11296"/>
                          <a:pt x="1429" y="12725"/>
                          <a:pt x="2191" y="13772"/>
                        </a:cubicBezTo>
                        <a:cubicBezTo>
                          <a:pt x="2667" y="14534"/>
                          <a:pt x="3429" y="14249"/>
                          <a:pt x="3715" y="13487"/>
                        </a:cubicBezTo>
                        <a:cubicBezTo>
                          <a:pt x="4096" y="12439"/>
                          <a:pt x="3715" y="11105"/>
                          <a:pt x="4191" y="10153"/>
                        </a:cubicBezTo>
                        <a:cubicBezTo>
                          <a:pt x="4381" y="10724"/>
                          <a:pt x="4381" y="11486"/>
                          <a:pt x="4191" y="12153"/>
                        </a:cubicBezTo>
                        <a:cubicBezTo>
                          <a:pt x="4191" y="12629"/>
                          <a:pt x="4191" y="13106"/>
                          <a:pt x="4191" y="13582"/>
                        </a:cubicBezTo>
                        <a:cubicBezTo>
                          <a:pt x="4191" y="14344"/>
                          <a:pt x="4191" y="15296"/>
                          <a:pt x="4763" y="15773"/>
                        </a:cubicBezTo>
                        <a:cubicBezTo>
                          <a:pt x="4763" y="15773"/>
                          <a:pt x="4858" y="15773"/>
                          <a:pt x="4953" y="15773"/>
                        </a:cubicBezTo>
                        <a:cubicBezTo>
                          <a:pt x="5525" y="15392"/>
                          <a:pt x="5429" y="14534"/>
                          <a:pt x="5715" y="13868"/>
                        </a:cubicBezTo>
                        <a:cubicBezTo>
                          <a:pt x="5905" y="14344"/>
                          <a:pt x="5715" y="15011"/>
                          <a:pt x="6191" y="15392"/>
                        </a:cubicBezTo>
                        <a:cubicBezTo>
                          <a:pt x="6191" y="15392"/>
                          <a:pt x="6191" y="15392"/>
                          <a:pt x="6382" y="15392"/>
                        </a:cubicBezTo>
                        <a:cubicBezTo>
                          <a:pt x="6953" y="14915"/>
                          <a:pt x="6953" y="14058"/>
                          <a:pt x="7049" y="13391"/>
                        </a:cubicBezTo>
                        <a:cubicBezTo>
                          <a:pt x="7239" y="12629"/>
                          <a:pt x="7334" y="11677"/>
                          <a:pt x="7810" y="11010"/>
                        </a:cubicBezTo>
                        <a:cubicBezTo>
                          <a:pt x="8001" y="11963"/>
                          <a:pt x="8001" y="12915"/>
                          <a:pt x="7810" y="13868"/>
                        </a:cubicBezTo>
                        <a:cubicBezTo>
                          <a:pt x="7810" y="14439"/>
                          <a:pt x="7620" y="15201"/>
                          <a:pt x="8001" y="15677"/>
                        </a:cubicBezTo>
                        <a:cubicBezTo>
                          <a:pt x="8572" y="16439"/>
                          <a:pt x="9906" y="15677"/>
                          <a:pt x="10668" y="15106"/>
                        </a:cubicBezTo>
                        <a:cubicBezTo>
                          <a:pt x="9716" y="16154"/>
                          <a:pt x="8668" y="16916"/>
                          <a:pt x="7334" y="17201"/>
                        </a:cubicBezTo>
                        <a:cubicBezTo>
                          <a:pt x="5048" y="17678"/>
                          <a:pt x="2667" y="16154"/>
                          <a:pt x="1524" y="14344"/>
                        </a:cubicBezTo>
                        <a:cubicBezTo>
                          <a:pt x="571" y="12915"/>
                          <a:pt x="95" y="11296"/>
                          <a:pt x="0" y="9677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500" name="رسم 672">
                  <a:extLst>
                    <a:ext uri="{FF2B5EF4-FFF2-40B4-BE49-F238E27FC236}">
                      <a16:creationId xmlns:a16="http://schemas.microsoft.com/office/drawing/2014/main" id="{28530D02-BAB4-967B-57E6-0A52ABFDA8DD}"/>
                    </a:ext>
                  </a:extLst>
                </p:cNvPr>
                <p:cNvGrpSpPr/>
                <p:nvPr/>
              </p:nvGrpSpPr>
              <p:grpSpPr>
                <a:xfrm>
                  <a:off x="6557147" y="2715886"/>
                  <a:ext cx="13971" cy="14629"/>
                  <a:chOff x="6557147" y="2715886"/>
                  <a:chExt cx="13971" cy="14629"/>
                </a:xfrm>
              </p:grpSpPr>
              <p:sp>
                <p:nvSpPr>
                  <p:cNvPr id="2507" name="شكل حر: شكل 2506">
                    <a:extLst>
                      <a:ext uri="{FF2B5EF4-FFF2-40B4-BE49-F238E27FC236}">
                        <a16:creationId xmlns:a16="http://schemas.microsoft.com/office/drawing/2014/main" id="{FEFDF1AB-989B-939F-D5D1-7EFF51D60D8D}"/>
                      </a:ext>
                    </a:extLst>
                  </p:cNvPr>
                  <p:cNvSpPr/>
                  <p:nvPr/>
                </p:nvSpPr>
                <p:spPr>
                  <a:xfrm>
                    <a:off x="6557147" y="2715886"/>
                    <a:ext cx="13971" cy="14438"/>
                  </a:xfrm>
                  <a:custGeom>
                    <a:avLst/>
                    <a:gdLst>
                      <a:gd name="connsiteX0" fmla="*/ 10721 w 13971"/>
                      <a:gd name="connsiteY0" fmla="*/ 11597 h 14438"/>
                      <a:gd name="connsiteX1" fmla="*/ 12530 w 13971"/>
                      <a:gd name="connsiteY1" fmla="*/ 8930 h 14438"/>
                      <a:gd name="connsiteX2" fmla="*/ 13102 w 13971"/>
                      <a:gd name="connsiteY2" fmla="*/ 2167 h 14438"/>
                      <a:gd name="connsiteX3" fmla="*/ 11387 w 13971"/>
                      <a:gd name="connsiteY3" fmla="*/ 2167 h 14438"/>
                      <a:gd name="connsiteX4" fmla="*/ 11006 w 13971"/>
                      <a:gd name="connsiteY4" fmla="*/ 1691 h 14438"/>
                      <a:gd name="connsiteX5" fmla="*/ 10435 w 13971"/>
                      <a:gd name="connsiteY5" fmla="*/ 929 h 14438"/>
                      <a:gd name="connsiteX6" fmla="*/ 8625 w 13971"/>
                      <a:gd name="connsiteY6" fmla="*/ 548 h 14438"/>
                      <a:gd name="connsiteX7" fmla="*/ 7768 w 13971"/>
                      <a:gd name="connsiteY7" fmla="*/ 738 h 14438"/>
                      <a:gd name="connsiteX8" fmla="*/ 7673 w 13971"/>
                      <a:gd name="connsiteY8" fmla="*/ 262 h 14438"/>
                      <a:gd name="connsiteX9" fmla="*/ 6339 w 13971"/>
                      <a:gd name="connsiteY9" fmla="*/ 167 h 14438"/>
                      <a:gd name="connsiteX10" fmla="*/ 4720 w 13971"/>
                      <a:gd name="connsiteY10" fmla="*/ 833 h 14438"/>
                      <a:gd name="connsiteX11" fmla="*/ 2339 w 13971"/>
                      <a:gd name="connsiteY11" fmla="*/ 2643 h 14438"/>
                      <a:gd name="connsiteX12" fmla="*/ 1196 w 13971"/>
                      <a:gd name="connsiteY12" fmla="*/ 12835 h 14438"/>
                      <a:gd name="connsiteX13" fmla="*/ 6911 w 13971"/>
                      <a:gd name="connsiteY13" fmla="*/ 14168 h 14438"/>
                      <a:gd name="connsiteX14" fmla="*/ 10625 w 13971"/>
                      <a:gd name="connsiteY14" fmla="*/ 11787 h 14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971" h="14438">
                        <a:moveTo>
                          <a:pt x="10721" y="11597"/>
                        </a:moveTo>
                        <a:cubicBezTo>
                          <a:pt x="11483" y="10835"/>
                          <a:pt x="12054" y="9882"/>
                          <a:pt x="12530" y="8930"/>
                        </a:cubicBezTo>
                        <a:cubicBezTo>
                          <a:pt x="13102" y="7787"/>
                          <a:pt x="15102" y="3024"/>
                          <a:pt x="13102" y="2167"/>
                        </a:cubicBezTo>
                        <a:cubicBezTo>
                          <a:pt x="12530" y="1976"/>
                          <a:pt x="11959" y="1976"/>
                          <a:pt x="11387" y="2167"/>
                        </a:cubicBezTo>
                        <a:cubicBezTo>
                          <a:pt x="11006" y="2167"/>
                          <a:pt x="11102" y="2072"/>
                          <a:pt x="11006" y="1691"/>
                        </a:cubicBezTo>
                        <a:cubicBezTo>
                          <a:pt x="11006" y="1310"/>
                          <a:pt x="10721" y="1119"/>
                          <a:pt x="10435" y="929"/>
                        </a:cubicBezTo>
                        <a:cubicBezTo>
                          <a:pt x="10054" y="548"/>
                          <a:pt x="9197" y="548"/>
                          <a:pt x="8625" y="548"/>
                        </a:cubicBezTo>
                        <a:cubicBezTo>
                          <a:pt x="8244" y="548"/>
                          <a:pt x="8054" y="548"/>
                          <a:pt x="7768" y="738"/>
                        </a:cubicBezTo>
                        <a:cubicBezTo>
                          <a:pt x="7768" y="643"/>
                          <a:pt x="7768" y="452"/>
                          <a:pt x="7673" y="262"/>
                        </a:cubicBezTo>
                        <a:cubicBezTo>
                          <a:pt x="7292" y="-119"/>
                          <a:pt x="6720" y="-24"/>
                          <a:pt x="6339" y="167"/>
                        </a:cubicBezTo>
                        <a:cubicBezTo>
                          <a:pt x="5768" y="357"/>
                          <a:pt x="5291" y="643"/>
                          <a:pt x="4720" y="833"/>
                        </a:cubicBezTo>
                        <a:cubicBezTo>
                          <a:pt x="3767" y="1214"/>
                          <a:pt x="2910" y="1881"/>
                          <a:pt x="2339" y="2643"/>
                        </a:cubicBezTo>
                        <a:cubicBezTo>
                          <a:pt x="243" y="5120"/>
                          <a:pt x="-1090" y="10073"/>
                          <a:pt x="1196" y="12835"/>
                        </a:cubicBezTo>
                        <a:cubicBezTo>
                          <a:pt x="2529" y="14454"/>
                          <a:pt x="5101" y="14740"/>
                          <a:pt x="6911" y="14168"/>
                        </a:cubicBezTo>
                        <a:cubicBezTo>
                          <a:pt x="8339" y="13692"/>
                          <a:pt x="9578" y="12835"/>
                          <a:pt x="10625" y="11787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08" name="شكل حر: شكل 2507">
                    <a:extLst>
                      <a:ext uri="{FF2B5EF4-FFF2-40B4-BE49-F238E27FC236}">
                        <a16:creationId xmlns:a16="http://schemas.microsoft.com/office/drawing/2014/main" id="{B686AC74-2696-E4FF-79FB-6A9F13C5B226}"/>
                      </a:ext>
                    </a:extLst>
                  </p:cNvPr>
                  <p:cNvSpPr/>
                  <p:nvPr/>
                </p:nvSpPr>
                <p:spPr>
                  <a:xfrm>
                    <a:off x="6557295" y="2715901"/>
                    <a:ext cx="13823" cy="14614"/>
                  </a:xfrm>
                  <a:custGeom>
                    <a:avLst/>
                    <a:gdLst>
                      <a:gd name="connsiteX0" fmla="*/ 10573 w 13823"/>
                      <a:gd name="connsiteY0" fmla="*/ 11582 h 14614"/>
                      <a:gd name="connsiteX1" fmla="*/ 12383 w 13823"/>
                      <a:gd name="connsiteY1" fmla="*/ 8915 h 14614"/>
                      <a:gd name="connsiteX2" fmla="*/ 12954 w 13823"/>
                      <a:gd name="connsiteY2" fmla="*/ 2152 h 14614"/>
                      <a:gd name="connsiteX3" fmla="*/ 11240 w 13823"/>
                      <a:gd name="connsiteY3" fmla="*/ 2152 h 14614"/>
                      <a:gd name="connsiteX4" fmla="*/ 10859 w 13823"/>
                      <a:gd name="connsiteY4" fmla="*/ 1676 h 14614"/>
                      <a:gd name="connsiteX5" fmla="*/ 10287 w 13823"/>
                      <a:gd name="connsiteY5" fmla="*/ 914 h 14614"/>
                      <a:gd name="connsiteX6" fmla="*/ 8477 w 13823"/>
                      <a:gd name="connsiteY6" fmla="*/ 533 h 14614"/>
                      <a:gd name="connsiteX7" fmla="*/ 7620 w 13823"/>
                      <a:gd name="connsiteY7" fmla="*/ 724 h 14614"/>
                      <a:gd name="connsiteX8" fmla="*/ 7525 w 13823"/>
                      <a:gd name="connsiteY8" fmla="*/ 247 h 14614"/>
                      <a:gd name="connsiteX9" fmla="*/ 6382 w 13823"/>
                      <a:gd name="connsiteY9" fmla="*/ 57 h 14614"/>
                      <a:gd name="connsiteX10" fmla="*/ 6858 w 13823"/>
                      <a:gd name="connsiteY10" fmla="*/ 247 h 14614"/>
                      <a:gd name="connsiteX11" fmla="*/ 6668 w 13823"/>
                      <a:gd name="connsiteY11" fmla="*/ 2057 h 14614"/>
                      <a:gd name="connsiteX12" fmla="*/ 9144 w 13823"/>
                      <a:gd name="connsiteY12" fmla="*/ 1105 h 14614"/>
                      <a:gd name="connsiteX13" fmla="*/ 9144 w 13823"/>
                      <a:gd name="connsiteY13" fmla="*/ 2438 h 14614"/>
                      <a:gd name="connsiteX14" fmla="*/ 9906 w 13823"/>
                      <a:gd name="connsiteY14" fmla="*/ 2057 h 14614"/>
                      <a:gd name="connsiteX15" fmla="*/ 10001 w 13823"/>
                      <a:gd name="connsiteY15" fmla="*/ 2248 h 14614"/>
                      <a:gd name="connsiteX16" fmla="*/ 9811 w 13823"/>
                      <a:gd name="connsiteY16" fmla="*/ 3105 h 14614"/>
                      <a:gd name="connsiteX17" fmla="*/ 10478 w 13823"/>
                      <a:gd name="connsiteY17" fmla="*/ 2914 h 14614"/>
                      <a:gd name="connsiteX18" fmla="*/ 10573 w 13823"/>
                      <a:gd name="connsiteY18" fmla="*/ 3010 h 14614"/>
                      <a:gd name="connsiteX19" fmla="*/ 9716 w 13823"/>
                      <a:gd name="connsiteY19" fmla="*/ 5105 h 14614"/>
                      <a:gd name="connsiteX20" fmla="*/ 10859 w 13823"/>
                      <a:gd name="connsiteY20" fmla="*/ 3772 h 14614"/>
                      <a:gd name="connsiteX21" fmla="*/ 12383 w 13823"/>
                      <a:gd name="connsiteY21" fmla="*/ 3105 h 14614"/>
                      <a:gd name="connsiteX22" fmla="*/ 13049 w 13823"/>
                      <a:gd name="connsiteY22" fmla="*/ 5010 h 14614"/>
                      <a:gd name="connsiteX23" fmla="*/ 12002 w 13823"/>
                      <a:gd name="connsiteY23" fmla="*/ 7867 h 14614"/>
                      <a:gd name="connsiteX24" fmla="*/ 9620 w 13823"/>
                      <a:gd name="connsiteY24" fmla="*/ 11487 h 14614"/>
                      <a:gd name="connsiteX25" fmla="*/ 6763 w 13823"/>
                      <a:gd name="connsiteY25" fmla="*/ 13487 h 14614"/>
                      <a:gd name="connsiteX26" fmla="*/ 5906 w 13823"/>
                      <a:gd name="connsiteY26" fmla="*/ 12439 h 14614"/>
                      <a:gd name="connsiteX27" fmla="*/ 7430 w 13823"/>
                      <a:gd name="connsiteY27" fmla="*/ 9772 h 14614"/>
                      <a:gd name="connsiteX28" fmla="*/ 6287 w 13823"/>
                      <a:gd name="connsiteY28" fmla="*/ 11106 h 14614"/>
                      <a:gd name="connsiteX29" fmla="*/ 5525 w 13823"/>
                      <a:gd name="connsiteY29" fmla="*/ 12154 h 14614"/>
                      <a:gd name="connsiteX30" fmla="*/ 3810 w 13823"/>
                      <a:gd name="connsiteY30" fmla="*/ 13297 h 14614"/>
                      <a:gd name="connsiteX31" fmla="*/ 3810 w 13823"/>
                      <a:gd name="connsiteY31" fmla="*/ 13297 h 14614"/>
                      <a:gd name="connsiteX32" fmla="*/ 4286 w 13823"/>
                      <a:gd name="connsiteY32" fmla="*/ 11487 h 14614"/>
                      <a:gd name="connsiteX33" fmla="*/ 3048 w 13823"/>
                      <a:gd name="connsiteY33" fmla="*/ 12344 h 14614"/>
                      <a:gd name="connsiteX34" fmla="*/ 2953 w 13823"/>
                      <a:gd name="connsiteY34" fmla="*/ 12344 h 14614"/>
                      <a:gd name="connsiteX35" fmla="*/ 3620 w 13823"/>
                      <a:gd name="connsiteY35" fmla="*/ 10439 h 14614"/>
                      <a:gd name="connsiteX36" fmla="*/ 4477 w 13823"/>
                      <a:gd name="connsiteY36" fmla="*/ 8344 h 14614"/>
                      <a:gd name="connsiteX37" fmla="*/ 2762 w 13823"/>
                      <a:gd name="connsiteY37" fmla="*/ 10344 h 14614"/>
                      <a:gd name="connsiteX38" fmla="*/ 1619 w 13823"/>
                      <a:gd name="connsiteY38" fmla="*/ 11487 h 14614"/>
                      <a:gd name="connsiteX39" fmla="*/ 0 w 13823"/>
                      <a:gd name="connsiteY39" fmla="*/ 9582 h 14614"/>
                      <a:gd name="connsiteX40" fmla="*/ 1238 w 13823"/>
                      <a:gd name="connsiteY40" fmla="*/ 13011 h 14614"/>
                      <a:gd name="connsiteX41" fmla="*/ 6953 w 13823"/>
                      <a:gd name="connsiteY41" fmla="*/ 14344 h 14614"/>
                      <a:gd name="connsiteX42" fmla="*/ 10668 w 13823"/>
                      <a:gd name="connsiteY42" fmla="*/ 11963 h 1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3823" h="14614">
                        <a:moveTo>
                          <a:pt x="10573" y="11582"/>
                        </a:moveTo>
                        <a:cubicBezTo>
                          <a:pt x="11335" y="10820"/>
                          <a:pt x="11906" y="9868"/>
                          <a:pt x="12383" y="8915"/>
                        </a:cubicBezTo>
                        <a:cubicBezTo>
                          <a:pt x="12954" y="7772"/>
                          <a:pt x="14954" y="3010"/>
                          <a:pt x="12954" y="2152"/>
                        </a:cubicBezTo>
                        <a:cubicBezTo>
                          <a:pt x="12383" y="1962"/>
                          <a:pt x="11811" y="1962"/>
                          <a:pt x="11240" y="2152"/>
                        </a:cubicBezTo>
                        <a:cubicBezTo>
                          <a:pt x="10859" y="2152"/>
                          <a:pt x="10954" y="2057"/>
                          <a:pt x="10859" y="1676"/>
                        </a:cubicBezTo>
                        <a:cubicBezTo>
                          <a:pt x="10859" y="1295"/>
                          <a:pt x="10573" y="1105"/>
                          <a:pt x="10287" y="914"/>
                        </a:cubicBezTo>
                        <a:cubicBezTo>
                          <a:pt x="9906" y="533"/>
                          <a:pt x="9049" y="533"/>
                          <a:pt x="8477" y="533"/>
                        </a:cubicBezTo>
                        <a:cubicBezTo>
                          <a:pt x="8096" y="533"/>
                          <a:pt x="7906" y="533"/>
                          <a:pt x="7620" y="724"/>
                        </a:cubicBezTo>
                        <a:cubicBezTo>
                          <a:pt x="7620" y="628"/>
                          <a:pt x="7620" y="438"/>
                          <a:pt x="7525" y="247"/>
                        </a:cubicBezTo>
                        <a:cubicBezTo>
                          <a:pt x="7239" y="-38"/>
                          <a:pt x="6763" y="-38"/>
                          <a:pt x="6382" y="57"/>
                        </a:cubicBezTo>
                        <a:cubicBezTo>
                          <a:pt x="6572" y="57"/>
                          <a:pt x="6763" y="57"/>
                          <a:pt x="6858" y="247"/>
                        </a:cubicBezTo>
                        <a:cubicBezTo>
                          <a:pt x="7334" y="724"/>
                          <a:pt x="7049" y="1486"/>
                          <a:pt x="6668" y="2057"/>
                        </a:cubicBezTo>
                        <a:cubicBezTo>
                          <a:pt x="7430" y="1486"/>
                          <a:pt x="8287" y="724"/>
                          <a:pt x="9144" y="1105"/>
                        </a:cubicBezTo>
                        <a:cubicBezTo>
                          <a:pt x="9525" y="1295"/>
                          <a:pt x="9335" y="1867"/>
                          <a:pt x="9144" y="2438"/>
                        </a:cubicBezTo>
                        <a:cubicBezTo>
                          <a:pt x="9335" y="2248"/>
                          <a:pt x="9620" y="2057"/>
                          <a:pt x="9906" y="2057"/>
                        </a:cubicBezTo>
                        <a:cubicBezTo>
                          <a:pt x="10001" y="2057"/>
                          <a:pt x="10097" y="2152"/>
                          <a:pt x="10001" y="2248"/>
                        </a:cubicBezTo>
                        <a:cubicBezTo>
                          <a:pt x="10001" y="2248"/>
                          <a:pt x="9525" y="3200"/>
                          <a:pt x="9811" y="3105"/>
                        </a:cubicBezTo>
                        <a:cubicBezTo>
                          <a:pt x="10097" y="3105"/>
                          <a:pt x="10287" y="2819"/>
                          <a:pt x="10478" y="2914"/>
                        </a:cubicBezTo>
                        <a:cubicBezTo>
                          <a:pt x="10478" y="2914"/>
                          <a:pt x="10573" y="2914"/>
                          <a:pt x="10573" y="3010"/>
                        </a:cubicBezTo>
                        <a:cubicBezTo>
                          <a:pt x="10573" y="3772"/>
                          <a:pt x="10001" y="4438"/>
                          <a:pt x="9716" y="5105"/>
                        </a:cubicBezTo>
                        <a:cubicBezTo>
                          <a:pt x="10097" y="4724"/>
                          <a:pt x="10478" y="4153"/>
                          <a:pt x="10859" y="3772"/>
                        </a:cubicBezTo>
                        <a:cubicBezTo>
                          <a:pt x="11240" y="3391"/>
                          <a:pt x="11811" y="2914"/>
                          <a:pt x="12383" y="3105"/>
                        </a:cubicBezTo>
                        <a:cubicBezTo>
                          <a:pt x="13049" y="3391"/>
                          <a:pt x="13145" y="4438"/>
                          <a:pt x="13049" y="5010"/>
                        </a:cubicBezTo>
                        <a:cubicBezTo>
                          <a:pt x="12859" y="6058"/>
                          <a:pt x="12478" y="6915"/>
                          <a:pt x="12002" y="7867"/>
                        </a:cubicBezTo>
                        <a:cubicBezTo>
                          <a:pt x="11335" y="9106"/>
                          <a:pt x="10668" y="10439"/>
                          <a:pt x="9620" y="11487"/>
                        </a:cubicBezTo>
                        <a:cubicBezTo>
                          <a:pt x="8858" y="12249"/>
                          <a:pt x="7811" y="13201"/>
                          <a:pt x="6763" y="13487"/>
                        </a:cubicBezTo>
                        <a:cubicBezTo>
                          <a:pt x="6001" y="13678"/>
                          <a:pt x="5620" y="13201"/>
                          <a:pt x="5906" y="12439"/>
                        </a:cubicBezTo>
                        <a:cubicBezTo>
                          <a:pt x="6287" y="11487"/>
                          <a:pt x="7239" y="10820"/>
                          <a:pt x="7430" y="9772"/>
                        </a:cubicBezTo>
                        <a:cubicBezTo>
                          <a:pt x="6953" y="10058"/>
                          <a:pt x="6572" y="10630"/>
                          <a:pt x="6287" y="11106"/>
                        </a:cubicBezTo>
                        <a:cubicBezTo>
                          <a:pt x="6001" y="11487"/>
                          <a:pt x="5810" y="11773"/>
                          <a:pt x="5525" y="12154"/>
                        </a:cubicBezTo>
                        <a:cubicBezTo>
                          <a:pt x="5144" y="12630"/>
                          <a:pt x="4572" y="13392"/>
                          <a:pt x="3810" y="13297"/>
                        </a:cubicBezTo>
                        <a:cubicBezTo>
                          <a:pt x="3810" y="13297"/>
                          <a:pt x="3810" y="13297"/>
                          <a:pt x="3810" y="13297"/>
                        </a:cubicBezTo>
                        <a:cubicBezTo>
                          <a:pt x="3620" y="12630"/>
                          <a:pt x="4191" y="12058"/>
                          <a:pt x="4286" y="11487"/>
                        </a:cubicBezTo>
                        <a:cubicBezTo>
                          <a:pt x="3905" y="11677"/>
                          <a:pt x="3620" y="12249"/>
                          <a:pt x="3048" y="12344"/>
                        </a:cubicBezTo>
                        <a:cubicBezTo>
                          <a:pt x="3048" y="12344"/>
                          <a:pt x="3048" y="12344"/>
                          <a:pt x="2953" y="12344"/>
                        </a:cubicBezTo>
                        <a:cubicBezTo>
                          <a:pt x="2858" y="11677"/>
                          <a:pt x="3334" y="11011"/>
                          <a:pt x="3620" y="10439"/>
                        </a:cubicBezTo>
                        <a:cubicBezTo>
                          <a:pt x="3905" y="9868"/>
                          <a:pt x="4382" y="9106"/>
                          <a:pt x="4477" y="8344"/>
                        </a:cubicBezTo>
                        <a:cubicBezTo>
                          <a:pt x="3810" y="8915"/>
                          <a:pt x="3239" y="9582"/>
                          <a:pt x="2762" y="10344"/>
                        </a:cubicBezTo>
                        <a:cubicBezTo>
                          <a:pt x="2477" y="10820"/>
                          <a:pt x="2096" y="11392"/>
                          <a:pt x="1619" y="11487"/>
                        </a:cubicBezTo>
                        <a:cubicBezTo>
                          <a:pt x="857" y="11677"/>
                          <a:pt x="286" y="10439"/>
                          <a:pt x="0" y="9582"/>
                        </a:cubicBezTo>
                        <a:cubicBezTo>
                          <a:pt x="0" y="10820"/>
                          <a:pt x="381" y="12058"/>
                          <a:pt x="1238" y="13011"/>
                        </a:cubicBezTo>
                        <a:cubicBezTo>
                          <a:pt x="2572" y="14630"/>
                          <a:pt x="5144" y="14916"/>
                          <a:pt x="6953" y="14344"/>
                        </a:cubicBezTo>
                        <a:cubicBezTo>
                          <a:pt x="8382" y="13868"/>
                          <a:pt x="9620" y="13011"/>
                          <a:pt x="10668" y="11963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501" name="رسم 672">
                  <a:extLst>
                    <a:ext uri="{FF2B5EF4-FFF2-40B4-BE49-F238E27FC236}">
                      <a16:creationId xmlns:a16="http://schemas.microsoft.com/office/drawing/2014/main" id="{29766A7D-59A1-7829-55A0-4B83285FE97A}"/>
                    </a:ext>
                  </a:extLst>
                </p:cNvPr>
                <p:cNvGrpSpPr/>
                <p:nvPr/>
              </p:nvGrpSpPr>
              <p:grpSpPr>
                <a:xfrm>
                  <a:off x="6553202" y="2714900"/>
                  <a:ext cx="13832" cy="17644"/>
                  <a:chOff x="6553202" y="2714900"/>
                  <a:chExt cx="13832" cy="17644"/>
                </a:xfrm>
              </p:grpSpPr>
              <p:sp>
                <p:nvSpPr>
                  <p:cNvPr id="2504" name="شكل حر: شكل 2503">
                    <a:extLst>
                      <a:ext uri="{FF2B5EF4-FFF2-40B4-BE49-F238E27FC236}">
                        <a16:creationId xmlns:a16="http://schemas.microsoft.com/office/drawing/2014/main" id="{61646403-3E8F-9634-8CA1-EF1E7C99D809}"/>
                      </a:ext>
                    </a:extLst>
                  </p:cNvPr>
                  <p:cNvSpPr/>
                  <p:nvPr/>
                </p:nvSpPr>
                <p:spPr>
                  <a:xfrm>
                    <a:off x="6553202" y="2714995"/>
                    <a:ext cx="13798" cy="17549"/>
                  </a:xfrm>
                  <a:custGeom>
                    <a:avLst/>
                    <a:gdLst>
                      <a:gd name="connsiteX0" fmla="*/ 188 w 13798"/>
                      <a:gd name="connsiteY0" fmla="*/ 8392 h 17549"/>
                      <a:gd name="connsiteX1" fmla="*/ 1426 w 13798"/>
                      <a:gd name="connsiteY1" fmla="*/ 5058 h 17549"/>
                      <a:gd name="connsiteX2" fmla="*/ 7046 w 13798"/>
                      <a:gd name="connsiteY2" fmla="*/ 200 h 17549"/>
                      <a:gd name="connsiteX3" fmla="*/ 8189 w 13798"/>
                      <a:gd name="connsiteY3" fmla="*/ 1629 h 17549"/>
                      <a:gd name="connsiteX4" fmla="*/ 8760 w 13798"/>
                      <a:gd name="connsiteY4" fmla="*/ 1629 h 17549"/>
                      <a:gd name="connsiteX5" fmla="*/ 9808 w 13798"/>
                      <a:gd name="connsiteY5" fmla="*/ 1629 h 17549"/>
                      <a:gd name="connsiteX6" fmla="*/ 11332 w 13798"/>
                      <a:gd name="connsiteY6" fmla="*/ 2963 h 17549"/>
                      <a:gd name="connsiteX7" fmla="*/ 11808 w 13798"/>
                      <a:gd name="connsiteY7" fmla="*/ 3820 h 17549"/>
                      <a:gd name="connsiteX8" fmla="*/ 12284 w 13798"/>
                      <a:gd name="connsiteY8" fmla="*/ 3629 h 17549"/>
                      <a:gd name="connsiteX9" fmla="*/ 13237 w 13798"/>
                      <a:gd name="connsiteY9" fmla="*/ 4772 h 17549"/>
                      <a:gd name="connsiteX10" fmla="*/ 13618 w 13798"/>
                      <a:gd name="connsiteY10" fmla="*/ 6677 h 17549"/>
                      <a:gd name="connsiteX11" fmla="*/ 13618 w 13798"/>
                      <a:gd name="connsiteY11" fmla="*/ 9916 h 17549"/>
                      <a:gd name="connsiteX12" fmla="*/ 5331 w 13798"/>
                      <a:gd name="connsiteY12" fmla="*/ 17536 h 17549"/>
                      <a:gd name="connsiteX13" fmla="*/ 473 w 13798"/>
                      <a:gd name="connsiteY13" fmla="*/ 13345 h 17549"/>
                      <a:gd name="connsiteX14" fmla="*/ 188 w 13798"/>
                      <a:gd name="connsiteY14" fmla="*/ 8487 h 17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798" h="17549">
                        <a:moveTo>
                          <a:pt x="188" y="8392"/>
                        </a:moveTo>
                        <a:cubicBezTo>
                          <a:pt x="378" y="7249"/>
                          <a:pt x="854" y="6106"/>
                          <a:pt x="1426" y="5058"/>
                        </a:cubicBezTo>
                        <a:cubicBezTo>
                          <a:pt x="2093" y="3820"/>
                          <a:pt x="5045" y="-1038"/>
                          <a:pt x="7046" y="200"/>
                        </a:cubicBezTo>
                        <a:cubicBezTo>
                          <a:pt x="7617" y="486"/>
                          <a:pt x="7998" y="1058"/>
                          <a:pt x="8189" y="1629"/>
                        </a:cubicBezTo>
                        <a:cubicBezTo>
                          <a:pt x="8379" y="2010"/>
                          <a:pt x="8474" y="1820"/>
                          <a:pt x="8760" y="1629"/>
                        </a:cubicBezTo>
                        <a:cubicBezTo>
                          <a:pt x="9141" y="1439"/>
                          <a:pt x="9427" y="1629"/>
                          <a:pt x="9808" y="1629"/>
                        </a:cubicBezTo>
                        <a:cubicBezTo>
                          <a:pt x="10379" y="1820"/>
                          <a:pt x="10951" y="2486"/>
                          <a:pt x="11332" y="2963"/>
                        </a:cubicBezTo>
                        <a:cubicBezTo>
                          <a:pt x="11618" y="3248"/>
                          <a:pt x="11713" y="3534"/>
                          <a:pt x="11808" y="3820"/>
                        </a:cubicBezTo>
                        <a:cubicBezTo>
                          <a:pt x="11808" y="3725"/>
                          <a:pt x="11999" y="3534"/>
                          <a:pt x="12284" y="3629"/>
                        </a:cubicBezTo>
                        <a:cubicBezTo>
                          <a:pt x="12856" y="3629"/>
                          <a:pt x="13046" y="4296"/>
                          <a:pt x="13237" y="4772"/>
                        </a:cubicBezTo>
                        <a:cubicBezTo>
                          <a:pt x="13427" y="5344"/>
                          <a:pt x="13523" y="6011"/>
                          <a:pt x="13618" y="6677"/>
                        </a:cubicBezTo>
                        <a:cubicBezTo>
                          <a:pt x="13904" y="7725"/>
                          <a:pt x="13808" y="8963"/>
                          <a:pt x="13618" y="9916"/>
                        </a:cubicBezTo>
                        <a:cubicBezTo>
                          <a:pt x="12761" y="13440"/>
                          <a:pt x="9332" y="17822"/>
                          <a:pt x="5331" y="17536"/>
                        </a:cubicBezTo>
                        <a:cubicBezTo>
                          <a:pt x="3045" y="17345"/>
                          <a:pt x="1140" y="15345"/>
                          <a:pt x="473" y="13345"/>
                        </a:cubicBezTo>
                        <a:cubicBezTo>
                          <a:pt x="-98" y="11726"/>
                          <a:pt x="-98" y="10106"/>
                          <a:pt x="188" y="8487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05" name="شكل حر: شكل 2504">
                    <a:extLst>
                      <a:ext uri="{FF2B5EF4-FFF2-40B4-BE49-F238E27FC236}">
                        <a16:creationId xmlns:a16="http://schemas.microsoft.com/office/drawing/2014/main" id="{F2BA72DE-948C-26CA-858E-5911E9E850E1}"/>
                      </a:ext>
                    </a:extLst>
                  </p:cNvPr>
                  <p:cNvSpPr/>
                  <p:nvPr/>
                </p:nvSpPr>
                <p:spPr>
                  <a:xfrm>
                    <a:off x="6553202" y="2714900"/>
                    <a:ext cx="13832" cy="17549"/>
                  </a:xfrm>
                  <a:custGeom>
                    <a:avLst/>
                    <a:gdLst>
                      <a:gd name="connsiteX0" fmla="*/ 473 w 13832"/>
                      <a:gd name="connsiteY0" fmla="*/ 13345 h 17549"/>
                      <a:gd name="connsiteX1" fmla="*/ 5331 w 13832"/>
                      <a:gd name="connsiteY1" fmla="*/ 17536 h 17549"/>
                      <a:gd name="connsiteX2" fmla="*/ 13618 w 13832"/>
                      <a:gd name="connsiteY2" fmla="*/ 9916 h 17549"/>
                      <a:gd name="connsiteX3" fmla="*/ 13618 w 13832"/>
                      <a:gd name="connsiteY3" fmla="*/ 6677 h 17549"/>
                      <a:gd name="connsiteX4" fmla="*/ 13237 w 13832"/>
                      <a:gd name="connsiteY4" fmla="*/ 4772 h 17549"/>
                      <a:gd name="connsiteX5" fmla="*/ 12284 w 13832"/>
                      <a:gd name="connsiteY5" fmla="*/ 3629 h 17549"/>
                      <a:gd name="connsiteX6" fmla="*/ 11808 w 13832"/>
                      <a:gd name="connsiteY6" fmla="*/ 3820 h 17549"/>
                      <a:gd name="connsiteX7" fmla="*/ 11332 w 13832"/>
                      <a:gd name="connsiteY7" fmla="*/ 2963 h 17549"/>
                      <a:gd name="connsiteX8" fmla="*/ 9808 w 13832"/>
                      <a:gd name="connsiteY8" fmla="*/ 1629 h 17549"/>
                      <a:gd name="connsiteX9" fmla="*/ 8760 w 13832"/>
                      <a:gd name="connsiteY9" fmla="*/ 1629 h 17549"/>
                      <a:gd name="connsiteX10" fmla="*/ 8189 w 13832"/>
                      <a:gd name="connsiteY10" fmla="*/ 1629 h 17549"/>
                      <a:gd name="connsiteX11" fmla="*/ 7046 w 13832"/>
                      <a:gd name="connsiteY11" fmla="*/ 200 h 17549"/>
                      <a:gd name="connsiteX12" fmla="*/ 1426 w 13832"/>
                      <a:gd name="connsiteY12" fmla="*/ 5058 h 17549"/>
                      <a:gd name="connsiteX13" fmla="*/ 188 w 13832"/>
                      <a:gd name="connsiteY13" fmla="*/ 8392 h 17549"/>
                      <a:gd name="connsiteX14" fmla="*/ 473 w 13832"/>
                      <a:gd name="connsiteY14" fmla="*/ 13250 h 17549"/>
                      <a:gd name="connsiteX15" fmla="*/ 5045 w 13832"/>
                      <a:gd name="connsiteY15" fmla="*/ 10106 h 17549"/>
                      <a:gd name="connsiteX16" fmla="*/ 5903 w 13832"/>
                      <a:gd name="connsiteY16" fmla="*/ 6963 h 17549"/>
                      <a:gd name="connsiteX17" fmla="*/ 7808 w 13832"/>
                      <a:gd name="connsiteY17" fmla="*/ 4677 h 17549"/>
                      <a:gd name="connsiteX18" fmla="*/ 7903 w 13832"/>
                      <a:gd name="connsiteY18" fmla="*/ 4677 h 17549"/>
                      <a:gd name="connsiteX19" fmla="*/ 8189 w 13832"/>
                      <a:gd name="connsiteY19" fmla="*/ 6773 h 17549"/>
                      <a:gd name="connsiteX20" fmla="*/ 10284 w 13832"/>
                      <a:gd name="connsiteY20" fmla="*/ 5153 h 17549"/>
                      <a:gd name="connsiteX21" fmla="*/ 10665 w 13832"/>
                      <a:gd name="connsiteY21" fmla="*/ 6963 h 17549"/>
                      <a:gd name="connsiteX22" fmla="*/ 10665 w 13832"/>
                      <a:gd name="connsiteY22" fmla="*/ 9154 h 17549"/>
                      <a:gd name="connsiteX23" fmla="*/ 12951 w 13832"/>
                      <a:gd name="connsiteY23" fmla="*/ 5058 h 17549"/>
                      <a:gd name="connsiteX24" fmla="*/ 13332 w 13832"/>
                      <a:gd name="connsiteY24" fmla="*/ 6868 h 17549"/>
                      <a:gd name="connsiteX25" fmla="*/ 10570 w 13832"/>
                      <a:gd name="connsiteY25" fmla="*/ 14678 h 17549"/>
                      <a:gd name="connsiteX26" fmla="*/ 10379 w 13832"/>
                      <a:gd name="connsiteY26" fmla="*/ 14583 h 17549"/>
                      <a:gd name="connsiteX27" fmla="*/ 11141 w 13832"/>
                      <a:gd name="connsiteY27" fmla="*/ 11726 h 17549"/>
                      <a:gd name="connsiteX28" fmla="*/ 9903 w 13832"/>
                      <a:gd name="connsiteY28" fmla="*/ 14012 h 17549"/>
                      <a:gd name="connsiteX29" fmla="*/ 8093 w 13832"/>
                      <a:gd name="connsiteY29" fmla="*/ 14678 h 17549"/>
                      <a:gd name="connsiteX30" fmla="*/ 7808 w 13832"/>
                      <a:gd name="connsiteY30" fmla="*/ 12678 h 17549"/>
                      <a:gd name="connsiteX31" fmla="*/ 7903 w 13832"/>
                      <a:gd name="connsiteY31" fmla="*/ 10106 h 17549"/>
                      <a:gd name="connsiteX32" fmla="*/ 6665 w 13832"/>
                      <a:gd name="connsiteY32" fmla="*/ 11726 h 17549"/>
                      <a:gd name="connsiteX33" fmla="*/ 5331 w 13832"/>
                      <a:gd name="connsiteY33" fmla="*/ 12297 h 17549"/>
                      <a:gd name="connsiteX34" fmla="*/ 5045 w 13832"/>
                      <a:gd name="connsiteY34" fmla="*/ 10106 h 17549"/>
                      <a:gd name="connsiteX35" fmla="*/ 2093 w 13832"/>
                      <a:gd name="connsiteY35" fmla="*/ 10011 h 17549"/>
                      <a:gd name="connsiteX36" fmla="*/ 2664 w 13832"/>
                      <a:gd name="connsiteY36" fmla="*/ 8011 h 17549"/>
                      <a:gd name="connsiteX37" fmla="*/ 4188 w 13832"/>
                      <a:gd name="connsiteY37" fmla="*/ 5058 h 17549"/>
                      <a:gd name="connsiteX38" fmla="*/ 5903 w 13832"/>
                      <a:gd name="connsiteY38" fmla="*/ 3153 h 17549"/>
                      <a:gd name="connsiteX39" fmla="*/ 6284 w 13832"/>
                      <a:gd name="connsiteY39" fmla="*/ 4868 h 17549"/>
                      <a:gd name="connsiteX40" fmla="*/ 4855 w 13832"/>
                      <a:gd name="connsiteY40" fmla="*/ 8106 h 17549"/>
                      <a:gd name="connsiteX41" fmla="*/ 3236 w 13832"/>
                      <a:gd name="connsiteY41" fmla="*/ 10392 h 17549"/>
                      <a:gd name="connsiteX42" fmla="*/ 2188 w 13832"/>
                      <a:gd name="connsiteY42" fmla="*/ 10678 h 17549"/>
                      <a:gd name="connsiteX43" fmla="*/ 2188 w 13832"/>
                      <a:gd name="connsiteY43" fmla="*/ 9821 h 17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3832" h="17549">
                        <a:moveTo>
                          <a:pt x="473" y="13345"/>
                        </a:moveTo>
                        <a:cubicBezTo>
                          <a:pt x="1140" y="15345"/>
                          <a:pt x="3045" y="17441"/>
                          <a:pt x="5331" y="17536"/>
                        </a:cubicBezTo>
                        <a:cubicBezTo>
                          <a:pt x="9332" y="17822"/>
                          <a:pt x="12761" y="13440"/>
                          <a:pt x="13618" y="9916"/>
                        </a:cubicBezTo>
                        <a:cubicBezTo>
                          <a:pt x="13904" y="8868"/>
                          <a:pt x="13904" y="7725"/>
                          <a:pt x="13618" y="6677"/>
                        </a:cubicBezTo>
                        <a:cubicBezTo>
                          <a:pt x="13427" y="6011"/>
                          <a:pt x="13427" y="5344"/>
                          <a:pt x="13237" y="4772"/>
                        </a:cubicBezTo>
                        <a:cubicBezTo>
                          <a:pt x="13046" y="4296"/>
                          <a:pt x="12856" y="3725"/>
                          <a:pt x="12284" y="3629"/>
                        </a:cubicBezTo>
                        <a:cubicBezTo>
                          <a:pt x="11999" y="3629"/>
                          <a:pt x="11903" y="3629"/>
                          <a:pt x="11808" y="3820"/>
                        </a:cubicBezTo>
                        <a:cubicBezTo>
                          <a:pt x="11808" y="3534"/>
                          <a:pt x="11618" y="3248"/>
                          <a:pt x="11332" y="2963"/>
                        </a:cubicBezTo>
                        <a:cubicBezTo>
                          <a:pt x="10951" y="2486"/>
                          <a:pt x="10379" y="1820"/>
                          <a:pt x="9808" y="1629"/>
                        </a:cubicBezTo>
                        <a:cubicBezTo>
                          <a:pt x="9427" y="1629"/>
                          <a:pt x="9141" y="1534"/>
                          <a:pt x="8760" y="1629"/>
                        </a:cubicBezTo>
                        <a:cubicBezTo>
                          <a:pt x="8474" y="1724"/>
                          <a:pt x="8284" y="2010"/>
                          <a:pt x="8189" y="1629"/>
                        </a:cubicBezTo>
                        <a:cubicBezTo>
                          <a:pt x="7998" y="1058"/>
                          <a:pt x="7522" y="486"/>
                          <a:pt x="7046" y="200"/>
                        </a:cubicBezTo>
                        <a:cubicBezTo>
                          <a:pt x="5045" y="-1038"/>
                          <a:pt x="2093" y="3820"/>
                          <a:pt x="1426" y="5058"/>
                        </a:cubicBezTo>
                        <a:cubicBezTo>
                          <a:pt x="854" y="6106"/>
                          <a:pt x="473" y="7249"/>
                          <a:pt x="188" y="8392"/>
                        </a:cubicBezTo>
                        <a:cubicBezTo>
                          <a:pt x="-98" y="10011"/>
                          <a:pt x="-98" y="11630"/>
                          <a:pt x="473" y="13250"/>
                        </a:cubicBezTo>
                        <a:close/>
                        <a:moveTo>
                          <a:pt x="5045" y="10106"/>
                        </a:moveTo>
                        <a:cubicBezTo>
                          <a:pt x="5331" y="9059"/>
                          <a:pt x="5522" y="7916"/>
                          <a:pt x="5903" y="6963"/>
                        </a:cubicBezTo>
                        <a:cubicBezTo>
                          <a:pt x="6284" y="6011"/>
                          <a:pt x="6760" y="4963"/>
                          <a:pt x="7808" y="4677"/>
                        </a:cubicBezTo>
                        <a:cubicBezTo>
                          <a:pt x="7808" y="4677"/>
                          <a:pt x="7808" y="4677"/>
                          <a:pt x="7903" y="4677"/>
                        </a:cubicBezTo>
                        <a:cubicBezTo>
                          <a:pt x="8189" y="5344"/>
                          <a:pt x="8093" y="6011"/>
                          <a:pt x="8189" y="6773"/>
                        </a:cubicBezTo>
                        <a:cubicBezTo>
                          <a:pt x="8665" y="6011"/>
                          <a:pt x="9427" y="4106"/>
                          <a:pt x="10284" y="5153"/>
                        </a:cubicBezTo>
                        <a:cubicBezTo>
                          <a:pt x="10665" y="5630"/>
                          <a:pt x="10665" y="6392"/>
                          <a:pt x="10665" y="6963"/>
                        </a:cubicBezTo>
                        <a:cubicBezTo>
                          <a:pt x="10665" y="7630"/>
                          <a:pt x="10570" y="8487"/>
                          <a:pt x="10665" y="9154"/>
                        </a:cubicBezTo>
                        <a:cubicBezTo>
                          <a:pt x="11046" y="7916"/>
                          <a:pt x="11713" y="3915"/>
                          <a:pt x="12951" y="5058"/>
                        </a:cubicBezTo>
                        <a:cubicBezTo>
                          <a:pt x="13332" y="5439"/>
                          <a:pt x="13332" y="6201"/>
                          <a:pt x="13332" y="6868"/>
                        </a:cubicBezTo>
                        <a:cubicBezTo>
                          <a:pt x="13713" y="9630"/>
                          <a:pt x="12475" y="12773"/>
                          <a:pt x="10570" y="14678"/>
                        </a:cubicBezTo>
                        <a:cubicBezTo>
                          <a:pt x="10570" y="14678"/>
                          <a:pt x="10379" y="14678"/>
                          <a:pt x="10379" y="14583"/>
                        </a:cubicBezTo>
                        <a:cubicBezTo>
                          <a:pt x="10379" y="13535"/>
                          <a:pt x="10951" y="12678"/>
                          <a:pt x="11141" y="11726"/>
                        </a:cubicBezTo>
                        <a:cubicBezTo>
                          <a:pt x="10856" y="12488"/>
                          <a:pt x="10475" y="13345"/>
                          <a:pt x="9903" y="14012"/>
                        </a:cubicBezTo>
                        <a:cubicBezTo>
                          <a:pt x="9522" y="14488"/>
                          <a:pt x="8665" y="15155"/>
                          <a:pt x="8093" y="14678"/>
                        </a:cubicBezTo>
                        <a:cubicBezTo>
                          <a:pt x="7617" y="14297"/>
                          <a:pt x="7712" y="13250"/>
                          <a:pt x="7808" y="12678"/>
                        </a:cubicBezTo>
                        <a:cubicBezTo>
                          <a:pt x="7808" y="11916"/>
                          <a:pt x="8093" y="10868"/>
                          <a:pt x="7903" y="10106"/>
                        </a:cubicBezTo>
                        <a:cubicBezTo>
                          <a:pt x="7427" y="10583"/>
                          <a:pt x="7141" y="11249"/>
                          <a:pt x="6665" y="11726"/>
                        </a:cubicBezTo>
                        <a:cubicBezTo>
                          <a:pt x="6379" y="12011"/>
                          <a:pt x="5807" y="12392"/>
                          <a:pt x="5331" y="12297"/>
                        </a:cubicBezTo>
                        <a:cubicBezTo>
                          <a:pt x="4569" y="12107"/>
                          <a:pt x="4950" y="10583"/>
                          <a:pt x="5045" y="10106"/>
                        </a:cubicBezTo>
                        <a:close/>
                        <a:moveTo>
                          <a:pt x="2093" y="10011"/>
                        </a:moveTo>
                        <a:cubicBezTo>
                          <a:pt x="2093" y="9344"/>
                          <a:pt x="2378" y="8678"/>
                          <a:pt x="2664" y="8011"/>
                        </a:cubicBezTo>
                        <a:cubicBezTo>
                          <a:pt x="3045" y="7058"/>
                          <a:pt x="3617" y="6011"/>
                          <a:pt x="4188" y="5058"/>
                        </a:cubicBezTo>
                        <a:cubicBezTo>
                          <a:pt x="4569" y="4296"/>
                          <a:pt x="5045" y="3439"/>
                          <a:pt x="5903" y="3153"/>
                        </a:cubicBezTo>
                        <a:cubicBezTo>
                          <a:pt x="6950" y="2867"/>
                          <a:pt x="6569" y="4010"/>
                          <a:pt x="6284" y="4868"/>
                        </a:cubicBezTo>
                        <a:cubicBezTo>
                          <a:pt x="5998" y="6011"/>
                          <a:pt x="5522" y="7154"/>
                          <a:pt x="4855" y="8106"/>
                        </a:cubicBezTo>
                        <a:cubicBezTo>
                          <a:pt x="4379" y="8963"/>
                          <a:pt x="3902" y="9725"/>
                          <a:pt x="3236" y="10392"/>
                        </a:cubicBezTo>
                        <a:cubicBezTo>
                          <a:pt x="3045" y="10583"/>
                          <a:pt x="2474" y="11059"/>
                          <a:pt x="2188" y="10678"/>
                        </a:cubicBezTo>
                        <a:cubicBezTo>
                          <a:pt x="1997" y="10487"/>
                          <a:pt x="2188" y="10106"/>
                          <a:pt x="2188" y="9821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506" name="شكل حر: شكل 2505">
                    <a:extLst>
                      <a:ext uri="{FF2B5EF4-FFF2-40B4-BE49-F238E27FC236}">
                        <a16:creationId xmlns:a16="http://schemas.microsoft.com/office/drawing/2014/main" id="{E278B8AF-ADF3-1B5B-F431-D901F910A40E}"/>
                      </a:ext>
                    </a:extLst>
                  </p:cNvPr>
                  <p:cNvSpPr/>
                  <p:nvPr/>
                </p:nvSpPr>
                <p:spPr>
                  <a:xfrm>
                    <a:off x="6553202" y="2714995"/>
                    <a:ext cx="13141" cy="17357"/>
                  </a:xfrm>
                  <a:custGeom>
                    <a:avLst/>
                    <a:gdLst>
                      <a:gd name="connsiteX0" fmla="*/ 188 w 13141"/>
                      <a:gd name="connsiteY0" fmla="*/ 8392 h 17357"/>
                      <a:gd name="connsiteX1" fmla="*/ 1426 w 13141"/>
                      <a:gd name="connsiteY1" fmla="*/ 5058 h 17357"/>
                      <a:gd name="connsiteX2" fmla="*/ 7046 w 13141"/>
                      <a:gd name="connsiteY2" fmla="*/ 200 h 17357"/>
                      <a:gd name="connsiteX3" fmla="*/ 8189 w 13141"/>
                      <a:gd name="connsiteY3" fmla="*/ 1629 h 17357"/>
                      <a:gd name="connsiteX4" fmla="*/ 8760 w 13141"/>
                      <a:gd name="connsiteY4" fmla="*/ 1629 h 17357"/>
                      <a:gd name="connsiteX5" fmla="*/ 9808 w 13141"/>
                      <a:gd name="connsiteY5" fmla="*/ 1629 h 17357"/>
                      <a:gd name="connsiteX6" fmla="*/ 11332 w 13141"/>
                      <a:gd name="connsiteY6" fmla="*/ 2963 h 17357"/>
                      <a:gd name="connsiteX7" fmla="*/ 11808 w 13141"/>
                      <a:gd name="connsiteY7" fmla="*/ 3820 h 17357"/>
                      <a:gd name="connsiteX8" fmla="*/ 12284 w 13141"/>
                      <a:gd name="connsiteY8" fmla="*/ 3629 h 17357"/>
                      <a:gd name="connsiteX9" fmla="*/ 13142 w 13141"/>
                      <a:gd name="connsiteY9" fmla="*/ 4487 h 17357"/>
                      <a:gd name="connsiteX10" fmla="*/ 12665 w 13141"/>
                      <a:gd name="connsiteY10" fmla="*/ 4201 h 17357"/>
                      <a:gd name="connsiteX11" fmla="*/ 11237 w 13141"/>
                      <a:gd name="connsiteY11" fmla="*/ 5534 h 17357"/>
                      <a:gd name="connsiteX12" fmla="*/ 10379 w 13141"/>
                      <a:gd name="connsiteY12" fmla="*/ 2677 h 17357"/>
                      <a:gd name="connsiteX13" fmla="*/ 9332 w 13141"/>
                      <a:gd name="connsiteY13" fmla="*/ 3629 h 17357"/>
                      <a:gd name="connsiteX14" fmla="*/ 9141 w 13141"/>
                      <a:gd name="connsiteY14" fmla="*/ 2677 h 17357"/>
                      <a:gd name="connsiteX15" fmla="*/ 8951 w 13141"/>
                      <a:gd name="connsiteY15" fmla="*/ 2677 h 17357"/>
                      <a:gd name="connsiteX16" fmla="*/ 8379 w 13141"/>
                      <a:gd name="connsiteY16" fmla="*/ 3439 h 17357"/>
                      <a:gd name="connsiteX17" fmla="*/ 8093 w 13141"/>
                      <a:gd name="connsiteY17" fmla="*/ 2677 h 17357"/>
                      <a:gd name="connsiteX18" fmla="*/ 7903 w 13141"/>
                      <a:gd name="connsiteY18" fmla="*/ 2677 h 17357"/>
                      <a:gd name="connsiteX19" fmla="*/ 6569 w 13141"/>
                      <a:gd name="connsiteY19" fmla="*/ 4772 h 17357"/>
                      <a:gd name="connsiteX20" fmla="*/ 7046 w 13141"/>
                      <a:gd name="connsiteY20" fmla="*/ 2867 h 17357"/>
                      <a:gd name="connsiteX21" fmla="*/ 6665 w 13141"/>
                      <a:gd name="connsiteY21" fmla="*/ 1153 h 17357"/>
                      <a:gd name="connsiteX22" fmla="*/ 4569 w 13141"/>
                      <a:gd name="connsiteY22" fmla="*/ 1820 h 17357"/>
                      <a:gd name="connsiteX23" fmla="*/ 2759 w 13141"/>
                      <a:gd name="connsiteY23" fmla="*/ 4582 h 17357"/>
                      <a:gd name="connsiteX24" fmla="*/ 1140 w 13141"/>
                      <a:gd name="connsiteY24" fmla="*/ 9059 h 17357"/>
                      <a:gd name="connsiteX25" fmla="*/ 1235 w 13141"/>
                      <a:gd name="connsiteY25" fmla="*/ 12869 h 17357"/>
                      <a:gd name="connsiteX26" fmla="*/ 2759 w 13141"/>
                      <a:gd name="connsiteY26" fmla="*/ 12869 h 17357"/>
                      <a:gd name="connsiteX27" fmla="*/ 4188 w 13141"/>
                      <a:gd name="connsiteY27" fmla="*/ 9821 h 17357"/>
                      <a:gd name="connsiteX28" fmla="*/ 3712 w 13141"/>
                      <a:gd name="connsiteY28" fmla="*/ 11726 h 17357"/>
                      <a:gd name="connsiteX29" fmla="*/ 3331 w 13141"/>
                      <a:gd name="connsiteY29" fmla="*/ 13059 h 17357"/>
                      <a:gd name="connsiteX30" fmla="*/ 3331 w 13141"/>
                      <a:gd name="connsiteY30" fmla="*/ 15345 h 17357"/>
                      <a:gd name="connsiteX31" fmla="*/ 3426 w 13141"/>
                      <a:gd name="connsiteY31" fmla="*/ 15345 h 17357"/>
                      <a:gd name="connsiteX32" fmla="*/ 4664 w 13141"/>
                      <a:gd name="connsiteY32" fmla="*/ 13726 h 17357"/>
                      <a:gd name="connsiteX33" fmla="*/ 4664 w 13141"/>
                      <a:gd name="connsiteY33" fmla="*/ 15345 h 17357"/>
                      <a:gd name="connsiteX34" fmla="*/ 4855 w 13141"/>
                      <a:gd name="connsiteY34" fmla="*/ 15345 h 17357"/>
                      <a:gd name="connsiteX35" fmla="*/ 6093 w 13141"/>
                      <a:gd name="connsiteY35" fmla="*/ 13535 h 17357"/>
                      <a:gd name="connsiteX36" fmla="*/ 7427 w 13141"/>
                      <a:gd name="connsiteY36" fmla="*/ 11440 h 17357"/>
                      <a:gd name="connsiteX37" fmla="*/ 6760 w 13141"/>
                      <a:gd name="connsiteY37" fmla="*/ 14202 h 17357"/>
                      <a:gd name="connsiteX38" fmla="*/ 6474 w 13141"/>
                      <a:gd name="connsiteY38" fmla="*/ 16012 h 17357"/>
                      <a:gd name="connsiteX39" fmla="*/ 9141 w 13141"/>
                      <a:gd name="connsiteY39" fmla="*/ 16202 h 17357"/>
                      <a:gd name="connsiteX40" fmla="*/ 5331 w 13141"/>
                      <a:gd name="connsiteY40" fmla="*/ 17345 h 17357"/>
                      <a:gd name="connsiteX41" fmla="*/ 473 w 13141"/>
                      <a:gd name="connsiteY41" fmla="*/ 13154 h 17357"/>
                      <a:gd name="connsiteX42" fmla="*/ 188 w 13141"/>
                      <a:gd name="connsiteY42" fmla="*/ 8297 h 17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3141" h="17357">
                        <a:moveTo>
                          <a:pt x="188" y="8392"/>
                        </a:moveTo>
                        <a:cubicBezTo>
                          <a:pt x="378" y="7249"/>
                          <a:pt x="854" y="6106"/>
                          <a:pt x="1426" y="5058"/>
                        </a:cubicBezTo>
                        <a:cubicBezTo>
                          <a:pt x="2093" y="3820"/>
                          <a:pt x="5045" y="-1038"/>
                          <a:pt x="7046" y="200"/>
                        </a:cubicBezTo>
                        <a:cubicBezTo>
                          <a:pt x="7617" y="486"/>
                          <a:pt x="7998" y="1058"/>
                          <a:pt x="8189" y="1629"/>
                        </a:cubicBezTo>
                        <a:cubicBezTo>
                          <a:pt x="8379" y="2010"/>
                          <a:pt x="8474" y="1820"/>
                          <a:pt x="8760" y="1629"/>
                        </a:cubicBezTo>
                        <a:cubicBezTo>
                          <a:pt x="9141" y="1439"/>
                          <a:pt x="9427" y="1629"/>
                          <a:pt x="9808" y="1629"/>
                        </a:cubicBezTo>
                        <a:cubicBezTo>
                          <a:pt x="10379" y="1820"/>
                          <a:pt x="10951" y="2486"/>
                          <a:pt x="11332" y="2963"/>
                        </a:cubicBezTo>
                        <a:cubicBezTo>
                          <a:pt x="11618" y="3248"/>
                          <a:pt x="11713" y="3534"/>
                          <a:pt x="11808" y="3820"/>
                        </a:cubicBezTo>
                        <a:cubicBezTo>
                          <a:pt x="11808" y="3725"/>
                          <a:pt x="11999" y="3534"/>
                          <a:pt x="12284" y="3629"/>
                        </a:cubicBezTo>
                        <a:cubicBezTo>
                          <a:pt x="12761" y="3629"/>
                          <a:pt x="13046" y="4106"/>
                          <a:pt x="13142" y="4487"/>
                        </a:cubicBezTo>
                        <a:cubicBezTo>
                          <a:pt x="13046" y="4296"/>
                          <a:pt x="12856" y="4296"/>
                          <a:pt x="12665" y="4201"/>
                        </a:cubicBezTo>
                        <a:cubicBezTo>
                          <a:pt x="11903" y="4106"/>
                          <a:pt x="11427" y="4772"/>
                          <a:pt x="11237" y="5534"/>
                        </a:cubicBezTo>
                        <a:cubicBezTo>
                          <a:pt x="11237" y="4487"/>
                          <a:pt x="11427" y="3248"/>
                          <a:pt x="10379" y="2677"/>
                        </a:cubicBezTo>
                        <a:cubicBezTo>
                          <a:pt x="9903" y="2486"/>
                          <a:pt x="9617" y="3058"/>
                          <a:pt x="9332" y="3629"/>
                        </a:cubicBezTo>
                        <a:cubicBezTo>
                          <a:pt x="9332" y="3248"/>
                          <a:pt x="9332" y="2963"/>
                          <a:pt x="9141" y="2677"/>
                        </a:cubicBezTo>
                        <a:cubicBezTo>
                          <a:pt x="9141" y="2582"/>
                          <a:pt x="8951" y="2582"/>
                          <a:pt x="8951" y="2677"/>
                        </a:cubicBezTo>
                        <a:cubicBezTo>
                          <a:pt x="8951" y="2772"/>
                          <a:pt x="8474" y="3725"/>
                          <a:pt x="8379" y="3439"/>
                        </a:cubicBezTo>
                        <a:cubicBezTo>
                          <a:pt x="8379" y="3153"/>
                          <a:pt x="8379" y="2867"/>
                          <a:pt x="8093" y="2677"/>
                        </a:cubicBezTo>
                        <a:cubicBezTo>
                          <a:pt x="8093" y="2677"/>
                          <a:pt x="7998" y="2677"/>
                          <a:pt x="7903" y="2677"/>
                        </a:cubicBezTo>
                        <a:cubicBezTo>
                          <a:pt x="7236" y="3248"/>
                          <a:pt x="7046" y="4106"/>
                          <a:pt x="6569" y="4772"/>
                        </a:cubicBezTo>
                        <a:cubicBezTo>
                          <a:pt x="6569" y="4106"/>
                          <a:pt x="6950" y="3534"/>
                          <a:pt x="7046" y="2867"/>
                        </a:cubicBezTo>
                        <a:cubicBezTo>
                          <a:pt x="7046" y="2296"/>
                          <a:pt x="7236" y="1534"/>
                          <a:pt x="6665" y="1153"/>
                        </a:cubicBezTo>
                        <a:cubicBezTo>
                          <a:pt x="5998" y="772"/>
                          <a:pt x="5045" y="1343"/>
                          <a:pt x="4569" y="1820"/>
                        </a:cubicBezTo>
                        <a:cubicBezTo>
                          <a:pt x="3807" y="2582"/>
                          <a:pt x="3236" y="3629"/>
                          <a:pt x="2759" y="4582"/>
                        </a:cubicBezTo>
                        <a:cubicBezTo>
                          <a:pt x="2093" y="6011"/>
                          <a:pt x="1426" y="7439"/>
                          <a:pt x="1140" y="9059"/>
                        </a:cubicBezTo>
                        <a:cubicBezTo>
                          <a:pt x="950" y="10202"/>
                          <a:pt x="854" y="11726"/>
                          <a:pt x="1235" y="12869"/>
                        </a:cubicBezTo>
                        <a:cubicBezTo>
                          <a:pt x="1521" y="13726"/>
                          <a:pt x="2283" y="13631"/>
                          <a:pt x="2759" y="12869"/>
                        </a:cubicBezTo>
                        <a:cubicBezTo>
                          <a:pt x="3331" y="12011"/>
                          <a:pt x="3331" y="10583"/>
                          <a:pt x="4188" y="9821"/>
                        </a:cubicBezTo>
                        <a:cubicBezTo>
                          <a:pt x="4188" y="10487"/>
                          <a:pt x="3998" y="11154"/>
                          <a:pt x="3712" y="11726"/>
                        </a:cubicBezTo>
                        <a:cubicBezTo>
                          <a:pt x="3617" y="12202"/>
                          <a:pt x="3426" y="12583"/>
                          <a:pt x="3331" y="13059"/>
                        </a:cubicBezTo>
                        <a:cubicBezTo>
                          <a:pt x="3140" y="13726"/>
                          <a:pt x="2855" y="14678"/>
                          <a:pt x="3331" y="15345"/>
                        </a:cubicBezTo>
                        <a:cubicBezTo>
                          <a:pt x="3331" y="15345"/>
                          <a:pt x="3331" y="15345"/>
                          <a:pt x="3426" y="15345"/>
                        </a:cubicBezTo>
                        <a:cubicBezTo>
                          <a:pt x="4093" y="15155"/>
                          <a:pt x="4283" y="14297"/>
                          <a:pt x="4664" y="13726"/>
                        </a:cubicBezTo>
                        <a:cubicBezTo>
                          <a:pt x="4664" y="14297"/>
                          <a:pt x="4474" y="14774"/>
                          <a:pt x="4664" y="15345"/>
                        </a:cubicBezTo>
                        <a:cubicBezTo>
                          <a:pt x="4664" y="15345"/>
                          <a:pt x="4664" y="15440"/>
                          <a:pt x="4855" y="15345"/>
                        </a:cubicBezTo>
                        <a:cubicBezTo>
                          <a:pt x="5522" y="15059"/>
                          <a:pt x="5807" y="14202"/>
                          <a:pt x="6093" y="13535"/>
                        </a:cubicBezTo>
                        <a:cubicBezTo>
                          <a:pt x="6379" y="12869"/>
                          <a:pt x="6760" y="12011"/>
                          <a:pt x="7427" y="11440"/>
                        </a:cubicBezTo>
                        <a:cubicBezTo>
                          <a:pt x="7427" y="12392"/>
                          <a:pt x="7046" y="13345"/>
                          <a:pt x="6760" y="14202"/>
                        </a:cubicBezTo>
                        <a:cubicBezTo>
                          <a:pt x="6569" y="14774"/>
                          <a:pt x="6284" y="15440"/>
                          <a:pt x="6474" y="16012"/>
                        </a:cubicBezTo>
                        <a:cubicBezTo>
                          <a:pt x="6855" y="16869"/>
                          <a:pt x="8284" y="16488"/>
                          <a:pt x="9141" y="16202"/>
                        </a:cubicBezTo>
                        <a:cubicBezTo>
                          <a:pt x="7998" y="16964"/>
                          <a:pt x="6665" y="17441"/>
                          <a:pt x="5331" y="17345"/>
                        </a:cubicBezTo>
                        <a:cubicBezTo>
                          <a:pt x="3045" y="17155"/>
                          <a:pt x="1140" y="15155"/>
                          <a:pt x="473" y="13154"/>
                        </a:cubicBezTo>
                        <a:cubicBezTo>
                          <a:pt x="-98" y="11535"/>
                          <a:pt x="-98" y="9916"/>
                          <a:pt x="188" y="8297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502" name="شكل حر: شكل 2501">
                  <a:extLst>
                    <a:ext uri="{FF2B5EF4-FFF2-40B4-BE49-F238E27FC236}">
                      <a16:creationId xmlns:a16="http://schemas.microsoft.com/office/drawing/2014/main" id="{7DA6DCC9-C5ED-EF45-966B-3ADB7F5FAC27}"/>
                    </a:ext>
                  </a:extLst>
                </p:cNvPr>
                <p:cNvSpPr/>
                <p:nvPr/>
              </p:nvSpPr>
              <p:spPr>
                <a:xfrm>
                  <a:off x="6552533" y="2724981"/>
                  <a:ext cx="11719" cy="8173"/>
                </a:xfrm>
                <a:custGeom>
                  <a:avLst/>
                  <a:gdLst>
                    <a:gd name="connsiteX0" fmla="*/ 0 w 11719"/>
                    <a:gd name="connsiteY0" fmla="*/ 692 h 8173"/>
                    <a:gd name="connsiteX1" fmla="*/ 286 w 11719"/>
                    <a:gd name="connsiteY1" fmla="*/ 3073 h 8173"/>
                    <a:gd name="connsiteX2" fmla="*/ 5429 w 11719"/>
                    <a:gd name="connsiteY2" fmla="*/ 8121 h 8173"/>
                    <a:gd name="connsiteX3" fmla="*/ 11716 w 11719"/>
                    <a:gd name="connsiteY3" fmla="*/ 4978 h 8173"/>
                    <a:gd name="connsiteX4" fmla="*/ 9716 w 11719"/>
                    <a:gd name="connsiteY4" fmla="*/ 5169 h 8173"/>
                    <a:gd name="connsiteX5" fmla="*/ 9335 w 11719"/>
                    <a:gd name="connsiteY5" fmla="*/ 4597 h 8173"/>
                    <a:gd name="connsiteX6" fmla="*/ 7906 w 11719"/>
                    <a:gd name="connsiteY6" fmla="*/ 5073 h 8173"/>
                    <a:gd name="connsiteX7" fmla="*/ 7906 w 11719"/>
                    <a:gd name="connsiteY7" fmla="*/ 2502 h 8173"/>
                    <a:gd name="connsiteX8" fmla="*/ 6191 w 11719"/>
                    <a:gd name="connsiteY8" fmla="*/ 3454 h 8173"/>
                    <a:gd name="connsiteX9" fmla="*/ 5810 w 11719"/>
                    <a:gd name="connsiteY9" fmla="*/ 2502 h 8173"/>
                    <a:gd name="connsiteX10" fmla="*/ 4286 w 11719"/>
                    <a:gd name="connsiteY10" fmla="*/ 3549 h 8173"/>
                    <a:gd name="connsiteX11" fmla="*/ 4191 w 11719"/>
                    <a:gd name="connsiteY11" fmla="*/ 1930 h 8173"/>
                    <a:gd name="connsiteX12" fmla="*/ 3715 w 11719"/>
                    <a:gd name="connsiteY12" fmla="*/ 1549 h 8173"/>
                    <a:gd name="connsiteX13" fmla="*/ 3048 w 11719"/>
                    <a:gd name="connsiteY13" fmla="*/ 2502 h 8173"/>
                    <a:gd name="connsiteX14" fmla="*/ 2762 w 11719"/>
                    <a:gd name="connsiteY14" fmla="*/ 1263 h 8173"/>
                    <a:gd name="connsiteX15" fmla="*/ 2191 w 11719"/>
                    <a:gd name="connsiteY15" fmla="*/ 978 h 8173"/>
                    <a:gd name="connsiteX16" fmla="*/ 1619 w 11719"/>
                    <a:gd name="connsiteY16" fmla="*/ 2978 h 8173"/>
                    <a:gd name="connsiteX17" fmla="*/ 381 w 11719"/>
                    <a:gd name="connsiteY17" fmla="*/ 25 h 8173"/>
                    <a:gd name="connsiteX18" fmla="*/ 191 w 11719"/>
                    <a:gd name="connsiteY18" fmla="*/ 787 h 8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719" h="8173">
                      <a:moveTo>
                        <a:pt x="0" y="692"/>
                      </a:moveTo>
                      <a:cubicBezTo>
                        <a:pt x="0" y="1549"/>
                        <a:pt x="0" y="2311"/>
                        <a:pt x="286" y="3073"/>
                      </a:cubicBezTo>
                      <a:cubicBezTo>
                        <a:pt x="857" y="5645"/>
                        <a:pt x="2858" y="7740"/>
                        <a:pt x="5429" y="8121"/>
                      </a:cubicBezTo>
                      <a:cubicBezTo>
                        <a:pt x="7430" y="8407"/>
                        <a:pt x="9906" y="7550"/>
                        <a:pt x="11716" y="4978"/>
                      </a:cubicBezTo>
                      <a:cubicBezTo>
                        <a:pt x="11811" y="4788"/>
                        <a:pt x="10001" y="4883"/>
                        <a:pt x="9716" y="5169"/>
                      </a:cubicBezTo>
                      <a:cubicBezTo>
                        <a:pt x="9716" y="4883"/>
                        <a:pt x="9716" y="4692"/>
                        <a:pt x="9335" y="4597"/>
                      </a:cubicBezTo>
                      <a:cubicBezTo>
                        <a:pt x="8763" y="4311"/>
                        <a:pt x="8382" y="4692"/>
                        <a:pt x="7906" y="5073"/>
                      </a:cubicBezTo>
                      <a:cubicBezTo>
                        <a:pt x="8096" y="4216"/>
                        <a:pt x="8477" y="3073"/>
                        <a:pt x="7906" y="2502"/>
                      </a:cubicBezTo>
                      <a:cubicBezTo>
                        <a:pt x="7334" y="2025"/>
                        <a:pt x="6668" y="2787"/>
                        <a:pt x="6191" y="3454"/>
                      </a:cubicBezTo>
                      <a:cubicBezTo>
                        <a:pt x="6191" y="3073"/>
                        <a:pt x="6096" y="2787"/>
                        <a:pt x="5810" y="2502"/>
                      </a:cubicBezTo>
                      <a:cubicBezTo>
                        <a:pt x="5144" y="1930"/>
                        <a:pt x="4667" y="2883"/>
                        <a:pt x="4286" y="3549"/>
                      </a:cubicBezTo>
                      <a:cubicBezTo>
                        <a:pt x="4286" y="2978"/>
                        <a:pt x="4382" y="2406"/>
                        <a:pt x="4191" y="1930"/>
                      </a:cubicBezTo>
                      <a:cubicBezTo>
                        <a:pt x="4191" y="1740"/>
                        <a:pt x="3905" y="1454"/>
                        <a:pt x="3715" y="1549"/>
                      </a:cubicBezTo>
                      <a:cubicBezTo>
                        <a:pt x="3334" y="1740"/>
                        <a:pt x="3143" y="2121"/>
                        <a:pt x="3048" y="2502"/>
                      </a:cubicBezTo>
                      <a:cubicBezTo>
                        <a:pt x="3048" y="2025"/>
                        <a:pt x="3048" y="1644"/>
                        <a:pt x="2762" y="1263"/>
                      </a:cubicBezTo>
                      <a:cubicBezTo>
                        <a:pt x="2762" y="1168"/>
                        <a:pt x="2381" y="787"/>
                        <a:pt x="2191" y="978"/>
                      </a:cubicBezTo>
                      <a:cubicBezTo>
                        <a:pt x="1715" y="1549"/>
                        <a:pt x="1715" y="2311"/>
                        <a:pt x="1619" y="2978"/>
                      </a:cubicBezTo>
                      <a:cubicBezTo>
                        <a:pt x="1619" y="2502"/>
                        <a:pt x="857" y="692"/>
                        <a:pt x="381" y="25"/>
                      </a:cubicBezTo>
                      <a:cubicBezTo>
                        <a:pt x="286" y="-165"/>
                        <a:pt x="191" y="787"/>
                        <a:pt x="191" y="787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503" name="شكل حر: شكل 2502">
                  <a:extLst>
                    <a:ext uri="{FF2B5EF4-FFF2-40B4-BE49-F238E27FC236}">
                      <a16:creationId xmlns:a16="http://schemas.microsoft.com/office/drawing/2014/main" id="{5F57BA98-5C0F-03DC-D068-6A344DB353B8}"/>
                    </a:ext>
                  </a:extLst>
                </p:cNvPr>
                <p:cNvSpPr/>
                <p:nvPr/>
              </p:nvSpPr>
              <p:spPr>
                <a:xfrm>
                  <a:off x="6552342" y="2725006"/>
                  <a:ext cx="10763" cy="8326"/>
                </a:xfrm>
                <a:custGeom>
                  <a:avLst/>
                  <a:gdLst>
                    <a:gd name="connsiteX0" fmla="*/ 286 w 10763"/>
                    <a:gd name="connsiteY0" fmla="*/ 0 h 8326"/>
                    <a:gd name="connsiteX1" fmla="*/ 286 w 10763"/>
                    <a:gd name="connsiteY1" fmla="*/ 95 h 8326"/>
                    <a:gd name="connsiteX2" fmla="*/ 476 w 10763"/>
                    <a:gd name="connsiteY2" fmla="*/ 1905 h 8326"/>
                    <a:gd name="connsiteX3" fmla="*/ 1619 w 10763"/>
                    <a:gd name="connsiteY3" fmla="*/ 4572 h 8326"/>
                    <a:gd name="connsiteX4" fmla="*/ 1905 w 10763"/>
                    <a:gd name="connsiteY4" fmla="*/ 4572 h 8326"/>
                    <a:gd name="connsiteX5" fmla="*/ 1905 w 10763"/>
                    <a:gd name="connsiteY5" fmla="*/ 4286 h 8326"/>
                    <a:gd name="connsiteX6" fmla="*/ 3524 w 10763"/>
                    <a:gd name="connsiteY6" fmla="*/ 6382 h 8326"/>
                    <a:gd name="connsiteX7" fmla="*/ 3715 w 10763"/>
                    <a:gd name="connsiteY7" fmla="*/ 6286 h 8326"/>
                    <a:gd name="connsiteX8" fmla="*/ 3429 w 10763"/>
                    <a:gd name="connsiteY8" fmla="*/ 4286 h 8326"/>
                    <a:gd name="connsiteX9" fmla="*/ 4286 w 10763"/>
                    <a:gd name="connsiteY9" fmla="*/ 6477 h 8326"/>
                    <a:gd name="connsiteX10" fmla="*/ 4572 w 10763"/>
                    <a:gd name="connsiteY10" fmla="*/ 6477 h 8326"/>
                    <a:gd name="connsiteX11" fmla="*/ 4572 w 10763"/>
                    <a:gd name="connsiteY11" fmla="*/ 4763 h 8326"/>
                    <a:gd name="connsiteX12" fmla="*/ 4858 w 10763"/>
                    <a:gd name="connsiteY12" fmla="*/ 6858 h 8326"/>
                    <a:gd name="connsiteX13" fmla="*/ 5143 w 10763"/>
                    <a:gd name="connsiteY13" fmla="*/ 6858 h 8326"/>
                    <a:gd name="connsiteX14" fmla="*/ 6096 w 10763"/>
                    <a:gd name="connsiteY14" fmla="*/ 4858 h 8326"/>
                    <a:gd name="connsiteX15" fmla="*/ 6667 w 10763"/>
                    <a:gd name="connsiteY15" fmla="*/ 3715 h 8326"/>
                    <a:gd name="connsiteX16" fmla="*/ 6287 w 10763"/>
                    <a:gd name="connsiteY16" fmla="*/ 4763 h 8326"/>
                    <a:gd name="connsiteX17" fmla="*/ 5715 w 10763"/>
                    <a:gd name="connsiteY17" fmla="*/ 6763 h 8326"/>
                    <a:gd name="connsiteX18" fmla="*/ 5905 w 10763"/>
                    <a:gd name="connsiteY18" fmla="*/ 6858 h 8326"/>
                    <a:gd name="connsiteX19" fmla="*/ 7239 w 10763"/>
                    <a:gd name="connsiteY19" fmla="*/ 5524 h 8326"/>
                    <a:gd name="connsiteX20" fmla="*/ 7906 w 10763"/>
                    <a:gd name="connsiteY20" fmla="*/ 4477 h 8326"/>
                    <a:gd name="connsiteX21" fmla="*/ 6858 w 10763"/>
                    <a:gd name="connsiteY21" fmla="*/ 6477 h 8326"/>
                    <a:gd name="connsiteX22" fmla="*/ 7048 w 10763"/>
                    <a:gd name="connsiteY22" fmla="*/ 6668 h 8326"/>
                    <a:gd name="connsiteX23" fmla="*/ 7525 w 10763"/>
                    <a:gd name="connsiteY23" fmla="*/ 6286 h 8326"/>
                    <a:gd name="connsiteX24" fmla="*/ 6763 w 10763"/>
                    <a:gd name="connsiteY24" fmla="*/ 7048 h 8326"/>
                    <a:gd name="connsiteX25" fmla="*/ 6953 w 10763"/>
                    <a:gd name="connsiteY25" fmla="*/ 7239 h 8326"/>
                    <a:gd name="connsiteX26" fmla="*/ 9239 w 10763"/>
                    <a:gd name="connsiteY26" fmla="*/ 6382 h 8326"/>
                    <a:gd name="connsiteX27" fmla="*/ 9620 w 10763"/>
                    <a:gd name="connsiteY27" fmla="*/ 6191 h 8326"/>
                    <a:gd name="connsiteX28" fmla="*/ 8192 w 10763"/>
                    <a:gd name="connsiteY28" fmla="*/ 7239 h 8326"/>
                    <a:gd name="connsiteX29" fmla="*/ 8192 w 10763"/>
                    <a:gd name="connsiteY29" fmla="*/ 7525 h 8326"/>
                    <a:gd name="connsiteX30" fmla="*/ 10763 w 10763"/>
                    <a:gd name="connsiteY30" fmla="*/ 6286 h 8326"/>
                    <a:gd name="connsiteX31" fmla="*/ 5429 w 10763"/>
                    <a:gd name="connsiteY31" fmla="*/ 8287 h 8326"/>
                    <a:gd name="connsiteX32" fmla="*/ 286 w 10763"/>
                    <a:gd name="connsiteY32" fmla="*/ 3239 h 8326"/>
                    <a:gd name="connsiteX33" fmla="*/ 0 w 10763"/>
                    <a:gd name="connsiteY33" fmla="*/ 857 h 8326"/>
                    <a:gd name="connsiteX34" fmla="*/ 95 w 10763"/>
                    <a:gd name="connsiteY34" fmla="*/ 191 h 8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0763" h="8326">
                      <a:moveTo>
                        <a:pt x="286" y="0"/>
                      </a:moveTo>
                      <a:cubicBezTo>
                        <a:pt x="286" y="0"/>
                        <a:pt x="286" y="0"/>
                        <a:pt x="286" y="95"/>
                      </a:cubicBezTo>
                      <a:cubicBezTo>
                        <a:pt x="286" y="667"/>
                        <a:pt x="286" y="1238"/>
                        <a:pt x="476" y="1905"/>
                      </a:cubicBezTo>
                      <a:cubicBezTo>
                        <a:pt x="762" y="2857"/>
                        <a:pt x="1048" y="3810"/>
                        <a:pt x="1619" y="4572"/>
                      </a:cubicBezTo>
                      <a:cubicBezTo>
                        <a:pt x="1619" y="4572"/>
                        <a:pt x="1810" y="4572"/>
                        <a:pt x="1905" y="4572"/>
                      </a:cubicBezTo>
                      <a:lnTo>
                        <a:pt x="1905" y="4286"/>
                      </a:lnTo>
                      <a:cubicBezTo>
                        <a:pt x="2286" y="5143"/>
                        <a:pt x="2858" y="5810"/>
                        <a:pt x="3524" y="6382"/>
                      </a:cubicBezTo>
                      <a:cubicBezTo>
                        <a:pt x="3619" y="6382"/>
                        <a:pt x="3810" y="6382"/>
                        <a:pt x="3715" y="6286"/>
                      </a:cubicBezTo>
                      <a:cubicBezTo>
                        <a:pt x="3524" y="5620"/>
                        <a:pt x="3429" y="4953"/>
                        <a:pt x="3429" y="4286"/>
                      </a:cubicBezTo>
                      <a:cubicBezTo>
                        <a:pt x="3619" y="5048"/>
                        <a:pt x="3810" y="5905"/>
                        <a:pt x="4286" y="6477"/>
                      </a:cubicBezTo>
                      <a:cubicBezTo>
                        <a:pt x="4286" y="6477"/>
                        <a:pt x="4477" y="6477"/>
                        <a:pt x="4572" y="6477"/>
                      </a:cubicBezTo>
                      <a:cubicBezTo>
                        <a:pt x="4572" y="5905"/>
                        <a:pt x="4572" y="5334"/>
                        <a:pt x="4572" y="4763"/>
                      </a:cubicBezTo>
                      <a:cubicBezTo>
                        <a:pt x="4572" y="5524"/>
                        <a:pt x="4572" y="6286"/>
                        <a:pt x="4858" y="6858"/>
                      </a:cubicBezTo>
                      <a:cubicBezTo>
                        <a:pt x="4858" y="6858"/>
                        <a:pt x="5048" y="6953"/>
                        <a:pt x="5143" y="6858"/>
                      </a:cubicBezTo>
                      <a:cubicBezTo>
                        <a:pt x="5525" y="6191"/>
                        <a:pt x="5715" y="5524"/>
                        <a:pt x="6096" y="4858"/>
                      </a:cubicBezTo>
                      <a:cubicBezTo>
                        <a:pt x="6287" y="4477"/>
                        <a:pt x="6477" y="4096"/>
                        <a:pt x="6667" y="3715"/>
                      </a:cubicBezTo>
                      <a:cubicBezTo>
                        <a:pt x="6572" y="4096"/>
                        <a:pt x="6382" y="4381"/>
                        <a:pt x="6287" y="4763"/>
                      </a:cubicBezTo>
                      <a:cubicBezTo>
                        <a:pt x="6096" y="5334"/>
                        <a:pt x="5715" y="6096"/>
                        <a:pt x="5715" y="6763"/>
                      </a:cubicBezTo>
                      <a:cubicBezTo>
                        <a:pt x="5715" y="6763"/>
                        <a:pt x="5810" y="6858"/>
                        <a:pt x="5905" y="6858"/>
                      </a:cubicBezTo>
                      <a:cubicBezTo>
                        <a:pt x="6477" y="6572"/>
                        <a:pt x="6953" y="6001"/>
                        <a:pt x="7239" y="5524"/>
                      </a:cubicBezTo>
                      <a:cubicBezTo>
                        <a:pt x="7525" y="5143"/>
                        <a:pt x="7715" y="4858"/>
                        <a:pt x="7906" y="4477"/>
                      </a:cubicBezTo>
                      <a:cubicBezTo>
                        <a:pt x="7620" y="5143"/>
                        <a:pt x="7239" y="5905"/>
                        <a:pt x="6858" y="6477"/>
                      </a:cubicBezTo>
                      <a:cubicBezTo>
                        <a:pt x="6858" y="6572"/>
                        <a:pt x="6858" y="6763"/>
                        <a:pt x="7048" y="6668"/>
                      </a:cubicBezTo>
                      <a:cubicBezTo>
                        <a:pt x="7239" y="6572"/>
                        <a:pt x="7334" y="6382"/>
                        <a:pt x="7525" y="6286"/>
                      </a:cubicBezTo>
                      <a:cubicBezTo>
                        <a:pt x="7239" y="6572"/>
                        <a:pt x="7048" y="6858"/>
                        <a:pt x="6763" y="7048"/>
                      </a:cubicBezTo>
                      <a:cubicBezTo>
                        <a:pt x="6763" y="7144"/>
                        <a:pt x="6763" y="7239"/>
                        <a:pt x="6953" y="7239"/>
                      </a:cubicBezTo>
                      <a:cubicBezTo>
                        <a:pt x="7810" y="7239"/>
                        <a:pt x="8572" y="6763"/>
                        <a:pt x="9239" y="6382"/>
                      </a:cubicBezTo>
                      <a:cubicBezTo>
                        <a:pt x="9430" y="6382"/>
                        <a:pt x="9525" y="6286"/>
                        <a:pt x="9620" y="6191"/>
                      </a:cubicBezTo>
                      <a:cubicBezTo>
                        <a:pt x="9239" y="6572"/>
                        <a:pt x="8763" y="6953"/>
                        <a:pt x="8192" y="7239"/>
                      </a:cubicBezTo>
                      <a:cubicBezTo>
                        <a:pt x="8096" y="7239"/>
                        <a:pt x="8192" y="7525"/>
                        <a:pt x="8192" y="7525"/>
                      </a:cubicBezTo>
                      <a:cubicBezTo>
                        <a:pt x="9144" y="7525"/>
                        <a:pt x="10001" y="6953"/>
                        <a:pt x="10763" y="6286"/>
                      </a:cubicBezTo>
                      <a:cubicBezTo>
                        <a:pt x="9144" y="8001"/>
                        <a:pt x="7048" y="8477"/>
                        <a:pt x="5429" y="8287"/>
                      </a:cubicBezTo>
                      <a:cubicBezTo>
                        <a:pt x="2858" y="7906"/>
                        <a:pt x="762" y="5810"/>
                        <a:pt x="286" y="3239"/>
                      </a:cubicBezTo>
                      <a:cubicBezTo>
                        <a:pt x="95" y="2477"/>
                        <a:pt x="95" y="1619"/>
                        <a:pt x="0" y="857"/>
                      </a:cubicBezTo>
                      <a:cubicBezTo>
                        <a:pt x="0" y="857"/>
                        <a:pt x="0" y="381"/>
                        <a:pt x="95" y="191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2486" name="رسم 672">
                <a:extLst>
                  <a:ext uri="{FF2B5EF4-FFF2-40B4-BE49-F238E27FC236}">
                    <a16:creationId xmlns:a16="http://schemas.microsoft.com/office/drawing/2014/main" id="{E7158A3C-BA9D-A5CF-5502-035D049ED907}"/>
                  </a:ext>
                </a:extLst>
              </p:cNvPr>
              <p:cNvGrpSpPr/>
              <p:nvPr/>
            </p:nvGrpSpPr>
            <p:grpSpPr>
              <a:xfrm>
                <a:off x="6658715" y="2896243"/>
                <a:ext cx="25278" cy="26080"/>
                <a:chOff x="6658715" y="2896243"/>
                <a:chExt cx="25278" cy="26080"/>
              </a:xfrm>
            </p:grpSpPr>
            <p:grpSp>
              <p:nvGrpSpPr>
                <p:cNvPr id="2487" name="رسم 672">
                  <a:extLst>
                    <a:ext uri="{FF2B5EF4-FFF2-40B4-BE49-F238E27FC236}">
                      <a16:creationId xmlns:a16="http://schemas.microsoft.com/office/drawing/2014/main" id="{DD501E50-FA76-A0E8-7E88-486EAB737CD9}"/>
                    </a:ext>
                  </a:extLst>
                </p:cNvPr>
                <p:cNvGrpSpPr/>
                <p:nvPr/>
              </p:nvGrpSpPr>
              <p:grpSpPr>
                <a:xfrm>
                  <a:off x="6658715" y="2896243"/>
                  <a:ext cx="18205" cy="21775"/>
                  <a:chOff x="6658715" y="2896243"/>
                  <a:chExt cx="18205" cy="21775"/>
                </a:xfrm>
              </p:grpSpPr>
              <p:sp>
                <p:nvSpPr>
                  <p:cNvPr id="2497" name="شكل حر: شكل 2496">
                    <a:extLst>
                      <a:ext uri="{FF2B5EF4-FFF2-40B4-BE49-F238E27FC236}">
                        <a16:creationId xmlns:a16="http://schemas.microsoft.com/office/drawing/2014/main" id="{C3C20F3A-86BE-63D9-7BB5-3387194D7037}"/>
                      </a:ext>
                    </a:extLst>
                  </p:cNvPr>
                  <p:cNvSpPr/>
                  <p:nvPr/>
                </p:nvSpPr>
                <p:spPr>
                  <a:xfrm>
                    <a:off x="6658715" y="2896243"/>
                    <a:ext cx="18205" cy="21775"/>
                  </a:xfrm>
                  <a:custGeom>
                    <a:avLst/>
                    <a:gdLst>
                      <a:gd name="connsiteX0" fmla="*/ 1450 w 18205"/>
                      <a:gd name="connsiteY0" fmla="*/ 14882 h 21775"/>
                      <a:gd name="connsiteX1" fmla="*/ 212 w 18205"/>
                      <a:gd name="connsiteY1" fmla="*/ 10310 h 21775"/>
                      <a:gd name="connsiteX2" fmla="*/ 2498 w 18205"/>
                      <a:gd name="connsiteY2" fmla="*/ 690 h 21775"/>
                      <a:gd name="connsiteX3" fmla="*/ 4974 w 18205"/>
                      <a:gd name="connsiteY3" fmla="*/ 1357 h 21775"/>
                      <a:gd name="connsiteX4" fmla="*/ 5641 w 18205"/>
                      <a:gd name="connsiteY4" fmla="*/ 880 h 21775"/>
                      <a:gd name="connsiteX5" fmla="*/ 6784 w 18205"/>
                      <a:gd name="connsiteY5" fmla="*/ 118 h 21775"/>
                      <a:gd name="connsiteX6" fmla="*/ 9451 w 18205"/>
                      <a:gd name="connsiteY6" fmla="*/ 404 h 21775"/>
                      <a:gd name="connsiteX7" fmla="*/ 10594 w 18205"/>
                      <a:gd name="connsiteY7" fmla="*/ 1071 h 21775"/>
                      <a:gd name="connsiteX8" fmla="*/ 10975 w 18205"/>
                      <a:gd name="connsiteY8" fmla="*/ 499 h 21775"/>
                      <a:gd name="connsiteX9" fmla="*/ 12880 w 18205"/>
                      <a:gd name="connsiteY9" fmla="*/ 976 h 21775"/>
                      <a:gd name="connsiteX10" fmla="*/ 14785 w 18205"/>
                      <a:gd name="connsiteY10" fmla="*/ 2690 h 21775"/>
                      <a:gd name="connsiteX11" fmla="*/ 17261 w 18205"/>
                      <a:gd name="connsiteY11" fmla="*/ 6310 h 21775"/>
                      <a:gd name="connsiteX12" fmla="*/ 14118 w 18205"/>
                      <a:gd name="connsiteY12" fmla="*/ 20883 h 21775"/>
                      <a:gd name="connsiteX13" fmla="*/ 5546 w 18205"/>
                      <a:gd name="connsiteY13" fmla="*/ 20026 h 21775"/>
                      <a:gd name="connsiteX14" fmla="*/ 1450 w 18205"/>
                      <a:gd name="connsiteY14" fmla="*/ 14977 h 21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8205" h="21775">
                        <a:moveTo>
                          <a:pt x="1450" y="14882"/>
                        </a:moveTo>
                        <a:cubicBezTo>
                          <a:pt x="783" y="13453"/>
                          <a:pt x="402" y="11929"/>
                          <a:pt x="212" y="10310"/>
                        </a:cubicBezTo>
                        <a:cubicBezTo>
                          <a:pt x="-74" y="8405"/>
                          <a:pt x="-550" y="976"/>
                          <a:pt x="2498" y="690"/>
                        </a:cubicBezTo>
                        <a:cubicBezTo>
                          <a:pt x="3355" y="690"/>
                          <a:pt x="4212" y="880"/>
                          <a:pt x="4974" y="1357"/>
                        </a:cubicBezTo>
                        <a:cubicBezTo>
                          <a:pt x="5355" y="1642"/>
                          <a:pt x="5355" y="1357"/>
                          <a:pt x="5641" y="880"/>
                        </a:cubicBezTo>
                        <a:cubicBezTo>
                          <a:pt x="5831" y="499"/>
                          <a:pt x="6308" y="214"/>
                          <a:pt x="6784" y="118"/>
                        </a:cubicBezTo>
                        <a:cubicBezTo>
                          <a:pt x="7546" y="-167"/>
                          <a:pt x="8689" y="118"/>
                          <a:pt x="9451" y="404"/>
                        </a:cubicBezTo>
                        <a:cubicBezTo>
                          <a:pt x="9927" y="595"/>
                          <a:pt x="10308" y="785"/>
                          <a:pt x="10594" y="1071"/>
                        </a:cubicBezTo>
                        <a:cubicBezTo>
                          <a:pt x="10594" y="785"/>
                          <a:pt x="10594" y="595"/>
                          <a:pt x="10975" y="499"/>
                        </a:cubicBezTo>
                        <a:cubicBezTo>
                          <a:pt x="11642" y="214"/>
                          <a:pt x="12308" y="595"/>
                          <a:pt x="12880" y="976"/>
                        </a:cubicBezTo>
                        <a:cubicBezTo>
                          <a:pt x="13547" y="1452"/>
                          <a:pt x="14118" y="2119"/>
                          <a:pt x="14785" y="2690"/>
                        </a:cubicBezTo>
                        <a:cubicBezTo>
                          <a:pt x="15928" y="3643"/>
                          <a:pt x="16785" y="4976"/>
                          <a:pt x="17261" y="6310"/>
                        </a:cubicBezTo>
                        <a:cubicBezTo>
                          <a:pt x="18976" y="10691"/>
                          <a:pt x="18595" y="18121"/>
                          <a:pt x="14118" y="20883"/>
                        </a:cubicBezTo>
                        <a:cubicBezTo>
                          <a:pt x="11451" y="22502"/>
                          <a:pt x="7927" y="21740"/>
                          <a:pt x="5546" y="20026"/>
                        </a:cubicBezTo>
                        <a:cubicBezTo>
                          <a:pt x="3736" y="18692"/>
                          <a:pt x="2402" y="16978"/>
                          <a:pt x="1450" y="14977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498" name="شكل حر: شكل 2497">
                    <a:extLst>
                      <a:ext uri="{FF2B5EF4-FFF2-40B4-BE49-F238E27FC236}">
                        <a16:creationId xmlns:a16="http://schemas.microsoft.com/office/drawing/2014/main" id="{2571A2D9-16EB-5976-9B3E-12161ECB10ED}"/>
                      </a:ext>
                    </a:extLst>
                  </p:cNvPr>
                  <p:cNvSpPr/>
                  <p:nvPr/>
                </p:nvSpPr>
                <p:spPr>
                  <a:xfrm>
                    <a:off x="6658715" y="2896243"/>
                    <a:ext cx="17547" cy="21775"/>
                  </a:xfrm>
                  <a:custGeom>
                    <a:avLst/>
                    <a:gdLst>
                      <a:gd name="connsiteX0" fmla="*/ 1450 w 17547"/>
                      <a:gd name="connsiteY0" fmla="*/ 14882 h 21775"/>
                      <a:gd name="connsiteX1" fmla="*/ 212 w 17547"/>
                      <a:gd name="connsiteY1" fmla="*/ 10310 h 21775"/>
                      <a:gd name="connsiteX2" fmla="*/ 2498 w 17547"/>
                      <a:gd name="connsiteY2" fmla="*/ 690 h 21775"/>
                      <a:gd name="connsiteX3" fmla="*/ 4974 w 17547"/>
                      <a:gd name="connsiteY3" fmla="*/ 1357 h 21775"/>
                      <a:gd name="connsiteX4" fmla="*/ 5641 w 17547"/>
                      <a:gd name="connsiteY4" fmla="*/ 880 h 21775"/>
                      <a:gd name="connsiteX5" fmla="*/ 6784 w 17547"/>
                      <a:gd name="connsiteY5" fmla="*/ 118 h 21775"/>
                      <a:gd name="connsiteX6" fmla="*/ 9451 w 17547"/>
                      <a:gd name="connsiteY6" fmla="*/ 404 h 21775"/>
                      <a:gd name="connsiteX7" fmla="*/ 10594 w 17547"/>
                      <a:gd name="connsiteY7" fmla="*/ 1071 h 21775"/>
                      <a:gd name="connsiteX8" fmla="*/ 10975 w 17547"/>
                      <a:gd name="connsiteY8" fmla="*/ 499 h 21775"/>
                      <a:gd name="connsiteX9" fmla="*/ 12594 w 17547"/>
                      <a:gd name="connsiteY9" fmla="*/ 785 h 21775"/>
                      <a:gd name="connsiteX10" fmla="*/ 11832 w 17547"/>
                      <a:gd name="connsiteY10" fmla="*/ 785 h 21775"/>
                      <a:gd name="connsiteX11" fmla="*/ 11261 w 17547"/>
                      <a:gd name="connsiteY11" fmla="*/ 3357 h 21775"/>
                      <a:gd name="connsiteX12" fmla="*/ 8213 w 17547"/>
                      <a:gd name="connsiteY12" fmla="*/ 880 h 21775"/>
                      <a:gd name="connsiteX13" fmla="*/ 7736 w 17547"/>
                      <a:gd name="connsiteY13" fmla="*/ 2690 h 21775"/>
                      <a:gd name="connsiteX14" fmla="*/ 6784 w 17547"/>
                      <a:gd name="connsiteY14" fmla="*/ 1738 h 21775"/>
                      <a:gd name="connsiteX15" fmla="*/ 6593 w 17547"/>
                      <a:gd name="connsiteY15" fmla="*/ 1928 h 21775"/>
                      <a:gd name="connsiteX16" fmla="*/ 6593 w 17547"/>
                      <a:gd name="connsiteY16" fmla="*/ 3166 h 21775"/>
                      <a:gd name="connsiteX17" fmla="*/ 5736 w 17547"/>
                      <a:gd name="connsiteY17" fmla="*/ 2500 h 21775"/>
                      <a:gd name="connsiteX18" fmla="*/ 5546 w 17547"/>
                      <a:gd name="connsiteY18" fmla="*/ 2595 h 21775"/>
                      <a:gd name="connsiteX19" fmla="*/ 5736 w 17547"/>
                      <a:gd name="connsiteY19" fmla="*/ 5929 h 21775"/>
                      <a:gd name="connsiteX20" fmla="*/ 4784 w 17547"/>
                      <a:gd name="connsiteY20" fmla="*/ 3547 h 21775"/>
                      <a:gd name="connsiteX21" fmla="*/ 2974 w 17547"/>
                      <a:gd name="connsiteY21" fmla="*/ 1928 h 21775"/>
                      <a:gd name="connsiteX22" fmla="*/ 1164 w 17547"/>
                      <a:gd name="connsiteY22" fmla="*/ 4309 h 21775"/>
                      <a:gd name="connsiteX23" fmla="*/ 1355 w 17547"/>
                      <a:gd name="connsiteY23" fmla="*/ 8691 h 21775"/>
                      <a:gd name="connsiteX24" fmla="*/ 2974 w 17547"/>
                      <a:gd name="connsiteY24" fmla="*/ 14787 h 21775"/>
                      <a:gd name="connsiteX25" fmla="*/ 6117 w 17547"/>
                      <a:gd name="connsiteY25" fmla="*/ 18883 h 21775"/>
                      <a:gd name="connsiteX26" fmla="*/ 7832 w 17547"/>
                      <a:gd name="connsiteY26" fmla="*/ 17835 h 21775"/>
                      <a:gd name="connsiteX27" fmla="*/ 6974 w 17547"/>
                      <a:gd name="connsiteY27" fmla="*/ 13453 h 21775"/>
                      <a:gd name="connsiteX28" fmla="*/ 8022 w 17547"/>
                      <a:gd name="connsiteY28" fmla="*/ 15835 h 21775"/>
                      <a:gd name="connsiteX29" fmla="*/ 8594 w 17547"/>
                      <a:gd name="connsiteY29" fmla="*/ 17644 h 21775"/>
                      <a:gd name="connsiteX30" fmla="*/ 10403 w 17547"/>
                      <a:gd name="connsiteY30" fmla="*/ 20121 h 21775"/>
                      <a:gd name="connsiteX31" fmla="*/ 10594 w 17547"/>
                      <a:gd name="connsiteY31" fmla="*/ 20121 h 21775"/>
                      <a:gd name="connsiteX32" fmla="*/ 10689 w 17547"/>
                      <a:gd name="connsiteY32" fmla="*/ 17359 h 21775"/>
                      <a:gd name="connsiteX33" fmla="*/ 12023 w 17547"/>
                      <a:gd name="connsiteY33" fmla="*/ 19073 h 21775"/>
                      <a:gd name="connsiteX34" fmla="*/ 12213 w 17547"/>
                      <a:gd name="connsiteY34" fmla="*/ 19073 h 21775"/>
                      <a:gd name="connsiteX35" fmla="*/ 12213 w 17547"/>
                      <a:gd name="connsiteY35" fmla="*/ 16216 h 21775"/>
                      <a:gd name="connsiteX36" fmla="*/ 12023 w 17547"/>
                      <a:gd name="connsiteY36" fmla="*/ 12977 h 21775"/>
                      <a:gd name="connsiteX37" fmla="*/ 13451 w 17547"/>
                      <a:gd name="connsiteY37" fmla="*/ 16501 h 21775"/>
                      <a:gd name="connsiteX38" fmla="*/ 14499 w 17547"/>
                      <a:gd name="connsiteY38" fmla="*/ 18692 h 21775"/>
                      <a:gd name="connsiteX39" fmla="*/ 17547 w 17547"/>
                      <a:gd name="connsiteY39" fmla="*/ 16787 h 21775"/>
                      <a:gd name="connsiteX40" fmla="*/ 14309 w 17547"/>
                      <a:gd name="connsiteY40" fmla="*/ 20883 h 21775"/>
                      <a:gd name="connsiteX41" fmla="*/ 5736 w 17547"/>
                      <a:gd name="connsiteY41" fmla="*/ 20026 h 21775"/>
                      <a:gd name="connsiteX42" fmla="*/ 1640 w 17547"/>
                      <a:gd name="connsiteY42" fmla="*/ 14977 h 21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7547" h="21775">
                        <a:moveTo>
                          <a:pt x="1450" y="14882"/>
                        </a:moveTo>
                        <a:cubicBezTo>
                          <a:pt x="783" y="13453"/>
                          <a:pt x="402" y="11929"/>
                          <a:pt x="212" y="10310"/>
                        </a:cubicBezTo>
                        <a:cubicBezTo>
                          <a:pt x="-74" y="8405"/>
                          <a:pt x="-550" y="976"/>
                          <a:pt x="2498" y="690"/>
                        </a:cubicBezTo>
                        <a:cubicBezTo>
                          <a:pt x="3355" y="690"/>
                          <a:pt x="4212" y="880"/>
                          <a:pt x="4974" y="1357"/>
                        </a:cubicBezTo>
                        <a:cubicBezTo>
                          <a:pt x="5355" y="1642"/>
                          <a:pt x="5355" y="1357"/>
                          <a:pt x="5641" y="880"/>
                        </a:cubicBezTo>
                        <a:cubicBezTo>
                          <a:pt x="5831" y="499"/>
                          <a:pt x="6308" y="214"/>
                          <a:pt x="6784" y="118"/>
                        </a:cubicBezTo>
                        <a:cubicBezTo>
                          <a:pt x="7546" y="-167"/>
                          <a:pt x="8689" y="118"/>
                          <a:pt x="9451" y="404"/>
                        </a:cubicBezTo>
                        <a:cubicBezTo>
                          <a:pt x="9927" y="595"/>
                          <a:pt x="10308" y="785"/>
                          <a:pt x="10594" y="1071"/>
                        </a:cubicBezTo>
                        <a:cubicBezTo>
                          <a:pt x="10594" y="785"/>
                          <a:pt x="10594" y="595"/>
                          <a:pt x="10975" y="499"/>
                        </a:cubicBezTo>
                        <a:cubicBezTo>
                          <a:pt x="11546" y="214"/>
                          <a:pt x="12118" y="499"/>
                          <a:pt x="12594" y="785"/>
                        </a:cubicBezTo>
                        <a:cubicBezTo>
                          <a:pt x="12308" y="785"/>
                          <a:pt x="12118" y="785"/>
                          <a:pt x="11832" y="785"/>
                        </a:cubicBezTo>
                        <a:cubicBezTo>
                          <a:pt x="10880" y="1261"/>
                          <a:pt x="10975" y="2404"/>
                          <a:pt x="11261" y="3357"/>
                        </a:cubicBezTo>
                        <a:cubicBezTo>
                          <a:pt x="10499" y="2214"/>
                          <a:pt x="9641" y="690"/>
                          <a:pt x="8213" y="880"/>
                        </a:cubicBezTo>
                        <a:cubicBezTo>
                          <a:pt x="7546" y="880"/>
                          <a:pt x="7641" y="1928"/>
                          <a:pt x="7736" y="2690"/>
                        </a:cubicBezTo>
                        <a:cubicBezTo>
                          <a:pt x="7546" y="2309"/>
                          <a:pt x="7260" y="1928"/>
                          <a:pt x="6784" y="1738"/>
                        </a:cubicBezTo>
                        <a:cubicBezTo>
                          <a:pt x="6593" y="1738"/>
                          <a:pt x="6498" y="1738"/>
                          <a:pt x="6593" y="1928"/>
                        </a:cubicBezTo>
                        <a:cubicBezTo>
                          <a:pt x="6593" y="2119"/>
                          <a:pt x="6784" y="3452"/>
                          <a:pt x="6593" y="3166"/>
                        </a:cubicBezTo>
                        <a:cubicBezTo>
                          <a:pt x="6308" y="2976"/>
                          <a:pt x="6117" y="2595"/>
                          <a:pt x="5736" y="2500"/>
                        </a:cubicBezTo>
                        <a:cubicBezTo>
                          <a:pt x="5736" y="2500"/>
                          <a:pt x="5546" y="2500"/>
                          <a:pt x="5546" y="2595"/>
                        </a:cubicBezTo>
                        <a:cubicBezTo>
                          <a:pt x="5355" y="3738"/>
                          <a:pt x="5641" y="4786"/>
                          <a:pt x="5736" y="5929"/>
                        </a:cubicBezTo>
                        <a:cubicBezTo>
                          <a:pt x="5355" y="5167"/>
                          <a:pt x="5165" y="4309"/>
                          <a:pt x="4784" y="3547"/>
                        </a:cubicBezTo>
                        <a:cubicBezTo>
                          <a:pt x="4403" y="2785"/>
                          <a:pt x="3926" y="1928"/>
                          <a:pt x="2974" y="1928"/>
                        </a:cubicBezTo>
                        <a:cubicBezTo>
                          <a:pt x="1926" y="1928"/>
                          <a:pt x="1259" y="3357"/>
                          <a:pt x="1164" y="4309"/>
                        </a:cubicBezTo>
                        <a:cubicBezTo>
                          <a:pt x="974" y="5738"/>
                          <a:pt x="1164" y="7262"/>
                          <a:pt x="1355" y="8691"/>
                        </a:cubicBezTo>
                        <a:cubicBezTo>
                          <a:pt x="1640" y="10786"/>
                          <a:pt x="2021" y="12882"/>
                          <a:pt x="2974" y="14787"/>
                        </a:cubicBezTo>
                        <a:cubicBezTo>
                          <a:pt x="3641" y="16216"/>
                          <a:pt x="4688" y="17930"/>
                          <a:pt x="6117" y="18883"/>
                        </a:cubicBezTo>
                        <a:cubicBezTo>
                          <a:pt x="7070" y="19549"/>
                          <a:pt x="7832" y="18883"/>
                          <a:pt x="7832" y="17835"/>
                        </a:cubicBezTo>
                        <a:cubicBezTo>
                          <a:pt x="7832" y="16311"/>
                          <a:pt x="6784" y="14882"/>
                          <a:pt x="6974" y="13453"/>
                        </a:cubicBezTo>
                        <a:cubicBezTo>
                          <a:pt x="7546" y="14120"/>
                          <a:pt x="7736" y="15073"/>
                          <a:pt x="8022" y="15835"/>
                        </a:cubicBezTo>
                        <a:cubicBezTo>
                          <a:pt x="8213" y="16406"/>
                          <a:pt x="8403" y="16978"/>
                          <a:pt x="8594" y="17644"/>
                        </a:cubicBezTo>
                        <a:cubicBezTo>
                          <a:pt x="8879" y="18597"/>
                          <a:pt x="9356" y="19835"/>
                          <a:pt x="10403" y="20121"/>
                        </a:cubicBezTo>
                        <a:cubicBezTo>
                          <a:pt x="10403" y="20121"/>
                          <a:pt x="10594" y="20121"/>
                          <a:pt x="10594" y="20121"/>
                        </a:cubicBezTo>
                        <a:cubicBezTo>
                          <a:pt x="11165" y="19359"/>
                          <a:pt x="10594" y="18311"/>
                          <a:pt x="10689" y="17359"/>
                        </a:cubicBezTo>
                        <a:cubicBezTo>
                          <a:pt x="11165" y="17930"/>
                          <a:pt x="11261" y="18692"/>
                          <a:pt x="12023" y="19073"/>
                        </a:cubicBezTo>
                        <a:cubicBezTo>
                          <a:pt x="12023" y="19073"/>
                          <a:pt x="12213" y="19073"/>
                          <a:pt x="12213" y="19073"/>
                        </a:cubicBezTo>
                        <a:cubicBezTo>
                          <a:pt x="12689" y="18216"/>
                          <a:pt x="12308" y="17073"/>
                          <a:pt x="12213" y="16216"/>
                        </a:cubicBezTo>
                        <a:cubicBezTo>
                          <a:pt x="12023" y="15263"/>
                          <a:pt x="11832" y="13930"/>
                          <a:pt x="12023" y="12977"/>
                        </a:cubicBezTo>
                        <a:cubicBezTo>
                          <a:pt x="12689" y="14025"/>
                          <a:pt x="13166" y="15263"/>
                          <a:pt x="13451" y="16501"/>
                        </a:cubicBezTo>
                        <a:cubicBezTo>
                          <a:pt x="13642" y="17263"/>
                          <a:pt x="13832" y="18216"/>
                          <a:pt x="14499" y="18692"/>
                        </a:cubicBezTo>
                        <a:cubicBezTo>
                          <a:pt x="15547" y="19359"/>
                          <a:pt x="16785" y="17835"/>
                          <a:pt x="17547" y="16787"/>
                        </a:cubicBezTo>
                        <a:cubicBezTo>
                          <a:pt x="16880" y="18502"/>
                          <a:pt x="15833" y="20026"/>
                          <a:pt x="14309" y="20883"/>
                        </a:cubicBezTo>
                        <a:cubicBezTo>
                          <a:pt x="11642" y="22502"/>
                          <a:pt x="8117" y="21740"/>
                          <a:pt x="5736" y="20026"/>
                        </a:cubicBezTo>
                        <a:cubicBezTo>
                          <a:pt x="3926" y="18692"/>
                          <a:pt x="2593" y="16978"/>
                          <a:pt x="1640" y="14977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488" name="رسم 672">
                  <a:extLst>
                    <a:ext uri="{FF2B5EF4-FFF2-40B4-BE49-F238E27FC236}">
                      <a16:creationId xmlns:a16="http://schemas.microsoft.com/office/drawing/2014/main" id="{D4CF48CC-D8F1-6426-B767-AAE1CF38C203}"/>
                    </a:ext>
                  </a:extLst>
                </p:cNvPr>
                <p:cNvGrpSpPr/>
                <p:nvPr/>
              </p:nvGrpSpPr>
              <p:grpSpPr>
                <a:xfrm>
                  <a:off x="6667534" y="2897290"/>
                  <a:ext cx="16459" cy="19946"/>
                  <a:chOff x="6667534" y="2897290"/>
                  <a:chExt cx="16459" cy="19946"/>
                </a:xfrm>
              </p:grpSpPr>
              <p:sp>
                <p:nvSpPr>
                  <p:cNvPr id="2495" name="شكل حر: شكل 2494">
                    <a:extLst>
                      <a:ext uri="{FF2B5EF4-FFF2-40B4-BE49-F238E27FC236}">
                        <a16:creationId xmlns:a16="http://schemas.microsoft.com/office/drawing/2014/main" id="{D70047B8-9643-01FF-E68D-4BC12B5CA6FB}"/>
                      </a:ext>
                    </a:extLst>
                  </p:cNvPr>
                  <p:cNvSpPr/>
                  <p:nvPr/>
                </p:nvSpPr>
                <p:spPr>
                  <a:xfrm>
                    <a:off x="6667534" y="2897290"/>
                    <a:ext cx="16459" cy="19756"/>
                  </a:xfrm>
                  <a:custGeom>
                    <a:avLst/>
                    <a:gdLst>
                      <a:gd name="connsiteX0" fmla="*/ 15301 w 16459"/>
                      <a:gd name="connsiteY0" fmla="*/ 13358 h 19756"/>
                      <a:gd name="connsiteX1" fmla="*/ 16348 w 16459"/>
                      <a:gd name="connsiteY1" fmla="*/ 9167 h 19756"/>
                      <a:gd name="connsiteX2" fmla="*/ 13967 w 16459"/>
                      <a:gd name="connsiteY2" fmla="*/ 499 h 19756"/>
                      <a:gd name="connsiteX3" fmla="*/ 11776 w 16459"/>
                      <a:gd name="connsiteY3" fmla="*/ 1166 h 19756"/>
                      <a:gd name="connsiteX4" fmla="*/ 11110 w 16459"/>
                      <a:gd name="connsiteY4" fmla="*/ 785 h 19756"/>
                      <a:gd name="connsiteX5" fmla="*/ 10062 w 16459"/>
                      <a:gd name="connsiteY5" fmla="*/ 118 h 19756"/>
                      <a:gd name="connsiteX6" fmla="*/ 7681 w 16459"/>
                      <a:gd name="connsiteY6" fmla="*/ 404 h 19756"/>
                      <a:gd name="connsiteX7" fmla="*/ 6633 w 16459"/>
                      <a:gd name="connsiteY7" fmla="*/ 976 h 19756"/>
                      <a:gd name="connsiteX8" fmla="*/ 6347 w 16459"/>
                      <a:gd name="connsiteY8" fmla="*/ 499 h 19756"/>
                      <a:gd name="connsiteX9" fmla="*/ 4633 w 16459"/>
                      <a:gd name="connsiteY9" fmla="*/ 976 h 19756"/>
                      <a:gd name="connsiteX10" fmla="*/ 2918 w 16459"/>
                      <a:gd name="connsiteY10" fmla="*/ 2595 h 19756"/>
                      <a:gd name="connsiteX11" fmla="*/ 727 w 16459"/>
                      <a:gd name="connsiteY11" fmla="*/ 5929 h 19756"/>
                      <a:gd name="connsiteX12" fmla="*/ 3966 w 16459"/>
                      <a:gd name="connsiteY12" fmla="*/ 19073 h 19756"/>
                      <a:gd name="connsiteX13" fmla="*/ 11681 w 16459"/>
                      <a:gd name="connsiteY13" fmla="*/ 18025 h 19756"/>
                      <a:gd name="connsiteX14" fmla="*/ 15205 w 16459"/>
                      <a:gd name="connsiteY14" fmla="*/ 13358 h 19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459" h="19756">
                        <a:moveTo>
                          <a:pt x="15301" y="13358"/>
                        </a:moveTo>
                        <a:cubicBezTo>
                          <a:pt x="15872" y="12025"/>
                          <a:pt x="16253" y="10596"/>
                          <a:pt x="16348" y="9167"/>
                        </a:cubicBezTo>
                        <a:cubicBezTo>
                          <a:pt x="16539" y="7453"/>
                          <a:pt x="16825" y="595"/>
                          <a:pt x="13967" y="499"/>
                        </a:cubicBezTo>
                        <a:cubicBezTo>
                          <a:pt x="13205" y="499"/>
                          <a:pt x="12443" y="785"/>
                          <a:pt x="11776" y="1166"/>
                        </a:cubicBezTo>
                        <a:cubicBezTo>
                          <a:pt x="11395" y="1452"/>
                          <a:pt x="11395" y="1166"/>
                          <a:pt x="11110" y="785"/>
                        </a:cubicBezTo>
                        <a:cubicBezTo>
                          <a:pt x="10824" y="404"/>
                          <a:pt x="10443" y="214"/>
                          <a:pt x="10062" y="118"/>
                        </a:cubicBezTo>
                        <a:cubicBezTo>
                          <a:pt x="9395" y="-167"/>
                          <a:pt x="8347" y="118"/>
                          <a:pt x="7681" y="404"/>
                        </a:cubicBezTo>
                        <a:cubicBezTo>
                          <a:pt x="7204" y="595"/>
                          <a:pt x="6919" y="785"/>
                          <a:pt x="6633" y="976"/>
                        </a:cubicBezTo>
                        <a:cubicBezTo>
                          <a:pt x="6633" y="785"/>
                          <a:pt x="6633" y="595"/>
                          <a:pt x="6347" y="499"/>
                        </a:cubicBezTo>
                        <a:cubicBezTo>
                          <a:pt x="5776" y="214"/>
                          <a:pt x="5109" y="595"/>
                          <a:pt x="4633" y="976"/>
                        </a:cubicBezTo>
                        <a:cubicBezTo>
                          <a:pt x="3966" y="1452"/>
                          <a:pt x="3489" y="2119"/>
                          <a:pt x="2918" y="2595"/>
                        </a:cubicBezTo>
                        <a:cubicBezTo>
                          <a:pt x="1870" y="3452"/>
                          <a:pt x="1204" y="4690"/>
                          <a:pt x="727" y="5929"/>
                        </a:cubicBezTo>
                        <a:cubicBezTo>
                          <a:pt x="-702" y="10024"/>
                          <a:pt x="-225" y="16692"/>
                          <a:pt x="3966" y="19073"/>
                        </a:cubicBezTo>
                        <a:cubicBezTo>
                          <a:pt x="6347" y="20407"/>
                          <a:pt x="9681" y="19645"/>
                          <a:pt x="11681" y="18025"/>
                        </a:cubicBezTo>
                        <a:cubicBezTo>
                          <a:pt x="13300" y="16787"/>
                          <a:pt x="14443" y="15168"/>
                          <a:pt x="15205" y="13358"/>
                        </a:cubicBezTo>
                        <a:close/>
                      </a:path>
                    </a:pathLst>
                  </a:custGeom>
                  <a:solidFill>
                    <a:srgbClr val="FFF07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496" name="شكل حر: شكل 2495">
                    <a:extLst>
                      <a:ext uri="{FF2B5EF4-FFF2-40B4-BE49-F238E27FC236}">
                        <a16:creationId xmlns:a16="http://schemas.microsoft.com/office/drawing/2014/main" id="{C54E4B2B-C345-946D-70A3-3D3B6DAAA802}"/>
                      </a:ext>
                    </a:extLst>
                  </p:cNvPr>
                  <p:cNvSpPr/>
                  <p:nvPr/>
                </p:nvSpPr>
                <p:spPr>
                  <a:xfrm>
                    <a:off x="6668262" y="2897290"/>
                    <a:ext cx="15732" cy="19946"/>
                  </a:xfrm>
                  <a:custGeom>
                    <a:avLst/>
                    <a:gdLst>
                      <a:gd name="connsiteX0" fmla="*/ 14573 w 15732"/>
                      <a:gd name="connsiteY0" fmla="*/ 13358 h 19946"/>
                      <a:gd name="connsiteX1" fmla="*/ 15621 w 15732"/>
                      <a:gd name="connsiteY1" fmla="*/ 9167 h 19946"/>
                      <a:gd name="connsiteX2" fmla="*/ 13240 w 15732"/>
                      <a:gd name="connsiteY2" fmla="*/ 499 h 19946"/>
                      <a:gd name="connsiteX3" fmla="*/ 11049 w 15732"/>
                      <a:gd name="connsiteY3" fmla="*/ 1166 h 19946"/>
                      <a:gd name="connsiteX4" fmla="*/ 10382 w 15732"/>
                      <a:gd name="connsiteY4" fmla="*/ 785 h 19946"/>
                      <a:gd name="connsiteX5" fmla="*/ 9334 w 15732"/>
                      <a:gd name="connsiteY5" fmla="*/ 118 h 19946"/>
                      <a:gd name="connsiteX6" fmla="*/ 6953 w 15732"/>
                      <a:gd name="connsiteY6" fmla="*/ 404 h 19946"/>
                      <a:gd name="connsiteX7" fmla="*/ 5905 w 15732"/>
                      <a:gd name="connsiteY7" fmla="*/ 976 h 19946"/>
                      <a:gd name="connsiteX8" fmla="*/ 5620 w 15732"/>
                      <a:gd name="connsiteY8" fmla="*/ 499 h 19946"/>
                      <a:gd name="connsiteX9" fmla="*/ 4096 w 15732"/>
                      <a:gd name="connsiteY9" fmla="*/ 785 h 19946"/>
                      <a:gd name="connsiteX10" fmla="*/ 4763 w 15732"/>
                      <a:gd name="connsiteY10" fmla="*/ 785 h 19946"/>
                      <a:gd name="connsiteX11" fmla="*/ 5334 w 15732"/>
                      <a:gd name="connsiteY11" fmla="*/ 3071 h 19946"/>
                      <a:gd name="connsiteX12" fmla="*/ 8096 w 15732"/>
                      <a:gd name="connsiteY12" fmla="*/ 785 h 19946"/>
                      <a:gd name="connsiteX13" fmla="*/ 8572 w 15732"/>
                      <a:gd name="connsiteY13" fmla="*/ 2404 h 19946"/>
                      <a:gd name="connsiteX14" fmla="*/ 9334 w 15732"/>
                      <a:gd name="connsiteY14" fmla="*/ 1547 h 19946"/>
                      <a:gd name="connsiteX15" fmla="*/ 9525 w 15732"/>
                      <a:gd name="connsiteY15" fmla="*/ 1738 h 19946"/>
                      <a:gd name="connsiteX16" fmla="*/ 9525 w 15732"/>
                      <a:gd name="connsiteY16" fmla="*/ 2881 h 19946"/>
                      <a:gd name="connsiteX17" fmla="*/ 10287 w 15732"/>
                      <a:gd name="connsiteY17" fmla="*/ 2309 h 19946"/>
                      <a:gd name="connsiteX18" fmla="*/ 10477 w 15732"/>
                      <a:gd name="connsiteY18" fmla="*/ 2404 h 19946"/>
                      <a:gd name="connsiteX19" fmla="*/ 10477 w 15732"/>
                      <a:gd name="connsiteY19" fmla="*/ 5452 h 19946"/>
                      <a:gd name="connsiteX20" fmla="*/ 11239 w 15732"/>
                      <a:gd name="connsiteY20" fmla="*/ 3262 h 19946"/>
                      <a:gd name="connsiteX21" fmla="*/ 12859 w 15732"/>
                      <a:gd name="connsiteY21" fmla="*/ 1833 h 19946"/>
                      <a:gd name="connsiteX22" fmla="*/ 14573 w 15732"/>
                      <a:gd name="connsiteY22" fmla="*/ 3928 h 19946"/>
                      <a:gd name="connsiteX23" fmla="*/ 14573 w 15732"/>
                      <a:gd name="connsiteY23" fmla="*/ 7929 h 19946"/>
                      <a:gd name="connsiteX24" fmla="*/ 13240 w 15732"/>
                      <a:gd name="connsiteY24" fmla="*/ 13453 h 19946"/>
                      <a:gd name="connsiteX25" fmla="*/ 10477 w 15732"/>
                      <a:gd name="connsiteY25" fmla="*/ 17263 h 19946"/>
                      <a:gd name="connsiteX26" fmla="*/ 8858 w 15732"/>
                      <a:gd name="connsiteY26" fmla="*/ 16311 h 19946"/>
                      <a:gd name="connsiteX27" fmla="*/ 9525 w 15732"/>
                      <a:gd name="connsiteY27" fmla="*/ 12310 h 19946"/>
                      <a:gd name="connsiteX28" fmla="*/ 8668 w 15732"/>
                      <a:gd name="connsiteY28" fmla="*/ 14501 h 19946"/>
                      <a:gd name="connsiteX29" fmla="*/ 8192 w 15732"/>
                      <a:gd name="connsiteY29" fmla="*/ 16120 h 19946"/>
                      <a:gd name="connsiteX30" fmla="*/ 6667 w 15732"/>
                      <a:gd name="connsiteY30" fmla="*/ 18406 h 19946"/>
                      <a:gd name="connsiteX31" fmla="*/ 6477 w 15732"/>
                      <a:gd name="connsiteY31" fmla="*/ 18406 h 19946"/>
                      <a:gd name="connsiteX32" fmla="*/ 6287 w 15732"/>
                      <a:gd name="connsiteY32" fmla="*/ 15930 h 19946"/>
                      <a:gd name="connsiteX33" fmla="*/ 5143 w 15732"/>
                      <a:gd name="connsiteY33" fmla="*/ 17454 h 19946"/>
                      <a:gd name="connsiteX34" fmla="*/ 4953 w 15732"/>
                      <a:gd name="connsiteY34" fmla="*/ 17454 h 19946"/>
                      <a:gd name="connsiteX35" fmla="*/ 4953 w 15732"/>
                      <a:gd name="connsiteY35" fmla="*/ 14882 h 19946"/>
                      <a:gd name="connsiteX36" fmla="*/ 5048 w 15732"/>
                      <a:gd name="connsiteY36" fmla="*/ 11929 h 19946"/>
                      <a:gd name="connsiteX37" fmla="*/ 3810 w 15732"/>
                      <a:gd name="connsiteY37" fmla="*/ 15168 h 19946"/>
                      <a:gd name="connsiteX38" fmla="*/ 2858 w 15732"/>
                      <a:gd name="connsiteY38" fmla="*/ 17168 h 19946"/>
                      <a:gd name="connsiteX39" fmla="*/ 0 w 15732"/>
                      <a:gd name="connsiteY39" fmla="*/ 15549 h 19946"/>
                      <a:gd name="connsiteX40" fmla="*/ 3048 w 15732"/>
                      <a:gd name="connsiteY40" fmla="*/ 19264 h 19946"/>
                      <a:gd name="connsiteX41" fmla="*/ 10763 w 15732"/>
                      <a:gd name="connsiteY41" fmla="*/ 18216 h 19946"/>
                      <a:gd name="connsiteX42" fmla="*/ 14288 w 15732"/>
                      <a:gd name="connsiteY42" fmla="*/ 13549 h 19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5732" h="19946">
                        <a:moveTo>
                          <a:pt x="14573" y="13358"/>
                        </a:moveTo>
                        <a:cubicBezTo>
                          <a:pt x="15145" y="12025"/>
                          <a:pt x="15526" y="10596"/>
                          <a:pt x="15621" y="9167"/>
                        </a:cubicBezTo>
                        <a:cubicBezTo>
                          <a:pt x="15812" y="7453"/>
                          <a:pt x="16097" y="595"/>
                          <a:pt x="13240" y="499"/>
                        </a:cubicBezTo>
                        <a:cubicBezTo>
                          <a:pt x="12478" y="499"/>
                          <a:pt x="11716" y="785"/>
                          <a:pt x="11049" y="1166"/>
                        </a:cubicBezTo>
                        <a:cubicBezTo>
                          <a:pt x="10668" y="1452"/>
                          <a:pt x="10668" y="1166"/>
                          <a:pt x="10382" y="785"/>
                        </a:cubicBezTo>
                        <a:cubicBezTo>
                          <a:pt x="10096" y="404"/>
                          <a:pt x="9716" y="214"/>
                          <a:pt x="9334" y="118"/>
                        </a:cubicBezTo>
                        <a:cubicBezTo>
                          <a:pt x="8668" y="-167"/>
                          <a:pt x="7620" y="118"/>
                          <a:pt x="6953" y="404"/>
                        </a:cubicBezTo>
                        <a:cubicBezTo>
                          <a:pt x="6477" y="595"/>
                          <a:pt x="6191" y="785"/>
                          <a:pt x="5905" y="976"/>
                        </a:cubicBezTo>
                        <a:cubicBezTo>
                          <a:pt x="5905" y="785"/>
                          <a:pt x="5905" y="595"/>
                          <a:pt x="5620" y="499"/>
                        </a:cubicBezTo>
                        <a:cubicBezTo>
                          <a:pt x="5143" y="309"/>
                          <a:pt x="4572" y="499"/>
                          <a:pt x="4096" y="785"/>
                        </a:cubicBezTo>
                        <a:cubicBezTo>
                          <a:pt x="4286" y="785"/>
                          <a:pt x="4572" y="785"/>
                          <a:pt x="4763" y="785"/>
                        </a:cubicBezTo>
                        <a:cubicBezTo>
                          <a:pt x="5620" y="1166"/>
                          <a:pt x="5620" y="2214"/>
                          <a:pt x="5334" y="3071"/>
                        </a:cubicBezTo>
                        <a:cubicBezTo>
                          <a:pt x="6001" y="2023"/>
                          <a:pt x="6667" y="595"/>
                          <a:pt x="8096" y="785"/>
                        </a:cubicBezTo>
                        <a:cubicBezTo>
                          <a:pt x="8668" y="785"/>
                          <a:pt x="8668" y="1738"/>
                          <a:pt x="8572" y="2404"/>
                        </a:cubicBezTo>
                        <a:cubicBezTo>
                          <a:pt x="8763" y="2023"/>
                          <a:pt x="8954" y="1738"/>
                          <a:pt x="9334" y="1547"/>
                        </a:cubicBezTo>
                        <a:cubicBezTo>
                          <a:pt x="9334" y="1547"/>
                          <a:pt x="9620" y="1547"/>
                          <a:pt x="9525" y="1738"/>
                        </a:cubicBezTo>
                        <a:cubicBezTo>
                          <a:pt x="9525" y="1833"/>
                          <a:pt x="9334" y="3071"/>
                          <a:pt x="9525" y="2881"/>
                        </a:cubicBezTo>
                        <a:cubicBezTo>
                          <a:pt x="9811" y="2690"/>
                          <a:pt x="10001" y="2404"/>
                          <a:pt x="10287" y="2309"/>
                        </a:cubicBezTo>
                        <a:cubicBezTo>
                          <a:pt x="10287" y="2309"/>
                          <a:pt x="10477" y="2309"/>
                          <a:pt x="10477" y="2404"/>
                        </a:cubicBezTo>
                        <a:cubicBezTo>
                          <a:pt x="10763" y="3452"/>
                          <a:pt x="10477" y="4405"/>
                          <a:pt x="10477" y="5452"/>
                        </a:cubicBezTo>
                        <a:cubicBezTo>
                          <a:pt x="10858" y="4786"/>
                          <a:pt x="10954" y="3928"/>
                          <a:pt x="11239" y="3262"/>
                        </a:cubicBezTo>
                        <a:cubicBezTo>
                          <a:pt x="11525" y="2595"/>
                          <a:pt x="12001" y="1738"/>
                          <a:pt x="12859" y="1833"/>
                        </a:cubicBezTo>
                        <a:cubicBezTo>
                          <a:pt x="13811" y="1833"/>
                          <a:pt x="14383" y="3071"/>
                          <a:pt x="14573" y="3928"/>
                        </a:cubicBezTo>
                        <a:cubicBezTo>
                          <a:pt x="14859" y="5262"/>
                          <a:pt x="14764" y="6595"/>
                          <a:pt x="14573" y="7929"/>
                        </a:cubicBezTo>
                        <a:cubicBezTo>
                          <a:pt x="14288" y="9834"/>
                          <a:pt x="14002" y="11739"/>
                          <a:pt x="13240" y="13453"/>
                        </a:cubicBezTo>
                        <a:cubicBezTo>
                          <a:pt x="12668" y="14787"/>
                          <a:pt x="11716" y="16406"/>
                          <a:pt x="10477" y="17263"/>
                        </a:cubicBezTo>
                        <a:cubicBezTo>
                          <a:pt x="9620" y="17835"/>
                          <a:pt x="8954" y="17359"/>
                          <a:pt x="8858" y="16311"/>
                        </a:cubicBezTo>
                        <a:cubicBezTo>
                          <a:pt x="8858" y="14977"/>
                          <a:pt x="9716" y="13644"/>
                          <a:pt x="9525" y="12310"/>
                        </a:cubicBezTo>
                        <a:cubicBezTo>
                          <a:pt x="9049" y="12977"/>
                          <a:pt x="8858" y="13739"/>
                          <a:pt x="8668" y="14501"/>
                        </a:cubicBezTo>
                        <a:cubicBezTo>
                          <a:pt x="8477" y="15073"/>
                          <a:pt x="8382" y="15549"/>
                          <a:pt x="8192" y="16120"/>
                        </a:cubicBezTo>
                        <a:cubicBezTo>
                          <a:pt x="7906" y="16978"/>
                          <a:pt x="7620" y="18121"/>
                          <a:pt x="6667" y="18406"/>
                        </a:cubicBezTo>
                        <a:cubicBezTo>
                          <a:pt x="6667" y="18406"/>
                          <a:pt x="6572" y="18406"/>
                          <a:pt x="6477" y="18406"/>
                        </a:cubicBezTo>
                        <a:cubicBezTo>
                          <a:pt x="5905" y="17740"/>
                          <a:pt x="6382" y="16787"/>
                          <a:pt x="6287" y="15930"/>
                        </a:cubicBezTo>
                        <a:cubicBezTo>
                          <a:pt x="5905" y="16406"/>
                          <a:pt x="5810" y="17168"/>
                          <a:pt x="5143" y="17454"/>
                        </a:cubicBezTo>
                        <a:cubicBezTo>
                          <a:pt x="5143" y="17454"/>
                          <a:pt x="4953" y="17454"/>
                          <a:pt x="4953" y="17454"/>
                        </a:cubicBezTo>
                        <a:cubicBezTo>
                          <a:pt x="4477" y="16692"/>
                          <a:pt x="4763" y="15644"/>
                          <a:pt x="4953" y="14882"/>
                        </a:cubicBezTo>
                        <a:cubicBezTo>
                          <a:pt x="5048" y="14025"/>
                          <a:pt x="5334" y="12787"/>
                          <a:pt x="5048" y="11929"/>
                        </a:cubicBezTo>
                        <a:cubicBezTo>
                          <a:pt x="4477" y="12882"/>
                          <a:pt x="4096" y="14025"/>
                          <a:pt x="3810" y="15168"/>
                        </a:cubicBezTo>
                        <a:cubicBezTo>
                          <a:pt x="3620" y="15835"/>
                          <a:pt x="3429" y="16787"/>
                          <a:pt x="2858" y="17168"/>
                        </a:cubicBezTo>
                        <a:cubicBezTo>
                          <a:pt x="2000" y="17835"/>
                          <a:pt x="762" y="16406"/>
                          <a:pt x="0" y="15549"/>
                        </a:cubicBezTo>
                        <a:cubicBezTo>
                          <a:pt x="667" y="17073"/>
                          <a:pt x="1619" y="18406"/>
                          <a:pt x="3048" y="19264"/>
                        </a:cubicBezTo>
                        <a:cubicBezTo>
                          <a:pt x="5429" y="20597"/>
                          <a:pt x="8763" y="19835"/>
                          <a:pt x="10763" y="18216"/>
                        </a:cubicBezTo>
                        <a:cubicBezTo>
                          <a:pt x="12383" y="16978"/>
                          <a:pt x="13525" y="15358"/>
                          <a:pt x="14288" y="13549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2489" name="رسم 672">
                  <a:extLst>
                    <a:ext uri="{FF2B5EF4-FFF2-40B4-BE49-F238E27FC236}">
                      <a16:creationId xmlns:a16="http://schemas.microsoft.com/office/drawing/2014/main" id="{7B985133-126D-F64F-1008-95CEC5A5D864}"/>
                    </a:ext>
                  </a:extLst>
                </p:cNvPr>
                <p:cNvGrpSpPr/>
                <p:nvPr/>
              </p:nvGrpSpPr>
              <p:grpSpPr>
                <a:xfrm>
                  <a:off x="6662689" y="2898615"/>
                  <a:ext cx="17732" cy="22743"/>
                  <a:chOff x="6662689" y="2898615"/>
                  <a:chExt cx="17732" cy="22743"/>
                </a:xfrm>
              </p:grpSpPr>
              <p:sp>
                <p:nvSpPr>
                  <p:cNvPr id="2492" name="شكل حر: شكل 2491">
                    <a:extLst>
                      <a:ext uri="{FF2B5EF4-FFF2-40B4-BE49-F238E27FC236}">
                        <a16:creationId xmlns:a16="http://schemas.microsoft.com/office/drawing/2014/main" id="{B643D048-87A4-B302-BA0D-D61DBEA75763}"/>
                      </a:ext>
                    </a:extLst>
                  </p:cNvPr>
                  <p:cNvSpPr/>
                  <p:nvPr/>
                </p:nvSpPr>
                <p:spPr>
                  <a:xfrm>
                    <a:off x="6662713" y="2898615"/>
                    <a:ext cx="17708" cy="22648"/>
                  </a:xfrm>
                  <a:custGeom>
                    <a:avLst/>
                    <a:gdLst>
                      <a:gd name="connsiteX0" fmla="*/ 214 w 17708"/>
                      <a:gd name="connsiteY0" fmla="*/ 13462 h 22648"/>
                      <a:gd name="connsiteX1" fmla="*/ 214 w 17708"/>
                      <a:gd name="connsiteY1" fmla="*/ 8699 h 22648"/>
                      <a:gd name="connsiteX2" fmla="*/ 4977 w 17708"/>
                      <a:gd name="connsiteY2" fmla="*/ 32 h 22648"/>
                      <a:gd name="connsiteX3" fmla="*/ 7072 w 17708"/>
                      <a:gd name="connsiteY3" fmla="*/ 1270 h 22648"/>
                      <a:gd name="connsiteX4" fmla="*/ 7834 w 17708"/>
                      <a:gd name="connsiteY4" fmla="*/ 1079 h 22648"/>
                      <a:gd name="connsiteX5" fmla="*/ 9168 w 17708"/>
                      <a:gd name="connsiteY5" fmla="*/ 603 h 22648"/>
                      <a:gd name="connsiteX6" fmla="*/ 11644 w 17708"/>
                      <a:gd name="connsiteY6" fmla="*/ 1556 h 22648"/>
                      <a:gd name="connsiteX7" fmla="*/ 12597 w 17708"/>
                      <a:gd name="connsiteY7" fmla="*/ 2413 h 22648"/>
                      <a:gd name="connsiteX8" fmla="*/ 13073 w 17708"/>
                      <a:gd name="connsiteY8" fmla="*/ 1937 h 22648"/>
                      <a:gd name="connsiteX9" fmla="*/ 14788 w 17708"/>
                      <a:gd name="connsiteY9" fmla="*/ 2889 h 22648"/>
                      <a:gd name="connsiteX10" fmla="*/ 16216 w 17708"/>
                      <a:gd name="connsiteY10" fmla="*/ 5080 h 22648"/>
                      <a:gd name="connsiteX11" fmla="*/ 17645 w 17708"/>
                      <a:gd name="connsiteY11" fmla="*/ 9176 h 22648"/>
                      <a:gd name="connsiteX12" fmla="*/ 10882 w 17708"/>
                      <a:gd name="connsiteY12" fmla="*/ 22415 h 22648"/>
                      <a:gd name="connsiteX13" fmla="*/ 2881 w 17708"/>
                      <a:gd name="connsiteY13" fmla="*/ 19367 h 22648"/>
                      <a:gd name="connsiteX14" fmla="*/ 310 w 17708"/>
                      <a:gd name="connsiteY14" fmla="*/ 13462 h 2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708" h="22648">
                        <a:moveTo>
                          <a:pt x="214" y="13462"/>
                        </a:moveTo>
                        <a:cubicBezTo>
                          <a:pt x="-71" y="11938"/>
                          <a:pt x="-71" y="10319"/>
                          <a:pt x="214" y="8699"/>
                        </a:cubicBezTo>
                        <a:cubicBezTo>
                          <a:pt x="500" y="6794"/>
                          <a:pt x="1834" y="-540"/>
                          <a:pt x="4977" y="32"/>
                        </a:cubicBezTo>
                        <a:cubicBezTo>
                          <a:pt x="5739" y="127"/>
                          <a:pt x="6501" y="698"/>
                          <a:pt x="7072" y="1270"/>
                        </a:cubicBezTo>
                        <a:cubicBezTo>
                          <a:pt x="7453" y="1651"/>
                          <a:pt x="7548" y="1270"/>
                          <a:pt x="7834" y="1079"/>
                        </a:cubicBezTo>
                        <a:cubicBezTo>
                          <a:pt x="8215" y="698"/>
                          <a:pt x="8692" y="603"/>
                          <a:pt x="9168" y="603"/>
                        </a:cubicBezTo>
                        <a:cubicBezTo>
                          <a:pt x="9930" y="603"/>
                          <a:pt x="11073" y="1079"/>
                          <a:pt x="11644" y="1556"/>
                        </a:cubicBezTo>
                        <a:cubicBezTo>
                          <a:pt x="12025" y="1841"/>
                          <a:pt x="12406" y="2127"/>
                          <a:pt x="12597" y="2413"/>
                        </a:cubicBezTo>
                        <a:cubicBezTo>
                          <a:pt x="12597" y="2127"/>
                          <a:pt x="12787" y="2032"/>
                          <a:pt x="13073" y="1937"/>
                        </a:cubicBezTo>
                        <a:cubicBezTo>
                          <a:pt x="13740" y="1841"/>
                          <a:pt x="14406" y="2413"/>
                          <a:pt x="14788" y="2889"/>
                        </a:cubicBezTo>
                        <a:cubicBezTo>
                          <a:pt x="15359" y="3556"/>
                          <a:pt x="15740" y="4413"/>
                          <a:pt x="16216" y="5080"/>
                        </a:cubicBezTo>
                        <a:cubicBezTo>
                          <a:pt x="17073" y="6318"/>
                          <a:pt x="17455" y="7747"/>
                          <a:pt x="17645" y="9176"/>
                        </a:cubicBezTo>
                        <a:cubicBezTo>
                          <a:pt x="18121" y="13938"/>
                          <a:pt x="15930" y="20987"/>
                          <a:pt x="10882" y="22415"/>
                        </a:cubicBezTo>
                        <a:cubicBezTo>
                          <a:pt x="7930" y="23273"/>
                          <a:pt x="4691" y="21653"/>
                          <a:pt x="2881" y="19367"/>
                        </a:cubicBezTo>
                        <a:cubicBezTo>
                          <a:pt x="1548" y="17653"/>
                          <a:pt x="691" y="15557"/>
                          <a:pt x="310" y="13462"/>
                        </a:cubicBezTo>
                        <a:close/>
                      </a:path>
                    </a:pathLst>
                  </a:custGeom>
                  <a:solidFill>
                    <a:srgbClr val="FFF89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493" name="شكل حر: شكل 2492">
                    <a:extLst>
                      <a:ext uri="{FF2B5EF4-FFF2-40B4-BE49-F238E27FC236}">
                        <a16:creationId xmlns:a16="http://schemas.microsoft.com/office/drawing/2014/main" id="{14478E9C-2B4E-4122-A35A-69D30CF097AB}"/>
                      </a:ext>
                    </a:extLst>
                  </p:cNvPr>
                  <p:cNvSpPr/>
                  <p:nvPr/>
                </p:nvSpPr>
                <p:spPr>
                  <a:xfrm>
                    <a:off x="6662689" y="2898615"/>
                    <a:ext cx="17659" cy="22640"/>
                  </a:xfrm>
                  <a:custGeom>
                    <a:avLst/>
                    <a:gdLst>
                      <a:gd name="connsiteX0" fmla="*/ 2810 w 17659"/>
                      <a:gd name="connsiteY0" fmla="*/ 19367 h 22640"/>
                      <a:gd name="connsiteX1" fmla="*/ 10811 w 17659"/>
                      <a:gd name="connsiteY1" fmla="*/ 22415 h 22640"/>
                      <a:gd name="connsiteX2" fmla="*/ 17574 w 17659"/>
                      <a:gd name="connsiteY2" fmla="*/ 9176 h 22640"/>
                      <a:gd name="connsiteX3" fmla="*/ 16145 w 17659"/>
                      <a:gd name="connsiteY3" fmla="*/ 5080 h 22640"/>
                      <a:gd name="connsiteX4" fmla="*/ 14716 w 17659"/>
                      <a:gd name="connsiteY4" fmla="*/ 2889 h 22640"/>
                      <a:gd name="connsiteX5" fmla="*/ 13002 w 17659"/>
                      <a:gd name="connsiteY5" fmla="*/ 1937 h 22640"/>
                      <a:gd name="connsiteX6" fmla="*/ 12525 w 17659"/>
                      <a:gd name="connsiteY6" fmla="*/ 2413 h 22640"/>
                      <a:gd name="connsiteX7" fmla="*/ 11573 w 17659"/>
                      <a:gd name="connsiteY7" fmla="*/ 1556 h 22640"/>
                      <a:gd name="connsiteX8" fmla="*/ 9096 w 17659"/>
                      <a:gd name="connsiteY8" fmla="*/ 603 h 22640"/>
                      <a:gd name="connsiteX9" fmla="*/ 7763 w 17659"/>
                      <a:gd name="connsiteY9" fmla="*/ 1079 h 22640"/>
                      <a:gd name="connsiteX10" fmla="*/ 7001 w 17659"/>
                      <a:gd name="connsiteY10" fmla="*/ 1270 h 22640"/>
                      <a:gd name="connsiteX11" fmla="*/ 4905 w 17659"/>
                      <a:gd name="connsiteY11" fmla="*/ 32 h 22640"/>
                      <a:gd name="connsiteX12" fmla="*/ 143 w 17659"/>
                      <a:gd name="connsiteY12" fmla="*/ 8699 h 22640"/>
                      <a:gd name="connsiteX13" fmla="*/ 143 w 17659"/>
                      <a:gd name="connsiteY13" fmla="*/ 13462 h 22640"/>
                      <a:gd name="connsiteX14" fmla="*/ 2715 w 17659"/>
                      <a:gd name="connsiteY14" fmla="*/ 19367 h 22640"/>
                      <a:gd name="connsiteX15" fmla="*/ 7001 w 17659"/>
                      <a:gd name="connsiteY15" fmla="*/ 13367 h 22640"/>
                      <a:gd name="connsiteX16" fmla="*/ 6620 w 17659"/>
                      <a:gd name="connsiteY16" fmla="*/ 8985 h 22640"/>
                      <a:gd name="connsiteX17" fmla="*/ 7858 w 17659"/>
                      <a:gd name="connsiteY17" fmla="*/ 5270 h 22640"/>
                      <a:gd name="connsiteX18" fmla="*/ 8049 w 17659"/>
                      <a:gd name="connsiteY18" fmla="*/ 5270 h 22640"/>
                      <a:gd name="connsiteX19" fmla="*/ 9382 w 17659"/>
                      <a:gd name="connsiteY19" fmla="*/ 7747 h 22640"/>
                      <a:gd name="connsiteX20" fmla="*/ 11192 w 17659"/>
                      <a:gd name="connsiteY20" fmla="*/ 4699 h 22640"/>
                      <a:gd name="connsiteX21" fmla="*/ 12430 w 17659"/>
                      <a:gd name="connsiteY21" fmla="*/ 6794 h 22640"/>
                      <a:gd name="connsiteX22" fmla="*/ 13478 w 17659"/>
                      <a:gd name="connsiteY22" fmla="*/ 9461 h 22640"/>
                      <a:gd name="connsiteX23" fmla="*/ 14430 w 17659"/>
                      <a:gd name="connsiteY23" fmla="*/ 3365 h 22640"/>
                      <a:gd name="connsiteX24" fmla="*/ 15669 w 17659"/>
                      <a:gd name="connsiteY24" fmla="*/ 5461 h 22640"/>
                      <a:gd name="connsiteX25" fmla="*/ 15764 w 17659"/>
                      <a:gd name="connsiteY25" fmla="*/ 16415 h 22640"/>
                      <a:gd name="connsiteX26" fmla="*/ 15478 w 17659"/>
                      <a:gd name="connsiteY26" fmla="*/ 16415 h 22640"/>
                      <a:gd name="connsiteX27" fmla="*/ 15097 w 17659"/>
                      <a:gd name="connsiteY27" fmla="*/ 12509 h 22640"/>
                      <a:gd name="connsiteX28" fmla="*/ 14621 w 17659"/>
                      <a:gd name="connsiteY28" fmla="*/ 15843 h 22640"/>
                      <a:gd name="connsiteX29" fmla="*/ 12716 w 17659"/>
                      <a:gd name="connsiteY29" fmla="*/ 17558 h 22640"/>
                      <a:gd name="connsiteX30" fmla="*/ 11382 w 17659"/>
                      <a:gd name="connsiteY30" fmla="*/ 15272 h 22640"/>
                      <a:gd name="connsiteX31" fmla="*/ 10335 w 17659"/>
                      <a:gd name="connsiteY31" fmla="*/ 11938 h 22640"/>
                      <a:gd name="connsiteX32" fmla="*/ 9477 w 17659"/>
                      <a:gd name="connsiteY32" fmla="*/ 14510 h 22640"/>
                      <a:gd name="connsiteX33" fmla="*/ 8049 w 17659"/>
                      <a:gd name="connsiteY33" fmla="*/ 15843 h 22640"/>
                      <a:gd name="connsiteX34" fmla="*/ 6810 w 17659"/>
                      <a:gd name="connsiteY34" fmla="*/ 13271 h 22640"/>
                      <a:gd name="connsiteX35" fmla="*/ 3286 w 17659"/>
                      <a:gd name="connsiteY35" fmla="*/ 14605 h 22640"/>
                      <a:gd name="connsiteX36" fmla="*/ 3096 w 17659"/>
                      <a:gd name="connsiteY36" fmla="*/ 11843 h 22640"/>
                      <a:gd name="connsiteX37" fmla="*/ 3572 w 17659"/>
                      <a:gd name="connsiteY37" fmla="*/ 7461 h 22640"/>
                      <a:gd name="connsiteX38" fmla="*/ 4810 w 17659"/>
                      <a:gd name="connsiteY38" fmla="*/ 4318 h 22640"/>
                      <a:gd name="connsiteX39" fmla="*/ 6048 w 17659"/>
                      <a:gd name="connsiteY39" fmla="*/ 6318 h 22640"/>
                      <a:gd name="connsiteX40" fmla="*/ 5763 w 17659"/>
                      <a:gd name="connsiteY40" fmla="*/ 11081 h 22640"/>
                      <a:gd name="connsiteX41" fmla="*/ 4715 w 17659"/>
                      <a:gd name="connsiteY41" fmla="*/ 14700 h 22640"/>
                      <a:gd name="connsiteX42" fmla="*/ 3572 w 17659"/>
                      <a:gd name="connsiteY42" fmla="*/ 15557 h 22640"/>
                      <a:gd name="connsiteX43" fmla="*/ 3096 w 17659"/>
                      <a:gd name="connsiteY43" fmla="*/ 14510 h 22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7659" h="22640">
                        <a:moveTo>
                          <a:pt x="2810" y="19367"/>
                        </a:moveTo>
                        <a:cubicBezTo>
                          <a:pt x="4620" y="21558"/>
                          <a:pt x="7858" y="23273"/>
                          <a:pt x="10811" y="22415"/>
                        </a:cubicBezTo>
                        <a:cubicBezTo>
                          <a:pt x="15859" y="20987"/>
                          <a:pt x="18145" y="13843"/>
                          <a:pt x="17574" y="9176"/>
                        </a:cubicBezTo>
                        <a:cubicBezTo>
                          <a:pt x="17383" y="7747"/>
                          <a:pt x="17002" y="6223"/>
                          <a:pt x="16145" y="5080"/>
                        </a:cubicBezTo>
                        <a:cubicBezTo>
                          <a:pt x="15669" y="4413"/>
                          <a:pt x="15288" y="3556"/>
                          <a:pt x="14716" y="2889"/>
                        </a:cubicBezTo>
                        <a:cubicBezTo>
                          <a:pt x="14335" y="2413"/>
                          <a:pt x="13668" y="1841"/>
                          <a:pt x="13002" y="1937"/>
                        </a:cubicBezTo>
                        <a:cubicBezTo>
                          <a:pt x="12716" y="1937"/>
                          <a:pt x="12525" y="2127"/>
                          <a:pt x="12525" y="2413"/>
                        </a:cubicBezTo>
                        <a:cubicBezTo>
                          <a:pt x="12240" y="2127"/>
                          <a:pt x="11954" y="1746"/>
                          <a:pt x="11573" y="1556"/>
                        </a:cubicBezTo>
                        <a:cubicBezTo>
                          <a:pt x="11001" y="1175"/>
                          <a:pt x="9858" y="603"/>
                          <a:pt x="9096" y="603"/>
                        </a:cubicBezTo>
                        <a:cubicBezTo>
                          <a:pt x="8620" y="603"/>
                          <a:pt x="8144" y="698"/>
                          <a:pt x="7763" y="1079"/>
                        </a:cubicBezTo>
                        <a:cubicBezTo>
                          <a:pt x="7477" y="1365"/>
                          <a:pt x="7382" y="1746"/>
                          <a:pt x="7001" y="1270"/>
                        </a:cubicBezTo>
                        <a:cubicBezTo>
                          <a:pt x="6429" y="603"/>
                          <a:pt x="5667" y="127"/>
                          <a:pt x="4905" y="32"/>
                        </a:cubicBezTo>
                        <a:cubicBezTo>
                          <a:pt x="1857" y="-540"/>
                          <a:pt x="429" y="6794"/>
                          <a:pt x="143" y="8699"/>
                        </a:cubicBezTo>
                        <a:cubicBezTo>
                          <a:pt x="-48" y="10223"/>
                          <a:pt x="-48" y="11843"/>
                          <a:pt x="143" y="13462"/>
                        </a:cubicBezTo>
                        <a:cubicBezTo>
                          <a:pt x="524" y="15557"/>
                          <a:pt x="1286" y="17653"/>
                          <a:pt x="2715" y="19367"/>
                        </a:cubicBezTo>
                        <a:close/>
                        <a:moveTo>
                          <a:pt x="7001" y="13367"/>
                        </a:moveTo>
                        <a:cubicBezTo>
                          <a:pt x="6810" y="11938"/>
                          <a:pt x="6620" y="10414"/>
                          <a:pt x="6620" y="8985"/>
                        </a:cubicBezTo>
                        <a:cubicBezTo>
                          <a:pt x="6620" y="7652"/>
                          <a:pt x="6810" y="6128"/>
                          <a:pt x="7858" y="5270"/>
                        </a:cubicBezTo>
                        <a:cubicBezTo>
                          <a:pt x="7858" y="5270"/>
                          <a:pt x="7953" y="5270"/>
                          <a:pt x="8049" y="5270"/>
                        </a:cubicBezTo>
                        <a:cubicBezTo>
                          <a:pt x="8715" y="5937"/>
                          <a:pt x="8906" y="6890"/>
                          <a:pt x="9382" y="7747"/>
                        </a:cubicBezTo>
                        <a:cubicBezTo>
                          <a:pt x="9668" y="6604"/>
                          <a:pt x="9763" y="3937"/>
                          <a:pt x="11192" y="4699"/>
                        </a:cubicBezTo>
                        <a:cubicBezTo>
                          <a:pt x="11859" y="5080"/>
                          <a:pt x="12240" y="6128"/>
                          <a:pt x="12430" y="6794"/>
                        </a:cubicBezTo>
                        <a:cubicBezTo>
                          <a:pt x="12716" y="7652"/>
                          <a:pt x="13002" y="8699"/>
                          <a:pt x="13478" y="9461"/>
                        </a:cubicBezTo>
                        <a:cubicBezTo>
                          <a:pt x="13287" y="7747"/>
                          <a:pt x="12335" y="2413"/>
                          <a:pt x="14430" y="3365"/>
                        </a:cubicBezTo>
                        <a:cubicBezTo>
                          <a:pt x="15192" y="3651"/>
                          <a:pt x="15478" y="4604"/>
                          <a:pt x="15669" y="5461"/>
                        </a:cubicBezTo>
                        <a:cubicBezTo>
                          <a:pt x="17383" y="8699"/>
                          <a:pt x="17383" y="13176"/>
                          <a:pt x="15764" y="16415"/>
                        </a:cubicBezTo>
                        <a:cubicBezTo>
                          <a:pt x="15764" y="16510"/>
                          <a:pt x="15478" y="16415"/>
                          <a:pt x="15478" y="16415"/>
                        </a:cubicBezTo>
                        <a:cubicBezTo>
                          <a:pt x="15097" y="15176"/>
                          <a:pt x="15288" y="13843"/>
                          <a:pt x="15097" y="12509"/>
                        </a:cubicBezTo>
                        <a:cubicBezTo>
                          <a:pt x="15097" y="13652"/>
                          <a:pt x="15002" y="14795"/>
                          <a:pt x="14621" y="15843"/>
                        </a:cubicBezTo>
                        <a:cubicBezTo>
                          <a:pt x="14335" y="16605"/>
                          <a:pt x="13668" y="17843"/>
                          <a:pt x="12716" y="17558"/>
                        </a:cubicBezTo>
                        <a:cubicBezTo>
                          <a:pt x="11859" y="17272"/>
                          <a:pt x="11573" y="15938"/>
                          <a:pt x="11382" y="15272"/>
                        </a:cubicBezTo>
                        <a:cubicBezTo>
                          <a:pt x="11097" y="14319"/>
                          <a:pt x="11001" y="12890"/>
                          <a:pt x="10335" y="11938"/>
                        </a:cubicBezTo>
                        <a:cubicBezTo>
                          <a:pt x="9954" y="12795"/>
                          <a:pt x="9858" y="13748"/>
                          <a:pt x="9477" y="14510"/>
                        </a:cubicBezTo>
                        <a:cubicBezTo>
                          <a:pt x="9192" y="15081"/>
                          <a:pt x="8715" y="15748"/>
                          <a:pt x="8049" y="15843"/>
                        </a:cubicBezTo>
                        <a:cubicBezTo>
                          <a:pt x="7001" y="15938"/>
                          <a:pt x="6906" y="13938"/>
                          <a:pt x="6810" y="13271"/>
                        </a:cubicBezTo>
                        <a:close/>
                        <a:moveTo>
                          <a:pt x="3286" y="14605"/>
                        </a:moveTo>
                        <a:cubicBezTo>
                          <a:pt x="3096" y="13748"/>
                          <a:pt x="3000" y="12795"/>
                          <a:pt x="3096" y="11843"/>
                        </a:cubicBezTo>
                        <a:cubicBezTo>
                          <a:pt x="3096" y="10414"/>
                          <a:pt x="3381" y="8985"/>
                          <a:pt x="3572" y="7461"/>
                        </a:cubicBezTo>
                        <a:cubicBezTo>
                          <a:pt x="3762" y="6413"/>
                          <a:pt x="3953" y="5080"/>
                          <a:pt x="4810" y="4318"/>
                        </a:cubicBezTo>
                        <a:cubicBezTo>
                          <a:pt x="5953" y="3461"/>
                          <a:pt x="6048" y="5080"/>
                          <a:pt x="6048" y="6318"/>
                        </a:cubicBezTo>
                        <a:cubicBezTo>
                          <a:pt x="6239" y="7937"/>
                          <a:pt x="6048" y="9461"/>
                          <a:pt x="5763" y="11081"/>
                        </a:cubicBezTo>
                        <a:cubicBezTo>
                          <a:pt x="5572" y="12319"/>
                          <a:pt x="5286" y="13557"/>
                          <a:pt x="4715" y="14700"/>
                        </a:cubicBezTo>
                        <a:cubicBezTo>
                          <a:pt x="4524" y="15081"/>
                          <a:pt x="4048" y="15938"/>
                          <a:pt x="3572" y="15557"/>
                        </a:cubicBezTo>
                        <a:cubicBezTo>
                          <a:pt x="3286" y="15367"/>
                          <a:pt x="3191" y="14891"/>
                          <a:pt x="3096" y="14510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2494" name="شكل حر: شكل 2493">
                    <a:extLst>
                      <a:ext uri="{FF2B5EF4-FFF2-40B4-BE49-F238E27FC236}">
                        <a16:creationId xmlns:a16="http://schemas.microsoft.com/office/drawing/2014/main" id="{76D11728-7B2A-BDBF-BFBB-3C6AF764DCAE}"/>
                      </a:ext>
                    </a:extLst>
                  </p:cNvPr>
                  <p:cNvSpPr/>
                  <p:nvPr/>
                </p:nvSpPr>
                <p:spPr>
                  <a:xfrm>
                    <a:off x="6662713" y="2898615"/>
                    <a:ext cx="14882" cy="22743"/>
                  </a:xfrm>
                  <a:custGeom>
                    <a:avLst/>
                    <a:gdLst>
                      <a:gd name="connsiteX0" fmla="*/ 214 w 14882"/>
                      <a:gd name="connsiteY0" fmla="*/ 13462 h 22743"/>
                      <a:gd name="connsiteX1" fmla="*/ 214 w 14882"/>
                      <a:gd name="connsiteY1" fmla="*/ 8699 h 22743"/>
                      <a:gd name="connsiteX2" fmla="*/ 4977 w 14882"/>
                      <a:gd name="connsiteY2" fmla="*/ 32 h 22743"/>
                      <a:gd name="connsiteX3" fmla="*/ 7072 w 14882"/>
                      <a:gd name="connsiteY3" fmla="*/ 1270 h 22743"/>
                      <a:gd name="connsiteX4" fmla="*/ 7834 w 14882"/>
                      <a:gd name="connsiteY4" fmla="*/ 1079 h 22743"/>
                      <a:gd name="connsiteX5" fmla="*/ 9168 w 14882"/>
                      <a:gd name="connsiteY5" fmla="*/ 603 h 22743"/>
                      <a:gd name="connsiteX6" fmla="*/ 11644 w 14882"/>
                      <a:gd name="connsiteY6" fmla="*/ 1556 h 22743"/>
                      <a:gd name="connsiteX7" fmla="*/ 12597 w 14882"/>
                      <a:gd name="connsiteY7" fmla="*/ 2413 h 22743"/>
                      <a:gd name="connsiteX8" fmla="*/ 13073 w 14882"/>
                      <a:gd name="connsiteY8" fmla="*/ 1937 h 22743"/>
                      <a:gd name="connsiteX9" fmla="*/ 14597 w 14882"/>
                      <a:gd name="connsiteY9" fmla="*/ 2603 h 22743"/>
                      <a:gd name="connsiteX10" fmla="*/ 13835 w 14882"/>
                      <a:gd name="connsiteY10" fmla="*/ 2508 h 22743"/>
                      <a:gd name="connsiteX11" fmla="*/ 12597 w 14882"/>
                      <a:gd name="connsiteY11" fmla="*/ 4794 h 22743"/>
                      <a:gd name="connsiteX12" fmla="*/ 10311 w 14882"/>
                      <a:gd name="connsiteY12" fmla="*/ 1651 h 22743"/>
                      <a:gd name="connsiteX13" fmla="*/ 9358 w 14882"/>
                      <a:gd name="connsiteY13" fmla="*/ 3270 h 22743"/>
                      <a:gd name="connsiteX14" fmla="*/ 8692 w 14882"/>
                      <a:gd name="connsiteY14" fmla="*/ 2127 h 22743"/>
                      <a:gd name="connsiteX15" fmla="*/ 8406 w 14882"/>
                      <a:gd name="connsiteY15" fmla="*/ 2222 h 22743"/>
                      <a:gd name="connsiteX16" fmla="*/ 8025 w 14882"/>
                      <a:gd name="connsiteY16" fmla="*/ 3461 h 22743"/>
                      <a:gd name="connsiteX17" fmla="*/ 7358 w 14882"/>
                      <a:gd name="connsiteY17" fmla="*/ 2603 h 22743"/>
                      <a:gd name="connsiteX18" fmla="*/ 7168 w 14882"/>
                      <a:gd name="connsiteY18" fmla="*/ 2603 h 22743"/>
                      <a:gd name="connsiteX19" fmla="*/ 6501 w 14882"/>
                      <a:gd name="connsiteY19" fmla="*/ 5842 h 22743"/>
                      <a:gd name="connsiteX20" fmla="*/ 6215 w 14882"/>
                      <a:gd name="connsiteY20" fmla="*/ 3270 h 22743"/>
                      <a:gd name="connsiteX21" fmla="*/ 4881 w 14882"/>
                      <a:gd name="connsiteY21" fmla="*/ 1270 h 22743"/>
                      <a:gd name="connsiteX22" fmla="*/ 2500 w 14882"/>
                      <a:gd name="connsiteY22" fmla="*/ 3080 h 22743"/>
                      <a:gd name="connsiteX23" fmla="*/ 1548 w 14882"/>
                      <a:gd name="connsiteY23" fmla="*/ 7366 h 22743"/>
                      <a:gd name="connsiteX24" fmla="*/ 1548 w 14882"/>
                      <a:gd name="connsiteY24" fmla="*/ 13652 h 22743"/>
                      <a:gd name="connsiteX25" fmla="*/ 3453 w 14882"/>
                      <a:gd name="connsiteY25" fmla="*/ 18415 h 22743"/>
                      <a:gd name="connsiteX26" fmla="*/ 5358 w 14882"/>
                      <a:gd name="connsiteY26" fmla="*/ 17843 h 22743"/>
                      <a:gd name="connsiteX27" fmla="*/ 5643 w 14882"/>
                      <a:gd name="connsiteY27" fmla="*/ 13367 h 22743"/>
                      <a:gd name="connsiteX28" fmla="*/ 6025 w 14882"/>
                      <a:gd name="connsiteY28" fmla="*/ 15938 h 22743"/>
                      <a:gd name="connsiteX29" fmla="*/ 6120 w 14882"/>
                      <a:gd name="connsiteY29" fmla="*/ 17843 h 22743"/>
                      <a:gd name="connsiteX30" fmla="*/ 7168 w 14882"/>
                      <a:gd name="connsiteY30" fmla="*/ 20701 h 22743"/>
                      <a:gd name="connsiteX31" fmla="*/ 7358 w 14882"/>
                      <a:gd name="connsiteY31" fmla="*/ 20701 h 22743"/>
                      <a:gd name="connsiteX32" fmla="*/ 8120 w 14882"/>
                      <a:gd name="connsiteY32" fmla="*/ 18129 h 22743"/>
                      <a:gd name="connsiteX33" fmla="*/ 8977 w 14882"/>
                      <a:gd name="connsiteY33" fmla="*/ 20129 h 22743"/>
                      <a:gd name="connsiteX34" fmla="*/ 9168 w 14882"/>
                      <a:gd name="connsiteY34" fmla="*/ 20129 h 22743"/>
                      <a:gd name="connsiteX35" fmla="*/ 9835 w 14882"/>
                      <a:gd name="connsiteY35" fmla="*/ 17367 h 22743"/>
                      <a:gd name="connsiteX36" fmla="*/ 10501 w 14882"/>
                      <a:gd name="connsiteY36" fmla="*/ 14129 h 22743"/>
                      <a:gd name="connsiteX37" fmla="*/ 10977 w 14882"/>
                      <a:gd name="connsiteY37" fmla="*/ 17939 h 22743"/>
                      <a:gd name="connsiteX38" fmla="*/ 11454 w 14882"/>
                      <a:gd name="connsiteY38" fmla="*/ 20320 h 22743"/>
                      <a:gd name="connsiteX39" fmla="*/ 14883 w 14882"/>
                      <a:gd name="connsiteY39" fmla="*/ 19367 h 22743"/>
                      <a:gd name="connsiteX40" fmla="*/ 10692 w 14882"/>
                      <a:gd name="connsiteY40" fmla="*/ 22511 h 22743"/>
                      <a:gd name="connsiteX41" fmla="*/ 2691 w 14882"/>
                      <a:gd name="connsiteY41" fmla="*/ 19463 h 22743"/>
                      <a:gd name="connsiteX42" fmla="*/ 119 w 14882"/>
                      <a:gd name="connsiteY42" fmla="*/ 13557 h 2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</a:cxnLst>
                    <a:rect l="l" t="t" r="r" b="b"/>
                    <a:pathLst>
                      <a:path w="14882" h="22743">
                        <a:moveTo>
                          <a:pt x="214" y="13462"/>
                        </a:moveTo>
                        <a:cubicBezTo>
                          <a:pt x="-71" y="11938"/>
                          <a:pt x="-71" y="10319"/>
                          <a:pt x="214" y="8699"/>
                        </a:cubicBezTo>
                        <a:cubicBezTo>
                          <a:pt x="500" y="6794"/>
                          <a:pt x="1834" y="-540"/>
                          <a:pt x="4977" y="32"/>
                        </a:cubicBezTo>
                        <a:cubicBezTo>
                          <a:pt x="5739" y="127"/>
                          <a:pt x="6501" y="698"/>
                          <a:pt x="7072" y="1270"/>
                        </a:cubicBezTo>
                        <a:cubicBezTo>
                          <a:pt x="7453" y="1651"/>
                          <a:pt x="7548" y="1270"/>
                          <a:pt x="7834" y="1079"/>
                        </a:cubicBezTo>
                        <a:cubicBezTo>
                          <a:pt x="8215" y="698"/>
                          <a:pt x="8692" y="603"/>
                          <a:pt x="9168" y="603"/>
                        </a:cubicBezTo>
                        <a:cubicBezTo>
                          <a:pt x="9930" y="603"/>
                          <a:pt x="11073" y="1079"/>
                          <a:pt x="11644" y="1556"/>
                        </a:cubicBezTo>
                        <a:cubicBezTo>
                          <a:pt x="12025" y="1841"/>
                          <a:pt x="12406" y="2127"/>
                          <a:pt x="12597" y="2413"/>
                        </a:cubicBezTo>
                        <a:cubicBezTo>
                          <a:pt x="12597" y="2127"/>
                          <a:pt x="12787" y="2032"/>
                          <a:pt x="13073" y="1937"/>
                        </a:cubicBezTo>
                        <a:cubicBezTo>
                          <a:pt x="13644" y="1841"/>
                          <a:pt x="14216" y="2222"/>
                          <a:pt x="14597" y="2603"/>
                        </a:cubicBezTo>
                        <a:cubicBezTo>
                          <a:pt x="14311" y="2508"/>
                          <a:pt x="14121" y="2413"/>
                          <a:pt x="13835" y="2508"/>
                        </a:cubicBezTo>
                        <a:cubicBezTo>
                          <a:pt x="12787" y="2699"/>
                          <a:pt x="12597" y="3842"/>
                          <a:pt x="12597" y="4794"/>
                        </a:cubicBezTo>
                        <a:cubicBezTo>
                          <a:pt x="12121" y="3556"/>
                          <a:pt x="11739" y="1841"/>
                          <a:pt x="10311" y="1651"/>
                        </a:cubicBezTo>
                        <a:cubicBezTo>
                          <a:pt x="9644" y="1556"/>
                          <a:pt x="9454" y="2508"/>
                          <a:pt x="9358" y="3270"/>
                        </a:cubicBezTo>
                        <a:cubicBezTo>
                          <a:pt x="9263" y="2794"/>
                          <a:pt x="9072" y="2413"/>
                          <a:pt x="8692" y="2127"/>
                        </a:cubicBezTo>
                        <a:cubicBezTo>
                          <a:pt x="8692" y="2127"/>
                          <a:pt x="8406" y="2127"/>
                          <a:pt x="8406" y="2222"/>
                        </a:cubicBezTo>
                        <a:cubicBezTo>
                          <a:pt x="8406" y="2413"/>
                          <a:pt x="8215" y="3746"/>
                          <a:pt x="8025" y="3461"/>
                        </a:cubicBezTo>
                        <a:cubicBezTo>
                          <a:pt x="7739" y="3175"/>
                          <a:pt x="7644" y="2794"/>
                          <a:pt x="7358" y="2603"/>
                        </a:cubicBezTo>
                        <a:cubicBezTo>
                          <a:pt x="7358" y="2603"/>
                          <a:pt x="7168" y="2603"/>
                          <a:pt x="7168" y="2603"/>
                        </a:cubicBezTo>
                        <a:cubicBezTo>
                          <a:pt x="6691" y="3651"/>
                          <a:pt x="6691" y="4794"/>
                          <a:pt x="6501" y="5842"/>
                        </a:cubicBezTo>
                        <a:cubicBezTo>
                          <a:pt x="6310" y="4985"/>
                          <a:pt x="6310" y="4127"/>
                          <a:pt x="6215" y="3270"/>
                        </a:cubicBezTo>
                        <a:cubicBezTo>
                          <a:pt x="6025" y="2508"/>
                          <a:pt x="5834" y="1460"/>
                          <a:pt x="4881" y="1270"/>
                        </a:cubicBezTo>
                        <a:cubicBezTo>
                          <a:pt x="3834" y="1079"/>
                          <a:pt x="2881" y="2222"/>
                          <a:pt x="2500" y="3080"/>
                        </a:cubicBezTo>
                        <a:cubicBezTo>
                          <a:pt x="1929" y="4413"/>
                          <a:pt x="1643" y="5937"/>
                          <a:pt x="1548" y="7366"/>
                        </a:cubicBezTo>
                        <a:cubicBezTo>
                          <a:pt x="1262" y="9461"/>
                          <a:pt x="1167" y="11557"/>
                          <a:pt x="1548" y="13652"/>
                        </a:cubicBezTo>
                        <a:cubicBezTo>
                          <a:pt x="1834" y="15272"/>
                          <a:pt x="2405" y="17177"/>
                          <a:pt x="3453" y="18415"/>
                        </a:cubicBezTo>
                        <a:cubicBezTo>
                          <a:pt x="4215" y="19272"/>
                          <a:pt x="5072" y="18891"/>
                          <a:pt x="5358" y="17843"/>
                        </a:cubicBezTo>
                        <a:cubicBezTo>
                          <a:pt x="5739" y="16415"/>
                          <a:pt x="5072" y="14795"/>
                          <a:pt x="5643" y="13367"/>
                        </a:cubicBezTo>
                        <a:cubicBezTo>
                          <a:pt x="6025" y="14129"/>
                          <a:pt x="6025" y="15081"/>
                          <a:pt x="6025" y="15938"/>
                        </a:cubicBezTo>
                        <a:cubicBezTo>
                          <a:pt x="6025" y="16605"/>
                          <a:pt x="6025" y="17177"/>
                          <a:pt x="6120" y="17843"/>
                        </a:cubicBezTo>
                        <a:cubicBezTo>
                          <a:pt x="6120" y="18796"/>
                          <a:pt x="6215" y="20129"/>
                          <a:pt x="7168" y="20701"/>
                        </a:cubicBezTo>
                        <a:cubicBezTo>
                          <a:pt x="7168" y="20701"/>
                          <a:pt x="7263" y="20701"/>
                          <a:pt x="7358" y="20701"/>
                        </a:cubicBezTo>
                        <a:cubicBezTo>
                          <a:pt x="8120" y="20034"/>
                          <a:pt x="7930" y="18986"/>
                          <a:pt x="8120" y="18129"/>
                        </a:cubicBezTo>
                        <a:cubicBezTo>
                          <a:pt x="8501" y="18796"/>
                          <a:pt x="8310" y="19558"/>
                          <a:pt x="8977" y="20129"/>
                        </a:cubicBezTo>
                        <a:cubicBezTo>
                          <a:pt x="8977" y="20129"/>
                          <a:pt x="9168" y="20129"/>
                          <a:pt x="9168" y="20129"/>
                        </a:cubicBezTo>
                        <a:cubicBezTo>
                          <a:pt x="9835" y="19367"/>
                          <a:pt x="9739" y="18224"/>
                          <a:pt x="9835" y="17367"/>
                        </a:cubicBezTo>
                        <a:cubicBezTo>
                          <a:pt x="9835" y="16415"/>
                          <a:pt x="10025" y="15081"/>
                          <a:pt x="10501" y="14129"/>
                        </a:cubicBezTo>
                        <a:cubicBezTo>
                          <a:pt x="10882" y="15272"/>
                          <a:pt x="10977" y="16605"/>
                          <a:pt x="10977" y="17939"/>
                        </a:cubicBezTo>
                        <a:cubicBezTo>
                          <a:pt x="10977" y="18701"/>
                          <a:pt x="10977" y="19748"/>
                          <a:pt x="11454" y="20320"/>
                        </a:cubicBezTo>
                        <a:cubicBezTo>
                          <a:pt x="12216" y="21177"/>
                          <a:pt x="13930" y="20034"/>
                          <a:pt x="14883" y="19367"/>
                        </a:cubicBezTo>
                        <a:cubicBezTo>
                          <a:pt x="13835" y="20891"/>
                          <a:pt x="12406" y="22034"/>
                          <a:pt x="10692" y="22511"/>
                        </a:cubicBezTo>
                        <a:cubicBezTo>
                          <a:pt x="7739" y="23368"/>
                          <a:pt x="4501" y="21749"/>
                          <a:pt x="2691" y="19463"/>
                        </a:cubicBezTo>
                        <a:cubicBezTo>
                          <a:pt x="1357" y="17748"/>
                          <a:pt x="500" y="15653"/>
                          <a:pt x="119" y="13557"/>
                        </a:cubicBezTo>
                        <a:close/>
                      </a:path>
                    </a:pathLst>
                  </a:custGeom>
                  <a:solidFill>
                    <a:srgbClr val="B69D6C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2490" name="شكل حر: شكل 2489">
                  <a:extLst>
                    <a:ext uri="{FF2B5EF4-FFF2-40B4-BE49-F238E27FC236}">
                      <a16:creationId xmlns:a16="http://schemas.microsoft.com/office/drawing/2014/main" id="{CF5C235D-E1A9-60F9-DBB8-895BCC3E74F9}"/>
                    </a:ext>
                  </a:extLst>
                </p:cNvPr>
                <p:cNvSpPr/>
                <p:nvPr/>
              </p:nvSpPr>
              <p:spPr>
                <a:xfrm>
                  <a:off x="6662610" y="2913938"/>
                  <a:ext cx="16795" cy="8384"/>
                </a:xfrm>
                <a:custGeom>
                  <a:avLst/>
                  <a:gdLst>
                    <a:gd name="connsiteX0" fmla="*/ 222 w 16795"/>
                    <a:gd name="connsiteY0" fmla="*/ 1473 h 8384"/>
                    <a:gd name="connsiteX1" fmla="*/ 1651 w 16795"/>
                    <a:gd name="connsiteY1" fmla="*/ 4331 h 8384"/>
                    <a:gd name="connsiteX2" fmla="*/ 10414 w 16795"/>
                    <a:gd name="connsiteY2" fmla="*/ 8236 h 8384"/>
                    <a:gd name="connsiteX3" fmla="*/ 16796 w 16795"/>
                    <a:gd name="connsiteY3" fmla="*/ 1378 h 8384"/>
                    <a:gd name="connsiteX4" fmla="*/ 14319 w 16795"/>
                    <a:gd name="connsiteY4" fmla="*/ 2521 h 8384"/>
                    <a:gd name="connsiteX5" fmla="*/ 13652 w 16795"/>
                    <a:gd name="connsiteY5" fmla="*/ 1949 h 8384"/>
                    <a:gd name="connsiteX6" fmla="*/ 12128 w 16795"/>
                    <a:gd name="connsiteY6" fmla="*/ 3188 h 8384"/>
                    <a:gd name="connsiteX7" fmla="*/ 10890 w 16795"/>
                    <a:gd name="connsiteY7" fmla="*/ 44 h 8384"/>
                    <a:gd name="connsiteX8" fmla="*/ 9176 w 16795"/>
                    <a:gd name="connsiteY8" fmla="*/ 2045 h 8384"/>
                    <a:gd name="connsiteX9" fmla="*/ 8223 w 16795"/>
                    <a:gd name="connsiteY9" fmla="*/ 1092 h 8384"/>
                    <a:gd name="connsiteX10" fmla="*/ 6794 w 16795"/>
                    <a:gd name="connsiteY10" fmla="*/ 2997 h 8384"/>
                    <a:gd name="connsiteX11" fmla="*/ 5937 w 16795"/>
                    <a:gd name="connsiteY11" fmla="*/ 997 h 8384"/>
                    <a:gd name="connsiteX12" fmla="*/ 5080 w 16795"/>
                    <a:gd name="connsiteY12" fmla="*/ 806 h 8384"/>
                    <a:gd name="connsiteX13" fmla="*/ 4604 w 16795"/>
                    <a:gd name="connsiteY13" fmla="*/ 2330 h 8384"/>
                    <a:gd name="connsiteX14" fmla="*/ 3651 w 16795"/>
                    <a:gd name="connsiteY14" fmla="*/ 997 h 8384"/>
                    <a:gd name="connsiteX15" fmla="*/ 2794 w 16795"/>
                    <a:gd name="connsiteY15" fmla="*/ 997 h 8384"/>
                    <a:gd name="connsiteX16" fmla="*/ 2985 w 16795"/>
                    <a:gd name="connsiteY16" fmla="*/ 3854 h 8384"/>
                    <a:gd name="connsiteX17" fmla="*/ 127 w 16795"/>
                    <a:gd name="connsiteY17" fmla="*/ 711 h 8384"/>
                    <a:gd name="connsiteX18" fmla="*/ 127 w 16795"/>
                    <a:gd name="connsiteY18" fmla="*/ 1759 h 8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6795" h="8384">
                      <a:moveTo>
                        <a:pt x="222" y="1473"/>
                      </a:moveTo>
                      <a:cubicBezTo>
                        <a:pt x="603" y="2426"/>
                        <a:pt x="1080" y="3473"/>
                        <a:pt x="1651" y="4331"/>
                      </a:cubicBezTo>
                      <a:cubicBezTo>
                        <a:pt x="3461" y="7283"/>
                        <a:pt x="6985" y="8903"/>
                        <a:pt x="10414" y="8236"/>
                      </a:cubicBezTo>
                      <a:cubicBezTo>
                        <a:pt x="12986" y="7664"/>
                        <a:pt x="15748" y="5474"/>
                        <a:pt x="16796" y="1378"/>
                      </a:cubicBezTo>
                      <a:cubicBezTo>
                        <a:pt x="16796" y="1092"/>
                        <a:pt x="14605" y="2045"/>
                        <a:pt x="14319" y="2521"/>
                      </a:cubicBezTo>
                      <a:cubicBezTo>
                        <a:pt x="14319" y="2235"/>
                        <a:pt x="14034" y="1949"/>
                        <a:pt x="13652" y="1949"/>
                      </a:cubicBezTo>
                      <a:cubicBezTo>
                        <a:pt x="12795" y="1949"/>
                        <a:pt x="12510" y="2521"/>
                        <a:pt x="12128" y="3188"/>
                      </a:cubicBezTo>
                      <a:cubicBezTo>
                        <a:pt x="12033" y="2045"/>
                        <a:pt x="11938" y="425"/>
                        <a:pt x="10890" y="44"/>
                      </a:cubicBezTo>
                      <a:cubicBezTo>
                        <a:pt x="10033" y="-241"/>
                        <a:pt x="9557" y="902"/>
                        <a:pt x="9176" y="2045"/>
                      </a:cubicBezTo>
                      <a:cubicBezTo>
                        <a:pt x="8985" y="1568"/>
                        <a:pt x="8699" y="1187"/>
                        <a:pt x="8223" y="1092"/>
                      </a:cubicBezTo>
                      <a:cubicBezTo>
                        <a:pt x="7176" y="711"/>
                        <a:pt x="7080" y="2140"/>
                        <a:pt x="6794" y="2997"/>
                      </a:cubicBezTo>
                      <a:cubicBezTo>
                        <a:pt x="6509" y="2330"/>
                        <a:pt x="6414" y="1473"/>
                        <a:pt x="5937" y="997"/>
                      </a:cubicBezTo>
                      <a:cubicBezTo>
                        <a:pt x="5747" y="806"/>
                        <a:pt x="5270" y="521"/>
                        <a:pt x="5080" y="806"/>
                      </a:cubicBezTo>
                      <a:cubicBezTo>
                        <a:pt x="4699" y="1187"/>
                        <a:pt x="4604" y="1759"/>
                        <a:pt x="4604" y="2330"/>
                      </a:cubicBezTo>
                      <a:cubicBezTo>
                        <a:pt x="4318" y="1759"/>
                        <a:pt x="4127" y="1283"/>
                        <a:pt x="3651" y="997"/>
                      </a:cubicBezTo>
                      <a:cubicBezTo>
                        <a:pt x="3461" y="997"/>
                        <a:pt x="2889" y="616"/>
                        <a:pt x="2794" y="997"/>
                      </a:cubicBezTo>
                      <a:cubicBezTo>
                        <a:pt x="2508" y="1949"/>
                        <a:pt x="2794" y="2902"/>
                        <a:pt x="2985" y="3854"/>
                      </a:cubicBezTo>
                      <a:cubicBezTo>
                        <a:pt x="2889" y="3188"/>
                        <a:pt x="984" y="1378"/>
                        <a:pt x="127" y="711"/>
                      </a:cubicBezTo>
                      <a:cubicBezTo>
                        <a:pt x="-159" y="521"/>
                        <a:pt x="127" y="1759"/>
                        <a:pt x="127" y="1759"/>
                      </a:cubicBezTo>
                      <a:close/>
                    </a:path>
                  </a:pathLst>
                </a:custGeom>
                <a:solidFill>
                  <a:srgbClr val="3F651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2491" name="شكل حر: شكل 2490">
                  <a:extLst>
                    <a:ext uri="{FF2B5EF4-FFF2-40B4-BE49-F238E27FC236}">
                      <a16:creationId xmlns:a16="http://schemas.microsoft.com/office/drawing/2014/main" id="{2458F30F-87DA-A805-FFDD-01F14EC5632A}"/>
                    </a:ext>
                  </a:extLst>
                </p:cNvPr>
                <p:cNvSpPr/>
                <p:nvPr/>
              </p:nvSpPr>
              <p:spPr>
                <a:xfrm>
                  <a:off x="6662642" y="2914363"/>
                  <a:ext cx="16097" cy="7800"/>
                </a:xfrm>
                <a:custGeom>
                  <a:avLst/>
                  <a:gdLst>
                    <a:gd name="connsiteX0" fmla="*/ 95 w 16097"/>
                    <a:gd name="connsiteY0" fmla="*/ 191 h 7800"/>
                    <a:gd name="connsiteX1" fmla="*/ 95 w 16097"/>
                    <a:gd name="connsiteY1" fmla="*/ 381 h 7800"/>
                    <a:gd name="connsiteX2" fmla="*/ 1143 w 16097"/>
                    <a:gd name="connsiteY2" fmla="*/ 2476 h 7800"/>
                    <a:gd name="connsiteX3" fmla="*/ 3810 w 16097"/>
                    <a:gd name="connsiteY3" fmla="*/ 5239 h 7800"/>
                    <a:gd name="connsiteX4" fmla="*/ 4096 w 16097"/>
                    <a:gd name="connsiteY4" fmla="*/ 5048 h 7800"/>
                    <a:gd name="connsiteX5" fmla="*/ 4000 w 16097"/>
                    <a:gd name="connsiteY5" fmla="*/ 4667 h 7800"/>
                    <a:gd name="connsiteX6" fmla="*/ 7048 w 16097"/>
                    <a:gd name="connsiteY6" fmla="*/ 6572 h 7800"/>
                    <a:gd name="connsiteX7" fmla="*/ 7239 w 16097"/>
                    <a:gd name="connsiteY7" fmla="*/ 6286 h 7800"/>
                    <a:gd name="connsiteX8" fmla="*/ 5905 w 16097"/>
                    <a:gd name="connsiteY8" fmla="*/ 4000 h 7800"/>
                    <a:gd name="connsiteX9" fmla="*/ 8001 w 16097"/>
                    <a:gd name="connsiteY9" fmla="*/ 6286 h 7800"/>
                    <a:gd name="connsiteX10" fmla="*/ 8287 w 16097"/>
                    <a:gd name="connsiteY10" fmla="*/ 6096 h 7800"/>
                    <a:gd name="connsiteX11" fmla="*/ 7620 w 16097"/>
                    <a:gd name="connsiteY11" fmla="*/ 4000 h 7800"/>
                    <a:gd name="connsiteX12" fmla="*/ 8953 w 16097"/>
                    <a:gd name="connsiteY12" fmla="*/ 6382 h 7800"/>
                    <a:gd name="connsiteX13" fmla="*/ 9239 w 16097"/>
                    <a:gd name="connsiteY13" fmla="*/ 6382 h 7800"/>
                    <a:gd name="connsiteX14" fmla="*/ 9430 w 16097"/>
                    <a:gd name="connsiteY14" fmla="*/ 3429 h 7800"/>
                    <a:gd name="connsiteX15" fmla="*/ 9620 w 16097"/>
                    <a:gd name="connsiteY15" fmla="*/ 1810 h 7800"/>
                    <a:gd name="connsiteX16" fmla="*/ 9620 w 16097"/>
                    <a:gd name="connsiteY16" fmla="*/ 3239 h 7800"/>
                    <a:gd name="connsiteX17" fmla="*/ 9811 w 16097"/>
                    <a:gd name="connsiteY17" fmla="*/ 5905 h 7800"/>
                    <a:gd name="connsiteX18" fmla="*/ 10096 w 16097"/>
                    <a:gd name="connsiteY18" fmla="*/ 5905 h 7800"/>
                    <a:gd name="connsiteX19" fmla="*/ 11144 w 16097"/>
                    <a:gd name="connsiteY19" fmla="*/ 3619 h 7800"/>
                    <a:gd name="connsiteX20" fmla="*/ 11525 w 16097"/>
                    <a:gd name="connsiteY20" fmla="*/ 2095 h 7800"/>
                    <a:gd name="connsiteX21" fmla="*/ 11144 w 16097"/>
                    <a:gd name="connsiteY21" fmla="*/ 5048 h 7800"/>
                    <a:gd name="connsiteX22" fmla="*/ 11525 w 16097"/>
                    <a:gd name="connsiteY22" fmla="*/ 5143 h 7800"/>
                    <a:gd name="connsiteX23" fmla="*/ 11906 w 16097"/>
                    <a:gd name="connsiteY23" fmla="*/ 4381 h 7800"/>
                    <a:gd name="connsiteX24" fmla="*/ 11430 w 16097"/>
                    <a:gd name="connsiteY24" fmla="*/ 5715 h 7800"/>
                    <a:gd name="connsiteX25" fmla="*/ 11716 w 16097"/>
                    <a:gd name="connsiteY25" fmla="*/ 5905 h 7800"/>
                    <a:gd name="connsiteX26" fmla="*/ 14192 w 16097"/>
                    <a:gd name="connsiteY26" fmla="*/ 3810 h 7800"/>
                    <a:gd name="connsiteX27" fmla="*/ 14573 w 16097"/>
                    <a:gd name="connsiteY27" fmla="*/ 3334 h 7800"/>
                    <a:gd name="connsiteX28" fmla="*/ 13335 w 16097"/>
                    <a:gd name="connsiteY28" fmla="*/ 5239 h 7800"/>
                    <a:gd name="connsiteX29" fmla="*/ 13525 w 16097"/>
                    <a:gd name="connsiteY29" fmla="*/ 5524 h 7800"/>
                    <a:gd name="connsiteX30" fmla="*/ 16097 w 16097"/>
                    <a:gd name="connsiteY30" fmla="*/ 2762 h 7800"/>
                    <a:gd name="connsiteX31" fmla="*/ 10382 w 16097"/>
                    <a:gd name="connsiteY31" fmla="*/ 7620 h 7800"/>
                    <a:gd name="connsiteX32" fmla="*/ 1619 w 16097"/>
                    <a:gd name="connsiteY32" fmla="*/ 3715 h 7800"/>
                    <a:gd name="connsiteX33" fmla="*/ 190 w 16097"/>
                    <a:gd name="connsiteY33" fmla="*/ 857 h 7800"/>
                    <a:gd name="connsiteX34" fmla="*/ 0 w 16097"/>
                    <a:gd name="connsiteY34" fmla="*/ 0 h 7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6097" h="7800">
                      <a:moveTo>
                        <a:pt x="95" y="191"/>
                      </a:moveTo>
                      <a:cubicBezTo>
                        <a:pt x="95" y="191"/>
                        <a:pt x="95" y="286"/>
                        <a:pt x="95" y="381"/>
                      </a:cubicBezTo>
                      <a:cubicBezTo>
                        <a:pt x="381" y="1143"/>
                        <a:pt x="762" y="1810"/>
                        <a:pt x="1143" y="2476"/>
                      </a:cubicBezTo>
                      <a:cubicBezTo>
                        <a:pt x="1810" y="3524"/>
                        <a:pt x="2667" y="4667"/>
                        <a:pt x="3810" y="5239"/>
                      </a:cubicBezTo>
                      <a:cubicBezTo>
                        <a:pt x="4000" y="5239"/>
                        <a:pt x="4096" y="5239"/>
                        <a:pt x="4096" y="5048"/>
                      </a:cubicBezTo>
                      <a:cubicBezTo>
                        <a:pt x="4096" y="4953"/>
                        <a:pt x="4096" y="4858"/>
                        <a:pt x="4000" y="4667"/>
                      </a:cubicBezTo>
                      <a:cubicBezTo>
                        <a:pt x="4858" y="5524"/>
                        <a:pt x="5905" y="6191"/>
                        <a:pt x="7048" y="6572"/>
                      </a:cubicBezTo>
                      <a:cubicBezTo>
                        <a:pt x="7239" y="6572"/>
                        <a:pt x="7334" y="6477"/>
                        <a:pt x="7239" y="6286"/>
                      </a:cubicBezTo>
                      <a:cubicBezTo>
                        <a:pt x="6763" y="5524"/>
                        <a:pt x="6286" y="4763"/>
                        <a:pt x="5905" y="4000"/>
                      </a:cubicBezTo>
                      <a:cubicBezTo>
                        <a:pt x="6477" y="4858"/>
                        <a:pt x="7048" y="5810"/>
                        <a:pt x="8001" y="6286"/>
                      </a:cubicBezTo>
                      <a:cubicBezTo>
                        <a:pt x="8096" y="6286"/>
                        <a:pt x="8287" y="6286"/>
                        <a:pt x="8287" y="6096"/>
                      </a:cubicBezTo>
                      <a:cubicBezTo>
                        <a:pt x="8096" y="5334"/>
                        <a:pt x="7715" y="4763"/>
                        <a:pt x="7620" y="4000"/>
                      </a:cubicBezTo>
                      <a:cubicBezTo>
                        <a:pt x="7906" y="4858"/>
                        <a:pt x="8287" y="5810"/>
                        <a:pt x="8953" y="6382"/>
                      </a:cubicBezTo>
                      <a:cubicBezTo>
                        <a:pt x="8953" y="6382"/>
                        <a:pt x="9239" y="6382"/>
                        <a:pt x="9239" y="6382"/>
                      </a:cubicBezTo>
                      <a:cubicBezTo>
                        <a:pt x="9430" y="5429"/>
                        <a:pt x="9430" y="4381"/>
                        <a:pt x="9430" y="3429"/>
                      </a:cubicBezTo>
                      <a:cubicBezTo>
                        <a:pt x="9430" y="2857"/>
                        <a:pt x="9525" y="2286"/>
                        <a:pt x="9620" y="1810"/>
                      </a:cubicBezTo>
                      <a:cubicBezTo>
                        <a:pt x="9620" y="2286"/>
                        <a:pt x="9620" y="2762"/>
                        <a:pt x="9620" y="3239"/>
                      </a:cubicBezTo>
                      <a:cubicBezTo>
                        <a:pt x="9620" y="4096"/>
                        <a:pt x="9430" y="5143"/>
                        <a:pt x="9811" y="5905"/>
                      </a:cubicBezTo>
                      <a:cubicBezTo>
                        <a:pt x="9811" y="6001"/>
                        <a:pt x="10001" y="6001"/>
                        <a:pt x="10096" y="5905"/>
                      </a:cubicBezTo>
                      <a:cubicBezTo>
                        <a:pt x="10763" y="5334"/>
                        <a:pt x="10954" y="4381"/>
                        <a:pt x="11144" y="3619"/>
                      </a:cubicBezTo>
                      <a:cubicBezTo>
                        <a:pt x="11335" y="3143"/>
                        <a:pt x="11430" y="2572"/>
                        <a:pt x="11525" y="2095"/>
                      </a:cubicBezTo>
                      <a:cubicBezTo>
                        <a:pt x="11525" y="3143"/>
                        <a:pt x="11239" y="4191"/>
                        <a:pt x="11144" y="5048"/>
                      </a:cubicBezTo>
                      <a:cubicBezTo>
                        <a:pt x="11144" y="5239"/>
                        <a:pt x="11430" y="5334"/>
                        <a:pt x="11525" y="5143"/>
                      </a:cubicBezTo>
                      <a:cubicBezTo>
                        <a:pt x="11621" y="4858"/>
                        <a:pt x="11811" y="4667"/>
                        <a:pt x="11906" y="4381"/>
                      </a:cubicBezTo>
                      <a:cubicBezTo>
                        <a:pt x="11716" y="4858"/>
                        <a:pt x="11525" y="5239"/>
                        <a:pt x="11430" y="5715"/>
                      </a:cubicBezTo>
                      <a:cubicBezTo>
                        <a:pt x="11430" y="5905"/>
                        <a:pt x="11525" y="5905"/>
                        <a:pt x="11716" y="5905"/>
                      </a:cubicBezTo>
                      <a:cubicBezTo>
                        <a:pt x="12763" y="5429"/>
                        <a:pt x="13525" y="4572"/>
                        <a:pt x="14192" y="3810"/>
                      </a:cubicBezTo>
                      <a:cubicBezTo>
                        <a:pt x="14383" y="3715"/>
                        <a:pt x="14478" y="3524"/>
                        <a:pt x="14573" y="3334"/>
                      </a:cubicBezTo>
                      <a:cubicBezTo>
                        <a:pt x="14192" y="4000"/>
                        <a:pt x="13811" y="4667"/>
                        <a:pt x="13335" y="5239"/>
                      </a:cubicBezTo>
                      <a:cubicBezTo>
                        <a:pt x="13240" y="5429"/>
                        <a:pt x="13335" y="5620"/>
                        <a:pt x="13525" y="5524"/>
                      </a:cubicBezTo>
                      <a:cubicBezTo>
                        <a:pt x="14668" y="4953"/>
                        <a:pt x="15526" y="3905"/>
                        <a:pt x="16097" y="2762"/>
                      </a:cubicBezTo>
                      <a:cubicBezTo>
                        <a:pt x="14859" y="5620"/>
                        <a:pt x="12573" y="7144"/>
                        <a:pt x="10382" y="7620"/>
                      </a:cubicBezTo>
                      <a:cubicBezTo>
                        <a:pt x="6953" y="8382"/>
                        <a:pt x="3429" y="6667"/>
                        <a:pt x="1619" y="3715"/>
                      </a:cubicBezTo>
                      <a:cubicBezTo>
                        <a:pt x="1048" y="2857"/>
                        <a:pt x="571" y="1810"/>
                        <a:pt x="190" y="857"/>
                      </a:cubicBezTo>
                      <a:cubicBezTo>
                        <a:pt x="190" y="857"/>
                        <a:pt x="0" y="286"/>
                        <a:pt x="0" y="0"/>
                      </a:cubicBezTo>
                      <a:close/>
                    </a:path>
                  </a:pathLst>
                </a:custGeom>
                <a:solidFill>
                  <a:srgbClr val="2B440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  <p:grpSp>
          <p:nvGrpSpPr>
            <p:cNvPr id="2371" name="رسم 672">
              <a:extLst>
                <a:ext uri="{FF2B5EF4-FFF2-40B4-BE49-F238E27FC236}">
                  <a16:creationId xmlns:a16="http://schemas.microsoft.com/office/drawing/2014/main" id="{C9F8146A-FE8E-EEFB-9BDC-E016740017C6}"/>
                </a:ext>
              </a:extLst>
            </p:cNvPr>
            <p:cNvGrpSpPr/>
            <p:nvPr/>
          </p:nvGrpSpPr>
          <p:grpSpPr>
            <a:xfrm>
              <a:off x="5482710" y="2800311"/>
              <a:ext cx="696643" cy="522045"/>
              <a:chOff x="6276566" y="2671719"/>
              <a:chExt cx="696643" cy="522045"/>
            </a:xfrm>
          </p:grpSpPr>
          <p:sp>
            <p:nvSpPr>
              <p:cNvPr id="2372" name="شكل حر: شكل 2371">
                <a:extLst>
                  <a:ext uri="{FF2B5EF4-FFF2-40B4-BE49-F238E27FC236}">
                    <a16:creationId xmlns:a16="http://schemas.microsoft.com/office/drawing/2014/main" id="{0F394121-A086-E3ED-6D26-8CF650064FC7}"/>
                  </a:ext>
                </a:extLst>
              </p:cNvPr>
              <p:cNvSpPr/>
              <p:nvPr/>
            </p:nvSpPr>
            <p:spPr>
              <a:xfrm>
                <a:off x="6276566" y="2671719"/>
                <a:ext cx="696643" cy="522045"/>
              </a:xfrm>
              <a:custGeom>
                <a:avLst/>
                <a:gdLst>
                  <a:gd name="connsiteX0" fmla="*/ 696495 w 696643"/>
                  <a:gd name="connsiteY0" fmla="*/ 314558 h 522045"/>
                  <a:gd name="connsiteX1" fmla="*/ 659062 w 696643"/>
                  <a:gd name="connsiteY1" fmla="*/ 300461 h 522045"/>
                  <a:gd name="connsiteX2" fmla="*/ 630011 w 696643"/>
                  <a:gd name="connsiteY2" fmla="*/ 284649 h 522045"/>
                  <a:gd name="connsiteX3" fmla="*/ 586291 w 696643"/>
                  <a:gd name="connsiteY3" fmla="*/ 272076 h 522045"/>
                  <a:gd name="connsiteX4" fmla="*/ 597912 w 696643"/>
                  <a:gd name="connsiteY4" fmla="*/ 262647 h 522045"/>
                  <a:gd name="connsiteX5" fmla="*/ 627439 w 696643"/>
                  <a:gd name="connsiteY5" fmla="*/ 226356 h 522045"/>
                  <a:gd name="connsiteX6" fmla="*/ 638012 w 696643"/>
                  <a:gd name="connsiteY6" fmla="*/ 203401 h 522045"/>
                  <a:gd name="connsiteX7" fmla="*/ 641346 w 696643"/>
                  <a:gd name="connsiteY7" fmla="*/ 190161 h 522045"/>
                  <a:gd name="connsiteX8" fmla="*/ 649823 w 696643"/>
                  <a:gd name="connsiteY8" fmla="*/ 174255 h 522045"/>
                  <a:gd name="connsiteX9" fmla="*/ 649442 w 696643"/>
                  <a:gd name="connsiteY9" fmla="*/ 173207 h 522045"/>
                  <a:gd name="connsiteX10" fmla="*/ 648394 w 696643"/>
                  <a:gd name="connsiteY10" fmla="*/ 172635 h 522045"/>
                  <a:gd name="connsiteX11" fmla="*/ 620867 w 696643"/>
                  <a:gd name="connsiteY11" fmla="*/ 174159 h 522045"/>
                  <a:gd name="connsiteX12" fmla="*/ 585529 w 696643"/>
                  <a:gd name="connsiteY12" fmla="*/ 169683 h 522045"/>
                  <a:gd name="connsiteX13" fmla="*/ 562288 w 696643"/>
                  <a:gd name="connsiteY13" fmla="*/ 169873 h 522045"/>
                  <a:gd name="connsiteX14" fmla="*/ 566479 w 696643"/>
                  <a:gd name="connsiteY14" fmla="*/ 151966 h 522045"/>
                  <a:gd name="connsiteX15" fmla="*/ 570289 w 696643"/>
                  <a:gd name="connsiteY15" fmla="*/ 121677 h 522045"/>
                  <a:gd name="connsiteX16" fmla="*/ 573337 w 696643"/>
                  <a:gd name="connsiteY16" fmla="*/ 91863 h 522045"/>
                  <a:gd name="connsiteX17" fmla="*/ 578957 w 696643"/>
                  <a:gd name="connsiteY17" fmla="*/ 57669 h 522045"/>
                  <a:gd name="connsiteX18" fmla="*/ 578957 w 696643"/>
                  <a:gd name="connsiteY18" fmla="*/ 57669 h 522045"/>
                  <a:gd name="connsiteX19" fmla="*/ 580100 w 696643"/>
                  <a:gd name="connsiteY19" fmla="*/ 55383 h 522045"/>
                  <a:gd name="connsiteX20" fmla="*/ 579719 w 696643"/>
                  <a:gd name="connsiteY20" fmla="*/ 55287 h 522045"/>
                  <a:gd name="connsiteX21" fmla="*/ 578671 w 696643"/>
                  <a:gd name="connsiteY21" fmla="*/ 57192 h 522045"/>
                  <a:gd name="connsiteX22" fmla="*/ 578100 w 696643"/>
                  <a:gd name="connsiteY22" fmla="*/ 57383 h 522045"/>
                  <a:gd name="connsiteX23" fmla="*/ 577338 w 696643"/>
                  <a:gd name="connsiteY23" fmla="*/ 59002 h 522045"/>
                  <a:gd name="connsiteX24" fmla="*/ 551239 w 696643"/>
                  <a:gd name="connsiteY24" fmla="*/ 74242 h 522045"/>
                  <a:gd name="connsiteX25" fmla="*/ 520378 w 696643"/>
                  <a:gd name="connsiteY25" fmla="*/ 87291 h 522045"/>
                  <a:gd name="connsiteX26" fmla="*/ 489327 w 696643"/>
                  <a:gd name="connsiteY26" fmla="*/ 108532 h 522045"/>
                  <a:gd name="connsiteX27" fmla="*/ 477801 w 696643"/>
                  <a:gd name="connsiteY27" fmla="*/ 118152 h 522045"/>
                  <a:gd name="connsiteX28" fmla="*/ 482373 w 696643"/>
                  <a:gd name="connsiteY28" fmla="*/ 103674 h 522045"/>
                  <a:gd name="connsiteX29" fmla="*/ 482754 w 696643"/>
                  <a:gd name="connsiteY29" fmla="*/ 103579 h 522045"/>
                  <a:gd name="connsiteX30" fmla="*/ 482945 w 696643"/>
                  <a:gd name="connsiteY30" fmla="*/ 102912 h 522045"/>
                  <a:gd name="connsiteX31" fmla="*/ 485898 w 696643"/>
                  <a:gd name="connsiteY31" fmla="*/ 100055 h 522045"/>
                  <a:gd name="connsiteX32" fmla="*/ 485707 w 696643"/>
                  <a:gd name="connsiteY32" fmla="*/ 99769 h 522045"/>
                  <a:gd name="connsiteX33" fmla="*/ 481897 w 696643"/>
                  <a:gd name="connsiteY33" fmla="*/ 102817 h 522045"/>
                  <a:gd name="connsiteX34" fmla="*/ 401982 w 696643"/>
                  <a:gd name="connsiteY34" fmla="*/ 117867 h 522045"/>
                  <a:gd name="connsiteX35" fmla="*/ 397410 w 696643"/>
                  <a:gd name="connsiteY35" fmla="*/ 66813 h 522045"/>
                  <a:gd name="connsiteX36" fmla="*/ 379313 w 696643"/>
                  <a:gd name="connsiteY36" fmla="*/ 5853 h 522045"/>
                  <a:gd name="connsiteX37" fmla="*/ 379313 w 696643"/>
                  <a:gd name="connsiteY37" fmla="*/ 5281 h 522045"/>
                  <a:gd name="connsiteX38" fmla="*/ 380551 w 696643"/>
                  <a:gd name="connsiteY38" fmla="*/ 995 h 522045"/>
                  <a:gd name="connsiteX39" fmla="*/ 379408 w 696643"/>
                  <a:gd name="connsiteY39" fmla="*/ 42 h 522045"/>
                  <a:gd name="connsiteX40" fmla="*/ 379408 w 696643"/>
                  <a:gd name="connsiteY40" fmla="*/ 42 h 522045"/>
                  <a:gd name="connsiteX41" fmla="*/ 378932 w 696643"/>
                  <a:gd name="connsiteY41" fmla="*/ 995 h 522045"/>
                  <a:gd name="connsiteX42" fmla="*/ 378170 w 696643"/>
                  <a:gd name="connsiteY42" fmla="*/ 1757 h 522045"/>
                  <a:gd name="connsiteX43" fmla="*/ 376646 w 696643"/>
                  <a:gd name="connsiteY43" fmla="*/ 4329 h 522045"/>
                  <a:gd name="connsiteX44" fmla="*/ 371693 w 696643"/>
                  <a:gd name="connsiteY44" fmla="*/ 11187 h 522045"/>
                  <a:gd name="connsiteX45" fmla="*/ 357977 w 696643"/>
                  <a:gd name="connsiteY45" fmla="*/ 24807 h 522045"/>
                  <a:gd name="connsiteX46" fmla="*/ 329973 w 696643"/>
                  <a:gd name="connsiteY46" fmla="*/ 53478 h 522045"/>
                  <a:gd name="connsiteX47" fmla="*/ 292445 w 696643"/>
                  <a:gd name="connsiteY47" fmla="*/ 116152 h 522045"/>
                  <a:gd name="connsiteX48" fmla="*/ 288159 w 696643"/>
                  <a:gd name="connsiteY48" fmla="*/ 112437 h 522045"/>
                  <a:gd name="connsiteX49" fmla="*/ 242915 w 696643"/>
                  <a:gd name="connsiteY49" fmla="*/ 87101 h 522045"/>
                  <a:gd name="connsiteX50" fmla="*/ 183860 w 696643"/>
                  <a:gd name="connsiteY50" fmla="*/ 60526 h 522045"/>
                  <a:gd name="connsiteX51" fmla="*/ 183574 w 696643"/>
                  <a:gd name="connsiteY51" fmla="*/ 60907 h 522045"/>
                  <a:gd name="connsiteX52" fmla="*/ 190908 w 696643"/>
                  <a:gd name="connsiteY52" fmla="*/ 67194 h 522045"/>
                  <a:gd name="connsiteX53" fmla="*/ 195290 w 696643"/>
                  <a:gd name="connsiteY53" fmla="*/ 101007 h 522045"/>
                  <a:gd name="connsiteX54" fmla="*/ 195957 w 696643"/>
                  <a:gd name="connsiteY54" fmla="*/ 121105 h 522045"/>
                  <a:gd name="connsiteX55" fmla="*/ 180812 w 696643"/>
                  <a:gd name="connsiteY55" fmla="*/ 112723 h 522045"/>
                  <a:gd name="connsiteX56" fmla="*/ 146427 w 696643"/>
                  <a:gd name="connsiteY56" fmla="*/ 103484 h 522045"/>
                  <a:gd name="connsiteX57" fmla="*/ 101278 w 696643"/>
                  <a:gd name="connsiteY57" fmla="*/ 101388 h 522045"/>
                  <a:gd name="connsiteX58" fmla="*/ 80609 w 696643"/>
                  <a:gd name="connsiteY58" fmla="*/ 100436 h 522045"/>
                  <a:gd name="connsiteX59" fmla="*/ 63464 w 696643"/>
                  <a:gd name="connsiteY59" fmla="*/ 90720 h 522045"/>
                  <a:gd name="connsiteX60" fmla="*/ 63178 w 696643"/>
                  <a:gd name="connsiteY60" fmla="*/ 91101 h 522045"/>
                  <a:gd name="connsiteX61" fmla="*/ 70512 w 696643"/>
                  <a:gd name="connsiteY61" fmla="*/ 97388 h 522045"/>
                  <a:gd name="connsiteX62" fmla="*/ 70703 w 696643"/>
                  <a:gd name="connsiteY62" fmla="*/ 97769 h 522045"/>
                  <a:gd name="connsiteX63" fmla="*/ 96992 w 696643"/>
                  <a:gd name="connsiteY63" fmla="*/ 164349 h 522045"/>
                  <a:gd name="connsiteX64" fmla="*/ 110232 w 696643"/>
                  <a:gd name="connsiteY64" fmla="*/ 193019 h 522045"/>
                  <a:gd name="connsiteX65" fmla="*/ 132901 w 696643"/>
                  <a:gd name="connsiteY65" fmla="*/ 207497 h 522045"/>
                  <a:gd name="connsiteX66" fmla="*/ 93658 w 696643"/>
                  <a:gd name="connsiteY66" fmla="*/ 228738 h 522045"/>
                  <a:gd name="connsiteX67" fmla="*/ 42128 w 696643"/>
                  <a:gd name="connsiteY67" fmla="*/ 258837 h 522045"/>
                  <a:gd name="connsiteX68" fmla="*/ 42699 w 696643"/>
                  <a:gd name="connsiteY68" fmla="*/ 261027 h 522045"/>
                  <a:gd name="connsiteX69" fmla="*/ 47748 w 696643"/>
                  <a:gd name="connsiteY69" fmla="*/ 259694 h 522045"/>
                  <a:gd name="connsiteX70" fmla="*/ 48795 w 696643"/>
                  <a:gd name="connsiteY70" fmla="*/ 260551 h 522045"/>
                  <a:gd name="connsiteX71" fmla="*/ 91086 w 696643"/>
                  <a:gd name="connsiteY71" fmla="*/ 274553 h 522045"/>
                  <a:gd name="connsiteX72" fmla="*/ 48700 w 696643"/>
                  <a:gd name="connsiteY72" fmla="*/ 302175 h 522045"/>
                  <a:gd name="connsiteX73" fmla="*/ 20887 w 696643"/>
                  <a:gd name="connsiteY73" fmla="*/ 341323 h 522045"/>
                  <a:gd name="connsiteX74" fmla="*/ 11172 w 696643"/>
                  <a:gd name="connsiteY74" fmla="*/ 356563 h 522045"/>
                  <a:gd name="connsiteX75" fmla="*/ 2599 w 696643"/>
                  <a:gd name="connsiteY75" fmla="*/ 374565 h 522045"/>
                  <a:gd name="connsiteX76" fmla="*/ 27 w 696643"/>
                  <a:gd name="connsiteY76" fmla="*/ 379995 h 522045"/>
                  <a:gd name="connsiteX77" fmla="*/ 980 w 696643"/>
                  <a:gd name="connsiteY77" fmla="*/ 380471 h 522045"/>
                  <a:gd name="connsiteX78" fmla="*/ 1837 w 696643"/>
                  <a:gd name="connsiteY78" fmla="*/ 379328 h 522045"/>
                  <a:gd name="connsiteX79" fmla="*/ 1837 w 696643"/>
                  <a:gd name="connsiteY79" fmla="*/ 379614 h 522045"/>
                  <a:gd name="connsiteX80" fmla="*/ 3647 w 696643"/>
                  <a:gd name="connsiteY80" fmla="*/ 380280 h 522045"/>
                  <a:gd name="connsiteX81" fmla="*/ 6409 w 696643"/>
                  <a:gd name="connsiteY81" fmla="*/ 374375 h 522045"/>
                  <a:gd name="connsiteX82" fmla="*/ 36794 w 696643"/>
                  <a:gd name="connsiteY82" fmla="*/ 366279 h 522045"/>
                  <a:gd name="connsiteX83" fmla="*/ 81180 w 696643"/>
                  <a:gd name="connsiteY83" fmla="*/ 380947 h 522045"/>
                  <a:gd name="connsiteX84" fmla="*/ 119757 w 696643"/>
                  <a:gd name="connsiteY84" fmla="*/ 398092 h 522045"/>
                  <a:gd name="connsiteX85" fmla="*/ 135663 w 696643"/>
                  <a:gd name="connsiteY85" fmla="*/ 402188 h 522045"/>
                  <a:gd name="connsiteX86" fmla="*/ 153761 w 696643"/>
                  <a:gd name="connsiteY86" fmla="*/ 399997 h 522045"/>
                  <a:gd name="connsiteX87" fmla="*/ 144998 w 696643"/>
                  <a:gd name="connsiteY87" fmla="*/ 431811 h 522045"/>
                  <a:gd name="connsiteX88" fmla="*/ 143378 w 696643"/>
                  <a:gd name="connsiteY88" fmla="*/ 466482 h 522045"/>
                  <a:gd name="connsiteX89" fmla="*/ 143664 w 696643"/>
                  <a:gd name="connsiteY89" fmla="*/ 472292 h 522045"/>
                  <a:gd name="connsiteX90" fmla="*/ 144236 w 696643"/>
                  <a:gd name="connsiteY90" fmla="*/ 472292 h 522045"/>
                  <a:gd name="connsiteX91" fmla="*/ 154047 w 696643"/>
                  <a:gd name="connsiteY91" fmla="*/ 451718 h 522045"/>
                  <a:gd name="connsiteX92" fmla="*/ 171287 w 696643"/>
                  <a:gd name="connsiteY92" fmla="*/ 443431 h 522045"/>
                  <a:gd name="connsiteX93" fmla="*/ 207006 w 696643"/>
                  <a:gd name="connsiteY93" fmla="*/ 432954 h 522045"/>
                  <a:gd name="connsiteX94" fmla="*/ 205101 w 696643"/>
                  <a:gd name="connsiteY94" fmla="*/ 483246 h 522045"/>
                  <a:gd name="connsiteX95" fmla="*/ 205386 w 696643"/>
                  <a:gd name="connsiteY95" fmla="*/ 483912 h 522045"/>
                  <a:gd name="connsiteX96" fmla="*/ 207482 w 696643"/>
                  <a:gd name="connsiteY96" fmla="*/ 485913 h 522045"/>
                  <a:gd name="connsiteX97" fmla="*/ 270633 w 696643"/>
                  <a:gd name="connsiteY97" fmla="*/ 472292 h 522045"/>
                  <a:gd name="connsiteX98" fmla="*/ 321877 w 696643"/>
                  <a:gd name="connsiteY98" fmla="*/ 465434 h 522045"/>
                  <a:gd name="connsiteX99" fmla="*/ 355405 w 696643"/>
                  <a:gd name="connsiteY99" fmla="*/ 452575 h 522045"/>
                  <a:gd name="connsiteX100" fmla="*/ 363025 w 696643"/>
                  <a:gd name="connsiteY100" fmla="*/ 473625 h 522045"/>
                  <a:gd name="connsiteX101" fmla="*/ 395505 w 696643"/>
                  <a:gd name="connsiteY101" fmla="*/ 490008 h 522045"/>
                  <a:gd name="connsiteX102" fmla="*/ 433224 w 696643"/>
                  <a:gd name="connsiteY102" fmla="*/ 496771 h 522045"/>
                  <a:gd name="connsiteX103" fmla="*/ 453322 w 696643"/>
                  <a:gd name="connsiteY103" fmla="*/ 502486 h 522045"/>
                  <a:gd name="connsiteX104" fmla="*/ 476373 w 696643"/>
                  <a:gd name="connsiteY104" fmla="*/ 520203 h 522045"/>
                  <a:gd name="connsiteX105" fmla="*/ 477039 w 696643"/>
                  <a:gd name="connsiteY105" fmla="*/ 521536 h 522045"/>
                  <a:gd name="connsiteX106" fmla="*/ 479135 w 696643"/>
                  <a:gd name="connsiteY106" fmla="*/ 520869 h 522045"/>
                  <a:gd name="connsiteX107" fmla="*/ 485802 w 696643"/>
                  <a:gd name="connsiteY107" fmla="*/ 478864 h 522045"/>
                  <a:gd name="connsiteX108" fmla="*/ 489803 w 696643"/>
                  <a:gd name="connsiteY108" fmla="*/ 461814 h 522045"/>
                  <a:gd name="connsiteX109" fmla="*/ 511996 w 696643"/>
                  <a:gd name="connsiteY109" fmla="*/ 474864 h 522045"/>
                  <a:gd name="connsiteX110" fmla="*/ 532856 w 696643"/>
                  <a:gd name="connsiteY110" fmla="*/ 481531 h 522045"/>
                  <a:gd name="connsiteX111" fmla="*/ 552096 w 696643"/>
                  <a:gd name="connsiteY111" fmla="*/ 492104 h 522045"/>
                  <a:gd name="connsiteX112" fmla="*/ 557335 w 696643"/>
                  <a:gd name="connsiteY112" fmla="*/ 497057 h 522045"/>
                  <a:gd name="connsiteX113" fmla="*/ 557811 w 696643"/>
                  <a:gd name="connsiteY113" fmla="*/ 496200 h 522045"/>
                  <a:gd name="connsiteX114" fmla="*/ 554478 w 696643"/>
                  <a:gd name="connsiteY114" fmla="*/ 485436 h 522045"/>
                  <a:gd name="connsiteX115" fmla="*/ 556859 w 696643"/>
                  <a:gd name="connsiteY115" fmla="*/ 470196 h 522045"/>
                  <a:gd name="connsiteX116" fmla="*/ 558288 w 696643"/>
                  <a:gd name="connsiteY116" fmla="*/ 437907 h 522045"/>
                  <a:gd name="connsiteX117" fmla="*/ 553430 w 696643"/>
                  <a:gd name="connsiteY117" fmla="*/ 409998 h 522045"/>
                  <a:gd name="connsiteX118" fmla="*/ 560478 w 696643"/>
                  <a:gd name="connsiteY118" fmla="*/ 409998 h 522045"/>
                  <a:gd name="connsiteX119" fmla="*/ 577909 w 696643"/>
                  <a:gd name="connsiteY119" fmla="*/ 404760 h 522045"/>
                  <a:gd name="connsiteX120" fmla="*/ 596102 w 696643"/>
                  <a:gd name="connsiteY120" fmla="*/ 392282 h 522045"/>
                  <a:gd name="connsiteX121" fmla="*/ 614485 w 696643"/>
                  <a:gd name="connsiteY121" fmla="*/ 378852 h 522045"/>
                  <a:gd name="connsiteX122" fmla="*/ 648489 w 696643"/>
                  <a:gd name="connsiteY122" fmla="*/ 346467 h 522045"/>
                  <a:gd name="connsiteX123" fmla="*/ 666777 w 696643"/>
                  <a:gd name="connsiteY123" fmla="*/ 329988 h 522045"/>
                  <a:gd name="connsiteX124" fmla="*/ 686208 w 696643"/>
                  <a:gd name="connsiteY124" fmla="*/ 319511 h 522045"/>
                  <a:gd name="connsiteX125" fmla="*/ 686875 w 696643"/>
                  <a:gd name="connsiteY125" fmla="*/ 317511 h 522045"/>
                  <a:gd name="connsiteX126" fmla="*/ 696305 w 696643"/>
                  <a:gd name="connsiteY126" fmla="*/ 315415 h 522045"/>
                  <a:gd name="connsiteX127" fmla="*/ 696019 w 696643"/>
                  <a:gd name="connsiteY127" fmla="*/ 314463 h 522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696643" h="522045">
                    <a:moveTo>
                      <a:pt x="696495" y="314558"/>
                    </a:moveTo>
                    <a:cubicBezTo>
                      <a:pt x="682684" y="316558"/>
                      <a:pt x="670206" y="307509"/>
                      <a:pt x="659062" y="300461"/>
                    </a:cubicBezTo>
                    <a:cubicBezTo>
                      <a:pt x="649632" y="294460"/>
                      <a:pt x="640107" y="289412"/>
                      <a:pt x="630011" y="284649"/>
                    </a:cubicBezTo>
                    <a:cubicBezTo>
                      <a:pt x="617533" y="278839"/>
                      <a:pt x="601055" y="270267"/>
                      <a:pt x="586291" y="272076"/>
                    </a:cubicBezTo>
                    <a:cubicBezTo>
                      <a:pt x="590292" y="269124"/>
                      <a:pt x="594197" y="265980"/>
                      <a:pt x="597912" y="262647"/>
                    </a:cubicBezTo>
                    <a:cubicBezTo>
                      <a:pt x="609532" y="252264"/>
                      <a:pt x="619533" y="239787"/>
                      <a:pt x="627439" y="226356"/>
                    </a:cubicBezTo>
                    <a:cubicBezTo>
                      <a:pt x="631725" y="219117"/>
                      <a:pt x="635631" y="211497"/>
                      <a:pt x="638012" y="203401"/>
                    </a:cubicBezTo>
                    <a:cubicBezTo>
                      <a:pt x="639250" y="199020"/>
                      <a:pt x="640107" y="194543"/>
                      <a:pt x="641346" y="190161"/>
                    </a:cubicBezTo>
                    <a:cubicBezTo>
                      <a:pt x="643155" y="183970"/>
                      <a:pt x="646203" y="179398"/>
                      <a:pt x="649823" y="174255"/>
                    </a:cubicBezTo>
                    <a:cubicBezTo>
                      <a:pt x="650109" y="173874"/>
                      <a:pt x="649823" y="173397"/>
                      <a:pt x="649442" y="173207"/>
                    </a:cubicBezTo>
                    <a:cubicBezTo>
                      <a:pt x="649347" y="172731"/>
                      <a:pt x="648966" y="172445"/>
                      <a:pt x="648394" y="172635"/>
                    </a:cubicBezTo>
                    <a:cubicBezTo>
                      <a:pt x="639822" y="176255"/>
                      <a:pt x="629916" y="175017"/>
                      <a:pt x="620867" y="174159"/>
                    </a:cubicBezTo>
                    <a:cubicBezTo>
                      <a:pt x="609056" y="173016"/>
                      <a:pt x="597435" y="170635"/>
                      <a:pt x="585529" y="169683"/>
                    </a:cubicBezTo>
                    <a:cubicBezTo>
                      <a:pt x="577909" y="169016"/>
                      <a:pt x="570099" y="169206"/>
                      <a:pt x="562288" y="169873"/>
                    </a:cubicBezTo>
                    <a:cubicBezTo>
                      <a:pt x="564955" y="164444"/>
                      <a:pt x="565527" y="157395"/>
                      <a:pt x="566479" y="151966"/>
                    </a:cubicBezTo>
                    <a:cubicBezTo>
                      <a:pt x="568194" y="141965"/>
                      <a:pt x="569241" y="131773"/>
                      <a:pt x="570289" y="121677"/>
                    </a:cubicBezTo>
                    <a:cubicBezTo>
                      <a:pt x="571337" y="111771"/>
                      <a:pt x="572289" y="101769"/>
                      <a:pt x="573337" y="91863"/>
                    </a:cubicBezTo>
                    <a:cubicBezTo>
                      <a:pt x="574671" y="80338"/>
                      <a:pt x="577528" y="69194"/>
                      <a:pt x="578957" y="57669"/>
                    </a:cubicBezTo>
                    <a:cubicBezTo>
                      <a:pt x="578957" y="57669"/>
                      <a:pt x="578957" y="57669"/>
                      <a:pt x="578957" y="57669"/>
                    </a:cubicBezTo>
                    <a:cubicBezTo>
                      <a:pt x="579338" y="56907"/>
                      <a:pt x="579719" y="56240"/>
                      <a:pt x="580100" y="55383"/>
                    </a:cubicBezTo>
                    <a:cubicBezTo>
                      <a:pt x="580100" y="55192"/>
                      <a:pt x="579814" y="55002"/>
                      <a:pt x="579719" y="55287"/>
                    </a:cubicBezTo>
                    <a:cubicBezTo>
                      <a:pt x="579338" y="55954"/>
                      <a:pt x="579052" y="56526"/>
                      <a:pt x="578671" y="57192"/>
                    </a:cubicBezTo>
                    <a:cubicBezTo>
                      <a:pt x="578481" y="57192"/>
                      <a:pt x="578290" y="57192"/>
                      <a:pt x="578100" y="57383"/>
                    </a:cubicBezTo>
                    <a:cubicBezTo>
                      <a:pt x="577814" y="57859"/>
                      <a:pt x="577623" y="58431"/>
                      <a:pt x="577338" y="59002"/>
                    </a:cubicBezTo>
                    <a:cubicBezTo>
                      <a:pt x="571242" y="66908"/>
                      <a:pt x="560097" y="70908"/>
                      <a:pt x="551239" y="74242"/>
                    </a:cubicBezTo>
                    <a:cubicBezTo>
                      <a:pt x="540666" y="78147"/>
                      <a:pt x="530379" y="81957"/>
                      <a:pt x="520378" y="87291"/>
                    </a:cubicBezTo>
                    <a:cubicBezTo>
                      <a:pt x="509234" y="93197"/>
                      <a:pt x="499042" y="100531"/>
                      <a:pt x="489327" y="108532"/>
                    </a:cubicBezTo>
                    <a:cubicBezTo>
                      <a:pt x="487231" y="110247"/>
                      <a:pt x="481707" y="114057"/>
                      <a:pt x="477801" y="118152"/>
                    </a:cubicBezTo>
                    <a:cubicBezTo>
                      <a:pt x="478373" y="112723"/>
                      <a:pt x="479706" y="107484"/>
                      <a:pt x="482373" y="103674"/>
                    </a:cubicBezTo>
                    <a:cubicBezTo>
                      <a:pt x="482469" y="103674"/>
                      <a:pt x="482659" y="103674"/>
                      <a:pt x="482754" y="103579"/>
                    </a:cubicBezTo>
                    <a:cubicBezTo>
                      <a:pt x="483135" y="103484"/>
                      <a:pt x="483135" y="103103"/>
                      <a:pt x="482945" y="102912"/>
                    </a:cubicBezTo>
                    <a:cubicBezTo>
                      <a:pt x="483802" y="101865"/>
                      <a:pt x="484755" y="100817"/>
                      <a:pt x="485898" y="100055"/>
                    </a:cubicBezTo>
                    <a:cubicBezTo>
                      <a:pt x="486088" y="99960"/>
                      <a:pt x="485898" y="99674"/>
                      <a:pt x="485707" y="99769"/>
                    </a:cubicBezTo>
                    <a:cubicBezTo>
                      <a:pt x="484278" y="100626"/>
                      <a:pt x="482945" y="101674"/>
                      <a:pt x="481897" y="102817"/>
                    </a:cubicBezTo>
                    <a:cubicBezTo>
                      <a:pt x="455322" y="107961"/>
                      <a:pt x="428366" y="111675"/>
                      <a:pt x="401982" y="117867"/>
                    </a:cubicBezTo>
                    <a:cubicBezTo>
                      <a:pt x="403983" y="101103"/>
                      <a:pt x="402078" y="82910"/>
                      <a:pt x="397410" y="66813"/>
                    </a:cubicBezTo>
                    <a:cubicBezTo>
                      <a:pt x="391410" y="46334"/>
                      <a:pt x="377408" y="28046"/>
                      <a:pt x="379313" y="5853"/>
                    </a:cubicBezTo>
                    <a:cubicBezTo>
                      <a:pt x="379313" y="5662"/>
                      <a:pt x="379313" y="5472"/>
                      <a:pt x="379313" y="5281"/>
                    </a:cubicBezTo>
                    <a:cubicBezTo>
                      <a:pt x="379789" y="3852"/>
                      <a:pt x="380265" y="2424"/>
                      <a:pt x="380551" y="995"/>
                    </a:cubicBezTo>
                    <a:cubicBezTo>
                      <a:pt x="380646" y="328"/>
                      <a:pt x="380075" y="-148"/>
                      <a:pt x="379408" y="42"/>
                    </a:cubicBezTo>
                    <a:cubicBezTo>
                      <a:pt x="379408" y="42"/>
                      <a:pt x="379408" y="42"/>
                      <a:pt x="379408" y="42"/>
                    </a:cubicBezTo>
                    <a:cubicBezTo>
                      <a:pt x="378932" y="233"/>
                      <a:pt x="378837" y="614"/>
                      <a:pt x="378932" y="995"/>
                    </a:cubicBezTo>
                    <a:cubicBezTo>
                      <a:pt x="378646" y="995"/>
                      <a:pt x="378360" y="1185"/>
                      <a:pt x="378170" y="1757"/>
                    </a:cubicBezTo>
                    <a:cubicBezTo>
                      <a:pt x="377694" y="2614"/>
                      <a:pt x="377122" y="3471"/>
                      <a:pt x="376646" y="4329"/>
                    </a:cubicBezTo>
                    <a:cubicBezTo>
                      <a:pt x="375217" y="6805"/>
                      <a:pt x="373503" y="8996"/>
                      <a:pt x="371693" y="11187"/>
                    </a:cubicBezTo>
                    <a:cubicBezTo>
                      <a:pt x="367597" y="16140"/>
                      <a:pt x="362644" y="20331"/>
                      <a:pt x="357977" y="24807"/>
                    </a:cubicBezTo>
                    <a:cubicBezTo>
                      <a:pt x="348261" y="34047"/>
                      <a:pt x="338736" y="43381"/>
                      <a:pt x="329973" y="53478"/>
                    </a:cubicBezTo>
                    <a:cubicBezTo>
                      <a:pt x="314543" y="71194"/>
                      <a:pt x="298160" y="92816"/>
                      <a:pt x="292445" y="116152"/>
                    </a:cubicBezTo>
                    <a:cubicBezTo>
                      <a:pt x="291016" y="114914"/>
                      <a:pt x="289683" y="113676"/>
                      <a:pt x="288159" y="112437"/>
                    </a:cubicBezTo>
                    <a:cubicBezTo>
                      <a:pt x="274824" y="101293"/>
                      <a:pt x="259012" y="93292"/>
                      <a:pt x="242915" y="87101"/>
                    </a:cubicBezTo>
                    <a:cubicBezTo>
                      <a:pt x="222722" y="79290"/>
                      <a:pt x="201291" y="74147"/>
                      <a:pt x="183860" y="60526"/>
                    </a:cubicBezTo>
                    <a:cubicBezTo>
                      <a:pt x="183574" y="60336"/>
                      <a:pt x="183288" y="60621"/>
                      <a:pt x="183574" y="60907"/>
                    </a:cubicBezTo>
                    <a:cubicBezTo>
                      <a:pt x="185955" y="63098"/>
                      <a:pt x="188432" y="65193"/>
                      <a:pt x="190908" y="67194"/>
                    </a:cubicBezTo>
                    <a:cubicBezTo>
                      <a:pt x="195480" y="78624"/>
                      <a:pt x="195957" y="88720"/>
                      <a:pt x="195290" y="101007"/>
                    </a:cubicBezTo>
                    <a:cubicBezTo>
                      <a:pt x="194909" y="107770"/>
                      <a:pt x="195195" y="114438"/>
                      <a:pt x="195957" y="121105"/>
                    </a:cubicBezTo>
                    <a:cubicBezTo>
                      <a:pt x="191575" y="117200"/>
                      <a:pt x="185003" y="114533"/>
                      <a:pt x="180812" y="112723"/>
                    </a:cubicBezTo>
                    <a:cubicBezTo>
                      <a:pt x="169763" y="108056"/>
                      <a:pt x="158333" y="104913"/>
                      <a:pt x="146427" y="103484"/>
                    </a:cubicBezTo>
                    <a:cubicBezTo>
                      <a:pt x="131472" y="101769"/>
                      <a:pt x="116232" y="102627"/>
                      <a:pt x="101278" y="101388"/>
                    </a:cubicBezTo>
                    <a:cubicBezTo>
                      <a:pt x="94420" y="100817"/>
                      <a:pt x="87467" y="101007"/>
                      <a:pt x="80609" y="100436"/>
                    </a:cubicBezTo>
                    <a:cubicBezTo>
                      <a:pt x="74037" y="99864"/>
                      <a:pt x="69750" y="92721"/>
                      <a:pt x="63464" y="90720"/>
                    </a:cubicBezTo>
                    <a:cubicBezTo>
                      <a:pt x="63273" y="90720"/>
                      <a:pt x="63083" y="91006"/>
                      <a:pt x="63178" y="91101"/>
                    </a:cubicBezTo>
                    <a:cubicBezTo>
                      <a:pt x="65750" y="93102"/>
                      <a:pt x="68036" y="95197"/>
                      <a:pt x="70512" y="97388"/>
                    </a:cubicBezTo>
                    <a:cubicBezTo>
                      <a:pt x="70512" y="97483"/>
                      <a:pt x="70512" y="97674"/>
                      <a:pt x="70703" y="97769"/>
                    </a:cubicBezTo>
                    <a:cubicBezTo>
                      <a:pt x="89086" y="114438"/>
                      <a:pt x="90991" y="141774"/>
                      <a:pt x="96992" y="164349"/>
                    </a:cubicBezTo>
                    <a:cubicBezTo>
                      <a:pt x="99754" y="174636"/>
                      <a:pt x="103850" y="184542"/>
                      <a:pt x="110232" y="193019"/>
                    </a:cubicBezTo>
                    <a:cubicBezTo>
                      <a:pt x="114994" y="199401"/>
                      <a:pt x="124043" y="208164"/>
                      <a:pt x="132901" y="207497"/>
                    </a:cubicBezTo>
                    <a:cubicBezTo>
                      <a:pt x="119280" y="213402"/>
                      <a:pt x="106231" y="220832"/>
                      <a:pt x="93658" y="228738"/>
                    </a:cubicBezTo>
                    <a:cubicBezTo>
                      <a:pt x="76703" y="239406"/>
                      <a:pt x="61940" y="253884"/>
                      <a:pt x="42128" y="258837"/>
                    </a:cubicBezTo>
                    <a:cubicBezTo>
                      <a:pt x="40699" y="259218"/>
                      <a:pt x="41270" y="261313"/>
                      <a:pt x="42699" y="261027"/>
                    </a:cubicBezTo>
                    <a:cubicBezTo>
                      <a:pt x="44414" y="260646"/>
                      <a:pt x="46033" y="260265"/>
                      <a:pt x="47748" y="259694"/>
                    </a:cubicBezTo>
                    <a:cubicBezTo>
                      <a:pt x="47843" y="260170"/>
                      <a:pt x="48224" y="260646"/>
                      <a:pt x="48795" y="260551"/>
                    </a:cubicBezTo>
                    <a:cubicBezTo>
                      <a:pt x="65274" y="258837"/>
                      <a:pt x="78894" y="265028"/>
                      <a:pt x="91086" y="274553"/>
                    </a:cubicBezTo>
                    <a:cubicBezTo>
                      <a:pt x="74322" y="278934"/>
                      <a:pt x="60606" y="289602"/>
                      <a:pt x="48700" y="302175"/>
                    </a:cubicBezTo>
                    <a:cubicBezTo>
                      <a:pt x="37651" y="313796"/>
                      <a:pt x="28316" y="327131"/>
                      <a:pt x="20887" y="341323"/>
                    </a:cubicBezTo>
                    <a:cubicBezTo>
                      <a:pt x="17363" y="346181"/>
                      <a:pt x="14124" y="351229"/>
                      <a:pt x="11172" y="356563"/>
                    </a:cubicBezTo>
                    <a:cubicBezTo>
                      <a:pt x="8124" y="361707"/>
                      <a:pt x="4218" y="368279"/>
                      <a:pt x="2599" y="374565"/>
                    </a:cubicBezTo>
                    <a:cubicBezTo>
                      <a:pt x="1647" y="376185"/>
                      <a:pt x="694" y="377994"/>
                      <a:pt x="27" y="379995"/>
                    </a:cubicBezTo>
                    <a:cubicBezTo>
                      <a:pt x="-163" y="380566"/>
                      <a:pt x="694" y="380947"/>
                      <a:pt x="980" y="380471"/>
                    </a:cubicBezTo>
                    <a:cubicBezTo>
                      <a:pt x="1266" y="380090"/>
                      <a:pt x="1551" y="379709"/>
                      <a:pt x="1837" y="379328"/>
                    </a:cubicBezTo>
                    <a:cubicBezTo>
                      <a:pt x="1837" y="379423"/>
                      <a:pt x="1837" y="379518"/>
                      <a:pt x="1837" y="379614"/>
                    </a:cubicBezTo>
                    <a:cubicBezTo>
                      <a:pt x="1837" y="380566"/>
                      <a:pt x="3075" y="381138"/>
                      <a:pt x="3647" y="380280"/>
                    </a:cubicBezTo>
                    <a:cubicBezTo>
                      <a:pt x="4790" y="378375"/>
                      <a:pt x="5647" y="376375"/>
                      <a:pt x="6409" y="374375"/>
                    </a:cubicBezTo>
                    <a:cubicBezTo>
                      <a:pt x="14601" y="366945"/>
                      <a:pt x="24792" y="364469"/>
                      <a:pt x="36794" y="366279"/>
                    </a:cubicBezTo>
                    <a:cubicBezTo>
                      <a:pt x="52320" y="368755"/>
                      <a:pt x="66893" y="374661"/>
                      <a:pt x="81180" y="380947"/>
                    </a:cubicBezTo>
                    <a:cubicBezTo>
                      <a:pt x="94039" y="386662"/>
                      <a:pt x="106612" y="393139"/>
                      <a:pt x="119757" y="398092"/>
                    </a:cubicBezTo>
                    <a:cubicBezTo>
                      <a:pt x="124995" y="400092"/>
                      <a:pt x="130234" y="401331"/>
                      <a:pt x="135663" y="402188"/>
                    </a:cubicBezTo>
                    <a:cubicBezTo>
                      <a:pt x="142712" y="403331"/>
                      <a:pt x="148427" y="402950"/>
                      <a:pt x="153761" y="399997"/>
                    </a:cubicBezTo>
                    <a:cubicBezTo>
                      <a:pt x="149570" y="410094"/>
                      <a:pt x="146617" y="420952"/>
                      <a:pt x="144998" y="431811"/>
                    </a:cubicBezTo>
                    <a:cubicBezTo>
                      <a:pt x="143378" y="442669"/>
                      <a:pt x="141569" y="455528"/>
                      <a:pt x="143378" y="466482"/>
                    </a:cubicBezTo>
                    <a:cubicBezTo>
                      <a:pt x="143378" y="468387"/>
                      <a:pt x="143378" y="470292"/>
                      <a:pt x="143664" y="472292"/>
                    </a:cubicBezTo>
                    <a:cubicBezTo>
                      <a:pt x="143664" y="472578"/>
                      <a:pt x="144141" y="472673"/>
                      <a:pt x="144236" y="472292"/>
                    </a:cubicBezTo>
                    <a:cubicBezTo>
                      <a:pt x="146141" y="464577"/>
                      <a:pt x="147855" y="457242"/>
                      <a:pt x="154047" y="451718"/>
                    </a:cubicBezTo>
                    <a:cubicBezTo>
                      <a:pt x="158809" y="447336"/>
                      <a:pt x="165191" y="445146"/>
                      <a:pt x="171287" y="443431"/>
                    </a:cubicBezTo>
                    <a:cubicBezTo>
                      <a:pt x="183765" y="440097"/>
                      <a:pt x="195861" y="438764"/>
                      <a:pt x="207006" y="432954"/>
                    </a:cubicBezTo>
                    <a:cubicBezTo>
                      <a:pt x="205101" y="449718"/>
                      <a:pt x="204529" y="466767"/>
                      <a:pt x="205101" y="483246"/>
                    </a:cubicBezTo>
                    <a:cubicBezTo>
                      <a:pt x="205101" y="483531"/>
                      <a:pt x="205101" y="483722"/>
                      <a:pt x="205386" y="483912"/>
                    </a:cubicBezTo>
                    <a:cubicBezTo>
                      <a:pt x="205005" y="484960"/>
                      <a:pt x="206244" y="486579"/>
                      <a:pt x="207482" y="485913"/>
                    </a:cubicBezTo>
                    <a:cubicBezTo>
                      <a:pt x="227294" y="475530"/>
                      <a:pt x="248725" y="473530"/>
                      <a:pt x="270633" y="472292"/>
                    </a:cubicBezTo>
                    <a:cubicBezTo>
                      <a:pt x="287873" y="471339"/>
                      <a:pt x="305018" y="469530"/>
                      <a:pt x="321877" y="465434"/>
                    </a:cubicBezTo>
                    <a:cubicBezTo>
                      <a:pt x="333593" y="462576"/>
                      <a:pt x="345023" y="458290"/>
                      <a:pt x="355405" y="452575"/>
                    </a:cubicBezTo>
                    <a:cubicBezTo>
                      <a:pt x="354548" y="459814"/>
                      <a:pt x="359120" y="468863"/>
                      <a:pt x="363025" y="473625"/>
                    </a:cubicBezTo>
                    <a:cubicBezTo>
                      <a:pt x="370836" y="483246"/>
                      <a:pt x="383980" y="487246"/>
                      <a:pt x="395505" y="490008"/>
                    </a:cubicBezTo>
                    <a:cubicBezTo>
                      <a:pt x="407888" y="492961"/>
                      <a:pt x="420651" y="494485"/>
                      <a:pt x="433224" y="496771"/>
                    </a:cubicBezTo>
                    <a:cubicBezTo>
                      <a:pt x="440178" y="498009"/>
                      <a:pt x="446845" y="499629"/>
                      <a:pt x="453322" y="502486"/>
                    </a:cubicBezTo>
                    <a:cubicBezTo>
                      <a:pt x="462657" y="506487"/>
                      <a:pt x="469134" y="513440"/>
                      <a:pt x="476373" y="520203"/>
                    </a:cubicBezTo>
                    <a:cubicBezTo>
                      <a:pt x="476563" y="520679"/>
                      <a:pt x="476754" y="521155"/>
                      <a:pt x="477039" y="521536"/>
                    </a:cubicBezTo>
                    <a:cubicBezTo>
                      <a:pt x="477611" y="522489"/>
                      <a:pt x="479325" y="522012"/>
                      <a:pt x="479135" y="520869"/>
                    </a:cubicBezTo>
                    <a:cubicBezTo>
                      <a:pt x="477325" y="506772"/>
                      <a:pt x="482373" y="492390"/>
                      <a:pt x="485802" y="478864"/>
                    </a:cubicBezTo>
                    <a:cubicBezTo>
                      <a:pt x="487231" y="473244"/>
                      <a:pt x="488660" y="467529"/>
                      <a:pt x="489803" y="461814"/>
                    </a:cubicBezTo>
                    <a:cubicBezTo>
                      <a:pt x="494661" y="468482"/>
                      <a:pt x="505519" y="472482"/>
                      <a:pt x="511996" y="474864"/>
                    </a:cubicBezTo>
                    <a:cubicBezTo>
                      <a:pt x="518854" y="477340"/>
                      <a:pt x="525903" y="479245"/>
                      <a:pt x="532856" y="481531"/>
                    </a:cubicBezTo>
                    <a:cubicBezTo>
                      <a:pt x="540000" y="483912"/>
                      <a:pt x="546191" y="487627"/>
                      <a:pt x="552096" y="492104"/>
                    </a:cubicBezTo>
                    <a:cubicBezTo>
                      <a:pt x="552954" y="494961"/>
                      <a:pt x="554478" y="497152"/>
                      <a:pt x="557335" y="497057"/>
                    </a:cubicBezTo>
                    <a:cubicBezTo>
                      <a:pt x="557716" y="497057"/>
                      <a:pt x="557907" y="496485"/>
                      <a:pt x="557811" y="496200"/>
                    </a:cubicBezTo>
                    <a:cubicBezTo>
                      <a:pt x="556192" y="492199"/>
                      <a:pt x="554478" y="490008"/>
                      <a:pt x="554478" y="485436"/>
                    </a:cubicBezTo>
                    <a:cubicBezTo>
                      <a:pt x="554478" y="480388"/>
                      <a:pt x="555906" y="475149"/>
                      <a:pt x="556859" y="470196"/>
                    </a:cubicBezTo>
                    <a:cubicBezTo>
                      <a:pt x="558954" y="459624"/>
                      <a:pt x="558954" y="448670"/>
                      <a:pt x="558288" y="437907"/>
                    </a:cubicBezTo>
                    <a:cubicBezTo>
                      <a:pt x="557621" y="428477"/>
                      <a:pt x="556002" y="419142"/>
                      <a:pt x="553430" y="409998"/>
                    </a:cubicBezTo>
                    <a:cubicBezTo>
                      <a:pt x="556192" y="409998"/>
                      <a:pt x="559812" y="410094"/>
                      <a:pt x="560478" y="409998"/>
                    </a:cubicBezTo>
                    <a:cubicBezTo>
                      <a:pt x="566765" y="409903"/>
                      <a:pt x="572385" y="407617"/>
                      <a:pt x="577909" y="404760"/>
                    </a:cubicBezTo>
                    <a:cubicBezTo>
                      <a:pt x="584386" y="401426"/>
                      <a:pt x="590292" y="396759"/>
                      <a:pt x="596102" y="392282"/>
                    </a:cubicBezTo>
                    <a:cubicBezTo>
                      <a:pt x="602103" y="387615"/>
                      <a:pt x="608484" y="383519"/>
                      <a:pt x="614485" y="378852"/>
                    </a:cubicBezTo>
                    <a:cubicBezTo>
                      <a:pt x="626772" y="369231"/>
                      <a:pt x="637440" y="357516"/>
                      <a:pt x="648489" y="346467"/>
                    </a:cubicBezTo>
                    <a:cubicBezTo>
                      <a:pt x="654300" y="340656"/>
                      <a:pt x="660300" y="335037"/>
                      <a:pt x="666777" y="329988"/>
                    </a:cubicBezTo>
                    <a:cubicBezTo>
                      <a:pt x="672778" y="325321"/>
                      <a:pt x="679350" y="322559"/>
                      <a:pt x="686208" y="319511"/>
                    </a:cubicBezTo>
                    <a:cubicBezTo>
                      <a:pt x="687066" y="319130"/>
                      <a:pt x="687161" y="318177"/>
                      <a:pt x="686875" y="317511"/>
                    </a:cubicBezTo>
                    <a:cubicBezTo>
                      <a:pt x="690018" y="317320"/>
                      <a:pt x="692971" y="316272"/>
                      <a:pt x="696305" y="315415"/>
                    </a:cubicBezTo>
                    <a:cubicBezTo>
                      <a:pt x="696876" y="315320"/>
                      <a:pt x="696686" y="314367"/>
                      <a:pt x="696019" y="314463"/>
                    </a:cubicBezTo>
                    <a:close/>
                  </a:path>
                </a:pathLst>
              </a:custGeom>
              <a:solidFill>
                <a:srgbClr val="5D74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73" name="شكل حر: شكل 2372">
                <a:extLst>
                  <a:ext uri="{FF2B5EF4-FFF2-40B4-BE49-F238E27FC236}">
                    <a16:creationId xmlns:a16="http://schemas.microsoft.com/office/drawing/2014/main" id="{3C511F43-4219-D51A-3D69-D95E599738A3}"/>
                  </a:ext>
                </a:extLst>
              </p:cNvPr>
              <p:cNvSpPr/>
              <p:nvPr/>
            </p:nvSpPr>
            <p:spPr>
              <a:xfrm>
                <a:off x="6722554" y="2845591"/>
                <a:ext cx="196691" cy="117540"/>
              </a:xfrm>
              <a:custGeom>
                <a:avLst/>
                <a:gdLst>
                  <a:gd name="connsiteX0" fmla="*/ 151543 w 196691"/>
                  <a:gd name="connsiteY0" fmla="*/ 1526 h 117540"/>
                  <a:gd name="connsiteX1" fmla="*/ 185071 w 196691"/>
                  <a:gd name="connsiteY1" fmla="*/ 5336 h 117540"/>
                  <a:gd name="connsiteX2" fmla="*/ 196691 w 196691"/>
                  <a:gd name="connsiteY2" fmla="*/ 4574 h 117540"/>
                  <a:gd name="connsiteX3" fmla="*/ 183547 w 196691"/>
                  <a:gd name="connsiteY3" fmla="*/ 38483 h 117540"/>
                  <a:gd name="connsiteX4" fmla="*/ 152971 w 196691"/>
                  <a:gd name="connsiteY4" fmla="*/ 80964 h 117540"/>
                  <a:gd name="connsiteX5" fmla="*/ 111157 w 196691"/>
                  <a:gd name="connsiteY5" fmla="*/ 109158 h 117540"/>
                  <a:gd name="connsiteX6" fmla="*/ 89154 w 196691"/>
                  <a:gd name="connsiteY6" fmla="*/ 115635 h 117540"/>
                  <a:gd name="connsiteX7" fmla="*/ 66580 w 196691"/>
                  <a:gd name="connsiteY7" fmla="*/ 117540 h 117540"/>
                  <a:gd name="connsiteX8" fmla="*/ 42005 w 196691"/>
                  <a:gd name="connsiteY8" fmla="*/ 103348 h 117540"/>
                  <a:gd name="connsiteX9" fmla="*/ 21241 w 196691"/>
                  <a:gd name="connsiteY9" fmla="*/ 98205 h 117540"/>
                  <a:gd name="connsiteX10" fmla="*/ 175736 w 196691"/>
                  <a:gd name="connsiteY10" fmla="*/ 9527 h 117540"/>
                  <a:gd name="connsiteX11" fmla="*/ 175260 w 196691"/>
                  <a:gd name="connsiteY11" fmla="*/ 7812 h 117540"/>
                  <a:gd name="connsiteX12" fmla="*/ 89535 w 196691"/>
                  <a:gd name="connsiteY12" fmla="*/ 39435 h 117540"/>
                  <a:gd name="connsiteX13" fmla="*/ 16574 w 196691"/>
                  <a:gd name="connsiteY13" fmla="*/ 97538 h 117540"/>
                  <a:gd name="connsiteX14" fmla="*/ 16574 w 196691"/>
                  <a:gd name="connsiteY14" fmla="*/ 97633 h 117540"/>
                  <a:gd name="connsiteX15" fmla="*/ 0 w 196691"/>
                  <a:gd name="connsiteY15" fmla="*/ 97919 h 117540"/>
                  <a:gd name="connsiteX16" fmla="*/ 19050 w 196691"/>
                  <a:gd name="connsiteY16" fmla="*/ 69153 h 117540"/>
                  <a:gd name="connsiteX17" fmla="*/ 27813 w 196691"/>
                  <a:gd name="connsiteY17" fmla="*/ 41721 h 117540"/>
                  <a:gd name="connsiteX18" fmla="*/ 55912 w 196691"/>
                  <a:gd name="connsiteY18" fmla="*/ 16004 h 117540"/>
                  <a:gd name="connsiteX19" fmla="*/ 101917 w 196691"/>
                  <a:gd name="connsiteY19" fmla="*/ 2193 h 117540"/>
                  <a:gd name="connsiteX20" fmla="*/ 151638 w 196691"/>
                  <a:gd name="connsiteY20" fmla="*/ 1431 h 117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6691" h="117540">
                    <a:moveTo>
                      <a:pt x="151543" y="1526"/>
                    </a:moveTo>
                    <a:cubicBezTo>
                      <a:pt x="162782" y="3050"/>
                      <a:pt x="173831" y="4955"/>
                      <a:pt x="185071" y="5336"/>
                    </a:cubicBezTo>
                    <a:cubicBezTo>
                      <a:pt x="188976" y="5431"/>
                      <a:pt x="193072" y="5622"/>
                      <a:pt x="196691" y="4574"/>
                    </a:cubicBezTo>
                    <a:cubicBezTo>
                      <a:pt x="189643" y="13718"/>
                      <a:pt x="188119" y="29053"/>
                      <a:pt x="183547" y="38483"/>
                    </a:cubicBezTo>
                    <a:cubicBezTo>
                      <a:pt x="175832" y="54199"/>
                      <a:pt x="165354" y="68582"/>
                      <a:pt x="152971" y="80964"/>
                    </a:cubicBezTo>
                    <a:cubicBezTo>
                      <a:pt x="140589" y="93347"/>
                      <a:pt x="126778" y="102586"/>
                      <a:pt x="111157" y="109158"/>
                    </a:cubicBezTo>
                    <a:cubicBezTo>
                      <a:pt x="104108" y="112111"/>
                      <a:pt x="96679" y="114207"/>
                      <a:pt x="89154" y="115635"/>
                    </a:cubicBezTo>
                    <a:cubicBezTo>
                      <a:pt x="81820" y="117064"/>
                      <a:pt x="73914" y="116302"/>
                      <a:pt x="66580" y="117540"/>
                    </a:cubicBezTo>
                    <a:cubicBezTo>
                      <a:pt x="59246" y="111730"/>
                      <a:pt x="51054" y="106872"/>
                      <a:pt x="42005" y="103348"/>
                    </a:cubicBezTo>
                    <a:cubicBezTo>
                      <a:pt x="35338" y="100776"/>
                      <a:pt x="28384" y="99062"/>
                      <a:pt x="21241" y="98205"/>
                    </a:cubicBezTo>
                    <a:cubicBezTo>
                      <a:pt x="57626" y="47151"/>
                      <a:pt x="119634" y="30006"/>
                      <a:pt x="175736" y="9527"/>
                    </a:cubicBezTo>
                    <a:cubicBezTo>
                      <a:pt x="176689" y="9146"/>
                      <a:pt x="176117" y="7622"/>
                      <a:pt x="175260" y="7812"/>
                    </a:cubicBezTo>
                    <a:cubicBezTo>
                      <a:pt x="146018" y="16575"/>
                      <a:pt x="116967" y="26196"/>
                      <a:pt x="89535" y="39435"/>
                    </a:cubicBezTo>
                    <a:cubicBezTo>
                      <a:pt x="61532" y="52866"/>
                      <a:pt x="33528" y="70868"/>
                      <a:pt x="16574" y="97538"/>
                    </a:cubicBezTo>
                    <a:cubicBezTo>
                      <a:pt x="16574" y="97538"/>
                      <a:pt x="16574" y="97633"/>
                      <a:pt x="16574" y="97633"/>
                    </a:cubicBezTo>
                    <a:cubicBezTo>
                      <a:pt x="11049" y="97252"/>
                      <a:pt x="5525" y="97347"/>
                      <a:pt x="0" y="97919"/>
                    </a:cubicBezTo>
                    <a:cubicBezTo>
                      <a:pt x="8858" y="90680"/>
                      <a:pt x="15145" y="78202"/>
                      <a:pt x="19050" y="69153"/>
                    </a:cubicBezTo>
                    <a:cubicBezTo>
                      <a:pt x="22955" y="60295"/>
                      <a:pt x="25717" y="51056"/>
                      <a:pt x="27813" y="41721"/>
                    </a:cubicBezTo>
                    <a:cubicBezTo>
                      <a:pt x="34957" y="30672"/>
                      <a:pt x="43720" y="22386"/>
                      <a:pt x="55912" y="16004"/>
                    </a:cubicBezTo>
                    <a:cubicBezTo>
                      <a:pt x="70199" y="8670"/>
                      <a:pt x="86011" y="4669"/>
                      <a:pt x="101917" y="2193"/>
                    </a:cubicBezTo>
                    <a:cubicBezTo>
                      <a:pt x="118491" y="-379"/>
                      <a:pt x="134969" y="-760"/>
                      <a:pt x="151638" y="1431"/>
                    </a:cubicBezTo>
                    <a:close/>
                  </a:path>
                </a:pathLst>
              </a:custGeom>
              <a:solidFill>
                <a:srgbClr val="4B61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74" name="شكل حر: شكل 2373">
                <a:extLst>
                  <a:ext uri="{FF2B5EF4-FFF2-40B4-BE49-F238E27FC236}">
                    <a16:creationId xmlns:a16="http://schemas.microsoft.com/office/drawing/2014/main" id="{F96308D9-E69B-73B3-6412-464C4233398A}"/>
                  </a:ext>
                </a:extLst>
              </p:cNvPr>
              <p:cNvSpPr/>
              <p:nvPr/>
            </p:nvSpPr>
            <p:spPr>
              <a:xfrm>
                <a:off x="6653879" y="2947815"/>
                <a:ext cx="190214" cy="108777"/>
              </a:xfrm>
              <a:custGeom>
                <a:avLst/>
                <a:gdLst>
                  <a:gd name="connsiteX0" fmla="*/ 118491 w 190214"/>
                  <a:gd name="connsiteY0" fmla="*/ 57798 h 108777"/>
                  <a:gd name="connsiteX1" fmla="*/ 82772 w 190214"/>
                  <a:gd name="connsiteY1" fmla="*/ 41796 h 108777"/>
                  <a:gd name="connsiteX2" fmla="*/ 45815 w 190214"/>
                  <a:gd name="connsiteY2" fmla="*/ 34938 h 108777"/>
                  <a:gd name="connsiteX3" fmla="*/ 14573 w 190214"/>
                  <a:gd name="connsiteY3" fmla="*/ 36081 h 108777"/>
                  <a:gd name="connsiteX4" fmla="*/ 0 w 190214"/>
                  <a:gd name="connsiteY4" fmla="*/ 41605 h 108777"/>
                  <a:gd name="connsiteX5" fmla="*/ 15145 w 190214"/>
                  <a:gd name="connsiteY5" fmla="*/ 22555 h 108777"/>
                  <a:gd name="connsiteX6" fmla="*/ 47053 w 190214"/>
                  <a:gd name="connsiteY6" fmla="*/ 4839 h 108777"/>
                  <a:gd name="connsiteX7" fmla="*/ 117157 w 190214"/>
                  <a:gd name="connsiteY7" fmla="*/ 9030 h 108777"/>
                  <a:gd name="connsiteX8" fmla="*/ 160401 w 190214"/>
                  <a:gd name="connsiteY8" fmla="*/ 51416 h 108777"/>
                  <a:gd name="connsiteX9" fmla="*/ 175069 w 190214"/>
                  <a:gd name="connsiteY9" fmla="*/ 77324 h 108777"/>
                  <a:gd name="connsiteX10" fmla="*/ 181927 w 190214"/>
                  <a:gd name="connsiteY10" fmla="*/ 90564 h 108777"/>
                  <a:gd name="connsiteX11" fmla="*/ 190214 w 190214"/>
                  <a:gd name="connsiteY11" fmla="*/ 106471 h 108777"/>
                  <a:gd name="connsiteX12" fmla="*/ 111347 w 190214"/>
                  <a:gd name="connsiteY12" fmla="*/ 104661 h 108777"/>
                  <a:gd name="connsiteX13" fmla="*/ 60674 w 190214"/>
                  <a:gd name="connsiteY13" fmla="*/ 107328 h 108777"/>
                  <a:gd name="connsiteX14" fmla="*/ 26956 w 190214"/>
                  <a:gd name="connsiteY14" fmla="*/ 86754 h 108777"/>
                  <a:gd name="connsiteX15" fmla="*/ 8191 w 190214"/>
                  <a:gd name="connsiteY15" fmla="*/ 49511 h 108777"/>
                  <a:gd name="connsiteX16" fmla="*/ 2667 w 190214"/>
                  <a:gd name="connsiteY16" fmla="*/ 44939 h 108777"/>
                  <a:gd name="connsiteX17" fmla="*/ 22003 w 190214"/>
                  <a:gd name="connsiteY17" fmla="*/ 39510 h 108777"/>
                  <a:gd name="connsiteX18" fmla="*/ 45910 w 190214"/>
                  <a:gd name="connsiteY18" fmla="*/ 37795 h 108777"/>
                  <a:gd name="connsiteX19" fmla="*/ 118110 w 190214"/>
                  <a:gd name="connsiteY19" fmla="*/ 58369 h 108777"/>
                  <a:gd name="connsiteX20" fmla="*/ 118491 w 190214"/>
                  <a:gd name="connsiteY20" fmla="*/ 57512 h 10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0214" h="108777">
                    <a:moveTo>
                      <a:pt x="118491" y="57798"/>
                    </a:moveTo>
                    <a:cubicBezTo>
                      <a:pt x="106680" y="51987"/>
                      <a:pt x="95250" y="46082"/>
                      <a:pt x="82772" y="41796"/>
                    </a:cubicBezTo>
                    <a:cubicBezTo>
                      <a:pt x="71056" y="37795"/>
                      <a:pt x="58198" y="36081"/>
                      <a:pt x="45815" y="34938"/>
                    </a:cubicBezTo>
                    <a:cubicBezTo>
                      <a:pt x="35338" y="33985"/>
                      <a:pt x="24955" y="34461"/>
                      <a:pt x="14573" y="36081"/>
                    </a:cubicBezTo>
                    <a:cubicBezTo>
                      <a:pt x="9811" y="36843"/>
                      <a:pt x="4096" y="38462"/>
                      <a:pt x="0" y="41605"/>
                    </a:cubicBezTo>
                    <a:cubicBezTo>
                      <a:pt x="1333" y="34176"/>
                      <a:pt x="10192" y="26937"/>
                      <a:pt x="15145" y="22555"/>
                    </a:cubicBezTo>
                    <a:cubicBezTo>
                      <a:pt x="24479" y="14459"/>
                      <a:pt x="35338" y="8744"/>
                      <a:pt x="47053" y="4839"/>
                    </a:cubicBezTo>
                    <a:cubicBezTo>
                      <a:pt x="69818" y="-2686"/>
                      <a:pt x="95631" y="-1543"/>
                      <a:pt x="117157" y="9030"/>
                    </a:cubicBezTo>
                    <a:cubicBezTo>
                      <a:pt x="135636" y="18079"/>
                      <a:pt x="149447" y="34366"/>
                      <a:pt x="160401" y="51416"/>
                    </a:cubicBezTo>
                    <a:cubicBezTo>
                      <a:pt x="165735" y="59703"/>
                      <a:pt x="170497" y="68466"/>
                      <a:pt x="175069" y="77324"/>
                    </a:cubicBezTo>
                    <a:cubicBezTo>
                      <a:pt x="177355" y="81801"/>
                      <a:pt x="179737" y="86182"/>
                      <a:pt x="181927" y="90564"/>
                    </a:cubicBezTo>
                    <a:cubicBezTo>
                      <a:pt x="184690" y="96088"/>
                      <a:pt x="188119" y="100851"/>
                      <a:pt x="190214" y="106471"/>
                    </a:cubicBezTo>
                    <a:cubicBezTo>
                      <a:pt x="169164" y="89326"/>
                      <a:pt x="135541" y="100184"/>
                      <a:pt x="111347" y="104661"/>
                    </a:cubicBezTo>
                    <a:cubicBezTo>
                      <a:pt x="94774" y="107804"/>
                      <a:pt x="77533" y="110566"/>
                      <a:pt x="60674" y="107328"/>
                    </a:cubicBezTo>
                    <a:cubicBezTo>
                      <a:pt x="47720" y="104851"/>
                      <a:pt x="33909" y="98374"/>
                      <a:pt x="26956" y="86754"/>
                    </a:cubicBezTo>
                    <a:cubicBezTo>
                      <a:pt x="24860" y="72942"/>
                      <a:pt x="18764" y="59893"/>
                      <a:pt x="8191" y="49511"/>
                    </a:cubicBezTo>
                    <a:cubicBezTo>
                      <a:pt x="6382" y="47797"/>
                      <a:pt x="4572" y="46273"/>
                      <a:pt x="2667" y="44939"/>
                    </a:cubicBezTo>
                    <a:cubicBezTo>
                      <a:pt x="8191" y="41129"/>
                      <a:pt x="15621" y="40272"/>
                      <a:pt x="22003" y="39510"/>
                    </a:cubicBezTo>
                    <a:cubicBezTo>
                      <a:pt x="30004" y="38557"/>
                      <a:pt x="37814" y="37700"/>
                      <a:pt x="45910" y="37795"/>
                    </a:cubicBezTo>
                    <a:cubicBezTo>
                      <a:pt x="72199" y="37986"/>
                      <a:pt x="94012" y="49702"/>
                      <a:pt x="118110" y="58369"/>
                    </a:cubicBezTo>
                    <a:cubicBezTo>
                      <a:pt x="118586" y="58560"/>
                      <a:pt x="118872" y="57798"/>
                      <a:pt x="118491" y="57512"/>
                    </a:cubicBezTo>
                    <a:close/>
                  </a:path>
                </a:pathLst>
              </a:custGeom>
              <a:solidFill>
                <a:srgbClr val="8A95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75" name="شكل حر: شكل 2374">
                <a:extLst>
                  <a:ext uri="{FF2B5EF4-FFF2-40B4-BE49-F238E27FC236}">
                    <a16:creationId xmlns:a16="http://schemas.microsoft.com/office/drawing/2014/main" id="{E714A87E-BFA1-CB06-6673-0170C6D865DC}"/>
                  </a:ext>
                </a:extLst>
              </p:cNvPr>
              <p:cNvSpPr/>
              <p:nvPr/>
            </p:nvSpPr>
            <p:spPr>
              <a:xfrm>
                <a:off x="6618827" y="2950273"/>
                <a:ext cx="19240" cy="34480"/>
              </a:xfrm>
              <a:custGeom>
                <a:avLst/>
                <a:gdLst>
                  <a:gd name="connsiteX0" fmla="*/ 13716 w 19240"/>
                  <a:gd name="connsiteY0" fmla="*/ 34480 h 34480"/>
                  <a:gd name="connsiteX1" fmla="*/ 7334 w 19240"/>
                  <a:gd name="connsiteY1" fmla="*/ 34480 h 34480"/>
                  <a:gd name="connsiteX2" fmla="*/ 2191 w 19240"/>
                  <a:gd name="connsiteY2" fmla="*/ 16954 h 34480"/>
                  <a:gd name="connsiteX3" fmla="*/ 0 w 19240"/>
                  <a:gd name="connsiteY3" fmla="*/ 476 h 34480"/>
                  <a:gd name="connsiteX4" fmla="*/ 2381 w 19240"/>
                  <a:gd name="connsiteY4" fmla="*/ 0 h 34480"/>
                  <a:gd name="connsiteX5" fmla="*/ 6953 w 19240"/>
                  <a:gd name="connsiteY5" fmla="*/ 5524 h 34480"/>
                  <a:gd name="connsiteX6" fmla="*/ 19241 w 19240"/>
                  <a:gd name="connsiteY6" fmla="*/ 13240 h 34480"/>
                  <a:gd name="connsiteX7" fmla="*/ 13621 w 19240"/>
                  <a:gd name="connsiteY7" fmla="*/ 34385 h 34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240" h="34480">
                    <a:moveTo>
                      <a:pt x="13716" y="34480"/>
                    </a:moveTo>
                    <a:cubicBezTo>
                      <a:pt x="11621" y="34385"/>
                      <a:pt x="9430" y="34480"/>
                      <a:pt x="7334" y="34480"/>
                    </a:cubicBezTo>
                    <a:cubicBezTo>
                      <a:pt x="7334" y="31909"/>
                      <a:pt x="2572" y="18193"/>
                      <a:pt x="2191" y="16954"/>
                    </a:cubicBezTo>
                    <a:cubicBezTo>
                      <a:pt x="762" y="11525"/>
                      <a:pt x="953" y="5905"/>
                      <a:pt x="0" y="476"/>
                    </a:cubicBezTo>
                    <a:cubicBezTo>
                      <a:pt x="762" y="381"/>
                      <a:pt x="1619" y="190"/>
                      <a:pt x="2381" y="0"/>
                    </a:cubicBezTo>
                    <a:cubicBezTo>
                      <a:pt x="3715" y="1905"/>
                      <a:pt x="5143" y="3810"/>
                      <a:pt x="6953" y="5524"/>
                    </a:cubicBezTo>
                    <a:cubicBezTo>
                      <a:pt x="10858" y="9334"/>
                      <a:pt x="14954" y="11811"/>
                      <a:pt x="19241" y="13240"/>
                    </a:cubicBezTo>
                    <a:cubicBezTo>
                      <a:pt x="15240" y="18955"/>
                      <a:pt x="12478" y="28861"/>
                      <a:pt x="13621" y="34385"/>
                    </a:cubicBezTo>
                    <a:close/>
                  </a:path>
                </a:pathLst>
              </a:custGeom>
              <a:solidFill>
                <a:srgbClr val="4B61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76" name="شكل حر: شكل 2375">
                <a:extLst>
                  <a:ext uri="{FF2B5EF4-FFF2-40B4-BE49-F238E27FC236}">
                    <a16:creationId xmlns:a16="http://schemas.microsoft.com/office/drawing/2014/main" id="{8E3DD919-BE5E-EAF1-44EB-BEC367EBC409}"/>
                  </a:ext>
                </a:extLst>
              </p:cNvPr>
              <p:cNvSpPr/>
              <p:nvPr/>
            </p:nvSpPr>
            <p:spPr>
              <a:xfrm>
                <a:off x="6562439" y="2972656"/>
                <a:ext cx="12668" cy="10382"/>
              </a:xfrm>
              <a:custGeom>
                <a:avLst/>
                <a:gdLst>
                  <a:gd name="connsiteX0" fmla="*/ 381 w 12668"/>
                  <a:gd name="connsiteY0" fmla="*/ 9144 h 10382"/>
                  <a:gd name="connsiteX1" fmla="*/ 0 w 12668"/>
                  <a:gd name="connsiteY1" fmla="*/ 8192 h 10382"/>
                  <a:gd name="connsiteX2" fmla="*/ 5143 w 12668"/>
                  <a:gd name="connsiteY2" fmla="*/ 0 h 10382"/>
                  <a:gd name="connsiteX3" fmla="*/ 7239 w 12668"/>
                  <a:gd name="connsiteY3" fmla="*/ 2096 h 10382"/>
                  <a:gd name="connsiteX4" fmla="*/ 11144 w 12668"/>
                  <a:gd name="connsiteY4" fmla="*/ 7525 h 10382"/>
                  <a:gd name="connsiteX5" fmla="*/ 12668 w 12668"/>
                  <a:gd name="connsiteY5" fmla="*/ 10001 h 10382"/>
                  <a:gd name="connsiteX6" fmla="*/ 381 w 12668"/>
                  <a:gd name="connsiteY6" fmla="*/ 10382 h 10382"/>
                  <a:gd name="connsiteX7" fmla="*/ 381 w 12668"/>
                  <a:gd name="connsiteY7" fmla="*/ 9144 h 10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668" h="10382">
                    <a:moveTo>
                      <a:pt x="381" y="9144"/>
                    </a:moveTo>
                    <a:cubicBezTo>
                      <a:pt x="381" y="9144"/>
                      <a:pt x="95" y="8477"/>
                      <a:pt x="0" y="8192"/>
                    </a:cubicBezTo>
                    <a:cubicBezTo>
                      <a:pt x="2000" y="5715"/>
                      <a:pt x="3715" y="2953"/>
                      <a:pt x="5143" y="0"/>
                    </a:cubicBezTo>
                    <a:cubicBezTo>
                      <a:pt x="5905" y="762"/>
                      <a:pt x="6667" y="1429"/>
                      <a:pt x="7239" y="2096"/>
                    </a:cubicBezTo>
                    <a:cubicBezTo>
                      <a:pt x="8572" y="3810"/>
                      <a:pt x="9906" y="5715"/>
                      <a:pt x="11144" y="7525"/>
                    </a:cubicBezTo>
                    <a:cubicBezTo>
                      <a:pt x="11621" y="8192"/>
                      <a:pt x="12192" y="9144"/>
                      <a:pt x="12668" y="10001"/>
                    </a:cubicBezTo>
                    <a:cubicBezTo>
                      <a:pt x="8572" y="9716"/>
                      <a:pt x="4381" y="9906"/>
                      <a:pt x="381" y="10382"/>
                    </a:cubicBezTo>
                    <a:cubicBezTo>
                      <a:pt x="381" y="10001"/>
                      <a:pt x="381" y="9620"/>
                      <a:pt x="381" y="9144"/>
                    </a:cubicBezTo>
                    <a:close/>
                  </a:path>
                </a:pathLst>
              </a:custGeom>
              <a:solidFill>
                <a:srgbClr val="4B61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77" name="شكل حر: شكل 2376">
                <a:extLst>
                  <a:ext uri="{FF2B5EF4-FFF2-40B4-BE49-F238E27FC236}">
                    <a16:creationId xmlns:a16="http://schemas.microsoft.com/office/drawing/2014/main" id="{CD814E05-FA81-7544-56F3-148DDF969585}"/>
                  </a:ext>
                </a:extLst>
              </p:cNvPr>
              <p:cNvSpPr/>
              <p:nvPr/>
            </p:nvSpPr>
            <p:spPr>
              <a:xfrm>
                <a:off x="6569106" y="2958178"/>
                <a:ext cx="16287" cy="26193"/>
              </a:xfrm>
              <a:custGeom>
                <a:avLst/>
                <a:gdLst>
                  <a:gd name="connsiteX0" fmla="*/ 0 w 16287"/>
                  <a:gd name="connsiteY0" fmla="*/ 11430 h 26193"/>
                  <a:gd name="connsiteX1" fmla="*/ 3334 w 16287"/>
                  <a:gd name="connsiteY1" fmla="*/ 0 h 26193"/>
                  <a:gd name="connsiteX2" fmla="*/ 6001 w 16287"/>
                  <a:gd name="connsiteY2" fmla="*/ 6477 h 26193"/>
                  <a:gd name="connsiteX3" fmla="*/ 14573 w 16287"/>
                  <a:gd name="connsiteY3" fmla="*/ 23431 h 26193"/>
                  <a:gd name="connsiteX4" fmla="*/ 16288 w 16287"/>
                  <a:gd name="connsiteY4" fmla="*/ 26194 h 26193"/>
                  <a:gd name="connsiteX5" fmla="*/ 10954 w 16287"/>
                  <a:gd name="connsiteY5" fmla="*/ 24955 h 26193"/>
                  <a:gd name="connsiteX6" fmla="*/ 6287 w 16287"/>
                  <a:gd name="connsiteY6" fmla="*/ 18574 h 26193"/>
                  <a:gd name="connsiteX7" fmla="*/ 95 w 16287"/>
                  <a:gd name="connsiteY7" fmla="*/ 11430 h 26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287" h="26193">
                    <a:moveTo>
                      <a:pt x="0" y="11430"/>
                    </a:moveTo>
                    <a:cubicBezTo>
                      <a:pt x="1524" y="7810"/>
                      <a:pt x="2572" y="3905"/>
                      <a:pt x="3334" y="0"/>
                    </a:cubicBezTo>
                    <a:cubicBezTo>
                      <a:pt x="4382" y="2953"/>
                      <a:pt x="5525" y="5429"/>
                      <a:pt x="6001" y="6477"/>
                    </a:cubicBezTo>
                    <a:cubicBezTo>
                      <a:pt x="8382" y="12382"/>
                      <a:pt x="11335" y="18002"/>
                      <a:pt x="14573" y="23431"/>
                    </a:cubicBezTo>
                    <a:cubicBezTo>
                      <a:pt x="15145" y="24384"/>
                      <a:pt x="15716" y="25336"/>
                      <a:pt x="16288" y="26194"/>
                    </a:cubicBezTo>
                    <a:cubicBezTo>
                      <a:pt x="14573" y="25718"/>
                      <a:pt x="12763" y="25241"/>
                      <a:pt x="10954" y="24955"/>
                    </a:cubicBezTo>
                    <a:cubicBezTo>
                      <a:pt x="9620" y="22670"/>
                      <a:pt x="7620" y="20479"/>
                      <a:pt x="6287" y="18574"/>
                    </a:cubicBezTo>
                    <a:cubicBezTo>
                      <a:pt x="5334" y="17240"/>
                      <a:pt x="2667" y="12764"/>
                      <a:pt x="95" y="11430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78" name="شكل حر: شكل 2377">
                <a:extLst>
                  <a:ext uri="{FF2B5EF4-FFF2-40B4-BE49-F238E27FC236}">
                    <a16:creationId xmlns:a16="http://schemas.microsoft.com/office/drawing/2014/main" id="{5F683BDE-50C3-1B35-8015-3390A77EEA09}"/>
                  </a:ext>
                </a:extLst>
              </p:cNvPr>
              <p:cNvSpPr/>
              <p:nvPr/>
            </p:nvSpPr>
            <p:spPr>
              <a:xfrm>
                <a:off x="6559295" y="2895123"/>
                <a:ext cx="33623" cy="92678"/>
              </a:xfrm>
              <a:custGeom>
                <a:avLst/>
                <a:gdLst>
                  <a:gd name="connsiteX0" fmla="*/ 20955 w 33623"/>
                  <a:gd name="connsiteY0" fmla="*/ 72866 h 92678"/>
                  <a:gd name="connsiteX1" fmla="*/ 15050 w 33623"/>
                  <a:gd name="connsiteY1" fmla="*/ 58388 h 92678"/>
                  <a:gd name="connsiteX2" fmla="*/ 14288 w 33623"/>
                  <a:gd name="connsiteY2" fmla="*/ 54007 h 92678"/>
                  <a:gd name="connsiteX3" fmla="*/ 7811 w 33623"/>
                  <a:gd name="connsiteY3" fmla="*/ 15907 h 92678"/>
                  <a:gd name="connsiteX4" fmla="*/ 0 w 33623"/>
                  <a:gd name="connsiteY4" fmla="*/ 3143 h 92678"/>
                  <a:gd name="connsiteX5" fmla="*/ 4477 w 33623"/>
                  <a:gd name="connsiteY5" fmla="*/ 0 h 92678"/>
                  <a:gd name="connsiteX6" fmla="*/ 19241 w 33623"/>
                  <a:gd name="connsiteY6" fmla="*/ 46482 h 92678"/>
                  <a:gd name="connsiteX7" fmla="*/ 28004 w 33623"/>
                  <a:gd name="connsiteY7" fmla="*/ 73533 h 92678"/>
                  <a:gd name="connsiteX8" fmla="*/ 33623 w 33623"/>
                  <a:gd name="connsiteY8" fmla="*/ 92678 h 92678"/>
                  <a:gd name="connsiteX9" fmla="*/ 32290 w 33623"/>
                  <a:gd name="connsiteY9" fmla="*/ 91821 h 92678"/>
                  <a:gd name="connsiteX10" fmla="*/ 20860 w 33623"/>
                  <a:gd name="connsiteY10" fmla="*/ 72866 h 92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623" h="92678">
                    <a:moveTo>
                      <a:pt x="20955" y="72866"/>
                    </a:moveTo>
                    <a:cubicBezTo>
                      <a:pt x="18669" y="68199"/>
                      <a:pt x="16669" y="63341"/>
                      <a:pt x="15050" y="58388"/>
                    </a:cubicBezTo>
                    <a:cubicBezTo>
                      <a:pt x="14668" y="57245"/>
                      <a:pt x="14478" y="55626"/>
                      <a:pt x="14288" y="54007"/>
                    </a:cubicBezTo>
                    <a:cubicBezTo>
                      <a:pt x="15145" y="40576"/>
                      <a:pt x="12478" y="26670"/>
                      <a:pt x="7811" y="15907"/>
                    </a:cubicBezTo>
                    <a:cubicBezTo>
                      <a:pt x="5810" y="11144"/>
                      <a:pt x="3143" y="6953"/>
                      <a:pt x="0" y="3143"/>
                    </a:cubicBezTo>
                    <a:cubicBezTo>
                      <a:pt x="1810" y="2381"/>
                      <a:pt x="3238" y="1238"/>
                      <a:pt x="4477" y="0"/>
                    </a:cubicBezTo>
                    <a:cubicBezTo>
                      <a:pt x="7525" y="15811"/>
                      <a:pt x="14668" y="31051"/>
                      <a:pt x="19241" y="46482"/>
                    </a:cubicBezTo>
                    <a:cubicBezTo>
                      <a:pt x="22098" y="55531"/>
                      <a:pt x="25146" y="64579"/>
                      <a:pt x="28004" y="73533"/>
                    </a:cubicBezTo>
                    <a:cubicBezTo>
                      <a:pt x="30004" y="79820"/>
                      <a:pt x="31433" y="86392"/>
                      <a:pt x="33623" y="92678"/>
                    </a:cubicBezTo>
                    <a:cubicBezTo>
                      <a:pt x="33147" y="92393"/>
                      <a:pt x="32671" y="92107"/>
                      <a:pt x="32290" y="91821"/>
                    </a:cubicBezTo>
                    <a:cubicBezTo>
                      <a:pt x="28670" y="85439"/>
                      <a:pt x="24098" y="79439"/>
                      <a:pt x="20860" y="72866"/>
                    </a:cubicBezTo>
                    <a:close/>
                  </a:path>
                </a:pathLst>
              </a:custGeom>
              <a:solidFill>
                <a:srgbClr val="4B61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79" name="شكل حر: شكل 2378">
                <a:extLst>
                  <a:ext uri="{FF2B5EF4-FFF2-40B4-BE49-F238E27FC236}">
                    <a16:creationId xmlns:a16="http://schemas.microsoft.com/office/drawing/2014/main" id="{389E1640-F44B-D364-9CBA-8FCB87996816}"/>
                  </a:ext>
                </a:extLst>
              </p:cNvPr>
              <p:cNvSpPr/>
              <p:nvPr/>
            </p:nvSpPr>
            <p:spPr>
              <a:xfrm>
                <a:off x="6566154" y="2885598"/>
                <a:ext cx="38385" cy="106965"/>
              </a:xfrm>
              <a:custGeom>
                <a:avLst/>
                <a:gdLst>
                  <a:gd name="connsiteX0" fmla="*/ 16002 w 38385"/>
                  <a:gd name="connsiteY0" fmla="*/ 55150 h 106965"/>
                  <a:gd name="connsiteX1" fmla="*/ 0 w 38385"/>
                  <a:gd name="connsiteY1" fmla="*/ 6382 h 106965"/>
                  <a:gd name="connsiteX2" fmla="*/ 2191 w 38385"/>
                  <a:gd name="connsiteY2" fmla="*/ 1238 h 106965"/>
                  <a:gd name="connsiteX3" fmla="*/ 4477 w 38385"/>
                  <a:gd name="connsiteY3" fmla="*/ 952 h 106965"/>
                  <a:gd name="connsiteX4" fmla="*/ 8096 w 38385"/>
                  <a:gd name="connsiteY4" fmla="*/ 0 h 106965"/>
                  <a:gd name="connsiteX5" fmla="*/ 9906 w 38385"/>
                  <a:gd name="connsiteY5" fmla="*/ 19812 h 106965"/>
                  <a:gd name="connsiteX6" fmla="*/ 19717 w 38385"/>
                  <a:gd name="connsiteY6" fmla="*/ 43339 h 106965"/>
                  <a:gd name="connsiteX7" fmla="*/ 28004 w 38385"/>
                  <a:gd name="connsiteY7" fmla="*/ 71723 h 106965"/>
                  <a:gd name="connsiteX8" fmla="*/ 38386 w 38385"/>
                  <a:gd name="connsiteY8" fmla="*/ 104299 h 106965"/>
                  <a:gd name="connsiteX9" fmla="*/ 38386 w 38385"/>
                  <a:gd name="connsiteY9" fmla="*/ 104299 h 106965"/>
                  <a:gd name="connsiteX10" fmla="*/ 32480 w 38385"/>
                  <a:gd name="connsiteY10" fmla="*/ 106966 h 106965"/>
                  <a:gd name="connsiteX11" fmla="*/ 32195 w 38385"/>
                  <a:gd name="connsiteY11" fmla="*/ 106204 h 106965"/>
                  <a:gd name="connsiteX12" fmla="*/ 16097 w 38385"/>
                  <a:gd name="connsiteY12" fmla="*/ 55054 h 106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385" h="106965">
                    <a:moveTo>
                      <a:pt x="16002" y="55150"/>
                    </a:moveTo>
                    <a:cubicBezTo>
                      <a:pt x="10858" y="38862"/>
                      <a:pt x="4382" y="22955"/>
                      <a:pt x="0" y="6382"/>
                    </a:cubicBezTo>
                    <a:cubicBezTo>
                      <a:pt x="953" y="4763"/>
                      <a:pt x="1619" y="3048"/>
                      <a:pt x="2191" y="1238"/>
                    </a:cubicBezTo>
                    <a:cubicBezTo>
                      <a:pt x="2953" y="1238"/>
                      <a:pt x="3715" y="1048"/>
                      <a:pt x="4477" y="952"/>
                    </a:cubicBezTo>
                    <a:cubicBezTo>
                      <a:pt x="5715" y="762"/>
                      <a:pt x="6953" y="476"/>
                      <a:pt x="8096" y="0"/>
                    </a:cubicBezTo>
                    <a:cubicBezTo>
                      <a:pt x="7620" y="6477"/>
                      <a:pt x="8096" y="13145"/>
                      <a:pt x="9906" y="19812"/>
                    </a:cubicBezTo>
                    <a:cubicBezTo>
                      <a:pt x="12001" y="27908"/>
                      <a:pt x="15335" y="36004"/>
                      <a:pt x="19717" y="43339"/>
                    </a:cubicBezTo>
                    <a:cubicBezTo>
                      <a:pt x="19907" y="52864"/>
                      <a:pt x="25146" y="63246"/>
                      <a:pt x="28004" y="71723"/>
                    </a:cubicBezTo>
                    <a:cubicBezTo>
                      <a:pt x="31718" y="82487"/>
                      <a:pt x="34004" y="93631"/>
                      <a:pt x="38386" y="104299"/>
                    </a:cubicBezTo>
                    <a:cubicBezTo>
                      <a:pt x="38386" y="104299"/>
                      <a:pt x="38386" y="104299"/>
                      <a:pt x="38386" y="104299"/>
                    </a:cubicBezTo>
                    <a:cubicBezTo>
                      <a:pt x="36385" y="105156"/>
                      <a:pt x="34385" y="106013"/>
                      <a:pt x="32480" y="106966"/>
                    </a:cubicBezTo>
                    <a:cubicBezTo>
                      <a:pt x="32480" y="106680"/>
                      <a:pt x="32385" y="106394"/>
                      <a:pt x="32195" y="106204"/>
                    </a:cubicBezTo>
                    <a:cubicBezTo>
                      <a:pt x="27146" y="89059"/>
                      <a:pt x="21431" y="72104"/>
                      <a:pt x="16097" y="55054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80" name="شكل حر: شكل 2379">
                <a:extLst>
                  <a:ext uri="{FF2B5EF4-FFF2-40B4-BE49-F238E27FC236}">
                    <a16:creationId xmlns:a16="http://schemas.microsoft.com/office/drawing/2014/main" id="{5D5672A1-A004-AB67-2EBC-EC08DE828B21}"/>
                  </a:ext>
                </a:extLst>
              </p:cNvPr>
              <p:cNvSpPr/>
              <p:nvPr/>
            </p:nvSpPr>
            <p:spPr>
              <a:xfrm>
                <a:off x="6590061" y="2935509"/>
                <a:ext cx="23336" cy="53435"/>
              </a:xfrm>
              <a:custGeom>
                <a:avLst/>
                <a:gdLst>
                  <a:gd name="connsiteX0" fmla="*/ 7811 w 23336"/>
                  <a:gd name="connsiteY0" fmla="*/ 22765 h 53435"/>
                  <a:gd name="connsiteX1" fmla="*/ 2096 w 23336"/>
                  <a:gd name="connsiteY1" fmla="*/ 7144 h 53435"/>
                  <a:gd name="connsiteX2" fmla="*/ 0 w 23336"/>
                  <a:gd name="connsiteY2" fmla="*/ 0 h 53435"/>
                  <a:gd name="connsiteX3" fmla="*/ 4191 w 23336"/>
                  <a:gd name="connsiteY3" fmla="*/ 5048 h 53435"/>
                  <a:gd name="connsiteX4" fmla="*/ 18288 w 23336"/>
                  <a:gd name="connsiteY4" fmla="*/ 14192 h 53435"/>
                  <a:gd name="connsiteX5" fmla="*/ 19050 w 23336"/>
                  <a:gd name="connsiteY5" fmla="*/ 34481 h 53435"/>
                  <a:gd name="connsiteX6" fmla="*/ 23336 w 23336"/>
                  <a:gd name="connsiteY6" fmla="*/ 51530 h 53435"/>
                  <a:gd name="connsiteX7" fmla="*/ 17336 w 23336"/>
                  <a:gd name="connsiteY7" fmla="*/ 53435 h 53435"/>
                  <a:gd name="connsiteX8" fmla="*/ 17240 w 23336"/>
                  <a:gd name="connsiteY8" fmla="*/ 52959 h 53435"/>
                  <a:gd name="connsiteX9" fmla="*/ 7715 w 23336"/>
                  <a:gd name="connsiteY9" fmla="*/ 22860 h 53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36" h="53435">
                    <a:moveTo>
                      <a:pt x="7811" y="22765"/>
                    </a:moveTo>
                    <a:cubicBezTo>
                      <a:pt x="6001" y="17526"/>
                      <a:pt x="4000" y="12383"/>
                      <a:pt x="2096" y="7144"/>
                    </a:cubicBezTo>
                    <a:cubicBezTo>
                      <a:pt x="1238" y="4763"/>
                      <a:pt x="571" y="2381"/>
                      <a:pt x="0" y="0"/>
                    </a:cubicBezTo>
                    <a:cubicBezTo>
                      <a:pt x="1238" y="1715"/>
                      <a:pt x="2667" y="3429"/>
                      <a:pt x="4191" y="5048"/>
                    </a:cubicBezTo>
                    <a:cubicBezTo>
                      <a:pt x="7811" y="8954"/>
                      <a:pt x="12859" y="12383"/>
                      <a:pt x="18288" y="14192"/>
                    </a:cubicBezTo>
                    <a:cubicBezTo>
                      <a:pt x="16288" y="20669"/>
                      <a:pt x="17717" y="28004"/>
                      <a:pt x="19050" y="34481"/>
                    </a:cubicBezTo>
                    <a:cubicBezTo>
                      <a:pt x="20193" y="40005"/>
                      <a:pt x="21431" y="46101"/>
                      <a:pt x="23336" y="51530"/>
                    </a:cubicBezTo>
                    <a:cubicBezTo>
                      <a:pt x="21336" y="52102"/>
                      <a:pt x="19336" y="52673"/>
                      <a:pt x="17336" y="53435"/>
                    </a:cubicBezTo>
                    <a:cubicBezTo>
                      <a:pt x="17336" y="53245"/>
                      <a:pt x="17336" y="53150"/>
                      <a:pt x="17240" y="52959"/>
                    </a:cubicBezTo>
                    <a:cubicBezTo>
                      <a:pt x="13240" y="43148"/>
                      <a:pt x="11049" y="32861"/>
                      <a:pt x="7715" y="22860"/>
                    </a:cubicBezTo>
                    <a:close/>
                  </a:path>
                </a:pathLst>
              </a:custGeom>
              <a:solidFill>
                <a:srgbClr val="4B61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81" name="شكل حر: شكل 2380">
                <a:extLst>
                  <a:ext uri="{FF2B5EF4-FFF2-40B4-BE49-F238E27FC236}">
                    <a16:creationId xmlns:a16="http://schemas.microsoft.com/office/drawing/2014/main" id="{F4F9DA32-C43D-E735-2D61-48A995BEA067}"/>
                  </a:ext>
                </a:extLst>
              </p:cNvPr>
              <p:cNvSpPr/>
              <p:nvPr/>
            </p:nvSpPr>
            <p:spPr>
              <a:xfrm>
                <a:off x="6609873" y="2950082"/>
                <a:ext cx="12668" cy="35909"/>
              </a:xfrm>
              <a:custGeom>
                <a:avLst/>
                <a:gdLst>
                  <a:gd name="connsiteX0" fmla="*/ 3143 w 12668"/>
                  <a:gd name="connsiteY0" fmla="*/ 21050 h 35909"/>
                  <a:gd name="connsiteX1" fmla="*/ 0 w 12668"/>
                  <a:gd name="connsiteY1" fmla="*/ 0 h 35909"/>
                  <a:gd name="connsiteX2" fmla="*/ 7239 w 12668"/>
                  <a:gd name="connsiteY2" fmla="*/ 762 h 35909"/>
                  <a:gd name="connsiteX3" fmla="*/ 8858 w 12668"/>
                  <a:gd name="connsiteY3" fmla="*/ 22289 h 35909"/>
                  <a:gd name="connsiteX4" fmla="*/ 12668 w 12668"/>
                  <a:gd name="connsiteY4" fmla="*/ 34957 h 35909"/>
                  <a:gd name="connsiteX5" fmla="*/ 7144 w 12668"/>
                  <a:gd name="connsiteY5" fmla="*/ 35909 h 35909"/>
                  <a:gd name="connsiteX6" fmla="*/ 3048 w 12668"/>
                  <a:gd name="connsiteY6" fmla="*/ 20955 h 35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668" h="35909">
                    <a:moveTo>
                      <a:pt x="3143" y="21050"/>
                    </a:moveTo>
                    <a:cubicBezTo>
                      <a:pt x="1238" y="14002"/>
                      <a:pt x="857" y="7048"/>
                      <a:pt x="0" y="0"/>
                    </a:cubicBezTo>
                    <a:cubicBezTo>
                      <a:pt x="2381" y="667"/>
                      <a:pt x="4858" y="857"/>
                      <a:pt x="7239" y="762"/>
                    </a:cubicBezTo>
                    <a:cubicBezTo>
                      <a:pt x="4382" y="7239"/>
                      <a:pt x="6953" y="15811"/>
                      <a:pt x="8858" y="22289"/>
                    </a:cubicBezTo>
                    <a:cubicBezTo>
                      <a:pt x="9620" y="24860"/>
                      <a:pt x="10573" y="31051"/>
                      <a:pt x="12668" y="34957"/>
                    </a:cubicBezTo>
                    <a:cubicBezTo>
                      <a:pt x="10858" y="35147"/>
                      <a:pt x="9049" y="35433"/>
                      <a:pt x="7144" y="35909"/>
                    </a:cubicBezTo>
                    <a:cubicBezTo>
                      <a:pt x="6382" y="30861"/>
                      <a:pt x="4382" y="25813"/>
                      <a:pt x="3048" y="20955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82" name="شكل حر: شكل 2381">
                <a:extLst>
                  <a:ext uri="{FF2B5EF4-FFF2-40B4-BE49-F238E27FC236}">
                    <a16:creationId xmlns:a16="http://schemas.microsoft.com/office/drawing/2014/main" id="{D58DFBBB-2E30-3487-3B73-25C5CCC7214C}"/>
                  </a:ext>
                </a:extLst>
              </p:cNvPr>
              <p:cNvSpPr/>
              <p:nvPr/>
            </p:nvSpPr>
            <p:spPr>
              <a:xfrm>
                <a:off x="6636067" y="2964750"/>
                <a:ext cx="12573" cy="21812"/>
              </a:xfrm>
              <a:custGeom>
                <a:avLst/>
                <a:gdLst>
                  <a:gd name="connsiteX0" fmla="*/ 0 w 12573"/>
                  <a:gd name="connsiteY0" fmla="*/ 16574 h 21812"/>
                  <a:gd name="connsiteX1" fmla="*/ 2096 w 12573"/>
                  <a:gd name="connsiteY1" fmla="*/ 7620 h 21812"/>
                  <a:gd name="connsiteX2" fmla="*/ 6096 w 12573"/>
                  <a:gd name="connsiteY2" fmla="*/ 286 h 21812"/>
                  <a:gd name="connsiteX3" fmla="*/ 6382 w 12573"/>
                  <a:gd name="connsiteY3" fmla="*/ 0 h 21812"/>
                  <a:gd name="connsiteX4" fmla="*/ 12573 w 12573"/>
                  <a:gd name="connsiteY4" fmla="*/ 572 h 21812"/>
                  <a:gd name="connsiteX5" fmla="*/ 7715 w 12573"/>
                  <a:gd name="connsiteY5" fmla="*/ 21812 h 21812"/>
                  <a:gd name="connsiteX6" fmla="*/ 0 w 12573"/>
                  <a:gd name="connsiteY6" fmla="*/ 20193 h 21812"/>
                  <a:gd name="connsiteX7" fmla="*/ 0 w 12573"/>
                  <a:gd name="connsiteY7" fmla="*/ 16478 h 21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73" h="21812">
                    <a:moveTo>
                      <a:pt x="0" y="16574"/>
                    </a:moveTo>
                    <a:cubicBezTo>
                      <a:pt x="286" y="13526"/>
                      <a:pt x="1143" y="10573"/>
                      <a:pt x="2096" y="7620"/>
                    </a:cubicBezTo>
                    <a:cubicBezTo>
                      <a:pt x="3048" y="4953"/>
                      <a:pt x="4382" y="2477"/>
                      <a:pt x="6096" y="286"/>
                    </a:cubicBezTo>
                    <a:cubicBezTo>
                      <a:pt x="6191" y="191"/>
                      <a:pt x="6287" y="95"/>
                      <a:pt x="6382" y="0"/>
                    </a:cubicBezTo>
                    <a:cubicBezTo>
                      <a:pt x="8382" y="381"/>
                      <a:pt x="10478" y="572"/>
                      <a:pt x="12573" y="572"/>
                    </a:cubicBezTo>
                    <a:cubicBezTo>
                      <a:pt x="9239" y="6286"/>
                      <a:pt x="6858" y="16002"/>
                      <a:pt x="7715" y="21812"/>
                    </a:cubicBezTo>
                    <a:cubicBezTo>
                      <a:pt x="5144" y="21050"/>
                      <a:pt x="2572" y="20574"/>
                      <a:pt x="0" y="20193"/>
                    </a:cubicBezTo>
                    <a:cubicBezTo>
                      <a:pt x="0" y="18955"/>
                      <a:pt x="0" y="17812"/>
                      <a:pt x="0" y="16478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83" name="شكل حر: شكل 2382">
                <a:extLst>
                  <a:ext uri="{FF2B5EF4-FFF2-40B4-BE49-F238E27FC236}">
                    <a16:creationId xmlns:a16="http://schemas.microsoft.com/office/drawing/2014/main" id="{C62F1B84-6D37-7FFD-B760-9646D202C085}"/>
                  </a:ext>
                </a:extLst>
              </p:cNvPr>
              <p:cNvSpPr/>
              <p:nvPr/>
            </p:nvSpPr>
            <p:spPr>
              <a:xfrm>
                <a:off x="6647042" y="2960083"/>
                <a:ext cx="27696" cy="28860"/>
              </a:xfrm>
              <a:custGeom>
                <a:avLst/>
                <a:gdLst>
                  <a:gd name="connsiteX0" fmla="*/ 551 w 27696"/>
                  <a:gd name="connsiteY0" fmla="*/ 27908 h 28860"/>
                  <a:gd name="connsiteX1" fmla="*/ 265 w 27696"/>
                  <a:gd name="connsiteY1" fmla="*/ 27146 h 28860"/>
                  <a:gd name="connsiteX2" fmla="*/ 1313 w 27696"/>
                  <a:gd name="connsiteY2" fmla="*/ 16954 h 28860"/>
                  <a:gd name="connsiteX3" fmla="*/ 4932 w 27696"/>
                  <a:gd name="connsiteY3" fmla="*/ 7620 h 28860"/>
                  <a:gd name="connsiteX4" fmla="*/ 6361 w 27696"/>
                  <a:gd name="connsiteY4" fmla="*/ 5239 h 28860"/>
                  <a:gd name="connsiteX5" fmla="*/ 27697 w 27696"/>
                  <a:gd name="connsiteY5" fmla="*/ 0 h 28860"/>
                  <a:gd name="connsiteX6" fmla="*/ 15410 w 27696"/>
                  <a:gd name="connsiteY6" fmla="*/ 9906 h 28860"/>
                  <a:gd name="connsiteX7" fmla="*/ 2646 w 27696"/>
                  <a:gd name="connsiteY7" fmla="*/ 28861 h 28860"/>
                  <a:gd name="connsiteX8" fmla="*/ 360 w 27696"/>
                  <a:gd name="connsiteY8" fmla="*/ 27908 h 28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696" h="28860">
                    <a:moveTo>
                      <a:pt x="551" y="27908"/>
                    </a:moveTo>
                    <a:cubicBezTo>
                      <a:pt x="551" y="27908"/>
                      <a:pt x="360" y="27337"/>
                      <a:pt x="265" y="27146"/>
                    </a:cubicBezTo>
                    <a:cubicBezTo>
                      <a:pt x="-497" y="23908"/>
                      <a:pt x="551" y="20098"/>
                      <a:pt x="1313" y="16954"/>
                    </a:cubicBezTo>
                    <a:cubicBezTo>
                      <a:pt x="2170" y="13716"/>
                      <a:pt x="3408" y="10573"/>
                      <a:pt x="4932" y="7620"/>
                    </a:cubicBezTo>
                    <a:cubicBezTo>
                      <a:pt x="5313" y="6763"/>
                      <a:pt x="5885" y="6001"/>
                      <a:pt x="6361" y="5239"/>
                    </a:cubicBezTo>
                    <a:cubicBezTo>
                      <a:pt x="13409" y="4667"/>
                      <a:pt x="20649" y="2572"/>
                      <a:pt x="27697" y="0"/>
                    </a:cubicBezTo>
                    <a:cubicBezTo>
                      <a:pt x="23411" y="2953"/>
                      <a:pt x="19315" y="6286"/>
                      <a:pt x="15410" y="9906"/>
                    </a:cubicBezTo>
                    <a:cubicBezTo>
                      <a:pt x="10647" y="14383"/>
                      <a:pt x="3313" y="21526"/>
                      <a:pt x="2646" y="28861"/>
                    </a:cubicBezTo>
                    <a:cubicBezTo>
                      <a:pt x="1884" y="28480"/>
                      <a:pt x="1122" y="28194"/>
                      <a:pt x="360" y="27908"/>
                    </a:cubicBezTo>
                    <a:close/>
                  </a:path>
                </a:pathLst>
              </a:custGeom>
              <a:solidFill>
                <a:srgbClr val="4B61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84" name="شكل حر: شكل 2383">
                <a:extLst>
                  <a:ext uri="{FF2B5EF4-FFF2-40B4-BE49-F238E27FC236}">
                    <a16:creationId xmlns:a16="http://schemas.microsoft.com/office/drawing/2014/main" id="{7EFDDC58-A7B1-5F3A-D7AF-EB290C6BAC6B}"/>
                  </a:ext>
                </a:extLst>
              </p:cNvPr>
              <p:cNvSpPr/>
              <p:nvPr/>
            </p:nvSpPr>
            <p:spPr>
              <a:xfrm>
                <a:off x="6752367" y="2734055"/>
                <a:ext cx="100107" cy="141541"/>
              </a:xfrm>
              <a:custGeom>
                <a:avLst/>
                <a:gdLst>
                  <a:gd name="connsiteX0" fmla="*/ 3334 w 100107"/>
                  <a:gd name="connsiteY0" fmla="*/ 62389 h 141541"/>
                  <a:gd name="connsiteX1" fmla="*/ 8763 w 100107"/>
                  <a:gd name="connsiteY1" fmla="*/ 56483 h 141541"/>
                  <a:gd name="connsiteX2" fmla="*/ 22479 w 100107"/>
                  <a:gd name="connsiteY2" fmla="*/ 45148 h 141541"/>
                  <a:gd name="connsiteX3" fmla="*/ 59246 w 100107"/>
                  <a:gd name="connsiteY3" fmla="*/ 23050 h 141541"/>
                  <a:gd name="connsiteX4" fmla="*/ 100108 w 100107"/>
                  <a:gd name="connsiteY4" fmla="*/ 0 h 141541"/>
                  <a:gd name="connsiteX5" fmla="*/ 90202 w 100107"/>
                  <a:gd name="connsiteY5" fmla="*/ 54102 h 141541"/>
                  <a:gd name="connsiteX6" fmla="*/ 86582 w 100107"/>
                  <a:gd name="connsiteY6" fmla="*/ 83820 h 141541"/>
                  <a:gd name="connsiteX7" fmla="*/ 81725 w 100107"/>
                  <a:gd name="connsiteY7" fmla="*/ 108014 h 141541"/>
                  <a:gd name="connsiteX8" fmla="*/ 64294 w 100107"/>
                  <a:gd name="connsiteY8" fmla="*/ 110680 h 141541"/>
                  <a:gd name="connsiteX9" fmla="*/ 3429 w 100107"/>
                  <a:gd name="connsiteY9" fmla="*/ 138684 h 141541"/>
                  <a:gd name="connsiteX10" fmla="*/ 20383 w 100107"/>
                  <a:gd name="connsiteY10" fmla="*/ 108871 h 141541"/>
                  <a:gd name="connsiteX11" fmla="*/ 42481 w 100107"/>
                  <a:gd name="connsiteY11" fmla="*/ 71533 h 141541"/>
                  <a:gd name="connsiteX12" fmla="*/ 93345 w 100107"/>
                  <a:gd name="connsiteY12" fmla="*/ 12954 h 141541"/>
                  <a:gd name="connsiteX13" fmla="*/ 92869 w 100107"/>
                  <a:gd name="connsiteY13" fmla="*/ 12478 h 141541"/>
                  <a:gd name="connsiteX14" fmla="*/ 38100 w 100107"/>
                  <a:gd name="connsiteY14" fmla="*/ 74009 h 141541"/>
                  <a:gd name="connsiteX15" fmla="*/ 16288 w 100107"/>
                  <a:gd name="connsiteY15" fmla="*/ 108680 h 141541"/>
                  <a:gd name="connsiteX16" fmla="*/ 0 w 100107"/>
                  <a:gd name="connsiteY16" fmla="*/ 141542 h 141541"/>
                  <a:gd name="connsiteX17" fmla="*/ 2096 w 100107"/>
                  <a:gd name="connsiteY17" fmla="*/ 123920 h 141541"/>
                  <a:gd name="connsiteX18" fmla="*/ 2096 w 100107"/>
                  <a:gd name="connsiteY18" fmla="*/ 78295 h 141541"/>
                  <a:gd name="connsiteX19" fmla="*/ 1619 w 100107"/>
                  <a:gd name="connsiteY19" fmla="*/ 65722 h 141541"/>
                  <a:gd name="connsiteX20" fmla="*/ 3334 w 100107"/>
                  <a:gd name="connsiteY20" fmla="*/ 62579 h 14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0107" h="141541">
                    <a:moveTo>
                      <a:pt x="3334" y="62389"/>
                    </a:moveTo>
                    <a:cubicBezTo>
                      <a:pt x="4572" y="60007"/>
                      <a:pt x="6858" y="58198"/>
                      <a:pt x="8763" y="56483"/>
                    </a:cubicBezTo>
                    <a:cubicBezTo>
                      <a:pt x="13144" y="52578"/>
                      <a:pt x="17907" y="48863"/>
                      <a:pt x="22479" y="45148"/>
                    </a:cubicBezTo>
                    <a:cubicBezTo>
                      <a:pt x="33814" y="36290"/>
                      <a:pt x="46196" y="29051"/>
                      <a:pt x="59246" y="23050"/>
                    </a:cubicBezTo>
                    <a:cubicBezTo>
                      <a:pt x="72580" y="16859"/>
                      <a:pt x="90583" y="12192"/>
                      <a:pt x="100108" y="0"/>
                    </a:cubicBezTo>
                    <a:cubicBezTo>
                      <a:pt x="93535" y="16669"/>
                      <a:pt x="92107" y="36671"/>
                      <a:pt x="90202" y="54102"/>
                    </a:cubicBezTo>
                    <a:cubicBezTo>
                      <a:pt x="89154" y="64008"/>
                      <a:pt x="88011" y="73914"/>
                      <a:pt x="86582" y="83820"/>
                    </a:cubicBezTo>
                    <a:cubicBezTo>
                      <a:pt x="85439" y="91726"/>
                      <a:pt x="84582" y="100394"/>
                      <a:pt x="81725" y="108014"/>
                    </a:cubicBezTo>
                    <a:cubicBezTo>
                      <a:pt x="75819" y="108680"/>
                      <a:pt x="70009" y="109633"/>
                      <a:pt x="64294" y="110680"/>
                    </a:cubicBezTo>
                    <a:cubicBezTo>
                      <a:pt x="44577" y="114491"/>
                      <a:pt x="18669" y="122587"/>
                      <a:pt x="3429" y="138684"/>
                    </a:cubicBezTo>
                    <a:cubicBezTo>
                      <a:pt x="8763" y="128588"/>
                      <a:pt x="14859" y="118777"/>
                      <a:pt x="20383" y="108871"/>
                    </a:cubicBezTo>
                    <a:cubicBezTo>
                      <a:pt x="27527" y="96298"/>
                      <a:pt x="34576" y="83629"/>
                      <a:pt x="42481" y="71533"/>
                    </a:cubicBezTo>
                    <a:cubicBezTo>
                      <a:pt x="56579" y="49816"/>
                      <a:pt x="74009" y="30194"/>
                      <a:pt x="93345" y="12954"/>
                    </a:cubicBezTo>
                    <a:cubicBezTo>
                      <a:pt x="93726" y="12668"/>
                      <a:pt x="93154" y="12192"/>
                      <a:pt x="92869" y="12478"/>
                    </a:cubicBezTo>
                    <a:cubicBezTo>
                      <a:pt x="71152" y="30004"/>
                      <a:pt x="54292" y="51530"/>
                      <a:pt x="38100" y="74009"/>
                    </a:cubicBezTo>
                    <a:cubicBezTo>
                      <a:pt x="30099" y="85058"/>
                      <a:pt x="22955" y="96774"/>
                      <a:pt x="16288" y="108680"/>
                    </a:cubicBezTo>
                    <a:cubicBezTo>
                      <a:pt x="10382" y="119253"/>
                      <a:pt x="3905" y="130016"/>
                      <a:pt x="0" y="141542"/>
                    </a:cubicBezTo>
                    <a:cubicBezTo>
                      <a:pt x="952" y="135731"/>
                      <a:pt x="1619" y="129826"/>
                      <a:pt x="2096" y="123920"/>
                    </a:cubicBezTo>
                    <a:cubicBezTo>
                      <a:pt x="3238" y="108680"/>
                      <a:pt x="2572" y="93536"/>
                      <a:pt x="2096" y="78295"/>
                    </a:cubicBezTo>
                    <a:cubicBezTo>
                      <a:pt x="1905" y="74867"/>
                      <a:pt x="1619" y="70390"/>
                      <a:pt x="1619" y="65722"/>
                    </a:cubicBezTo>
                    <a:cubicBezTo>
                      <a:pt x="2476" y="64770"/>
                      <a:pt x="2476" y="64103"/>
                      <a:pt x="3334" y="62579"/>
                    </a:cubicBezTo>
                    <a:close/>
                  </a:path>
                </a:pathLst>
              </a:custGeom>
              <a:solidFill>
                <a:srgbClr val="4855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85" name="شكل حر: شكل 2384">
                <a:extLst>
                  <a:ext uri="{FF2B5EF4-FFF2-40B4-BE49-F238E27FC236}">
                    <a16:creationId xmlns:a16="http://schemas.microsoft.com/office/drawing/2014/main" id="{EB1642CC-3114-9E9D-A1FB-4C0AC729DD27}"/>
                  </a:ext>
                </a:extLst>
              </p:cNvPr>
              <p:cNvSpPr/>
              <p:nvPr/>
            </p:nvSpPr>
            <p:spPr>
              <a:xfrm>
                <a:off x="6579053" y="2775965"/>
                <a:ext cx="178362" cy="184648"/>
              </a:xfrm>
              <a:custGeom>
                <a:avLst/>
                <a:gdLst>
                  <a:gd name="connsiteX0" fmla="*/ 99114 w 178362"/>
                  <a:gd name="connsiteY0" fmla="*/ 17907 h 184648"/>
                  <a:gd name="connsiteX1" fmla="*/ 178362 w 178362"/>
                  <a:gd name="connsiteY1" fmla="*/ 0 h 184648"/>
                  <a:gd name="connsiteX2" fmla="*/ 171885 w 178362"/>
                  <a:gd name="connsiteY2" fmla="*/ 18859 h 184648"/>
                  <a:gd name="connsiteX3" fmla="*/ 171599 w 178362"/>
                  <a:gd name="connsiteY3" fmla="*/ 22288 h 184648"/>
                  <a:gd name="connsiteX4" fmla="*/ 171599 w 178362"/>
                  <a:gd name="connsiteY4" fmla="*/ 23241 h 184648"/>
                  <a:gd name="connsiteX5" fmla="*/ 171599 w 178362"/>
                  <a:gd name="connsiteY5" fmla="*/ 69913 h 184648"/>
                  <a:gd name="connsiteX6" fmla="*/ 159789 w 178362"/>
                  <a:gd name="connsiteY6" fmla="*/ 132398 h 184648"/>
                  <a:gd name="connsiteX7" fmla="*/ 148073 w 178362"/>
                  <a:gd name="connsiteY7" fmla="*/ 154972 h 184648"/>
                  <a:gd name="connsiteX8" fmla="*/ 133690 w 178362"/>
                  <a:gd name="connsiteY8" fmla="*/ 169069 h 184648"/>
                  <a:gd name="connsiteX9" fmla="*/ 115878 w 178362"/>
                  <a:gd name="connsiteY9" fmla="*/ 174022 h 184648"/>
                  <a:gd name="connsiteX10" fmla="*/ 67777 w 178362"/>
                  <a:gd name="connsiteY10" fmla="*/ 184499 h 184648"/>
                  <a:gd name="connsiteX11" fmla="*/ 67396 w 178362"/>
                  <a:gd name="connsiteY11" fmla="*/ 184023 h 184648"/>
                  <a:gd name="connsiteX12" fmla="*/ 63776 w 178362"/>
                  <a:gd name="connsiteY12" fmla="*/ 183928 h 184648"/>
                  <a:gd name="connsiteX13" fmla="*/ 48727 w 178362"/>
                  <a:gd name="connsiteY13" fmla="*/ 174593 h 184648"/>
                  <a:gd name="connsiteX14" fmla="*/ 56918 w 178362"/>
                  <a:gd name="connsiteY14" fmla="*/ 107633 h 184648"/>
                  <a:gd name="connsiteX15" fmla="*/ 106544 w 178362"/>
                  <a:gd name="connsiteY15" fmla="*/ 50959 h 184648"/>
                  <a:gd name="connsiteX16" fmla="*/ 171409 w 178362"/>
                  <a:gd name="connsiteY16" fmla="*/ 7334 h 184648"/>
                  <a:gd name="connsiteX17" fmla="*/ 170933 w 178362"/>
                  <a:gd name="connsiteY17" fmla="*/ 6477 h 184648"/>
                  <a:gd name="connsiteX18" fmla="*/ 100352 w 178362"/>
                  <a:gd name="connsiteY18" fmla="*/ 52768 h 184648"/>
                  <a:gd name="connsiteX19" fmla="*/ 46822 w 178362"/>
                  <a:gd name="connsiteY19" fmla="*/ 118872 h 184648"/>
                  <a:gd name="connsiteX20" fmla="*/ 40154 w 178362"/>
                  <a:gd name="connsiteY20" fmla="*/ 170593 h 184648"/>
                  <a:gd name="connsiteX21" fmla="*/ 25391 w 178362"/>
                  <a:gd name="connsiteY21" fmla="*/ 166592 h 184648"/>
                  <a:gd name="connsiteX22" fmla="*/ 13770 w 178362"/>
                  <a:gd name="connsiteY22" fmla="*/ 154686 h 184648"/>
                  <a:gd name="connsiteX23" fmla="*/ 54 w 178362"/>
                  <a:gd name="connsiteY23" fmla="*/ 115062 h 184648"/>
                  <a:gd name="connsiteX24" fmla="*/ 38154 w 178362"/>
                  <a:gd name="connsiteY24" fmla="*/ 47434 h 184648"/>
                  <a:gd name="connsiteX25" fmla="*/ 97304 w 178362"/>
                  <a:gd name="connsiteY25" fmla="*/ 18859 h 184648"/>
                  <a:gd name="connsiteX26" fmla="*/ 99400 w 178362"/>
                  <a:gd name="connsiteY26" fmla="*/ 18288 h 184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8362" h="184648">
                    <a:moveTo>
                      <a:pt x="99114" y="17907"/>
                    </a:moveTo>
                    <a:cubicBezTo>
                      <a:pt x="125308" y="11335"/>
                      <a:pt x="152931" y="8191"/>
                      <a:pt x="178362" y="0"/>
                    </a:cubicBezTo>
                    <a:cubicBezTo>
                      <a:pt x="174171" y="5143"/>
                      <a:pt x="172647" y="12097"/>
                      <a:pt x="171885" y="18859"/>
                    </a:cubicBezTo>
                    <a:cubicBezTo>
                      <a:pt x="171409" y="20098"/>
                      <a:pt x="171314" y="21241"/>
                      <a:pt x="171599" y="22288"/>
                    </a:cubicBezTo>
                    <a:cubicBezTo>
                      <a:pt x="171599" y="22574"/>
                      <a:pt x="171599" y="22860"/>
                      <a:pt x="171599" y="23241"/>
                    </a:cubicBezTo>
                    <a:cubicBezTo>
                      <a:pt x="170552" y="38767"/>
                      <a:pt x="172266" y="54292"/>
                      <a:pt x="171599" y="69913"/>
                    </a:cubicBezTo>
                    <a:cubicBezTo>
                      <a:pt x="170552" y="91345"/>
                      <a:pt x="167408" y="112300"/>
                      <a:pt x="159789" y="132398"/>
                    </a:cubicBezTo>
                    <a:cubicBezTo>
                      <a:pt x="156740" y="140399"/>
                      <a:pt x="152931" y="147923"/>
                      <a:pt x="148073" y="154972"/>
                    </a:cubicBezTo>
                    <a:cubicBezTo>
                      <a:pt x="143977" y="160877"/>
                      <a:pt x="138833" y="164687"/>
                      <a:pt x="133690" y="169069"/>
                    </a:cubicBezTo>
                    <a:cubicBezTo>
                      <a:pt x="127594" y="170212"/>
                      <a:pt x="121593" y="171926"/>
                      <a:pt x="115878" y="174022"/>
                    </a:cubicBezTo>
                    <a:cubicBezTo>
                      <a:pt x="100638" y="176689"/>
                      <a:pt x="83207" y="185928"/>
                      <a:pt x="67777" y="184499"/>
                    </a:cubicBezTo>
                    <a:cubicBezTo>
                      <a:pt x="67777" y="184309"/>
                      <a:pt x="67586" y="184118"/>
                      <a:pt x="67396" y="184023"/>
                    </a:cubicBezTo>
                    <a:cubicBezTo>
                      <a:pt x="66253" y="183356"/>
                      <a:pt x="65015" y="183356"/>
                      <a:pt x="63776" y="183928"/>
                    </a:cubicBezTo>
                    <a:cubicBezTo>
                      <a:pt x="58347" y="182689"/>
                      <a:pt x="53299" y="179832"/>
                      <a:pt x="48727" y="174593"/>
                    </a:cubicBezTo>
                    <a:cubicBezTo>
                      <a:pt x="31296" y="154496"/>
                      <a:pt x="45679" y="126587"/>
                      <a:pt x="56918" y="107633"/>
                    </a:cubicBezTo>
                    <a:cubicBezTo>
                      <a:pt x="69777" y="85915"/>
                      <a:pt x="87303" y="67056"/>
                      <a:pt x="106544" y="50959"/>
                    </a:cubicBezTo>
                    <a:cubicBezTo>
                      <a:pt x="126737" y="34004"/>
                      <a:pt x="149406" y="21622"/>
                      <a:pt x="171409" y="7334"/>
                    </a:cubicBezTo>
                    <a:cubicBezTo>
                      <a:pt x="171885" y="7048"/>
                      <a:pt x="171409" y="6191"/>
                      <a:pt x="170933" y="6477"/>
                    </a:cubicBezTo>
                    <a:cubicBezTo>
                      <a:pt x="145596" y="17907"/>
                      <a:pt x="121403" y="34766"/>
                      <a:pt x="100352" y="52768"/>
                    </a:cubicBezTo>
                    <a:cubicBezTo>
                      <a:pt x="78731" y="71342"/>
                      <a:pt x="60538" y="93821"/>
                      <a:pt x="46822" y="118872"/>
                    </a:cubicBezTo>
                    <a:cubicBezTo>
                      <a:pt x="38345" y="134303"/>
                      <a:pt x="32153" y="154400"/>
                      <a:pt x="40154" y="170593"/>
                    </a:cubicBezTo>
                    <a:cubicBezTo>
                      <a:pt x="35011" y="169735"/>
                      <a:pt x="30248" y="169355"/>
                      <a:pt x="25391" y="166592"/>
                    </a:cubicBezTo>
                    <a:cubicBezTo>
                      <a:pt x="20533" y="163735"/>
                      <a:pt x="16914" y="159258"/>
                      <a:pt x="13770" y="154686"/>
                    </a:cubicBezTo>
                    <a:cubicBezTo>
                      <a:pt x="5864" y="143161"/>
                      <a:pt x="721" y="129064"/>
                      <a:pt x="54" y="115062"/>
                    </a:cubicBezTo>
                    <a:cubicBezTo>
                      <a:pt x="-1184" y="88011"/>
                      <a:pt x="19009" y="64103"/>
                      <a:pt x="38154" y="47434"/>
                    </a:cubicBezTo>
                    <a:cubicBezTo>
                      <a:pt x="55490" y="32290"/>
                      <a:pt x="75873" y="24289"/>
                      <a:pt x="97304" y="18859"/>
                    </a:cubicBezTo>
                    <a:cubicBezTo>
                      <a:pt x="97971" y="19336"/>
                      <a:pt x="99114" y="19240"/>
                      <a:pt x="99400" y="18288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86" name="شكل حر: شكل 2385">
                <a:extLst>
                  <a:ext uri="{FF2B5EF4-FFF2-40B4-BE49-F238E27FC236}">
                    <a16:creationId xmlns:a16="http://schemas.microsoft.com/office/drawing/2014/main" id="{7F09418E-200A-15E0-DD61-149A5937AE84}"/>
                  </a:ext>
                </a:extLst>
              </p:cNvPr>
              <p:cNvSpPr/>
              <p:nvPr/>
            </p:nvSpPr>
            <p:spPr>
              <a:xfrm>
                <a:off x="6572535" y="2682906"/>
                <a:ext cx="103414" cy="158115"/>
              </a:xfrm>
              <a:custGeom>
                <a:avLst/>
                <a:gdLst>
                  <a:gd name="connsiteX0" fmla="*/ 95 w 103414"/>
                  <a:gd name="connsiteY0" fmla="*/ 108109 h 158115"/>
                  <a:gd name="connsiteX1" fmla="*/ 42386 w 103414"/>
                  <a:gd name="connsiteY1" fmla="*/ 40672 h 158115"/>
                  <a:gd name="connsiteX2" fmla="*/ 68485 w 103414"/>
                  <a:gd name="connsiteY2" fmla="*/ 14288 h 158115"/>
                  <a:gd name="connsiteX3" fmla="*/ 80677 w 103414"/>
                  <a:gd name="connsiteY3" fmla="*/ 0 h 158115"/>
                  <a:gd name="connsiteX4" fmla="*/ 92488 w 103414"/>
                  <a:gd name="connsiteY4" fmla="*/ 43529 h 158115"/>
                  <a:gd name="connsiteX5" fmla="*/ 101155 w 103414"/>
                  <a:gd name="connsiteY5" fmla="*/ 75724 h 158115"/>
                  <a:gd name="connsiteX6" fmla="*/ 103156 w 103414"/>
                  <a:gd name="connsiteY6" fmla="*/ 107442 h 158115"/>
                  <a:gd name="connsiteX7" fmla="*/ 98870 w 103414"/>
                  <a:gd name="connsiteY7" fmla="*/ 108490 h 158115"/>
                  <a:gd name="connsiteX8" fmla="*/ 47625 w 103414"/>
                  <a:gd name="connsiteY8" fmla="*/ 132207 h 158115"/>
                  <a:gd name="connsiteX9" fmla="*/ 51149 w 103414"/>
                  <a:gd name="connsiteY9" fmla="*/ 112014 h 158115"/>
                  <a:gd name="connsiteX10" fmla="*/ 56293 w 103414"/>
                  <a:gd name="connsiteY10" fmla="*/ 80391 h 158115"/>
                  <a:gd name="connsiteX11" fmla="*/ 74104 w 103414"/>
                  <a:gd name="connsiteY11" fmla="*/ 21336 h 158115"/>
                  <a:gd name="connsiteX12" fmla="*/ 73914 w 103414"/>
                  <a:gd name="connsiteY12" fmla="*/ 21336 h 158115"/>
                  <a:gd name="connsiteX13" fmla="*/ 54388 w 103414"/>
                  <a:gd name="connsiteY13" fmla="*/ 74676 h 158115"/>
                  <a:gd name="connsiteX14" fmla="*/ 44387 w 103414"/>
                  <a:gd name="connsiteY14" fmla="*/ 134588 h 158115"/>
                  <a:gd name="connsiteX15" fmla="*/ 24003 w 103414"/>
                  <a:gd name="connsiteY15" fmla="*/ 154019 h 158115"/>
                  <a:gd name="connsiteX16" fmla="*/ 20574 w 103414"/>
                  <a:gd name="connsiteY16" fmla="*/ 158115 h 158115"/>
                  <a:gd name="connsiteX17" fmla="*/ 17907 w 103414"/>
                  <a:gd name="connsiteY17" fmla="*/ 135731 h 158115"/>
                  <a:gd name="connsiteX18" fmla="*/ 0 w 103414"/>
                  <a:gd name="connsiteY18" fmla="*/ 108299 h 158115"/>
                  <a:gd name="connsiteX19" fmla="*/ 95 w 103414"/>
                  <a:gd name="connsiteY19" fmla="*/ 108109 h 158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3414" h="158115">
                    <a:moveTo>
                      <a:pt x="95" y="108109"/>
                    </a:moveTo>
                    <a:cubicBezTo>
                      <a:pt x="9239" y="82772"/>
                      <a:pt x="24384" y="60674"/>
                      <a:pt x="42386" y="40672"/>
                    </a:cubicBezTo>
                    <a:cubicBezTo>
                      <a:pt x="50673" y="31432"/>
                      <a:pt x="59626" y="22955"/>
                      <a:pt x="68485" y="14288"/>
                    </a:cubicBezTo>
                    <a:cubicBezTo>
                      <a:pt x="72866" y="10096"/>
                      <a:pt x="77438" y="5334"/>
                      <a:pt x="80677" y="0"/>
                    </a:cubicBezTo>
                    <a:cubicBezTo>
                      <a:pt x="79915" y="15335"/>
                      <a:pt x="86773" y="29528"/>
                      <a:pt x="92488" y="43529"/>
                    </a:cubicBezTo>
                    <a:cubicBezTo>
                      <a:pt x="96774" y="54007"/>
                      <a:pt x="99632" y="64580"/>
                      <a:pt x="101155" y="75724"/>
                    </a:cubicBezTo>
                    <a:cubicBezTo>
                      <a:pt x="102584" y="85916"/>
                      <a:pt x="104013" y="97060"/>
                      <a:pt x="103156" y="107442"/>
                    </a:cubicBezTo>
                    <a:cubicBezTo>
                      <a:pt x="101727" y="107823"/>
                      <a:pt x="100298" y="108109"/>
                      <a:pt x="98870" y="108490"/>
                    </a:cubicBezTo>
                    <a:cubicBezTo>
                      <a:pt x="79915" y="113252"/>
                      <a:pt x="62770" y="121158"/>
                      <a:pt x="47625" y="132207"/>
                    </a:cubicBezTo>
                    <a:cubicBezTo>
                      <a:pt x="49625" y="125730"/>
                      <a:pt x="50197" y="118396"/>
                      <a:pt x="51149" y="112014"/>
                    </a:cubicBezTo>
                    <a:cubicBezTo>
                      <a:pt x="52864" y="101441"/>
                      <a:pt x="54292" y="90868"/>
                      <a:pt x="56293" y="80391"/>
                    </a:cubicBezTo>
                    <a:cubicBezTo>
                      <a:pt x="60198" y="60389"/>
                      <a:pt x="67151" y="40386"/>
                      <a:pt x="74104" y="21336"/>
                    </a:cubicBezTo>
                    <a:cubicBezTo>
                      <a:pt x="74104" y="21241"/>
                      <a:pt x="73914" y="21145"/>
                      <a:pt x="73914" y="21336"/>
                    </a:cubicBezTo>
                    <a:cubicBezTo>
                      <a:pt x="66389" y="38957"/>
                      <a:pt x="59436" y="56197"/>
                      <a:pt x="54388" y="74676"/>
                    </a:cubicBezTo>
                    <a:cubicBezTo>
                      <a:pt x="49054" y="94012"/>
                      <a:pt x="46577" y="114681"/>
                      <a:pt x="44387" y="134588"/>
                    </a:cubicBezTo>
                    <a:cubicBezTo>
                      <a:pt x="37147" y="140208"/>
                      <a:pt x="30290" y="146685"/>
                      <a:pt x="24003" y="154019"/>
                    </a:cubicBezTo>
                    <a:cubicBezTo>
                      <a:pt x="22860" y="155353"/>
                      <a:pt x="21717" y="156686"/>
                      <a:pt x="20574" y="158115"/>
                    </a:cubicBezTo>
                    <a:cubicBezTo>
                      <a:pt x="22670" y="151162"/>
                      <a:pt x="20098" y="142018"/>
                      <a:pt x="17907" y="135731"/>
                    </a:cubicBezTo>
                    <a:cubicBezTo>
                      <a:pt x="14288" y="125063"/>
                      <a:pt x="7715" y="116110"/>
                      <a:pt x="0" y="108299"/>
                    </a:cubicBezTo>
                    <a:cubicBezTo>
                      <a:pt x="0" y="108299"/>
                      <a:pt x="0" y="108204"/>
                      <a:pt x="95" y="108109"/>
                    </a:cubicBezTo>
                    <a:close/>
                  </a:path>
                </a:pathLst>
              </a:custGeom>
              <a:solidFill>
                <a:srgbClr val="4855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87" name="شكل حر: شكل 2386">
                <a:extLst>
                  <a:ext uri="{FF2B5EF4-FFF2-40B4-BE49-F238E27FC236}">
                    <a16:creationId xmlns:a16="http://schemas.microsoft.com/office/drawing/2014/main" id="{297F7A8B-8AF4-4D83-CB98-17336F854F30}"/>
                  </a:ext>
                </a:extLst>
              </p:cNvPr>
              <p:cNvSpPr/>
              <p:nvPr/>
            </p:nvSpPr>
            <p:spPr>
              <a:xfrm>
                <a:off x="6471666" y="2741961"/>
                <a:ext cx="118657" cy="152590"/>
              </a:xfrm>
              <a:custGeom>
                <a:avLst/>
                <a:gdLst>
                  <a:gd name="connsiteX0" fmla="*/ 286 w 118657"/>
                  <a:gd name="connsiteY0" fmla="*/ 190 h 152590"/>
                  <a:gd name="connsiteX1" fmla="*/ 26289 w 118657"/>
                  <a:gd name="connsiteY1" fmla="*/ 13906 h 152590"/>
                  <a:gd name="connsiteX2" fmla="*/ 70580 w 118657"/>
                  <a:gd name="connsiteY2" fmla="*/ 32576 h 152590"/>
                  <a:gd name="connsiteX3" fmla="*/ 107537 w 118657"/>
                  <a:gd name="connsiteY3" fmla="*/ 64960 h 152590"/>
                  <a:gd name="connsiteX4" fmla="*/ 114109 w 118657"/>
                  <a:gd name="connsiteY4" fmla="*/ 77724 h 152590"/>
                  <a:gd name="connsiteX5" fmla="*/ 118015 w 118657"/>
                  <a:gd name="connsiteY5" fmla="*/ 100489 h 152590"/>
                  <a:gd name="connsiteX6" fmla="*/ 108299 w 118657"/>
                  <a:gd name="connsiteY6" fmla="*/ 120491 h 152590"/>
                  <a:gd name="connsiteX7" fmla="*/ 102870 w 118657"/>
                  <a:gd name="connsiteY7" fmla="*/ 139160 h 152590"/>
                  <a:gd name="connsiteX8" fmla="*/ 100393 w 118657"/>
                  <a:gd name="connsiteY8" fmla="*/ 140589 h 152590"/>
                  <a:gd name="connsiteX9" fmla="*/ 97441 w 118657"/>
                  <a:gd name="connsiteY9" fmla="*/ 141637 h 152590"/>
                  <a:gd name="connsiteX10" fmla="*/ 97250 w 118657"/>
                  <a:gd name="connsiteY10" fmla="*/ 141637 h 152590"/>
                  <a:gd name="connsiteX11" fmla="*/ 97250 w 118657"/>
                  <a:gd name="connsiteY11" fmla="*/ 124968 h 152590"/>
                  <a:gd name="connsiteX12" fmla="*/ 80677 w 118657"/>
                  <a:gd name="connsiteY12" fmla="*/ 84106 h 152590"/>
                  <a:gd name="connsiteX13" fmla="*/ 13525 w 118657"/>
                  <a:gd name="connsiteY13" fmla="*/ 14002 h 152590"/>
                  <a:gd name="connsiteX14" fmla="*/ 13145 w 118657"/>
                  <a:gd name="connsiteY14" fmla="*/ 14383 h 152590"/>
                  <a:gd name="connsiteX15" fmla="*/ 70199 w 118657"/>
                  <a:gd name="connsiteY15" fmla="*/ 76390 h 152590"/>
                  <a:gd name="connsiteX16" fmla="*/ 90011 w 118657"/>
                  <a:gd name="connsiteY16" fmla="*/ 113348 h 152590"/>
                  <a:gd name="connsiteX17" fmla="*/ 93535 w 118657"/>
                  <a:gd name="connsiteY17" fmla="*/ 134207 h 152590"/>
                  <a:gd name="connsiteX18" fmla="*/ 84487 w 118657"/>
                  <a:gd name="connsiteY18" fmla="*/ 152590 h 152590"/>
                  <a:gd name="connsiteX19" fmla="*/ 38576 w 118657"/>
                  <a:gd name="connsiteY19" fmla="*/ 128207 h 152590"/>
                  <a:gd name="connsiteX20" fmla="*/ 33718 w 118657"/>
                  <a:gd name="connsiteY20" fmla="*/ 127159 h 152590"/>
                  <a:gd name="connsiteX21" fmla="*/ 33433 w 118657"/>
                  <a:gd name="connsiteY21" fmla="*/ 124206 h 152590"/>
                  <a:gd name="connsiteX22" fmla="*/ 16383 w 118657"/>
                  <a:gd name="connsiteY22" fmla="*/ 93440 h 152590"/>
                  <a:gd name="connsiteX23" fmla="*/ 6096 w 118657"/>
                  <a:gd name="connsiteY23" fmla="*/ 53911 h 152590"/>
                  <a:gd name="connsiteX24" fmla="*/ 4286 w 118657"/>
                  <a:gd name="connsiteY24" fmla="*/ 17145 h 152590"/>
                  <a:gd name="connsiteX25" fmla="*/ 0 w 118657"/>
                  <a:gd name="connsiteY25" fmla="*/ 0 h 1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18657" h="152590">
                    <a:moveTo>
                      <a:pt x="286" y="190"/>
                    </a:moveTo>
                    <a:cubicBezTo>
                      <a:pt x="8192" y="5810"/>
                      <a:pt x="16669" y="10192"/>
                      <a:pt x="26289" y="13906"/>
                    </a:cubicBezTo>
                    <a:cubicBezTo>
                      <a:pt x="41434" y="19621"/>
                      <a:pt x="56388" y="24384"/>
                      <a:pt x="70580" y="32576"/>
                    </a:cubicBezTo>
                    <a:cubicBezTo>
                      <a:pt x="84772" y="40862"/>
                      <a:pt x="98393" y="51149"/>
                      <a:pt x="107537" y="64960"/>
                    </a:cubicBezTo>
                    <a:cubicBezTo>
                      <a:pt x="110204" y="68961"/>
                      <a:pt x="112395" y="73247"/>
                      <a:pt x="114109" y="77724"/>
                    </a:cubicBezTo>
                    <a:cubicBezTo>
                      <a:pt x="116967" y="84868"/>
                      <a:pt x="120015" y="92583"/>
                      <a:pt x="118015" y="100489"/>
                    </a:cubicBezTo>
                    <a:cubicBezTo>
                      <a:pt x="116205" y="107728"/>
                      <a:pt x="111347" y="113729"/>
                      <a:pt x="108299" y="120491"/>
                    </a:cubicBezTo>
                    <a:cubicBezTo>
                      <a:pt x="105632" y="126397"/>
                      <a:pt x="103822" y="132779"/>
                      <a:pt x="102870" y="139160"/>
                    </a:cubicBezTo>
                    <a:cubicBezTo>
                      <a:pt x="102013" y="139541"/>
                      <a:pt x="101251" y="140208"/>
                      <a:pt x="100393" y="140589"/>
                    </a:cubicBezTo>
                    <a:cubicBezTo>
                      <a:pt x="99441" y="140970"/>
                      <a:pt x="98393" y="141351"/>
                      <a:pt x="97441" y="141637"/>
                    </a:cubicBezTo>
                    <a:cubicBezTo>
                      <a:pt x="97441" y="141637"/>
                      <a:pt x="97346" y="141637"/>
                      <a:pt x="97250" y="141637"/>
                    </a:cubicBezTo>
                    <a:cubicBezTo>
                      <a:pt x="98203" y="136017"/>
                      <a:pt x="97822" y="129921"/>
                      <a:pt x="97250" y="124968"/>
                    </a:cubicBezTo>
                    <a:cubicBezTo>
                      <a:pt x="95250" y="110300"/>
                      <a:pt x="88583" y="96488"/>
                      <a:pt x="80677" y="84106"/>
                    </a:cubicBezTo>
                    <a:cubicBezTo>
                      <a:pt x="63055" y="56769"/>
                      <a:pt x="37243" y="35719"/>
                      <a:pt x="13525" y="14002"/>
                    </a:cubicBezTo>
                    <a:cubicBezTo>
                      <a:pt x="13240" y="13716"/>
                      <a:pt x="12954" y="14192"/>
                      <a:pt x="13145" y="14383"/>
                    </a:cubicBezTo>
                    <a:cubicBezTo>
                      <a:pt x="32956" y="34576"/>
                      <a:pt x="53245" y="53626"/>
                      <a:pt x="70199" y="76390"/>
                    </a:cubicBezTo>
                    <a:cubicBezTo>
                      <a:pt x="78581" y="87725"/>
                      <a:pt x="85630" y="100012"/>
                      <a:pt x="90011" y="113348"/>
                    </a:cubicBezTo>
                    <a:cubicBezTo>
                      <a:pt x="92202" y="120110"/>
                      <a:pt x="93345" y="127159"/>
                      <a:pt x="93535" y="134207"/>
                    </a:cubicBezTo>
                    <a:cubicBezTo>
                      <a:pt x="93821" y="142875"/>
                      <a:pt x="90964" y="147923"/>
                      <a:pt x="84487" y="152590"/>
                    </a:cubicBezTo>
                    <a:cubicBezTo>
                      <a:pt x="72580" y="139827"/>
                      <a:pt x="55531" y="132207"/>
                      <a:pt x="38576" y="128207"/>
                    </a:cubicBezTo>
                    <a:cubicBezTo>
                      <a:pt x="36957" y="127826"/>
                      <a:pt x="35338" y="127444"/>
                      <a:pt x="33718" y="127159"/>
                    </a:cubicBezTo>
                    <a:cubicBezTo>
                      <a:pt x="34480" y="126397"/>
                      <a:pt x="34290" y="124873"/>
                      <a:pt x="33433" y="124206"/>
                    </a:cubicBezTo>
                    <a:cubicBezTo>
                      <a:pt x="24193" y="116586"/>
                      <a:pt x="20479" y="104489"/>
                      <a:pt x="16383" y="93440"/>
                    </a:cubicBezTo>
                    <a:cubicBezTo>
                      <a:pt x="11621" y="80677"/>
                      <a:pt x="8287" y="67437"/>
                      <a:pt x="6096" y="53911"/>
                    </a:cubicBezTo>
                    <a:cubicBezTo>
                      <a:pt x="4000" y="41624"/>
                      <a:pt x="4953" y="29527"/>
                      <a:pt x="4286" y="17145"/>
                    </a:cubicBezTo>
                    <a:cubicBezTo>
                      <a:pt x="4000" y="11620"/>
                      <a:pt x="3238" y="4858"/>
                      <a:pt x="0" y="0"/>
                    </a:cubicBezTo>
                    <a:close/>
                  </a:path>
                </a:pathLst>
              </a:custGeom>
              <a:solidFill>
                <a:srgbClr val="4B61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88" name="شكل حر: شكل 2387">
                <a:extLst>
                  <a:ext uri="{FF2B5EF4-FFF2-40B4-BE49-F238E27FC236}">
                    <a16:creationId xmlns:a16="http://schemas.microsoft.com/office/drawing/2014/main" id="{7F0388E3-1368-B76E-8290-A9B9ADFED7F5}"/>
                  </a:ext>
                </a:extLst>
              </p:cNvPr>
              <p:cNvSpPr/>
              <p:nvPr/>
            </p:nvSpPr>
            <p:spPr>
              <a:xfrm>
                <a:off x="6354127" y="2773869"/>
                <a:ext cx="144875" cy="104203"/>
              </a:xfrm>
              <a:custGeom>
                <a:avLst/>
                <a:gdLst>
                  <a:gd name="connsiteX0" fmla="*/ 41338 w 144875"/>
                  <a:gd name="connsiteY0" fmla="*/ 93917 h 104203"/>
                  <a:gd name="connsiteX1" fmla="*/ 30575 w 144875"/>
                  <a:gd name="connsiteY1" fmla="*/ 79248 h 104203"/>
                  <a:gd name="connsiteX2" fmla="*/ 20669 w 144875"/>
                  <a:gd name="connsiteY2" fmla="*/ 49816 h 104203"/>
                  <a:gd name="connsiteX3" fmla="*/ 0 w 144875"/>
                  <a:gd name="connsiteY3" fmla="*/ 0 h 104203"/>
                  <a:gd name="connsiteX4" fmla="*/ 11144 w 144875"/>
                  <a:gd name="connsiteY4" fmla="*/ 2191 h 104203"/>
                  <a:gd name="connsiteX5" fmla="*/ 50387 w 144875"/>
                  <a:gd name="connsiteY5" fmla="*/ 4096 h 104203"/>
                  <a:gd name="connsiteX6" fmla="*/ 119920 w 144875"/>
                  <a:gd name="connsiteY6" fmla="*/ 28099 h 104203"/>
                  <a:gd name="connsiteX7" fmla="*/ 121825 w 144875"/>
                  <a:gd name="connsiteY7" fmla="*/ 37624 h 104203"/>
                  <a:gd name="connsiteX8" fmla="*/ 135064 w 144875"/>
                  <a:gd name="connsiteY8" fmla="*/ 77343 h 104203"/>
                  <a:gd name="connsiteX9" fmla="*/ 144875 w 144875"/>
                  <a:gd name="connsiteY9" fmla="*/ 94107 h 104203"/>
                  <a:gd name="connsiteX10" fmla="*/ 121158 w 144875"/>
                  <a:gd name="connsiteY10" fmla="*/ 92107 h 104203"/>
                  <a:gd name="connsiteX11" fmla="*/ 121158 w 144875"/>
                  <a:gd name="connsiteY11" fmla="*/ 91631 h 104203"/>
                  <a:gd name="connsiteX12" fmla="*/ 109347 w 144875"/>
                  <a:gd name="connsiteY12" fmla="*/ 79439 h 104203"/>
                  <a:gd name="connsiteX13" fmla="*/ 79629 w 144875"/>
                  <a:gd name="connsiteY13" fmla="*/ 56197 h 104203"/>
                  <a:gd name="connsiteX14" fmla="*/ 27718 w 144875"/>
                  <a:gd name="connsiteY14" fmla="*/ 17621 h 104203"/>
                  <a:gd name="connsiteX15" fmla="*/ 27527 w 144875"/>
                  <a:gd name="connsiteY15" fmla="*/ 18002 h 104203"/>
                  <a:gd name="connsiteX16" fmla="*/ 75533 w 144875"/>
                  <a:gd name="connsiteY16" fmla="*/ 56674 h 104203"/>
                  <a:gd name="connsiteX17" fmla="*/ 117538 w 144875"/>
                  <a:gd name="connsiteY17" fmla="*/ 92107 h 104203"/>
                  <a:gd name="connsiteX18" fmla="*/ 65913 w 144875"/>
                  <a:gd name="connsiteY18" fmla="*/ 101251 h 104203"/>
                  <a:gd name="connsiteX19" fmla="*/ 58293 w 144875"/>
                  <a:gd name="connsiteY19" fmla="*/ 104204 h 104203"/>
                  <a:gd name="connsiteX20" fmla="*/ 56959 w 144875"/>
                  <a:gd name="connsiteY20" fmla="*/ 102870 h 104203"/>
                  <a:gd name="connsiteX21" fmla="*/ 41434 w 144875"/>
                  <a:gd name="connsiteY21" fmla="*/ 93917 h 10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4875" h="104203">
                    <a:moveTo>
                      <a:pt x="41338" y="93917"/>
                    </a:moveTo>
                    <a:cubicBezTo>
                      <a:pt x="36862" y="89726"/>
                      <a:pt x="33433" y="84677"/>
                      <a:pt x="30575" y="79248"/>
                    </a:cubicBezTo>
                    <a:cubicBezTo>
                      <a:pt x="25813" y="70104"/>
                      <a:pt x="23146" y="59817"/>
                      <a:pt x="20669" y="49816"/>
                    </a:cubicBezTo>
                    <a:cubicBezTo>
                      <a:pt x="16288" y="32194"/>
                      <a:pt x="12382" y="13526"/>
                      <a:pt x="0" y="0"/>
                    </a:cubicBezTo>
                    <a:cubicBezTo>
                      <a:pt x="3334" y="1619"/>
                      <a:pt x="7525" y="2000"/>
                      <a:pt x="11144" y="2191"/>
                    </a:cubicBezTo>
                    <a:cubicBezTo>
                      <a:pt x="24193" y="3143"/>
                      <a:pt x="37338" y="3715"/>
                      <a:pt x="50387" y="4096"/>
                    </a:cubicBezTo>
                    <a:cubicBezTo>
                      <a:pt x="74104" y="4763"/>
                      <a:pt x="104013" y="8573"/>
                      <a:pt x="119920" y="28099"/>
                    </a:cubicBezTo>
                    <a:cubicBezTo>
                      <a:pt x="120491" y="31242"/>
                      <a:pt x="121063" y="34385"/>
                      <a:pt x="121825" y="37624"/>
                    </a:cubicBezTo>
                    <a:cubicBezTo>
                      <a:pt x="124873" y="51244"/>
                      <a:pt x="129445" y="64580"/>
                      <a:pt x="135064" y="77343"/>
                    </a:cubicBezTo>
                    <a:cubicBezTo>
                      <a:pt x="137160" y="82106"/>
                      <a:pt x="139922" y="90488"/>
                      <a:pt x="144875" y="94107"/>
                    </a:cubicBezTo>
                    <a:cubicBezTo>
                      <a:pt x="136969" y="92869"/>
                      <a:pt x="129064" y="92202"/>
                      <a:pt x="121158" y="92107"/>
                    </a:cubicBezTo>
                    <a:cubicBezTo>
                      <a:pt x="121158" y="91916"/>
                      <a:pt x="121158" y="91726"/>
                      <a:pt x="121158" y="91631"/>
                    </a:cubicBezTo>
                    <a:cubicBezTo>
                      <a:pt x="119824" y="86963"/>
                      <a:pt x="112776" y="82677"/>
                      <a:pt x="109347" y="79439"/>
                    </a:cubicBezTo>
                    <a:cubicBezTo>
                      <a:pt x="100298" y="70866"/>
                      <a:pt x="89344" y="64103"/>
                      <a:pt x="79629" y="56197"/>
                    </a:cubicBezTo>
                    <a:cubicBezTo>
                      <a:pt x="62770" y="42577"/>
                      <a:pt x="48482" y="25337"/>
                      <a:pt x="27718" y="17621"/>
                    </a:cubicBezTo>
                    <a:cubicBezTo>
                      <a:pt x="27432" y="17621"/>
                      <a:pt x="27337" y="17907"/>
                      <a:pt x="27527" y="18002"/>
                    </a:cubicBezTo>
                    <a:cubicBezTo>
                      <a:pt x="46863" y="26861"/>
                      <a:pt x="60007" y="42958"/>
                      <a:pt x="75533" y="56674"/>
                    </a:cubicBezTo>
                    <a:cubicBezTo>
                      <a:pt x="89344" y="68770"/>
                      <a:pt x="104775" y="78772"/>
                      <a:pt x="117538" y="92107"/>
                    </a:cubicBezTo>
                    <a:cubicBezTo>
                      <a:pt x="100013" y="92297"/>
                      <a:pt x="82486" y="95250"/>
                      <a:pt x="65913" y="101251"/>
                    </a:cubicBezTo>
                    <a:cubicBezTo>
                      <a:pt x="63341" y="102203"/>
                      <a:pt x="60865" y="103156"/>
                      <a:pt x="58293" y="104204"/>
                    </a:cubicBezTo>
                    <a:cubicBezTo>
                      <a:pt x="58293" y="103537"/>
                      <a:pt x="57817" y="102775"/>
                      <a:pt x="56959" y="102870"/>
                    </a:cubicBezTo>
                    <a:cubicBezTo>
                      <a:pt x="50863" y="103442"/>
                      <a:pt x="45434" y="97631"/>
                      <a:pt x="41434" y="93917"/>
                    </a:cubicBezTo>
                    <a:close/>
                  </a:path>
                </a:pathLst>
              </a:custGeom>
              <a:solidFill>
                <a:srgbClr val="4855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89" name="شكل حر: شكل 2388">
                <a:extLst>
                  <a:ext uri="{FF2B5EF4-FFF2-40B4-BE49-F238E27FC236}">
                    <a16:creationId xmlns:a16="http://schemas.microsoft.com/office/drawing/2014/main" id="{AC40F438-60AF-145E-5A84-753B2EE43264}"/>
                  </a:ext>
                </a:extLst>
              </p:cNvPr>
              <p:cNvSpPr/>
              <p:nvPr/>
            </p:nvSpPr>
            <p:spPr>
              <a:xfrm>
                <a:off x="6330029" y="2870423"/>
                <a:ext cx="238685" cy="151952"/>
              </a:xfrm>
              <a:custGeom>
                <a:avLst/>
                <a:gdLst>
                  <a:gd name="connsiteX0" fmla="*/ 0 w 238685"/>
                  <a:gd name="connsiteY0" fmla="*/ 59085 h 151952"/>
                  <a:gd name="connsiteX1" fmla="*/ 24955 w 238685"/>
                  <a:gd name="connsiteY1" fmla="*/ 45083 h 151952"/>
                  <a:gd name="connsiteX2" fmla="*/ 67437 w 238685"/>
                  <a:gd name="connsiteY2" fmla="*/ 19175 h 151952"/>
                  <a:gd name="connsiteX3" fmla="*/ 155448 w 238685"/>
                  <a:gd name="connsiteY3" fmla="*/ 506 h 151952"/>
                  <a:gd name="connsiteX4" fmla="*/ 222123 w 238685"/>
                  <a:gd name="connsiteY4" fmla="*/ 27176 h 151952"/>
                  <a:gd name="connsiteX5" fmla="*/ 237268 w 238685"/>
                  <a:gd name="connsiteY5" fmla="*/ 58228 h 151952"/>
                  <a:gd name="connsiteX6" fmla="*/ 230981 w 238685"/>
                  <a:gd name="connsiteY6" fmla="*/ 106234 h 151952"/>
                  <a:gd name="connsiteX7" fmla="*/ 25146 w 238685"/>
                  <a:gd name="connsiteY7" fmla="*/ 51656 h 151952"/>
                  <a:gd name="connsiteX8" fmla="*/ 25336 w 238685"/>
                  <a:gd name="connsiteY8" fmla="*/ 52037 h 151952"/>
                  <a:gd name="connsiteX9" fmla="*/ 136874 w 238685"/>
                  <a:gd name="connsiteY9" fmla="*/ 37273 h 151952"/>
                  <a:gd name="connsiteX10" fmla="*/ 189833 w 238685"/>
                  <a:gd name="connsiteY10" fmla="*/ 58895 h 151952"/>
                  <a:gd name="connsiteX11" fmla="*/ 227743 w 238685"/>
                  <a:gd name="connsiteY11" fmla="*/ 110806 h 151952"/>
                  <a:gd name="connsiteX12" fmla="*/ 225647 w 238685"/>
                  <a:gd name="connsiteY12" fmla="*/ 112997 h 151952"/>
                  <a:gd name="connsiteX13" fmla="*/ 225076 w 238685"/>
                  <a:gd name="connsiteY13" fmla="*/ 114235 h 151952"/>
                  <a:gd name="connsiteX14" fmla="*/ 216598 w 238685"/>
                  <a:gd name="connsiteY14" fmla="*/ 116997 h 151952"/>
                  <a:gd name="connsiteX15" fmla="*/ 184785 w 238685"/>
                  <a:gd name="connsiteY15" fmla="*/ 144048 h 151952"/>
                  <a:gd name="connsiteX16" fmla="*/ 78676 w 238685"/>
                  <a:gd name="connsiteY16" fmla="*/ 109758 h 151952"/>
                  <a:gd name="connsiteX17" fmla="*/ 190 w 238685"/>
                  <a:gd name="connsiteY17" fmla="*/ 59180 h 151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685" h="151952">
                    <a:moveTo>
                      <a:pt x="0" y="59085"/>
                    </a:moveTo>
                    <a:cubicBezTo>
                      <a:pt x="8858" y="55561"/>
                      <a:pt x="17050" y="50322"/>
                      <a:pt x="24955" y="45083"/>
                    </a:cubicBezTo>
                    <a:cubicBezTo>
                      <a:pt x="38767" y="35844"/>
                      <a:pt x="52673" y="26891"/>
                      <a:pt x="67437" y="19175"/>
                    </a:cubicBezTo>
                    <a:cubicBezTo>
                      <a:pt x="95250" y="4697"/>
                      <a:pt x="124206" y="-1970"/>
                      <a:pt x="155448" y="506"/>
                    </a:cubicBezTo>
                    <a:cubicBezTo>
                      <a:pt x="179356" y="2316"/>
                      <a:pt x="205073" y="9365"/>
                      <a:pt x="222123" y="27176"/>
                    </a:cubicBezTo>
                    <a:cubicBezTo>
                      <a:pt x="230314" y="35749"/>
                      <a:pt x="235077" y="46607"/>
                      <a:pt x="237268" y="58228"/>
                    </a:cubicBezTo>
                    <a:cubicBezTo>
                      <a:pt x="239935" y="72706"/>
                      <a:pt x="239363" y="92708"/>
                      <a:pt x="230981" y="106234"/>
                    </a:cubicBezTo>
                    <a:cubicBezTo>
                      <a:pt x="200977" y="25652"/>
                      <a:pt x="93345" y="17080"/>
                      <a:pt x="25146" y="51656"/>
                    </a:cubicBezTo>
                    <a:cubicBezTo>
                      <a:pt x="24860" y="51751"/>
                      <a:pt x="25146" y="52132"/>
                      <a:pt x="25336" y="52037"/>
                    </a:cubicBezTo>
                    <a:cubicBezTo>
                      <a:pt x="58864" y="35463"/>
                      <a:pt x="100298" y="30701"/>
                      <a:pt x="136874" y="37273"/>
                    </a:cubicBezTo>
                    <a:cubicBezTo>
                      <a:pt x="155734" y="40702"/>
                      <a:pt x="174022" y="47941"/>
                      <a:pt x="189833" y="58895"/>
                    </a:cubicBezTo>
                    <a:cubicBezTo>
                      <a:pt x="208216" y="71658"/>
                      <a:pt x="220313" y="89946"/>
                      <a:pt x="227743" y="110806"/>
                    </a:cubicBezTo>
                    <a:cubicBezTo>
                      <a:pt x="227076" y="111568"/>
                      <a:pt x="226409" y="112330"/>
                      <a:pt x="225647" y="112997"/>
                    </a:cubicBezTo>
                    <a:cubicBezTo>
                      <a:pt x="225266" y="113378"/>
                      <a:pt x="225076" y="113854"/>
                      <a:pt x="225076" y="114235"/>
                    </a:cubicBezTo>
                    <a:cubicBezTo>
                      <a:pt x="222123" y="114997"/>
                      <a:pt x="219170" y="115949"/>
                      <a:pt x="216598" y="116997"/>
                    </a:cubicBezTo>
                    <a:cubicBezTo>
                      <a:pt x="203549" y="122331"/>
                      <a:pt x="193072" y="132713"/>
                      <a:pt x="184785" y="144048"/>
                    </a:cubicBezTo>
                    <a:cubicBezTo>
                      <a:pt x="146685" y="166622"/>
                      <a:pt x="105823" y="136333"/>
                      <a:pt x="78676" y="109758"/>
                    </a:cubicBezTo>
                    <a:cubicBezTo>
                      <a:pt x="56293" y="87851"/>
                      <a:pt x="34576" y="56228"/>
                      <a:pt x="190" y="59180"/>
                    </a:cubicBezTo>
                    <a:close/>
                  </a:path>
                </a:pathLst>
              </a:custGeom>
              <a:solidFill>
                <a:srgbClr val="8A95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90" name="شكل حر: شكل 2389">
                <a:extLst>
                  <a:ext uri="{FF2B5EF4-FFF2-40B4-BE49-F238E27FC236}">
                    <a16:creationId xmlns:a16="http://schemas.microsoft.com/office/drawing/2014/main" id="{C09C346E-C8BC-175B-DD21-6F0CE4DB0A27}"/>
                  </a:ext>
                </a:extLst>
              </p:cNvPr>
              <p:cNvSpPr/>
              <p:nvPr/>
            </p:nvSpPr>
            <p:spPr>
              <a:xfrm>
                <a:off x="6330029" y="2870551"/>
                <a:ext cx="233902" cy="115255"/>
              </a:xfrm>
              <a:custGeom>
                <a:avLst/>
                <a:gdLst>
                  <a:gd name="connsiteX0" fmla="*/ 189738 w 233902"/>
                  <a:gd name="connsiteY0" fmla="*/ 58576 h 115255"/>
                  <a:gd name="connsiteX1" fmla="*/ 136779 w 233902"/>
                  <a:gd name="connsiteY1" fmla="*/ 36954 h 115255"/>
                  <a:gd name="connsiteX2" fmla="*/ 68770 w 233902"/>
                  <a:gd name="connsiteY2" fmla="*/ 37430 h 115255"/>
                  <a:gd name="connsiteX3" fmla="*/ 23717 w 233902"/>
                  <a:gd name="connsiteY3" fmla="*/ 54004 h 115255"/>
                  <a:gd name="connsiteX4" fmla="*/ 22860 w 233902"/>
                  <a:gd name="connsiteY4" fmla="*/ 51432 h 115255"/>
                  <a:gd name="connsiteX5" fmla="*/ 107061 w 233902"/>
                  <a:gd name="connsiteY5" fmla="*/ 27048 h 115255"/>
                  <a:gd name="connsiteX6" fmla="*/ 186404 w 233902"/>
                  <a:gd name="connsiteY6" fmla="*/ 39430 h 115255"/>
                  <a:gd name="connsiteX7" fmla="*/ 214789 w 233902"/>
                  <a:gd name="connsiteY7" fmla="*/ 59147 h 115255"/>
                  <a:gd name="connsiteX8" fmla="*/ 232124 w 233902"/>
                  <a:gd name="connsiteY8" fmla="*/ 60100 h 115255"/>
                  <a:gd name="connsiteX9" fmla="*/ 233077 w 233902"/>
                  <a:gd name="connsiteY9" fmla="*/ 48765 h 115255"/>
                  <a:gd name="connsiteX10" fmla="*/ 217170 w 233902"/>
                  <a:gd name="connsiteY10" fmla="*/ 22571 h 115255"/>
                  <a:gd name="connsiteX11" fmla="*/ 155448 w 233902"/>
                  <a:gd name="connsiteY11" fmla="*/ 473 h 115255"/>
                  <a:gd name="connsiteX12" fmla="*/ 67437 w 233902"/>
                  <a:gd name="connsiteY12" fmla="*/ 19142 h 115255"/>
                  <a:gd name="connsiteX13" fmla="*/ 24955 w 233902"/>
                  <a:gd name="connsiteY13" fmla="*/ 45050 h 115255"/>
                  <a:gd name="connsiteX14" fmla="*/ 0 w 233902"/>
                  <a:gd name="connsiteY14" fmla="*/ 59052 h 115255"/>
                  <a:gd name="connsiteX15" fmla="*/ 8287 w 233902"/>
                  <a:gd name="connsiteY15" fmla="*/ 59052 h 115255"/>
                  <a:gd name="connsiteX16" fmla="*/ 66770 w 233902"/>
                  <a:gd name="connsiteY16" fmla="*/ 72768 h 115255"/>
                  <a:gd name="connsiteX17" fmla="*/ 129445 w 233902"/>
                  <a:gd name="connsiteY17" fmla="*/ 105248 h 115255"/>
                  <a:gd name="connsiteX18" fmla="*/ 184118 w 233902"/>
                  <a:gd name="connsiteY18" fmla="*/ 113154 h 115255"/>
                  <a:gd name="connsiteX19" fmla="*/ 202216 w 233902"/>
                  <a:gd name="connsiteY19" fmla="*/ 92866 h 115255"/>
                  <a:gd name="connsiteX20" fmla="*/ 190024 w 233902"/>
                  <a:gd name="connsiteY20" fmla="*/ 58957 h 115255"/>
                  <a:gd name="connsiteX21" fmla="*/ 189738 w 233902"/>
                  <a:gd name="connsiteY21" fmla="*/ 58766 h 115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33902" h="115255">
                    <a:moveTo>
                      <a:pt x="189738" y="58576"/>
                    </a:moveTo>
                    <a:cubicBezTo>
                      <a:pt x="174022" y="47622"/>
                      <a:pt x="155638" y="40383"/>
                      <a:pt x="136779" y="36954"/>
                    </a:cubicBezTo>
                    <a:cubicBezTo>
                      <a:pt x="114967" y="32953"/>
                      <a:pt x="91345" y="33144"/>
                      <a:pt x="68770" y="37430"/>
                    </a:cubicBezTo>
                    <a:cubicBezTo>
                      <a:pt x="53340" y="41621"/>
                      <a:pt x="38290" y="47050"/>
                      <a:pt x="23717" y="54004"/>
                    </a:cubicBezTo>
                    <a:cubicBezTo>
                      <a:pt x="22193" y="54766"/>
                      <a:pt x="21336" y="52194"/>
                      <a:pt x="22860" y="51432"/>
                    </a:cubicBezTo>
                    <a:cubicBezTo>
                      <a:pt x="49435" y="38859"/>
                      <a:pt x="77819" y="30477"/>
                      <a:pt x="107061" y="27048"/>
                    </a:cubicBezTo>
                    <a:cubicBezTo>
                      <a:pt x="134969" y="23809"/>
                      <a:pt x="161353" y="25714"/>
                      <a:pt x="186404" y="39430"/>
                    </a:cubicBezTo>
                    <a:cubicBezTo>
                      <a:pt x="196786" y="45050"/>
                      <a:pt x="205359" y="52194"/>
                      <a:pt x="214789" y="59147"/>
                    </a:cubicBezTo>
                    <a:cubicBezTo>
                      <a:pt x="219837" y="62862"/>
                      <a:pt x="227457" y="66862"/>
                      <a:pt x="232124" y="60100"/>
                    </a:cubicBezTo>
                    <a:cubicBezTo>
                      <a:pt x="234410" y="56766"/>
                      <a:pt x="234220" y="52480"/>
                      <a:pt x="233077" y="48765"/>
                    </a:cubicBezTo>
                    <a:cubicBezTo>
                      <a:pt x="230219" y="39621"/>
                      <a:pt x="224218" y="30286"/>
                      <a:pt x="217170" y="22571"/>
                    </a:cubicBezTo>
                    <a:cubicBezTo>
                      <a:pt x="200406" y="8093"/>
                      <a:pt x="177165" y="2188"/>
                      <a:pt x="155448" y="473"/>
                    </a:cubicBezTo>
                    <a:cubicBezTo>
                      <a:pt x="124206" y="-1908"/>
                      <a:pt x="95250" y="4759"/>
                      <a:pt x="67437" y="19142"/>
                    </a:cubicBezTo>
                    <a:cubicBezTo>
                      <a:pt x="52673" y="26857"/>
                      <a:pt x="38767" y="35811"/>
                      <a:pt x="24955" y="45050"/>
                    </a:cubicBezTo>
                    <a:cubicBezTo>
                      <a:pt x="17050" y="50384"/>
                      <a:pt x="8858" y="55528"/>
                      <a:pt x="0" y="59052"/>
                    </a:cubicBezTo>
                    <a:cubicBezTo>
                      <a:pt x="2857" y="58861"/>
                      <a:pt x="5524" y="58861"/>
                      <a:pt x="8287" y="59052"/>
                    </a:cubicBezTo>
                    <a:cubicBezTo>
                      <a:pt x="28480" y="58766"/>
                      <a:pt x="48101" y="64005"/>
                      <a:pt x="66770" y="72768"/>
                    </a:cubicBezTo>
                    <a:cubicBezTo>
                      <a:pt x="88011" y="82769"/>
                      <a:pt x="107632" y="96390"/>
                      <a:pt x="129445" y="105248"/>
                    </a:cubicBezTo>
                    <a:cubicBezTo>
                      <a:pt x="145542" y="111820"/>
                      <a:pt x="166783" y="118869"/>
                      <a:pt x="184118" y="113154"/>
                    </a:cubicBezTo>
                    <a:cubicBezTo>
                      <a:pt x="193262" y="110106"/>
                      <a:pt x="200787" y="102772"/>
                      <a:pt x="202216" y="92866"/>
                    </a:cubicBezTo>
                    <a:cubicBezTo>
                      <a:pt x="204121" y="79721"/>
                      <a:pt x="195739" y="69815"/>
                      <a:pt x="190024" y="58957"/>
                    </a:cubicBezTo>
                    <a:cubicBezTo>
                      <a:pt x="189928" y="58957"/>
                      <a:pt x="189833" y="58861"/>
                      <a:pt x="189738" y="58766"/>
                    </a:cubicBezTo>
                    <a:close/>
                  </a:path>
                </a:pathLst>
              </a:custGeom>
              <a:solidFill>
                <a:srgbClr val="A5BA14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91" name="شكل حر: شكل 2390">
                <a:extLst>
                  <a:ext uri="{FF2B5EF4-FFF2-40B4-BE49-F238E27FC236}">
                    <a16:creationId xmlns:a16="http://schemas.microsoft.com/office/drawing/2014/main" id="{4B041A30-83AB-260B-785D-3FF24A44F499}"/>
                  </a:ext>
                </a:extLst>
              </p:cNvPr>
              <p:cNvSpPr/>
              <p:nvPr/>
            </p:nvSpPr>
            <p:spPr>
              <a:xfrm>
                <a:off x="6285928" y="2948177"/>
                <a:ext cx="180784" cy="120791"/>
              </a:xfrm>
              <a:custGeom>
                <a:avLst/>
                <a:gdLst>
                  <a:gd name="connsiteX0" fmla="*/ 102679 w 180784"/>
                  <a:gd name="connsiteY0" fmla="*/ 112586 h 120791"/>
                  <a:gd name="connsiteX1" fmla="*/ 60579 w 180784"/>
                  <a:gd name="connsiteY1" fmla="*/ 93917 h 120791"/>
                  <a:gd name="connsiteX2" fmla="*/ 0 w 180784"/>
                  <a:gd name="connsiteY2" fmla="*/ 90773 h 120791"/>
                  <a:gd name="connsiteX3" fmla="*/ 476 w 180784"/>
                  <a:gd name="connsiteY3" fmla="*/ 89630 h 120791"/>
                  <a:gd name="connsiteX4" fmla="*/ 6763 w 180784"/>
                  <a:gd name="connsiteY4" fmla="*/ 77438 h 120791"/>
                  <a:gd name="connsiteX5" fmla="*/ 7048 w 180784"/>
                  <a:gd name="connsiteY5" fmla="*/ 76962 h 120791"/>
                  <a:gd name="connsiteX6" fmla="*/ 7334 w 180784"/>
                  <a:gd name="connsiteY6" fmla="*/ 76772 h 120791"/>
                  <a:gd name="connsiteX7" fmla="*/ 37338 w 180784"/>
                  <a:gd name="connsiteY7" fmla="*/ 34576 h 120791"/>
                  <a:gd name="connsiteX8" fmla="*/ 84296 w 180784"/>
                  <a:gd name="connsiteY8" fmla="*/ 0 h 120791"/>
                  <a:gd name="connsiteX9" fmla="*/ 92392 w 180784"/>
                  <a:gd name="connsiteY9" fmla="*/ 7334 h 120791"/>
                  <a:gd name="connsiteX10" fmla="*/ 122110 w 180784"/>
                  <a:gd name="connsiteY10" fmla="*/ 38005 h 120791"/>
                  <a:gd name="connsiteX11" fmla="*/ 100013 w 180784"/>
                  <a:gd name="connsiteY11" fmla="*/ 39529 h 120791"/>
                  <a:gd name="connsiteX12" fmla="*/ 66770 w 180784"/>
                  <a:gd name="connsiteY12" fmla="*/ 46577 h 120791"/>
                  <a:gd name="connsiteX13" fmla="*/ 8572 w 180784"/>
                  <a:gd name="connsiteY13" fmla="*/ 81629 h 120791"/>
                  <a:gd name="connsiteX14" fmla="*/ 9525 w 180784"/>
                  <a:gd name="connsiteY14" fmla="*/ 82772 h 120791"/>
                  <a:gd name="connsiteX15" fmla="*/ 64008 w 180784"/>
                  <a:gd name="connsiteY15" fmla="*/ 51721 h 120791"/>
                  <a:gd name="connsiteX16" fmla="*/ 96393 w 180784"/>
                  <a:gd name="connsiteY16" fmla="*/ 44672 h 120791"/>
                  <a:gd name="connsiteX17" fmla="*/ 112395 w 180784"/>
                  <a:gd name="connsiteY17" fmla="*/ 43339 h 120791"/>
                  <a:gd name="connsiteX18" fmla="*/ 128492 w 180784"/>
                  <a:gd name="connsiteY18" fmla="*/ 44005 h 120791"/>
                  <a:gd name="connsiteX19" fmla="*/ 133636 w 180784"/>
                  <a:gd name="connsiteY19" fmla="*/ 48673 h 120791"/>
                  <a:gd name="connsiteX20" fmla="*/ 180784 w 180784"/>
                  <a:gd name="connsiteY20" fmla="*/ 76295 h 120791"/>
                  <a:gd name="connsiteX21" fmla="*/ 147542 w 180784"/>
                  <a:gd name="connsiteY21" fmla="*/ 116872 h 120791"/>
                  <a:gd name="connsiteX22" fmla="*/ 102584 w 180784"/>
                  <a:gd name="connsiteY22" fmla="*/ 112395 h 120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80784" h="120791">
                    <a:moveTo>
                      <a:pt x="102679" y="112586"/>
                    </a:moveTo>
                    <a:cubicBezTo>
                      <a:pt x="88583" y="106490"/>
                      <a:pt x="74867" y="99536"/>
                      <a:pt x="60579" y="93917"/>
                    </a:cubicBezTo>
                    <a:cubicBezTo>
                      <a:pt x="43529" y="87058"/>
                      <a:pt x="15907" y="78867"/>
                      <a:pt x="0" y="90773"/>
                    </a:cubicBezTo>
                    <a:cubicBezTo>
                      <a:pt x="191" y="90392"/>
                      <a:pt x="286" y="90011"/>
                      <a:pt x="476" y="89630"/>
                    </a:cubicBezTo>
                    <a:cubicBezTo>
                      <a:pt x="2381" y="85439"/>
                      <a:pt x="4477" y="81439"/>
                      <a:pt x="6763" y="77438"/>
                    </a:cubicBezTo>
                    <a:cubicBezTo>
                      <a:pt x="6763" y="77248"/>
                      <a:pt x="6953" y="77152"/>
                      <a:pt x="7048" y="76962"/>
                    </a:cubicBezTo>
                    <a:cubicBezTo>
                      <a:pt x="7048" y="76962"/>
                      <a:pt x="7239" y="76962"/>
                      <a:pt x="7334" y="76772"/>
                    </a:cubicBezTo>
                    <a:cubicBezTo>
                      <a:pt x="17240" y="62674"/>
                      <a:pt x="26289" y="47816"/>
                      <a:pt x="37338" y="34576"/>
                    </a:cubicBezTo>
                    <a:cubicBezTo>
                      <a:pt x="50006" y="19431"/>
                      <a:pt x="65913" y="7239"/>
                      <a:pt x="84296" y="0"/>
                    </a:cubicBezTo>
                    <a:cubicBezTo>
                      <a:pt x="87058" y="2286"/>
                      <a:pt x="89821" y="4763"/>
                      <a:pt x="92392" y="7334"/>
                    </a:cubicBezTo>
                    <a:cubicBezTo>
                      <a:pt x="102584" y="17335"/>
                      <a:pt x="112014" y="28003"/>
                      <a:pt x="122110" y="38005"/>
                    </a:cubicBezTo>
                    <a:cubicBezTo>
                      <a:pt x="114776" y="37338"/>
                      <a:pt x="106585" y="38862"/>
                      <a:pt x="100013" y="39529"/>
                    </a:cubicBezTo>
                    <a:cubicBezTo>
                      <a:pt x="88583" y="40862"/>
                      <a:pt x="77629" y="42958"/>
                      <a:pt x="66770" y="46577"/>
                    </a:cubicBezTo>
                    <a:cubicBezTo>
                      <a:pt x="45053" y="53816"/>
                      <a:pt x="25813" y="66866"/>
                      <a:pt x="8572" y="81629"/>
                    </a:cubicBezTo>
                    <a:cubicBezTo>
                      <a:pt x="7810" y="82296"/>
                      <a:pt x="8763" y="83439"/>
                      <a:pt x="9525" y="82772"/>
                    </a:cubicBezTo>
                    <a:cubicBezTo>
                      <a:pt x="25813" y="69342"/>
                      <a:pt x="44101" y="58865"/>
                      <a:pt x="64008" y="51721"/>
                    </a:cubicBezTo>
                    <a:cubicBezTo>
                      <a:pt x="74390" y="48006"/>
                      <a:pt x="85439" y="45815"/>
                      <a:pt x="96393" y="44672"/>
                    </a:cubicBezTo>
                    <a:cubicBezTo>
                      <a:pt x="101727" y="44196"/>
                      <a:pt x="107061" y="43720"/>
                      <a:pt x="112395" y="43339"/>
                    </a:cubicBezTo>
                    <a:cubicBezTo>
                      <a:pt x="117920" y="42958"/>
                      <a:pt x="123063" y="43720"/>
                      <a:pt x="128492" y="44005"/>
                    </a:cubicBezTo>
                    <a:cubicBezTo>
                      <a:pt x="130207" y="45625"/>
                      <a:pt x="131921" y="47149"/>
                      <a:pt x="133636" y="48673"/>
                    </a:cubicBezTo>
                    <a:cubicBezTo>
                      <a:pt x="147447" y="60674"/>
                      <a:pt x="163163" y="70961"/>
                      <a:pt x="180784" y="76295"/>
                    </a:cubicBezTo>
                    <a:cubicBezTo>
                      <a:pt x="165925" y="85534"/>
                      <a:pt x="154972" y="101060"/>
                      <a:pt x="147542" y="116872"/>
                    </a:cubicBezTo>
                    <a:cubicBezTo>
                      <a:pt x="133541" y="125349"/>
                      <a:pt x="116205" y="118300"/>
                      <a:pt x="102584" y="112395"/>
                    </a:cubicBezTo>
                    <a:close/>
                  </a:path>
                </a:pathLst>
              </a:custGeom>
              <a:solidFill>
                <a:srgbClr val="4B61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92" name="شكل حر: شكل 2391">
                <a:extLst>
                  <a:ext uri="{FF2B5EF4-FFF2-40B4-BE49-F238E27FC236}">
                    <a16:creationId xmlns:a16="http://schemas.microsoft.com/office/drawing/2014/main" id="{91BAFCEA-7A37-11BD-26C8-1F853740F128}"/>
                  </a:ext>
                </a:extLst>
              </p:cNvPr>
              <p:cNvSpPr/>
              <p:nvPr/>
            </p:nvSpPr>
            <p:spPr>
              <a:xfrm>
                <a:off x="6423279" y="3025329"/>
                <a:ext cx="83248" cy="101727"/>
              </a:xfrm>
              <a:custGeom>
                <a:avLst/>
                <a:gdLst>
                  <a:gd name="connsiteX0" fmla="*/ 42577 w 83248"/>
                  <a:gd name="connsiteY0" fmla="*/ 80772 h 101727"/>
                  <a:gd name="connsiteX1" fmla="*/ 19431 w 83248"/>
                  <a:gd name="connsiteY1" fmla="*/ 86582 h 101727"/>
                  <a:gd name="connsiteX2" fmla="*/ 0 w 83248"/>
                  <a:gd name="connsiteY2" fmla="*/ 101727 h 101727"/>
                  <a:gd name="connsiteX3" fmla="*/ 11811 w 83248"/>
                  <a:gd name="connsiteY3" fmla="*/ 48101 h 101727"/>
                  <a:gd name="connsiteX4" fmla="*/ 45910 w 83248"/>
                  <a:gd name="connsiteY4" fmla="*/ 0 h 101727"/>
                  <a:gd name="connsiteX5" fmla="*/ 49149 w 83248"/>
                  <a:gd name="connsiteY5" fmla="*/ 857 h 101727"/>
                  <a:gd name="connsiteX6" fmla="*/ 74295 w 83248"/>
                  <a:gd name="connsiteY6" fmla="*/ 1429 h 101727"/>
                  <a:gd name="connsiteX7" fmla="*/ 61341 w 83248"/>
                  <a:gd name="connsiteY7" fmla="*/ 11811 h 101727"/>
                  <a:gd name="connsiteX8" fmla="*/ 35528 w 83248"/>
                  <a:gd name="connsiteY8" fmla="*/ 35814 h 101727"/>
                  <a:gd name="connsiteX9" fmla="*/ 2572 w 83248"/>
                  <a:gd name="connsiteY9" fmla="*/ 93440 h 101727"/>
                  <a:gd name="connsiteX10" fmla="*/ 3143 w 83248"/>
                  <a:gd name="connsiteY10" fmla="*/ 93631 h 101727"/>
                  <a:gd name="connsiteX11" fmla="*/ 83249 w 83248"/>
                  <a:gd name="connsiteY11" fmla="*/ 1429 h 101727"/>
                  <a:gd name="connsiteX12" fmla="*/ 64960 w 83248"/>
                  <a:gd name="connsiteY12" fmla="*/ 50864 h 101727"/>
                  <a:gd name="connsiteX13" fmla="*/ 60960 w 83248"/>
                  <a:gd name="connsiteY13" fmla="*/ 74295 h 101727"/>
                  <a:gd name="connsiteX14" fmla="*/ 42291 w 83248"/>
                  <a:gd name="connsiteY14" fmla="*/ 80677 h 101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3248" h="101727">
                    <a:moveTo>
                      <a:pt x="42577" y="80772"/>
                    </a:moveTo>
                    <a:cubicBezTo>
                      <a:pt x="34862" y="82677"/>
                      <a:pt x="27051" y="84106"/>
                      <a:pt x="19431" y="86582"/>
                    </a:cubicBezTo>
                    <a:cubicBezTo>
                      <a:pt x="10954" y="89345"/>
                      <a:pt x="3905" y="94583"/>
                      <a:pt x="0" y="101727"/>
                    </a:cubicBezTo>
                    <a:cubicBezTo>
                      <a:pt x="2000" y="83439"/>
                      <a:pt x="4858" y="65627"/>
                      <a:pt x="11811" y="48101"/>
                    </a:cubicBezTo>
                    <a:cubicBezTo>
                      <a:pt x="19526" y="28861"/>
                      <a:pt x="32004" y="14669"/>
                      <a:pt x="45910" y="0"/>
                    </a:cubicBezTo>
                    <a:cubicBezTo>
                      <a:pt x="47054" y="286"/>
                      <a:pt x="48006" y="572"/>
                      <a:pt x="49149" y="857"/>
                    </a:cubicBezTo>
                    <a:cubicBezTo>
                      <a:pt x="57055" y="2667"/>
                      <a:pt x="66008" y="3048"/>
                      <a:pt x="74295" y="1429"/>
                    </a:cubicBezTo>
                    <a:cubicBezTo>
                      <a:pt x="69628" y="4667"/>
                      <a:pt x="65342" y="8668"/>
                      <a:pt x="61341" y="11811"/>
                    </a:cubicBezTo>
                    <a:cubicBezTo>
                      <a:pt x="52102" y="19145"/>
                      <a:pt x="43529" y="27242"/>
                      <a:pt x="35528" y="35814"/>
                    </a:cubicBezTo>
                    <a:cubicBezTo>
                      <a:pt x="20288" y="52007"/>
                      <a:pt x="6763" y="71342"/>
                      <a:pt x="2572" y="93440"/>
                    </a:cubicBezTo>
                    <a:cubicBezTo>
                      <a:pt x="2572" y="93821"/>
                      <a:pt x="3048" y="94012"/>
                      <a:pt x="3143" y="93631"/>
                    </a:cubicBezTo>
                    <a:cubicBezTo>
                      <a:pt x="16574" y="54007"/>
                      <a:pt x="49530" y="24479"/>
                      <a:pt x="83249" y="1429"/>
                    </a:cubicBezTo>
                    <a:cubicBezTo>
                      <a:pt x="74485" y="16764"/>
                      <a:pt x="68675" y="33623"/>
                      <a:pt x="64960" y="50864"/>
                    </a:cubicBezTo>
                    <a:cubicBezTo>
                      <a:pt x="63341" y="58483"/>
                      <a:pt x="62008" y="66389"/>
                      <a:pt x="60960" y="74295"/>
                    </a:cubicBezTo>
                    <a:cubicBezTo>
                      <a:pt x="54674" y="75914"/>
                      <a:pt x="48673" y="79153"/>
                      <a:pt x="42291" y="80677"/>
                    </a:cubicBezTo>
                    <a:close/>
                  </a:path>
                </a:pathLst>
              </a:custGeom>
              <a:solidFill>
                <a:srgbClr val="4855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93" name="شكل حر: شكل 2392">
                <a:extLst>
                  <a:ext uri="{FF2B5EF4-FFF2-40B4-BE49-F238E27FC236}">
                    <a16:creationId xmlns:a16="http://schemas.microsoft.com/office/drawing/2014/main" id="{016EA7D3-F0E8-073C-9AF2-ED213F99E4DF}"/>
                  </a:ext>
                </a:extLst>
              </p:cNvPr>
              <p:cNvSpPr/>
              <p:nvPr/>
            </p:nvSpPr>
            <p:spPr>
              <a:xfrm>
                <a:off x="6484620" y="2987893"/>
                <a:ext cx="192455" cy="166024"/>
              </a:xfrm>
              <a:custGeom>
                <a:avLst/>
                <a:gdLst>
                  <a:gd name="connsiteX0" fmla="*/ 66961 w 192455"/>
                  <a:gd name="connsiteY0" fmla="*/ 151070 h 166024"/>
                  <a:gd name="connsiteX1" fmla="*/ 0 w 192455"/>
                  <a:gd name="connsiteY1" fmla="*/ 166024 h 166024"/>
                  <a:gd name="connsiteX2" fmla="*/ 6858 w 192455"/>
                  <a:gd name="connsiteY2" fmla="*/ 101350 h 166024"/>
                  <a:gd name="connsiteX3" fmla="*/ 24003 w 192455"/>
                  <a:gd name="connsiteY3" fmla="*/ 46581 h 166024"/>
                  <a:gd name="connsiteX4" fmla="*/ 56483 w 192455"/>
                  <a:gd name="connsiteY4" fmla="*/ 8100 h 166024"/>
                  <a:gd name="connsiteX5" fmla="*/ 78772 w 192455"/>
                  <a:gd name="connsiteY5" fmla="*/ 385 h 166024"/>
                  <a:gd name="connsiteX6" fmla="*/ 96774 w 192455"/>
                  <a:gd name="connsiteY6" fmla="*/ 1432 h 166024"/>
                  <a:gd name="connsiteX7" fmla="*/ 110585 w 192455"/>
                  <a:gd name="connsiteY7" fmla="*/ 5814 h 166024"/>
                  <a:gd name="connsiteX8" fmla="*/ 110776 w 192455"/>
                  <a:gd name="connsiteY8" fmla="*/ 6290 h 166024"/>
                  <a:gd name="connsiteX9" fmla="*/ 110776 w 192455"/>
                  <a:gd name="connsiteY9" fmla="*/ 6290 h 166024"/>
                  <a:gd name="connsiteX10" fmla="*/ 97917 w 192455"/>
                  <a:gd name="connsiteY10" fmla="*/ 14577 h 166024"/>
                  <a:gd name="connsiteX11" fmla="*/ 54673 w 192455"/>
                  <a:gd name="connsiteY11" fmla="*/ 63726 h 166024"/>
                  <a:gd name="connsiteX12" fmla="*/ 18479 w 192455"/>
                  <a:gd name="connsiteY12" fmla="*/ 120495 h 166024"/>
                  <a:gd name="connsiteX13" fmla="*/ 18574 w 192455"/>
                  <a:gd name="connsiteY13" fmla="*/ 120495 h 166024"/>
                  <a:gd name="connsiteX14" fmla="*/ 89725 w 192455"/>
                  <a:gd name="connsiteY14" fmla="*/ 27626 h 166024"/>
                  <a:gd name="connsiteX15" fmla="*/ 130778 w 192455"/>
                  <a:gd name="connsiteY15" fmla="*/ 3242 h 166024"/>
                  <a:gd name="connsiteX16" fmla="*/ 132683 w 192455"/>
                  <a:gd name="connsiteY16" fmla="*/ 2766 h 166024"/>
                  <a:gd name="connsiteX17" fmla="*/ 136874 w 192455"/>
                  <a:gd name="connsiteY17" fmla="*/ 2004 h 166024"/>
                  <a:gd name="connsiteX18" fmla="*/ 181642 w 192455"/>
                  <a:gd name="connsiteY18" fmla="*/ 22102 h 166024"/>
                  <a:gd name="connsiteX19" fmla="*/ 163639 w 192455"/>
                  <a:gd name="connsiteY19" fmla="*/ 119352 h 166024"/>
                  <a:gd name="connsiteX20" fmla="*/ 66961 w 192455"/>
                  <a:gd name="connsiteY20" fmla="*/ 150880 h 166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2455" h="166024">
                    <a:moveTo>
                      <a:pt x="66961" y="151070"/>
                    </a:moveTo>
                    <a:cubicBezTo>
                      <a:pt x="43910" y="152308"/>
                      <a:pt x="20383" y="154213"/>
                      <a:pt x="0" y="166024"/>
                    </a:cubicBezTo>
                    <a:cubicBezTo>
                      <a:pt x="3524" y="144688"/>
                      <a:pt x="3524" y="122781"/>
                      <a:pt x="6858" y="101350"/>
                    </a:cubicBezTo>
                    <a:cubicBezTo>
                      <a:pt x="9811" y="82204"/>
                      <a:pt x="15240" y="63821"/>
                      <a:pt x="24003" y="46581"/>
                    </a:cubicBezTo>
                    <a:cubicBezTo>
                      <a:pt x="31623" y="31627"/>
                      <a:pt x="42100" y="17244"/>
                      <a:pt x="56483" y="8100"/>
                    </a:cubicBezTo>
                    <a:cubicBezTo>
                      <a:pt x="63246" y="3814"/>
                      <a:pt x="70866" y="1337"/>
                      <a:pt x="78772" y="385"/>
                    </a:cubicBezTo>
                    <a:cubicBezTo>
                      <a:pt x="84868" y="-377"/>
                      <a:pt x="90868" y="4"/>
                      <a:pt x="96774" y="1432"/>
                    </a:cubicBezTo>
                    <a:cubicBezTo>
                      <a:pt x="101441" y="2575"/>
                      <a:pt x="105918" y="4766"/>
                      <a:pt x="110585" y="5814"/>
                    </a:cubicBezTo>
                    <a:cubicBezTo>
                      <a:pt x="110585" y="6004"/>
                      <a:pt x="110680" y="6100"/>
                      <a:pt x="110776" y="6290"/>
                    </a:cubicBezTo>
                    <a:lnTo>
                      <a:pt x="110776" y="6290"/>
                    </a:lnTo>
                    <a:cubicBezTo>
                      <a:pt x="106204" y="8767"/>
                      <a:pt x="101917" y="11529"/>
                      <a:pt x="97917" y="14577"/>
                    </a:cubicBezTo>
                    <a:cubicBezTo>
                      <a:pt x="80772" y="27626"/>
                      <a:pt x="66389" y="45724"/>
                      <a:pt x="54673" y="63726"/>
                    </a:cubicBezTo>
                    <a:cubicBezTo>
                      <a:pt x="42386" y="82490"/>
                      <a:pt x="30099" y="101254"/>
                      <a:pt x="18479" y="120495"/>
                    </a:cubicBezTo>
                    <a:cubicBezTo>
                      <a:pt x="18479" y="120495"/>
                      <a:pt x="18479" y="120685"/>
                      <a:pt x="18574" y="120495"/>
                    </a:cubicBezTo>
                    <a:cubicBezTo>
                      <a:pt x="40291" y="88205"/>
                      <a:pt x="60198" y="53629"/>
                      <a:pt x="89725" y="27626"/>
                    </a:cubicBezTo>
                    <a:cubicBezTo>
                      <a:pt x="101822" y="16958"/>
                      <a:pt x="115062" y="7243"/>
                      <a:pt x="130778" y="3242"/>
                    </a:cubicBezTo>
                    <a:cubicBezTo>
                      <a:pt x="131445" y="3623"/>
                      <a:pt x="132302" y="3433"/>
                      <a:pt x="132683" y="2766"/>
                    </a:cubicBezTo>
                    <a:cubicBezTo>
                      <a:pt x="134112" y="2480"/>
                      <a:pt x="135446" y="2194"/>
                      <a:pt x="136874" y="2004"/>
                    </a:cubicBezTo>
                    <a:cubicBezTo>
                      <a:pt x="155162" y="-663"/>
                      <a:pt x="171069" y="7433"/>
                      <a:pt x="181642" y="22102"/>
                    </a:cubicBezTo>
                    <a:cubicBezTo>
                      <a:pt x="203644" y="52677"/>
                      <a:pt x="189262" y="96111"/>
                      <a:pt x="163639" y="119352"/>
                    </a:cubicBezTo>
                    <a:cubicBezTo>
                      <a:pt x="138017" y="142593"/>
                      <a:pt x="100393" y="149070"/>
                      <a:pt x="66961" y="150880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94" name="شكل حر: شكل 2393">
                <a:extLst>
                  <a:ext uri="{FF2B5EF4-FFF2-40B4-BE49-F238E27FC236}">
                    <a16:creationId xmlns:a16="http://schemas.microsoft.com/office/drawing/2014/main" id="{3F723AF5-435B-C839-6FBF-CC8BD7ADFB2A}"/>
                  </a:ext>
                </a:extLst>
              </p:cNvPr>
              <p:cNvSpPr/>
              <p:nvPr/>
            </p:nvSpPr>
            <p:spPr>
              <a:xfrm>
                <a:off x="6635876" y="3042665"/>
                <a:ext cx="130307" cy="142017"/>
              </a:xfrm>
              <a:custGeom>
                <a:avLst/>
                <a:gdLst>
                  <a:gd name="connsiteX0" fmla="*/ 128111 w 130307"/>
                  <a:gd name="connsiteY0" fmla="*/ 81629 h 142017"/>
                  <a:gd name="connsiteX1" fmla="*/ 120491 w 130307"/>
                  <a:gd name="connsiteY1" fmla="*/ 115443 h 142017"/>
                  <a:gd name="connsiteX2" fmla="*/ 115538 w 130307"/>
                  <a:gd name="connsiteY2" fmla="*/ 142018 h 142017"/>
                  <a:gd name="connsiteX3" fmla="*/ 48673 w 130307"/>
                  <a:gd name="connsiteY3" fmla="*/ 117157 h 142017"/>
                  <a:gd name="connsiteX4" fmla="*/ 14764 w 130307"/>
                  <a:gd name="connsiteY4" fmla="*/ 106299 h 142017"/>
                  <a:gd name="connsiteX5" fmla="*/ 2858 w 130307"/>
                  <a:gd name="connsiteY5" fmla="*/ 94012 h 142017"/>
                  <a:gd name="connsiteX6" fmla="*/ 0 w 130307"/>
                  <a:gd name="connsiteY6" fmla="*/ 79534 h 142017"/>
                  <a:gd name="connsiteX7" fmla="*/ 37719 w 130307"/>
                  <a:gd name="connsiteY7" fmla="*/ 39053 h 142017"/>
                  <a:gd name="connsiteX8" fmla="*/ 44863 w 130307"/>
                  <a:gd name="connsiteY8" fmla="*/ 16097 h 142017"/>
                  <a:gd name="connsiteX9" fmla="*/ 51721 w 130307"/>
                  <a:gd name="connsiteY9" fmla="*/ 21050 h 142017"/>
                  <a:gd name="connsiteX10" fmla="*/ 66389 w 130307"/>
                  <a:gd name="connsiteY10" fmla="*/ 35909 h 142017"/>
                  <a:gd name="connsiteX11" fmla="*/ 86868 w 130307"/>
                  <a:gd name="connsiteY11" fmla="*/ 67056 h 142017"/>
                  <a:gd name="connsiteX12" fmla="*/ 100775 w 130307"/>
                  <a:gd name="connsiteY12" fmla="*/ 100584 h 142017"/>
                  <a:gd name="connsiteX13" fmla="*/ 108680 w 130307"/>
                  <a:gd name="connsiteY13" fmla="*/ 134017 h 142017"/>
                  <a:gd name="connsiteX14" fmla="*/ 109061 w 130307"/>
                  <a:gd name="connsiteY14" fmla="*/ 134017 h 142017"/>
                  <a:gd name="connsiteX15" fmla="*/ 90392 w 130307"/>
                  <a:gd name="connsiteY15" fmla="*/ 65151 h 142017"/>
                  <a:gd name="connsiteX16" fmla="*/ 69914 w 130307"/>
                  <a:gd name="connsiteY16" fmla="*/ 33338 h 142017"/>
                  <a:gd name="connsiteX17" fmla="*/ 58198 w 130307"/>
                  <a:gd name="connsiteY17" fmla="*/ 20860 h 142017"/>
                  <a:gd name="connsiteX18" fmla="*/ 45339 w 130307"/>
                  <a:gd name="connsiteY18" fmla="*/ 12287 h 142017"/>
                  <a:gd name="connsiteX19" fmla="*/ 45815 w 130307"/>
                  <a:gd name="connsiteY19" fmla="*/ 0 h 142017"/>
                  <a:gd name="connsiteX20" fmla="*/ 107537 w 130307"/>
                  <a:gd name="connsiteY20" fmla="*/ 18098 h 142017"/>
                  <a:gd name="connsiteX21" fmla="*/ 109157 w 130307"/>
                  <a:gd name="connsiteY21" fmla="*/ 17907 h 142017"/>
                  <a:gd name="connsiteX22" fmla="*/ 128873 w 130307"/>
                  <a:gd name="connsiteY22" fmla="*/ 44958 h 142017"/>
                  <a:gd name="connsiteX23" fmla="*/ 128111 w 130307"/>
                  <a:gd name="connsiteY23" fmla="*/ 81344 h 142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0307" h="142017">
                    <a:moveTo>
                      <a:pt x="128111" y="81629"/>
                    </a:moveTo>
                    <a:cubicBezTo>
                      <a:pt x="126206" y="93059"/>
                      <a:pt x="123254" y="104203"/>
                      <a:pt x="120491" y="115443"/>
                    </a:cubicBezTo>
                    <a:cubicBezTo>
                      <a:pt x="118586" y="123063"/>
                      <a:pt x="115062" y="133255"/>
                      <a:pt x="115538" y="142018"/>
                    </a:cubicBezTo>
                    <a:cubicBezTo>
                      <a:pt x="100394" y="122492"/>
                      <a:pt x="71247" y="121158"/>
                      <a:pt x="48673" y="117157"/>
                    </a:cubicBezTo>
                    <a:cubicBezTo>
                      <a:pt x="36957" y="115062"/>
                      <a:pt x="25146" y="112395"/>
                      <a:pt x="14764" y="106299"/>
                    </a:cubicBezTo>
                    <a:cubicBezTo>
                      <a:pt x="9716" y="103346"/>
                      <a:pt x="5525" y="99251"/>
                      <a:pt x="2858" y="94012"/>
                    </a:cubicBezTo>
                    <a:cubicBezTo>
                      <a:pt x="572" y="89440"/>
                      <a:pt x="1048" y="84296"/>
                      <a:pt x="0" y="79534"/>
                    </a:cubicBezTo>
                    <a:cubicBezTo>
                      <a:pt x="16002" y="70009"/>
                      <a:pt x="29337" y="56674"/>
                      <a:pt x="37719" y="39053"/>
                    </a:cubicBezTo>
                    <a:cubicBezTo>
                      <a:pt x="41243" y="31814"/>
                      <a:pt x="43625" y="24003"/>
                      <a:pt x="44863" y="16097"/>
                    </a:cubicBezTo>
                    <a:cubicBezTo>
                      <a:pt x="46863" y="17907"/>
                      <a:pt x="49244" y="19145"/>
                      <a:pt x="51721" y="21050"/>
                    </a:cubicBezTo>
                    <a:cubicBezTo>
                      <a:pt x="57150" y="25241"/>
                      <a:pt x="62008" y="30766"/>
                      <a:pt x="66389" y="35909"/>
                    </a:cubicBezTo>
                    <a:cubicBezTo>
                      <a:pt x="74486" y="45339"/>
                      <a:pt x="81058" y="56102"/>
                      <a:pt x="86868" y="67056"/>
                    </a:cubicBezTo>
                    <a:cubicBezTo>
                      <a:pt x="92488" y="77724"/>
                      <a:pt x="97250" y="88964"/>
                      <a:pt x="100775" y="100584"/>
                    </a:cubicBezTo>
                    <a:cubicBezTo>
                      <a:pt x="104108" y="111538"/>
                      <a:pt x="106013" y="122872"/>
                      <a:pt x="108680" y="134017"/>
                    </a:cubicBezTo>
                    <a:cubicBezTo>
                      <a:pt x="108680" y="134207"/>
                      <a:pt x="109061" y="134207"/>
                      <a:pt x="109061" y="134017"/>
                    </a:cubicBezTo>
                    <a:cubicBezTo>
                      <a:pt x="109823" y="110871"/>
                      <a:pt x="100298" y="85820"/>
                      <a:pt x="90392" y="65151"/>
                    </a:cubicBezTo>
                    <a:cubicBezTo>
                      <a:pt x="84963" y="53816"/>
                      <a:pt x="78010" y="43053"/>
                      <a:pt x="69914" y="33338"/>
                    </a:cubicBezTo>
                    <a:cubicBezTo>
                      <a:pt x="66294" y="28956"/>
                      <a:pt x="62198" y="24860"/>
                      <a:pt x="58198" y="20860"/>
                    </a:cubicBezTo>
                    <a:cubicBezTo>
                      <a:pt x="54293" y="16955"/>
                      <a:pt x="49721" y="15050"/>
                      <a:pt x="45339" y="12287"/>
                    </a:cubicBezTo>
                    <a:cubicBezTo>
                      <a:pt x="45815" y="8192"/>
                      <a:pt x="45911" y="4096"/>
                      <a:pt x="45815" y="0"/>
                    </a:cubicBezTo>
                    <a:cubicBezTo>
                      <a:pt x="59246" y="17240"/>
                      <a:pt x="87535" y="20003"/>
                      <a:pt x="107537" y="18098"/>
                    </a:cubicBezTo>
                    <a:cubicBezTo>
                      <a:pt x="108109" y="18098"/>
                      <a:pt x="108680" y="18002"/>
                      <a:pt x="109157" y="17907"/>
                    </a:cubicBezTo>
                    <a:cubicBezTo>
                      <a:pt x="119348" y="24670"/>
                      <a:pt x="126111" y="32671"/>
                      <a:pt x="128873" y="44958"/>
                    </a:cubicBezTo>
                    <a:cubicBezTo>
                      <a:pt x="131540" y="56864"/>
                      <a:pt x="130016" y="69437"/>
                      <a:pt x="128111" y="81344"/>
                    </a:cubicBezTo>
                    <a:close/>
                  </a:path>
                </a:pathLst>
              </a:custGeom>
              <a:solidFill>
                <a:srgbClr val="4B61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95" name="شكل حر: شكل 2394">
                <a:extLst>
                  <a:ext uri="{FF2B5EF4-FFF2-40B4-BE49-F238E27FC236}">
                    <a16:creationId xmlns:a16="http://schemas.microsoft.com/office/drawing/2014/main" id="{2C329118-7E15-6FAC-06D8-CA161AC6AEEC}"/>
                  </a:ext>
                </a:extLst>
              </p:cNvPr>
              <p:cNvSpPr/>
              <p:nvPr/>
            </p:nvSpPr>
            <p:spPr>
              <a:xfrm>
                <a:off x="6753891" y="3050475"/>
                <a:ext cx="76787" cy="109346"/>
              </a:xfrm>
              <a:custGeom>
                <a:avLst/>
                <a:gdLst>
                  <a:gd name="connsiteX0" fmla="*/ 76771 w 76787"/>
                  <a:gd name="connsiteY0" fmla="*/ 76581 h 109346"/>
                  <a:gd name="connsiteX1" fmla="*/ 74295 w 76787"/>
                  <a:gd name="connsiteY1" fmla="*/ 103632 h 109346"/>
                  <a:gd name="connsiteX2" fmla="*/ 74390 w 76787"/>
                  <a:gd name="connsiteY2" fmla="*/ 109347 h 109346"/>
                  <a:gd name="connsiteX3" fmla="*/ 43910 w 76787"/>
                  <a:gd name="connsiteY3" fmla="*/ 94583 h 109346"/>
                  <a:gd name="connsiteX4" fmla="*/ 24003 w 76787"/>
                  <a:gd name="connsiteY4" fmla="*/ 86678 h 109346"/>
                  <a:gd name="connsiteX5" fmla="*/ 13811 w 76787"/>
                  <a:gd name="connsiteY5" fmla="*/ 77343 h 109346"/>
                  <a:gd name="connsiteX6" fmla="*/ 16002 w 76787"/>
                  <a:gd name="connsiteY6" fmla="*/ 62960 h 109346"/>
                  <a:gd name="connsiteX7" fmla="*/ 1905 w 76787"/>
                  <a:gd name="connsiteY7" fmla="*/ 13621 h 109346"/>
                  <a:gd name="connsiteX8" fmla="*/ 63532 w 76787"/>
                  <a:gd name="connsiteY8" fmla="*/ 97346 h 109346"/>
                  <a:gd name="connsiteX9" fmla="*/ 64198 w 76787"/>
                  <a:gd name="connsiteY9" fmla="*/ 97155 h 109346"/>
                  <a:gd name="connsiteX10" fmla="*/ 39052 w 76787"/>
                  <a:gd name="connsiteY10" fmla="*/ 42672 h 109346"/>
                  <a:gd name="connsiteX11" fmla="*/ 0 w 76787"/>
                  <a:gd name="connsiteY11" fmla="*/ 9239 h 109346"/>
                  <a:gd name="connsiteX12" fmla="*/ 42863 w 76787"/>
                  <a:gd name="connsiteY12" fmla="*/ 1524 h 109346"/>
                  <a:gd name="connsiteX13" fmla="*/ 56007 w 76787"/>
                  <a:gd name="connsiteY13" fmla="*/ 0 h 109346"/>
                  <a:gd name="connsiteX14" fmla="*/ 64389 w 76787"/>
                  <a:gd name="connsiteY14" fmla="*/ 13907 h 109346"/>
                  <a:gd name="connsiteX15" fmla="*/ 71438 w 76787"/>
                  <a:gd name="connsiteY15" fmla="*/ 33147 h 109346"/>
                  <a:gd name="connsiteX16" fmla="*/ 76771 w 76787"/>
                  <a:gd name="connsiteY16" fmla="*/ 76581 h 109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787" h="109346">
                    <a:moveTo>
                      <a:pt x="76771" y="76581"/>
                    </a:moveTo>
                    <a:cubicBezTo>
                      <a:pt x="76771" y="85725"/>
                      <a:pt x="74581" y="94488"/>
                      <a:pt x="74295" y="103632"/>
                    </a:cubicBezTo>
                    <a:cubicBezTo>
                      <a:pt x="74295" y="104966"/>
                      <a:pt x="74295" y="107156"/>
                      <a:pt x="74390" y="109347"/>
                    </a:cubicBezTo>
                    <a:cubicBezTo>
                      <a:pt x="65913" y="101632"/>
                      <a:pt x="55054" y="98107"/>
                      <a:pt x="43910" y="94583"/>
                    </a:cubicBezTo>
                    <a:cubicBezTo>
                      <a:pt x="37147" y="92488"/>
                      <a:pt x="30289" y="90202"/>
                      <a:pt x="24003" y="86678"/>
                    </a:cubicBezTo>
                    <a:cubicBezTo>
                      <a:pt x="19621" y="84296"/>
                      <a:pt x="16669" y="80963"/>
                      <a:pt x="13811" y="77343"/>
                    </a:cubicBezTo>
                    <a:cubicBezTo>
                      <a:pt x="14668" y="72580"/>
                      <a:pt x="15526" y="67818"/>
                      <a:pt x="16002" y="62960"/>
                    </a:cubicBezTo>
                    <a:cubicBezTo>
                      <a:pt x="17812" y="45625"/>
                      <a:pt x="15240" y="25051"/>
                      <a:pt x="1905" y="13621"/>
                    </a:cubicBezTo>
                    <a:cubicBezTo>
                      <a:pt x="34004" y="27337"/>
                      <a:pt x="50673" y="67437"/>
                      <a:pt x="63532" y="97346"/>
                    </a:cubicBezTo>
                    <a:cubicBezTo>
                      <a:pt x="63722" y="97726"/>
                      <a:pt x="64389" y="97536"/>
                      <a:pt x="64198" y="97155"/>
                    </a:cubicBezTo>
                    <a:cubicBezTo>
                      <a:pt x="56388" y="78676"/>
                      <a:pt x="49816" y="59722"/>
                      <a:pt x="39052" y="42672"/>
                    </a:cubicBezTo>
                    <a:cubicBezTo>
                      <a:pt x="30385" y="29051"/>
                      <a:pt x="16288" y="14002"/>
                      <a:pt x="0" y="9239"/>
                    </a:cubicBezTo>
                    <a:cubicBezTo>
                      <a:pt x="14383" y="7144"/>
                      <a:pt x="28480" y="3715"/>
                      <a:pt x="42863" y="1524"/>
                    </a:cubicBezTo>
                    <a:cubicBezTo>
                      <a:pt x="47244" y="857"/>
                      <a:pt x="51625" y="286"/>
                      <a:pt x="56007" y="0"/>
                    </a:cubicBezTo>
                    <a:cubicBezTo>
                      <a:pt x="58864" y="4667"/>
                      <a:pt x="62008" y="8954"/>
                      <a:pt x="64389" y="13907"/>
                    </a:cubicBezTo>
                    <a:cubicBezTo>
                      <a:pt x="67437" y="20098"/>
                      <a:pt x="69532" y="26575"/>
                      <a:pt x="71438" y="33147"/>
                    </a:cubicBezTo>
                    <a:cubicBezTo>
                      <a:pt x="75438" y="47244"/>
                      <a:pt x="76962" y="62008"/>
                      <a:pt x="76771" y="76581"/>
                    </a:cubicBezTo>
                    <a:close/>
                  </a:path>
                </a:pathLst>
              </a:custGeom>
              <a:solidFill>
                <a:srgbClr val="4855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96" name="شكل حر: شكل 2395">
                <a:extLst>
                  <a:ext uri="{FF2B5EF4-FFF2-40B4-BE49-F238E27FC236}">
                    <a16:creationId xmlns:a16="http://schemas.microsoft.com/office/drawing/2014/main" id="{3D348925-704F-B38B-72C5-1051DAFF8273}"/>
                  </a:ext>
                </a:extLst>
              </p:cNvPr>
              <p:cNvSpPr/>
              <p:nvPr/>
            </p:nvSpPr>
            <p:spPr>
              <a:xfrm>
                <a:off x="6793706" y="2947771"/>
                <a:ext cx="165544" cy="130327"/>
              </a:xfrm>
              <a:custGeom>
                <a:avLst/>
                <a:gdLst>
                  <a:gd name="connsiteX0" fmla="*/ 130397 w 165544"/>
                  <a:gd name="connsiteY0" fmla="*/ 65272 h 130327"/>
                  <a:gd name="connsiteX1" fmla="*/ 92774 w 165544"/>
                  <a:gd name="connsiteY1" fmla="*/ 100895 h 130327"/>
                  <a:gd name="connsiteX2" fmla="*/ 72866 w 165544"/>
                  <a:gd name="connsiteY2" fmla="*/ 115373 h 130327"/>
                  <a:gd name="connsiteX3" fmla="*/ 53721 w 165544"/>
                  <a:gd name="connsiteY3" fmla="*/ 127470 h 130327"/>
                  <a:gd name="connsiteX4" fmla="*/ 35909 w 165544"/>
                  <a:gd name="connsiteY4" fmla="*/ 130327 h 130327"/>
                  <a:gd name="connsiteX5" fmla="*/ 35624 w 165544"/>
                  <a:gd name="connsiteY5" fmla="*/ 130327 h 130327"/>
                  <a:gd name="connsiteX6" fmla="*/ 33909 w 165544"/>
                  <a:gd name="connsiteY6" fmla="*/ 125089 h 130327"/>
                  <a:gd name="connsiteX7" fmla="*/ 22574 w 165544"/>
                  <a:gd name="connsiteY7" fmla="*/ 102419 h 130327"/>
                  <a:gd name="connsiteX8" fmla="*/ 30861 w 165544"/>
                  <a:gd name="connsiteY8" fmla="*/ 102991 h 130327"/>
                  <a:gd name="connsiteX9" fmla="*/ 54292 w 165544"/>
                  <a:gd name="connsiteY9" fmla="*/ 113849 h 130327"/>
                  <a:gd name="connsiteX10" fmla="*/ 55817 w 165544"/>
                  <a:gd name="connsiteY10" fmla="*/ 111849 h 130327"/>
                  <a:gd name="connsiteX11" fmla="*/ 51530 w 165544"/>
                  <a:gd name="connsiteY11" fmla="*/ 107372 h 130327"/>
                  <a:gd name="connsiteX12" fmla="*/ 38576 w 165544"/>
                  <a:gd name="connsiteY12" fmla="*/ 73273 h 130327"/>
                  <a:gd name="connsiteX13" fmla="*/ 29528 w 165544"/>
                  <a:gd name="connsiteY13" fmla="*/ 56890 h 130327"/>
                  <a:gd name="connsiteX14" fmla="*/ 31051 w 165544"/>
                  <a:gd name="connsiteY14" fmla="*/ 56223 h 130327"/>
                  <a:gd name="connsiteX15" fmla="*/ 31528 w 165544"/>
                  <a:gd name="connsiteY15" fmla="*/ 55937 h 130327"/>
                  <a:gd name="connsiteX16" fmla="*/ 39148 w 165544"/>
                  <a:gd name="connsiteY16" fmla="*/ 55556 h 130327"/>
                  <a:gd name="connsiteX17" fmla="*/ 56197 w 165544"/>
                  <a:gd name="connsiteY17" fmla="*/ 53270 h 130327"/>
                  <a:gd name="connsiteX18" fmla="*/ 83344 w 165544"/>
                  <a:gd name="connsiteY18" fmla="*/ 50698 h 130327"/>
                  <a:gd name="connsiteX19" fmla="*/ 136398 w 165544"/>
                  <a:gd name="connsiteY19" fmla="*/ 48317 h 130327"/>
                  <a:gd name="connsiteX20" fmla="*/ 136398 w 165544"/>
                  <a:gd name="connsiteY20" fmla="*/ 47650 h 130327"/>
                  <a:gd name="connsiteX21" fmla="*/ 108680 w 165544"/>
                  <a:gd name="connsiteY21" fmla="*/ 46698 h 130327"/>
                  <a:gd name="connsiteX22" fmla="*/ 78010 w 165544"/>
                  <a:gd name="connsiteY22" fmla="*/ 47650 h 130327"/>
                  <a:gd name="connsiteX23" fmla="*/ 50863 w 165544"/>
                  <a:gd name="connsiteY23" fmla="*/ 49746 h 130327"/>
                  <a:gd name="connsiteX24" fmla="*/ 33718 w 165544"/>
                  <a:gd name="connsiteY24" fmla="*/ 51746 h 130327"/>
                  <a:gd name="connsiteX25" fmla="*/ 27146 w 165544"/>
                  <a:gd name="connsiteY25" fmla="*/ 53080 h 130327"/>
                  <a:gd name="connsiteX26" fmla="*/ 20574 w 165544"/>
                  <a:gd name="connsiteY26" fmla="*/ 42793 h 130327"/>
                  <a:gd name="connsiteX27" fmla="*/ 0 w 165544"/>
                  <a:gd name="connsiteY27" fmla="*/ 19075 h 130327"/>
                  <a:gd name="connsiteX28" fmla="*/ 14764 w 165544"/>
                  <a:gd name="connsiteY28" fmla="*/ 18313 h 130327"/>
                  <a:gd name="connsiteX29" fmla="*/ 40100 w 165544"/>
                  <a:gd name="connsiteY29" fmla="*/ 11836 h 130327"/>
                  <a:gd name="connsiteX30" fmla="*/ 62389 w 165544"/>
                  <a:gd name="connsiteY30" fmla="*/ 311 h 130327"/>
                  <a:gd name="connsiteX31" fmla="*/ 121634 w 165544"/>
                  <a:gd name="connsiteY31" fmla="*/ 17742 h 130327"/>
                  <a:gd name="connsiteX32" fmla="*/ 149162 w 165544"/>
                  <a:gd name="connsiteY32" fmla="*/ 34315 h 130327"/>
                  <a:gd name="connsiteX33" fmla="*/ 163830 w 165544"/>
                  <a:gd name="connsiteY33" fmla="*/ 40602 h 130327"/>
                  <a:gd name="connsiteX34" fmla="*/ 165545 w 165544"/>
                  <a:gd name="connsiteY34" fmla="*/ 40983 h 130327"/>
                  <a:gd name="connsiteX35" fmla="*/ 130112 w 165544"/>
                  <a:gd name="connsiteY35" fmla="*/ 64986 h 13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65544" h="130327">
                    <a:moveTo>
                      <a:pt x="130397" y="65272"/>
                    </a:moveTo>
                    <a:cubicBezTo>
                      <a:pt x="118015" y="77273"/>
                      <a:pt x="106394" y="90132"/>
                      <a:pt x="92774" y="100895"/>
                    </a:cubicBezTo>
                    <a:cubicBezTo>
                      <a:pt x="86296" y="105943"/>
                      <a:pt x="79343" y="110420"/>
                      <a:pt x="72866" y="115373"/>
                    </a:cubicBezTo>
                    <a:cubicBezTo>
                      <a:pt x="66866" y="119945"/>
                      <a:pt x="60674" y="124327"/>
                      <a:pt x="53721" y="127470"/>
                    </a:cubicBezTo>
                    <a:cubicBezTo>
                      <a:pt x="47816" y="130137"/>
                      <a:pt x="42196" y="129661"/>
                      <a:pt x="35909" y="130327"/>
                    </a:cubicBezTo>
                    <a:cubicBezTo>
                      <a:pt x="35909" y="130327"/>
                      <a:pt x="35719" y="130327"/>
                      <a:pt x="35624" y="130327"/>
                    </a:cubicBezTo>
                    <a:cubicBezTo>
                      <a:pt x="35052" y="128613"/>
                      <a:pt x="34480" y="126803"/>
                      <a:pt x="33909" y="125089"/>
                    </a:cubicBezTo>
                    <a:cubicBezTo>
                      <a:pt x="31337" y="117469"/>
                      <a:pt x="27908" y="108896"/>
                      <a:pt x="22574" y="102419"/>
                    </a:cubicBezTo>
                    <a:cubicBezTo>
                      <a:pt x="25337" y="102419"/>
                      <a:pt x="28099" y="102610"/>
                      <a:pt x="30861" y="102991"/>
                    </a:cubicBezTo>
                    <a:cubicBezTo>
                      <a:pt x="39719" y="104324"/>
                      <a:pt x="47149" y="108801"/>
                      <a:pt x="54292" y="113849"/>
                    </a:cubicBezTo>
                    <a:cubicBezTo>
                      <a:pt x="55531" y="114706"/>
                      <a:pt x="56674" y="112897"/>
                      <a:pt x="55817" y="111849"/>
                    </a:cubicBezTo>
                    <a:cubicBezTo>
                      <a:pt x="54388" y="110230"/>
                      <a:pt x="53054" y="108706"/>
                      <a:pt x="51530" y="107372"/>
                    </a:cubicBezTo>
                    <a:cubicBezTo>
                      <a:pt x="49911" y="95275"/>
                      <a:pt x="44101" y="84131"/>
                      <a:pt x="38576" y="73273"/>
                    </a:cubicBezTo>
                    <a:cubicBezTo>
                      <a:pt x="35719" y="67748"/>
                      <a:pt x="32671" y="62224"/>
                      <a:pt x="29528" y="56890"/>
                    </a:cubicBezTo>
                    <a:cubicBezTo>
                      <a:pt x="30004" y="56699"/>
                      <a:pt x="30575" y="56509"/>
                      <a:pt x="31051" y="56223"/>
                    </a:cubicBezTo>
                    <a:cubicBezTo>
                      <a:pt x="31242" y="56223"/>
                      <a:pt x="31433" y="56032"/>
                      <a:pt x="31528" y="55937"/>
                    </a:cubicBezTo>
                    <a:cubicBezTo>
                      <a:pt x="33814" y="55556"/>
                      <a:pt x="37814" y="55651"/>
                      <a:pt x="39148" y="55556"/>
                    </a:cubicBezTo>
                    <a:cubicBezTo>
                      <a:pt x="44863" y="54889"/>
                      <a:pt x="50483" y="53937"/>
                      <a:pt x="56197" y="53270"/>
                    </a:cubicBezTo>
                    <a:cubicBezTo>
                      <a:pt x="65246" y="52222"/>
                      <a:pt x="74295" y="51270"/>
                      <a:pt x="83344" y="50698"/>
                    </a:cubicBezTo>
                    <a:cubicBezTo>
                      <a:pt x="100870" y="49555"/>
                      <a:pt x="118872" y="48603"/>
                      <a:pt x="136398" y="48317"/>
                    </a:cubicBezTo>
                    <a:cubicBezTo>
                      <a:pt x="136779" y="48317"/>
                      <a:pt x="136779" y="47650"/>
                      <a:pt x="136398" y="47650"/>
                    </a:cubicBezTo>
                    <a:cubicBezTo>
                      <a:pt x="127159" y="47555"/>
                      <a:pt x="117920" y="46698"/>
                      <a:pt x="108680" y="46698"/>
                    </a:cubicBezTo>
                    <a:cubicBezTo>
                      <a:pt x="98488" y="46698"/>
                      <a:pt x="88297" y="47555"/>
                      <a:pt x="78010" y="47650"/>
                    </a:cubicBezTo>
                    <a:cubicBezTo>
                      <a:pt x="68961" y="47650"/>
                      <a:pt x="59817" y="48793"/>
                      <a:pt x="50863" y="49746"/>
                    </a:cubicBezTo>
                    <a:cubicBezTo>
                      <a:pt x="45149" y="50413"/>
                      <a:pt x="39433" y="51175"/>
                      <a:pt x="33718" y="51746"/>
                    </a:cubicBezTo>
                    <a:cubicBezTo>
                      <a:pt x="31147" y="52032"/>
                      <a:pt x="28956" y="51556"/>
                      <a:pt x="27146" y="53080"/>
                    </a:cubicBezTo>
                    <a:cubicBezTo>
                      <a:pt x="25051" y="49651"/>
                      <a:pt x="22860" y="46126"/>
                      <a:pt x="20574" y="42793"/>
                    </a:cubicBezTo>
                    <a:cubicBezTo>
                      <a:pt x="14573" y="34030"/>
                      <a:pt x="7811" y="26029"/>
                      <a:pt x="0" y="19075"/>
                    </a:cubicBezTo>
                    <a:cubicBezTo>
                      <a:pt x="4953" y="19456"/>
                      <a:pt x="10096" y="18790"/>
                      <a:pt x="14764" y="18313"/>
                    </a:cubicBezTo>
                    <a:cubicBezTo>
                      <a:pt x="23432" y="17361"/>
                      <a:pt x="32004" y="14980"/>
                      <a:pt x="40100" y="11836"/>
                    </a:cubicBezTo>
                    <a:cubicBezTo>
                      <a:pt x="47911" y="8884"/>
                      <a:pt x="55340" y="4978"/>
                      <a:pt x="62389" y="311"/>
                    </a:cubicBezTo>
                    <a:cubicBezTo>
                      <a:pt x="83534" y="-1975"/>
                      <a:pt x="103061" y="8788"/>
                      <a:pt x="121634" y="17742"/>
                    </a:cubicBezTo>
                    <a:cubicBezTo>
                      <a:pt x="131254" y="22409"/>
                      <a:pt x="139827" y="29077"/>
                      <a:pt x="149162" y="34315"/>
                    </a:cubicBezTo>
                    <a:cubicBezTo>
                      <a:pt x="153829" y="36982"/>
                      <a:pt x="158782" y="39078"/>
                      <a:pt x="163830" y="40602"/>
                    </a:cubicBezTo>
                    <a:cubicBezTo>
                      <a:pt x="164401" y="40792"/>
                      <a:pt x="164973" y="40888"/>
                      <a:pt x="165545" y="40983"/>
                    </a:cubicBezTo>
                    <a:cubicBezTo>
                      <a:pt x="151543" y="44031"/>
                      <a:pt x="140017" y="55366"/>
                      <a:pt x="130112" y="64986"/>
                    </a:cubicBezTo>
                    <a:close/>
                  </a:path>
                </a:pathLst>
              </a:custGeom>
              <a:solidFill>
                <a:srgbClr val="4B61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97" name="شكل حر: شكل 2396">
                <a:extLst>
                  <a:ext uri="{FF2B5EF4-FFF2-40B4-BE49-F238E27FC236}">
                    <a16:creationId xmlns:a16="http://schemas.microsoft.com/office/drawing/2014/main" id="{7F9C5576-2A91-26EC-EEC6-D6A8E4BB0024}"/>
                  </a:ext>
                </a:extLst>
              </p:cNvPr>
              <p:cNvSpPr/>
              <p:nvPr/>
            </p:nvSpPr>
            <p:spPr>
              <a:xfrm>
                <a:off x="6276566" y="2671719"/>
                <a:ext cx="696643" cy="522045"/>
              </a:xfrm>
              <a:custGeom>
                <a:avLst/>
                <a:gdLst>
                  <a:gd name="connsiteX0" fmla="*/ 696495 w 696643"/>
                  <a:gd name="connsiteY0" fmla="*/ 314558 h 522045"/>
                  <a:gd name="connsiteX1" fmla="*/ 659062 w 696643"/>
                  <a:gd name="connsiteY1" fmla="*/ 300461 h 522045"/>
                  <a:gd name="connsiteX2" fmla="*/ 630011 w 696643"/>
                  <a:gd name="connsiteY2" fmla="*/ 284649 h 522045"/>
                  <a:gd name="connsiteX3" fmla="*/ 586291 w 696643"/>
                  <a:gd name="connsiteY3" fmla="*/ 272076 h 522045"/>
                  <a:gd name="connsiteX4" fmla="*/ 597912 w 696643"/>
                  <a:gd name="connsiteY4" fmla="*/ 262647 h 522045"/>
                  <a:gd name="connsiteX5" fmla="*/ 627439 w 696643"/>
                  <a:gd name="connsiteY5" fmla="*/ 226356 h 522045"/>
                  <a:gd name="connsiteX6" fmla="*/ 638012 w 696643"/>
                  <a:gd name="connsiteY6" fmla="*/ 203401 h 522045"/>
                  <a:gd name="connsiteX7" fmla="*/ 641346 w 696643"/>
                  <a:gd name="connsiteY7" fmla="*/ 190161 h 522045"/>
                  <a:gd name="connsiteX8" fmla="*/ 649823 w 696643"/>
                  <a:gd name="connsiteY8" fmla="*/ 174255 h 522045"/>
                  <a:gd name="connsiteX9" fmla="*/ 649442 w 696643"/>
                  <a:gd name="connsiteY9" fmla="*/ 173207 h 522045"/>
                  <a:gd name="connsiteX10" fmla="*/ 648394 w 696643"/>
                  <a:gd name="connsiteY10" fmla="*/ 172635 h 522045"/>
                  <a:gd name="connsiteX11" fmla="*/ 620867 w 696643"/>
                  <a:gd name="connsiteY11" fmla="*/ 174159 h 522045"/>
                  <a:gd name="connsiteX12" fmla="*/ 585529 w 696643"/>
                  <a:gd name="connsiteY12" fmla="*/ 169683 h 522045"/>
                  <a:gd name="connsiteX13" fmla="*/ 562288 w 696643"/>
                  <a:gd name="connsiteY13" fmla="*/ 169873 h 522045"/>
                  <a:gd name="connsiteX14" fmla="*/ 566479 w 696643"/>
                  <a:gd name="connsiteY14" fmla="*/ 151966 h 522045"/>
                  <a:gd name="connsiteX15" fmla="*/ 570289 w 696643"/>
                  <a:gd name="connsiteY15" fmla="*/ 121677 h 522045"/>
                  <a:gd name="connsiteX16" fmla="*/ 573337 w 696643"/>
                  <a:gd name="connsiteY16" fmla="*/ 91863 h 522045"/>
                  <a:gd name="connsiteX17" fmla="*/ 578957 w 696643"/>
                  <a:gd name="connsiteY17" fmla="*/ 57669 h 522045"/>
                  <a:gd name="connsiteX18" fmla="*/ 578957 w 696643"/>
                  <a:gd name="connsiteY18" fmla="*/ 57669 h 522045"/>
                  <a:gd name="connsiteX19" fmla="*/ 580100 w 696643"/>
                  <a:gd name="connsiteY19" fmla="*/ 55383 h 522045"/>
                  <a:gd name="connsiteX20" fmla="*/ 579719 w 696643"/>
                  <a:gd name="connsiteY20" fmla="*/ 55287 h 522045"/>
                  <a:gd name="connsiteX21" fmla="*/ 578671 w 696643"/>
                  <a:gd name="connsiteY21" fmla="*/ 57192 h 522045"/>
                  <a:gd name="connsiteX22" fmla="*/ 578100 w 696643"/>
                  <a:gd name="connsiteY22" fmla="*/ 57383 h 522045"/>
                  <a:gd name="connsiteX23" fmla="*/ 577338 w 696643"/>
                  <a:gd name="connsiteY23" fmla="*/ 59002 h 522045"/>
                  <a:gd name="connsiteX24" fmla="*/ 551239 w 696643"/>
                  <a:gd name="connsiteY24" fmla="*/ 74242 h 522045"/>
                  <a:gd name="connsiteX25" fmla="*/ 520378 w 696643"/>
                  <a:gd name="connsiteY25" fmla="*/ 87291 h 522045"/>
                  <a:gd name="connsiteX26" fmla="*/ 489327 w 696643"/>
                  <a:gd name="connsiteY26" fmla="*/ 108532 h 522045"/>
                  <a:gd name="connsiteX27" fmla="*/ 477801 w 696643"/>
                  <a:gd name="connsiteY27" fmla="*/ 118152 h 522045"/>
                  <a:gd name="connsiteX28" fmla="*/ 482373 w 696643"/>
                  <a:gd name="connsiteY28" fmla="*/ 103674 h 522045"/>
                  <a:gd name="connsiteX29" fmla="*/ 482754 w 696643"/>
                  <a:gd name="connsiteY29" fmla="*/ 103579 h 522045"/>
                  <a:gd name="connsiteX30" fmla="*/ 482945 w 696643"/>
                  <a:gd name="connsiteY30" fmla="*/ 102912 h 522045"/>
                  <a:gd name="connsiteX31" fmla="*/ 485898 w 696643"/>
                  <a:gd name="connsiteY31" fmla="*/ 100055 h 522045"/>
                  <a:gd name="connsiteX32" fmla="*/ 485707 w 696643"/>
                  <a:gd name="connsiteY32" fmla="*/ 99769 h 522045"/>
                  <a:gd name="connsiteX33" fmla="*/ 481897 w 696643"/>
                  <a:gd name="connsiteY33" fmla="*/ 102817 h 522045"/>
                  <a:gd name="connsiteX34" fmla="*/ 401982 w 696643"/>
                  <a:gd name="connsiteY34" fmla="*/ 117867 h 522045"/>
                  <a:gd name="connsiteX35" fmla="*/ 397410 w 696643"/>
                  <a:gd name="connsiteY35" fmla="*/ 66813 h 522045"/>
                  <a:gd name="connsiteX36" fmla="*/ 379313 w 696643"/>
                  <a:gd name="connsiteY36" fmla="*/ 5853 h 522045"/>
                  <a:gd name="connsiteX37" fmla="*/ 379313 w 696643"/>
                  <a:gd name="connsiteY37" fmla="*/ 5281 h 522045"/>
                  <a:gd name="connsiteX38" fmla="*/ 380551 w 696643"/>
                  <a:gd name="connsiteY38" fmla="*/ 995 h 522045"/>
                  <a:gd name="connsiteX39" fmla="*/ 379408 w 696643"/>
                  <a:gd name="connsiteY39" fmla="*/ 42 h 522045"/>
                  <a:gd name="connsiteX40" fmla="*/ 379408 w 696643"/>
                  <a:gd name="connsiteY40" fmla="*/ 42 h 522045"/>
                  <a:gd name="connsiteX41" fmla="*/ 378932 w 696643"/>
                  <a:gd name="connsiteY41" fmla="*/ 995 h 522045"/>
                  <a:gd name="connsiteX42" fmla="*/ 378170 w 696643"/>
                  <a:gd name="connsiteY42" fmla="*/ 1757 h 522045"/>
                  <a:gd name="connsiteX43" fmla="*/ 376646 w 696643"/>
                  <a:gd name="connsiteY43" fmla="*/ 4329 h 522045"/>
                  <a:gd name="connsiteX44" fmla="*/ 371693 w 696643"/>
                  <a:gd name="connsiteY44" fmla="*/ 11187 h 522045"/>
                  <a:gd name="connsiteX45" fmla="*/ 357977 w 696643"/>
                  <a:gd name="connsiteY45" fmla="*/ 24807 h 522045"/>
                  <a:gd name="connsiteX46" fmla="*/ 329973 w 696643"/>
                  <a:gd name="connsiteY46" fmla="*/ 53478 h 522045"/>
                  <a:gd name="connsiteX47" fmla="*/ 292445 w 696643"/>
                  <a:gd name="connsiteY47" fmla="*/ 116152 h 522045"/>
                  <a:gd name="connsiteX48" fmla="*/ 288159 w 696643"/>
                  <a:gd name="connsiteY48" fmla="*/ 112437 h 522045"/>
                  <a:gd name="connsiteX49" fmla="*/ 242915 w 696643"/>
                  <a:gd name="connsiteY49" fmla="*/ 87101 h 522045"/>
                  <a:gd name="connsiteX50" fmla="*/ 183860 w 696643"/>
                  <a:gd name="connsiteY50" fmla="*/ 60526 h 522045"/>
                  <a:gd name="connsiteX51" fmla="*/ 183574 w 696643"/>
                  <a:gd name="connsiteY51" fmla="*/ 60907 h 522045"/>
                  <a:gd name="connsiteX52" fmla="*/ 190908 w 696643"/>
                  <a:gd name="connsiteY52" fmla="*/ 67194 h 522045"/>
                  <a:gd name="connsiteX53" fmla="*/ 195290 w 696643"/>
                  <a:gd name="connsiteY53" fmla="*/ 101007 h 522045"/>
                  <a:gd name="connsiteX54" fmla="*/ 195957 w 696643"/>
                  <a:gd name="connsiteY54" fmla="*/ 121105 h 522045"/>
                  <a:gd name="connsiteX55" fmla="*/ 180812 w 696643"/>
                  <a:gd name="connsiteY55" fmla="*/ 112723 h 522045"/>
                  <a:gd name="connsiteX56" fmla="*/ 146427 w 696643"/>
                  <a:gd name="connsiteY56" fmla="*/ 103484 h 522045"/>
                  <a:gd name="connsiteX57" fmla="*/ 101278 w 696643"/>
                  <a:gd name="connsiteY57" fmla="*/ 101388 h 522045"/>
                  <a:gd name="connsiteX58" fmla="*/ 80609 w 696643"/>
                  <a:gd name="connsiteY58" fmla="*/ 100436 h 522045"/>
                  <a:gd name="connsiteX59" fmla="*/ 63464 w 696643"/>
                  <a:gd name="connsiteY59" fmla="*/ 90720 h 522045"/>
                  <a:gd name="connsiteX60" fmla="*/ 63178 w 696643"/>
                  <a:gd name="connsiteY60" fmla="*/ 91101 h 522045"/>
                  <a:gd name="connsiteX61" fmla="*/ 70512 w 696643"/>
                  <a:gd name="connsiteY61" fmla="*/ 97388 h 522045"/>
                  <a:gd name="connsiteX62" fmla="*/ 70703 w 696643"/>
                  <a:gd name="connsiteY62" fmla="*/ 97769 h 522045"/>
                  <a:gd name="connsiteX63" fmla="*/ 96992 w 696643"/>
                  <a:gd name="connsiteY63" fmla="*/ 164349 h 522045"/>
                  <a:gd name="connsiteX64" fmla="*/ 110232 w 696643"/>
                  <a:gd name="connsiteY64" fmla="*/ 193019 h 522045"/>
                  <a:gd name="connsiteX65" fmla="*/ 132901 w 696643"/>
                  <a:gd name="connsiteY65" fmla="*/ 207497 h 522045"/>
                  <a:gd name="connsiteX66" fmla="*/ 93658 w 696643"/>
                  <a:gd name="connsiteY66" fmla="*/ 228738 h 522045"/>
                  <a:gd name="connsiteX67" fmla="*/ 42128 w 696643"/>
                  <a:gd name="connsiteY67" fmla="*/ 258837 h 522045"/>
                  <a:gd name="connsiteX68" fmla="*/ 42699 w 696643"/>
                  <a:gd name="connsiteY68" fmla="*/ 261027 h 522045"/>
                  <a:gd name="connsiteX69" fmla="*/ 47748 w 696643"/>
                  <a:gd name="connsiteY69" fmla="*/ 259694 h 522045"/>
                  <a:gd name="connsiteX70" fmla="*/ 48795 w 696643"/>
                  <a:gd name="connsiteY70" fmla="*/ 260551 h 522045"/>
                  <a:gd name="connsiteX71" fmla="*/ 91086 w 696643"/>
                  <a:gd name="connsiteY71" fmla="*/ 274553 h 522045"/>
                  <a:gd name="connsiteX72" fmla="*/ 48700 w 696643"/>
                  <a:gd name="connsiteY72" fmla="*/ 302175 h 522045"/>
                  <a:gd name="connsiteX73" fmla="*/ 20887 w 696643"/>
                  <a:gd name="connsiteY73" fmla="*/ 341323 h 522045"/>
                  <a:gd name="connsiteX74" fmla="*/ 11172 w 696643"/>
                  <a:gd name="connsiteY74" fmla="*/ 356563 h 522045"/>
                  <a:gd name="connsiteX75" fmla="*/ 2599 w 696643"/>
                  <a:gd name="connsiteY75" fmla="*/ 374565 h 522045"/>
                  <a:gd name="connsiteX76" fmla="*/ 27 w 696643"/>
                  <a:gd name="connsiteY76" fmla="*/ 379995 h 522045"/>
                  <a:gd name="connsiteX77" fmla="*/ 980 w 696643"/>
                  <a:gd name="connsiteY77" fmla="*/ 380471 h 522045"/>
                  <a:gd name="connsiteX78" fmla="*/ 1837 w 696643"/>
                  <a:gd name="connsiteY78" fmla="*/ 379328 h 522045"/>
                  <a:gd name="connsiteX79" fmla="*/ 1837 w 696643"/>
                  <a:gd name="connsiteY79" fmla="*/ 379614 h 522045"/>
                  <a:gd name="connsiteX80" fmla="*/ 3647 w 696643"/>
                  <a:gd name="connsiteY80" fmla="*/ 380280 h 522045"/>
                  <a:gd name="connsiteX81" fmla="*/ 6409 w 696643"/>
                  <a:gd name="connsiteY81" fmla="*/ 374375 h 522045"/>
                  <a:gd name="connsiteX82" fmla="*/ 36794 w 696643"/>
                  <a:gd name="connsiteY82" fmla="*/ 366279 h 522045"/>
                  <a:gd name="connsiteX83" fmla="*/ 81180 w 696643"/>
                  <a:gd name="connsiteY83" fmla="*/ 380947 h 522045"/>
                  <a:gd name="connsiteX84" fmla="*/ 119757 w 696643"/>
                  <a:gd name="connsiteY84" fmla="*/ 398092 h 522045"/>
                  <a:gd name="connsiteX85" fmla="*/ 135663 w 696643"/>
                  <a:gd name="connsiteY85" fmla="*/ 402188 h 522045"/>
                  <a:gd name="connsiteX86" fmla="*/ 153761 w 696643"/>
                  <a:gd name="connsiteY86" fmla="*/ 399997 h 522045"/>
                  <a:gd name="connsiteX87" fmla="*/ 144998 w 696643"/>
                  <a:gd name="connsiteY87" fmla="*/ 431811 h 522045"/>
                  <a:gd name="connsiteX88" fmla="*/ 143378 w 696643"/>
                  <a:gd name="connsiteY88" fmla="*/ 466482 h 522045"/>
                  <a:gd name="connsiteX89" fmla="*/ 143664 w 696643"/>
                  <a:gd name="connsiteY89" fmla="*/ 472292 h 522045"/>
                  <a:gd name="connsiteX90" fmla="*/ 144236 w 696643"/>
                  <a:gd name="connsiteY90" fmla="*/ 472292 h 522045"/>
                  <a:gd name="connsiteX91" fmla="*/ 154047 w 696643"/>
                  <a:gd name="connsiteY91" fmla="*/ 451718 h 522045"/>
                  <a:gd name="connsiteX92" fmla="*/ 171287 w 696643"/>
                  <a:gd name="connsiteY92" fmla="*/ 443431 h 522045"/>
                  <a:gd name="connsiteX93" fmla="*/ 207006 w 696643"/>
                  <a:gd name="connsiteY93" fmla="*/ 432954 h 522045"/>
                  <a:gd name="connsiteX94" fmla="*/ 205101 w 696643"/>
                  <a:gd name="connsiteY94" fmla="*/ 483246 h 522045"/>
                  <a:gd name="connsiteX95" fmla="*/ 205386 w 696643"/>
                  <a:gd name="connsiteY95" fmla="*/ 483912 h 522045"/>
                  <a:gd name="connsiteX96" fmla="*/ 207482 w 696643"/>
                  <a:gd name="connsiteY96" fmla="*/ 485913 h 522045"/>
                  <a:gd name="connsiteX97" fmla="*/ 270633 w 696643"/>
                  <a:gd name="connsiteY97" fmla="*/ 472292 h 522045"/>
                  <a:gd name="connsiteX98" fmla="*/ 321877 w 696643"/>
                  <a:gd name="connsiteY98" fmla="*/ 465434 h 522045"/>
                  <a:gd name="connsiteX99" fmla="*/ 355405 w 696643"/>
                  <a:gd name="connsiteY99" fmla="*/ 452575 h 522045"/>
                  <a:gd name="connsiteX100" fmla="*/ 363025 w 696643"/>
                  <a:gd name="connsiteY100" fmla="*/ 473625 h 522045"/>
                  <a:gd name="connsiteX101" fmla="*/ 395505 w 696643"/>
                  <a:gd name="connsiteY101" fmla="*/ 490008 h 522045"/>
                  <a:gd name="connsiteX102" fmla="*/ 433224 w 696643"/>
                  <a:gd name="connsiteY102" fmla="*/ 496771 h 522045"/>
                  <a:gd name="connsiteX103" fmla="*/ 453322 w 696643"/>
                  <a:gd name="connsiteY103" fmla="*/ 502486 h 522045"/>
                  <a:gd name="connsiteX104" fmla="*/ 476373 w 696643"/>
                  <a:gd name="connsiteY104" fmla="*/ 520203 h 522045"/>
                  <a:gd name="connsiteX105" fmla="*/ 477039 w 696643"/>
                  <a:gd name="connsiteY105" fmla="*/ 521536 h 522045"/>
                  <a:gd name="connsiteX106" fmla="*/ 479135 w 696643"/>
                  <a:gd name="connsiteY106" fmla="*/ 520869 h 522045"/>
                  <a:gd name="connsiteX107" fmla="*/ 485802 w 696643"/>
                  <a:gd name="connsiteY107" fmla="*/ 478864 h 522045"/>
                  <a:gd name="connsiteX108" fmla="*/ 489803 w 696643"/>
                  <a:gd name="connsiteY108" fmla="*/ 461814 h 522045"/>
                  <a:gd name="connsiteX109" fmla="*/ 511996 w 696643"/>
                  <a:gd name="connsiteY109" fmla="*/ 474864 h 522045"/>
                  <a:gd name="connsiteX110" fmla="*/ 532856 w 696643"/>
                  <a:gd name="connsiteY110" fmla="*/ 481531 h 522045"/>
                  <a:gd name="connsiteX111" fmla="*/ 552096 w 696643"/>
                  <a:gd name="connsiteY111" fmla="*/ 492104 h 522045"/>
                  <a:gd name="connsiteX112" fmla="*/ 557335 w 696643"/>
                  <a:gd name="connsiteY112" fmla="*/ 497057 h 522045"/>
                  <a:gd name="connsiteX113" fmla="*/ 557811 w 696643"/>
                  <a:gd name="connsiteY113" fmla="*/ 496200 h 522045"/>
                  <a:gd name="connsiteX114" fmla="*/ 554478 w 696643"/>
                  <a:gd name="connsiteY114" fmla="*/ 485436 h 522045"/>
                  <a:gd name="connsiteX115" fmla="*/ 556859 w 696643"/>
                  <a:gd name="connsiteY115" fmla="*/ 470196 h 522045"/>
                  <a:gd name="connsiteX116" fmla="*/ 558288 w 696643"/>
                  <a:gd name="connsiteY116" fmla="*/ 437907 h 522045"/>
                  <a:gd name="connsiteX117" fmla="*/ 553430 w 696643"/>
                  <a:gd name="connsiteY117" fmla="*/ 409998 h 522045"/>
                  <a:gd name="connsiteX118" fmla="*/ 560478 w 696643"/>
                  <a:gd name="connsiteY118" fmla="*/ 409998 h 522045"/>
                  <a:gd name="connsiteX119" fmla="*/ 577909 w 696643"/>
                  <a:gd name="connsiteY119" fmla="*/ 404760 h 522045"/>
                  <a:gd name="connsiteX120" fmla="*/ 596102 w 696643"/>
                  <a:gd name="connsiteY120" fmla="*/ 392282 h 522045"/>
                  <a:gd name="connsiteX121" fmla="*/ 614485 w 696643"/>
                  <a:gd name="connsiteY121" fmla="*/ 378852 h 522045"/>
                  <a:gd name="connsiteX122" fmla="*/ 648489 w 696643"/>
                  <a:gd name="connsiteY122" fmla="*/ 346467 h 522045"/>
                  <a:gd name="connsiteX123" fmla="*/ 666777 w 696643"/>
                  <a:gd name="connsiteY123" fmla="*/ 329988 h 522045"/>
                  <a:gd name="connsiteX124" fmla="*/ 686208 w 696643"/>
                  <a:gd name="connsiteY124" fmla="*/ 319511 h 522045"/>
                  <a:gd name="connsiteX125" fmla="*/ 686875 w 696643"/>
                  <a:gd name="connsiteY125" fmla="*/ 317511 h 522045"/>
                  <a:gd name="connsiteX126" fmla="*/ 696305 w 696643"/>
                  <a:gd name="connsiteY126" fmla="*/ 315415 h 522045"/>
                  <a:gd name="connsiteX127" fmla="*/ 696019 w 696643"/>
                  <a:gd name="connsiteY127" fmla="*/ 314463 h 522045"/>
                  <a:gd name="connsiteX128" fmla="*/ 597531 w 696643"/>
                  <a:gd name="connsiteY128" fmla="*/ 175398 h 522045"/>
                  <a:gd name="connsiteX129" fmla="*/ 631059 w 696643"/>
                  <a:gd name="connsiteY129" fmla="*/ 179208 h 522045"/>
                  <a:gd name="connsiteX130" fmla="*/ 642679 w 696643"/>
                  <a:gd name="connsiteY130" fmla="*/ 178446 h 522045"/>
                  <a:gd name="connsiteX131" fmla="*/ 629535 w 696643"/>
                  <a:gd name="connsiteY131" fmla="*/ 212355 h 522045"/>
                  <a:gd name="connsiteX132" fmla="*/ 598959 w 696643"/>
                  <a:gd name="connsiteY132" fmla="*/ 254836 h 522045"/>
                  <a:gd name="connsiteX133" fmla="*/ 557145 w 696643"/>
                  <a:gd name="connsiteY133" fmla="*/ 283030 h 522045"/>
                  <a:gd name="connsiteX134" fmla="*/ 535142 w 696643"/>
                  <a:gd name="connsiteY134" fmla="*/ 289507 h 522045"/>
                  <a:gd name="connsiteX135" fmla="*/ 512568 w 696643"/>
                  <a:gd name="connsiteY135" fmla="*/ 291412 h 522045"/>
                  <a:gd name="connsiteX136" fmla="*/ 487993 w 696643"/>
                  <a:gd name="connsiteY136" fmla="*/ 277220 h 522045"/>
                  <a:gd name="connsiteX137" fmla="*/ 467229 w 696643"/>
                  <a:gd name="connsiteY137" fmla="*/ 272076 h 522045"/>
                  <a:gd name="connsiteX138" fmla="*/ 621724 w 696643"/>
                  <a:gd name="connsiteY138" fmla="*/ 183399 h 522045"/>
                  <a:gd name="connsiteX139" fmla="*/ 621248 w 696643"/>
                  <a:gd name="connsiteY139" fmla="*/ 181684 h 522045"/>
                  <a:gd name="connsiteX140" fmla="*/ 535523 w 696643"/>
                  <a:gd name="connsiteY140" fmla="*/ 213307 h 522045"/>
                  <a:gd name="connsiteX141" fmla="*/ 462561 w 696643"/>
                  <a:gd name="connsiteY141" fmla="*/ 271410 h 522045"/>
                  <a:gd name="connsiteX142" fmla="*/ 462561 w 696643"/>
                  <a:gd name="connsiteY142" fmla="*/ 271505 h 522045"/>
                  <a:gd name="connsiteX143" fmla="*/ 445988 w 696643"/>
                  <a:gd name="connsiteY143" fmla="*/ 271791 h 522045"/>
                  <a:gd name="connsiteX144" fmla="*/ 465038 w 696643"/>
                  <a:gd name="connsiteY144" fmla="*/ 243025 h 522045"/>
                  <a:gd name="connsiteX145" fmla="*/ 473801 w 696643"/>
                  <a:gd name="connsiteY145" fmla="*/ 215593 h 522045"/>
                  <a:gd name="connsiteX146" fmla="*/ 501899 w 696643"/>
                  <a:gd name="connsiteY146" fmla="*/ 189876 h 522045"/>
                  <a:gd name="connsiteX147" fmla="*/ 547905 w 696643"/>
                  <a:gd name="connsiteY147" fmla="*/ 176064 h 522045"/>
                  <a:gd name="connsiteX148" fmla="*/ 597626 w 696643"/>
                  <a:gd name="connsiteY148" fmla="*/ 175302 h 522045"/>
                  <a:gd name="connsiteX149" fmla="*/ 495804 w 696643"/>
                  <a:gd name="connsiteY149" fmla="*/ 333894 h 522045"/>
                  <a:gd name="connsiteX150" fmla="*/ 460085 w 696643"/>
                  <a:gd name="connsiteY150" fmla="*/ 317892 h 522045"/>
                  <a:gd name="connsiteX151" fmla="*/ 423128 w 696643"/>
                  <a:gd name="connsiteY151" fmla="*/ 311034 h 522045"/>
                  <a:gd name="connsiteX152" fmla="*/ 391886 w 696643"/>
                  <a:gd name="connsiteY152" fmla="*/ 312177 h 522045"/>
                  <a:gd name="connsiteX153" fmla="*/ 377313 w 696643"/>
                  <a:gd name="connsiteY153" fmla="*/ 317701 h 522045"/>
                  <a:gd name="connsiteX154" fmla="*/ 392457 w 696643"/>
                  <a:gd name="connsiteY154" fmla="*/ 298651 h 522045"/>
                  <a:gd name="connsiteX155" fmla="*/ 424366 w 696643"/>
                  <a:gd name="connsiteY155" fmla="*/ 280935 h 522045"/>
                  <a:gd name="connsiteX156" fmla="*/ 494470 w 696643"/>
                  <a:gd name="connsiteY156" fmla="*/ 285126 h 522045"/>
                  <a:gd name="connsiteX157" fmla="*/ 537714 w 696643"/>
                  <a:gd name="connsiteY157" fmla="*/ 327512 h 522045"/>
                  <a:gd name="connsiteX158" fmla="*/ 552382 w 696643"/>
                  <a:gd name="connsiteY158" fmla="*/ 353420 h 522045"/>
                  <a:gd name="connsiteX159" fmla="*/ 559240 w 696643"/>
                  <a:gd name="connsiteY159" fmla="*/ 366660 h 522045"/>
                  <a:gd name="connsiteX160" fmla="*/ 567527 w 696643"/>
                  <a:gd name="connsiteY160" fmla="*/ 382566 h 522045"/>
                  <a:gd name="connsiteX161" fmla="*/ 488660 w 696643"/>
                  <a:gd name="connsiteY161" fmla="*/ 380757 h 522045"/>
                  <a:gd name="connsiteX162" fmla="*/ 437987 w 696643"/>
                  <a:gd name="connsiteY162" fmla="*/ 383424 h 522045"/>
                  <a:gd name="connsiteX163" fmla="*/ 404268 w 696643"/>
                  <a:gd name="connsiteY163" fmla="*/ 362850 h 522045"/>
                  <a:gd name="connsiteX164" fmla="*/ 385504 w 696643"/>
                  <a:gd name="connsiteY164" fmla="*/ 325607 h 522045"/>
                  <a:gd name="connsiteX165" fmla="*/ 379980 w 696643"/>
                  <a:gd name="connsiteY165" fmla="*/ 321035 h 522045"/>
                  <a:gd name="connsiteX166" fmla="*/ 399315 w 696643"/>
                  <a:gd name="connsiteY166" fmla="*/ 315606 h 522045"/>
                  <a:gd name="connsiteX167" fmla="*/ 423223 w 696643"/>
                  <a:gd name="connsiteY167" fmla="*/ 313891 h 522045"/>
                  <a:gd name="connsiteX168" fmla="*/ 495423 w 696643"/>
                  <a:gd name="connsiteY168" fmla="*/ 334465 h 522045"/>
                  <a:gd name="connsiteX169" fmla="*/ 495804 w 696643"/>
                  <a:gd name="connsiteY169" fmla="*/ 333608 h 522045"/>
                  <a:gd name="connsiteX170" fmla="*/ 355977 w 696643"/>
                  <a:gd name="connsiteY170" fmla="*/ 313034 h 522045"/>
                  <a:gd name="connsiteX171" fmla="*/ 349595 w 696643"/>
                  <a:gd name="connsiteY171" fmla="*/ 313034 h 522045"/>
                  <a:gd name="connsiteX172" fmla="*/ 344451 w 696643"/>
                  <a:gd name="connsiteY172" fmla="*/ 295508 h 522045"/>
                  <a:gd name="connsiteX173" fmla="*/ 342261 w 696643"/>
                  <a:gd name="connsiteY173" fmla="*/ 279030 h 522045"/>
                  <a:gd name="connsiteX174" fmla="*/ 344642 w 696643"/>
                  <a:gd name="connsiteY174" fmla="*/ 278553 h 522045"/>
                  <a:gd name="connsiteX175" fmla="*/ 349214 w 696643"/>
                  <a:gd name="connsiteY175" fmla="*/ 284078 h 522045"/>
                  <a:gd name="connsiteX176" fmla="*/ 361501 w 696643"/>
                  <a:gd name="connsiteY176" fmla="*/ 291793 h 522045"/>
                  <a:gd name="connsiteX177" fmla="*/ 355881 w 696643"/>
                  <a:gd name="connsiteY177" fmla="*/ 312939 h 522045"/>
                  <a:gd name="connsiteX178" fmla="*/ 286254 w 696643"/>
                  <a:gd name="connsiteY178" fmla="*/ 310081 h 522045"/>
                  <a:gd name="connsiteX179" fmla="*/ 285873 w 696643"/>
                  <a:gd name="connsiteY179" fmla="*/ 309129 h 522045"/>
                  <a:gd name="connsiteX180" fmla="*/ 291016 w 696643"/>
                  <a:gd name="connsiteY180" fmla="*/ 300937 h 522045"/>
                  <a:gd name="connsiteX181" fmla="*/ 293112 w 696643"/>
                  <a:gd name="connsiteY181" fmla="*/ 303033 h 522045"/>
                  <a:gd name="connsiteX182" fmla="*/ 297017 w 696643"/>
                  <a:gd name="connsiteY182" fmla="*/ 308462 h 522045"/>
                  <a:gd name="connsiteX183" fmla="*/ 298541 w 696643"/>
                  <a:gd name="connsiteY183" fmla="*/ 310938 h 522045"/>
                  <a:gd name="connsiteX184" fmla="*/ 286254 w 696643"/>
                  <a:gd name="connsiteY184" fmla="*/ 311319 h 522045"/>
                  <a:gd name="connsiteX185" fmla="*/ 286254 w 696643"/>
                  <a:gd name="connsiteY185" fmla="*/ 310081 h 522045"/>
                  <a:gd name="connsiteX186" fmla="*/ 292540 w 696643"/>
                  <a:gd name="connsiteY186" fmla="*/ 297889 h 522045"/>
                  <a:gd name="connsiteX187" fmla="*/ 295874 w 696643"/>
                  <a:gd name="connsiteY187" fmla="*/ 286459 h 522045"/>
                  <a:gd name="connsiteX188" fmla="*/ 298541 w 696643"/>
                  <a:gd name="connsiteY188" fmla="*/ 292936 h 522045"/>
                  <a:gd name="connsiteX189" fmla="*/ 307113 w 696643"/>
                  <a:gd name="connsiteY189" fmla="*/ 309891 h 522045"/>
                  <a:gd name="connsiteX190" fmla="*/ 308828 w 696643"/>
                  <a:gd name="connsiteY190" fmla="*/ 312653 h 522045"/>
                  <a:gd name="connsiteX191" fmla="*/ 303494 w 696643"/>
                  <a:gd name="connsiteY191" fmla="*/ 311415 h 522045"/>
                  <a:gd name="connsiteX192" fmla="*/ 298827 w 696643"/>
                  <a:gd name="connsiteY192" fmla="*/ 305033 h 522045"/>
                  <a:gd name="connsiteX193" fmla="*/ 292635 w 696643"/>
                  <a:gd name="connsiteY193" fmla="*/ 297889 h 522045"/>
                  <a:gd name="connsiteX194" fmla="*/ 303684 w 696643"/>
                  <a:gd name="connsiteY194" fmla="*/ 296270 h 522045"/>
                  <a:gd name="connsiteX195" fmla="*/ 297779 w 696643"/>
                  <a:gd name="connsiteY195" fmla="*/ 281792 h 522045"/>
                  <a:gd name="connsiteX196" fmla="*/ 297017 w 696643"/>
                  <a:gd name="connsiteY196" fmla="*/ 277410 h 522045"/>
                  <a:gd name="connsiteX197" fmla="*/ 290540 w 696643"/>
                  <a:gd name="connsiteY197" fmla="*/ 239310 h 522045"/>
                  <a:gd name="connsiteX198" fmla="*/ 282729 w 696643"/>
                  <a:gd name="connsiteY198" fmla="*/ 226547 h 522045"/>
                  <a:gd name="connsiteX199" fmla="*/ 287206 w 696643"/>
                  <a:gd name="connsiteY199" fmla="*/ 223404 h 522045"/>
                  <a:gd name="connsiteX200" fmla="*/ 301970 w 696643"/>
                  <a:gd name="connsiteY200" fmla="*/ 269886 h 522045"/>
                  <a:gd name="connsiteX201" fmla="*/ 310733 w 696643"/>
                  <a:gd name="connsiteY201" fmla="*/ 296937 h 522045"/>
                  <a:gd name="connsiteX202" fmla="*/ 316353 w 696643"/>
                  <a:gd name="connsiteY202" fmla="*/ 316082 h 522045"/>
                  <a:gd name="connsiteX203" fmla="*/ 315019 w 696643"/>
                  <a:gd name="connsiteY203" fmla="*/ 315225 h 522045"/>
                  <a:gd name="connsiteX204" fmla="*/ 303589 w 696643"/>
                  <a:gd name="connsiteY204" fmla="*/ 296270 h 522045"/>
                  <a:gd name="connsiteX205" fmla="*/ 305589 w 696643"/>
                  <a:gd name="connsiteY205" fmla="*/ 269028 h 522045"/>
                  <a:gd name="connsiteX206" fmla="*/ 289587 w 696643"/>
                  <a:gd name="connsiteY206" fmla="*/ 220260 h 522045"/>
                  <a:gd name="connsiteX207" fmla="*/ 291778 w 696643"/>
                  <a:gd name="connsiteY207" fmla="*/ 215117 h 522045"/>
                  <a:gd name="connsiteX208" fmla="*/ 294064 w 696643"/>
                  <a:gd name="connsiteY208" fmla="*/ 214831 h 522045"/>
                  <a:gd name="connsiteX209" fmla="*/ 297684 w 696643"/>
                  <a:gd name="connsiteY209" fmla="*/ 213879 h 522045"/>
                  <a:gd name="connsiteX210" fmla="*/ 299493 w 696643"/>
                  <a:gd name="connsiteY210" fmla="*/ 233691 h 522045"/>
                  <a:gd name="connsiteX211" fmla="*/ 309304 w 696643"/>
                  <a:gd name="connsiteY211" fmla="*/ 257217 h 522045"/>
                  <a:gd name="connsiteX212" fmla="*/ 317591 w 696643"/>
                  <a:gd name="connsiteY212" fmla="*/ 285602 h 522045"/>
                  <a:gd name="connsiteX213" fmla="*/ 327973 w 696643"/>
                  <a:gd name="connsiteY213" fmla="*/ 318177 h 522045"/>
                  <a:gd name="connsiteX214" fmla="*/ 327973 w 696643"/>
                  <a:gd name="connsiteY214" fmla="*/ 318177 h 522045"/>
                  <a:gd name="connsiteX215" fmla="*/ 322068 w 696643"/>
                  <a:gd name="connsiteY215" fmla="*/ 320844 h 522045"/>
                  <a:gd name="connsiteX216" fmla="*/ 321782 w 696643"/>
                  <a:gd name="connsiteY216" fmla="*/ 320082 h 522045"/>
                  <a:gd name="connsiteX217" fmla="*/ 305685 w 696643"/>
                  <a:gd name="connsiteY217" fmla="*/ 268933 h 522045"/>
                  <a:gd name="connsiteX218" fmla="*/ 321306 w 696643"/>
                  <a:gd name="connsiteY218" fmla="*/ 286554 h 522045"/>
                  <a:gd name="connsiteX219" fmla="*/ 315591 w 696643"/>
                  <a:gd name="connsiteY219" fmla="*/ 270933 h 522045"/>
                  <a:gd name="connsiteX220" fmla="*/ 313495 w 696643"/>
                  <a:gd name="connsiteY220" fmla="*/ 263790 h 522045"/>
                  <a:gd name="connsiteX221" fmla="*/ 317686 w 696643"/>
                  <a:gd name="connsiteY221" fmla="*/ 268838 h 522045"/>
                  <a:gd name="connsiteX222" fmla="*/ 331783 w 696643"/>
                  <a:gd name="connsiteY222" fmla="*/ 277982 h 522045"/>
                  <a:gd name="connsiteX223" fmla="*/ 332545 w 696643"/>
                  <a:gd name="connsiteY223" fmla="*/ 298270 h 522045"/>
                  <a:gd name="connsiteX224" fmla="*/ 336831 w 696643"/>
                  <a:gd name="connsiteY224" fmla="*/ 315320 h 522045"/>
                  <a:gd name="connsiteX225" fmla="*/ 330831 w 696643"/>
                  <a:gd name="connsiteY225" fmla="*/ 317225 h 522045"/>
                  <a:gd name="connsiteX226" fmla="*/ 330735 w 696643"/>
                  <a:gd name="connsiteY226" fmla="*/ 316749 h 522045"/>
                  <a:gd name="connsiteX227" fmla="*/ 321210 w 696643"/>
                  <a:gd name="connsiteY227" fmla="*/ 286650 h 522045"/>
                  <a:gd name="connsiteX228" fmla="*/ 336450 w 696643"/>
                  <a:gd name="connsiteY228" fmla="*/ 299413 h 522045"/>
                  <a:gd name="connsiteX229" fmla="*/ 333307 w 696643"/>
                  <a:gd name="connsiteY229" fmla="*/ 278363 h 522045"/>
                  <a:gd name="connsiteX230" fmla="*/ 340546 w 696643"/>
                  <a:gd name="connsiteY230" fmla="*/ 279125 h 522045"/>
                  <a:gd name="connsiteX231" fmla="*/ 342165 w 696643"/>
                  <a:gd name="connsiteY231" fmla="*/ 300651 h 522045"/>
                  <a:gd name="connsiteX232" fmla="*/ 345975 w 696643"/>
                  <a:gd name="connsiteY232" fmla="*/ 313320 h 522045"/>
                  <a:gd name="connsiteX233" fmla="*/ 340451 w 696643"/>
                  <a:gd name="connsiteY233" fmla="*/ 314272 h 522045"/>
                  <a:gd name="connsiteX234" fmla="*/ 336355 w 696643"/>
                  <a:gd name="connsiteY234" fmla="*/ 299318 h 522045"/>
                  <a:gd name="connsiteX235" fmla="*/ 359501 w 696643"/>
                  <a:gd name="connsiteY235" fmla="*/ 309605 h 522045"/>
                  <a:gd name="connsiteX236" fmla="*/ 361596 w 696643"/>
                  <a:gd name="connsiteY236" fmla="*/ 300651 h 522045"/>
                  <a:gd name="connsiteX237" fmla="*/ 365597 w 696643"/>
                  <a:gd name="connsiteY237" fmla="*/ 293317 h 522045"/>
                  <a:gd name="connsiteX238" fmla="*/ 365883 w 696643"/>
                  <a:gd name="connsiteY238" fmla="*/ 293031 h 522045"/>
                  <a:gd name="connsiteX239" fmla="*/ 372074 w 696643"/>
                  <a:gd name="connsiteY239" fmla="*/ 293603 h 522045"/>
                  <a:gd name="connsiteX240" fmla="*/ 367216 w 696643"/>
                  <a:gd name="connsiteY240" fmla="*/ 314844 h 522045"/>
                  <a:gd name="connsiteX241" fmla="*/ 359501 w 696643"/>
                  <a:gd name="connsiteY241" fmla="*/ 313224 h 522045"/>
                  <a:gd name="connsiteX242" fmla="*/ 359501 w 696643"/>
                  <a:gd name="connsiteY242" fmla="*/ 309510 h 522045"/>
                  <a:gd name="connsiteX243" fmla="*/ 371026 w 696643"/>
                  <a:gd name="connsiteY243" fmla="*/ 316272 h 522045"/>
                  <a:gd name="connsiteX244" fmla="*/ 370740 w 696643"/>
                  <a:gd name="connsiteY244" fmla="*/ 315510 h 522045"/>
                  <a:gd name="connsiteX245" fmla="*/ 371788 w 696643"/>
                  <a:gd name="connsiteY245" fmla="*/ 305319 h 522045"/>
                  <a:gd name="connsiteX246" fmla="*/ 375408 w 696643"/>
                  <a:gd name="connsiteY246" fmla="*/ 295984 h 522045"/>
                  <a:gd name="connsiteX247" fmla="*/ 376836 w 696643"/>
                  <a:gd name="connsiteY247" fmla="*/ 293603 h 522045"/>
                  <a:gd name="connsiteX248" fmla="*/ 398172 w 696643"/>
                  <a:gd name="connsiteY248" fmla="*/ 288364 h 522045"/>
                  <a:gd name="connsiteX249" fmla="*/ 385885 w 696643"/>
                  <a:gd name="connsiteY249" fmla="*/ 298270 h 522045"/>
                  <a:gd name="connsiteX250" fmla="*/ 373122 w 696643"/>
                  <a:gd name="connsiteY250" fmla="*/ 317225 h 522045"/>
                  <a:gd name="connsiteX251" fmla="*/ 370836 w 696643"/>
                  <a:gd name="connsiteY251" fmla="*/ 316272 h 522045"/>
                  <a:gd name="connsiteX252" fmla="*/ 479135 w 696643"/>
                  <a:gd name="connsiteY252" fmla="*/ 124725 h 522045"/>
                  <a:gd name="connsiteX253" fmla="*/ 484564 w 696643"/>
                  <a:gd name="connsiteY253" fmla="*/ 118819 h 522045"/>
                  <a:gd name="connsiteX254" fmla="*/ 498280 w 696643"/>
                  <a:gd name="connsiteY254" fmla="*/ 107484 h 522045"/>
                  <a:gd name="connsiteX255" fmla="*/ 535047 w 696643"/>
                  <a:gd name="connsiteY255" fmla="*/ 85386 h 522045"/>
                  <a:gd name="connsiteX256" fmla="*/ 575909 w 696643"/>
                  <a:gd name="connsiteY256" fmla="*/ 62336 h 522045"/>
                  <a:gd name="connsiteX257" fmla="*/ 566003 w 696643"/>
                  <a:gd name="connsiteY257" fmla="*/ 116438 h 522045"/>
                  <a:gd name="connsiteX258" fmla="*/ 562383 w 696643"/>
                  <a:gd name="connsiteY258" fmla="*/ 146156 h 522045"/>
                  <a:gd name="connsiteX259" fmla="*/ 557526 w 696643"/>
                  <a:gd name="connsiteY259" fmla="*/ 170349 h 522045"/>
                  <a:gd name="connsiteX260" fmla="*/ 540095 w 696643"/>
                  <a:gd name="connsiteY260" fmla="*/ 173016 h 522045"/>
                  <a:gd name="connsiteX261" fmla="*/ 479230 w 696643"/>
                  <a:gd name="connsiteY261" fmla="*/ 201020 h 522045"/>
                  <a:gd name="connsiteX262" fmla="*/ 496185 w 696643"/>
                  <a:gd name="connsiteY262" fmla="*/ 171207 h 522045"/>
                  <a:gd name="connsiteX263" fmla="*/ 518283 w 696643"/>
                  <a:gd name="connsiteY263" fmla="*/ 133869 h 522045"/>
                  <a:gd name="connsiteX264" fmla="*/ 569146 w 696643"/>
                  <a:gd name="connsiteY264" fmla="*/ 75290 h 522045"/>
                  <a:gd name="connsiteX265" fmla="*/ 568670 w 696643"/>
                  <a:gd name="connsiteY265" fmla="*/ 74814 h 522045"/>
                  <a:gd name="connsiteX266" fmla="*/ 513901 w 696643"/>
                  <a:gd name="connsiteY266" fmla="*/ 136345 h 522045"/>
                  <a:gd name="connsiteX267" fmla="*/ 492089 w 696643"/>
                  <a:gd name="connsiteY267" fmla="*/ 171016 h 522045"/>
                  <a:gd name="connsiteX268" fmla="*/ 475801 w 696643"/>
                  <a:gd name="connsiteY268" fmla="*/ 203877 h 522045"/>
                  <a:gd name="connsiteX269" fmla="*/ 477897 w 696643"/>
                  <a:gd name="connsiteY269" fmla="*/ 186256 h 522045"/>
                  <a:gd name="connsiteX270" fmla="*/ 477897 w 696643"/>
                  <a:gd name="connsiteY270" fmla="*/ 140631 h 522045"/>
                  <a:gd name="connsiteX271" fmla="*/ 477420 w 696643"/>
                  <a:gd name="connsiteY271" fmla="*/ 128058 h 522045"/>
                  <a:gd name="connsiteX272" fmla="*/ 479135 w 696643"/>
                  <a:gd name="connsiteY272" fmla="*/ 124915 h 522045"/>
                  <a:gd name="connsiteX273" fmla="*/ 401601 w 696643"/>
                  <a:gd name="connsiteY273" fmla="*/ 122153 h 522045"/>
                  <a:gd name="connsiteX274" fmla="*/ 480849 w 696643"/>
                  <a:gd name="connsiteY274" fmla="*/ 104246 h 522045"/>
                  <a:gd name="connsiteX275" fmla="*/ 474372 w 696643"/>
                  <a:gd name="connsiteY275" fmla="*/ 123105 h 522045"/>
                  <a:gd name="connsiteX276" fmla="*/ 474087 w 696643"/>
                  <a:gd name="connsiteY276" fmla="*/ 126534 h 522045"/>
                  <a:gd name="connsiteX277" fmla="*/ 474087 w 696643"/>
                  <a:gd name="connsiteY277" fmla="*/ 127487 h 522045"/>
                  <a:gd name="connsiteX278" fmla="*/ 474087 w 696643"/>
                  <a:gd name="connsiteY278" fmla="*/ 174159 h 522045"/>
                  <a:gd name="connsiteX279" fmla="*/ 462276 w 696643"/>
                  <a:gd name="connsiteY279" fmla="*/ 236643 h 522045"/>
                  <a:gd name="connsiteX280" fmla="*/ 450560 w 696643"/>
                  <a:gd name="connsiteY280" fmla="*/ 259218 h 522045"/>
                  <a:gd name="connsiteX281" fmla="*/ 436177 w 696643"/>
                  <a:gd name="connsiteY281" fmla="*/ 273315 h 522045"/>
                  <a:gd name="connsiteX282" fmla="*/ 418365 w 696643"/>
                  <a:gd name="connsiteY282" fmla="*/ 278268 h 522045"/>
                  <a:gd name="connsiteX283" fmla="*/ 370264 w 696643"/>
                  <a:gd name="connsiteY283" fmla="*/ 288745 h 522045"/>
                  <a:gd name="connsiteX284" fmla="*/ 369883 w 696643"/>
                  <a:gd name="connsiteY284" fmla="*/ 288269 h 522045"/>
                  <a:gd name="connsiteX285" fmla="*/ 366264 w 696643"/>
                  <a:gd name="connsiteY285" fmla="*/ 288174 h 522045"/>
                  <a:gd name="connsiteX286" fmla="*/ 351214 w 696643"/>
                  <a:gd name="connsiteY286" fmla="*/ 278839 h 522045"/>
                  <a:gd name="connsiteX287" fmla="*/ 359406 w 696643"/>
                  <a:gd name="connsiteY287" fmla="*/ 211878 h 522045"/>
                  <a:gd name="connsiteX288" fmla="*/ 409031 w 696643"/>
                  <a:gd name="connsiteY288" fmla="*/ 155205 h 522045"/>
                  <a:gd name="connsiteX289" fmla="*/ 473896 w 696643"/>
                  <a:gd name="connsiteY289" fmla="*/ 111580 h 522045"/>
                  <a:gd name="connsiteX290" fmla="*/ 473420 w 696643"/>
                  <a:gd name="connsiteY290" fmla="*/ 110723 h 522045"/>
                  <a:gd name="connsiteX291" fmla="*/ 402840 w 696643"/>
                  <a:gd name="connsiteY291" fmla="*/ 157014 h 522045"/>
                  <a:gd name="connsiteX292" fmla="*/ 349309 w 696643"/>
                  <a:gd name="connsiteY292" fmla="*/ 223118 h 522045"/>
                  <a:gd name="connsiteX293" fmla="*/ 342641 w 696643"/>
                  <a:gd name="connsiteY293" fmla="*/ 274839 h 522045"/>
                  <a:gd name="connsiteX294" fmla="*/ 327878 w 696643"/>
                  <a:gd name="connsiteY294" fmla="*/ 270838 h 522045"/>
                  <a:gd name="connsiteX295" fmla="*/ 316257 w 696643"/>
                  <a:gd name="connsiteY295" fmla="*/ 258932 h 522045"/>
                  <a:gd name="connsiteX296" fmla="*/ 302541 w 696643"/>
                  <a:gd name="connsiteY296" fmla="*/ 219308 h 522045"/>
                  <a:gd name="connsiteX297" fmla="*/ 340641 w 696643"/>
                  <a:gd name="connsiteY297" fmla="*/ 151680 h 522045"/>
                  <a:gd name="connsiteX298" fmla="*/ 399791 w 696643"/>
                  <a:gd name="connsiteY298" fmla="*/ 123105 h 522045"/>
                  <a:gd name="connsiteX299" fmla="*/ 401887 w 696643"/>
                  <a:gd name="connsiteY299" fmla="*/ 122534 h 522045"/>
                  <a:gd name="connsiteX300" fmla="*/ 296064 w 696643"/>
                  <a:gd name="connsiteY300" fmla="*/ 119295 h 522045"/>
                  <a:gd name="connsiteX301" fmla="*/ 338355 w 696643"/>
                  <a:gd name="connsiteY301" fmla="*/ 51858 h 522045"/>
                  <a:gd name="connsiteX302" fmla="*/ 364454 w 696643"/>
                  <a:gd name="connsiteY302" fmla="*/ 25474 h 522045"/>
                  <a:gd name="connsiteX303" fmla="*/ 376646 w 696643"/>
                  <a:gd name="connsiteY303" fmla="*/ 11187 h 522045"/>
                  <a:gd name="connsiteX304" fmla="*/ 388457 w 696643"/>
                  <a:gd name="connsiteY304" fmla="*/ 54716 h 522045"/>
                  <a:gd name="connsiteX305" fmla="*/ 397124 w 696643"/>
                  <a:gd name="connsiteY305" fmla="*/ 86910 h 522045"/>
                  <a:gd name="connsiteX306" fmla="*/ 399125 w 696643"/>
                  <a:gd name="connsiteY306" fmla="*/ 118629 h 522045"/>
                  <a:gd name="connsiteX307" fmla="*/ 394839 w 696643"/>
                  <a:gd name="connsiteY307" fmla="*/ 119676 h 522045"/>
                  <a:gd name="connsiteX308" fmla="*/ 343594 w 696643"/>
                  <a:gd name="connsiteY308" fmla="*/ 143394 h 522045"/>
                  <a:gd name="connsiteX309" fmla="*/ 347118 w 696643"/>
                  <a:gd name="connsiteY309" fmla="*/ 123201 h 522045"/>
                  <a:gd name="connsiteX310" fmla="*/ 352262 w 696643"/>
                  <a:gd name="connsiteY310" fmla="*/ 91578 h 522045"/>
                  <a:gd name="connsiteX311" fmla="*/ 370074 w 696643"/>
                  <a:gd name="connsiteY311" fmla="*/ 32523 h 522045"/>
                  <a:gd name="connsiteX312" fmla="*/ 369883 w 696643"/>
                  <a:gd name="connsiteY312" fmla="*/ 32523 h 522045"/>
                  <a:gd name="connsiteX313" fmla="*/ 350357 w 696643"/>
                  <a:gd name="connsiteY313" fmla="*/ 85863 h 522045"/>
                  <a:gd name="connsiteX314" fmla="*/ 340356 w 696643"/>
                  <a:gd name="connsiteY314" fmla="*/ 145775 h 522045"/>
                  <a:gd name="connsiteX315" fmla="*/ 319972 w 696643"/>
                  <a:gd name="connsiteY315" fmla="*/ 165206 h 522045"/>
                  <a:gd name="connsiteX316" fmla="*/ 316543 w 696643"/>
                  <a:gd name="connsiteY316" fmla="*/ 169302 h 522045"/>
                  <a:gd name="connsiteX317" fmla="*/ 313876 w 696643"/>
                  <a:gd name="connsiteY317" fmla="*/ 146918 h 522045"/>
                  <a:gd name="connsiteX318" fmla="*/ 295969 w 696643"/>
                  <a:gd name="connsiteY318" fmla="*/ 119486 h 522045"/>
                  <a:gd name="connsiteX319" fmla="*/ 296064 w 696643"/>
                  <a:gd name="connsiteY319" fmla="*/ 119295 h 522045"/>
                  <a:gd name="connsiteX320" fmla="*/ 195385 w 696643"/>
                  <a:gd name="connsiteY320" fmla="*/ 70432 h 522045"/>
                  <a:gd name="connsiteX321" fmla="*/ 221388 w 696643"/>
                  <a:gd name="connsiteY321" fmla="*/ 84148 h 522045"/>
                  <a:gd name="connsiteX322" fmla="*/ 265680 w 696643"/>
                  <a:gd name="connsiteY322" fmla="*/ 102817 h 522045"/>
                  <a:gd name="connsiteX323" fmla="*/ 302637 w 696643"/>
                  <a:gd name="connsiteY323" fmla="*/ 135202 h 522045"/>
                  <a:gd name="connsiteX324" fmla="*/ 309209 w 696643"/>
                  <a:gd name="connsiteY324" fmla="*/ 147966 h 522045"/>
                  <a:gd name="connsiteX325" fmla="*/ 313114 w 696643"/>
                  <a:gd name="connsiteY325" fmla="*/ 170730 h 522045"/>
                  <a:gd name="connsiteX326" fmla="*/ 303399 w 696643"/>
                  <a:gd name="connsiteY326" fmla="*/ 190733 h 522045"/>
                  <a:gd name="connsiteX327" fmla="*/ 297969 w 696643"/>
                  <a:gd name="connsiteY327" fmla="*/ 209402 h 522045"/>
                  <a:gd name="connsiteX328" fmla="*/ 295493 w 696643"/>
                  <a:gd name="connsiteY328" fmla="*/ 210831 h 522045"/>
                  <a:gd name="connsiteX329" fmla="*/ 292540 w 696643"/>
                  <a:gd name="connsiteY329" fmla="*/ 211878 h 522045"/>
                  <a:gd name="connsiteX330" fmla="*/ 292349 w 696643"/>
                  <a:gd name="connsiteY330" fmla="*/ 211878 h 522045"/>
                  <a:gd name="connsiteX331" fmla="*/ 292349 w 696643"/>
                  <a:gd name="connsiteY331" fmla="*/ 195210 h 522045"/>
                  <a:gd name="connsiteX332" fmla="*/ 275776 w 696643"/>
                  <a:gd name="connsiteY332" fmla="*/ 154347 h 522045"/>
                  <a:gd name="connsiteX333" fmla="*/ 208625 w 696643"/>
                  <a:gd name="connsiteY333" fmla="*/ 84243 h 522045"/>
                  <a:gd name="connsiteX334" fmla="*/ 208244 w 696643"/>
                  <a:gd name="connsiteY334" fmla="*/ 84624 h 522045"/>
                  <a:gd name="connsiteX335" fmla="*/ 265299 w 696643"/>
                  <a:gd name="connsiteY335" fmla="*/ 146632 h 522045"/>
                  <a:gd name="connsiteX336" fmla="*/ 285111 w 696643"/>
                  <a:gd name="connsiteY336" fmla="*/ 183589 h 522045"/>
                  <a:gd name="connsiteX337" fmla="*/ 288635 w 696643"/>
                  <a:gd name="connsiteY337" fmla="*/ 204449 h 522045"/>
                  <a:gd name="connsiteX338" fmla="*/ 279586 w 696643"/>
                  <a:gd name="connsiteY338" fmla="*/ 222832 h 522045"/>
                  <a:gd name="connsiteX339" fmla="*/ 233676 w 696643"/>
                  <a:gd name="connsiteY339" fmla="*/ 198448 h 522045"/>
                  <a:gd name="connsiteX340" fmla="*/ 228818 w 696643"/>
                  <a:gd name="connsiteY340" fmla="*/ 197400 h 522045"/>
                  <a:gd name="connsiteX341" fmla="*/ 228532 w 696643"/>
                  <a:gd name="connsiteY341" fmla="*/ 194448 h 522045"/>
                  <a:gd name="connsiteX342" fmla="*/ 211482 w 696643"/>
                  <a:gd name="connsiteY342" fmla="*/ 163682 h 522045"/>
                  <a:gd name="connsiteX343" fmla="*/ 201195 w 696643"/>
                  <a:gd name="connsiteY343" fmla="*/ 124153 h 522045"/>
                  <a:gd name="connsiteX344" fmla="*/ 199386 w 696643"/>
                  <a:gd name="connsiteY344" fmla="*/ 87387 h 522045"/>
                  <a:gd name="connsiteX345" fmla="*/ 195099 w 696643"/>
                  <a:gd name="connsiteY345" fmla="*/ 70242 h 522045"/>
                  <a:gd name="connsiteX346" fmla="*/ 118899 w 696643"/>
                  <a:gd name="connsiteY346" fmla="*/ 196067 h 522045"/>
                  <a:gd name="connsiteX347" fmla="*/ 108136 w 696643"/>
                  <a:gd name="connsiteY347" fmla="*/ 181398 h 522045"/>
                  <a:gd name="connsiteX348" fmla="*/ 98230 w 696643"/>
                  <a:gd name="connsiteY348" fmla="*/ 151966 h 522045"/>
                  <a:gd name="connsiteX349" fmla="*/ 77561 w 696643"/>
                  <a:gd name="connsiteY349" fmla="*/ 102150 h 522045"/>
                  <a:gd name="connsiteX350" fmla="*/ 88705 w 696643"/>
                  <a:gd name="connsiteY350" fmla="*/ 104341 h 522045"/>
                  <a:gd name="connsiteX351" fmla="*/ 127948 w 696643"/>
                  <a:gd name="connsiteY351" fmla="*/ 106246 h 522045"/>
                  <a:gd name="connsiteX352" fmla="*/ 197481 w 696643"/>
                  <a:gd name="connsiteY352" fmla="*/ 130249 h 522045"/>
                  <a:gd name="connsiteX353" fmla="*/ 199386 w 696643"/>
                  <a:gd name="connsiteY353" fmla="*/ 139774 h 522045"/>
                  <a:gd name="connsiteX354" fmla="*/ 212625 w 696643"/>
                  <a:gd name="connsiteY354" fmla="*/ 179493 h 522045"/>
                  <a:gd name="connsiteX355" fmla="*/ 222436 w 696643"/>
                  <a:gd name="connsiteY355" fmla="*/ 196257 h 522045"/>
                  <a:gd name="connsiteX356" fmla="*/ 198719 w 696643"/>
                  <a:gd name="connsiteY356" fmla="*/ 194257 h 522045"/>
                  <a:gd name="connsiteX357" fmla="*/ 198719 w 696643"/>
                  <a:gd name="connsiteY357" fmla="*/ 193781 h 522045"/>
                  <a:gd name="connsiteX358" fmla="*/ 186908 w 696643"/>
                  <a:gd name="connsiteY358" fmla="*/ 181589 h 522045"/>
                  <a:gd name="connsiteX359" fmla="*/ 157190 w 696643"/>
                  <a:gd name="connsiteY359" fmla="*/ 158348 h 522045"/>
                  <a:gd name="connsiteX360" fmla="*/ 105278 w 696643"/>
                  <a:gd name="connsiteY360" fmla="*/ 119772 h 522045"/>
                  <a:gd name="connsiteX361" fmla="*/ 105088 w 696643"/>
                  <a:gd name="connsiteY361" fmla="*/ 120153 h 522045"/>
                  <a:gd name="connsiteX362" fmla="*/ 153094 w 696643"/>
                  <a:gd name="connsiteY362" fmla="*/ 158824 h 522045"/>
                  <a:gd name="connsiteX363" fmla="*/ 195099 w 696643"/>
                  <a:gd name="connsiteY363" fmla="*/ 194257 h 522045"/>
                  <a:gd name="connsiteX364" fmla="*/ 143474 w 696643"/>
                  <a:gd name="connsiteY364" fmla="*/ 203401 h 522045"/>
                  <a:gd name="connsiteX365" fmla="*/ 135854 w 696643"/>
                  <a:gd name="connsiteY365" fmla="*/ 206354 h 522045"/>
                  <a:gd name="connsiteX366" fmla="*/ 134520 w 696643"/>
                  <a:gd name="connsiteY366" fmla="*/ 205020 h 522045"/>
                  <a:gd name="connsiteX367" fmla="*/ 118995 w 696643"/>
                  <a:gd name="connsiteY367" fmla="*/ 196067 h 522045"/>
                  <a:gd name="connsiteX368" fmla="*/ 53463 w 696643"/>
                  <a:gd name="connsiteY368" fmla="*/ 257789 h 522045"/>
                  <a:gd name="connsiteX369" fmla="*/ 78418 w 696643"/>
                  <a:gd name="connsiteY369" fmla="*/ 243787 h 522045"/>
                  <a:gd name="connsiteX370" fmla="*/ 120899 w 696643"/>
                  <a:gd name="connsiteY370" fmla="*/ 217879 h 522045"/>
                  <a:gd name="connsiteX371" fmla="*/ 208911 w 696643"/>
                  <a:gd name="connsiteY371" fmla="*/ 199210 h 522045"/>
                  <a:gd name="connsiteX372" fmla="*/ 275586 w 696643"/>
                  <a:gd name="connsiteY372" fmla="*/ 225880 h 522045"/>
                  <a:gd name="connsiteX373" fmla="*/ 290730 w 696643"/>
                  <a:gd name="connsiteY373" fmla="*/ 256932 h 522045"/>
                  <a:gd name="connsiteX374" fmla="*/ 284444 w 696643"/>
                  <a:gd name="connsiteY374" fmla="*/ 304938 h 522045"/>
                  <a:gd name="connsiteX375" fmla="*/ 78609 w 696643"/>
                  <a:gd name="connsiteY375" fmla="*/ 250359 h 522045"/>
                  <a:gd name="connsiteX376" fmla="*/ 78799 w 696643"/>
                  <a:gd name="connsiteY376" fmla="*/ 250740 h 522045"/>
                  <a:gd name="connsiteX377" fmla="*/ 190337 w 696643"/>
                  <a:gd name="connsiteY377" fmla="*/ 235977 h 522045"/>
                  <a:gd name="connsiteX378" fmla="*/ 243296 w 696643"/>
                  <a:gd name="connsiteY378" fmla="*/ 257598 h 522045"/>
                  <a:gd name="connsiteX379" fmla="*/ 281205 w 696643"/>
                  <a:gd name="connsiteY379" fmla="*/ 309510 h 522045"/>
                  <a:gd name="connsiteX380" fmla="*/ 279110 w 696643"/>
                  <a:gd name="connsiteY380" fmla="*/ 311700 h 522045"/>
                  <a:gd name="connsiteX381" fmla="*/ 278538 w 696643"/>
                  <a:gd name="connsiteY381" fmla="*/ 312939 h 522045"/>
                  <a:gd name="connsiteX382" fmla="*/ 270061 w 696643"/>
                  <a:gd name="connsiteY382" fmla="*/ 315701 h 522045"/>
                  <a:gd name="connsiteX383" fmla="*/ 238248 w 696643"/>
                  <a:gd name="connsiteY383" fmla="*/ 342752 h 522045"/>
                  <a:gd name="connsiteX384" fmla="*/ 132139 w 696643"/>
                  <a:gd name="connsiteY384" fmla="*/ 308462 h 522045"/>
                  <a:gd name="connsiteX385" fmla="*/ 53653 w 696643"/>
                  <a:gd name="connsiteY385" fmla="*/ 257884 h 522045"/>
                  <a:gd name="connsiteX386" fmla="*/ 112041 w 696643"/>
                  <a:gd name="connsiteY386" fmla="*/ 389043 h 522045"/>
                  <a:gd name="connsiteX387" fmla="*/ 69941 w 696643"/>
                  <a:gd name="connsiteY387" fmla="*/ 370374 h 522045"/>
                  <a:gd name="connsiteX388" fmla="*/ 9362 w 696643"/>
                  <a:gd name="connsiteY388" fmla="*/ 367231 h 522045"/>
                  <a:gd name="connsiteX389" fmla="*/ 9838 w 696643"/>
                  <a:gd name="connsiteY389" fmla="*/ 366088 h 522045"/>
                  <a:gd name="connsiteX390" fmla="*/ 16124 w 696643"/>
                  <a:gd name="connsiteY390" fmla="*/ 353896 h 522045"/>
                  <a:gd name="connsiteX391" fmla="*/ 16410 w 696643"/>
                  <a:gd name="connsiteY391" fmla="*/ 353420 h 522045"/>
                  <a:gd name="connsiteX392" fmla="*/ 16696 w 696643"/>
                  <a:gd name="connsiteY392" fmla="*/ 353229 h 522045"/>
                  <a:gd name="connsiteX393" fmla="*/ 46700 w 696643"/>
                  <a:gd name="connsiteY393" fmla="*/ 311034 h 522045"/>
                  <a:gd name="connsiteX394" fmla="*/ 93658 w 696643"/>
                  <a:gd name="connsiteY394" fmla="*/ 276458 h 522045"/>
                  <a:gd name="connsiteX395" fmla="*/ 101754 w 696643"/>
                  <a:gd name="connsiteY395" fmla="*/ 283792 h 522045"/>
                  <a:gd name="connsiteX396" fmla="*/ 131472 w 696643"/>
                  <a:gd name="connsiteY396" fmla="*/ 314463 h 522045"/>
                  <a:gd name="connsiteX397" fmla="*/ 109374 w 696643"/>
                  <a:gd name="connsiteY397" fmla="*/ 315987 h 522045"/>
                  <a:gd name="connsiteX398" fmla="*/ 76132 w 696643"/>
                  <a:gd name="connsiteY398" fmla="*/ 323035 h 522045"/>
                  <a:gd name="connsiteX399" fmla="*/ 17934 w 696643"/>
                  <a:gd name="connsiteY399" fmla="*/ 358087 h 522045"/>
                  <a:gd name="connsiteX400" fmla="*/ 18887 w 696643"/>
                  <a:gd name="connsiteY400" fmla="*/ 359230 h 522045"/>
                  <a:gd name="connsiteX401" fmla="*/ 73370 w 696643"/>
                  <a:gd name="connsiteY401" fmla="*/ 328179 h 522045"/>
                  <a:gd name="connsiteX402" fmla="*/ 105755 w 696643"/>
                  <a:gd name="connsiteY402" fmla="*/ 321130 h 522045"/>
                  <a:gd name="connsiteX403" fmla="*/ 121757 w 696643"/>
                  <a:gd name="connsiteY403" fmla="*/ 319797 h 522045"/>
                  <a:gd name="connsiteX404" fmla="*/ 137854 w 696643"/>
                  <a:gd name="connsiteY404" fmla="*/ 320463 h 522045"/>
                  <a:gd name="connsiteX405" fmla="*/ 142998 w 696643"/>
                  <a:gd name="connsiteY405" fmla="*/ 325131 h 522045"/>
                  <a:gd name="connsiteX406" fmla="*/ 190146 w 696643"/>
                  <a:gd name="connsiteY406" fmla="*/ 352753 h 522045"/>
                  <a:gd name="connsiteX407" fmla="*/ 156904 w 696643"/>
                  <a:gd name="connsiteY407" fmla="*/ 393330 h 522045"/>
                  <a:gd name="connsiteX408" fmla="*/ 111946 w 696643"/>
                  <a:gd name="connsiteY408" fmla="*/ 388853 h 522045"/>
                  <a:gd name="connsiteX409" fmla="*/ 189289 w 696643"/>
                  <a:gd name="connsiteY409" fmla="*/ 434382 h 522045"/>
                  <a:gd name="connsiteX410" fmla="*/ 166143 w 696643"/>
                  <a:gd name="connsiteY410" fmla="*/ 440193 h 522045"/>
                  <a:gd name="connsiteX411" fmla="*/ 146712 w 696643"/>
                  <a:gd name="connsiteY411" fmla="*/ 455337 h 522045"/>
                  <a:gd name="connsiteX412" fmla="*/ 158523 w 696643"/>
                  <a:gd name="connsiteY412" fmla="*/ 401712 h 522045"/>
                  <a:gd name="connsiteX413" fmla="*/ 192623 w 696643"/>
                  <a:gd name="connsiteY413" fmla="*/ 353610 h 522045"/>
                  <a:gd name="connsiteX414" fmla="*/ 195861 w 696643"/>
                  <a:gd name="connsiteY414" fmla="*/ 354468 h 522045"/>
                  <a:gd name="connsiteX415" fmla="*/ 221007 w 696643"/>
                  <a:gd name="connsiteY415" fmla="*/ 355039 h 522045"/>
                  <a:gd name="connsiteX416" fmla="*/ 208053 w 696643"/>
                  <a:gd name="connsiteY416" fmla="*/ 365421 h 522045"/>
                  <a:gd name="connsiteX417" fmla="*/ 182241 w 696643"/>
                  <a:gd name="connsiteY417" fmla="*/ 389424 h 522045"/>
                  <a:gd name="connsiteX418" fmla="*/ 149284 w 696643"/>
                  <a:gd name="connsiteY418" fmla="*/ 447051 h 522045"/>
                  <a:gd name="connsiteX419" fmla="*/ 149856 w 696643"/>
                  <a:gd name="connsiteY419" fmla="*/ 447241 h 522045"/>
                  <a:gd name="connsiteX420" fmla="*/ 229961 w 696643"/>
                  <a:gd name="connsiteY420" fmla="*/ 355039 h 522045"/>
                  <a:gd name="connsiteX421" fmla="*/ 211673 w 696643"/>
                  <a:gd name="connsiteY421" fmla="*/ 404474 h 522045"/>
                  <a:gd name="connsiteX422" fmla="*/ 207672 w 696643"/>
                  <a:gd name="connsiteY422" fmla="*/ 427905 h 522045"/>
                  <a:gd name="connsiteX423" fmla="*/ 189003 w 696643"/>
                  <a:gd name="connsiteY423" fmla="*/ 434287 h 522045"/>
                  <a:gd name="connsiteX424" fmla="*/ 275014 w 696643"/>
                  <a:gd name="connsiteY424" fmla="*/ 467244 h 522045"/>
                  <a:gd name="connsiteX425" fmla="*/ 208053 w 696643"/>
                  <a:gd name="connsiteY425" fmla="*/ 482198 h 522045"/>
                  <a:gd name="connsiteX426" fmla="*/ 214911 w 696643"/>
                  <a:gd name="connsiteY426" fmla="*/ 417523 h 522045"/>
                  <a:gd name="connsiteX427" fmla="*/ 232056 w 696643"/>
                  <a:gd name="connsiteY427" fmla="*/ 362754 h 522045"/>
                  <a:gd name="connsiteX428" fmla="*/ 264537 w 696643"/>
                  <a:gd name="connsiteY428" fmla="*/ 324273 h 522045"/>
                  <a:gd name="connsiteX429" fmla="*/ 286825 w 696643"/>
                  <a:gd name="connsiteY429" fmla="*/ 316558 h 522045"/>
                  <a:gd name="connsiteX430" fmla="*/ 304827 w 696643"/>
                  <a:gd name="connsiteY430" fmla="*/ 317606 h 522045"/>
                  <a:gd name="connsiteX431" fmla="*/ 318639 w 696643"/>
                  <a:gd name="connsiteY431" fmla="*/ 321987 h 522045"/>
                  <a:gd name="connsiteX432" fmla="*/ 318829 w 696643"/>
                  <a:gd name="connsiteY432" fmla="*/ 322464 h 522045"/>
                  <a:gd name="connsiteX433" fmla="*/ 318829 w 696643"/>
                  <a:gd name="connsiteY433" fmla="*/ 322464 h 522045"/>
                  <a:gd name="connsiteX434" fmla="*/ 305970 w 696643"/>
                  <a:gd name="connsiteY434" fmla="*/ 330750 h 522045"/>
                  <a:gd name="connsiteX435" fmla="*/ 262727 w 696643"/>
                  <a:gd name="connsiteY435" fmla="*/ 379899 h 522045"/>
                  <a:gd name="connsiteX436" fmla="*/ 226532 w 696643"/>
                  <a:gd name="connsiteY436" fmla="*/ 436668 h 522045"/>
                  <a:gd name="connsiteX437" fmla="*/ 226627 w 696643"/>
                  <a:gd name="connsiteY437" fmla="*/ 436668 h 522045"/>
                  <a:gd name="connsiteX438" fmla="*/ 297779 w 696643"/>
                  <a:gd name="connsiteY438" fmla="*/ 343800 h 522045"/>
                  <a:gd name="connsiteX439" fmla="*/ 338832 w 696643"/>
                  <a:gd name="connsiteY439" fmla="*/ 319416 h 522045"/>
                  <a:gd name="connsiteX440" fmla="*/ 340737 w 696643"/>
                  <a:gd name="connsiteY440" fmla="*/ 318939 h 522045"/>
                  <a:gd name="connsiteX441" fmla="*/ 344928 w 696643"/>
                  <a:gd name="connsiteY441" fmla="*/ 318177 h 522045"/>
                  <a:gd name="connsiteX442" fmla="*/ 389695 w 696643"/>
                  <a:gd name="connsiteY442" fmla="*/ 338275 h 522045"/>
                  <a:gd name="connsiteX443" fmla="*/ 371693 w 696643"/>
                  <a:gd name="connsiteY443" fmla="*/ 435525 h 522045"/>
                  <a:gd name="connsiteX444" fmla="*/ 275014 w 696643"/>
                  <a:gd name="connsiteY444" fmla="*/ 467053 h 522045"/>
                  <a:gd name="connsiteX445" fmla="*/ 487422 w 696643"/>
                  <a:gd name="connsiteY445" fmla="*/ 452575 h 522045"/>
                  <a:gd name="connsiteX446" fmla="*/ 479802 w 696643"/>
                  <a:gd name="connsiteY446" fmla="*/ 486389 h 522045"/>
                  <a:gd name="connsiteX447" fmla="*/ 474849 w 696643"/>
                  <a:gd name="connsiteY447" fmla="*/ 512964 h 522045"/>
                  <a:gd name="connsiteX448" fmla="*/ 407983 w 696643"/>
                  <a:gd name="connsiteY448" fmla="*/ 488103 h 522045"/>
                  <a:gd name="connsiteX449" fmla="*/ 374074 w 696643"/>
                  <a:gd name="connsiteY449" fmla="*/ 477245 h 522045"/>
                  <a:gd name="connsiteX450" fmla="*/ 362168 w 696643"/>
                  <a:gd name="connsiteY450" fmla="*/ 464958 h 522045"/>
                  <a:gd name="connsiteX451" fmla="*/ 359310 w 696643"/>
                  <a:gd name="connsiteY451" fmla="*/ 450480 h 522045"/>
                  <a:gd name="connsiteX452" fmla="*/ 397029 w 696643"/>
                  <a:gd name="connsiteY452" fmla="*/ 409998 h 522045"/>
                  <a:gd name="connsiteX453" fmla="*/ 404173 w 696643"/>
                  <a:gd name="connsiteY453" fmla="*/ 387043 h 522045"/>
                  <a:gd name="connsiteX454" fmla="*/ 411031 w 696643"/>
                  <a:gd name="connsiteY454" fmla="*/ 391996 h 522045"/>
                  <a:gd name="connsiteX455" fmla="*/ 425699 w 696643"/>
                  <a:gd name="connsiteY455" fmla="*/ 406855 h 522045"/>
                  <a:gd name="connsiteX456" fmla="*/ 446178 w 696643"/>
                  <a:gd name="connsiteY456" fmla="*/ 438002 h 522045"/>
                  <a:gd name="connsiteX457" fmla="*/ 460085 w 696643"/>
                  <a:gd name="connsiteY457" fmla="*/ 471530 h 522045"/>
                  <a:gd name="connsiteX458" fmla="*/ 467991 w 696643"/>
                  <a:gd name="connsiteY458" fmla="*/ 504963 h 522045"/>
                  <a:gd name="connsiteX459" fmla="*/ 468372 w 696643"/>
                  <a:gd name="connsiteY459" fmla="*/ 504963 h 522045"/>
                  <a:gd name="connsiteX460" fmla="*/ 449703 w 696643"/>
                  <a:gd name="connsiteY460" fmla="*/ 436097 h 522045"/>
                  <a:gd name="connsiteX461" fmla="*/ 429224 w 696643"/>
                  <a:gd name="connsiteY461" fmla="*/ 404283 h 522045"/>
                  <a:gd name="connsiteX462" fmla="*/ 417508 w 696643"/>
                  <a:gd name="connsiteY462" fmla="*/ 391806 h 522045"/>
                  <a:gd name="connsiteX463" fmla="*/ 404649 w 696643"/>
                  <a:gd name="connsiteY463" fmla="*/ 383233 h 522045"/>
                  <a:gd name="connsiteX464" fmla="*/ 405126 w 696643"/>
                  <a:gd name="connsiteY464" fmla="*/ 370946 h 522045"/>
                  <a:gd name="connsiteX465" fmla="*/ 466848 w 696643"/>
                  <a:gd name="connsiteY465" fmla="*/ 389043 h 522045"/>
                  <a:gd name="connsiteX466" fmla="*/ 468467 w 696643"/>
                  <a:gd name="connsiteY466" fmla="*/ 388853 h 522045"/>
                  <a:gd name="connsiteX467" fmla="*/ 488184 w 696643"/>
                  <a:gd name="connsiteY467" fmla="*/ 415904 h 522045"/>
                  <a:gd name="connsiteX468" fmla="*/ 487422 w 696643"/>
                  <a:gd name="connsiteY468" fmla="*/ 452289 h 522045"/>
                  <a:gd name="connsiteX469" fmla="*/ 554097 w 696643"/>
                  <a:gd name="connsiteY469" fmla="*/ 455337 h 522045"/>
                  <a:gd name="connsiteX470" fmla="*/ 551620 w 696643"/>
                  <a:gd name="connsiteY470" fmla="*/ 482388 h 522045"/>
                  <a:gd name="connsiteX471" fmla="*/ 551715 w 696643"/>
                  <a:gd name="connsiteY471" fmla="*/ 488103 h 522045"/>
                  <a:gd name="connsiteX472" fmla="*/ 521235 w 696643"/>
                  <a:gd name="connsiteY472" fmla="*/ 473340 h 522045"/>
                  <a:gd name="connsiteX473" fmla="*/ 501328 w 696643"/>
                  <a:gd name="connsiteY473" fmla="*/ 465434 h 522045"/>
                  <a:gd name="connsiteX474" fmla="*/ 491136 w 696643"/>
                  <a:gd name="connsiteY474" fmla="*/ 456099 h 522045"/>
                  <a:gd name="connsiteX475" fmla="*/ 493327 w 696643"/>
                  <a:gd name="connsiteY475" fmla="*/ 441717 h 522045"/>
                  <a:gd name="connsiteX476" fmla="*/ 479230 w 696643"/>
                  <a:gd name="connsiteY476" fmla="*/ 392377 h 522045"/>
                  <a:gd name="connsiteX477" fmla="*/ 540857 w 696643"/>
                  <a:gd name="connsiteY477" fmla="*/ 476102 h 522045"/>
                  <a:gd name="connsiteX478" fmla="*/ 541524 w 696643"/>
                  <a:gd name="connsiteY478" fmla="*/ 475911 h 522045"/>
                  <a:gd name="connsiteX479" fmla="*/ 516378 w 696643"/>
                  <a:gd name="connsiteY479" fmla="*/ 421428 h 522045"/>
                  <a:gd name="connsiteX480" fmla="*/ 477325 w 696643"/>
                  <a:gd name="connsiteY480" fmla="*/ 387996 h 522045"/>
                  <a:gd name="connsiteX481" fmla="*/ 520188 w 696643"/>
                  <a:gd name="connsiteY481" fmla="*/ 380280 h 522045"/>
                  <a:gd name="connsiteX482" fmla="*/ 533332 w 696643"/>
                  <a:gd name="connsiteY482" fmla="*/ 378756 h 522045"/>
                  <a:gd name="connsiteX483" fmla="*/ 541714 w 696643"/>
                  <a:gd name="connsiteY483" fmla="*/ 392663 h 522045"/>
                  <a:gd name="connsiteX484" fmla="*/ 548763 w 696643"/>
                  <a:gd name="connsiteY484" fmla="*/ 411903 h 522045"/>
                  <a:gd name="connsiteX485" fmla="*/ 554097 w 696643"/>
                  <a:gd name="connsiteY485" fmla="*/ 455337 h 522045"/>
                  <a:gd name="connsiteX486" fmla="*/ 647537 w 696643"/>
                  <a:gd name="connsiteY486" fmla="*/ 341323 h 522045"/>
                  <a:gd name="connsiteX487" fmla="*/ 609913 w 696643"/>
                  <a:gd name="connsiteY487" fmla="*/ 376947 h 522045"/>
                  <a:gd name="connsiteX488" fmla="*/ 590006 w 696643"/>
                  <a:gd name="connsiteY488" fmla="*/ 391425 h 522045"/>
                  <a:gd name="connsiteX489" fmla="*/ 570861 w 696643"/>
                  <a:gd name="connsiteY489" fmla="*/ 403521 h 522045"/>
                  <a:gd name="connsiteX490" fmla="*/ 553049 w 696643"/>
                  <a:gd name="connsiteY490" fmla="*/ 406379 h 522045"/>
                  <a:gd name="connsiteX491" fmla="*/ 552763 w 696643"/>
                  <a:gd name="connsiteY491" fmla="*/ 406379 h 522045"/>
                  <a:gd name="connsiteX492" fmla="*/ 551049 w 696643"/>
                  <a:gd name="connsiteY492" fmla="*/ 401140 h 522045"/>
                  <a:gd name="connsiteX493" fmla="*/ 539714 w 696643"/>
                  <a:gd name="connsiteY493" fmla="*/ 378471 h 522045"/>
                  <a:gd name="connsiteX494" fmla="*/ 548001 w 696643"/>
                  <a:gd name="connsiteY494" fmla="*/ 379042 h 522045"/>
                  <a:gd name="connsiteX495" fmla="*/ 571432 w 696643"/>
                  <a:gd name="connsiteY495" fmla="*/ 389901 h 522045"/>
                  <a:gd name="connsiteX496" fmla="*/ 572956 w 696643"/>
                  <a:gd name="connsiteY496" fmla="*/ 387900 h 522045"/>
                  <a:gd name="connsiteX497" fmla="*/ 568670 w 696643"/>
                  <a:gd name="connsiteY497" fmla="*/ 383424 h 522045"/>
                  <a:gd name="connsiteX498" fmla="*/ 555716 w 696643"/>
                  <a:gd name="connsiteY498" fmla="*/ 349324 h 522045"/>
                  <a:gd name="connsiteX499" fmla="*/ 546667 w 696643"/>
                  <a:gd name="connsiteY499" fmla="*/ 332941 h 522045"/>
                  <a:gd name="connsiteX500" fmla="*/ 548191 w 696643"/>
                  <a:gd name="connsiteY500" fmla="*/ 332274 h 522045"/>
                  <a:gd name="connsiteX501" fmla="*/ 548667 w 696643"/>
                  <a:gd name="connsiteY501" fmla="*/ 331989 h 522045"/>
                  <a:gd name="connsiteX502" fmla="*/ 556287 w 696643"/>
                  <a:gd name="connsiteY502" fmla="*/ 331608 h 522045"/>
                  <a:gd name="connsiteX503" fmla="*/ 573337 w 696643"/>
                  <a:gd name="connsiteY503" fmla="*/ 329322 h 522045"/>
                  <a:gd name="connsiteX504" fmla="*/ 600483 w 696643"/>
                  <a:gd name="connsiteY504" fmla="*/ 326750 h 522045"/>
                  <a:gd name="connsiteX505" fmla="*/ 653538 w 696643"/>
                  <a:gd name="connsiteY505" fmla="*/ 324369 h 522045"/>
                  <a:gd name="connsiteX506" fmla="*/ 653538 w 696643"/>
                  <a:gd name="connsiteY506" fmla="*/ 323702 h 522045"/>
                  <a:gd name="connsiteX507" fmla="*/ 625820 w 696643"/>
                  <a:gd name="connsiteY507" fmla="*/ 322749 h 522045"/>
                  <a:gd name="connsiteX508" fmla="*/ 595149 w 696643"/>
                  <a:gd name="connsiteY508" fmla="*/ 323702 h 522045"/>
                  <a:gd name="connsiteX509" fmla="*/ 568003 w 696643"/>
                  <a:gd name="connsiteY509" fmla="*/ 325797 h 522045"/>
                  <a:gd name="connsiteX510" fmla="*/ 550858 w 696643"/>
                  <a:gd name="connsiteY510" fmla="*/ 327798 h 522045"/>
                  <a:gd name="connsiteX511" fmla="*/ 544286 w 696643"/>
                  <a:gd name="connsiteY511" fmla="*/ 329131 h 522045"/>
                  <a:gd name="connsiteX512" fmla="*/ 537714 w 696643"/>
                  <a:gd name="connsiteY512" fmla="*/ 318844 h 522045"/>
                  <a:gd name="connsiteX513" fmla="*/ 517140 w 696643"/>
                  <a:gd name="connsiteY513" fmla="*/ 295127 h 522045"/>
                  <a:gd name="connsiteX514" fmla="*/ 531903 w 696643"/>
                  <a:gd name="connsiteY514" fmla="*/ 294365 h 522045"/>
                  <a:gd name="connsiteX515" fmla="*/ 557240 w 696643"/>
                  <a:gd name="connsiteY515" fmla="*/ 287888 h 522045"/>
                  <a:gd name="connsiteX516" fmla="*/ 579528 w 696643"/>
                  <a:gd name="connsiteY516" fmla="*/ 276363 h 522045"/>
                  <a:gd name="connsiteX517" fmla="*/ 638774 w 696643"/>
                  <a:gd name="connsiteY517" fmla="*/ 293793 h 522045"/>
                  <a:gd name="connsiteX518" fmla="*/ 666301 w 696643"/>
                  <a:gd name="connsiteY518" fmla="*/ 310367 h 522045"/>
                  <a:gd name="connsiteX519" fmla="*/ 680970 w 696643"/>
                  <a:gd name="connsiteY519" fmla="*/ 316653 h 522045"/>
                  <a:gd name="connsiteX520" fmla="*/ 682684 w 696643"/>
                  <a:gd name="connsiteY520" fmla="*/ 317034 h 522045"/>
                  <a:gd name="connsiteX521" fmla="*/ 647251 w 696643"/>
                  <a:gd name="connsiteY521" fmla="*/ 341037 h 522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</a:cxnLst>
                <a:rect l="l" t="t" r="r" b="b"/>
                <a:pathLst>
                  <a:path w="696643" h="522045">
                    <a:moveTo>
                      <a:pt x="696495" y="314558"/>
                    </a:moveTo>
                    <a:cubicBezTo>
                      <a:pt x="682684" y="316558"/>
                      <a:pt x="670206" y="307509"/>
                      <a:pt x="659062" y="300461"/>
                    </a:cubicBezTo>
                    <a:cubicBezTo>
                      <a:pt x="649632" y="294460"/>
                      <a:pt x="640107" y="289412"/>
                      <a:pt x="630011" y="284649"/>
                    </a:cubicBezTo>
                    <a:cubicBezTo>
                      <a:pt x="617533" y="278839"/>
                      <a:pt x="601055" y="270267"/>
                      <a:pt x="586291" y="272076"/>
                    </a:cubicBezTo>
                    <a:cubicBezTo>
                      <a:pt x="590292" y="269124"/>
                      <a:pt x="594197" y="265980"/>
                      <a:pt x="597912" y="262647"/>
                    </a:cubicBezTo>
                    <a:cubicBezTo>
                      <a:pt x="609532" y="252264"/>
                      <a:pt x="619533" y="239787"/>
                      <a:pt x="627439" y="226356"/>
                    </a:cubicBezTo>
                    <a:cubicBezTo>
                      <a:pt x="631725" y="219117"/>
                      <a:pt x="635631" y="211497"/>
                      <a:pt x="638012" y="203401"/>
                    </a:cubicBezTo>
                    <a:cubicBezTo>
                      <a:pt x="639250" y="199020"/>
                      <a:pt x="640107" y="194543"/>
                      <a:pt x="641346" y="190161"/>
                    </a:cubicBezTo>
                    <a:cubicBezTo>
                      <a:pt x="643155" y="183970"/>
                      <a:pt x="646203" y="179398"/>
                      <a:pt x="649823" y="174255"/>
                    </a:cubicBezTo>
                    <a:cubicBezTo>
                      <a:pt x="650109" y="173874"/>
                      <a:pt x="649823" y="173397"/>
                      <a:pt x="649442" y="173207"/>
                    </a:cubicBezTo>
                    <a:cubicBezTo>
                      <a:pt x="649347" y="172731"/>
                      <a:pt x="648966" y="172445"/>
                      <a:pt x="648394" y="172635"/>
                    </a:cubicBezTo>
                    <a:cubicBezTo>
                      <a:pt x="639822" y="176255"/>
                      <a:pt x="629916" y="175017"/>
                      <a:pt x="620867" y="174159"/>
                    </a:cubicBezTo>
                    <a:cubicBezTo>
                      <a:pt x="609056" y="173016"/>
                      <a:pt x="597435" y="170635"/>
                      <a:pt x="585529" y="169683"/>
                    </a:cubicBezTo>
                    <a:cubicBezTo>
                      <a:pt x="577909" y="169016"/>
                      <a:pt x="570099" y="169206"/>
                      <a:pt x="562288" y="169873"/>
                    </a:cubicBezTo>
                    <a:cubicBezTo>
                      <a:pt x="564955" y="164444"/>
                      <a:pt x="565527" y="157395"/>
                      <a:pt x="566479" y="151966"/>
                    </a:cubicBezTo>
                    <a:cubicBezTo>
                      <a:pt x="568194" y="141965"/>
                      <a:pt x="569241" y="131773"/>
                      <a:pt x="570289" y="121677"/>
                    </a:cubicBezTo>
                    <a:cubicBezTo>
                      <a:pt x="571337" y="111771"/>
                      <a:pt x="572289" y="101769"/>
                      <a:pt x="573337" y="91863"/>
                    </a:cubicBezTo>
                    <a:cubicBezTo>
                      <a:pt x="574671" y="80338"/>
                      <a:pt x="577528" y="69194"/>
                      <a:pt x="578957" y="57669"/>
                    </a:cubicBezTo>
                    <a:cubicBezTo>
                      <a:pt x="578957" y="57669"/>
                      <a:pt x="578957" y="57669"/>
                      <a:pt x="578957" y="57669"/>
                    </a:cubicBezTo>
                    <a:cubicBezTo>
                      <a:pt x="579338" y="56907"/>
                      <a:pt x="579719" y="56240"/>
                      <a:pt x="580100" y="55383"/>
                    </a:cubicBezTo>
                    <a:cubicBezTo>
                      <a:pt x="580100" y="55192"/>
                      <a:pt x="579814" y="55002"/>
                      <a:pt x="579719" y="55287"/>
                    </a:cubicBezTo>
                    <a:cubicBezTo>
                      <a:pt x="579338" y="55954"/>
                      <a:pt x="579052" y="56526"/>
                      <a:pt x="578671" y="57192"/>
                    </a:cubicBezTo>
                    <a:cubicBezTo>
                      <a:pt x="578481" y="57192"/>
                      <a:pt x="578290" y="57192"/>
                      <a:pt x="578100" y="57383"/>
                    </a:cubicBezTo>
                    <a:cubicBezTo>
                      <a:pt x="577814" y="57859"/>
                      <a:pt x="577623" y="58431"/>
                      <a:pt x="577338" y="59002"/>
                    </a:cubicBezTo>
                    <a:cubicBezTo>
                      <a:pt x="571242" y="66908"/>
                      <a:pt x="560097" y="70908"/>
                      <a:pt x="551239" y="74242"/>
                    </a:cubicBezTo>
                    <a:cubicBezTo>
                      <a:pt x="540666" y="78147"/>
                      <a:pt x="530379" y="81957"/>
                      <a:pt x="520378" y="87291"/>
                    </a:cubicBezTo>
                    <a:cubicBezTo>
                      <a:pt x="509234" y="93197"/>
                      <a:pt x="499042" y="100531"/>
                      <a:pt x="489327" y="108532"/>
                    </a:cubicBezTo>
                    <a:cubicBezTo>
                      <a:pt x="487231" y="110247"/>
                      <a:pt x="481707" y="114057"/>
                      <a:pt x="477801" y="118152"/>
                    </a:cubicBezTo>
                    <a:cubicBezTo>
                      <a:pt x="478373" y="112723"/>
                      <a:pt x="479706" y="107484"/>
                      <a:pt x="482373" y="103674"/>
                    </a:cubicBezTo>
                    <a:cubicBezTo>
                      <a:pt x="482469" y="103674"/>
                      <a:pt x="482659" y="103674"/>
                      <a:pt x="482754" y="103579"/>
                    </a:cubicBezTo>
                    <a:cubicBezTo>
                      <a:pt x="483135" y="103484"/>
                      <a:pt x="483135" y="103103"/>
                      <a:pt x="482945" y="102912"/>
                    </a:cubicBezTo>
                    <a:cubicBezTo>
                      <a:pt x="483802" y="101865"/>
                      <a:pt x="484755" y="100817"/>
                      <a:pt x="485898" y="100055"/>
                    </a:cubicBezTo>
                    <a:cubicBezTo>
                      <a:pt x="486088" y="99960"/>
                      <a:pt x="485898" y="99674"/>
                      <a:pt x="485707" y="99769"/>
                    </a:cubicBezTo>
                    <a:cubicBezTo>
                      <a:pt x="484278" y="100626"/>
                      <a:pt x="482945" y="101674"/>
                      <a:pt x="481897" y="102817"/>
                    </a:cubicBezTo>
                    <a:cubicBezTo>
                      <a:pt x="455322" y="107961"/>
                      <a:pt x="428366" y="111675"/>
                      <a:pt x="401982" y="117867"/>
                    </a:cubicBezTo>
                    <a:cubicBezTo>
                      <a:pt x="403983" y="101103"/>
                      <a:pt x="402078" y="82910"/>
                      <a:pt x="397410" y="66813"/>
                    </a:cubicBezTo>
                    <a:cubicBezTo>
                      <a:pt x="391410" y="46334"/>
                      <a:pt x="377408" y="28046"/>
                      <a:pt x="379313" y="5853"/>
                    </a:cubicBezTo>
                    <a:cubicBezTo>
                      <a:pt x="379313" y="5662"/>
                      <a:pt x="379313" y="5472"/>
                      <a:pt x="379313" y="5281"/>
                    </a:cubicBezTo>
                    <a:cubicBezTo>
                      <a:pt x="379789" y="3852"/>
                      <a:pt x="380265" y="2424"/>
                      <a:pt x="380551" y="995"/>
                    </a:cubicBezTo>
                    <a:cubicBezTo>
                      <a:pt x="380646" y="328"/>
                      <a:pt x="380075" y="-148"/>
                      <a:pt x="379408" y="42"/>
                    </a:cubicBezTo>
                    <a:cubicBezTo>
                      <a:pt x="379408" y="42"/>
                      <a:pt x="379408" y="42"/>
                      <a:pt x="379408" y="42"/>
                    </a:cubicBezTo>
                    <a:cubicBezTo>
                      <a:pt x="378932" y="233"/>
                      <a:pt x="378837" y="614"/>
                      <a:pt x="378932" y="995"/>
                    </a:cubicBezTo>
                    <a:cubicBezTo>
                      <a:pt x="378646" y="995"/>
                      <a:pt x="378360" y="1185"/>
                      <a:pt x="378170" y="1757"/>
                    </a:cubicBezTo>
                    <a:cubicBezTo>
                      <a:pt x="377694" y="2614"/>
                      <a:pt x="377122" y="3471"/>
                      <a:pt x="376646" y="4329"/>
                    </a:cubicBezTo>
                    <a:cubicBezTo>
                      <a:pt x="375217" y="6805"/>
                      <a:pt x="373503" y="8996"/>
                      <a:pt x="371693" y="11187"/>
                    </a:cubicBezTo>
                    <a:cubicBezTo>
                      <a:pt x="367597" y="16140"/>
                      <a:pt x="362644" y="20331"/>
                      <a:pt x="357977" y="24807"/>
                    </a:cubicBezTo>
                    <a:cubicBezTo>
                      <a:pt x="348261" y="34047"/>
                      <a:pt x="338736" y="43381"/>
                      <a:pt x="329973" y="53478"/>
                    </a:cubicBezTo>
                    <a:cubicBezTo>
                      <a:pt x="314543" y="71194"/>
                      <a:pt x="298160" y="92816"/>
                      <a:pt x="292445" y="116152"/>
                    </a:cubicBezTo>
                    <a:cubicBezTo>
                      <a:pt x="291016" y="114914"/>
                      <a:pt x="289683" y="113676"/>
                      <a:pt x="288159" y="112437"/>
                    </a:cubicBezTo>
                    <a:cubicBezTo>
                      <a:pt x="274824" y="101293"/>
                      <a:pt x="259012" y="93292"/>
                      <a:pt x="242915" y="87101"/>
                    </a:cubicBezTo>
                    <a:cubicBezTo>
                      <a:pt x="222722" y="79290"/>
                      <a:pt x="201291" y="74147"/>
                      <a:pt x="183860" y="60526"/>
                    </a:cubicBezTo>
                    <a:cubicBezTo>
                      <a:pt x="183574" y="60336"/>
                      <a:pt x="183288" y="60621"/>
                      <a:pt x="183574" y="60907"/>
                    </a:cubicBezTo>
                    <a:cubicBezTo>
                      <a:pt x="185955" y="63098"/>
                      <a:pt x="188432" y="65193"/>
                      <a:pt x="190908" y="67194"/>
                    </a:cubicBezTo>
                    <a:cubicBezTo>
                      <a:pt x="195480" y="78624"/>
                      <a:pt x="195957" y="88720"/>
                      <a:pt x="195290" y="101007"/>
                    </a:cubicBezTo>
                    <a:cubicBezTo>
                      <a:pt x="194909" y="107770"/>
                      <a:pt x="195195" y="114438"/>
                      <a:pt x="195957" y="121105"/>
                    </a:cubicBezTo>
                    <a:cubicBezTo>
                      <a:pt x="191575" y="117200"/>
                      <a:pt x="185003" y="114533"/>
                      <a:pt x="180812" y="112723"/>
                    </a:cubicBezTo>
                    <a:cubicBezTo>
                      <a:pt x="169763" y="108056"/>
                      <a:pt x="158333" y="104913"/>
                      <a:pt x="146427" y="103484"/>
                    </a:cubicBezTo>
                    <a:cubicBezTo>
                      <a:pt x="131472" y="101769"/>
                      <a:pt x="116232" y="102627"/>
                      <a:pt x="101278" y="101388"/>
                    </a:cubicBezTo>
                    <a:cubicBezTo>
                      <a:pt x="94420" y="100817"/>
                      <a:pt x="87467" y="101007"/>
                      <a:pt x="80609" y="100436"/>
                    </a:cubicBezTo>
                    <a:cubicBezTo>
                      <a:pt x="74037" y="99864"/>
                      <a:pt x="69750" y="92721"/>
                      <a:pt x="63464" y="90720"/>
                    </a:cubicBezTo>
                    <a:cubicBezTo>
                      <a:pt x="63273" y="90720"/>
                      <a:pt x="63083" y="91006"/>
                      <a:pt x="63178" y="91101"/>
                    </a:cubicBezTo>
                    <a:cubicBezTo>
                      <a:pt x="65750" y="93102"/>
                      <a:pt x="68036" y="95197"/>
                      <a:pt x="70512" y="97388"/>
                    </a:cubicBezTo>
                    <a:cubicBezTo>
                      <a:pt x="70512" y="97483"/>
                      <a:pt x="70512" y="97674"/>
                      <a:pt x="70703" y="97769"/>
                    </a:cubicBezTo>
                    <a:cubicBezTo>
                      <a:pt x="89086" y="114438"/>
                      <a:pt x="90991" y="141774"/>
                      <a:pt x="96992" y="164349"/>
                    </a:cubicBezTo>
                    <a:cubicBezTo>
                      <a:pt x="99754" y="174636"/>
                      <a:pt x="103850" y="184542"/>
                      <a:pt x="110232" y="193019"/>
                    </a:cubicBezTo>
                    <a:cubicBezTo>
                      <a:pt x="114994" y="199401"/>
                      <a:pt x="124043" y="208164"/>
                      <a:pt x="132901" y="207497"/>
                    </a:cubicBezTo>
                    <a:cubicBezTo>
                      <a:pt x="119280" y="213402"/>
                      <a:pt x="106231" y="220832"/>
                      <a:pt x="93658" y="228738"/>
                    </a:cubicBezTo>
                    <a:cubicBezTo>
                      <a:pt x="76703" y="239406"/>
                      <a:pt x="61940" y="253884"/>
                      <a:pt x="42128" y="258837"/>
                    </a:cubicBezTo>
                    <a:cubicBezTo>
                      <a:pt x="40699" y="259218"/>
                      <a:pt x="41270" y="261313"/>
                      <a:pt x="42699" y="261027"/>
                    </a:cubicBezTo>
                    <a:cubicBezTo>
                      <a:pt x="44414" y="260646"/>
                      <a:pt x="46033" y="260265"/>
                      <a:pt x="47748" y="259694"/>
                    </a:cubicBezTo>
                    <a:cubicBezTo>
                      <a:pt x="47843" y="260170"/>
                      <a:pt x="48224" y="260646"/>
                      <a:pt x="48795" y="260551"/>
                    </a:cubicBezTo>
                    <a:cubicBezTo>
                      <a:pt x="65274" y="258837"/>
                      <a:pt x="78894" y="265028"/>
                      <a:pt x="91086" y="274553"/>
                    </a:cubicBezTo>
                    <a:cubicBezTo>
                      <a:pt x="74322" y="278934"/>
                      <a:pt x="60606" y="289602"/>
                      <a:pt x="48700" y="302175"/>
                    </a:cubicBezTo>
                    <a:cubicBezTo>
                      <a:pt x="37651" y="313796"/>
                      <a:pt x="28316" y="327131"/>
                      <a:pt x="20887" y="341323"/>
                    </a:cubicBezTo>
                    <a:cubicBezTo>
                      <a:pt x="17363" y="346181"/>
                      <a:pt x="14124" y="351229"/>
                      <a:pt x="11172" y="356563"/>
                    </a:cubicBezTo>
                    <a:cubicBezTo>
                      <a:pt x="8124" y="361707"/>
                      <a:pt x="4218" y="368279"/>
                      <a:pt x="2599" y="374565"/>
                    </a:cubicBezTo>
                    <a:cubicBezTo>
                      <a:pt x="1647" y="376185"/>
                      <a:pt x="694" y="377994"/>
                      <a:pt x="27" y="379995"/>
                    </a:cubicBezTo>
                    <a:cubicBezTo>
                      <a:pt x="-163" y="380566"/>
                      <a:pt x="694" y="380947"/>
                      <a:pt x="980" y="380471"/>
                    </a:cubicBezTo>
                    <a:cubicBezTo>
                      <a:pt x="1266" y="380090"/>
                      <a:pt x="1551" y="379709"/>
                      <a:pt x="1837" y="379328"/>
                    </a:cubicBezTo>
                    <a:cubicBezTo>
                      <a:pt x="1837" y="379423"/>
                      <a:pt x="1837" y="379518"/>
                      <a:pt x="1837" y="379614"/>
                    </a:cubicBezTo>
                    <a:cubicBezTo>
                      <a:pt x="1837" y="380566"/>
                      <a:pt x="3075" y="381138"/>
                      <a:pt x="3647" y="380280"/>
                    </a:cubicBezTo>
                    <a:cubicBezTo>
                      <a:pt x="4790" y="378375"/>
                      <a:pt x="5647" y="376375"/>
                      <a:pt x="6409" y="374375"/>
                    </a:cubicBezTo>
                    <a:cubicBezTo>
                      <a:pt x="14601" y="366945"/>
                      <a:pt x="24792" y="364469"/>
                      <a:pt x="36794" y="366279"/>
                    </a:cubicBezTo>
                    <a:cubicBezTo>
                      <a:pt x="52320" y="368755"/>
                      <a:pt x="66893" y="374661"/>
                      <a:pt x="81180" y="380947"/>
                    </a:cubicBezTo>
                    <a:cubicBezTo>
                      <a:pt x="94039" y="386662"/>
                      <a:pt x="106612" y="393139"/>
                      <a:pt x="119757" y="398092"/>
                    </a:cubicBezTo>
                    <a:cubicBezTo>
                      <a:pt x="124995" y="400092"/>
                      <a:pt x="130234" y="401331"/>
                      <a:pt x="135663" y="402188"/>
                    </a:cubicBezTo>
                    <a:cubicBezTo>
                      <a:pt x="142712" y="403331"/>
                      <a:pt x="148427" y="402950"/>
                      <a:pt x="153761" y="399997"/>
                    </a:cubicBezTo>
                    <a:cubicBezTo>
                      <a:pt x="149570" y="410094"/>
                      <a:pt x="146617" y="420952"/>
                      <a:pt x="144998" y="431811"/>
                    </a:cubicBezTo>
                    <a:cubicBezTo>
                      <a:pt x="143378" y="442669"/>
                      <a:pt x="141569" y="455528"/>
                      <a:pt x="143378" y="466482"/>
                    </a:cubicBezTo>
                    <a:cubicBezTo>
                      <a:pt x="143378" y="468387"/>
                      <a:pt x="143378" y="470292"/>
                      <a:pt x="143664" y="472292"/>
                    </a:cubicBezTo>
                    <a:cubicBezTo>
                      <a:pt x="143664" y="472578"/>
                      <a:pt x="144141" y="472673"/>
                      <a:pt x="144236" y="472292"/>
                    </a:cubicBezTo>
                    <a:cubicBezTo>
                      <a:pt x="146141" y="464577"/>
                      <a:pt x="147855" y="457242"/>
                      <a:pt x="154047" y="451718"/>
                    </a:cubicBezTo>
                    <a:cubicBezTo>
                      <a:pt x="158809" y="447336"/>
                      <a:pt x="165191" y="445146"/>
                      <a:pt x="171287" y="443431"/>
                    </a:cubicBezTo>
                    <a:cubicBezTo>
                      <a:pt x="183765" y="440097"/>
                      <a:pt x="195861" y="438764"/>
                      <a:pt x="207006" y="432954"/>
                    </a:cubicBezTo>
                    <a:cubicBezTo>
                      <a:pt x="205101" y="449718"/>
                      <a:pt x="204529" y="466767"/>
                      <a:pt x="205101" y="483246"/>
                    </a:cubicBezTo>
                    <a:cubicBezTo>
                      <a:pt x="205101" y="483531"/>
                      <a:pt x="205101" y="483722"/>
                      <a:pt x="205386" y="483912"/>
                    </a:cubicBezTo>
                    <a:cubicBezTo>
                      <a:pt x="205005" y="484960"/>
                      <a:pt x="206244" y="486579"/>
                      <a:pt x="207482" y="485913"/>
                    </a:cubicBezTo>
                    <a:cubicBezTo>
                      <a:pt x="227294" y="475530"/>
                      <a:pt x="248725" y="473530"/>
                      <a:pt x="270633" y="472292"/>
                    </a:cubicBezTo>
                    <a:cubicBezTo>
                      <a:pt x="287873" y="471339"/>
                      <a:pt x="305018" y="469530"/>
                      <a:pt x="321877" y="465434"/>
                    </a:cubicBezTo>
                    <a:cubicBezTo>
                      <a:pt x="333593" y="462576"/>
                      <a:pt x="345023" y="458290"/>
                      <a:pt x="355405" y="452575"/>
                    </a:cubicBezTo>
                    <a:cubicBezTo>
                      <a:pt x="354548" y="459814"/>
                      <a:pt x="359120" y="468863"/>
                      <a:pt x="363025" y="473625"/>
                    </a:cubicBezTo>
                    <a:cubicBezTo>
                      <a:pt x="370836" y="483246"/>
                      <a:pt x="383980" y="487246"/>
                      <a:pt x="395505" y="490008"/>
                    </a:cubicBezTo>
                    <a:cubicBezTo>
                      <a:pt x="407888" y="492961"/>
                      <a:pt x="420651" y="494485"/>
                      <a:pt x="433224" y="496771"/>
                    </a:cubicBezTo>
                    <a:cubicBezTo>
                      <a:pt x="440178" y="498009"/>
                      <a:pt x="446845" y="499629"/>
                      <a:pt x="453322" y="502486"/>
                    </a:cubicBezTo>
                    <a:cubicBezTo>
                      <a:pt x="462657" y="506487"/>
                      <a:pt x="469134" y="513440"/>
                      <a:pt x="476373" y="520203"/>
                    </a:cubicBezTo>
                    <a:cubicBezTo>
                      <a:pt x="476563" y="520679"/>
                      <a:pt x="476754" y="521155"/>
                      <a:pt x="477039" y="521536"/>
                    </a:cubicBezTo>
                    <a:cubicBezTo>
                      <a:pt x="477611" y="522489"/>
                      <a:pt x="479325" y="522012"/>
                      <a:pt x="479135" y="520869"/>
                    </a:cubicBezTo>
                    <a:cubicBezTo>
                      <a:pt x="477325" y="506772"/>
                      <a:pt x="482373" y="492390"/>
                      <a:pt x="485802" y="478864"/>
                    </a:cubicBezTo>
                    <a:cubicBezTo>
                      <a:pt x="487231" y="473244"/>
                      <a:pt x="488660" y="467529"/>
                      <a:pt x="489803" y="461814"/>
                    </a:cubicBezTo>
                    <a:cubicBezTo>
                      <a:pt x="494661" y="468482"/>
                      <a:pt x="505519" y="472482"/>
                      <a:pt x="511996" y="474864"/>
                    </a:cubicBezTo>
                    <a:cubicBezTo>
                      <a:pt x="518854" y="477340"/>
                      <a:pt x="525903" y="479245"/>
                      <a:pt x="532856" y="481531"/>
                    </a:cubicBezTo>
                    <a:cubicBezTo>
                      <a:pt x="540000" y="483912"/>
                      <a:pt x="546191" y="487627"/>
                      <a:pt x="552096" y="492104"/>
                    </a:cubicBezTo>
                    <a:cubicBezTo>
                      <a:pt x="552954" y="494961"/>
                      <a:pt x="554478" y="497152"/>
                      <a:pt x="557335" y="497057"/>
                    </a:cubicBezTo>
                    <a:cubicBezTo>
                      <a:pt x="557716" y="497057"/>
                      <a:pt x="557907" y="496485"/>
                      <a:pt x="557811" y="496200"/>
                    </a:cubicBezTo>
                    <a:cubicBezTo>
                      <a:pt x="556192" y="492199"/>
                      <a:pt x="554478" y="490008"/>
                      <a:pt x="554478" y="485436"/>
                    </a:cubicBezTo>
                    <a:cubicBezTo>
                      <a:pt x="554478" y="480388"/>
                      <a:pt x="555906" y="475149"/>
                      <a:pt x="556859" y="470196"/>
                    </a:cubicBezTo>
                    <a:cubicBezTo>
                      <a:pt x="558954" y="459624"/>
                      <a:pt x="558954" y="448670"/>
                      <a:pt x="558288" y="437907"/>
                    </a:cubicBezTo>
                    <a:cubicBezTo>
                      <a:pt x="557621" y="428477"/>
                      <a:pt x="556002" y="419142"/>
                      <a:pt x="553430" y="409998"/>
                    </a:cubicBezTo>
                    <a:cubicBezTo>
                      <a:pt x="556192" y="409998"/>
                      <a:pt x="559812" y="410094"/>
                      <a:pt x="560478" y="409998"/>
                    </a:cubicBezTo>
                    <a:cubicBezTo>
                      <a:pt x="566765" y="409903"/>
                      <a:pt x="572385" y="407617"/>
                      <a:pt x="577909" y="404760"/>
                    </a:cubicBezTo>
                    <a:cubicBezTo>
                      <a:pt x="584386" y="401426"/>
                      <a:pt x="590292" y="396759"/>
                      <a:pt x="596102" y="392282"/>
                    </a:cubicBezTo>
                    <a:cubicBezTo>
                      <a:pt x="602103" y="387615"/>
                      <a:pt x="608484" y="383519"/>
                      <a:pt x="614485" y="378852"/>
                    </a:cubicBezTo>
                    <a:cubicBezTo>
                      <a:pt x="626772" y="369231"/>
                      <a:pt x="637440" y="357516"/>
                      <a:pt x="648489" y="346467"/>
                    </a:cubicBezTo>
                    <a:cubicBezTo>
                      <a:pt x="654300" y="340656"/>
                      <a:pt x="660300" y="335037"/>
                      <a:pt x="666777" y="329988"/>
                    </a:cubicBezTo>
                    <a:cubicBezTo>
                      <a:pt x="672778" y="325321"/>
                      <a:pt x="679350" y="322559"/>
                      <a:pt x="686208" y="319511"/>
                    </a:cubicBezTo>
                    <a:cubicBezTo>
                      <a:pt x="687066" y="319130"/>
                      <a:pt x="687161" y="318177"/>
                      <a:pt x="686875" y="317511"/>
                    </a:cubicBezTo>
                    <a:cubicBezTo>
                      <a:pt x="690018" y="317320"/>
                      <a:pt x="692971" y="316272"/>
                      <a:pt x="696305" y="315415"/>
                    </a:cubicBezTo>
                    <a:cubicBezTo>
                      <a:pt x="696876" y="315320"/>
                      <a:pt x="696686" y="314367"/>
                      <a:pt x="696019" y="314463"/>
                    </a:cubicBezTo>
                    <a:close/>
                    <a:moveTo>
                      <a:pt x="597531" y="175398"/>
                    </a:moveTo>
                    <a:cubicBezTo>
                      <a:pt x="608770" y="176922"/>
                      <a:pt x="619819" y="178827"/>
                      <a:pt x="631059" y="179208"/>
                    </a:cubicBezTo>
                    <a:cubicBezTo>
                      <a:pt x="634964" y="179303"/>
                      <a:pt x="639060" y="179493"/>
                      <a:pt x="642679" y="178446"/>
                    </a:cubicBezTo>
                    <a:cubicBezTo>
                      <a:pt x="635631" y="187590"/>
                      <a:pt x="634107" y="202925"/>
                      <a:pt x="629535" y="212355"/>
                    </a:cubicBezTo>
                    <a:cubicBezTo>
                      <a:pt x="621819" y="228071"/>
                      <a:pt x="611342" y="242454"/>
                      <a:pt x="598959" y="254836"/>
                    </a:cubicBezTo>
                    <a:cubicBezTo>
                      <a:pt x="586577" y="267219"/>
                      <a:pt x="572766" y="276458"/>
                      <a:pt x="557145" y="283030"/>
                    </a:cubicBezTo>
                    <a:cubicBezTo>
                      <a:pt x="550096" y="285983"/>
                      <a:pt x="542667" y="288078"/>
                      <a:pt x="535142" y="289507"/>
                    </a:cubicBezTo>
                    <a:cubicBezTo>
                      <a:pt x="527808" y="290936"/>
                      <a:pt x="519902" y="290174"/>
                      <a:pt x="512568" y="291412"/>
                    </a:cubicBezTo>
                    <a:cubicBezTo>
                      <a:pt x="505233" y="285602"/>
                      <a:pt x="497042" y="280744"/>
                      <a:pt x="487993" y="277220"/>
                    </a:cubicBezTo>
                    <a:cubicBezTo>
                      <a:pt x="481326" y="274648"/>
                      <a:pt x="474372" y="272934"/>
                      <a:pt x="467229" y="272076"/>
                    </a:cubicBezTo>
                    <a:cubicBezTo>
                      <a:pt x="503614" y="221022"/>
                      <a:pt x="565622" y="203877"/>
                      <a:pt x="621724" y="183399"/>
                    </a:cubicBezTo>
                    <a:cubicBezTo>
                      <a:pt x="622677" y="183018"/>
                      <a:pt x="622105" y="181494"/>
                      <a:pt x="621248" y="181684"/>
                    </a:cubicBezTo>
                    <a:cubicBezTo>
                      <a:pt x="592006" y="190447"/>
                      <a:pt x="562955" y="200067"/>
                      <a:pt x="535523" y="213307"/>
                    </a:cubicBezTo>
                    <a:cubicBezTo>
                      <a:pt x="507519" y="226737"/>
                      <a:pt x="479516" y="244740"/>
                      <a:pt x="462561" y="271410"/>
                    </a:cubicBezTo>
                    <a:cubicBezTo>
                      <a:pt x="462561" y="271410"/>
                      <a:pt x="462561" y="271505"/>
                      <a:pt x="462561" y="271505"/>
                    </a:cubicBezTo>
                    <a:cubicBezTo>
                      <a:pt x="457037" y="271124"/>
                      <a:pt x="451512" y="271219"/>
                      <a:pt x="445988" y="271791"/>
                    </a:cubicBezTo>
                    <a:cubicBezTo>
                      <a:pt x="454846" y="264552"/>
                      <a:pt x="461133" y="252074"/>
                      <a:pt x="465038" y="243025"/>
                    </a:cubicBezTo>
                    <a:cubicBezTo>
                      <a:pt x="468943" y="234167"/>
                      <a:pt x="471705" y="224928"/>
                      <a:pt x="473801" y="215593"/>
                    </a:cubicBezTo>
                    <a:cubicBezTo>
                      <a:pt x="480945" y="204544"/>
                      <a:pt x="489708" y="196257"/>
                      <a:pt x="501899" y="189876"/>
                    </a:cubicBezTo>
                    <a:cubicBezTo>
                      <a:pt x="516187" y="182541"/>
                      <a:pt x="531999" y="178541"/>
                      <a:pt x="547905" y="176064"/>
                    </a:cubicBezTo>
                    <a:cubicBezTo>
                      <a:pt x="564479" y="173493"/>
                      <a:pt x="580957" y="173112"/>
                      <a:pt x="597626" y="175302"/>
                    </a:cubicBezTo>
                    <a:close/>
                    <a:moveTo>
                      <a:pt x="495804" y="333894"/>
                    </a:moveTo>
                    <a:cubicBezTo>
                      <a:pt x="483993" y="328083"/>
                      <a:pt x="472563" y="322178"/>
                      <a:pt x="460085" y="317892"/>
                    </a:cubicBezTo>
                    <a:cubicBezTo>
                      <a:pt x="448369" y="313891"/>
                      <a:pt x="435510" y="312177"/>
                      <a:pt x="423128" y="311034"/>
                    </a:cubicBezTo>
                    <a:cubicBezTo>
                      <a:pt x="412650" y="310081"/>
                      <a:pt x="402268" y="310557"/>
                      <a:pt x="391886" y="312177"/>
                    </a:cubicBezTo>
                    <a:cubicBezTo>
                      <a:pt x="387123" y="312939"/>
                      <a:pt x="381408" y="314558"/>
                      <a:pt x="377313" y="317701"/>
                    </a:cubicBezTo>
                    <a:cubicBezTo>
                      <a:pt x="378646" y="310272"/>
                      <a:pt x="387504" y="303033"/>
                      <a:pt x="392457" y="298651"/>
                    </a:cubicBezTo>
                    <a:cubicBezTo>
                      <a:pt x="401792" y="290555"/>
                      <a:pt x="412650" y="284840"/>
                      <a:pt x="424366" y="280935"/>
                    </a:cubicBezTo>
                    <a:cubicBezTo>
                      <a:pt x="447131" y="273410"/>
                      <a:pt x="472944" y="274553"/>
                      <a:pt x="494470" y="285126"/>
                    </a:cubicBezTo>
                    <a:cubicBezTo>
                      <a:pt x="512949" y="294174"/>
                      <a:pt x="526760" y="310462"/>
                      <a:pt x="537714" y="327512"/>
                    </a:cubicBezTo>
                    <a:cubicBezTo>
                      <a:pt x="543048" y="335799"/>
                      <a:pt x="547810" y="344562"/>
                      <a:pt x="552382" y="353420"/>
                    </a:cubicBezTo>
                    <a:cubicBezTo>
                      <a:pt x="554668" y="357897"/>
                      <a:pt x="557049" y="362278"/>
                      <a:pt x="559240" y="366660"/>
                    </a:cubicBezTo>
                    <a:cubicBezTo>
                      <a:pt x="562002" y="372184"/>
                      <a:pt x="565431" y="376947"/>
                      <a:pt x="567527" y="382566"/>
                    </a:cubicBezTo>
                    <a:cubicBezTo>
                      <a:pt x="546477" y="365421"/>
                      <a:pt x="512853" y="376280"/>
                      <a:pt x="488660" y="380757"/>
                    </a:cubicBezTo>
                    <a:cubicBezTo>
                      <a:pt x="472086" y="383900"/>
                      <a:pt x="454846" y="386662"/>
                      <a:pt x="437987" y="383424"/>
                    </a:cubicBezTo>
                    <a:cubicBezTo>
                      <a:pt x="425033" y="380947"/>
                      <a:pt x="411222" y="374470"/>
                      <a:pt x="404268" y="362850"/>
                    </a:cubicBezTo>
                    <a:cubicBezTo>
                      <a:pt x="402173" y="349038"/>
                      <a:pt x="396077" y="335989"/>
                      <a:pt x="385504" y="325607"/>
                    </a:cubicBezTo>
                    <a:cubicBezTo>
                      <a:pt x="383694" y="323892"/>
                      <a:pt x="381885" y="322368"/>
                      <a:pt x="379980" y="321035"/>
                    </a:cubicBezTo>
                    <a:cubicBezTo>
                      <a:pt x="385504" y="317225"/>
                      <a:pt x="392934" y="316368"/>
                      <a:pt x="399315" y="315606"/>
                    </a:cubicBezTo>
                    <a:cubicBezTo>
                      <a:pt x="407316" y="314653"/>
                      <a:pt x="415127" y="313796"/>
                      <a:pt x="423223" y="313891"/>
                    </a:cubicBezTo>
                    <a:cubicBezTo>
                      <a:pt x="449512" y="314082"/>
                      <a:pt x="471324" y="325797"/>
                      <a:pt x="495423" y="334465"/>
                    </a:cubicBezTo>
                    <a:cubicBezTo>
                      <a:pt x="495899" y="334656"/>
                      <a:pt x="496185" y="333894"/>
                      <a:pt x="495804" y="333608"/>
                    </a:cubicBezTo>
                    <a:close/>
                    <a:moveTo>
                      <a:pt x="355977" y="313034"/>
                    </a:moveTo>
                    <a:cubicBezTo>
                      <a:pt x="353881" y="312939"/>
                      <a:pt x="351690" y="313034"/>
                      <a:pt x="349595" y="313034"/>
                    </a:cubicBezTo>
                    <a:cubicBezTo>
                      <a:pt x="349595" y="310462"/>
                      <a:pt x="344832" y="296746"/>
                      <a:pt x="344451" y="295508"/>
                    </a:cubicBezTo>
                    <a:cubicBezTo>
                      <a:pt x="343023" y="290079"/>
                      <a:pt x="343213" y="284459"/>
                      <a:pt x="342261" y="279030"/>
                    </a:cubicBezTo>
                    <a:cubicBezTo>
                      <a:pt x="343023" y="278934"/>
                      <a:pt x="343880" y="278744"/>
                      <a:pt x="344642" y="278553"/>
                    </a:cubicBezTo>
                    <a:cubicBezTo>
                      <a:pt x="345975" y="280458"/>
                      <a:pt x="347404" y="282363"/>
                      <a:pt x="349214" y="284078"/>
                    </a:cubicBezTo>
                    <a:cubicBezTo>
                      <a:pt x="353119" y="287888"/>
                      <a:pt x="357215" y="290364"/>
                      <a:pt x="361501" y="291793"/>
                    </a:cubicBezTo>
                    <a:cubicBezTo>
                      <a:pt x="357501" y="297508"/>
                      <a:pt x="354738" y="307414"/>
                      <a:pt x="355881" y="312939"/>
                    </a:cubicBezTo>
                    <a:close/>
                    <a:moveTo>
                      <a:pt x="286254" y="310081"/>
                    </a:moveTo>
                    <a:cubicBezTo>
                      <a:pt x="286254" y="310081"/>
                      <a:pt x="285968" y="309414"/>
                      <a:pt x="285873" y="309129"/>
                    </a:cubicBezTo>
                    <a:cubicBezTo>
                      <a:pt x="287873" y="306652"/>
                      <a:pt x="289587" y="303890"/>
                      <a:pt x="291016" y="300937"/>
                    </a:cubicBezTo>
                    <a:cubicBezTo>
                      <a:pt x="291778" y="301699"/>
                      <a:pt x="292540" y="302366"/>
                      <a:pt x="293112" y="303033"/>
                    </a:cubicBezTo>
                    <a:cubicBezTo>
                      <a:pt x="294445" y="304747"/>
                      <a:pt x="295779" y="306652"/>
                      <a:pt x="297017" y="308462"/>
                    </a:cubicBezTo>
                    <a:cubicBezTo>
                      <a:pt x="297493" y="309129"/>
                      <a:pt x="298065" y="310081"/>
                      <a:pt x="298541" y="310938"/>
                    </a:cubicBezTo>
                    <a:cubicBezTo>
                      <a:pt x="294445" y="310653"/>
                      <a:pt x="290254" y="310843"/>
                      <a:pt x="286254" y="311319"/>
                    </a:cubicBezTo>
                    <a:cubicBezTo>
                      <a:pt x="286254" y="310938"/>
                      <a:pt x="286254" y="310557"/>
                      <a:pt x="286254" y="310081"/>
                    </a:cubicBezTo>
                    <a:close/>
                    <a:moveTo>
                      <a:pt x="292540" y="297889"/>
                    </a:moveTo>
                    <a:cubicBezTo>
                      <a:pt x="294064" y="294270"/>
                      <a:pt x="295112" y="290364"/>
                      <a:pt x="295874" y="286459"/>
                    </a:cubicBezTo>
                    <a:cubicBezTo>
                      <a:pt x="296922" y="289412"/>
                      <a:pt x="298065" y="291888"/>
                      <a:pt x="298541" y="292936"/>
                    </a:cubicBezTo>
                    <a:cubicBezTo>
                      <a:pt x="300922" y="298842"/>
                      <a:pt x="303875" y="304461"/>
                      <a:pt x="307113" y="309891"/>
                    </a:cubicBezTo>
                    <a:cubicBezTo>
                      <a:pt x="307685" y="310843"/>
                      <a:pt x="308256" y="311796"/>
                      <a:pt x="308828" y="312653"/>
                    </a:cubicBezTo>
                    <a:cubicBezTo>
                      <a:pt x="307113" y="312177"/>
                      <a:pt x="305304" y="311700"/>
                      <a:pt x="303494" y="311415"/>
                    </a:cubicBezTo>
                    <a:cubicBezTo>
                      <a:pt x="302160" y="309129"/>
                      <a:pt x="300160" y="306938"/>
                      <a:pt x="298827" y="305033"/>
                    </a:cubicBezTo>
                    <a:cubicBezTo>
                      <a:pt x="297874" y="303699"/>
                      <a:pt x="295207" y="299223"/>
                      <a:pt x="292635" y="297889"/>
                    </a:cubicBezTo>
                    <a:close/>
                    <a:moveTo>
                      <a:pt x="303684" y="296270"/>
                    </a:moveTo>
                    <a:cubicBezTo>
                      <a:pt x="301398" y="291603"/>
                      <a:pt x="299398" y="286745"/>
                      <a:pt x="297779" y="281792"/>
                    </a:cubicBezTo>
                    <a:cubicBezTo>
                      <a:pt x="297398" y="280649"/>
                      <a:pt x="297207" y="279030"/>
                      <a:pt x="297017" y="277410"/>
                    </a:cubicBezTo>
                    <a:cubicBezTo>
                      <a:pt x="297874" y="263980"/>
                      <a:pt x="295207" y="250074"/>
                      <a:pt x="290540" y="239310"/>
                    </a:cubicBezTo>
                    <a:cubicBezTo>
                      <a:pt x="288540" y="234548"/>
                      <a:pt x="285873" y="230357"/>
                      <a:pt x="282729" y="226547"/>
                    </a:cubicBezTo>
                    <a:cubicBezTo>
                      <a:pt x="284539" y="225785"/>
                      <a:pt x="285968" y="224642"/>
                      <a:pt x="287206" y="223404"/>
                    </a:cubicBezTo>
                    <a:cubicBezTo>
                      <a:pt x="290254" y="239215"/>
                      <a:pt x="297398" y="254455"/>
                      <a:pt x="301970" y="269886"/>
                    </a:cubicBezTo>
                    <a:cubicBezTo>
                      <a:pt x="304827" y="278934"/>
                      <a:pt x="307875" y="287983"/>
                      <a:pt x="310733" y="296937"/>
                    </a:cubicBezTo>
                    <a:cubicBezTo>
                      <a:pt x="312733" y="303223"/>
                      <a:pt x="314162" y="309795"/>
                      <a:pt x="316353" y="316082"/>
                    </a:cubicBezTo>
                    <a:cubicBezTo>
                      <a:pt x="315876" y="315796"/>
                      <a:pt x="315400" y="315510"/>
                      <a:pt x="315019" y="315225"/>
                    </a:cubicBezTo>
                    <a:cubicBezTo>
                      <a:pt x="311399" y="308843"/>
                      <a:pt x="306828" y="302842"/>
                      <a:pt x="303589" y="296270"/>
                    </a:cubicBezTo>
                    <a:close/>
                    <a:moveTo>
                      <a:pt x="305589" y="269028"/>
                    </a:moveTo>
                    <a:cubicBezTo>
                      <a:pt x="300446" y="252741"/>
                      <a:pt x="293969" y="236834"/>
                      <a:pt x="289587" y="220260"/>
                    </a:cubicBezTo>
                    <a:cubicBezTo>
                      <a:pt x="290540" y="218641"/>
                      <a:pt x="291207" y="216927"/>
                      <a:pt x="291778" y="215117"/>
                    </a:cubicBezTo>
                    <a:cubicBezTo>
                      <a:pt x="292540" y="215117"/>
                      <a:pt x="293302" y="214926"/>
                      <a:pt x="294064" y="214831"/>
                    </a:cubicBezTo>
                    <a:cubicBezTo>
                      <a:pt x="295302" y="214641"/>
                      <a:pt x="296541" y="214355"/>
                      <a:pt x="297684" y="213879"/>
                    </a:cubicBezTo>
                    <a:cubicBezTo>
                      <a:pt x="297207" y="220356"/>
                      <a:pt x="297684" y="227023"/>
                      <a:pt x="299493" y="233691"/>
                    </a:cubicBezTo>
                    <a:cubicBezTo>
                      <a:pt x="301589" y="241787"/>
                      <a:pt x="304923" y="249883"/>
                      <a:pt x="309304" y="257217"/>
                    </a:cubicBezTo>
                    <a:cubicBezTo>
                      <a:pt x="309495" y="266742"/>
                      <a:pt x="314733" y="277125"/>
                      <a:pt x="317591" y="285602"/>
                    </a:cubicBezTo>
                    <a:cubicBezTo>
                      <a:pt x="321306" y="296365"/>
                      <a:pt x="323591" y="307509"/>
                      <a:pt x="327973" y="318177"/>
                    </a:cubicBezTo>
                    <a:cubicBezTo>
                      <a:pt x="327973" y="318177"/>
                      <a:pt x="327973" y="318177"/>
                      <a:pt x="327973" y="318177"/>
                    </a:cubicBezTo>
                    <a:cubicBezTo>
                      <a:pt x="325973" y="319035"/>
                      <a:pt x="323973" y="319892"/>
                      <a:pt x="322068" y="320844"/>
                    </a:cubicBezTo>
                    <a:cubicBezTo>
                      <a:pt x="322068" y="320559"/>
                      <a:pt x="321972" y="320273"/>
                      <a:pt x="321782" y="320082"/>
                    </a:cubicBezTo>
                    <a:cubicBezTo>
                      <a:pt x="316734" y="302937"/>
                      <a:pt x="311019" y="285983"/>
                      <a:pt x="305685" y="268933"/>
                    </a:cubicBezTo>
                    <a:close/>
                    <a:moveTo>
                      <a:pt x="321306" y="286554"/>
                    </a:moveTo>
                    <a:cubicBezTo>
                      <a:pt x="319496" y="281316"/>
                      <a:pt x="317495" y="276172"/>
                      <a:pt x="315591" y="270933"/>
                    </a:cubicBezTo>
                    <a:cubicBezTo>
                      <a:pt x="314733" y="268552"/>
                      <a:pt x="314066" y="266171"/>
                      <a:pt x="313495" y="263790"/>
                    </a:cubicBezTo>
                    <a:cubicBezTo>
                      <a:pt x="314733" y="265504"/>
                      <a:pt x="316162" y="267219"/>
                      <a:pt x="317686" y="268838"/>
                    </a:cubicBezTo>
                    <a:cubicBezTo>
                      <a:pt x="321306" y="272743"/>
                      <a:pt x="326354" y="276172"/>
                      <a:pt x="331783" y="277982"/>
                    </a:cubicBezTo>
                    <a:cubicBezTo>
                      <a:pt x="329783" y="284459"/>
                      <a:pt x="331212" y="291793"/>
                      <a:pt x="332545" y="298270"/>
                    </a:cubicBezTo>
                    <a:cubicBezTo>
                      <a:pt x="333688" y="303795"/>
                      <a:pt x="334926" y="309891"/>
                      <a:pt x="336831" y="315320"/>
                    </a:cubicBezTo>
                    <a:cubicBezTo>
                      <a:pt x="334831" y="315891"/>
                      <a:pt x="332831" y="316463"/>
                      <a:pt x="330831" y="317225"/>
                    </a:cubicBezTo>
                    <a:cubicBezTo>
                      <a:pt x="330831" y="317034"/>
                      <a:pt x="330831" y="316939"/>
                      <a:pt x="330735" y="316749"/>
                    </a:cubicBezTo>
                    <a:cubicBezTo>
                      <a:pt x="326735" y="306938"/>
                      <a:pt x="324544" y="296651"/>
                      <a:pt x="321210" y="286650"/>
                    </a:cubicBezTo>
                    <a:close/>
                    <a:moveTo>
                      <a:pt x="336450" y="299413"/>
                    </a:moveTo>
                    <a:cubicBezTo>
                      <a:pt x="334545" y="292365"/>
                      <a:pt x="334164" y="285411"/>
                      <a:pt x="333307" y="278363"/>
                    </a:cubicBezTo>
                    <a:cubicBezTo>
                      <a:pt x="335688" y="279030"/>
                      <a:pt x="338165" y="279220"/>
                      <a:pt x="340546" y="279125"/>
                    </a:cubicBezTo>
                    <a:cubicBezTo>
                      <a:pt x="337689" y="285602"/>
                      <a:pt x="340260" y="294174"/>
                      <a:pt x="342165" y="300651"/>
                    </a:cubicBezTo>
                    <a:cubicBezTo>
                      <a:pt x="342927" y="303223"/>
                      <a:pt x="343880" y="309414"/>
                      <a:pt x="345975" y="313320"/>
                    </a:cubicBezTo>
                    <a:cubicBezTo>
                      <a:pt x="344166" y="313510"/>
                      <a:pt x="342356" y="313796"/>
                      <a:pt x="340451" y="314272"/>
                    </a:cubicBezTo>
                    <a:cubicBezTo>
                      <a:pt x="339689" y="309224"/>
                      <a:pt x="337689" y="304176"/>
                      <a:pt x="336355" y="299318"/>
                    </a:cubicBezTo>
                    <a:close/>
                    <a:moveTo>
                      <a:pt x="359501" y="309605"/>
                    </a:moveTo>
                    <a:cubicBezTo>
                      <a:pt x="359787" y="306557"/>
                      <a:pt x="360644" y="303604"/>
                      <a:pt x="361596" y="300651"/>
                    </a:cubicBezTo>
                    <a:cubicBezTo>
                      <a:pt x="362549" y="297984"/>
                      <a:pt x="363882" y="295508"/>
                      <a:pt x="365597" y="293317"/>
                    </a:cubicBezTo>
                    <a:cubicBezTo>
                      <a:pt x="365692" y="293222"/>
                      <a:pt x="365787" y="293127"/>
                      <a:pt x="365883" y="293031"/>
                    </a:cubicBezTo>
                    <a:cubicBezTo>
                      <a:pt x="367883" y="293412"/>
                      <a:pt x="369978" y="293603"/>
                      <a:pt x="372074" y="293603"/>
                    </a:cubicBezTo>
                    <a:cubicBezTo>
                      <a:pt x="368740" y="299318"/>
                      <a:pt x="366359" y="309033"/>
                      <a:pt x="367216" y="314844"/>
                    </a:cubicBezTo>
                    <a:cubicBezTo>
                      <a:pt x="364644" y="314082"/>
                      <a:pt x="362073" y="313605"/>
                      <a:pt x="359501" y="313224"/>
                    </a:cubicBezTo>
                    <a:cubicBezTo>
                      <a:pt x="359501" y="311986"/>
                      <a:pt x="359501" y="310843"/>
                      <a:pt x="359501" y="309510"/>
                    </a:cubicBezTo>
                    <a:close/>
                    <a:moveTo>
                      <a:pt x="371026" y="316272"/>
                    </a:moveTo>
                    <a:cubicBezTo>
                      <a:pt x="371026" y="316272"/>
                      <a:pt x="370836" y="315701"/>
                      <a:pt x="370740" y="315510"/>
                    </a:cubicBezTo>
                    <a:cubicBezTo>
                      <a:pt x="369978" y="312272"/>
                      <a:pt x="371026" y="308462"/>
                      <a:pt x="371788" y="305319"/>
                    </a:cubicBezTo>
                    <a:cubicBezTo>
                      <a:pt x="372645" y="302080"/>
                      <a:pt x="373884" y="298937"/>
                      <a:pt x="375408" y="295984"/>
                    </a:cubicBezTo>
                    <a:cubicBezTo>
                      <a:pt x="375789" y="295127"/>
                      <a:pt x="376360" y="294365"/>
                      <a:pt x="376836" y="293603"/>
                    </a:cubicBezTo>
                    <a:cubicBezTo>
                      <a:pt x="383885" y="293031"/>
                      <a:pt x="391124" y="290936"/>
                      <a:pt x="398172" y="288364"/>
                    </a:cubicBezTo>
                    <a:cubicBezTo>
                      <a:pt x="393886" y="291317"/>
                      <a:pt x="389790" y="294651"/>
                      <a:pt x="385885" y="298270"/>
                    </a:cubicBezTo>
                    <a:cubicBezTo>
                      <a:pt x="381123" y="302747"/>
                      <a:pt x="373788" y="309891"/>
                      <a:pt x="373122" y="317225"/>
                    </a:cubicBezTo>
                    <a:cubicBezTo>
                      <a:pt x="372360" y="316844"/>
                      <a:pt x="371598" y="316558"/>
                      <a:pt x="370836" y="316272"/>
                    </a:cubicBezTo>
                    <a:close/>
                    <a:moveTo>
                      <a:pt x="479135" y="124725"/>
                    </a:moveTo>
                    <a:cubicBezTo>
                      <a:pt x="480373" y="122343"/>
                      <a:pt x="482659" y="120534"/>
                      <a:pt x="484564" y="118819"/>
                    </a:cubicBezTo>
                    <a:cubicBezTo>
                      <a:pt x="488945" y="114914"/>
                      <a:pt x="493708" y="111199"/>
                      <a:pt x="498280" y="107484"/>
                    </a:cubicBezTo>
                    <a:cubicBezTo>
                      <a:pt x="509615" y="98626"/>
                      <a:pt x="521997" y="91387"/>
                      <a:pt x="535047" y="85386"/>
                    </a:cubicBezTo>
                    <a:cubicBezTo>
                      <a:pt x="548382" y="79195"/>
                      <a:pt x="566384" y="74528"/>
                      <a:pt x="575909" y="62336"/>
                    </a:cubicBezTo>
                    <a:cubicBezTo>
                      <a:pt x="569337" y="79005"/>
                      <a:pt x="567908" y="99007"/>
                      <a:pt x="566003" y="116438"/>
                    </a:cubicBezTo>
                    <a:cubicBezTo>
                      <a:pt x="564955" y="126344"/>
                      <a:pt x="563812" y="136250"/>
                      <a:pt x="562383" y="146156"/>
                    </a:cubicBezTo>
                    <a:cubicBezTo>
                      <a:pt x="561240" y="154062"/>
                      <a:pt x="560383" y="162729"/>
                      <a:pt x="557526" y="170349"/>
                    </a:cubicBezTo>
                    <a:cubicBezTo>
                      <a:pt x="551620" y="171016"/>
                      <a:pt x="545810" y="171969"/>
                      <a:pt x="540095" y="173016"/>
                    </a:cubicBezTo>
                    <a:cubicBezTo>
                      <a:pt x="520378" y="176826"/>
                      <a:pt x="494470" y="184923"/>
                      <a:pt x="479230" y="201020"/>
                    </a:cubicBezTo>
                    <a:cubicBezTo>
                      <a:pt x="484564" y="190923"/>
                      <a:pt x="490660" y="181113"/>
                      <a:pt x="496185" y="171207"/>
                    </a:cubicBezTo>
                    <a:cubicBezTo>
                      <a:pt x="503328" y="158634"/>
                      <a:pt x="510377" y="145965"/>
                      <a:pt x="518283" y="133869"/>
                    </a:cubicBezTo>
                    <a:cubicBezTo>
                      <a:pt x="532380" y="112152"/>
                      <a:pt x="549810" y="92530"/>
                      <a:pt x="569146" y="75290"/>
                    </a:cubicBezTo>
                    <a:cubicBezTo>
                      <a:pt x="569527" y="75004"/>
                      <a:pt x="568956" y="74528"/>
                      <a:pt x="568670" y="74814"/>
                    </a:cubicBezTo>
                    <a:cubicBezTo>
                      <a:pt x="546953" y="92340"/>
                      <a:pt x="530094" y="113866"/>
                      <a:pt x="513901" y="136345"/>
                    </a:cubicBezTo>
                    <a:cubicBezTo>
                      <a:pt x="505900" y="147394"/>
                      <a:pt x="498756" y="159110"/>
                      <a:pt x="492089" y="171016"/>
                    </a:cubicBezTo>
                    <a:cubicBezTo>
                      <a:pt x="486183" y="181589"/>
                      <a:pt x="479706" y="192352"/>
                      <a:pt x="475801" y="203877"/>
                    </a:cubicBezTo>
                    <a:cubicBezTo>
                      <a:pt x="476754" y="198067"/>
                      <a:pt x="477420" y="192162"/>
                      <a:pt x="477897" y="186256"/>
                    </a:cubicBezTo>
                    <a:cubicBezTo>
                      <a:pt x="479040" y="171016"/>
                      <a:pt x="478373" y="155871"/>
                      <a:pt x="477897" y="140631"/>
                    </a:cubicBezTo>
                    <a:cubicBezTo>
                      <a:pt x="477706" y="137202"/>
                      <a:pt x="477420" y="132726"/>
                      <a:pt x="477420" y="128058"/>
                    </a:cubicBezTo>
                    <a:cubicBezTo>
                      <a:pt x="478278" y="127106"/>
                      <a:pt x="478278" y="126439"/>
                      <a:pt x="479135" y="124915"/>
                    </a:cubicBezTo>
                    <a:close/>
                    <a:moveTo>
                      <a:pt x="401601" y="122153"/>
                    </a:moveTo>
                    <a:cubicBezTo>
                      <a:pt x="427795" y="115581"/>
                      <a:pt x="455418" y="112437"/>
                      <a:pt x="480849" y="104246"/>
                    </a:cubicBezTo>
                    <a:cubicBezTo>
                      <a:pt x="476658" y="109389"/>
                      <a:pt x="475134" y="116343"/>
                      <a:pt x="474372" y="123105"/>
                    </a:cubicBezTo>
                    <a:cubicBezTo>
                      <a:pt x="473896" y="124344"/>
                      <a:pt x="473801" y="125487"/>
                      <a:pt x="474087" y="126534"/>
                    </a:cubicBezTo>
                    <a:cubicBezTo>
                      <a:pt x="474087" y="126820"/>
                      <a:pt x="474087" y="127106"/>
                      <a:pt x="474087" y="127487"/>
                    </a:cubicBezTo>
                    <a:cubicBezTo>
                      <a:pt x="473039" y="143013"/>
                      <a:pt x="474753" y="158538"/>
                      <a:pt x="474087" y="174159"/>
                    </a:cubicBezTo>
                    <a:cubicBezTo>
                      <a:pt x="473039" y="195591"/>
                      <a:pt x="469895" y="216546"/>
                      <a:pt x="462276" y="236643"/>
                    </a:cubicBezTo>
                    <a:cubicBezTo>
                      <a:pt x="459228" y="244644"/>
                      <a:pt x="455418" y="252169"/>
                      <a:pt x="450560" y="259218"/>
                    </a:cubicBezTo>
                    <a:cubicBezTo>
                      <a:pt x="446464" y="265123"/>
                      <a:pt x="441320" y="268933"/>
                      <a:pt x="436177" y="273315"/>
                    </a:cubicBezTo>
                    <a:cubicBezTo>
                      <a:pt x="430081" y="274458"/>
                      <a:pt x="424080" y="276172"/>
                      <a:pt x="418365" y="278268"/>
                    </a:cubicBezTo>
                    <a:cubicBezTo>
                      <a:pt x="403125" y="280935"/>
                      <a:pt x="385695" y="290174"/>
                      <a:pt x="370264" y="288745"/>
                    </a:cubicBezTo>
                    <a:cubicBezTo>
                      <a:pt x="370264" y="288555"/>
                      <a:pt x="370074" y="288364"/>
                      <a:pt x="369883" y="288269"/>
                    </a:cubicBezTo>
                    <a:cubicBezTo>
                      <a:pt x="368740" y="287602"/>
                      <a:pt x="367502" y="287602"/>
                      <a:pt x="366264" y="288174"/>
                    </a:cubicBezTo>
                    <a:cubicBezTo>
                      <a:pt x="360834" y="286935"/>
                      <a:pt x="355786" y="284078"/>
                      <a:pt x="351214" y="278839"/>
                    </a:cubicBezTo>
                    <a:cubicBezTo>
                      <a:pt x="333783" y="258741"/>
                      <a:pt x="348166" y="230833"/>
                      <a:pt x="359406" y="211878"/>
                    </a:cubicBezTo>
                    <a:cubicBezTo>
                      <a:pt x="372264" y="190161"/>
                      <a:pt x="389790" y="171302"/>
                      <a:pt x="409031" y="155205"/>
                    </a:cubicBezTo>
                    <a:cubicBezTo>
                      <a:pt x="429224" y="138250"/>
                      <a:pt x="451893" y="125868"/>
                      <a:pt x="473896" y="111580"/>
                    </a:cubicBezTo>
                    <a:cubicBezTo>
                      <a:pt x="474372" y="111294"/>
                      <a:pt x="473896" y="110437"/>
                      <a:pt x="473420" y="110723"/>
                    </a:cubicBezTo>
                    <a:cubicBezTo>
                      <a:pt x="448083" y="122153"/>
                      <a:pt x="423890" y="139012"/>
                      <a:pt x="402840" y="157014"/>
                    </a:cubicBezTo>
                    <a:cubicBezTo>
                      <a:pt x="381218" y="175588"/>
                      <a:pt x="363025" y="198067"/>
                      <a:pt x="349309" y="223118"/>
                    </a:cubicBezTo>
                    <a:cubicBezTo>
                      <a:pt x="340832" y="238548"/>
                      <a:pt x="334641" y="258646"/>
                      <a:pt x="342641" y="274839"/>
                    </a:cubicBezTo>
                    <a:cubicBezTo>
                      <a:pt x="337498" y="273981"/>
                      <a:pt x="332736" y="273600"/>
                      <a:pt x="327878" y="270838"/>
                    </a:cubicBezTo>
                    <a:cubicBezTo>
                      <a:pt x="323020" y="267981"/>
                      <a:pt x="319401" y="263504"/>
                      <a:pt x="316257" y="258932"/>
                    </a:cubicBezTo>
                    <a:cubicBezTo>
                      <a:pt x="308352" y="247407"/>
                      <a:pt x="303208" y="233310"/>
                      <a:pt x="302541" y="219308"/>
                    </a:cubicBezTo>
                    <a:cubicBezTo>
                      <a:pt x="301303" y="192257"/>
                      <a:pt x="321496" y="168349"/>
                      <a:pt x="340641" y="151680"/>
                    </a:cubicBezTo>
                    <a:cubicBezTo>
                      <a:pt x="357977" y="136536"/>
                      <a:pt x="378360" y="128535"/>
                      <a:pt x="399791" y="123105"/>
                    </a:cubicBezTo>
                    <a:cubicBezTo>
                      <a:pt x="400458" y="123582"/>
                      <a:pt x="401601" y="123486"/>
                      <a:pt x="401887" y="122534"/>
                    </a:cubicBezTo>
                    <a:close/>
                    <a:moveTo>
                      <a:pt x="296064" y="119295"/>
                    </a:moveTo>
                    <a:cubicBezTo>
                      <a:pt x="305208" y="93959"/>
                      <a:pt x="320353" y="71861"/>
                      <a:pt x="338355" y="51858"/>
                    </a:cubicBezTo>
                    <a:cubicBezTo>
                      <a:pt x="346642" y="42619"/>
                      <a:pt x="355595" y="34142"/>
                      <a:pt x="364454" y="25474"/>
                    </a:cubicBezTo>
                    <a:cubicBezTo>
                      <a:pt x="368835" y="21283"/>
                      <a:pt x="373407" y="16521"/>
                      <a:pt x="376646" y="11187"/>
                    </a:cubicBezTo>
                    <a:cubicBezTo>
                      <a:pt x="375884" y="26522"/>
                      <a:pt x="382742" y="40714"/>
                      <a:pt x="388457" y="54716"/>
                    </a:cubicBezTo>
                    <a:cubicBezTo>
                      <a:pt x="392743" y="65193"/>
                      <a:pt x="395601" y="75766"/>
                      <a:pt x="397124" y="86910"/>
                    </a:cubicBezTo>
                    <a:cubicBezTo>
                      <a:pt x="398553" y="97102"/>
                      <a:pt x="399982" y="108246"/>
                      <a:pt x="399125" y="118629"/>
                    </a:cubicBezTo>
                    <a:cubicBezTo>
                      <a:pt x="397696" y="119010"/>
                      <a:pt x="396267" y="119295"/>
                      <a:pt x="394839" y="119676"/>
                    </a:cubicBezTo>
                    <a:cubicBezTo>
                      <a:pt x="375884" y="124439"/>
                      <a:pt x="358739" y="132345"/>
                      <a:pt x="343594" y="143394"/>
                    </a:cubicBezTo>
                    <a:cubicBezTo>
                      <a:pt x="345594" y="136917"/>
                      <a:pt x="346166" y="129582"/>
                      <a:pt x="347118" y="123201"/>
                    </a:cubicBezTo>
                    <a:cubicBezTo>
                      <a:pt x="348833" y="112628"/>
                      <a:pt x="350262" y="102055"/>
                      <a:pt x="352262" y="91578"/>
                    </a:cubicBezTo>
                    <a:cubicBezTo>
                      <a:pt x="356167" y="71575"/>
                      <a:pt x="363120" y="51573"/>
                      <a:pt x="370074" y="32523"/>
                    </a:cubicBezTo>
                    <a:cubicBezTo>
                      <a:pt x="370074" y="32427"/>
                      <a:pt x="369883" y="32332"/>
                      <a:pt x="369883" y="32523"/>
                    </a:cubicBezTo>
                    <a:cubicBezTo>
                      <a:pt x="362358" y="50144"/>
                      <a:pt x="355405" y="67384"/>
                      <a:pt x="350357" y="85863"/>
                    </a:cubicBezTo>
                    <a:cubicBezTo>
                      <a:pt x="345023" y="105198"/>
                      <a:pt x="342546" y="125868"/>
                      <a:pt x="340356" y="145775"/>
                    </a:cubicBezTo>
                    <a:cubicBezTo>
                      <a:pt x="333116" y="151395"/>
                      <a:pt x="326259" y="157872"/>
                      <a:pt x="319972" y="165206"/>
                    </a:cubicBezTo>
                    <a:cubicBezTo>
                      <a:pt x="318829" y="166539"/>
                      <a:pt x="317686" y="167873"/>
                      <a:pt x="316543" y="169302"/>
                    </a:cubicBezTo>
                    <a:cubicBezTo>
                      <a:pt x="318639" y="162348"/>
                      <a:pt x="316067" y="153204"/>
                      <a:pt x="313876" y="146918"/>
                    </a:cubicBezTo>
                    <a:cubicBezTo>
                      <a:pt x="310257" y="136250"/>
                      <a:pt x="303684" y="127296"/>
                      <a:pt x="295969" y="119486"/>
                    </a:cubicBezTo>
                    <a:cubicBezTo>
                      <a:pt x="295969" y="119486"/>
                      <a:pt x="295969" y="119391"/>
                      <a:pt x="296064" y="119295"/>
                    </a:cubicBezTo>
                    <a:close/>
                    <a:moveTo>
                      <a:pt x="195385" y="70432"/>
                    </a:moveTo>
                    <a:cubicBezTo>
                      <a:pt x="203291" y="76052"/>
                      <a:pt x="211768" y="80433"/>
                      <a:pt x="221388" y="84148"/>
                    </a:cubicBezTo>
                    <a:cubicBezTo>
                      <a:pt x="236533" y="89863"/>
                      <a:pt x="251487" y="94626"/>
                      <a:pt x="265680" y="102817"/>
                    </a:cubicBezTo>
                    <a:cubicBezTo>
                      <a:pt x="279872" y="111104"/>
                      <a:pt x="293493" y="121391"/>
                      <a:pt x="302637" y="135202"/>
                    </a:cubicBezTo>
                    <a:cubicBezTo>
                      <a:pt x="305304" y="139203"/>
                      <a:pt x="307494" y="143489"/>
                      <a:pt x="309209" y="147966"/>
                    </a:cubicBezTo>
                    <a:cubicBezTo>
                      <a:pt x="312066" y="155109"/>
                      <a:pt x="315114" y="162825"/>
                      <a:pt x="313114" y="170730"/>
                    </a:cubicBezTo>
                    <a:cubicBezTo>
                      <a:pt x="311304" y="177969"/>
                      <a:pt x="306447" y="183970"/>
                      <a:pt x="303399" y="190733"/>
                    </a:cubicBezTo>
                    <a:cubicBezTo>
                      <a:pt x="300732" y="196638"/>
                      <a:pt x="298922" y="203020"/>
                      <a:pt x="297969" y="209402"/>
                    </a:cubicBezTo>
                    <a:cubicBezTo>
                      <a:pt x="297112" y="209783"/>
                      <a:pt x="296350" y="210450"/>
                      <a:pt x="295493" y="210831"/>
                    </a:cubicBezTo>
                    <a:cubicBezTo>
                      <a:pt x="294540" y="211212"/>
                      <a:pt x="293493" y="211593"/>
                      <a:pt x="292540" y="211878"/>
                    </a:cubicBezTo>
                    <a:cubicBezTo>
                      <a:pt x="292540" y="211878"/>
                      <a:pt x="292445" y="211878"/>
                      <a:pt x="292349" y="211878"/>
                    </a:cubicBezTo>
                    <a:cubicBezTo>
                      <a:pt x="293302" y="206259"/>
                      <a:pt x="292921" y="200163"/>
                      <a:pt x="292349" y="195210"/>
                    </a:cubicBezTo>
                    <a:cubicBezTo>
                      <a:pt x="290349" y="180541"/>
                      <a:pt x="283682" y="166730"/>
                      <a:pt x="275776" y="154347"/>
                    </a:cubicBezTo>
                    <a:cubicBezTo>
                      <a:pt x="258155" y="127011"/>
                      <a:pt x="232342" y="105960"/>
                      <a:pt x="208625" y="84243"/>
                    </a:cubicBezTo>
                    <a:cubicBezTo>
                      <a:pt x="208339" y="83958"/>
                      <a:pt x="208053" y="84434"/>
                      <a:pt x="208244" y="84624"/>
                    </a:cubicBezTo>
                    <a:cubicBezTo>
                      <a:pt x="228056" y="104817"/>
                      <a:pt x="248344" y="123867"/>
                      <a:pt x="265299" y="146632"/>
                    </a:cubicBezTo>
                    <a:cubicBezTo>
                      <a:pt x="273681" y="157967"/>
                      <a:pt x="280729" y="170254"/>
                      <a:pt x="285111" y="183589"/>
                    </a:cubicBezTo>
                    <a:cubicBezTo>
                      <a:pt x="287301" y="190352"/>
                      <a:pt x="288444" y="197400"/>
                      <a:pt x="288635" y="204449"/>
                    </a:cubicBezTo>
                    <a:cubicBezTo>
                      <a:pt x="288920" y="213117"/>
                      <a:pt x="286063" y="218165"/>
                      <a:pt x="279586" y="222832"/>
                    </a:cubicBezTo>
                    <a:cubicBezTo>
                      <a:pt x="267680" y="210069"/>
                      <a:pt x="250630" y="202449"/>
                      <a:pt x="233676" y="198448"/>
                    </a:cubicBezTo>
                    <a:cubicBezTo>
                      <a:pt x="232056" y="198067"/>
                      <a:pt x="230437" y="197686"/>
                      <a:pt x="228818" y="197400"/>
                    </a:cubicBezTo>
                    <a:cubicBezTo>
                      <a:pt x="229580" y="196638"/>
                      <a:pt x="229389" y="195114"/>
                      <a:pt x="228532" y="194448"/>
                    </a:cubicBezTo>
                    <a:cubicBezTo>
                      <a:pt x="219293" y="186828"/>
                      <a:pt x="215578" y="174731"/>
                      <a:pt x="211482" y="163682"/>
                    </a:cubicBezTo>
                    <a:cubicBezTo>
                      <a:pt x="206720" y="150918"/>
                      <a:pt x="203386" y="137679"/>
                      <a:pt x="201195" y="124153"/>
                    </a:cubicBezTo>
                    <a:cubicBezTo>
                      <a:pt x="199100" y="111866"/>
                      <a:pt x="200052" y="99769"/>
                      <a:pt x="199386" y="87387"/>
                    </a:cubicBezTo>
                    <a:cubicBezTo>
                      <a:pt x="199100" y="81862"/>
                      <a:pt x="198338" y="75099"/>
                      <a:pt x="195099" y="70242"/>
                    </a:cubicBezTo>
                    <a:close/>
                    <a:moveTo>
                      <a:pt x="118899" y="196067"/>
                    </a:moveTo>
                    <a:cubicBezTo>
                      <a:pt x="114423" y="191876"/>
                      <a:pt x="110994" y="186828"/>
                      <a:pt x="108136" y="181398"/>
                    </a:cubicBezTo>
                    <a:cubicBezTo>
                      <a:pt x="103374" y="172254"/>
                      <a:pt x="100707" y="161967"/>
                      <a:pt x="98230" y="151966"/>
                    </a:cubicBezTo>
                    <a:cubicBezTo>
                      <a:pt x="93849" y="134345"/>
                      <a:pt x="89943" y="115676"/>
                      <a:pt x="77561" y="102150"/>
                    </a:cubicBezTo>
                    <a:cubicBezTo>
                      <a:pt x="80895" y="103770"/>
                      <a:pt x="85086" y="104151"/>
                      <a:pt x="88705" y="104341"/>
                    </a:cubicBezTo>
                    <a:cubicBezTo>
                      <a:pt x="101754" y="105294"/>
                      <a:pt x="114899" y="105865"/>
                      <a:pt x="127948" y="106246"/>
                    </a:cubicBezTo>
                    <a:cubicBezTo>
                      <a:pt x="151665" y="106913"/>
                      <a:pt x="181574" y="110723"/>
                      <a:pt x="197481" y="130249"/>
                    </a:cubicBezTo>
                    <a:cubicBezTo>
                      <a:pt x="198052" y="133392"/>
                      <a:pt x="198624" y="136536"/>
                      <a:pt x="199386" y="139774"/>
                    </a:cubicBezTo>
                    <a:cubicBezTo>
                      <a:pt x="202434" y="153395"/>
                      <a:pt x="207006" y="166730"/>
                      <a:pt x="212625" y="179493"/>
                    </a:cubicBezTo>
                    <a:cubicBezTo>
                      <a:pt x="214721" y="184256"/>
                      <a:pt x="217483" y="192638"/>
                      <a:pt x="222436" y="196257"/>
                    </a:cubicBezTo>
                    <a:cubicBezTo>
                      <a:pt x="214530" y="195019"/>
                      <a:pt x="206624" y="194352"/>
                      <a:pt x="198719" y="194257"/>
                    </a:cubicBezTo>
                    <a:cubicBezTo>
                      <a:pt x="198719" y="194067"/>
                      <a:pt x="198719" y="193876"/>
                      <a:pt x="198719" y="193781"/>
                    </a:cubicBezTo>
                    <a:cubicBezTo>
                      <a:pt x="197385" y="189114"/>
                      <a:pt x="190337" y="184827"/>
                      <a:pt x="186908" y="181589"/>
                    </a:cubicBezTo>
                    <a:cubicBezTo>
                      <a:pt x="177859" y="173016"/>
                      <a:pt x="166905" y="166254"/>
                      <a:pt x="157190" y="158348"/>
                    </a:cubicBezTo>
                    <a:cubicBezTo>
                      <a:pt x="140331" y="144727"/>
                      <a:pt x="126043" y="127487"/>
                      <a:pt x="105278" y="119772"/>
                    </a:cubicBezTo>
                    <a:cubicBezTo>
                      <a:pt x="104993" y="119772"/>
                      <a:pt x="104898" y="120057"/>
                      <a:pt x="105088" y="120153"/>
                    </a:cubicBezTo>
                    <a:cubicBezTo>
                      <a:pt x="124424" y="129011"/>
                      <a:pt x="137568" y="145108"/>
                      <a:pt x="153094" y="158824"/>
                    </a:cubicBezTo>
                    <a:cubicBezTo>
                      <a:pt x="166905" y="170921"/>
                      <a:pt x="182336" y="180922"/>
                      <a:pt x="195099" y="194257"/>
                    </a:cubicBezTo>
                    <a:cubicBezTo>
                      <a:pt x="177573" y="194448"/>
                      <a:pt x="160047" y="197400"/>
                      <a:pt x="143474" y="203401"/>
                    </a:cubicBezTo>
                    <a:cubicBezTo>
                      <a:pt x="140902" y="204354"/>
                      <a:pt x="138426" y="205306"/>
                      <a:pt x="135854" y="206354"/>
                    </a:cubicBezTo>
                    <a:cubicBezTo>
                      <a:pt x="135854" y="205687"/>
                      <a:pt x="135378" y="204925"/>
                      <a:pt x="134520" y="205020"/>
                    </a:cubicBezTo>
                    <a:cubicBezTo>
                      <a:pt x="128424" y="205592"/>
                      <a:pt x="122995" y="199782"/>
                      <a:pt x="118995" y="196067"/>
                    </a:cubicBezTo>
                    <a:close/>
                    <a:moveTo>
                      <a:pt x="53463" y="257789"/>
                    </a:moveTo>
                    <a:cubicBezTo>
                      <a:pt x="62321" y="254265"/>
                      <a:pt x="70512" y="249026"/>
                      <a:pt x="78418" y="243787"/>
                    </a:cubicBezTo>
                    <a:cubicBezTo>
                      <a:pt x="92229" y="234548"/>
                      <a:pt x="106136" y="225594"/>
                      <a:pt x="120899" y="217879"/>
                    </a:cubicBezTo>
                    <a:cubicBezTo>
                      <a:pt x="148713" y="203401"/>
                      <a:pt x="177669" y="196734"/>
                      <a:pt x="208911" y="199210"/>
                    </a:cubicBezTo>
                    <a:cubicBezTo>
                      <a:pt x="232818" y="201020"/>
                      <a:pt x="258536" y="208068"/>
                      <a:pt x="275586" y="225880"/>
                    </a:cubicBezTo>
                    <a:cubicBezTo>
                      <a:pt x="283777" y="234453"/>
                      <a:pt x="288540" y="245311"/>
                      <a:pt x="290730" y="256932"/>
                    </a:cubicBezTo>
                    <a:cubicBezTo>
                      <a:pt x="293397" y="271410"/>
                      <a:pt x="292826" y="291412"/>
                      <a:pt x="284444" y="304938"/>
                    </a:cubicBezTo>
                    <a:cubicBezTo>
                      <a:pt x="254440" y="224356"/>
                      <a:pt x="146808" y="215784"/>
                      <a:pt x="78609" y="250359"/>
                    </a:cubicBezTo>
                    <a:cubicBezTo>
                      <a:pt x="78323" y="250455"/>
                      <a:pt x="78609" y="250836"/>
                      <a:pt x="78799" y="250740"/>
                    </a:cubicBezTo>
                    <a:cubicBezTo>
                      <a:pt x="112327" y="234167"/>
                      <a:pt x="153761" y="229404"/>
                      <a:pt x="190337" y="235977"/>
                    </a:cubicBezTo>
                    <a:cubicBezTo>
                      <a:pt x="209196" y="239406"/>
                      <a:pt x="227484" y="246645"/>
                      <a:pt x="243296" y="257598"/>
                    </a:cubicBezTo>
                    <a:cubicBezTo>
                      <a:pt x="261679" y="270362"/>
                      <a:pt x="273776" y="288650"/>
                      <a:pt x="281205" y="309510"/>
                    </a:cubicBezTo>
                    <a:cubicBezTo>
                      <a:pt x="280539" y="310272"/>
                      <a:pt x="279872" y="311034"/>
                      <a:pt x="279110" y="311700"/>
                    </a:cubicBezTo>
                    <a:cubicBezTo>
                      <a:pt x="278729" y="312081"/>
                      <a:pt x="278538" y="312558"/>
                      <a:pt x="278538" y="312939"/>
                    </a:cubicBezTo>
                    <a:cubicBezTo>
                      <a:pt x="275586" y="313701"/>
                      <a:pt x="272633" y="314653"/>
                      <a:pt x="270061" y="315701"/>
                    </a:cubicBezTo>
                    <a:cubicBezTo>
                      <a:pt x="257012" y="321035"/>
                      <a:pt x="246534" y="331417"/>
                      <a:pt x="238248" y="342752"/>
                    </a:cubicBezTo>
                    <a:cubicBezTo>
                      <a:pt x="200148" y="365326"/>
                      <a:pt x="159285" y="335037"/>
                      <a:pt x="132139" y="308462"/>
                    </a:cubicBezTo>
                    <a:cubicBezTo>
                      <a:pt x="109755" y="286554"/>
                      <a:pt x="88038" y="254931"/>
                      <a:pt x="53653" y="257884"/>
                    </a:cubicBezTo>
                    <a:close/>
                    <a:moveTo>
                      <a:pt x="112041" y="389043"/>
                    </a:moveTo>
                    <a:cubicBezTo>
                      <a:pt x="97944" y="382947"/>
                      <a:pt x="84228" y="375994"/>
                      <a:pt x="69941" y="370374"/>
                    </a:cubicBezTo>
                    <a:cubicBezTo>
                      <a:pt x="52891" y="363516"/>
                      <a:pt x="25269" y="355325"/>
                      <a:pt x="9362" y="367231"/>
                    </a:cubicBezTo>
                    <a:cubicBezTo>
                      <a:pt x="9552" y="366850"/>
                      <a:pt x="9648" y="366469"/>
                      <a:pt x="9838" y="366088"/>
                    </a:cubicBezTo>
                    <a:cubicBezTo>
                      <a:pt x="11743" y="361897"/>
                      <a:pt x="13839" y="357897"/>
                      <a:pt x="16124" y="353896"/>
                    </a:cubicBezTo>
                    <a:cubicBezTo>
                      <a:pt x="16124" y="353706"/>
                      <a:pt x="16315" y="353610"/>
                      <a:pt x="16410" y="353420"/>
                    </a:cubicBezTo>
                    <a:cubicBezTo>
                      <a:pt x="16410" y="353420"/>
                      <a:pt x="16601" y="353420"/>
                      <a:pt x="16696" y="353229"/>
                    </a:cubicBezTo>
                    <a:cubicBezTo>
                      <a:pt x="26602" y="339132"/>
                      <a:pt x="35651" y="324273"/>
                      <a:pt x="46700" y="311034"/>
                    </a:cubicBezTo>
                    <a:cubicBezTo>
                      <a:pt x="59368" y="295889"/>
                      <a:pt x="75275" y="283697"/>
                      <a:pt x="93658" y="276458"/>
                    </a:cubicBezTo>
                    <a:cubicBezTo>
                      <a:pt x="96420" y="278744"/>
                      <a:pt x="99182" y="281220"/>
                      <a:pt x="101754" y="283792"/>
                    </a:cubicBezTo>
                    <a:cubicBezTo>
                      <a:pt x="111946" y="293793"/>
                      <a:pt x="121376" y="304461"/>
                      <a:pt x="131472" y="314463"/>
                    </a:cubicBezTo>
                    <a:cubicBezTo>
                      <a:pt x="124138" y="313796"/>
                      <a:pt x="115947" y="315320"/>
                      <a:pt x="109374" y="315987"/>
                    </a:cubicBezTo>
                    <a:cubicBezTo>
                      <a:pt x="97944" y="317320"/>
                      <a:pt x="86991" y="319416"/>
                      <a:pt x="76132" y="323035"/>
                    </a:cubicBezTo>
                    <a:cubicBezTo>
                      <a:pt x="54415" y="330274"/>
                      <a:pt x="35174" y="343323"/>
                      <a:pt x="17934" y="358087"/>
                    </a:cubicBezTo>
                    <a:cubicBezTo>
                      <a:pt x="17172" y="358754"/>
                      <a:pt x="18125" y="359897"/>
                      <a:pt x="18887" y="359230"/>
                    </a:cubicBezTo>
                    <a:cubicBezTo>
                      <a:pt x="35174" y="345800"/>
                      <a:pt x="53463" y="335322"/>
                      <a:pt x="73370" y="328179"/>
                    </a:cubicBezTo>
                    <a:cubicBezTo>
                      <a:pt x="83752" y="324464"/>
                      <a:pt x="94801" y="322273"/>
                      <a:pt x="105755" y="321130"/>
                    </a:cubicBezTo>
                    <a:cubicBezTo>
                      <a:pt x="111089" y="320654"/>
                      <a:pt x="116423" y="320178"/>
                      <a:pt x="121757" y="319797"/>
                    </a:cubicBezTo>
                    <a:cubicBezTo>
                      <a:pt x="127281" y="319416"/>
                      <a:pt x="132425" y="320178"/>
                      <a:pt x="137854" y="320463"/>
                    </a:cubicBezTo>
                    <a:cubicBezTo>
                      <a:pt x="139569" y="322083"/>
                      <a:pt x="141283" y="323607"/>
                      <a:pt x="142998" y="325131"/>
                    </a:cubicBezTo>
                    <a:cubicBezTo>
                      <a:pt x="156809" y="337132"/>
                      <a:pt x="172525" y="347419"/>
                      <a:pt x="190146" y="352753"/>
                    </a:cubicBezTo>
                    <a:cubicBezTo>
                      <a:pt x="175287" y="361992"/>
                      <a:pt x="164334" y="377518"/>
                      <a:pt x="156904" y="393330"/>
                    </a:cubicBezTo>
                    <a:cubicBezTo>
                      <a:pt x="142902" y="401807"/>
                      <a:pt x="125567" y="394758"/>
                      <a:pt x="111946" y="388853"/>
                    </a:cubicBezTo>
                    <a:close/>
                    <a:moveTo>
                      <a:pt x="189289" y="434382"/>
                    </a:moveTo>
                    <a:cubicBezTo>
                      <a:pt x="181574" y="436287"/>
                      <a:pt x="173763" y="437716"/>
                      <a:pt x="166143" y="440193"/>
                    </a:cubicBezTo>
                    <a:cubicBezTo>
                      <a:pt x="157666" y="442955"/>
                      <a:pt x="150618" y="448194"/>
                      <a:pt x="146712" y="455337"/>
                    </a:cubicBezTo>
                    <a:cubicBezTo>
                      <a:pt x="148713" y="437049"/>
                      <a:pt x="151570" y="419238"/>
                      <a:pt x="158523" y="401712"/>
                    </a:cubicBezTo>
                    <a:cubicBezTo>
                      <a:pt x="166239" y="382471"/>
                      <a:pt x="178716" y="368279"/>
                      <a:pt x="192623" y="353610"/>
                    </a:cubicBezTo>
                    <a:cubicBezTo>
                      <a:pt x="193766" y="353896"/>
                      <a:pt x="194718" y="354182"/>
                      <a:pt x="195861" y="354468"/>
                    </a:cubicBezTo>
                    <a:cubicBezTo>
                      <a:pt x="203767" y="356277"/>
                      <a:pt x="212720" y="356658"/>
                      <a:pt x="221007" y="355039"/>
                    </a:cubicBezTo>
                    <a:cubicBezTo>
                      <a:pt x="216340" y="358278"/>
                      <a:pt x="212054" y="362278"/>
                      <a:pt x="208053" y="365421"/>
                    </a:cubicBezTo>
                    <a:cubicBezTo>
                      <a:pt x="198814" y="372756"/>
                      <a:pt x="190241" y="380852"/>
                      <a:pt x="182241" y="389424"/>
                    </a:cubicBezTo>
                    <a:cubicBezTo>
                      <a:pt x="167001" y="405617"/>
                      <a:pt x="153475" y="424953"/>
                      <a:pt x="149284" y="447051"/>
                    </a:cubicBezTo>
                    <a:cubicBezTo>
                      <a:pt x="149284" y="447432"/>
                      <a:pt x="149760" y="447622"/>
                      <a:pt x="149856" y="447241"/>
                    </a:cubicBezTo>
                    <a:cubicBezTo>
                      <a:pt x="163286" y="407617"/>
                      <a:pt x="196242" y="378090"/>
                      <a:pt x="229961" y="355039"/>
                    </a:cubicBezTo>
                    <a:cubicBezTo>
                      <a:pt x="221198" y="370374"/>
                      <a:pt x="215388" y="387234"/>
                      <a:pt x="211673" y="404474"/>
                    </a:cubicBezTo>
                    <a:cubicBezTo>
                      <a:pt x="210053" y="412094"/>
                      <a:pt x="208720" y="420000"/>
                      <a:pt x="207672" y="427905"/>
                    </a:cubicBezTo>
                    <a:cubicBezTo>
                      <a:pt x="201386" y="429525"/>
                      <a:pt x="195385" y="432763"/>
                      <a:pt x="189003" y="434287"/>
                    </a:cubicBezTo>
                    <a:close/>
                    <a:moveTo>
                      <a:pt x="275014" y="467244"/>
                    </a:moveTo>
                    <a:cubicBezTo>
                      <a:pt x="251964" y="468482"/>
                      <a:pt x="228437" y="470387"/>
                      <a:pt x="208053" y="482198"/>
                    </a:cubicBezTo>
                    <a:cubicBezTo>
                      <a:pt x="211578" y="460862"/>
                      <a:pt x="211578" y="438954"/>
                      <a:pt x="214911" y="417523"/>
                    </a:cubicBezTo>
                    <a:cubicBezTo>
                      <a:pt x="217864" y="398378"/>
                      <a:pt x="223293" y="379995"/>
                      <a:pt x="232056" y="362754"/>
                    </a:cubicBezTo>
                    <a:cubicBezTo>
                      <a:pt x="239676" y="347800"/>
                      <a:pt x="250154" y="333417"/>
                      <a:pt x="264537" y="324273"/>
                    </a:cubicBezTo>
                    <a:cubicBezTo>
                      <a:pt x="271299" y="319987"/>
                      <a:pt x="278919" y="317511"/>
                      <a:pt x="286825" y="316558"/>
                    </a:cubicBezTo>
                    <a:cubicBezTo>
                      <a:pt x="292921" y="315796"/>
                      <a:pt x="298922" y="316177"/>
                      <a:pt x="304827" y="317606"/>
                    </a:cubicBezTo>
                    <a:cubicBezTo>
                      <a:pt x="309495" y="318749"/>
                      <a:pt x="313971" y="320940"/>
                      <a:pt x="318639" y="321987"/>
                    </a:cubicBezTo>
                    <a:cubicBezTo>
                      <a:pt x="318639" y="322178"/>
                      <a:pt x="318734" y="322273"/>
                      <a:pt x="318829" y="322464"/>
                    </a:cubicBezTo>
                    <a:lnTo>
                      <a:pt x="318829" y="322464"/>
                    </a:lnTo>
                    <a:cubicBezTo>
                      <a:pt x="314257" y="324940"/>
                      <a:pt x="309971" y="327702"/>
                      <a:pt x="305970" y="330750"/>
                    </a:cubicBezTo>
                    <a:cubicBezTo>
                      <a:pt x="288825" y="343800"/>
                      <a:pt x="274443" y="361897"/>
                      <a:pt x="262727" y="379899"/>
                    </a:cubicBezTo>
                    <a:cubicBezTo>
                      <a:pt x="250440" y="398664"/>
                      <a:pt x="238152" y="417428"/>
                      <a:pt x="226532" y="436668"/>
                    </a:cubicBezTo>
                    <a:cubicBezTo>
                      <a:pt x="226532" y="436668"/>
                      <a:pt x="226532" y="436859"/>
                      <a:pt x="226627" y="436668"/>
                    </a:cubicBezTo>
                    <a:cubicBezTo>
                      <a:pt x="248344" y="404379"/>
                      <a:pt x="268251" y="369803"/>
                      <a:pt x="297779" y="343800"/>
                    </a:cubicBezTo>
                    <a:cubicBezTo>
                      <a:pt x="309876" y="333132"/>
                      <a:pt x="323115" y="323416"/>
                      <a:pt x="338832" y="319416"/>
                    </a:cubicBezTo>
                    <a:cubicBezTo>
                      <a:pt x="339498" y="319797"/>
                      <a:pt x="340356" y="319606"/>
                      <a:pt x="340737" y="318939"/>
                    </a:cubicBezTo>
                    <a:cubicBezTo>
                      <a:pt x="342165" y="318654"/>
                      <a:pt x="343499" y="318368"/>
                      <a:pt x="344928" y="318177"/>
                    </a:cubicBezTo>
                    <a:cubicBezTo>
                      <a:pt x="363216" y="315510"/>
                      <a:pt x="379122" y="323607"/>
                      <a:pt x="389695" y="338275"/>
                    </a:cubicBezTo>
                    <a:cubicBezTo>
                      <a:pt x="411698" y="368850"/>
                      <a:pt x="397315" y="412284"/>
                      <a:pt x="371693" y="435525"/>
                    </a:cubicBezTo>
                    <a:cubicBezTo>
                      <a:pt x="346070" y="458766"/>
                      <a:pt x="308447" y="465243"/>
                      <a:pt x="275014" y="467053"/>
                    </a:cubicBezTo>
                    <a:close/>
                    <a:moveTo>
                      <a:pt x="487422" y="452575"/>
                    </a:moveTo>
                    <a:cubicBezTo>
                      <a:pt x="485516" y="464005"/>
                      <a:pt x="482564" y="475149"/>
                      <a:pt x="479802" y="486389"/>
                    </a:cubicBezTo>
                    <a:cubicBezTo>
                      <a:pt x="477897" y="494009"/>
                      <a:pt x="474372" y="504201"/>
                      <a:pt x="474849" y="512964"/>
                    </a:cubicBezTo>
                    <a:cubicBezTo>
                      <a:pt x="459704" y="493437"/>
                      <a:pt x="430557" y="492104"/>
                      <a:pt x="407983" y="488103"/>
                    </a:cubicBezTo>
                    <a:cubicBezTo>
                      <a:pt x="396267" y="486008"/>
                      <a:pt x="384456" y="483341"/>
                      <a:pt x="374074" y="477245"/>
                    </a:cubicBezTo>
                    <a:cubicBezTo>
                      <a:pt x="369026" y="474292"/>
                      <a:pt x="364835" y="470196"/>
                      <a:pt x="362168" y="464958"/>
                    </a:cubicBezTo>
                    <a:cubicBezTo>
                      <a:pt x="359882" y="460386"/>
                      <a:pt x="360358" y="455242"/>
                      <a:pt x="359310" y="450480"/>
                    </a:cubicBezTo>
                    <a:cubicBezTo>
                      <a:pt x="375312" y="440955"/>
                      <a:pt x="388647" y="427620"/>
                      <a:pt x="397029" y="409998"/>
                    </a:cubicBezTo>
                    <a:cubicBezTo>
                      <a:pt x="400554" y="402759"/>
                      <a:pt x="402935" y="394949"/>
                      <a:pt x="404173" y="387043"/>
                    </a:cubicBezTo>
                    <a:cubicBezTo>
                      <a:pt x="406173" y="388853"/>
                      <a:pt x="408555" y="390091"/>
                      <a:pt x="411031" y="391996"/>
                    </a:cubicBezTo>
                    <a:cubicBezTo>
                      <a:pt x="416460" y="396187"/>
                      <a:pt x="421318" y="401712"/>
                      <a:pt x="425699" y="406855"/>
                    </a:cubicBezTo>
                    <a:cubicBezTo>
                      <a:pt x="433796" y="416285"/>
                      <a:pt x="440368" y="427048"/>
                      <a:pt x="446178" y="438002"/>
                    </a:cubicBezTo>
                    <a:cubicBezTo>
                      <a:pt x="451798" y="448670"/>
                      <a:pt x="456561" y="459909"/>
                      <a:pt x="460085" y="471530"/>
                    </a:cubicBezTo>
                    <a:cubicBezTo>
                      <a:pt x="463419" y="482484"/>
                      <a:pt x="465324" y="493818"/>
                      <a:pt x="467991" y="504963"/>
                    </a:cubicBezTo>
                    <a:cubicBezTo>
                      <a:pt x="467991" y="505153"/>
                      <a:pt x="468372" y="505153"/>
                      <a:pt x="468372" y="504963"/>
                    </a:cubicBezTo>
                    <a:cubicBezTo>
                      <a:pt x="469134" y="481817"/>
                      <a:pt x="459609" y="456766"/>
                      <a:pt x="449703" y="436097"/>
                    </a:cubicBezTo>
                    <a:cubicBezTo>
                      <a:pt x="444273" y="424762"/>
                      <a:pt x="437320" y="413999"/>
                      <a:pt x="429224" y="404283"/>
                    </a:cubicBezTo>
                    <a:cubicBezTo>
                      <a:pt x="425604" y="399902"/>
                      <a:pt x="421509" y="395806"/>
                      <a:pt x="417508" y="391806"/>
                    </a:cubicBezTo>
                    <a:cubicBezTo>
                      <a:pt x="413603" y="387900"/>
                      <a:pt x="409031" y="385995"/>
                      <a:pt x="404649" y="383233"/>
                    </a:cubicBezTo>
                    <a:cubicBezTo>
                      <a:pt x="405126" y="379137"/>
                      <a:pt x="405221" y="375042"/>
                      <a:pt x="405126" y="370946"/>
                    </a:cubicBezTo>
                    <a:cubicBezTo>
                      <a:pt x="418556" y="388186"/>
                      <a:pt x="446845" y="390948"/>
                      <a:pt x="466848" y="389043"/>
                    </a:cubicBezTo>
                    <a:cubicBezTo>
                      <a:pt x="467419" y="389043"/>
                      <a:pt x="467991" y="388948"/>
                      <a:pt x="468467" y="388853"/>
                    </a:cubicBezTo>
                    <a:cubicBezTo>
                      <a:pt x="478659" y="395616"/>
                      <a:pt x="485421" y="403617"/>
                      <a:pt x="488184" y="415904"/>
                    </a:cubicBezTo>
                    <a:cubicBezTo>
                      <a:pt x="490851" y="427810"/>
                      <a:pt x="489327" y="440383"/>
                      <a:pt x="487422" y="452289"/>
                    </a:cubicBezTo>
                    <a:close/>
                    <a:moveTo>
                      <a:pt x="554097" y="455337"/>
                    </a:moveTo>
                    <a:cubicBezTo>
                      <a:pt x="554097" y="464481"/>
                      <a:pt x="551906" y="473244"/>
                      <a:pt x="551620" y="482388"/>
                    </a:cubicBezTo>
                    <a:cubicBezTo>
                      <a:pt x="551620" y="483722"/>
                      <a:pt x="551620" y="485913"/>
                      <a:pt x="551715" y="488103"/>
                    </a:cubicBezTo>
                    <a:cubicBezTo>
                      <a:pt x="543238" y="480388"/>
                      <a:pt x="532380" y="476864"/>
                      <a:pt x="521235" y="473340"/>
                    </a:cubicBezTo>
                    <a:cubicBezTo>
                      <a:pt x="514473" y="471244"/>
                      <a:pt x="507615" y="468958"/>
                      <a:pt x="501328" y="465434"/>
                    </a:cubicBezTo>
                    <a:cubicBezTo>
                      <a:pt x="496947" y="463053"/>
                      <a:pt x="493994" y="459719"/>
                      <a:pt x="491136" y="456099"/>
                    </a:cubicBezTo>
                    <a:cubicBezTo>
                      <a:pt x="491994" y="451337"/>
                      <a:pt x="492851" y="446574"/>
                      <a:pt x="493327" y="441717"/>
                    </a:cubicBezTo>
                    <a:cubicBezTo>
                      <a:pt x="495137" y="424381"/>
                      <a:pt x="492565" y="403807"/>
                      <a:pt x="479230" y="392377"/>
                    </a:cubicBezTo>
                    <a:cubicBezTo>
                      <a:pt x="511329" y="406093"/>
                      <a:pt x="527998" y="446193"/>
                      <a:pt x="540857" y="476102"/>
                    </a:cubicBezTo>
                    <a:cubicBezTo>
                      <a:pt x="541047" y="476483"/>
                      <a:pt x="541714" y="476292"/>
                      <a:pt x="541524" y="475911"/>
                    </a:cubicBezTo>
                    <a:cubicBezTo>
                      <a:pt x="533713" y="457433"/>
                      <a:pt x="527141" y="438478"/>
                      <a:pt x="516378" y="421428"/>
                    </a:cubicBezTo>
                    <a:cubicBezTo>
                      <a:pt x="507710" y="407808"/>
                      <a:pt x="493613" y="392758"/>
                      <a:pt x="477325" y="387996"/>
                    </a:cubicBezTo>
                    <a:cubicBezTo>
                      <a:pt x="491708" y="385900"/>
                      <a:pt x="505805" y="382471"/>
                      <a:pt x="520188" y="380280"/>
                    </a:cubicBezTo>
                    <a:cubicBezTo>
                      <a:pt x="524569" y="379614"/>
                      <a:pt x="528951" y="379042"/>
                      <a:pt x="533332" y="378756"/>
                    </a:cubicBezTo>
                    <a:cubicBezTo>
                      <a:pt x="536190" y="383424"/>
                      <a:pt x="539333" y="387710"/>
                      <a:pt x="541714" y="392663"/>
                    </a:cubicBezTo>
                    <a:cubicBezTo>
                      <a:pt x="544762" y="398854"/>
                      <a:pt x="546858" y="405331"/>
                      <a:pt x="548763" y="411903"/>
                    </a:cubicBezTo>
                    <a:cubicBezTo>
                      <a:pt x="552763" y="426000"/>
                      <a:pt x="554287" y="440764"/>
                      <a:pt x="554097" y="455337"/>
                    </a:cubicBezTo>
                    <a:close/>
                    <a:moveTo>
                      <a:pt x="647537" y="341323"/>
                    </a:moveTo>
                    <a:cubicBezTo>
                      <a:pt x="635154" y="353325"/>
                      <a:pt x="623534" y="366183"/>
                      <a:pt x="609913" y="376947"/>
                    </a:cubicBezTo>
                    <a:cubicBezTo>
                      <a:pt x="603436" y="381995"/>
                      <a:pt x="596483" y="386472"/>
                      <a:pt x="590006" y="391425"/>
                    </a:cubicBezTo>
                    <a:cubicBezTo>
                      <a:pt x="584005" y="395997"/>
                      <a:pt x="577814" y="400378"/>
                      <a:pt x="570861" y="403521"/>
                    </a:cubicBezTo>
                    <a:cubicBezTo>
                      <a:pt x="564955" y="406188"/>
                      <a:pt x="559335" y="405712"/>
                      <a:pt x="553049" y="406379"/>
                    </a:cubicBezTo>
                    <a:cubicBezTo>
                      <a:pt x="553049" y="406379"/>
                      <a:pt x="552858" y="406379"/>
                      <a:pt x="552763" y="406379"/>
                    </a:cubicBezTo>
                    <a:cubicBezTo>
                      <a:pt x="552192" y="404664"/>
                      <a:pt x="551620" y="402855"/>
                      <a:pt x="551049" y="401140"/>
                    </a:cubicBezTo>
                    <a:cubicBezTo>
                      <a:pt x="548477" y="393520"/>
                      <a:pt x="545048" y="384948"/>
                      <a:pt x="539714" y="378471"/>
                    </a:cubicBezTo>
                    <a:cubicBezTo>
                      <a:pt x="542476" y="378471"/>
                      <a:pt x="545238" y="378661"/>
                      <a:pt x="548001" y="379042"/>
                    </a:cubicBezTo>
                    <a:cubicBezTo>
                      <a:pt x="556859" y="380376"/>
                      <a:pt x="564288" y="384852"/>
                      <a:pt x="571432" y="389901"/>
                    </a:cubicBezTo>
                    <a:cubicBezTo>
                      <a:pt x="572670" y="390758"/>
                      <a:pt x="573813" y="388948"/>
                      <a:pt x="572956" y="387900"/>
                    </a:cubicBezTo>
                    <a:cubicBezTo>
                      <a:pt x="571527" y="386281"/>
                      <a:pt x="570194" y="384757"/>
                      <a:pt x="568670" y="383424"/>
                    </a:cubicBezTo>
                    <a:cubicBezTo>
                      <a:pt x="567051" y="371327"/>
                      <a:pt x="561240" y="360183"/>
                      <a:pt x="555716" y="349324"/>
                    </a:cubicBezTo>
                    <a:cubicBezTo>
                      <a:pt x="552858" y="343800"/>
                      <a:pt x="549810" y="338275"/>
                      <a:pt x="546667" y="332941"/>
                    </a:cubicBezTo>
                    <a:cubicBezTo>
                      <a:pt x="547143" y="332751"/>
                      <a:pt x="547715" y="332560"/>
                      <a:pt x="548191" y="332274"/>
                    </a:cubicBezTo>
                    <a:cubicBezTo>
                      <a:pt x="548382" y="332274"/>
                      <a:pt x="548572" y="332084"/>
                      <a:pt x="548667" y="331989"/>
                    </a:cubicBezTo>
                    <a:cubicBezTo>
                      <a:pt x="550953" y="331608"/>
                      <a:pt x="554954" y="331703"/>
                      <a:pt x="556287" y="331608"/>
                    </a:cubicBezTo>
                    <a:cubicBezTo>
                      <a:pt x="562002" y="330941"/>
                      <a:pt x="567622" y="329988"/>
                      <a:pt x="573337" y="329322"/>
                    </a:cubicBezTo>
                    <a:cubicBezTo>
                      <a:pt x="582386" y="328274"/>
                      <a:pt x="591435" y="327321"/>
                      <a:pt x="600483" y="326750"/>
                    </a:cubicBezTo>
                    <a:cubicBezTo>
                      <a:pt x="618009" y="325607"/>
                      <a:pt x="636012" y="324654"/>
                      <a:pt x="653538" y="324369"/>
                    </a:cubicBezTo>
                    <a:cubicBezTo>
                      <a:pt x="653919" y="324369"/>
                      <a:pt x="653919" y="323702"/>
                      <a:pt x="653538" y="323702"/>
                    </a:cubicBezTo>
                    <a:cubicBezTo>
                      <a:pt x="644298" y="323607"/>
                      <a:pt x="635059" y="322749"/>
                      <a:pt x="625820" y="322749"/>
                    </a:cubicBezTo>
                    <a:cubicBezTo>
                      <a:pt x="615628" y="322749"/>
                      <a:pt x="605436" y="323607"/>
                      <a:pt x="595149" y="323702"/>
                    </a:cubicBezTo>
                    <a:cubicBezTo>
                      <a:pt x="586101" y="323702"/>
                      <a:pt x="576957" y="324845"/>
                      <a:pt x="568003" y="325797"/>
                    </a:cubicBezTo>
                    <a:cubicBezTo>
                      <a:pt x="562288" y="326464"/>
                      <a:pt x="556573" y="327226"/>
                      <a:pt x="550858" y="327798"/>
                    </a:cubicBezTo>
                    <a:cubicBezTo>
                      <a:pt x="548286" y="328083"/>
                      <a:pt x="546096" y="327607"/>
                      <a:pt x="544286" y="329131"/>
                    </a:cubicBezTo>
                    <a:cubicBezTo>
                      <a:pt x="542190" y="325702"/>
                      <a:pt x="540000" y="322178"/>
                      <a:pt x="537714" y="318844"/>
                    </a:cubicBezTo>
                    <a:cubicBezTo>
                      <a:pt x="531713" y="310081"/>
                      <a:pt x="524950" y="302080"/>
                      <a:pt x="517140" y="295127"/>
                    </a:cubicBezTo>
                    <a:cubicBezTo>
                      <a:pt x="522093" y="295508"/>
                      <a:pt x="527236" y="294841"/>
                      <a:pt x="531903" y="294365"/>
                    </a:cubicBezTo>
                    <a:cubicBezTo>
                      <a:pt x="540571" y="293412"/>
                      <a:pt x="549144" y="291031"/>
                      <a:pt x="557240" y="287888"/>
                    </a:cubicBezTo>
                    <a:cubicBezTo>
                      <a:pt x="565050" y="284935"/>
                      <a:pt x="572480" y="281030"/>
                      <a:pt x="579528" y="276363"/>
                    </a:cubicBezTo>
                    <a:cubicBezTo>
                      <a:pt x="600674" y="274077"/>
                      <a:pt x="620200" y="284840"/>
                      <a:pt x="638774" y="293793"/>
                    </a:cubicBezTo>
                    <a:cubicBezTo>
                      <a:pt x="648394" y="298461"/>
                      <a:pt x="656967" y="305128"/>
                      <a:pt x="666301" y="310367"/>
                    </a:cubicBezTo>
                    <a:cubicBezTo>
                      <a:pt x="670968" y="313034"/>
                      <a:pt x="675921" y="315129"/>
                      <a:pt x="680970" y="316653"/>
                    </a:cubicBezTo>
                    <a:cubicBezTo>
                      <a:pt x="681541" y="316844"/>
                      <a:pt x="682113" y="316939"/>
                      <a:pt x="682684" y="317034"/>
                    </a:cubicBezTo>
                    <a:cubicBezTo>
                      <a:pt x="668682" y="320082"/>
                      <a:pt x="657157" y="331417"/>
                      <a:pt x="647251" y="341037"/>
                    </a:cubicBezTo>
                    <a:close/>
                  </a:path>
                </a:pathLst>
              </a:custGeom>
              <a:solidFill>
                <a:srgbClr val="243400">
                  <a:alpha val="4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98" name="شكل حر: شكل 2397">
                <a:extLst>
                  <a:ext uri="{FF2B5EF4-FFF2-40B4-BE49-F238E27FC236}">
                    <a16:creationId xmlns:a16="http://schemas.microsoft.com/office/drawing/2014/main" id="{62029452-95A1-19D8-95B0-DD046669EB7A}"/>
                  </a:ext>
                </a:extLst>
              </p:cNvPr>
              <p:cNvSpPr/>
              <p:nvPr/>
            </p:nvSpPr>
            <p:spPr>
              <a:xfrm>
                <a:off x="6722459" y="2869215"/>
                <a:ext cx="44195" cy="74390"/>
              </a:xfrm>
              <a:custGeom>
                <a:avLst/>
                <a:gdLst>
                  <a:gd name="connsiteX0" fmla="*/ 24193 w 44195"/>
                  <a:gd name="connsiteY0" fmla="*/ 60865 h 74390"/>
                  <a:gd name="connsiteX1" fmla="*/ 44196 w 44195"/>
                  <a:gd name="connsiteY1" fmla="*/ 0 h 74390"/>
                  <a:gd name="connsiteX2" fmla="*/ 27813 w 44195"/>
                  <a:gd name="connsiteY2" fmla="*/ 18193 h 74390"/>
                  <a:gd name="connsiteX3" fmla="*/ 19050 w 44195"/>
                  <a:gd name="connsiteY3" fmla="*/ 45625 h 74390"/>
                  <a:gd name="connsiteX4" fmla="*/ 0 w 44195"/>
                  <a:gd name="connsiteY4" fmla="*/ 74390 h 74390"/>
                  <a:gd name="connsiteX5" fmla="*/ 16573 w 44195"/>
                  <a:gd name="connsiteY5" fmla="*/ 74104 h 74390"/>
                  <a:gd name="connsiteX6" fmla="*/ 16573 w 44195"/>
                  <a:gd name="connsiteY6" fmla="*/ 74009 h 74390"/>
                  <a:gd name="connsiteX7" fmla="*/ 25051 w 44195"/>
                  <a:gd name="connsiteY7" fmla="*/ 62389 h 74390"/>
                  <a:gd name="connsiteX8" fmla="*/ 24098 w 44195"/>
                  <a:gd name="connsiteY8" fmla="*/ 60865 h 74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95" h="74390">
                    <a:moveTo>
                      <a:pt x="24193" y="60865"/>
                    </a:moveTo>
                    <a:cubicBezTo>
                      <a:pt x="29242" y="41720"/>
                      <a:pt x="32385" y="17335"/>
                      <a:pt x="44196" y="0"/>
                    </a:cubicBezTo>
                    <a:cubicBezTo>
                      <a:pt x="37719" y="5048"/>
                      <a:pt x="32480" y="11049"/>
                      <a:pt x="27813" y="18193"/>
                    </a:cubicBezTo>
                    <a:cubicBezTo>
                      <a:pt x="25813" y="27623"/>
                      <a:pt x="22955" y="36767"/>
                      <a:pt x="19050" y="45625"/>
                    </a:cubicBezTo>
                    <a:cubicBezTo>
                      <a:pt x="15050" y="54674"/>
                      <a:pt x="8858" y="67056"/>
                      <a:pt x="0" y="74390"/>
                    </a:cubicBezTo>
                    <a:cubicBezTo>
                      <a:pt x="5525" y="73819"/>
                      <a:pt x="11049" y="73724"/>
                      <a:pt x="16573" y="74104"/>
                    </a:cubicBezTo>
                    <a:cubicBezTo>
                      <a:pt x="16573" y="74104"/>
                      <a:pt x="16573" y="74104"/>
                      <a:pt x="16573" y="74009"/>
                    </a:cubicBezTo>
                    <a:cubicBezTo>
                      <a:pt x="19145" y="69914"/>
                      <a:pt x="22003" y="66103"/>
                      <a:pt x="25051" y="62389"/>
                    </a:cubicBezTo>
                    <a:cubicBezTo>
                      <a:pt x="24384" y="62198"/>
                      <a:pt x="23908" y="61627"/>
                      <a:pt x="24098" y="60865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399" name="شكل حر: شكل 2398">
                <a:extLst>
                  <a:ext uri="{FF2B5EF4-FFF2-40B4-BE49-F238E27FC236}">
                    <a16:creationId xmlns:a16="http://schemas.microsoft.com/office/drawing/2014/main" id="{DC8F5CBA-9AC6-26B3-D4BD-A738D6BFA3FA}"/>
                  </a:ext>
                </a:extLst>
              </p:cNvPr>
              <p:cNvSpPr/>
              <p:nvPr/>
            </p:nvSpPr>
            <p:spPr>
              <a:xfrm>
                <a:off x="6743795" y="2891027"/>
                <a:ext cx="158591" cy="72009"/>
              </a:xfrm>
              <a:custGeom>
                <a:avLst/>
                <a:gdLst>
                  <a:gd name="connsiteX0" fmla="*/ 125349 w 158591"/>
                  <a:gd name="connsiteY0" fmla="*/ 31432 h 72009"/>
                  <a:gd name="connsiteX1" fmla="*/ 74962 w 158591"/>
                  <a:gd name="connsiteY1" fmla="*/ 35243 h 72009"/>
                  <a:gd name="connsiteX2" fmla="*/ 34004 w 158591"/>
                  <a:gd name="connsiteY2" fmla="*/ 28575 h 72009"/>
                  <a:gd name="connsiteX3" fmla="*/ 12573 w 158591"/>
                  <a:gd name="connsiteY3" fmla="*/ 37433 h 72009"/>
                  <a:gd name="connsiteX4" fmla="*/ 0 w 158591"/>
                  <a:gd name="connsiteY4" fmla="*/ 52673 h 72009"/>
                  <a:gd name="connsiteX5" fmla="*/ 20765 w 158591"/>
                  <a:gd name="connsiteY5" fmla="*/ 57817 h 72009"/>
                  <a:gd name="connsiteX6" fmla="*/ 45339 w 158591"/>
                  <a:gd name="connsiteY6" fmla="*/ 72009 h 72009"/>
                  <a:gd name="connsiteX7" fmla="*/ 67913 w 158591"/>
                  <a:gd name="connsiteY7" fmla="*/ 70104 h 72009"/>
                  <a:gd name="connsiteX8" fmla="*/ 89916 w 158591"/>
                  <a:gd name="connsiteY8" fmla="*/ 63627 h 72009"/>
                  <a:gd name="connsiteX9" fmla="*/ 131731 w 158591"/>
                  <a:gd name="connsiteY9" fmla="*/ 35433 h 72009"/>
                  <a:gd name="connsiteX10" fmla="*/ 158591 w 158591"/>
                  <a:gd name="connsiteY10" fmla="*/ 0 h 72009"/>
                  <a:gd name="connsiteX11" fmla="*/ 125254 w 158591"/>
                  <a:gd name="connsiteY11" fmla="*/ 31528 h 72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8591" h="72009">
                    <a:moveTo>
                      <a:pt x="125349" y="31432"/>
                    </a:moveTo>
                    <a:cubicBezTo>
                      <a:pt x="108680" y="40862"/>
                      <a:pt x="92964" y="41148"/>
                      <a:pt x="74962" y="35243"/>
                    </a:cubicBezTo>
                    <a:cubicBezTo>
                      <a:pt x="62103" y="31051"/>
                      <a:pt x="47720" y="25051"/>
                      <a:pt x="34004" y="28575"/>
                    </a:cubicBezTo>
                    <a:cubicBezTo>
                      <a:pt x="26384" y="30480"/>
                      <a:pt x="19622" y="34195"/>
                      <a:pt x="12573" y="37433"/>
                    </a:cubicBezTo>
                    <a:cubicBezTo>
                      <a:pt x="8096" y="42196"/>
                      <a:pt x="3905" y="47244"/>
                      <a:pt x="0" y="52673"/>
                    </a:cubicBezTo>
                    <a:cubicBezTo>
                      <a:pt x="7144" y="53530"/>
                      <a:pt x="14097" y="55150"/>
                      <a:pt x="20765" y="57817"/>
                    </a:cubicBezTo>
                    <a:cubicBezTo>
                      <a:pt x="29813" y="61341"/>
                      <a:pt x="38005" y="66199"/>
                      <a:pt x="45339" y="72009"/>
                    </a:cubicBezTo>
                    <a:cubicBezTo>
                      <a:pt x="52673" y="70771"/>
                      <a:pt x="60579" y="71438"/>
                      <a:pt x="67913" y="70104"/>
                    </a:cubicBezTo>
                    <a:cubicBezTo>
                      <a:pt x="75438" y="68771"/>
                      <a:pt x="82868" y="66675"/>
                      <a:pt x="89916" y="63627"/>
                    </a:cubicBezTo>
                    <a:cubicBezTo>
                      <a:pt x="105537" y="57055"/>
                      <a:pt x="119729" y="47434"/>
                      <a:pt x="131731" y="35433"/>
                    </a:cubicBezTo>
                    <a:cubicBezTo>
                      <a:pt x="142208" y="24955"/>
                      <a:pt x="151352" y="12954"/>
                      <a:pt x="158591" y="0"/>
                    </a:cubicBezTo>
                    <a:cubicBezTo>
                      <a:pt x="149543" y="12478"/>
                      <a:pt x="138589" y="24003"/>
                      <a:pt x="125254" y="31528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00" name="شكل حر: شكل 2399">
                <a:extLst>
                  <a:ext uri="{FF2B5EF4-FFF2-40B4-BE49-F238E27FC236}">
                    <a16:creationId xmlns:a16="http://schemas.microsoft.com/office/drawing/2014/main" id="{C68CD423-5602-8EFA-F6C7-6586F3264463}"/>
                  </a:ext>
                </a:extLst>
              </p:cNvPr>
              <p:cNvSpPr/>
              <p:nvPr/>
            </p:nvSpPr>
            <p:spPr>
              <a:xfrm>
                <a:off x="6689839" y="2946872"/>
                <a:ext cx="142526" cy="96387"/>
              </a:xfrm>
              <a:custGeom>
                <a:avLst/>
                <a:gdLst>
                  <a:gd name="connsiteX0" fmla="*/ 32906 w 142526"/>
                  <a:gd name="connsiteY0" fmla="*/ 1400 h 96387"/>
                  <a:gd name="connsiteX1" fmla="*/ 6998 w 142526"/>
                  <a:gd name="connsiteY1" fmla="*/ 17593 h 96387"/>
                  <a:gd name="connsiteX2" fmla="*/ 5569 w 142526"/>
                  <a:gd name="connsiteY2" fmla="*/ 25689 h 96387"/>
                  <a:gd name="connsiteX3" fmla="*/ 16523 w 142526"/>
                  <a:gd name="connsiteY3" fmla="*/ 28070 h 96387"/>
                  <a:gd name="connsiteX4" fmla="*/ 39668 w 142526"/>
                  <a:gd name="connsiteY4" fmla="*/ 32833 h 96387"/>
                  <a:gd name="connsiteX5" fmla="*/ 84341 w 142526"/>
                  <a:gd name="connsiteY5" fmla="*/ 51216 h 96387"/>
                  <a:gd name="connsiteX6" fmla="*/ 117583 w 142526"/>
                  <a:gd name="connsiteY6" fmla="*/ 77600 h 96387"/>
                  <a:gd name="connsiteX7" fmla="*/ 115868 w 142526"/>
                  <a:gd name="connsiteY7" fmla="*/ 79600 h 96387"/>
                  <a:gd name="connsiteX8" fmla="*/ 67100 w 142526"/>
                  <a:gd name="connsiteY8" fmla="*/ 54931 h 96387"/>
                  <a:gd name="connsiteX9" fmla="*/ 34906 w 142526"/>
                  <a:gd name="connsiteY9" fmla="*/ 43882 h 96387"/>
                  <a:gd name="connsiteX10" fmla="*/ 8522 w 142526"/>
                  <a:gd name="connsiteY10" fmla="*/ 43215 h 96387"/>
                  <a:gd name="connsiteX11" fmla="*/ 12998 w 142526"/>
                  <a:gd name="connsiteY11" fmla="*/ 77981 h 96387"/>
                  <a:gd name="connsiteX12" fmla="*/ 53480 w 142526"/>
                  <a:gd name="connsiteY12" fmla="*/ 96174 h 96387"/>
                  <a:gd name="connsiteX13" fmla="*/ 142443 w 142526"/>
                  <a:gd name="connsiteY13" fmla="*/ 94555 h 96387"/>
                  <a:gd name="connsiteX14" fmla="*/ 141395 w 142526"/>
                  <a:gd name="connsiteY14" fmla="*/ 82839 h 96387"/>
                  <a:gd name="connsiteX15" fmla="*/ 139109 w 142526"/>
                  <a:gd name="connsiteY15" fmla="*/ 78362 h 96387"/>
                  <a:gd name="connsiteX16" fmla="*/ 124441 w 142526"/>
                  <a:gd name="connsiteY16" fmla="*/ 52454 h 96387"/>
                  <a:gd name="connsiteX17" fmla="*/ 119107 w 142526"/>
                  <a:gd name="connsiteY17" fmla="*/ 44548 h 96387"/>
                  <a:gd name="connsiteX18" fmla="*/ 78626 w 142526"/>
                  <a:gd name="connsiteY18" fmla="*/ 9020 h 96387"/>
                  <a:gd name="connsiteX19" fmla="*/ 64433 w 142526"/>
                  <a:gd name="connsiteY19" fmla="*/ 3877 h 96387"/>
                  <a:gd name="connsiteX20" fmla="*/ 32906 w 142526"/>
                  <a:gd name="connsiteY20" fmla="*/ 1400 h 9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2526" h="96387">
                    <a:moveTo>
                      <a:pt x="32906" y="1400"/>
                    </a:moveTo>
                    <a:cubicBezTo>
                      <a:pt x="23571" y="5686"/>
                      <a:pt x="13856" y="10163"/>
                      <a:pt x="6998" y="17593"/>
                    </a:cubicBezTo>
                    <a:cubicBezTo>
                      <a:pt x="4521" y="20355"/>
                      <a:pt x="330" y="23879"/>
                      <a:pt x="5569" y="25689"/>
                    </a:cubicBezTo>
                    <a:cubicBezTo>
                      <a:pt x="9188" y="26832"/>
                      <a:pt x="12808" y="27499"/>
                      <a:pt x="16523" y="28070"/>
                    </a:cubicBezTo>
                    <a:cubicBezTo>
                      <a:pt x="24333" y="29213"/>
                      <a:pt x="32144" y="30547"/>
                      <a:pt x="39668" y="32833"/>
                    </a:cubicBezTo>
                    <a:cubicBezTo>
                      <a:pt x="55004" y="37309"/>
                      <a:pt x="69958" y="44167"/>
                      <a:pt x="84341" y="51216"/>
                    </a:cubicBezTo>
                    <a:cubicBezTo>
                      <a:pt x="97390" y="57598"/>
                      <a:pt x="108820" y="65884"/>
                      <a:pt x="117583" y="77600"/>
                    </a:cubicBezTo>
                    <a:cubicBezTo>
                      <a:pt x="118345" y="78648"/>
                      <a:pt x="117011" y="80267"/>
                      <a:pt x="115868" y="79600"/>
                    </a:cubicBezTo>
                    <a:cubicBezTo>
                      <a:pt x="100247" y="70266"/>
                      <a:pt x="83864" y="61979"/>
                      <a:pt x="67100" y="54931"/>
                    </a:cubicBezTo>
                    <a:cubicBezTo>
                      <a:pt x="56623" y="50549"/>
                      <a:pt x="45955" y="46453"/>
                      <a:pt x="34906" y="43882"/>
                    </a:cubicBezTo>
                    <a:cubicBezTo>
                      <a:pt x="26714" y="41977"/>
                      <a:pt x="16713" y="39976"/>
                      <a:pt x="8522" y="43215"/>
                    </a:cubicBezTo>
                    <a:cubicBezTo>
                      <a:pt x="-8909" y="50263"/>
                      <a:pt x="4426" y="69313"/>
                      <a:pt x="12998" y="77981"/>
                    </a:cubicBezTo>
                    <a:cubicBezTo>
                      <a:pt x="23857" y="88935"/>
                      <a:pt x="37954" y="95126"/>
                      <a:pt x="53480" y="96174"/>
                    </a:cubicBezTo>
                    <a:cubicBezTo>
                      <a:pt x="83293" y="98269"/>
                      <a:pt x="113487" y="83982"/>
                      <a:pt x="142443" y="94555"/>
                    </a:cubicBezTo>
                    <a:cubicBezTo>
                      <a:pt x="142729" y="90554"/>
                      <a:pt x="142253" y="86649"/>
                      <a:pt x="141395" y="82839"/>
                    </a:cubicBezTo>
                    <a:cubicBezTo>
                      <a:pt x="140633" y="81315"/>
                      <a:pt x="139871" y="79886"/>
                      <a:pt x="139109" y="78362"/>
                    </a:cubicBezTo>
                    <a:cubicBezTo>
                      <a:pt x="134537" y="69504"/>
                      <a:pt x="129870" y="60741"/>
                      <a:pt x="124441" y="52454"/>
                    </a:cubicBezTo>
                    <a:cubicBezTo>
                      <a:pt x="122726" y="49787"/>
                      <a:pt x="120917" y="47120"/>
                      <a:pt x="119107" y="44548"/>
                    </a:cubicBezTo>
                    <a:cubicBezTo>
                      <a:pt x="108915" y="30166"/>
                      <a:pt x="95294" y="15783"/>
                      <a:pt x="78626" y="9020"/>
                    </a:cubicBezTo>
                    <a:cubicBezTo>
                      <a:pt x="74054" y="7115"/>
                      <a:pt x="69101" y="5115"/>
                      <a:pt x="64433" y="3877"/>
                    </a:cubicBezTo>
                    <a:cubicBezTo>
                      <a:pt x="56623" y="1876"/>
                      <a:pt x="40716" y="-2124"/>
                      <a:pt x="32906" y="1400"/>
                    </a:cubicBezTo>
                    <a:close/>
                  </a:path>
                </a:pathLst>
              </a:custGeom>
              <a:solidFill>
                <a:srgbClr val="A5BA14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01" name="شكل حر: شكل 2400">
                <a:extLst>
                  <a:ext uri="{FF2B5EF4-FFF2-40B4-BE49-F238E27FC236}">
                    <a16:creationId xmlns:a16="http://schemas.microsoft.com/office/drawing/2014/main" id="{B8105C06-050B-0937-6F90-66BFAAE7D5B0}"/>
                  </a:ext>
                </a:extLst>
              </p:cNvPr>
              <p:cNvSpPr/>
              <p:nvPr/>
            </p:nvSpPr>
            <p:spPr>
              <a:xfrm>
                <a:off x="6752367" y="2780918"/>
                <a:ext cx="20288" cy="94583"/>
              </a:xfrm>
              <a:custGeom>
                <a:avLst/>
                <a:gdLst>
                  <a:gd name="connsiteX0" fmla="*/ 0 w 20288"/>
                  <a:gd name="connsiteY0" fmla="*/ 94583 h 94583"/>
                  <a:gd name="connsiteX1" fmla="*/ 14002 w 20288"/>
                  <a:gd name="connsiteY1" fmla="*/ 65818 h 94583"/>
                  <a:gd name="connsiteX2" fmla="*/ 13811 w 20288"/>
                  <a:gd name="connsiteY2" fmla="*/ 64865 h 94583"/>
                  <a:gd name="connsiteX3" fmla="*/ 20193 w 20288"/>
                  <a:gd name="connsiteY3" fmla="*/ 286 h 94583"/>
                  <a:gd name="connsiteX4" fmla="*/ 20288 w 20288"/>
                  <a:gd name="connsiteY4" fmla="*/ 0 h 94583"/>
                  <a:gd name="connsiteX5" fmla="*/ 8763 w 20288"/>
                  <a:gd name="connsiteY5" fmla="*/ 9525 h 94583"/>
                  <a:gd name="connsiteX6" fmla="*/ 3334 w 20288"/>
                  <a:gd name="connsiteY6" fmla="*/ 15431 h 94583"/>
                  <a:gd name="connsiteX7" fmla="*/ 1619 w 20288"/>
                  <a:gd name="connsiteY7" fmla="*/ 18574 h 94583"/>
                  <a:gd name="connsiteX8" fmla="*/ 2096 w 20288"/>
                  <a:gd name="connsiteY8" fmla="*/ 31147 h 94583"/>
                  <a:gd name="connsiteX9" fmla="*/ 2096 w 20288"/>
                  <a:gd name="connsiteY9" fmla="*/ 76772 h 94583"/>
                  <a:gd name="connsiteX10" fmla="*/ 0 w 20288"/>
                  <a:gd name="connsiteY10" fmla="*/ 94393 h 94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288" h="94583">
                    <a:moveTo>
                      <a:pt x="0" y="94583"/>
                    </a:moveTo>
                    <a:cubicBezTo>
                      <a:pt x="3524" y="84582"/>
                      <a:pt x="8763" y="75057"/>
                      <a:pt x="14002" y="65818"/>
                    </a:cubicBezTo>
                    <a:cubicBezTo>
                      <a:pt x="13811" y="65532"/>
                      <a:pt x="13811" y="65246"/>
                      <a:pt x="13811" y="64865"/>
                    </a:cubicBezTo>
                    <a:cubicBezTo>
                      <a:pt x="18193" y="43815"/>
                      <a:pt x="10668" y="20193"/>
                      <a:pt x="20193" y="286"/>
                    </a:cubicBezTo>
                    <a:cubicBezTo>
                      <a:pt x="20193" y="286"/>
                      <a:pt x="20193" y="95"/>
                      <a:pt x="20288" y="0"/>
                    </a:cubicBezTo>
                    <a:cubicBezTo>
                      <a:pt x="16383" y="3048"/>
                      <a:pt x="12478" y="6191"/>
                      <a:pt x="8763" y="9525"/>
                    </a:cubicBezTo>
                    <a:cubicBezTo>
                      <a:pt x="6858" y="11240"/>
                      <a:pt x="4477" y="13145"/>
                      <a:pt x="3334" y="15431"/>
                    </a:cubicBezTo>
                    <a:cubicBezTo>
                      <a:pt x="2476" y="17050"/>
                      <a:pt x="2476" y="17717"/>
                      <a:pt x="1619" y="18574"/>
                    </a:cubicBezTo>
                    <a:cubicBezTo>
                      <a:pt x="1619" y="23336"/>
                      <a:pt x="2000" y="27718"/>
                      <a:pt x="2096" y="31147"/>
                    </a:cubicBezTo>
                    <a:cubicBezTo>
                      <a:pt x="2572" y="46387"/>
                      <a:pt x="3238" y="61531"/>
                      <a:pt x="2096" y="76772"/>
                    </a:cubicBezTo>
                    <a:cubicBezTo>
                      <a:pt x="1619" y="82677"/>
                      <a:pt x="952" y="88582"/>
                      <a:pt x="0" y="94393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02" name="شكل حر: شكل 2401">
                <a:extLst>
                  <a:ext uri="{FF2B5EF4-FFF2-40B4-BE49-F238E27FC236}">
                    <a16:creationId xmlns:a16="http://schemas.microsoft.com/office/drawing/2014/main" id="{2FAA87C2-AFBB-8DCB-05D4-589CF014658E}"/>
                  </a:ext>
                </a:extLst>
              </p:cNvPr>
              <p:cNvSpPr/>
              <p:nvPr/>
            </p:nvSpPr>
            <p:spPr>
              <a:xfrm>
                <a:off x="6755987" y="2796444"/>
                <a:ext cx="85725" cy="75533"/>
              </a:xfrm>
              <a:custGeom>
                <a:avLst/>
                <a:gdLst>
                  <a:gd name="connsiteX0" fmla="*/ 83439 w 85725"/>
                  <a:gd name="connsiteY0" fmla="*/ 2667 h 75533"/>
                  <a:gd name="connsiteX1" fmla="*/ 50006 w 85725"/>
                  <a:gd name="connsiteY1" fmla="*/ 25146 h 75533"/>
                  <a:gd name="connsiteX2" fmla="*/ 19812 w 85725"/>
                  <a:gd name="connsiteY2" fmla="*/ 40576 h 75533"/>
                  <a:gd name="connsiteX3" fmla="*/ 16955 w 85725"/>
                  <a:gd name="connsiteY3" fmla="*/ 45625 h 75533"/>
                  <a:gd name="connsiteX4" fmla="*/ 0 w 85725"/>
                  <a:gd name="connsiteY4" fmla="*/ 75533 h 75533"/>
                  <a:gd name="connsiteX5" fmla="*/ 60865 w 85725"/>
                  <a:gd name="connsiteY5" fmla="*/ 47530 h 75533"/>
                  <a:gd name="connsiteX6" fmla="*/ 78296 w 85725"/>
                  <a:gd name="connsiteY6" fmla="*/ 44863 h 75533"/>
                  <a:gd name="connsiteX7" fmla="*/ 83153 w 85725"/>
                  <a:gd name="connsiteY7" fmla="*/ 20669 h 75533"/>
                  <a:gd name="connsiteX8" fmla="*/ 85725 w 85725"/>
                  <a:gd name="connsiteY8" fmla="*/ 0 h 75533"/>
                  <a:gd name="connsiteX9" fmla="*/ 83534 w 85725"/>
                  <a:gd name="connsiteY9" fmla="*/ 2667 h 75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725" h="75533">
                    <a:moveTo>
                      <a:pt x="83439" y="2667"/>
                    </a:moveTo>
                    <a:cubicBezTo>
                      <a:pt x="74200" y="13240"/>
                      <a:pt x="62960" y="20098"/>
                      <a:pt x="50006" y="25146"/>
                    </a:cubicBezTo>
                    <a:cubicBezTo>
                      <a:pt x="40005" y="28956"/>
                      <a:pt x="28099" y="33052"/>
                      <a:pt x="19812" y="40576"/>
                    </a:cubicBezTo>
                    <a:cubicBezTo>
                      <a:pt x="18860" y="42291"/>
                      <a:pt x="17907" y="43910"/>
                      <a:pt x="16955" y="45625"/>
                    </a:cubicBezTo>
                    <a:cubicBezTo>
                      <a:pt x="11430" y="55531"/>
                      <a:pt x="5334" y="65437"/>
                      <a:pt x="0" y="75533"/>
                    </a:cubicBezTo>
                    <a:cubicBezTo>
                      <a:pt x="15240" y="59436"/>
                      <a:pt x="41148" y="51340"/>
                      <a:pt x="60865" y="47530"/>
                    </a:cubicBezTo>
                    <a:cubicBezTo>
                      <a:pt x="66580" y="46387"/>
                      <a:pt x="72390" y="45529"/>
                      <a:pt x="78296" y="44863"/>
                    </a:cubicBezTo>
                    <a:cubicBezTo>
                      <a:pt x="81153" y="37243"/>
                      <a:pt x="82010" y="28575"/>
                      <a:pt x="83153" y="20669"/>
                    </a:cubicBezTo>
                    <a:cubicBezTo>
                      <a:pt x="84106" y="13811"/>
                      <a:pt x="84963" y="6858"/>
                      <a:pt x="85725" y="0"/>
                    </a:cubicBezTo>
                    <a:cubicBezTo>
                      <a:pt x="85058" y="952"/>
                      <a:pt x="84296" y="1810"/>
                      <a:pt x="83534" y="2667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03" name="شكل حر: شكل 2402">
                <a:extLst>
                  <a:ext uri="{FF2B5EF4-FFF2-40B4-BE49-F238E27FC236}">
                    <a16:creationId xmlns:a16="http://schemas.microsoft.com/office/drawing/2014/main" id="{0943F7B5-832E-D898-D2B0-7223FBF5D5C7}"/>
                  </a:ext>
                </a:extLst>
              </p:cNvPr>
              <p:cNvSpPr/>
              <p:nvPr/>
            </p:nvSpPr>
            <p:spPr>
              <a:xfrm>
                <a:off x="6584973" y="2776060"/>
                <a:ext cx="172252" cy="154086"/>
              </a:xfrm>
              <a:custGeom>
                <a:avLst/>
                <a:gdLst>
                  <a:gd name="connsiteX0" fmla="*/ 11470 w 172252"/>
                  <a:gd name="connsiteY0" fmla="*/ 68294 h 154086"/>
                  <a:gd name="connsiteX1" fmla="*/ 2326 w 172252"/>
                  <a:gd name="connsiteY1" fmla="*/ 91916 h 154086"/>
                  <a:gd name="connsiteX2" fmla="*/ 1659 w 172252"/>
                  <a:gd name="connsiteY2" fmla="*/ 118300 h 154086"/>
                  <a:gd name="connsiteX3" fmla="*/ 20614 w 172252"/>
                  <a:gd name="connsiteY3" fmla="*/ 126682 h 154086"/>
                  <a:gd name="connsiteX4" fmla="*/ 65286 w 172252"/>
                  <a:gd name="connsiteY4" fmla="*/ 81724 h 154086"/>
                  <a:gd name="connsiteX5" fmla="*/ 68049 w 172252"/>
                  <a:gd name="connsiteY5" fmla="*/ 78772 h 154086"/>
                  <a:gd name="connsiteX6" fmla="*/ 94147 w 172252"/>
                  <a:gd name="connsiteY6" fmla="*/ 52388 h 154086"/>
                  <a:gd name="connsiteX7" fmla="*/ 164727 w 172252"/>
                  <a:gd name="connsiteY7" fmla="*/ 6096 h 154086"/>
                  <a:gd name="connsiteX8" fmla="*/ 165204 w 172252"/>
                  <a:gd name="connsiteY8" fmla="*/ 6953 h 154086"/>
                  <a:gd name="connsiteX9" fmla="*/ 109578 w 172252"/>
                  <a:gd name="connsiteY9" fmla="*/ 43339 h 154086"/>
                  <a:gd name="connsiteX10" fmla="*/ 109387 w 172252"/>
                  <a:gd name="connsiteY10" fmla="*/ 44863 h 154086"/>
                  <a:gd name="connsiteX11" fmla="*/ 73478 w 172252"/>
                  <a:gd name="connsiteY11" fmla="*/ 85058 h 154086"/>
                  <a:gd name="connsiteX12" fmla="*/ 48618 w 172252"/>
                  <a:gd name="connsiteY12" fmla="*/ 130112 h 154086"/>
                  <a:gd name="connsiteX13" fmla="*/ 58714 w 172252"/>
                  <a:gd name="connsiteY13" fmla="*/ 153067 h 154086"/>
                  <a:gd name="connsiteX14" fmla="*/ 79002 w 172252"/>
                  <a:gd name="connsiteY14" fmla="*/ 150781 h 154086"/>
                  <a:gd name="connsiteX15" fmla="*/ 114054 w 172252"/>
                  <a:gd name="connsiteY15" fmla="*/ 128397 h 154086"/>
                  <a:gd name="connsiteX16" fmla="*/ 165013 w 172252"/>
                  <a:gd name="connsiteY16" fmla="*/ 37147 h 154086"/>
                  <a:gd name="connsiteX17" fmla="*/ 165204 w 172252"/>
                  <a:gd name="connsiteY17" fmla="*/ 36385 h 154086"/>
                  <a:gd name="connsiteX18" fmla="*/ 165489 w 172252"/>
                  <a:gd name="connsiteY18" fmla="*/ 23241 h 154086"/>
                  <a:gd name="connsiteX19" fmla="*/ 165489 w 172252"/>
                  <a:gd name="connsiteY19" fmla="*/ 22289 h 154086"/>
                  <a:gd name="connsiteX20" fmla="*/ 165775 w 172252"/>
                  <a:gd name="connsiteY20" fmla="*/ 18859 h 154086"/>
                  <a:gd name="connsiteX21" fmla="*/ 172252 w 172252"/>
                  <a:gd name="connsiteY21" fmla="*/ 0 h 154086"/>
                  <a:gd name="connsiteX22" fmla="*/ 93004 w 172252"/>
                  <a:gd name="connsiteY22" fmla="*/ 17907 h 154086"/>
                  <a:gd name="connsiteX23" fmla="*/ 90909 w 172252"/>
                  <a:gd name="connsiteY23" fmla="*/ 18478 h 154086"/>
                  <a:gd name="connsiteX24" fmla="*/ 31758 w 172252"/>
                  <a:gd name="connsiteY24" fmla="*/ 47053 h 154086"/>
                  <a:gd name="connsiteX25" fmla="*/ 11184 w 172252"/>
                  <a:gd name="connsiteY25" fmla="*/ 68294 h 154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2252" h="154086">
                    <a:moveTo>
                      <a:pt x="11470" y="68294"/>
                    </a:moveTo>
                    <a:cubicBezTo>
                      <a:pt x="7660" y="75819"/>
                      <a:pt x="4517" y="83725"/>
                      <a:pt x="2326" y="91916"/>
                    </a:cubicBezTo>
                    <a:cubicBezTo>
                      <a:pt x="40" y="100394"/>
                      <a:pt x="-1198" y="109823"/>
                      <a:pt x="1659" y="118300"/>
                    </a:cubicBezTo>
                    <a:cubicBezTo>
                      <a:pt x="4612" y="127254"/>
                      <a:pt x="11661" y="132588"/>
                      <a:pt x="20614" y="126682"/>
                    </a:cubicBezTo>
                    <a:cubicBezTo>
                      <a:pt x="37950" y="115252"/>
                      <a:pt x="51475" y="97060"/>
                      <a:pt x="65286" y="81724"/>
                    </a:cubicBezTo>
                    <a:cubicBezTo>
                      <a:pt x="66239" y="80772"/>
                      <a:pt x="67096" y="79724"/>
                      <a:pt x="68049" y="78772"/>
                    </a:cubicBezTo>
                    <a:cubicBezTo>
                      <a:pt x="76050" y="69342"/>
                      <a:pt x="84813" y="60484"/>
                      <a:pt x="94147" y="52388"/>
                    </a:cubicBezTo>
                    <a:cubicBezTo>
                      <a:pt x="115197" y="34385"/>
                      <a:pt x="139391" y="17431"/>
                      <a:pt x="164727" y="6096"/>
                    </a:cubicBezTo>
                    <a:cubicBezTo>
                      <a:pt x="165299" y="5905"/>
                      <a:pt x="165680" y="6667"/>
                      <a:pt x="165204" y="6953"/>
                    </a:cubicBezTo>
                    <a:cubicBezTo>
                      <a:pt x="146439" y="19050"/>
                      <a:pt x="127294" y="29908"/>
                      <a:pt x="109578" y="43339"/>
                    </a:cubicBezTo>
                    <a:cubicBezTo>
                      <a:pt x="109768" y="43815"/>
                      <a:pt x="109863" y="44387"/>
                      <a:pt x="109387" y="44863"/>
                    </a:cubicBezTo>
                    <a:cubicBezTo>
                      <a:pt x="97957" y="58674"/>
                      <a:pt x="85003" y="71152"/>
                      <a:pt x="73478" y="85058"/>
                    </a:cubicBezTo>
                    <a:cubicBezTo>
                      <a:pt x="62905" y="97822"/>
                      <a:pt x="51475" y="113252"/>
                      <a:pt x="48618" y="130112"/>
                    </a:cubicBezTo>
                    <a:cubicBezTo>
                      <a:pt x="47189" y="138779"/>
                      <a:pt x="48999" y="149828"/>
                      <a:pt x="58714" y="153067"/>
                    </a:cubicBezTo>
                    <a:cubicBezTo>
                      <a:pt x="65477" y="155353"/>
                      <a:pt x="72716" y="153448"/>
                      <a:pt x="79002" y="150781"/>
                    </a:cubicBezTo>
                    <a:cubicBezTo>
                      <a:pt x="91480" y="145351"/>
                      <a:pt x="103672" y="137255"/>
                      <a:pt x="114054" y="128397"/>
                    </a:cubicBezTo>
                    <a:cubicBezTo>
                      <a:pt x="142058" y="104489"/>
                      <a:pt x="157107" y="72580"/>
                      <a:pt x="165013" y="37147"/>
                    </a:cubicBezTo>
                    <a:cubicBezTo>
                      <a:pt x="165013" y="36862"/>
                      <a:pt x="165108" y="36671"/>
                      <a:pt x="165204" y="36385"/>
                    </a:cubicBezTo>
                    <a:cubicBezTo>
                      <a:pt x="165204" y="32004"/>
                      <a:pt x="165204" y="27527"/>
                      <a:pt x="165489" y="23241"/>
                    </a:cubicBezTo>
                    <a:cubicBezTo>
                      <a:pt x="165489" y="22955"/>
                      <a:pt x="165489" y="22670"/>
                      <a:pt x="165489" y="22289"/>
                    </a:cubicBezTo>
                    <a:cubicBezTo>
                      <a:pt x="165204" y="21241"/>
                      <a:pt x="165299" y="20098"/>
                      <a:pt x="165775" y="18859"/>
                    </a:cubicBezTo>
                    <a:cubicBezTo>
                      <a:pt x="166537" y="12097"/>
                      <a:pt x="168061" y="5143"/>
                      <a:pt x="172252" y="0"/>
                    </a:cubicBezTo>
                    <a:cubicBezTo>
                      <a:pt x="146820" y="8191"/>
                      <a:pt x="119198" y="11335"/>
                      <a:pt x="93004" y="17907"/>
                    </a:cubicBezTo>
                    <a:cubicBezTo>
                      <a:pt x="92623" y="18764"/>
                      <a:pt x="91575" y="18955"/>
                      <a:pt x="90909" y="18478"/>
                    </a:cubicBezTo>
                    <a:cubicBezTo>
                      <a:pt x="69573" y="24003"/>
                      <a:pt x="49189" y="32004"/>
                      <a:pt x="31758" y="47053"/>
                    </a:cubicBezTo>
                    <a:cubicBezTo>
                      <a:pt x="24710" y="53245"/>
                      <a:pt x="17471" y="60389"/>
                      <a:pt x="11184" y="68294"/>
                    </a:cubicBezTo>
                    <a:close/>
                  </a:path>
                </a:pathLst>
              </a:custGeom>
              <a:solidFill>
                <a:srgbClr val="A5BA14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04" name="شكل حر: شكل 2403">
                <a:extLst>
                  <a:ext uri="{FF2B5EF4-FFF2-40B4-BE49-F238E27FC236}">
                    <a16:creationId xmlns:a16="http://schemas.microsoft.com/office/drawing/2014/main" id="{EAF87A4A-BE22-1F86-EF14-C2CDAC42CF71}"/>
                  </a:ext>
                </a:extLst>
              </p:cNvPr>
              <p:cNvSpPr/>
              <p:nvPr/>
            </p:nvSpPr>
            <p:spPr>
              <a:xfrm>
                <a:off x="6620255" y="2744628"/>
                <a:ext cx="55789" cy="70484"/>
              </a:xfrm>
              <a:custGeom>
                <a:avLst/>
                <a:gdLst>
                  <a:gd name="connsiteX0" fmla="*/ 53531 w 55789"/>
                  <a:gd name="connsiteY0" fmla="*/ 14097 h 70484"/>
                  <a:gd name="connsiteX1" fmla="*/ 50768 w 55789"/>
                  <a:gd name="connsiteY1" fmla="*/ 0 h 70484"/>
                  <a:gd name="connsiteX2" fmla="*/ 47054 w 55789"/>
                  <a:gd name="connsiteY2" fmla="*/ 18193 h 70484"/>
                  <a:gd name="connsiteX3" fmla="*/ 23527 w 55789"/>
                  <a:gd name="connsiteY3" fmla="*/ 43243 h 70484"/>
                  <a:gd name="connsiteX4" fmla="*/ 3429 w 55789"/>
                  <a:gd name="connsiteY4" fmla="*/ 51340 h 70484"/>
                  <a:gd name="connsiteX5" fmla="*/ 0 w 55789"/>
                  <a:gd name="connsiteY5" fmla="*/ 70485 h 70484"/>
                  <a:gd name="connsiteX6" fmla="*/ 51245 w 55789"/>
                  <a:gd name="connsiteY6" fmla="*/ 46768 h 70484"/>
                  <a:gd name="connsiteX7" fmla="*/ 55531 w 55789"/>
                  <a:gd name="connsiteY7" fmla="*/ 45720 h 70484"/>
                  <a:gd name="connsiteX8" fmla="*/ 53531 w 55789"/>
                  <a:gd name="connsiteY8" fmla="*/ 14002 h 70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789" h="70484">
                    <a:moveTo>
                      <a:pt x="53531" y="14097"/>
                    </a:moveTo>
                    <a:cubicBezTo>
                      <a:pt x="52864" y="9334"/>
                      <a:pt x="51911" y="4572"/>
                      <a:pt x="50768" y="0"/>
                    </a:cubicBezTo>
                    <a:cubicBezTo>
                      <a:pt x="50292" y="6286"/>
                      <a:pt x="49149" y="12478"/>
                      <a:pt x="47054" y="18193"/>
                    </a:cubicBezTo>
                    <a:cubicBezTo>
                      <a:pt x="42767" y="30004"/>
                      <a:pt x="34862" y="38100"/>
                      <a:pt x="23527" y="43243"/>
                    </a:cubicBezTo>
                    <a:cubicBezTo>
                      <a:pt x="16859" y="46291"/>
                      <a:pt x="10001" y="48578"/>
                      <a:pt x="3429" y="51340"/>
                    </a:cubicBezTo>
                    <a:cubicBezTo>
                      <a:pt x="2477" y="57531"/>
                      <a:pt x="1905" y="64389"/>
                      <a:pt x="0" y="70485"/>
                    </a:cubicBezTo>
                    <a:cubicBezTo>
                      <a:pt x="15145" y="59341"/>
                      <a:pt x="32290" y="51530"/>
                      <a:pt x="51245" y="46768"/>
                    </a:cubicBezTo>
                    <a:cubicBezTo>
                      <a:pt x="52673" y="46387"/>
                      <a:pt x="54102" y="46101"/>
                      <a:pt x="55531" y="45720"/>
                    </a:cubicBezTo>
                    <a:cubicBezTo>
                      <a:pt x="56388" y="35338"/>
                      <a:pt x="54959" y="24194"/>
                      <a:pt x="53531" y="14002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05" name="شكل حر: شكل 2404">
                <a:extLst>
                  <a:ext uri="{FF2B5EF4-FFF2-40B4-BE49-F238E27FC236}">
                    <a16:creationId xmlns:a16="http://schemas.microsoft.com/office/drawing/2014/main" id="{790C25B8-46C7-2E48-6249-4CCC9A7EF93C}"/>
                  </a:ext>
                </a:extLst>
              </p:cNvPr>
              <p:cNvSpPr/>
              <p:nvPr/>
            </p:nvSpPr>
            <p:spPr>
              <a:xfrm>
                <a:off x="6572630" y="2758439"/>
                <a:ext cx="46767" cy="82676"/>
              </a:xfrm>
              <a:custGeom>
                <a:avLst/>
                <a:gdLst>
                  <a:gd name="connsiteX0" fmla="*/ 27146 w 46767"/>
                  <a:gd name="connsiteY0" fmla="*/ 54959 h 82676"/>
                  <a:gd name="connsiteX1" fmla="*/ 24765 w 46767"/>
                  <a:gd name="connsiteY1" fmla="*/ 54197 h 82676"/>
                  <a:gd name="connsiteX2" fmla="*/ 17717 w 46767"/>
                  <a:gd name="connsiteY2" fmla="*/ 19812 h 82676"/>
                  <a:gd name="connsiteX3" fmla="*/ 16002 w 46767"/>
                  <a:gd name="connsiteY3" fmla="*/ 0 h 82676"/>
                  <a:gd name="connsiteX4" fmla="*/ 95 w 46767"/>
                  <a:gd name="connsiteY4" fmla="*/ 32671 h 82676"/>
                  <a:gd name="connsiteX5" fmla="*/ 0 w 46767"/>
                  <a:gd name="connsiteY5" fmla="*/ 32861 h 82676"/>
                  <a:gd name="connsiteX6" fmla="*/ 17907 w 46767"/>
                  <a:gd name="connsiteY6" fmla="*/ 60293 h 82676"/>
                  <a:gd name="connsiteX7" fmla="*/ 20574 w 46767"/>
                  <a:gd name="connsiteY7" fmla="*/ 82677 h 82676"/>
                  <a:gd name="connsiteX8" fmla="*/ 24003 w 46767"/>
                  <a:gd name="connsiteY8" fmla="*/ 78581 h 82676"/>
                  <a:gd name="connsiteX9" fmla="*/ 44387 w 46767"/>
                  <a:gd name="connsiteY9" fmla="*/ 59150 h 82676"/>
                  <a:gd name="connsiteX10" fmla="*/ 46768 w 46767"/>
                  <a:gd name="connsiteY10" fmla="*/ 39529 h 82676"/>
                  <a:gd name="connsiteX11" fmla="*/ 27242 w 46767"/>
                  <a:gd name="connsiteY11" fmla="*/ 55055 h 82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6767" h="82676">
                    <a:moveTo>
                      <a:pt x="27146" y="54959"/>
                    </a:moveTo>
                    <a:cubicBezTo>
                      <a:pt x="26480" y="55912"/>
                      <a:pt x="24670" y="55340"/>
                      <a:pt x="24765" y="54197"/>
                    </a:cubicBezTo>
                    <a:cubicBezTo>
                      <a:pt x="25432" y="42005"/>
                      <a:pt x="20383" y="31337"/>
                      <a:pt x="17717" y="19812"/>
                    </a:cubicBezTo>
                    <a:cubicBezTo>
                      <a:pt x="16193" y="13240"/>
                      <a:pt x="15716" y="6667"/>
                      <a:pt x="16002" y="0"/>
                    </a:cubicBezTo>
                    <a:cubicBezTo>
                      <a:pt x="9620" y="10287"/>
                      <a:pt x="4191" y="21145"/>
                      <a:pt x="95" y="32671"/>
                    </a:cubicBezTo>
                    <a:cubicBezTo>
                      <a:pt x="95" y="32766"/>
                      <a:pt x="95" y="32861"/>
                      <a:pt x="0" y="32861"/>
                    </a:cubicBezTo>
                    <a:cubicBezTo>
                      <a:pt x="7811" y="40672"/>
                      <a:pt x="14288" y="49625"/>
                      <a:pt x="17907" y="60293"/>
                    </a:cubicBezTo>
                    <a:cubicBezTo>
                      <a:pt x="20098" y="66580"/>
                      <a:pt x="22574" y="75724"/>
                      <a:pt x="20574" y="82677"/>
                    </a:cubicBezTo>
                    <a:cubicBezTo>
                      <a:pt x="21717" y="81248"/>
                      <a:pt x="22765" y="79915"/>
                      <a:pt x="24003" y="78581"/>
                    </a:cubicBezTo>
                    <a:cubicBezTo>
                      <a:pt x="30290" y="71342"/>
                      <a:pt x="37148" y="64865"/>
                      <a:pt x="44387" y="59150"/>
                    </a:cubicBezTo>
                    <a:cubicBezTo>
                      <a:pt x="45149" y="52673"/>
                      <a:pt x="45911" y="46101"/>
                      <a:pt x="46768" y="39529"/>
                    </a:cubicBezTo>
                    <a:cubicBezTo>
                      <a:pt x="39243" y="43053"/>
                      <a:pt x="32480" y="47625"/>
                      <a:pt x="27242" y="55055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06" name="شكل حر: شكل 2405">
                <a:extLst>
                  <a:ext uri="{FF2B5EF4-FFF2-40B4-BE49-F238E27FC236}">
                    <a16:creationId xmlns:a16="http://schemas.microsoft.com/office/drawing/2014/main" id="{1165D031-A129-11F7-C9B9-17BC8A4D8E99}"/>
                  </a:ext>
                </a:extLst>
              </p:cNvPr>
              <p:cNvSpPr/>
              <p:nvPr/>
            </p:nvSpPr>
            <p:spPr>
              <a:xfrm>
                <a:off x="6481762" y="2813874"/>
                <a:ext cx="83829" cy="80867"/>
              </a:xfrm>
              <a:custGeom>
                <a:avLst/>
                <a:gdLst>
                  <a:gd name="connsiteX0" fmla="*/ 78581 w 83829"/>
                  <a:gd name="connsiteY0" fmla="*/ 37529 h 80867"/>
                  <a:gd name="connsiteX1" fmla="*/ 75247 w 83829"/>
                  <a:gd name="connsiteY1" fmla="*/ 53245 h 80867"/>
                  <a:gd name="connsiteX2" fmla="*/ 73438 w 83829"/>
                  <a:gd name="connsiteY2" fmla="*/ 53912 h 80867"/>
                  <a:gd name="connsiteX3" fmla="*/ 12954 w 83829"/>
                  <a:gd name="connsiteY3" fmla="*/ 19812 h 80867"/>
                  <a:gd name="connsiteX4" fmla="*/ 0 w 83829"/>
                  <a:gd name="connsiteY4" fmla="*/ 0 h 80867"/>
                  <a:gd name="connsiteX5" fmla="*/ 6667 w 83829"/>
                  <a:gd name="connsiteY5" fmla="*/ 21717 h 80867"/>
                  <a:gd name="connsiteX6" fmla="*/ 23717 w 83829"/>
                  <a:gd name="connsiteY6" fmla="*/ 52483 h 80867"/>
                  <a:gd name="connsiteX7" fmla="*/ 24003 w 83829"/>
                  <a:gd name="connsiteY7" fmla="*/ 55436 h 80867"/>
                  <a:gd name="connsiteX8" fmla="*/ 28861 w 83829"/>
                  <a:gd name="connsiteY8" fmla="*/ 56483 h 80867"/>
                  <a:gd name="connsiteX9" fmla="*/ 74771 w 83829"/>
                  <a:gd name="connsiteY9" fmla="*/ 80867 h 80867"/>
                  <a:gd name="connsiteX10" fmla="*/ 83820 w 83829"/>
                  <a:gd name="connsiteY10" fmla="*/ 62484 h 80867"/>
                  <a:gd name="connsiteX11" fmla="*/ 80296 w 83829"/>
                  <a:gd name="connsiteY11" fmla="*/ 41624 h 80867"/>
                  <a:gd name="connsiteX12" fmla="*/ 78867 w 83829"/>
                  <a:gd name="connsiteY12" fmla="*/ 37529 h 80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3829" h="80867">
                    <a:moveTo>
                      <a:pt x="78581" y="37529"/>
                    </a:moveTo>
                    <a:cubicBezTo>
                      <a:pt x="78581" y="42767"/>
                      <a:pt x="77438" y="48101"/>
                      <a:pt x="75247" y="53245"/>
                    </a:cubicBezTo>
                    <a:cubicBezTo>
                      <a:pt x="74962" y="53912"/>
                      <a:pt x="74104" y="54197"/>
                      <a:pt x="73438" y="53912"/>
                    </a:cubicBezTo>
                    <a:cubicBezTo>
                      <a:pt x="52578" y="45053"/>
                      <a:pt x="28384" y="37433"/>
                      <a:pt x="12954" y="19812"/>
                    </a:cubicBezTo>
                    <a:cubicBezTo>
                      <a:pt x="7525" y="13621"/>
                      <a:pt x="3334" y="7049"/>
                      <a:pt x="0" y="0"/>
                    </a:cubicBezTo>
                    <a:cubicBezTo>
                      <a:pt x="1810" y="7334"/>
                      <a:pt x="4000" y="14669"/>
                      <a:pt x="6667" y="21717"/>
                    </a:cubicBezTo>
                    <a:cubicBezTo>
                      <a:pt x="10763" y="32766"/>
                      <a:pt x="14478" y="44768"/>
                      <a:pt x="23717" y="52483"/>
                    </a:cubicBezTo>
                    <a:cubicBezTo>
                      <a:pt x="24575" y="53150"/>
                      <a:pt x="24765" y="54674"/>
                      <a:pt x="24003" y="55436"/>
                    </a:cubicBezTo>
                    <a:cubicBezTo>
                      <a:pt x="25622" y="55817"/>
                      <a:pt x="27242" y="56102"/>
                      <a:pt x="28861" y="56483"/>
                    </a:cubicBezTo>
                    <a:cubicBezTo>
                      <a:pt x="45815" y="60389"/>
                      <a:pt x="62865" y="68104"/>
                      <a:pt x="74771" y="80867"/>
                    </a:cubicBezTo>
                    <a:cubicBezTo>
                      <a:pt x="81248" y="76200"/>
                      <a:pt x="84011" y="71152"/>
                      <a:pt x="83820" y="62484"/>
                    </a:cubicBezTo>
                    <a:cubicBezTo>
                      <a:pt x="83629" y="55436"/>
                      <a:pt x="82487" y="48387"/>
                      <a:pt x="80296" y="41624"/>
                    </a:cubicBezTo>
                    <a:cubicBezTo>
                      <a:pt x="79820" y="40291"/>
                      <a:pt x="79343" y="38862"/>
                      <a:pt x="78867" y="37529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07" name="شكل حر: شكل 2406">
                <a:extLst>
                  <a:ext uri="{FF2B5EF4-FFF2-40B4-BE49-F238E27FC236}">
                    <a16:creationId xmlns:a16="http://schemas.microsoft.com/office/drawing/2014/main" id="{2C6F780A-DFF6-5FEF-21E9-AD56DA1E8120}"/>
                  </a:ext>
                </a:extLst>
              </p:cNvPr>
              <p:cNvSpPr/>
              <p:nvPr/>
            </p:nvSpPr>
            <p:spPr>
              <a:xfrm>
                <a:off x="6558629" y="2791110"/>
                <a:ext cx="31683" cy="92583"/>
              </a:xfrm>
              <a:custGeom>
                <a:avLst/>
                <a:gdLst>
                  <a:gd name="connsiteX0" fmla="*/ 27146 w 31683"/>
                  <a:gd name="connsiteY0" fmla="*/ 28670 h 92583"/>
                  <a:gd name="connsiteX1" fmla="*/ 20574 w 31683"/>
                  <a:gd name="connsiteY1" fmla="*/ 15907 h 92583"/>
                  <a:gd name="connsiteX2" fmla="*/ 6667 w 31683"/>
                  <a:gd name="connsiteY2" fmla="*/ 0 h 92583"/>
                  <a:gd name="connsiteX3" fmla="*/ 9811 w 31683"/>
                  <a:gd name="connsiteY3" fmla="*/ 4382 h 92583"/>
                  <a:gd name="connsiteX4" fmla="*/ 11430 w 31683"/>
                  <a:gd name="connsiteY4" fmla="*/ 57436 h 92583"/>
                  <a:gd name="connsiteX5" fmla="*/ 9525 w 31683"/>
                  <a:gd name="connsiteY5" fmla="*/ 57055 h 92583"/>
                  <a:gd name="connsiteX6" fmla="*/ 0 w 31683"/>
                  <a:gd name="connsiteY6" fmla="*/ 45910 h 92583"/>
                  <a:gd name="connsiteX7" fmla="*/ 10287 w 31683"/>
                  <a:gd name="connsiteY7" fmla="*/ 75914 h 92583"/>
                  <a:gd name="connsiteX8" fmla="*/ 10287 w 31683"/>
                  <a:gd name="connsiteY8" fmla="*/ 92583 h 92583"/>
                  <a:gd name="connsiteX9" fmla="*/ 10477 w 31683"/>
                  <a:gd name="connsiteY9" fmla="*/ 92583 h 92583"/>
                  <a:gd name="connsiteX10" fmla="*/ 13430 w 31683"/>
                  <a:gd name="connsiteY10" fmla="*/ 91535 h 92583"/>
                  <a:gd name="connsiteX11" fmla="*/ 15907 w 31683"/>
                  <a:gd name="connsiteY11" fmla="*/ 90107 h 92583"/>
                  <a:gd name="connsiteX12" fmla="*/ 21336 w 31683"/>
                  <a:gd name="connsiteY12" fmla="*/ 71438 h 92583"/>
                  <a:gd name="connsiteX13" fmla="*/ 31051 w 31683"/>
                  <a:gd name="connsiteY13" fmla="*/ 51435 h 92583"/>
                  <a:gd name="connsiteX14" fmla="*/ 27146 w 31683"/>
                  <a:gd name="connsiteY14" fmla="*/ 28670 h 92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1683" h="92583">
                    <a:moveTo>
                      <a:pt x="27146" y="28670"/>
                    </a:moveTo>
                    <a:cubicBezTo>
                      <a:pt x="25336" y="24194"/>
                      <a:pt x="23241" y="19907"/>
                      <a:pt x="20574" y="15907"/>
                    </a:cubicBezTo>
                    <a:cubicBezTo>
                      <a:pt x="16669" y="10001"/>
                      <a:pt x="11906" y="4763"/>
                      <a:pt x="6667" y="0"/>
                    </a:cubicBezTo>
                    <a:cubicBezTo>
                      <a:pt x="7810" y="1429"/>
                      <a:pt x="8763" y="2858"/>
                      <a:pt x="9811" y="4382"/>
                    </a:cubicBezTo>
                    <a:cubicBezTo>
                      <a:pt x="19526" y="18669"/>
                      <a:pt x="27622" y="44291"/>
                      <a:pt x="11430" y="57436"/>
                    </a:cubicBezTo>
                    <a:cubicBezTo>
                      <a:pt x="10858" y="57912"/>
                      <a:pt x="10001" y="57531"/>
                      <a:pt x="9525" y="57055"/>
                    </a:cubicBezTo>
                    <a:cubicBezTo>
                      <a:pt x="6286" y="53340"/>
                      <a:pt x="3143" y="49625"/>
                      <a:pt x="0" y="45910"/>
                    </a:cubicBezTo>
                    <a:cubicBezTo>
                      <a:pt x="4953" y="55340"/>
                      <a:pt x="8858" y="65437"/>
                      <a:pt x="10287" y="75914"/>
                    </a:cubicBezTo>
                    <a:cubicBezTo>
                      <a:pt x="10954" y="80963"/>
                      <a:pt x="11335" y="87058"/>
                      <a:pt x="10287" y="92583"/>
                    </a:cubicBezTo>
                    <a:cubicBezTo>
                      <a:pt x="10287" y="92583"/>
                      <a:pt x="10382" y="92583"/>
                      <a:pt x="10477" y="92583"/>
                    </a:cubicBezTo>
                    <a:cubicBezTo>
                      <a:pt x="11430" y="92297"/>
                      <a:pt x="12478" y="91916"/>
                      <a:pt x="13430" y="91535"/>
                    </a:cubicBezTo>
                    <a:cubicBezTo>
                      <a:pt x="14288" y="91154"/>
                      <a:pt x="15049" y="90488"/>
                      <a:pt x="15907" y="90107"/>
                    </a:cubicBezTo>
                    <a:cubicBezTo>
                      <a:pt x="16859" y="83725"/>
                      <a:pt x="18669" y="77343"/>
                      <a:pt x="21336" y="71438"/>
                    </a:cubicBezTo>
                    <a:cubicBezTo>
                      <a:pt x="24289" y="64675"/>
                      <a:pt x="29146" y="58674"/>
                      <a:pt x="31051" y="51435"/>
                    </a:cubicBezTo>
                    <a:cubicBezTo>
                      <a:pt x="33052" y="43625"/>
                      <a:pt x="29908" y="35909"/>
                      <a:pt x="27146" y="28670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08" name="شكل حر: شكل 2407">
                <a:extLst>
                  <a:ext uri="{FF2B5EF4-FFF2-40B4-BE49-F238E27FC236}">
                    <a16:creationId xmlns:a16="http://schemas.microsoft.com/office/drawing/2014/main" id="{BCE7377B-ED4E-93E6-B6AE-BCD2409A09C1}"/>
                  </a:ext>
                </a:extLst>
              </p:cNvPr>
              <p:cNvSpPr/>
              <p:nvPr/>
            </p:nvSpPr>
            <p:spPr>
              <a:xfrm>
                <a:off x="6377463" y="2834163"/>
                <a:ext cx="94011" cy="43910"/>
              </a:xfrm>
              <a:custGeom>
                <a:avLst/>
                <a:gdLst>
                  <a:gd name="connsiteX0" fmla="*/ 45244 w 94011"/>
                  <a:gd name="connsiteY0" fmla="*/ 22003 h 43910"/>
                  <a:gd name="connsiteX1" fmla="*/ 8954 w 94011"/>
                  <a:gd name="connsiteY1" fmla="*/ 12764 h 43910"/>
                  <a:gd name="connsiteX2" fmla="*/ 0 w 94011"/>
                  <a:gd name="connsiteY2" fmla="*/ 0 h 43910"/>
                  <a:gd name="connsiteX3" fmla="*/ 7144 w 94011"/>
                  <a:gd name="connsiteY3" fmla="*/ 18955 h 43910"/>
                  <a:gd name="connsiteX4" fmla="*/ 17907 w 94011"/>
                  <a:gd name="connsiteY4" fmla="*/ 33623 h 43910"/>
                  <a:gd name="connsiteX5" fmla="*/ 33433 w 94011"/>
                  <a:gd name="connsiteY5" fmla="*/ 42577 h 43910"/>
                  <a:gd name="connsiteX6" fmla="*/ 34766 w 94011"/>
                  <a:gd name="connsiteY6" fmla="*/ 43910 h 43910"/>
                  <a:gd name="connsiteX7" fmla="*/ 42386 w 94011"/>
                  <a:gd name="connsiteY7" fmla="*/ 40957 h 43910"/>
                  <a:gd name="connsiteX8" fmla="*/ 94012 w 94011"/>
                  <a:gd name="connsiteY8" fmla="*/ 31814 h 43910"/>
                  <a:gd name="connsiteX9" fmla="*/ 78676 w 94011"/>
                  <a:gd name="connsiteY9" fmla="*/ 17812 h 43910"/>
                  <a:gd name="connsiteX10" fmla="*/ 45244 w 94011"/>
                  <a:gd name="connsiteY10" fmla="*/ 21907 h 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4011" h="43910">
                    <a:moveTo>
                      <a:pt x="45244" y="22003"/>
                    </a:moveTo>
                    <a:cubicBezTo>
                      <a:pt x="33052" y="22479"/>
                      <a:pt x="18383" y="21622"/>
                      <a:pt x="8954" y="12764"/>
                    </a:cubicBezTo>
                    <a:cubicBezTo>
                      <a:pt x="5143" y="9144"/>
                      <a:pt x="2381" y="4763"/>
                      <a:pt x="0" y="0"/>
                    </a:cubicBezTo>
                    <a:cubicBezTo>
                      <a:pt x="1905" y="6572"/>
                      <a:pt x="4096" y="12954"/>
                      <a:pt x="7144" y="18955"/>
                    </a:cubicBezTo>
                    <a:cubicBezTo>
                      <a:pt x="10001" y="24384"/>
                      <a:pt x="13430" y="29432"/>
                      <a:pt x="17907" y="33623"/>
                    </a:cubicBezTo>
                    <a:cubicBezTo>
                      <a:pt x="21908" y="37433"/>
                      <a:pt x="27432" y="43148"/>
                      <a:pt x="33433" y="42577"/>
                    </a:cubicBezTo>
                    <a:cubicBezTo>
                      <a:pt x="34290" y="42577"/>
                      <a:pt x="34862" y="43244"/>
                      <a:pt x="34766" y="43910"/>
                    </a:cubicBezTo>
                    <a:cubicBezTo>
                      <a:pt x="37243" y="42863"/>
                      <a:pt x="39814" y="41910"/>
                      <a:pt x="42386" y="40957"/>
                    </a:cubicBezTo>
                    <a:cubicBezTo>
                      <a:pt x="58960" y="34957"/>
                      <a:pt x="76486" y="32004"/>
                      <a:pt x="94012" y="31814"/>
                    </a:cubicBezTo>
                    <a:cubicBezTo>
                      <a:pt x="89154" y="26765"/>
                      <a:pt x="84010" y="22193"/>
                      <a:pt x="78676" y="17812"/>
                    </a:cubicBezTo>
                    <a:cubicBezTo>
                      <a:pt x="67532" y="19336"/>
                      <a:pt x="56483" y="21431"/>
                      <a:pt x="45244" y="21907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09" name="شكل حر: شكل 2408">
                <a:extLst>
                  <a:ext uri="{FF2B5EF4-FFF2-40B4-BE49-F238E27FC236}">
                    <a16:creationId xmlns:a16="http://schemas.microsoft.com/office/drawing/2014/main" id="{6E7A6E9E-253A-5F86-A662-EF99E7B26BE9}"/>
                  </a:ext>
                </a:extLst>
              </p:cNvPr>
              <p:cNvSpPr/>
              <p:nvPr/>
            </p:nvSpPr>
            <p:spPr>
              <a:xfrm>
                <a:off x="6454044" y="2787395"/>
                <a:ext cx="44672" cy="80581"/>
              </a:xfrm>
              <a:custGeom>
                <a:avLst/>
                <a:gdLst>
                  <a:gd name="connsiteX0" fmla="*/ 34957 w 44672"/>
                  <a:gd name="connsiteY0" fmla="*/ 63913 h 80581"/>
                  <a:gd name="connsiteX1" fmla="*/ 21717 w 44672"/>
                  <a:gd name="connsiteY1" fmla="*/ 24194 h 80581"/>
                  <a:gd name="connsiteX2" fmla="*/ 19812 w 44672"/>
                  <a:gd name="connsiteY2" fmla="*/ 14669 h 80581"/>
                  <a:gd name="connsiteX3" fmla="*/ 0 w 44672"/>
                  <a:gd name="connsiteY3" fmla="*/ 0 h 80581"/>
                  <a:gd name="connsiteX4" fmla="*/ 10478 w 44672"/>
                  <a:gd name="connsiteY4" fmla="*/ 21527 h 80581"/>
                  <a:gd name="connsiteX5" fmla="*/ 19336 w 44672"/>
                  <a:gd name="connsiteY5" fmla="*/ 61246 h 80581"/>
                  <a:gd name="connsiteX6" fmla="*/ 18288 w 44672"/>
                  <a:gd name="connsiteY6" fmla="*/ 63341 h 80581"/>
                  <a:gd name="connsiteX7" fmla="*/ 7144 w 44672"/>
                  <a:gd name="connsiteY7" fmla="*/ 64103 h 80581"/>
                  <a:gd name="connsiteX8" fmla="*/ 9144 w 44672"/>
                  <a:gd name="connsiteY8" fmla="*/ 65913 h 80581"/>
                  <a:gd name="connsiteX9" fmla="*/ 20955 w 44672"/>
                  <a:gd name="connsiteY9" fmla="*/ 78105 h 80581"/>
                  <a:gd name="connsiteX10" fmla="*/ 20955 w 44672"/>
                  <a:gd name="connsiteY10" fmla="*/ 78581 h 80581"/>
                  <a:gd name="connsiteX11" fmla="*/ 44672 w 44672"/>
                  <a:gd name="connsiteY11" fmla="*/ 80581 h 80581"/>
                  <a:gd name="connsiteX12" fmla="*/ 34862 w 44672"/>
                  <a:gd name="connsiteY12" fmla="*/ 63818 h 80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672" h="80581">
                    <a:moveTo>
                      <a:pt x="34957" y="63913"/>
                    </a:moveTo>
                    <a:cubicBezTo>
                      <a:pt x="29337" y="51054"/>
                      <a:pt x="24765" y="37814"/>
                      <a:pt x="21717" y="24194"/>
                    </a:cubicBezTo>
                    <a:cubicBezTo>
                      <a:pt x="21050" y="21050"/>
                      <a:pt x="20383" y="17907"/>
                      <a:pt x="19812" y="14669"/>
                    </a:cubicBezTo>
                    <a:cubicBezTo>
                      <a:pt x="14573" y="8192"/>
                      <a:pt x="7620" y="3429"/>
                      <a:pt x="0" y="0"/>
                    </a:cubicBezTo>
                    <a:cubicBezTo>
                      <a:pt x="4763" y="6477"/>
                      <a:pt x="8477" y="13811"/>
                      <a:pt x="10478" y="21527"/>
                    </a:cubicBezTo>
                    <a:cubicBezTo>
                      <a:pt x="13811" y="34957"/>
                      <a:pt x="12478" y="48768"/>
                      <a:pt x="19336" y="61246"/>
                    </a:cubicBezTo>
                    <a:cubicBezTo>
                      <a:pt x="19812" y="62103"/>
                      <a:pt x="19336" y="63341"/>
                      <a:pt x="18288" y="63341"/>
                    </a:cubicBezTo>
                    <a:cubicBezTo>
                      <a:pt x="14573" y="63341"/>
                      <a:pt x="10858" y="63722"/>
                      <a:pt x="7144" y="64103"/>
                    </a:cubicBezTo>
                    <a:cubicBezTo>
                      <a:pt x="7811" y="64675"/>
                      <a:pt x="8477" y="65246"/>
                      <a:pt x="9144" y="65913"/>
                    </a:cubicBezTo>
                    <a:cubicBezTo>
                      <a:pt x="12573" y="69152"/>
                      <a:pt x="19621" y="73438"/>
                      <a:pt x="20955" y="78105"/>
                    </a:cubicBezTo>
                    <a:cubicBezTo>
                      <a:pt x="20955" y="78296"/>
                      <a:pt x="20955" y="78486"/>
                      <a:pt x="20955" y="78581"/>
                    </a:cubicBezTo>
                    <a:cubicBezTo>
                      <a:pt x="28861" y="78677"/>
                      <a:pt x="36767" y="79343"/>
                      <a:pt x="44672" y="80581"/>
                    </a:cubicBezTo>
                    <a:cubicBezTo>
                      <a:pt x="39719" y="76962"/>
                      <a:pt x="36957" y="68675"/>
                      <a:pt x="34862" y="63818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10" name="شكل حر: شكل 2409">
                <a:extLst>
                  <a:ext uri="{FF2B5EF4-FFF2-40B4-BE49-F238E27FC236}">
                    <a16:creationId xmlns:a16="http://schemas.microsoft.com/office/drawing/2014/main" id="{1AA84F36-8006-0C37-349F-7973B80AEF5C}"/>
                  </a:ext>
                </a:extLst>
              </p:cNvPr>
              <p:cNvSpPr/>
              <p:nvPr/>
            </p:nvSpPr>
            <p:spPr>
              <a:xfrm>
                <a:off x="6346507" y="2948272"/>
                <a:ext cx="61626" cy="39243"/>
              </a:xfrm>
              <a:custGeom>
                <a:avLst/>
                <a:gdLst>
                  <a:gd name="connsiteX0" fmla="*/ 6287 w 61626"/>
                  <a:gd name="connsiteY0" fmla="*/ 12383 h 39243"/>
                  <a:gd name="connsiteX1" fmla="*/ 40386 w 61626"/>
                  <a:gd name="connsiteY1" fmla="*/ 36957 h 39243"/>
                  <a:gd name="connsiteX2" fmla="*/ 42005 w 61626"/>
                  <a:gd name="connsiteY2" fmla="*/ 39243 h 39243"/>
                  <a:gd name="connsiteX3" fmla="*/ 61627 w 61626"/>
                  <a:gd name="connsiteY3" fmla="*/ 38005 h 39243"/>
                  <a:gd name="connsiteX4" fmla="*/ 31909 w 61626"/>
                  <a:gd name="connsiteY4" fmla="*/ 7334 h 39243"/>
                  <a:gd name="connsiteX5" fmla="*/ 23813 w 61626"/>
                  <a:gd name="connsiteY5" fmla="*/ 0 h 39243"/>
                  <a:gd name="connsiteX6" fmla="*/ 0 w 61626"/>
                  <a:gd name="connsiteY6" fmla="*/ 13049 h 39243"/>
                  <a:gd name="connsiteX7" fmla="*/ 6382 w 61626"/>
                  <a:gd name="connsiteY7" fmla="*/ 12383 h 39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626" h="39243">
                    <a:moveTo>
                      <a:pt x="6287" y="12383"/>
                    </a:moveTo>
                    <a:cubicBezTo>
                      <a:pt x="21622" y="12383"/>
                      <a:pt x="32480" y="25336"/>
                      <a:pt x="40386" y="36957"/>
                    </a:cubicBezTo>
                    <a:cubicBezTo>
                      <a:pt x="40862" y="37719"/>
                      <a:pt x="41434" y="38481"/>
                      <a:pt x="42005" y="39243"/>
                    </a:cubicBezTo>
                    <a:cubicBezTo>
                      <a:pt x="48101" y="38481"/>
                      <a:pt x="55150" y="37433"/>
                      <a:pt x="61627" y="38005"/>
                    </a:cubicBezTo>
                    <a:cubicBezTo>
                      <a:pt x="51530" y="28004"/>
                      <a:pt x="42100" y="17335"/>
                      <a:pt x="31909" y="7334"/>
                    </a:cubicBezTo>
                    <a:cubicBezTo>
                      <a:pt x="29242" y="4763"/>
                      <a:pt x="26575" y="2286"/>
                      <a:pt x="23813" y="0"/>
                    </a:cubicBezTo>
                    <a:cubicBezTo>
                      <a:pt x="15335" y="3334"/>
                      <a:pt x="7334" y="7810"/>
                      <a:pt x="0" y="13049"/>
                    </a:cubicBezTo>
                    <a:cubicBezTo>
                      <a:pt x="2096" y="12668"/>
                      <a:pt x="4286" y="12383"/>
                      <a:pt x="6382" y="12383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11" name="شكل حر: شكل 2410">
                <a:extLst>
                  <a:ext uri="{FF2B5EF4-FFF2-40B4-BE49-F238E27FC236}">
                    <a16:creationId xmlns:a16="http://schemas.microsoft.com/office/drawing/2014/main" id="{EBD016BD-6DFB-E6C6-924D-2B0C027CB5E7}"/>
                  </a:ext>
                </a:extLst>
              </p:cNvPr>
              <p:cNvSpPr/>
              <p:nvPr/>
            </p:nvSpPr>
            <p:spPr>
              <a:xfrm>
                <a:off x="6333934" y="2991697"/>
                <a:ext cx="132873" cy="77652"/>
              </a:xfrm>
              <a:custGeom>
                <a:avLst/>
                <a:gdLst>
                  <a:gd name="connsiteX0" fmla="*/ 85725 w 132873"/>
                  <a:gd name="connsiteY0" fmla="*/ 5439 h 77652"/>
                  <a:gd name="connsiteX1" fmla="*/ 80582 w 132873"/>
                  <a:gd name="connsiteY1" fmla="*/ 771 h 77652"/>
                  <a:gd name="connsiteX2" fmla="*/ 64484 w 132873"/>
                  <a:gd name="connsiteY2" fmla="*/ 105 h 77652"/>
                  <a:gd name="connsiteX3" fmla="*/ 57721 w 132873"/>
                  <a:gd name="connsiteY3" fmla="*/ 676 h 77652"/>
                  <a:gd name="connsiteX4" fmla="*/ 71342 w 132873"/>
                  <a:gd name="connsiteY4" fmla="*/ 17916 h 77652"/>
                  <a:gd name="connsiteX5" fmla="*/ 96679 w 132873"/>
                  <a:gd name="connsiteY5" fmla="*/ 37728 h 77652"/>
                  <a:gd name="connsiteX6" fmla="*/ 96488 w 132873"/>
                  <a:gd name="connsiteY6" fmla="*/ 40300 h 77652"/>
                  <a:gd name="connsiteX7" fmla="*/ 63627 w 132873"/>
                  <a:gd name="connsiteY7" fmla="*/ 59731 h 77652"/>
                  <a:gd name="connsiteX8" fmla="*/ 22098 w 132873"/>
                  <a:gd name="connsiteY8" fmla="*/ 48301 h 77652"/>
                  <a:gd name="connsiteX9" fmla="*/ 0 w 132873"/>
                  <a:gd name="connsiteY9" fmla="*/ 46110 h 77652"/>
                  <a:gd name="connsiteX10" fmla="*/ 12573 w 132873"/>
                  <a:gd name="connsiteY10" fmla="*/ 50587 h 77652"/>
                  <a:gd name="connsiteX11" fmla="*/ 54674 w 132873"/>
                  <a:gd name="connsiteY11" fmla="*/ 69256 h 77652"/>
                  <a:gd name="connsiteX12" fmla="*/ 99632 w 132873"/>
                  <a:gd name="connsiteY12" fmla="*/ 73733 h 77652"/>
                  <a:gd name="connsiteX13" fmla="*/ 132874 w 132873"/>
                  <a:gd name="connsiteY13" fmla="*/ 33156 h 77652"/>
                  <a:gd name="connsiteX14" fmla="*/ 85725 w 132873"/>
                  <a:gd name="connsiteY14" fmla="*/ 5534 h 7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2873" h="77652">
                    <a:moveTo>
                      <a:pt x="85725" y="5439"/>
                    </a:moveTo>
                    <a:cubicBezTo>
                      <a:pt x="84011" y="3915"/>
                      <a:pt x="82296" y="2295"/>
                      <a:pt x="80582" y="771"/>
                    </a:cubicBezTo>
                    <a:cubicBezTo>
                      <a:pt x="75248" y="486"/>
                      <a:pt x="70009" y="-276"/>
                      <a:pt x="64484" y="105"/>
                    </a:cubicBezTo>
                    <a:cubicBezTo>
                      <a:pt x="62294" y="200"/>
                      <a:pt x="60008" y="486"/>
                      <a:pt x="57721" y="676"/>
                    </a:cubicBezTo>
                    <a:cubicBezTo>
                      <a:pt x="61817" y="6772"/>
                      <a:pt x="66104" y="12677"/>
                      <a:pt x="71342" y="17916"/>
                    </a:cubicBezTo>
                    <a:cubicBezTo>
                      <a:pt x="78962" y="25536"/>
                      <a:pt x="87630" y="31823"/>
                      <a:pt x="96679" y="37728"/>
                    </a:cubicBezTo>
                    <a:cubicBezTo>
                      <a:pt x="97631" y="38395"/>
                      <a:pt x="97727" y="39729"/>
                      <a:pt x="96488" y="40300"/>
                    </a:cubicBezTo>
                    <a:cubicBezTo>
                      <a:pt x="84773" y="45063"/>
                      <a:pt x="76581" y="57540"/>
                      <a:pt x="63627" y="59731"/>
                    </a:cubicBezTo>
                    <a:cubicBezTo>
                      <a:pt x="49149" y="62112"/>
                      <a:pt x="35814" y="51159"/>
                      <a:pt x="22098" y="48301"/>
                    </a:cubicBezTo>
                    <a:cubicBezTo>
                      <a:pt x="14669" y="46777"/>
                      <a:pt x="7334" y="46110"/>
                      <a:pt x="0" y="46110"/>
                    </a:cubicBezTo>
                    <a:cubicBezTo>
                      <a:pt x="4477" y="47539"/>
                      <a:pt x="8763" y="49063"/>
                      <a:pt x="12573" y="50587"/>
                    </a:cubicBezTo>
                    <a:cubicBezTo>
                      <a:pt x="26861" y="56302"/>
                      <a:pt x="40577" y="63160"/>
                      <a:pt x="54674" y="69256"/>
                    </a:cubicBezTo>
                    <a:cubicBezTo>
                      <a:pt x="68294" y="75162"/>
                      <a:pt x="85630" y="82210"/>
                      <a:pt x="99632" y="73733"/>
                    </a:cubicBezTo>
                    <a:cubicBezTo>
                      <a:pt x="107061" y="57921"/>
                      <a:pt x="118015" y="42396"/>
                      <a:pt x="132874" y="33156"/>
                    </a:cubicBezTo>
                    <a:cubicBezTo>
                      <a:pt x="115253" y="27918"/>
                      <a:pt x="99536" y="17631"/>
                      <a:pt x="85725" y="5534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12" name="شكل حر: شكل 2411">
                <a:extLst>
                  <a:ext uri="{FF2B5EF4-FFF2-40B4-BE49-F238E27FC236}">
                    <a16:creationId xmlns:a16="http://schemas.microsoft.com/office/drawing/2014/main" id="{AABE13F6-7566-10DB-095B-437FEAC562FF}"/>
                  </a:ext>
                </a:extLst>
              </p:cNvPr>
              <p:cNvSpPr/>
              <p:nvPr/>
            </p:nvSpPr>
            <p:spPr>
              <a:xfrm>
                <a:off x="6462903" y="3025425"/>
                <a:ext cx="34861" cy="8559"/>
              </a:xfrm>
              <a:custGeom>
                <a:avLst/>
                <a:gdLst>
                  <a:gd name="connsiteX0" fmla="*/ 25336 w 34861"/>
                  <a:gd name="connsiteY0" fmla="*/ 8001 h 8559"/>
                  <a:gd name="connsiteX1" fmla="*/ 26384 w 34861"/>
                  <a:gd name="connsiteY1" fmla="*/ 8096 h 8559"/>
                  <a:gd name="connsiteX2" fmla="*/ 34861 w 34861"/>
                  <a:gd name="connsiteY2" fmla="*/ 1429 h 8559"/>
                  <a:gd name="connsiteX3" fmla="*/ 9715 w 34861"/>
                  <a:gd name="connsiteY3" fmla="*/ 857 h 8559"/>
                  <a:gd name="connsiteX4" fmla="*/ 6477 w 34861"/>
                  <a:gd name="connsiteY4" fmla="*/ 0 h 8559"/>
                  <a:gd name="connsiteX5" fmla="*/ 0 w 34861"/>
                  <a:gd name="connsiteY5" fmla="*/ 6953 h 8559"/>
                  <a:gd name="connsiteX6" fmla="*/ 25432 w 34861"/>
                  <a:gd name="connsiteY6" fmla="*/ 8001 h 8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861" h="8559">
                    <a:moveTo>
                      <a:pt x="25336" y="8001"/>
                    </a:moveTo>
                    <a:cubicBezTo>
                      <a:pt x="25336" y="8001"/>
                      <a:pt x="26003" y="8001"/>
                      <a:pt x="26384" y="8096"/>
                    </a:cubicBezTo>
                    <a:cubicBezTo>
                      <a:pt x="29051" y="5810"/>
                      <a:pt x="31909" y="3524"/>
                      <a:pt x="34861" y="1429"/>
                    </a:cubicBezTo>
                    <a:cubicBezTo>
                      <a:pt x="26479" y="3048"/>
                      <a:pt x="17526" y="2667"/>
                      <a:pt x="9715" y="857"/>
                    </a:cubicBezTo>
                    <a:cubicBezTo>
                      <a:pt x="8572" y="571"/>
                      <a:pt x="7620" y="286"/>
                      <a:pt x="6477" y="0"/>
                    </a:cubicBezTo>
                    <a:cubicBezTo>
                      <a:pt x="4286" y="2286"/>
                      <a:pt x="2096" y="4572"/>
                      <a:pt x="0" y="6953"/>
                    </a:cubicBezTo>
                    <a:cubicBezTo>
                      <a:pt x="6858" y="9144"/>
                      <a:pt x="22669" y="8668"/>
                      <a:pt x="25432" y="8001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13" name="شكل حر: شكل 2412">
                <a:extLst>
                  <a:ext uri="{FF2B5EF4-FFF2-40B4-BE49-F238E27FC236}">
                    <a16:creationId xmlns:a16="http://schemas.microsoft.com/office/drawing/2014/main" id="{107EF025-816E-D348-1DE3-E02A2D09122E}"/>
                  </a:ext>
                </a:extLst>
              </p:cNvPr>
              <p:cNvSpPr/>
              <p:nvPr/>
            </p:nvSpPr>
            <p:spPr>
              <a:xfrm>
                <a:off x="6447472" y="3026853"/>
                <a:ext cx="59245" cy="83629"/>
              </a:xfrm>
              <a:custGeom>
                <a:avLst/>
                <a:gdLst>
                  <a:gd name="connsiteX0" fmla="*/ 37814 w 59245"/>
                  <a:gd name="connsiteY0" fmla="*/ 15716 h 83629"/>
                  <a:gd name="connsiteX1" fmla="*/ 20479 w 59245"/>
                  <a:gd name="connsiteY1" fmla="*/ 46482 h 83629"/>
                  <a:gd name="connsiteX2" fmla="*/ 3048 w 59245"/>
                  <a:gd name="connsiteY2" fmla="*/ 80391 h 83629"/>
                  <a:gd name="connsiteX3" fmla="*/ 0 w 59245"/>
                  <a:gd name="connsiteY3" fmla="*/ 83629 h 83629"/>
                  <a:gd name="connsiteX4" fmla="*/ 18288 w 59245"/>
                  <a:gd name="connsiteY4" fmla="*/ 79248 h 83629"/>
                  <a:gd name="connsiteX5" fmla="*/ 36957 w 59245"/>
                  <a:gd name="connsiteY5" fmla="*/ 72866 h 83629"/>
                  <a:gd name="connsiteX6" fmla="*/ 40958 w 59245"/>
                  <a:gd name="connsiteY6" fmla="*/ 49435 h 83629"/>
                  <a:gd name="connsiteX7" fmla="*/ 59246 w 59245"/>
                  <a:gd name="connsiteY7" fmla="*/ 0 h 83629"/>
                  <a:gd name="connsiteX8" fmla="*/ 37910 w 59245"/>
                  <a:gd name="connsiteY8" fmla="*/ 15716 h 83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245" h="83629">
                    <a:moveTo>
                      <a:pt x="37814" y="15716"/>
                    </a:moveTo>
                    <a:cubicBezTo>
                      <a:pt x="31433" y="25622"/>
                      <a:pt x="24575" y="35147"/>
                      <a:pt x="20479" y="46482"/>
                    </a:cubicBezTo>
                    <a:cubicBezTo>
                      <a:pt x="16097" y="58865"/>
                      <a:pt x="11811" y="70295"/>
                      <a:pt x="3048" y="80391"/>
                    </a:cubicBezTo>
                    <a:cubicBezTo>
                      <a:pt x="2096" y="81534"/>
                      <a:pt x="1048" y="82582"/>
                      <a:pt x="0" y="83629"/>
                    </a:cubicBezTo>
                    <a:cubicBezTo>
                      <a:pt x="6001" y="82010"/>
                      <a:pt x="12192" y="80772"/>
                      <a:pt x="18288" y="79248"/>
                    </a:cubicBezTo>
                    <a:cubicBezTo>
                      <a:pt x="24670" y="77724"/>
                      <a:pt x="30671" y="74486"/>
                      <a:pt x="36957" y="72866"/>
                    </a:cubicBezTo>
                    <a:cubicBezTo>
                      <a:pt x="38005" y="64960"/>
                      <a:pt x="39243" y="57055"/>
                      <a:pt x="40958" y="49435"/>
                    </a:cubicBezTo>
                    <a:cubicBezTo>
                      <a:pt x="44672" y="32195"/>
                      <a:pt x="50483" y="15335"/>
                      <a:pt x="59246" y="0"/>
                    </a:cubicBezTo>
                    <a:cubicBezTo>
                      <a:pt x="52007" y="4953"/>
                      <a:pt x="44863" y="10192"/>
                      <a:pt x="37910" y="15716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14" name="شكل حر: شكل 2413">
                <a:extLst>
                  <a:ext uri="{FF2B5EF4-FFF2-40B4-BE49-F238E27FC236}">
                    <a16:creationId xmlns:a16="http://schemas.microsoft.com/office/drawing/2014/main" id="{0A6E4688-E23C-2508-4B36-11397D33A885}"/>
                  </a:ext>
                </a:extLst>
              </p:cNvPr>
              <p:cNvSpPr/>
              <p:nvPr/>
            </p:nvSpPr>
            <p:spPr>
              <a:xfrm>
                <a:off x="6488906" y="2989656"/>
                <a:ext cx="88572" cy="123874"/>
              </a:xfrm>
              <a:custGeom>
                <a:avLst/>
                <a:gdLst>
                  <a:gd name="connsiteX0" fmla="*/ 55150 w 88572"/>
                  <a:gd name="connsiteY0" fmla="*/ 37197 h 123874"/>
                  <a:gd name="connsiteX1" fmla="*/ 77629 w 88572"/>
                  <a:gd name="connsiteY1" fmla="*/ 431 h 123874"/>
                  <a:gd name="connsiteX2" fmla="*/ 67437 w 88572"/>
                  <a:gd name="connsiteY2" fmla="*/ 50 h 123874"/>
                  <a:gd name="connsiteX3" fmla="*/ 52292 w 88572"/>
                  <a:gd name="connsiteY3" fmla="*/ 6432 h 123874"/>
                  <a:gd name="connsiteX4" fmla="*/ 19812 w 88572"/>
                  <a:gd name="connsiteY4" fmla="*/ 44913 h 123874"/>
                  <a:gd name="connsiteX5" fmla="*/ 2667 w 88572"/>
                  <a:gd name="connsiteY5" fmla="*/ 99681 h 123874"/>
                  <a:gd name="connsiteX6" fmla="*/ 0 w 88572"/>
                  <a:gd name="connsiteY6" fmla="*/ 123875 h 123874"/>
                  <a:gd name="connsiteX7" fmla="*/ 55245 w 88572"/>
                  <a:gd name="connsiteY7" fmla="*/ 37197 h 12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572" h="123874">
                    <a:moveTo>
                      <a:pt x="55150" y="37197"/>
                    </a:moveTo>
                    <a:cubicBezTo>
                      <a:pt x="61341" y="30911"/>
                      <a:pt x="109823" y="5098"/>
                      <a:pt x="77629" y="431"/>
                    </a:cubicBezTo>
                    <a:cubicBezTo>
                      <a:pt x="74200" y="-45"/>
                      <a:pt x="70771" y="-45"/>
                      <a:pt x="67437" y="50"/>
                    </a:cubicBezTo>
                    <a:cubicBezTo>
                      <a:pt x="62103" y="1383"/>
                      <a:pt x="56959" y="3479"/>
                      <a:pt x="52292" y="6432"/>
                    </a:cubicBezTo>
                    <a:cubicBezTo>
                      <a:pt x="37909" y="15576"/>
                      <a:pt x="27432" y="29863"/>
                      <a:pt x="19812" y="44913"/>
                    </a:cubicBezTo>
                    <a:cubicBezTo>
                      <a:pt x="11049" y="62153"/>
                      <a:pt x="5620" y="80631"/>
                      <a:pt x="2667" y="99681"/>
                    </a:cubicBezTo>
                    <a:cubicBezTo>
                      <a:pt x="1429" y="107682"/>
                      <a:pt x="667" y="115779"/>
                      <a:pt x="0" y="123875"/>
                    </a:cubicBezTo>
                    <a:cubicBezTo>
                      <a:pt x="13145" y="97110"/>
                      <a:pt x="34385" y="58629"/>
                      <a:pt x="55245" y="37197"/>
                    </a:cubicBezTo>
                    <a:close/>
                  </a:path>
                </a:pathLst>
              </a:custGeom>
              <a:solidFill>
                <a:srgbClr val="A5BA14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15" name="شكل حر: شكل 2414">
                <a:extLst>
                  <a:ext uri="{FF2B5EF4-FFF2-40B4-BE49-F238E27FC236}">
                    <a16:creationId xmlns:a16="http://schemas.microsoft.com/office/drawing/2014/main" id="{619B8E47-DEA7-1C3D-40DA-A62CDA1AC4F3}"/>
                  </a:ext>
                </a:extLst>
              </p:cNvPr>
              <p:cNvSpPr/>
              <p:nvPr/>
            </p:nvSpPr>
            <p:spPr>
              <a:xfrm>
                <a:off x="6485572" y="2992093"/>
                <a:ext cx="169093" cy="156299"/>
              </a:xfrm>
              <a:custGeom>
                <a:avLst/>
                <a:gdLst>
                  <a:gd name="connsiteX0" fmla="*/ 44577 w 169093"/>
                  <a:gd name="connsiteY0" fmla="*/ 75908 h 156299"/>
                  <a:gd name="connsiteX1" fmla="*/ 17812 w 169093"/>
                  <a:gd name="connsiteY1" fmla="*/ 116390 h 156299"/>
                  <a:gd name="connsiteX2" fmla="*/ 17717 w 169093"/>
                  <a:gd name="connsiteY2" fmla="*/ 116390 h 156299"/>
                  <a:gd name="connsiteX3" fmla="*/ 38957 w 169093"/>
                  <a:gd name="connsiteY3" fmla="*/ 82576 h 156299"/>
                  <a:gd name="connsiteX4" fmla="*/ 0 w 169093"/>
                  <a:gd name="connsiteY4" fmla="*/ 156299 h 156299"/>
                  <a:gd name="connsiteX5" fmla="*/ 91631 w 169093"/>
                  <a:gd name="connsiteY5" fmla="*/ 125915 h 156299"/>
                  <a:gd name="connsiteX6" fmla="*/ 156401 w 169093"/>
                  <a:gd name="connsiteY6" fmla="*/ 77623 h 156299"/>
                  <a:gd name="connsiteX7" fmla="*/ 166878 w 169093"/>
                  <a:gd name="connsiteY7" fmla="*/ 24188 h 156299"/>
                  <a:gd name="connsiteX8" fmla="*/ 126968 w 169093"/>
                  <a:gd name="connsiteY8" fmla="*/ 89 h 156299"/>
                  <a:gd name="connsiteX9" fmla="*/ 88868 w 169093"/>
                  <a:gd name="connsiteY9" fmla="*/ 23521 h 156299"/>
                  <a:gd name="connsiteX10" fmla="*/ 69437 w 169093"/>
                  <a:gd name="connsiteY10" fmla="*/ 43142 h 156299"/>
                  <a:gd name="connsiteX11" fmla="*/ 44482 w 169093"/>
                  <a:gd name="connsiteY11" fmla="*/ 75813 h 15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9093" h="156299">
                    <a:moveTo>
                      <a:pt x="44577" y="75908"/>
                    </a:moveTo>
                    <a:cubicBezTo>
                      <a:pt x="35433" y="89243"/>
                      <a:pt x="26765" y="102959"/>
                      <a:pt x="17812" y="116390"/>
                    </a:cubicBezTo>
                    <a:cubicBezTo>
                      <a:pt x="17812" y="116390"/>
                      <a:pt x="17621" y="116390"/>
                      <a:pt x="17717" y="116390"/>
                    </a:cubicBezTo>
                    <a:cubicBezTo>
                      <a:pt x="24575" y="104960"/>
                      <a:pt x="31718" y="93720"/>
                      <a:pt x="38957" y="82576"/>
                    </a:cubicBezTo>
                    <a:cubicBezTo>
                      <a:pt x="24098" y="99911"/>
                      <a:pt x="12192" y="130963"/>
                      <a:pt x="0" y="156299"/>
                    </a:cubicBezTo>
                    <a:cubicBezTo>
                      <a:pt x="9335" y="146584"/>
                      <a:pt x="77533" y="127058"/>
                      <a:pt x="91631" y="125915"/>
                    </a:cubicBezTo>
                    <a:cubicBezTo>
                      <a:pt x="120301" y="123724"/>
                      <a:pt x="138779" y="103531"/>
                      <a:pt x="156401" y="77623"/>
                    </a:cubicBezTo>
                    <a:cubicBezTo>
                      <a:pt x="166592" y="62669"/>
                      <a:pt x="172593" y="41999"/>
                      <a:pt x="166878" y="24188"/>
                    </a:cubicBezTo>
                    <a:cubicBezTo>
                      <a:pt x="160973" y="5709"/>
                      <a:pt x="144590" y="-863"/>
                      <a:pt x="126968" y="89"/>
                    </a:cubicBezTo>
                    <a:cubicBezTo>
                      <a:pt x="112490" y="4471"/>
                      <a:pt x="100203" y="13520"/>
                      <a:pt x="88868" y="23521"/>
                    </a:cubicBezTo>
                    <a:cubicBezTo>
                      <a:pt x="81915" y="29617"/>
                      <a:pt x="75533" y="36284"/>
                      <a:pt x="69437" y="43142"/>
                    </a:cubicBezTo>
                    <a:cubicBezTo>
                      <a:pt x="62579" y="54858"/>
                      <a:pt x="53626" y="65431"/>
                      <a:pt x="44482" y="75813"/>
                    </a:cubicBezTo>
                    <a:close/>
                  </a:path>
                </a:pathLst>
              </a:custGeom>
              <a:solidFill>
                <a:srgbClr val="A5BA14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16" name="شكل حر: شكل 2415">
                <a:extLst>
                  <a:ext uri="{FF2B5EF4-FFF2-40B4-BE49-F238E27FC236}">
                    <a16:creationId xmlns:a16="http://schemas.microsoft.com/office/drawing/2014/main" id="{33809A65-BF98-C9FF-4208-B2882732C126}"/>
                  </a:ext>
                </a:extLst>
              </p:cNvPr>
              <p:cNvSpPr/>
              <p:nvPr/>
            </p:nvSpPr>
            <p:spPr>
              <a:xfrm>
                <a:off x="6635972" y="3058953"/>
                <a:ext cx="88487" cy="108775"/>
              </a:xfrm>
              <a:custGeom>
                <a:avLst/>
                <a:gdLst>
                  <a:gd name="connsiteX0" fmla="*/ 66294 w 88487"/>
                  <a:gd name="connsiteY0" fmla="*/ 98012 h 108775"/>
                  <a:gd name="connsiteX1" fmla="*/ 39243 w 88487"/>
                  <a:gd name="connsiteY1" fmla="*/ 79438 h 108775"/>
                  <a:gd name="connsiteX2" fmla="*/ 55626 w 88487"/>
                  <a:gd name="connsiteY2" fmla="*/ 49721 h 108775"/>
                  <a:gd name="connsiteX3" fmla="*/ 68771 w 88487"/>
                  <a:gd name="connsiteY3" fmla="*/ 22860 h 108775"/>
                  <a:gd name="connsiteX4" fmla="*/ 66389 w 88487"/>
                  <a:gd name="connsiteY4" fmla="*/ 19812 h 108775"/>
                  <a:gd name="connsiteX5" fmla="*/ 51721 w 88487"/>
                  <a:gd name="connsiteY5" fmla="*/ 4953 h 108775"/>
                  <a:gd name="connsiteX6" fmla="*/ 44863 w 88487"/>
                  <a:gd name="connsiteY6" fmla="*/ 0 h 108775"/>
                  <a:gd name="connsiteX7" fmla="*/ 37719 w 88487"/>
                  <a:gd name="connsiteY7" fmla="*/ 22955 h 108775"/>
                  <a:gd name="connsiteX8" fmla="*/ 0 w 88487"/>
                  <a:gd name="connsiteY8" fmla="*/ 63436 h 108775"/>
                  <a:gd name="connsiteX9" fmla="*/ 2858 w 88487"/>
                  <a:gd name="connsiteY9" fmla="*/ 77915 h 108775"/>
                  <a:gd name="connsiteX10" fmla="*/ 14764 w 88487"/>
                  <a:gd name="connsiteY10" fmla="*/ 90202 h 108775"/>
                  <a:gd name="connsiteX11" fmla="*/ 48673 w 88487"/>
                  <a:gd name="connsiteY11" fmla="*/ 101060 h 108775"/>
                  <a:gd name="connsiteX12" fmla="*/ 88487 w 88487"/>
                  <a:gd name="connsiteY12" fmla="*/ 108775 h 108775"/>
                  <a:gd name="connsiteX13" fmla="*/ 66389 w 88487"/>
                  <a:gd name="connsiteY13" fmla="*/ 98203 h 10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8487" h="108775">
                    <a:moveTo>
                      <a:pt x="66294" y="98012"/>
                    </a:moveTo>
                    <a:cubicBezTo>
                      <a:pt x="57150" y="95536"/>
                      <a:pt x="38767" y="92011"/>
                      <a:pt x="39243" y="79438"/>
                    </a:cubicBezTo>
                    <a:cubicBezTo>
                      <a:pt x="39624" y="68771"/>
                      <a:pt x="49721" y="57912"/>
                      <a:pt x="55626" y="49721"/>
                    </a:cubicBezTo>
                    <a:cubicBezTo>
                      <a:pt x="59055" y="44958"/>
                      <a:pt x="71438" y="30766"/>
                      <a:pt x="68771" y="22860"/>
                    </a:cubicBezTo>
                    <a:cubicBezTo>
                      <a:pt x="67913" y="21907"/>
                      <a:pt x="67246" y="20765"/>
                      <a:pt x="66389" y="19812"/>
                    </a:cubicBezTo>
                    <a:cubicBezTo>
                      <a:pt x="62008" y="14668"/>
                      <a:pt x="57150" y="9144"/>
                      <a:pt x="51721" y="4953"/>
                    </a:cubicBezTo>
                    <a:cubicBezTo>
                      <a:pt x="49244" y="3048"/>
                      <a:pt x="46863" y="1810"/>
                      <a:pt x="44863" y="0"/>
                    </a:cubicBezTo>
                    <a:cubicBezTo>
                      <a:pt x="43625" y="7906"/>
                      <a:pt x="41243" y="15621"/>
                      <a:pt x="37719" y="22955"/>
                    </a:cubicBezTo>
                    <a:cubicBezTo>
                      <a:pt x="29337" y="40481"/>
                      <a:pt x="15907" y="53816"/>
                      <a:pt x="0" y="63436"/>
                    </a:cubicBezTo>
                    <a:cubicBezTo>
                      <a:pt x="1143" y="68104"/>
                      <a:pt x="571" y="73342"/>
                      <a:pt x="2858" y="77915"/>
                    </a:cubicBezTo>
                    <a:cubicBezTo>
                      <a:pt x="5525" y="83153"/>
                      <a:pt x="9716" y="87249"/>
                      <a:pt x="14764" y="90202"/>
                    </a:cubicBezTo>
                    <a:cubicBezTo>
                      <a:pt x="25051" y="96202"/>
                      <a:pt x="36957" y="98965"/>
                      <a:pt x="48673" y="101060"/>
                    </a:cubicBezTo>
                    <a:cubicBezTo>
                      <a:pt x="61055" y="103251"/>
                      <a:pt x="75533" y="104680"/>
                      <a:pt x="88487" y="108775"/>
                    </a:cubicBezTo>
                    <a:cubicBezTo>
                      <a:pt x="81915" y="103346"/>
                      <a:pt x="74676" y="100489"/>
                      <a:pt x="66389" y="98203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17" name="شكل حر: شكل 2416">
                <a:extLst>
                  <a:ext uri="{FF2B5EF4-FFF2-40B4-BE49-F238E27FC236}">
                    <a16:creationId xmlns:a16="http://schemas.microsoft.com/office/drawing/2014/main" id="{1862D4C2-A9E2-99D6-BA43-3119C855B1D4}"/>
                  </a:ext>
                </a:extLst>
              </p:cNvPr>
              <p:cNvSpPr/>
              <p:nvPr/>
            </p:nvSpPr>
            <p:spPr>
              <a:xfrm>
                <a:off x="6681311" y="3042951"/>
                <a:ext cx="83915" cy="47053"/>
              </a:xfrm>
              <a:custGeom>
                <a:avLst/>
                <a:gdLst>
                  <a:gd name="connsiteX0" fmla="*/ 12859 w 83915"/>
                  <a:gd name="connsiteY0" fmla="*/ 20765 h 47053"/>
                  <a:gd name="connsiteX1" fmla="*/ 13907 w 83915"/>
                  <a:gd name="connsiteY1" fmla="*/ 21812 h 47053"/>
                  <a:gd name="connsiteX2" fmla="*/ 14764 w 83915"/>
                  <a:gd name="connsiteY2" fmla="*/ 22098 h 47053"/>
                  <a:gd name="connsiteX3" fmla="*/ 51340 w 83915"/>
                  <a:gd name="connsiteY3" fmla="*/ 30194 h 47053"/>
                  <a:gd name="connsiteX4" fmla="*/ 73438 w 83915"/>
                  <a:gd name="connsiteY4" fmla="*/ 37814 h 47053"/>
                  <a:gd name="connsiteX5" fmla="*/ 83915 w 83915"/>
                  <a:gd name="connsiteY5" fmla="*/ 47053 h 47053"/>
                  <a:gd name="connsiteX6" fmla="*/ 83534 w 83915"/>
                  <a:gd name="connsiteY6" fmla="*/ 44958 h 47053"/>
                  <a:gd name="connsiteX7" fmla="*/ 63817 w 83915"/>
                  <a:gd name="connsiteY7" fmla="*/ 17907 h 47053"/>
                  <a:gd name="connsiteX8" fmla="*/ 62198 w 83915"/>
                  <a:gd name="connsiteY8" fmla="*/ 18097 h 47053"/>
                  <a:gd name="connsiteX9" fmla="*/ 476 w 83915"/>
                  <a:gd name="connsiteY9" fmla="*/ 0 h 47053"/>
                  <a:gd name="connsiteX10" fmla="*/ 0 w 83915"/>
                  <a:gd name="connsiteY10" fmla="*/ 12287 h 47053"/>
                  <a:gd name="connsiteX11" fmla="*/ 12859 w 83915"/>
                  <a:gd name="connsiteY11" fmla="*/ 20860 h 4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3915" h="47053">
                    <a:moveTo>
                      <a:pt x="12859" y="20765"/>
                    </a:moveTo>
                    <a:cubicBezTo>
                      <a:pt x="12859" y="20765"/>
                      <a:pt x="13621" y="21526"/>
                      <a:pt x="13907" y="21812"/>
                    </a:cubicBezTo>
                    <a:cubicBezTo>
                      <a:pt x="14192" y="21812"/>
                      <a:pt x="14478" y="21812"/>
                      <a:pt x="14764" y="22098"/>
                    </a:cubicBezTo>
                    <a:cubicBezTo>
                      <a:pt x="25717" y="29718"/>
                      <a:pt x="38767" y="28289"/>
                      <a:pt x="51340" y="30194"/>
                    </a:cubicBezTo>
                    <a:cubicBezTo>
                      <a:pt x="59150" y="31432"/>
                      <a:pt x="66675" y="33528"/>
                      <a:pt x="73438" y="37814"/>
                    </a:cubicBezTo>
                    <a:cubicBezTo>
                      <a:pt x="77438" y="40291"/>
                      <a:pt x="80867" y="43529"/>
                      <a:pt x="83915" y="47053"/>
                    </a:cubicBezTo>
                    <a:cubicBezTo>
                      <a:pt x="83725" y="46387"/>
                      <a:pt x="83629" y="45625"/>
                      <a:pt x="83534" y="44958"/>
                    </a:cubicBezTo>
                    <a:cubicBezTo>
                      <a:pt x="80772" y="32671"/>
                      <a:pt x="74009" y="24670"/>
                      <a:pt x="63817" y="17907"/>
                    </a:cubicBezTo>
                    <a:cubicBezTo>
                      <a:pt x="63341" y="17907"/>
                      <a:pt x="62770" y="18097"/>
                      <a:pt x="62198" y="18097"/>
                    </a:cubicBezTo>
                    <a:cubicBezTo>
                      <a:pt x="42196" y="20002"/>
                      <a:pt x="13907" y="17240"/>
                      <a:pt x="476" y="0"/>
                    </a:cubicBezTo>
                    <a:cubicBezTo>
                      <a:pt x="667" y="4096"/>
                      <a:pt x="476" y="8192"/>
                      <a:pt x="0" y="12287"/>
                    </a:cubicBezTo>
                    <a:cubicBezTo>
                      <a:pt x="4382" y="15145"/>
                      <a:pt x="8954" y="17050"/>
                      <a:pt x="12859" y="20860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18" name="شكل حر: شكل 2417">
                <a:extLst>
                  <a:ext uri="{FF2B5EF4-FFF2-40B4-BE49-F238E27FC236}">
                    <a16:creationId xmlns:a16="http://schemas.microsoft.com/office/drawing/2014/main" id="{1447E1E0-D9D7-57F7-54A1-19AAED17ED9E}"/>
                  </a:ext>
                </a:extLst>
              </p:cNvPr>
              <p:cNvSpPr/>
              <p:nvPr/>
            </p:nvSpPr>
            <p:spPr>
              <a:xfrm>
                <a:off x="6755796" y="3064096"/>
                <a:ext cx="60197" cy="87630"/>
              </a:xfrm>
              <a:custGeom>
                <a:avLst/>
                <a:gdLst>
                  <a:gd name="connsiteX0" fmla="*/ 47149 w 60197"/>
                  <a:gd name="connsiteY0" fmla="*/ 78010 h 87630"/>
                  <a:gd name="connsiteX1" fmla="*/ 29051 w 60197"/>
                  <a:gd name="connsiteY1" fmla="*/ 56197 h 87630"/>
                  <a:gd name="connsiteX2" fmla="*/ 25622 w 60197"/>
                  <a:gd name="connsiteY2" fmla="*/ 19145 h 87630"/>
                  <a:gd name="connsiteX3" fmla="*/ 0 w 60197"/>
                  <a:gd name="connsiteY3" fmla="*/ 0 h 87630"/>
                  <a:gd name="connsiteX4" fmla="*/ 14097 w 60197"/>
                  <a:gd name="connsiteY4" fmla="*/ 49340 h 87630"/>
                  <a:gd name="connsiteX5" fmla="*/ 11906 w 60197"/>
                  <a:gd name="connsiteY5" fmla="*/ 63722 h 87630"/>
                  <a:gd name="connsiteX6" fmla="*/ 22098 w 60197"/>
                  <a:gd name="connsiteY6" fmla="*/ 73057 h 87630"/>
                  <a:gd name="connsiteX7" fmla="*/ 42005 w 60197"/>
                  <a:gd name="connsiteY7" fmla="*/ 80963 h 87630"/>
                  <a:gd name="connsiteX8" fmla="*/ 60198 w 60197"/>
                  <a:gd name="connsiteY8" fmla="*/ 87630 h 87630"/>
                  <a:gd name="connsiteX9" fmla="*/ 47149 w 60197"/>
                  <a:gd name="connsiteY9" fmla="*/ 78010 h 8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197" h="87630">
                    <a:moveTo>
                      <a:pt x="47149" y="78010"/>
                    </a:moveTo>
                    <a:cubicBezTo>
                      <a:pt x="39433" y="72295"/>
                      <a:pt x="31051" y="66103"/>
                      <a:pt x="29051" y="56197"/>
                    </a:cubicBezTo>
                    <a:cubicBezTo>
                      <a:pt x="26575" y="44005"/>
                      <a:pt x="27718" y="31432"/>
                      <a:pt x="25622" y="19145"/>
                    </a:cubicBezTo>
                    <a:cubicBezTo>
                      <a:pt x="18288" y="10954"/>
                      <a:pt x="9906" y="4191"/>
                      <a:pt x="0" y="0"/>
                    </a:cubicBezTo>
                    <a:cubicBezTo>
                      <a:pt x="13335" y="11525"/>
                      <a:pt x="16002" y="32099"/>
                      <a:pt x="14097" y="49340"/>
                    </a:cubicBezTo>
                    <a:cubicBezTo>
                      <a:pt x="13621" y="54197"/>
                      <a:pt x="12763" y="58960"/>
                      <a:pt x="11906" y="63722"/>
                    </a:cubicBezTo>
                    <a:cubicBezTo>
                      <a:pt x="14764" y="67437"/>
                      <a:pt x="17717" y="70676"/>
                      <a:pt x="22098" y="73057"/>
                    </a:cubicBezTo>
                    <a:cubicBezTo>
                      <a:pt x="28384" y="76581"/>
                      <a:pt x="35242" y="78772"/>
                      <a:pt x="42005" y="80963"/>
                    </a:cubicBezTo>
                    <a:cubicBezTo>
                      <a:pt x="48292" y="82868"/>
                      <a:pt x="54483" y="84868"/>
                      <a:pt x="60198" y="87630"/>
                    </a:cubicBezTo>
                    <a:cubicBezTo>
                      <a:pt x="55721" y="84106"/>
                      <a:pt x="51149" y="80867"/>
                      <a:pt x="47149" y="78010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19" name="شكل حر: شكل 2418">
                <a:extLst>
                  <a:ext uri="{FF2B5EF4-FFF2-40B4-BE49-F238E27FC236}">
                    <a16:creationId xmlns:a16="http://schemas.microsoft.com/office/drawing/2014/main" id="{A1B40CD5-0B2F-0FCC-7712-48BF45868A99}"/>
                  </a:ext>
                </a:extLst>
              </p:cNvPr>
              <p:cNvSpPr/>
              <p:nvPr/>
            </p:nvSpPr>
            <p:spPr>
              <a:xfrm>
                <a:off x="6753891" y="3050475"/>
                <a:ext cx="68770" cy="26289"/>
              </a:xfrm>
              <a:custGeom>
                <a:avLst/>
                <a:gdLst>
                  <a:gd name="connsiteX0" fmla="*/ 26098 w 68770"/>
                  <a:gd name="connsiteY0" fmla="*/ 26289 h 26289"/>
                  <a:gd name="connsiteX1" fmla="*/ 27337 w 68770"/>
                  <a:gd name="connsiteY1" fmla="*/ 24575 h 26289"/>
                  <a:gd name="connsiteX2" fmla="*/ 58769 w 68770"/>
                  <a:gd name="connsiteY2" fmla="*/ 22860 h 26289"/>
                  <a:gd name="connsiteX3" fmla="*/ 68770 w 68770"/>
                  <a:gd name="connsiteY3" fmla="*/ 24575 h 26289"/>
                  <a:gd name="connsiteX4" fmla="*/ 64389 w 68770"/>
                  <a:gd name="connsiteY4" fmla="*/ 13907 h 26289"/>
                  <a:gd name="connsiteX5" fmla="*/ 56007 w 68770"/>
                  <a:gd name="connsiteY5" fmla="*/ 0 h 26289"/>
                  <a:gd name="connsiteX6" fmla="*/ 42863 w 68770"/>
                  <a:gd name="connsiteY6" fmla="*/ 1524 h 26289"/>
                  <a:gd name="connsiteX7" fmla="*/ 0 w 68770"/>
                  <a:gd name="connsiteY7" fmla="*/ 9239 h 26289"/>
                  <a:gd name="connsiteX8" fmla="*/ 26098 w 68770"/>
                  <a:gd name="connsiteY8" fmla="*/ 26289 h 26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770" h="26289">
                    <a:moveTo>
                      <a:pt x="26098" y="26289"/>
                    </a:moveTo>
                    <a:cubicBezTo>
                      <a:pt x="25908" y="25527"/>
                      <a:pt x="26384" y="24575"/>
                      <a:pt x="27337" y="24575"/>
                    </a:cubicBezTo>
                    <a:cubicBezTo>
                      <a:pt x="38195" y="24194"/>
                      <a:pt x="47815" y="21050"/>
                      <a:pt x="58769" y="22860"/>
                    </a:cubicBezTo>
                    <a:cubicBezTo>
                      <a:pt x="62103" y="23336"/>
                      <a:pt x="65437" y="24003"/>
                      <a:pt x="68770" y="24575"/>
                    </a:cubicBezTo>
                    <a:cubicBezTo>
                      <a:pt x="67532" y="20955"/>
                      <a:pt x="66103" y="17431"/>
                      <a:pt x="64389" y="13907"/>
                    </a:cubicBezTo>
                    <a:cubicBezTo>
                      <a:pt x="62008" y="8954"/>
                      <a:pt x="58864" y="4667"/>
                      <a:pt x="56007" y="0"/>
                    </a:cubicBezTo>
                    <a:cubicBezTo>
                      <a:pt x="51625" y="286"/>
                      <a:pt x="47149" y="857"/>
                      <a:pt x="42863" y="1524"/>
                    </a:cubicBezTo>
                    <a:cubicBezTo>
                      <a:pt x="28480" y="3715"/>
                      <a:pt x="14383" y="7144"/>
                      <a:pt x="0" y="9239"/>
                    </a:cubicBezTo>
                    <a:cubicBezTo>
                      <a:pt x="9715" y="12097"/>
                      <a:pt x="18669" y="18574"/>
                      <a:pt x="26098" y="26289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20" name="شكل حر: شكل 2419">
                <a:extLst>
                  <a:ext uri="{FF2B5EF4-FFF2-40B4-BE49-F238E27FC236}">
                    <a16:creationId xmlns:a16="http://schemas.microsoft.com/office/drawing/2014/main" id="{C38433B6-2109-40B9-903A-D51595643AE9}"/>
                  </a:ext>
                </a:extLst>
              </p:cNvPr>
              <p:cNvSpPr/>
              <p:nvPr/>
            </p:nvSpPr>
            <p:spPr>
              <a:xfrm>
                <a:off x="6793801" y="2948052"/>
                <a:ext cx="111823" cy="53083"/>
              </a:xfrm>
              <a:custGeom>
                <a:avLst/>
                <a:gdLst>
                  <a:gd name="connsiteX0" fmla="*/ 33814 w 111823"/>
                  <a:gd name="connsiteY0" fmla="*/ 51655 h 53083"/>
                  <a:gd name="connsiteX1" fmla="*/ 45149 w 111823"/>
                  <a:gd name="connsiteY1" fmla="*/ 50321 h 53083"/>
                  <a:gd name="connsiteX2" fmla="*/ 43244 w 111823"/>
                  <a:gd name="connsiteY2" fmla="*/ 48702 h 53083"/>
                  <a:gd name="connsiteX3" fmla="*/ 44006 w 111823"/>
                  <a:gd name="connsiteY3" fmla="*/ 46321 h 53083"/>
                  <a:gd name="connsiteX4" fmla="*/ 104299 w 111823"/>
                  <a:gd name="connsiteY4" fmla="*/ 20508 h 53083"/>
                  <a:gd name="connsiteX5" fmla="*/ 111824 w 111823"/>
                  <a:gd name="connsiteY5" fmla="*/ 12983 h 53083"/>
                  <a:gd name="connsiteX6" fmla="*/ 62389 w 111823"/>
                  <a:gd name="connsiteY6" fmla="*/ 315 h 53083"/>
                  <a:gd name="connsiteX7" fmla="*/ 40100 w 111823"/>
                  <a:gd name="connsiteY7" fmla="*/ 11840 h 53083"/>
                  <a:gd name="connsiteX8" fmla="*/ 14764 w 111823"/>
                  <a:gd name="connsiteY8" fmla="*/ 18317 h 53083"/>
                  <a:gd name="connsiteX9" fmla="*/ 0 w 111823"/>
                  <a:gd name="connsiteY9" fmla="*/ 19079 h 53083"/>
                  <a:gd name="connsiteX10" fmla="*/ 20574 w 111823"/>
                  <a:gd name="connsiteY10" fmla="*/ 42797 h 53083"/>
                  <a:gd name="connsiteX11" fmla="*/ 27146 w 111823"/>
                  <a:gd name="connsiteY11" fmla="*/ 53084 h 53083"/>
                  <a:gd name="connsiteX12" fmla="*/ 33719 w 111823"/>
                  <a:gd name="connsiteY12" fmla="*/ 51750 h 53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1823" h="53083">
                    <a:moveTo>
                      <a:pt x="33814" y="51655"/>
                    </a:moveTo>
                    <a:cubicBezTo>
                      <a:pt x="37624" y="51274"/>
                      <a:pt x="41339" y="50798"/>
                      <a:pt x="45149" y="50321"/>
                    </a:cubicBezTo>
                    <a:cubicBezTo>
                      <a:pt x="44577" y="49750"/>
                      <a:pt x="43910" y="49178"/>
                      <a:pt x="43244" y="48702"/>
                    </a:cubicBezTo>
                    <a:cubicBezTo>
                      <a:pt x="42291" y="47845"/>
                      <a:pt x="42863" y="46511"/>
                      <a:pt x="44006" y="46321"/>
                    </a:cubicBezTo>
                    <a:cubicBezTo>
                      <a:pt x="65151" y="42701"/>
                      <a:pt x="86868" y="32986"/>
                      <a:pt x="104299" y="20508"/>
                    </a:cubicBezTo>
                    <a:cubicBezTo>
                      <a:pt x="107061" y="18508"/>
                      <a:pt x="109442" y="15936"/>
                      <a:pt x="111824" y="12983"/>
                    </a:cubicBezTo>
                    <a:cubicBezTo>
                      <a:pt x="96203" y="5459"/>
                      <a:pt x="79820" y="-1590"/>
                      <a:pt x="62389" y="315"/>
                    </a:cubicBezTo>
                    <a:cubicBezTo>
                      <a:pt x="55340" y="4887"/>
                      <a:pt x="47911" y="8888"/>
                      <a:pt x="40100" y="11840"/>
                    </a:cubicBezTo>
                    <a:cubicBezTo>
                      <a:pt x="32004" y="14984"/>
                      <a:pt x="23432" y="17365"/>
                      <a:pt x="14764" y="18317"/>
                    </a:cubicBezTo>
                    <a:cubicBezTo>
                      <a:pt x="10192" y="18794"/>
                      <a:pt x="4953" y="19460"/>
                      <a:pt x="0" y="19079"/>
                    </a:cubicBezTo>
                    <a:cubicBezTo>
                      <a:pt x="7715" y="26033"/>
                      <a:pt x="14573" y="34034"/>
                      <a:pt x="20574" y="42797"/>
                    </a:cubicBezTo>
                    <a:cubicBezTo>
                      <a:pt x="22860" y="46130"/>
                      <a:pt x="25051" y="49559"/>
                      <a:pt x="27146" y="53084"/>
                    </a:cubicBezTo>
                    <a:cubicBezTo>
                      <a:pt x="28861" y="51560"/>
                      <a:pt x="31147" y="52036"/>
                      <a:pt x="33719" y="51750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21" name="شكل حر: شكل 2420">
                <a:extLst>
                  <a:ext uri="{FF2B5EF4-FFF2-40B4-BE49-F238E27FC236}">
                    <a16:creationId xmlns:a16="http://schemas.microsoft.com/office/drawing/2014/main" id="{B3C9400F-B88D-4FDA-7B63-C614AEF3C4F5}"/>
                  </a:ext>
                </a:extLst>
              </p:cNvPr>
              <p:cNvSpPr/>
              <p:nvPr/>
            </p:nvSpPr>
            <p:spPr>
              <a:xfrm>
                <a:off x="6816375" y="3002089"/>
                <a:ext cx="105632" cy="76104"/>
              </a:xfrm>
              <a:custGeom>
                <a:avLst/>
                <a:gdLst>
                  <a:gd name="connsiteX0" fmla="*/ 87630 w 105632"/>
                  <a:gd name="connsiteY0" fmla="*/ 25241 h 76104"/>
                  <a:gd name="connsiteX1" fmla="*/ 49339 w 105632"/>
                  <a:gd name="connsiteY1" fmla="*/ 30194 h 76104"/>
                  <a:gd name="connsiteX2" fmla="*/ 38195 w 105632"/>
                  <a:gd name="connsiteY2" fmla="*/ 12859 h 76104"/>
                  <a:gd name="connsiteX3" fmla="*/ 26670 w 105632"/>
                  <a:gd name="connsiteY3" fmla="*/ 0 h 76104"/>
                  <a:gd name="connsiteX4" fmla="*/ 16573 w 105632"/>
                  <a:gd name="connsiteY4" fmla="*/ 1333 h 76104"/>
                  <a:gd name="connsiteX5" fmla="*/ 8954 w 105632"/>
                  <a:gd name="connsiteY5" fmla="*/ 1715 h 76104"/>
                  <a:gd name="connsiteX6" fmla="*/ 8477 w 105632"/>
                  <a:gd name="connsiteY6" fmla="*/ 2000 h 76104"/>
                  <a:gd name="connsiteX7" fmla="*/ 6953 w 105632"/>
                  <a:gd name="connsiteY7" fmla="*/ 2667 h 76104"/>
                  <a:gd name="connsiteX8" fmla="*/ 16002 w 105632"/>
                  <a:gd name="connsiteY8" fmla="*/ 19050 h 76104"/>
                  <a:gd name="connsiteX9" fmla="*/ 28956 w 105632"/>
                  <a:gd name="connsiteY9" fmla="*/ 53149 h 76104"/>
                  <a:gd name="connsiteX10" fmla="*/ 33242 w 105632"/>
                  <a:gd name="connsiteY10" fmla="*/ 57626 h 76104"/>
                  <a:gd name="connsiteX11" fmla="*/ 31718 w 105632"/>
                  <a:gd name="connsiteY11" fmla="*/ 59626 h 76104"/>
                  <a:gd name="connsiteX12" fmla="*/ 8287 w 105632"/>
                  <a:gd name="connsiteY12" fmla="*/ 48768 h 76104"/>
                  <a:gd name="connsiteX13" fmla="*/ 0 w 105632"/>
                  <a:gd name="connsiteY13" fmla="*/ 48197 h 76104"/>
                  <a:gd name="connsiteX14" fmla="*/ 11335 w 105632"/>
                  <a:gd name="connsiteY14" fmla="*/ 70866 h 76104"/>
                  <a:gd name="connsiteX15" fmla="*/ 13049 w 105632"/>
                  <a:gd name="connsiteY15" fmla="*/ 76105 h 76104"/>
                  <a:gd name="connsiteX16" fmla="*/ 13335 w 105632"/>
                  <a:gd name="connsiteY16" fmla="*/ 76105 h 76104"/>
                  <a:gd name="connsiteX17" fmla="*/ 31147 w 105632"/>
                  <a:gd name="connsiteY17" fmla="*/ 73247 h 76104"/>
                  <a:gd name="connsiteX18" fmla="*/ 50292 w 105632"/>
                  <a:gd name="connsiteY18" fmla="*/ 61150 h 76104"/>
                  <a:gd name="connsiteX19" fmla="*/ 70199 w 105632"/>
                  <a:gd name="connsiteY19" fmla="*/ 46673 h 76104"/>
                  <a:gd name="connsiteX20" fmla="*/ 105632 w 105632"/>
                  <a:gd name="connsiteY20" fmla="*/ 13240 h 76104"/>
                  <a:gd name="connsiteX21" fmla="*/ 87725 w 105632"/>
                  <a:gd name="connsiteY21" fmla="*/ 25432 h 76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5632" h="76104">
                    <a:moveTo>
                      <a:pt x="87630" y="25241"/>
                    </a:moveTo>
                    <a:cubicBezTo>
                      <a:pt x="77629" y="32290"/>
                      <a:pt x="60484" y="39624"/>
                      <a:pt x="49339" y="30194"/>
                    </a:cubicBezTo>
                    <a:cubicBezTo>
                      <a:pt x="43720" y="25432"/>
                      <a:pt x="42100" y="18764"/>
                      <a:pt x="38195" y="12859"/>
                    </a:cubicBezTo>
                    <a:cubicBezTo>
                      <a:pt x="34957" y="8001"/>
                      <a:pt x="30861" y="3905"/>
                      <a:pt x="26670" y="0"/>
                    </a:cubicBezTo>
                    <a:cubicBezTo>
                      <a:pt x="23336" y="476"/>
                      <a:pt x="20002" y="952"/>
                      <a:pt x="16573" y="1333"/>
                    </a:cubicBezTo>
                    <a:cubicBezTo>
                      <a:pt x="15335" y="1524"/>
                      <a:pt x="11335" y="1333"/>
                      <a:pt x="8954" y="1715"/>
                    </a:cubicBezTo>
                    <a:cubicBezTo>
                      <a:pt x="8763" y="1810"/>
                      <a:pt x="8668" y="1905"/>
                      <a:pt x="8477" y="2000"/>
                    </a:cubicBezTo>
                    <a:cubicBezTo>
                      <a:pt x="8001" y="2286"/>
                      <a:pt x="7429" y="2476"/>
                      <a:pt x="6953" y="2667"/>
                    </a:cubicBezTo>
                    <a:cubicBezTo>
                      <a:pt x="10096" y="8096"/>
                      <a:pt x="13144" y="13525"/>
                      <a:pt x="16002" y="19050"/>
                    </a:cubicBezTo>
                    <a:cubicBezTo>
                      <a:pt x="21526" y="29908"/>
                      <a:pt x="27337" y="41053"/>
                      <a:pt x="28956" y="53149"/>
                    </a:cubicBezTo>
                    <a:cubicBezTo>
                      <a:pt x="30480" y="54483"/>
                      <a:pt x="31909" y="55912"/>
                      <a:pt x="33242" y="57626"/>
                    </a:cubicBezTo>
                    <a:cubicBezTo>
                      <a:pt x="34100" y="58674"/>
                      <a:pt x="32956" y="60484"/>
                      <a:pt x="31718" y="59626"/>
                    </a:cubicBezTo>
                    <a:cubicBezTo>
                      <a:pt x="24479" y="54578"/>
                      <a:pt x="17145" y="50101"/>
                      <a:pt x="8287" y="48768"/>
                    </a:cubicBezTo>
                    <a:cubicBezTo>
                      <a:pt x="5525" y="48387"/>
                      <a:pt x="2762" y="48197"/>
                      <a:pt x="0" y="48197"/>
                    </a:cubicBezTo>
                    <a:cubicBezTo>
                      <a:pt x="5239" y="54673"/>
                      <a:pt x="8668" y="63246"/>
                      <a:pt x="11335" y="70866"/>
                    </a:cubicBezTo>
                    <a:cubicBezTo>
                      <a:pt x="12001" y="72580"/>
                      <a:pt x="12478" y="74390"/>
                      <a:pt x="13049" y="76105"/>
                    </a:cubicBezTo>
                    <a:cubicBezTo>
                      <a:pt x="13144" y="76105"/>
                      <a:pt x="13240" y="76105"/>
                      <a:pt x="13335" y="76105"/>
                    </a:cubicBezTo>
                    <a:cubicBezTo>
                      <a:pt x="19526" y="75438"/>
                      <a:pt x="25241" y="75819"/>
                      <a:pt x="31147" y="73247"/>
                    </a:cubicBezTo>
                    <a:cubicBezTo>
                      <a:pt x="38100" y="70104"/>
                      <a:pt x="44196" y="65723"/>
                      <a:pt x="50292" y="61150"/>
                    </a:cubicBezTo>
                    <a:cubicBezTo>
                      <a:pt x="56864" y="56198"/>
                      <a:pt x="63817" y="51721"/>
                      <a:pt x="70199" y="46673"/>
                    </a:cubicBezTo>
                    <a:cubicBezTo>
                      <a:pt x="83058" y="36576"/>
                      <a:pt x="94012" y="24574"/>
                      <a:pt x="105632" y="13240"/>
                    </a:cubicBezTo>
                    <a:cubicBezTo>
                      <a:pt x="99250" y="16764"/>
                      <a:pt x="93726" y="21241"/>
                      <a:pt x="87725" y="25432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22" name="شكل حر: شكل 2421">
                <a:extLst>
                  <a:ext uri="{FF2B5EF4-FFF2-40B4-BE49-F238E27FC236}">
                    <a16:creationId xmlns:a16="http://schemas.microsoft.com/office/drawing/2014/main" id="{36E5374E-031C-970D-4CA8-87526DE22FE0}"/>
                  </a:ext>
                </a:extLst>
              </p:cNvPr>
              <p:cNvSpPr/>
              <p:nvPr/>
            </p:nvSpPr>
            <p:spPr>
              <a:xfrm>
                <a:off x="6642563" y="2809265"/>
                <a:ext cx="75668" cy="91989"/>
              </a:xfrm>
              <a:custGeom>
                <a:avLst/>
                <a:gdLst>
                  <a:gd name="connsiteX0" fmla="*/ 74848 w 75668"/>
                  <a:gd name="connsiteY0" fmla="*/ 133 h 91989"/>
                  <a:gd name="connsiteX1" fmla="*/ 31223 w 75668"/>
                  <a:gd name="connsiteY1" fmla="*/ 38138 h 91989"/>
                  <a:gd name="connsiteX2" fmla="*/ 77 w 75668"/>
                  <a:gd name="connsiteY2" fmla="*/ 91192 h 91989"/>
                  <a:gd name="connsiteX3" fmla="*/ 1220 w 75668"/>
                  <a:gd name="connsiteY3" fmla="*/ 91668 h 91989"/>
                  <a:gd name="connsiteX4" fmla="*/ 33414 w 75668"/>
                  <a:gd name="connsiteY4" fmla="*/ 43091 h 91989"/>
                  <a:gd name="connsiteX5" fmla="*/ 52940 w 75668"/>
                  <a:gd name="connsiteY5" fmla="*/ 22041 h 91989"/>
                  <a:gd name="connsiteX6" fmla="*/ 75515 w 75668"/>
                  <a:gd name="connsiteY6" fmla="*/ 800 h 91989"/>
                  <a:gd name="connsiteX7" fmla="*/ 74943 w 75668"/>
                  <a:gd name="connsiteY7" fmla="*/ 38 h 91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668" h="91989">
                    <a:moveTo>
                      <a:pt x="74848" y="133"/>
                    </a:moveTo>
                    <a:cubicBezTo>
                      <a:pt x="57989" y="10611"/>
                      <a:pt x="43606" y="22517"/>
                      <a:pt x="31223" y="38138"/>
                    </a:cubicBezTo>
                    <a:cubicBezTo>
                      <a:pt x="18174" y="54521"/>
                      <a:pt x="9221" y="72618"/>
                      <a:pt x="77" y="91192"/>
                    </a:cubicBezTo>
                    <a:cubicBezTo>
                      <a:pt x="-304" y="91859"/>
                      <a:pt x="839" y="92335"/>
                      <a:pt x="1220" y="91668"/>
                    </a:cubicBezTo>
                    <a:cubicBezTo>
                      <a:pt x="10554" y="75000"/>
                      <a:pt x="21508" y="58140"/>
                      <a:pt x="33414" y="43091"/>
                    </a:cubicBezTo>
                    <a:cubicBezTo>
                      <a:pt x="39320" y="35566"/>
                      <a:pt x="45892" y="28613"/>
                      <a:pt x="52940" y="22041"/>
                    </a:cubicBezTo>
                    <a:cubicBezTo>
                      <a:pt x="60370" y="14992"/>
                      <a:pt x="67799" y="7467"/>
                      <a:pt x="75515" y="800"/>
                    </a:cubicBezTo>
                    <a:cubicBezTo>
                      <a:pt x="75896" y="419"/>
                      <a:pt x="75515" y="-153"/>
                      <a:pt x="74943" y="38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23" name="شكل حر: شكل 2422">
                <a:extLst>
                  <a:ext uri="{FF2B5EF4-FFF2-40B4-BE49-F238E27FC236}">
                    <a16:creationId xmlns:a16="http://schemas.microsoft.com/office/drawing/2014/main" id="{801802B9-DB4C-F6D4-43CB-E33B44F757F3}"/>
                  </a:ext>
                </a:extLst>
              </p:cNvPr>
              <p:cNvSpPr/>
              <p:nvPr/>
            </p:nvSpPr>
            <p:spPr>
              <a:xfrm>
                <a:off x="6588678" y="2785680"/>
                <a:ext cx="139390" cy="105097"/>
              </a:xfrm>
              <a:custGeom>
                <a:avLst/>
                <a:gdLst>
                  <a:gd name="connsiteX0" fmla="*/ 139210 w 139390"/>
                  <a:gd name="connsiteY0" fmla="*/ 0 h 105097"/>
                  <a:gd name="connsiteX1" fmla="*/ 35007 w 139390"/>
                  <a:gd name="connsiteY1" fmla="*/ 35528 h 105097"/>
                  <a:gd name="connsiteX2" fmla="*/ 6908 w 139390"/>
                  <a:gd name="connsiteY2" fmla="*/ 64294 h 105097"/>
                  <a:gd name="connsiteX3" fmla="*/ 2145 w 139390"/>
                  <a:gd name="connsiteY3" fmla="*/ 104775 h 105097"/>
                  <a:gd name="connsiteX4" fmla="*/ 3003 w 139390"/>
                  <a:gd name="connsiteY4" fmla="*/ 104775 h 105097"/>
                  <a:gd name="connsiteX5" fmla="*/ 5003 w 139390"/>
                  <a:gd name="connsiteY5" fmla="*/ 83915 h 105097"/>
                  <a:gd name="connsiteX6" fmla="*/ 12242 w 139390"/>
                  <a:gd name="connsiteY6" fmla="*/ 65151 h 105097"/>
                  <a:gd name="connsiteX7" fmla="*/ 43865 w 139390"/>
                  <a:gd name="connsiteY7" fmla="*/ 35624 h 105097"/>
                  <a:gd name="connsiteX8" fmla="*/ 139306 w 139390"/>
                  <a:gd name="connsiteY8" fmla="*/ 286 h 105097"/>
                  <a:gd name="connsiteX9" fmla="*/ 139306 w 139390"/>
                  <a:gd name="connsiteY9" fmla="*/ 0 h 10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9390" h="105097">
                    <a:moveTo>
                      <a:pt x="139210" y="0"/>
                    </a:moveTo>
                    <a:cubicBezTo>
                      <a:pt x="104253" y="9525"/>
                      <a:pt x="66058" y="16097"/>
                      <a:pt x="35007" y="35528"/>
                    </a:cubicBezTo>
                    <a:cubicBezTo>
                      <a:pt x="23482" y="42767"/>
                      <a:pt x="13671" y="52483"/>
                      <a:pt x="6908" y="64294"/>
                    </a:cubicBezTo>
                    <a:cubicBezTo>
                      <a:pt x="-426" y="77153"/>
                      <a:pt x="-1760" y="90678"/>
                      <a:pt x="2145" y="104775"/>
                    </a:cubicBezTo>
                    <a:cubicBezTo>
                      <a:pt x="2241" y="105156"/>
                      <a:pt x="2907" y="105251"/>
                      <a:pt x="3003" y="104775"/>
                    </a:cubicBezTo>
                    <a:cubicBezTo>
                      <a:pt x="4527" y="97917"/>
                      <a:pt x="3384" y="90869"/>
                      <a:pt x="5003" y="83915"/>
                    </a:cubicBezTo>
                    <a:cubicBezTo>
                      <a:pt x="6432" y="77248"/>
                      <a:pt x="8908" y="71056"/>
                      <a:pt x="12242" y="65151"/>
                    </a:cubicBezTo>
                    <a:cubicBezTo>
                      <a:pt x="19386" y="52388"/>
                      <a:pt x="31387" y="42863"/>
                      <a:pt x="43865" y="35624"/>
                    </a:cubicBezTo>
                    <a:cubicBezTo>
                      <a:pt x="72916" y="18574"/>
                      <a:pt x="107111" y="9334"/>
                      <a:pt x="139306" y="286"/>
                    </a:cubicBezTo>
                    <a:cubicBezTo>
                      <a:pt x="139496" y="286"/>
                      <a:pt x="139306" y="0"/>
                      <a:pt x="139306" y="0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24" name="شكل حر: شكل 2423">
                <a:extLst>
                  <a:ext uri="{FF2B5EF4-FFF2-40B4-BE49-F238E27FC236}">
                    <a16:creationId xmlns:a16="http://schemas.microsoft.com/office/drawing/2014/main" id="{30C629D7-CBA3-5DA9-DDC3-53A35DB71E38}"/>
                  </a:ext>
                </a:extLst>
              </p:cNvPr>
              <p:cNvSpPr/>
              <p:nvPr/>
            </p:nvSpPr>
            <p:spPr>
              <a:xfrm>
                <a:off x="6492620" y="2993830"/>
                <a:ext cx="140705" cy="144164"/>
              </a:xfrm>
              <a:custGeom>
                <a:avLst/>
                <a:gdLst>
                  <a:gd name="connsiteX0" fmla="*/ 140113 w 140705"/>
                  <a:gd name="connsiteY0" fmla="*/ 2258 h 144164"/>
                  <a:gd name="connsiteX1" fmla="*/ 98298 w 140705"/>
                  <a:gd name="connsiteY1" fmla="*/ 12926 h 144164"/>
                  <a:gd name="connsiteX2" fmla="*/ 63913 w 140705"/>
                  <a:gd name="connsiteY2" fmla="*/ 50550 h 144164"/>
                  <a:gd name="connsiteX3" fmla="*/ 32957 w 140705"/>
                  <a:gd name="connsiteY3" fmla="*/ 92936 h 144164"/>
                  <a:gd name="connsiteX4" fmla="*/ 15430 w 140705"/>
                  <a:gd name="connsiteY4" fmla="*/ 116272 h 144164"/>
                  <a:gd name="connsiteX5" fmla="*/ 0 w 140705"/>
                  <a:gd name="connsiteY5" fmla="*/ 143895 h 144164"/>
                  <a:gd name="connsiteX6" fmla="*/ 381 w 140705"/>
                  <a:gd name="connsiteY6" fmla="*/ 144085 h 144164"/>
                  <a:gd name="connsiteX7" fmla="*/ 60960 w 140705"/>
                  <a:gd name="connsiteY7" fmla="*/ 61504 h 144164"/>
                  <a:gd name="connsiteX8" fmla="*/ 90678 w 140705"/>
                  <a:gd name="connsiteY8" fmla="*/ 25785 h 144164"/>
                  <a:gd name="connsiteX9" fmla="*/ 139446 w 140705"/>
                  <a:gd name="connsiteY9" fmla="*/ 4163 h 144164"/>
                  <a:gd name="connsiteX10" fmla="*/ 140113 w 140705"/>
                  <a:gd name="connsiteY10" fmla="*/ 2163 h 144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705" h="144164">
                    <a:moveTo>
                      <a:pt x="140113" y="2258"/>
                    </a:moveTo>
                    <a:cubicBezTo>
                      <a:pt x="125158" y="-4124"/>
                      <a:pt x="110395" y="4163"/>
                      <a:pt x="98298" y="12926"/>
                    </a:cubicBezTo>
                    <a:cubicBezTo>
                      <a:pt x="84582" y="22927"/>
                      <a:pt x="73914" y="37024"/>
                      <a:pt x="63913" y="50550"/>
                    </a:cubicBezTo>
                    <a:cubicBezTo>
                      <a:pt x="53530" y="64647"/>
                      <a:pt x="43434" y="78934"/>
                      <a:pt x="32957" y="92936"/>
                    </a:cubicBezTo>
                    <a:cubicBezTo>
                      <a:pt x="27051" y="100747"/>
                      <a:pt x="21050" y="108367"/>
                      <a:pt x="15430" y="116272"/>
                    </a:cubicBezTo>
                    <a:cubicBezTo>
                      <a:pt x="9239" y="125035"/>
                      <a:pt x="4763" y="134275"/>
                      <a:pt x="0" y="143895"/>
                    </a:cubicBezTo>
                    <a:cubicBezTo>
                      <a:pt x="0" y="144085"/>
                      <a:pt x="286" y="144276"/>
                      <a:pt x="381" y="144085"/>
                    </a:cubicBezTo>
                    <a:cubicBezTo>
                      <a:pt x="16288" y="113796"/>
                      <a:pt x="40576" y="88650"/>
                      <a:pt x="60960" y="61504"/>
                    </a:cubicBezTo>
                    <a:cubicBezTo>
                      <a:pt x="70199" y="49121"/>
                      <a:pt x="79629" y="36643"/>
                      <a:pt x="90678" y="25785"/>
                    </a:cubicBezTo>
                    <a:cubicBezTo>
                      <a:pt x="103251" y="13498"/>
                      <a:pt x="120967" y="1496"/>
                      <a:pt x="139446" y="4163"/>
                    </a:cubicBezTo>
                    <a:cubicBezTo>
                      <a:pt x="140589" y="4354"/>
                      <a:pt x="141256" y="2639"/>
                      <a:pt x="140113" y="2163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25" name="شكل حر: شكل 2424">
                <a:extLst>
                  <a:ext uri="{FF2B5EF4-FFF2-40B4-BE49-F238E27FC236}">
                    <a16:creationId xmlns:a16="http://schemas.microsoft.com/office/drawing/2014/main" id="{A0E469A7-97F6-654A-39A7-A549330FB0ED}"/>
                  </a:ext>
                </a:extLst>
              </p:cNvPr>
              <p:cNvSpPr/>
              <p:nvPr/>
            </p:nvSpPr>
            <p:spPr>
              <a:xfrm>
                <a:off x="6487191" y="2994464"/>
                <a:ext cx="69771" cy="132098"/>
              </a:xfrm>
              <a:custGeom>
                <a:avLst/>
                <a:gdLst>
                  <a:gd name="connsiteX0" fmla="*/ 68675 w 69771"/>
                  <a:gd name="connsiteY0" fmla="*/ 100 h 132098"/>
                  <a:gd name="connsiteX1" fmla="*/ 15621 w 69771"/>
                  <a:gd name="connsiteY1" fmla="*/ 50964 h 132098"/>
                  <a:gd name="connsiteX2" fmla="*/ 0 w 69771"/>
                  <a:gd name="connsiteY2" fmla="*/ 131831 h 132098"/>
                  <a:gd name="connsiteX3" fmla="*/ 476 w 69771"/>
                  <a:gd name="connsiteY3" fmla="*/ 131926 h 132098"/>
                  <a:gd name="connsiteX4" fmla="*/ 18955 w 69771"/>
                  <a:gd name="connsiteY4" fmla="*/ 56298 h 132098"/>
                  <a:gd name="connsiteX5" fmla="*/ 68770 w 69771"/>
                  <a:gd name="connsiteY5" fmla="*/ 2481 h 132098"/>
                  <a:gd name="connsiteX6" fmla="*/ 68770 w 69771"/>
                  <a:gd name="connsiteY6" fmla="*/ 100 h 132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771" h="132098">
                    <a:moveTo>
                      <a:pt x="68675" y="100"/>
                    </a:moveTo>
                    <a:cubicBezTo>
                      <a:pt x="41529" y="-1995"/>
                      <a:pt x="23622" y="29247"/>
                      <a:pt x="15621" y="50964"/>
                    </a:cubicBezTo>
                    <a:cubicBezTo>
                      <a:pt x="6001" y="76872"/>
                      <a:pt x="4191" y="104685"/>
                      <a:pt x="0" y="131831"/>
                    </a:cubicBezTo>
                    <a:cubicBezTo>
                      <a:pt x="0" y="132117"/>
                      <a:pt x="381" y="132212"/>
                      <a:pt x="476" y="131926"/>
                    </a:cubicBezTo>
                    <a:cubicBezTo>
                      <a:pt x="6001" y="106590"/>
                      <a:pt x="10192" y="80777"/>
                      <a:pt x="18955" y="56298"/>
                    </a:cubicBezTo>
                    <a:cubicBezTo>
                      <a:pt x="27051" y="33628"/>
                      <a:pt x="42767" y="6672"/>
                      <a:pt x="68770" y="2481"/>
                    </a:cubicBezTo>
                    <a:cubicBezTo>
                      <a:pt x="70009" y="2291"/>
                      <a:pt x="70199" y="195"/>
                      <a:pt x="68770" y="100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26" name="شكل حر: شكل 2425">
                <a:extLst>
                  <a:ext uri="{FF2B5EF4-FFF2-40B4-BE49-F238E27FC236}">
                    <a16:creationId xmlns:a16="http://schemas.microsoft.com/office/drawing/2014/main" id="{D54EDEE4-F773-A11D-A2C8-FDE65C87388A}"/>
                  </a:ext>
                </a:extLst>
              </p:cNvPr>
              <p:cNvSpPr/>
              <p:nvPr/>
            </p:nvSpPr>
            <p:spPr>
              <a:xfrm>
                <a:off x="6345483" y="2907341"/>
                <a:ext cx="184856" cy="51106"/>
              </a:xfrm>
              <a:custGeom>
                <a:avLst/>
                <a:gdLst>
                  <a:gd name="connsiteX0" fmla="*/ 184857 w 184856"/>
                  <a:gd name="connsiteY0" fmla="*/ 48837 h 51106"/>
                  <a:gd name="connsiteX1" fmla="*/ 162282 w 184856"/>
                  <a:gd name="connsiteY1" fmla="*/ 18072 h 51106"/>
                  <a:gd name="connsiteX2" fmla="*/ 115133 w 184856"/>
                  <a:gd name="connsiteY2" fmla="*/ 2165 h 51106"/>
                  <a:gd name="connsiteX3" fmla="*/ 58650 w 184856"/>
                  <a:gd name="connsiteY3" fmla="*/ 3403 h 51106"/>
                  <a:gd name="connsiteX4" fmla="*/ 357 w 184856"/>
                  <a:gd name="connsiteY4" fmla="*/ 17881 h 51106"/>
                  <a:gd name="connsiteX5" fmla="*/ 357 w 184856"/>
                  <a:gd name="connsiteY5" fmla="*/ 18548 h 51106"/>
                  <a:gd name="connsiteX6" fmla="*/ 47316 w 184856"/>
                  <a:gd name="connsiteY6" fmla="*/ 9880 h 51106"/>
                  <a:gd name="connsiteX7" fmla="*/ 102275 w 184856"/>
                  <a:gd name="connsiteY7" fmla="*/ 5784 h 51106"/>
                  <a:gd name="connsiteX8" fmla="*/ 150281 w 184856"/>
                  <a:gd name="connsiteY8" fmla="*/ 18072 h 51106"/>
                  <a:gd name="connsiteX9" fmla="*/ 171521 w 184856"/>
                  <a:gd name="connsiteY9" fmla="*/ 34169 h 51106"/>
                  <a:gd name="connsiteX10" fmla="*/ 182285 w 184856"/>
                  <a:gd name="connsiteY10" fmla="*/ 50552 h 51106"/>
                  <a:gd name="connsiteX11" fmla="*/ 184666 w 184856"/>
                  <a:gd name="connsiteY11" fmla="*/ 48932 h 51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856" h="51106">
                    <a:moveTo>
                      <a:pt x="184857" y="48837"/>
                    </a:moveTo>
                    <a:cubicBezTo>
                      <a:pt x="180189" y="36931"/>
                      <a:pt x="172855" y="25406"/>
                      <a:pt x="162282" y="18072"/>
                    </a:cubicBezTo>
                    <a:cubicBezTo>
                      <a:pt x="149138" y="8832"/>
                      <a:pt x="130659" y="4737"/>
                      <a:pt x="115133" y="2165"/>
                    </a:cubicBezTo>
                    <a:cubicBezTo>
                      <a:pt x="96465" y="-1074"/>
                      <a:pt x="77129" y="-693"/>
                      <a:pt x="58650" y="3403"/>
                    </a:cubicBezTo>
                    <a:cubicBezTo>
                      <a:pt x="39219" y="7689"/>
                      <a:pt x="20455" y="16167"/>
                      <a:pt x="357" y="17881"/>
                    </a:cubicBezTo>
                    <a:cubicBezTo>
                      <a:pt x="-119" y="17881"/>
                      <a:pt x="-119" y="18548"/>
                      <a:pt x="357" y="18548"/>
                    </a:cubicBezTo>
                    <a:cubicBezTo>
                      <a:pt x="16645" y="18357"/>
                      <a:pt x="31599" y="13785"/>
                      <a:pt x="47316" y="9880"/>
                    </a:cubicBezTo>
                    <a:cubicBezTo>
                      <a:pt x="65318" y="5403"/>
                      <a:pt x="83796" y="4070"/>
                      <a:pt x="102275" y="5784"/>
                    </a:cubicBezTo>
                    <a:cubicBezTo>
                      <a:pt x="118848" y="7308"/>
                      <a:pt x="134946" y="11880"/>
                      <a:pt x="150281" y="18072"/>
                    </a:cubicBezTo>
                    <a:cubicBezTo>
                      <a:pt x="158853" y="21501"/>
                      <a:pt x="165997" y="26739"/>
                      <a:pt x="171521" y="34169"/>
                    </a:cubicBezTo>
                    <a:cubicBezTo>
                      <a:pt x="175427" y="39407"/>
                      <a:pt x="178475" y="45313"/>
                      <a:pt x="182285" y="50552"/>
                    </a:cubicBezTo>
                    <a:cubicBezTo>
                      <a:pt x="183333" y="51980"/>
                      <a:pt x="185238" y="50361"/>
                      <a:pt x="184666" y="48932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27" name="شكل حر: شكل 2426">
                <a:extLst>
                  <a:ext uri="{FF2B5EF4-FFF2-40B4-BE49-F238E27FC236}">
                    <a16:creationId xmlns:a16="http://schemas.microsoft.com/office/drawing/2014/main" id="{5F8B680F-4D10-6A61-904D-2733C51D07A2}"/>
                  </a:ext>
                </a:extLst>
              </p:cNvPr>
              <p:cNvSpPr/>
              <p:nvPr/>
            </p:nvSpPr>
            <p:spPr>
              <a:xfrm>
                <a:off x="6347198" y="2873228"/>
                <a:ext cx="200086" cy="52061"/>
              </a:xfrm>
              <a:custGeom>
                <a:avLst/>
                <a:gdLst>
                  <a:gd name="connsiteX0" fmla="*/ 200001 w 200086"/>
                  <a:gd name="connsiteY0" fmla="*/ 30563 h 52061"/>
                  <a:gd name="connsiteX1" fmla="*/ 164854 w 200086"/>
                  <a:gd name="connsiteY1" fmla="*/ 5226 h 52061"/>
                  <a:gd name="connsiteX2" fmla="*/ 105513 w 200086"/>
                  <a:gd name="connsiteY2" fmla="*/ 1607 h 52061"/>
                  <a:gd name="connsiteX3" fmla="*/ 46077 w 200086"/>
                  <a:gd name="connsiteY3" fmla="*/ 19895 h 52061"/>
                  <a:gd name="connsiteX4" fmla="*/ 452 w 200086"/>
                  <a:gd name="connsiteY4" fmla="*/ 50660 h 52061"/>
                  <a:gd name="connsiteX5" fmla="*/ 928 w 200086"/>
                  <a:gd name="connsiteY5" fmla="*/ 51994 h 52061"/>
                  <a:gd name="connsiteX6" fmla="*/ 18454 w 200086"/>
                  <a:gd name="connsiteY6" fmla="*/ 41231 h 52061"/>
                  <a:gd name="connsiteX7" fmla="*/ 41124 w 200086"/>
                  <a:gd name="connsiteY7" fmla="*/ 25229 h 52061"/>
                  <a:gd name="connsiteX8" fmla="*/ 64460 w 200086"/>
                  <a:gd name="connsiteY8" fmla="*/ 16466 h 52061"/>
                  <a:gd name="connsiteX9" fmla="*/ 94083 w 200086"/>
                  <a:gd name="connsiteY9" fmla="*/ 8084 h 52061"/>
                  <a:gd name="connsiteX10" fmla="*/ 153900 w 200086"/>
                  <a:gd name="connsiteY10" fmla="*/ 7512 h 52061"/>
                  <a:gd name="connsiteX11" fmla="*/ 198096 w 200086"/>
                  <a:gd name="connsiteY11" fmla="*/ 31801 h 52061"/>
                  <a:gd name="connsiteX12" fmla="*/ 200001 w 200086"/>
                  <a:gd name="connsiteY12" fmla="*/ 30658 h 52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0086" h="52061">
                    <a:moveTo>
                      <a:pt x="200001" y="30563"/>
                    </a:moveTo>
                    <a:cubicBezTo>
                      <a:pt x="193810" y="16466"/>
                      <a:pt x="179046" y="9036"/>
                      <a:pt x="164854" y="5226"/>
                    </a:cubicBezTo>
                    <a:cubicBezTo>
                      <a:pt x="145423" y="-108"/>
                      <a:pt x="125515" y="-1441"/>
                      <a:pt x="105513" y="1607"/>
                    </a:cubicBezTo>
                    <a:cubicBezTo>
                      <a:pt x="85034" y="4750"/>
                      <a:pt x="64936" y="11608"/>
                      <a:pt x="46077" y="19895"/>
                    </a:cubicBezTo>
                    <a:cubicBezTo>
                      <a:pt x="28932" y="27515"/>
                      <a:pt x="17121" y="42469"/>
                      <a:pt x="452" y="50660"/>
                    </a:cubicBezTo>
                    <a:cubicBezTo>
                      <a:pt x="-405" y="51041"/>
                      <a:pt x="71" y="52375"/>
                      <a:pt x="928" y="51994"/>
                    </a:cubicBezTo>
                    <a:cubicBezTo>
                      <a:pt x="7691" y="49708"/>
                      <a:pt x="13025" y="45707"/>
                      <a:pt x="18454" y="41231"/>
                    </a:cubicBezTo>
                    <a:cubicBezTo>
                      <a:pt x="25789" y="35230"/>
                      <a:pt x="32647" y="29515"/>
                      <a:pt x="41124" y="25229"/>
                    </a:cubicBezTo>
                    <a:cubicBezTo>
                      <a:pt x="48553" y="21419"/>
                      <a:pt x="56650" y="19037"/>
                      <a:pt x="64460" y="16466"/>
                    </a:cubicBezTo>
                    <a:cubicBezTo>
                      <a:pt x="74271" y="13227"/>
                      <a:pt x="83986" y="10179"/>
                      <a:pt x="94083" y="8084"/>
                    </a:cubicBezTo>
                    <a:cubicBezTo>
                      <a:pt x="113800" y="4083"/>
                      <a:pt x="134183" y="3416"/>
                      <a:pt x="153900" y="7512"/>
                    </a:cubicBezTo>
                    <a:cubicBezTo>
                      <a:pt x="171521" y="11132"/>
                      <a:pt x="185618" y="18656"/>
                      <a:pt x="198096" y="31801"/>
                    </a:cubicBezTo>
                    <a:cubicBezTo>
                      <a:pt x="198858" y="32563"/>
                      <a:pt x="200477" y="31706"/>
                      <a:pt x="200001" y="30658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28" name="شكل حر: شكل 2427">
                <a:extLst>
                  <a:ext uri="{FF2B5EF4-FFF2-40B4-BE49-F238E27FC236}">
                    <a16:creationId xmlns:a16="http://schemas.microsoft.com/office/drawing/2014/main" id="{5077A32E-E7E9-3A2D-7936-D1FB29261A9B}"/>
                  </a:ext>
                </a:extLst>
              </p:cNvPr>
              <p:cNvSpPr/>
              <p:nvPr/>
            </p:nvSpPr>
            <p:spPr>
              <a:xfrm>
                <a:off x="6549435" y="2909206"/>
                <a:ext cx="9098" cy="14924"/>
              </a:xfrm>
              <a:custGeom>
                <a:avLst/>
                <a:gdLst>
                  <a:gd name="connsiteX0" fmla="*/ 9003 w 9098"/>
                  <a:gd name="connsiteY0" fmla="*/ 10777 h 14924"/>
                  <a:gd name="connsiteX1" fmla="*/ 5384 w 9098"/>
                  <a:gd name="connsiteY1" fmla="*/ 204 h 14924"/>
                  <a:gd name="connsiteX2" fmla="*/ 50 w 9098"/>
                  <a:gd name="connsiteY2" fmla="*/ 7538 h 14924"/>
                  <a:gd name="connsiteX3" fmla="*/ 8908 w 9098"/>
                  <a:gd name="connsiteY3" fmla="*/ 11920 h 14924"/>
                  <a:gd name="connsiteX4" fmla="*/ 9098 w 9098"/>
                  <a:gd name="connsiteY4" fmla="*/ 10777 h 1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98" h="14924">
                    <a:moveTo>
                      <a:pt x="9003" y="10777"/>
                    </a:moveTo>
                    <a:cubicBezTo>
                      <a:pt x="9289" y="7443"/>
                      <a:pt x="8336" y="1252"/>
                      <a:pt x="5384" y="204"/>
                    </a:cubicBezTo>
                    <a:cubicBezTo>
                      <a:pt x="1478" y="-1130"/>
                      <a:pt x="-331" y="4395"/>
                      <a:pt x="50" y="7538"/>
                    </a:cubicBezTo>
                    <a:cubicBezTo>
                      <a:pt x="621" y="12205"/>
                      <a:pt x="7289" y="18873"/>
                      <a:pt x="8908" y="11920"/>
                    </a:cubicBezTo>
                    <a:cubicBezTo>
                      <a:pt x="8908" y="11539"/>
                      <a:pt x="9003" y="11253"/>
                      <a:pt x="9098" y="10777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29" name="شكل حر: شكل 2428">
                <a:extLst>
                  <a:ext uri="{FF2B5EF4-FFF2-40B4-BE49-F238E27FC236}">
                    <a16:creationId xmlns:a16="http://schemas.microsoft.com/office/drawing/2014/main" id="{0F9C780C-274C-28E4-E73C-5B66A2E206D5}"/>
                  </a:ext>
                </a:extLst>
              </p:cNvPr>
              <p:cNvSpPr/>
              <p:nvPr/>
            </p:nvSpPr>
            <p:spPr>
              <a:xfrm>
                <a:off x="6711765" y="2951318"/>
                <a:ext cx="128872" cy="98557"/>
              </a:xfrm>
              <a:custGeom>
                <a:avLst/>
                <a:gdLst>
                  <a:gd name="connsiteX0" fmla="*/ 128804 w 128872"/>
                  <a:gd name="connsiteY0" fmla="*/ 97633 h 98557"/>
                  <a:gd name="connsiteX1" fmla="*/ 76511 w 128872"/>
                  <a:gd name="connsiteY1" fmla="*/ 22481 h 98557"/>
                  <a:gd name="connsiteX2" fmla="*/ 121 w 128872"/>
                  <a:gd name="connsiteY2" fmla="*/ 5622 h 98557"/>
                  <a:gd name="connsiteX3" fmla="*/ 311 w 128872"/>
                  <a:gd name="connsiteY3" fmla="*/ 6098 h 98557"/>
                  <a:gd name="connsiteX4" fmla="*/ 22124 w 128872"/>
                  <a:gd name="connsiteY4" fmla="*/ 4193 h 98557"/>
                  <a:gd name="connsiteX5" fmla="*/ 41174 w 128872"/>
                  <a:gd name="connsiteY5" fmla="*/ 7908 h 98557"/>
                  <a:gd name="connsiteX6" fmla="*/ 80131 w 128872"/>
                  <a:gd name="connsiteY6" fmla="*/ 32387 h 98557"/>
                  <a:gd name="connsiteX7" fmla="*/ 105086 w 128872"/>
                  <a:gd name="connsiteY7" fmla="*/ 62677 h 98557"/>
                  <a:gd name="connsiteX8" fmla="*/ 127946 w 128872"/>
                  <a:gd name="connsiteY8" fmla="*/ 98395 h 98557"/>
                  <a:gd name="connsiteX9" fmla="*/ 128804 w 128872"/>
                  <a:gd name="connsiteY9" fmla="*/ 97633 h 98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872" h="98557">
                    <a:moveTo>
                      <a:pt x="128804" y="97633"/>
                    </a:moveTo>
                    <a:cubicBezTo>
                      <a:pt x="115850" y="69916"/>
                      <a:pt x="100133" y="42388"/>
                      <a:pt x="76511" y="22481"/>
                    </a:cubicBezTo>
                    <a:cubicBezTo>
                      <a:pt x="56890" y="6003"/>
                      <a:pt x="24791" y="-8285"/>
                      <a:pt x="121" y="5622"/>
                    </a:cubicBezTo>
                    <a:cubicBezTo>
                      <a:pt x="-165" y="5812"/>
                      <a:pt x="121" y="6098"/>
                      <a:pt x="311" y="6098"/>
                    </a:cubicBezTo>
                    <a:cubicBezTo>
                      <a:pt x="7646" y="5717"/>
                      <a:pt x="14694" y="4003"/>
                      <a:pt x="22124" y="4193"/>
                    </a:cubicBezTo>
                    <a:cubicBezTo>
                      <a:pt x="28601" y="4384"/>
                      <a:pt x="34982" y="5908"/>
                      <a:pt x="41174" y="7908"/>
                    </a:cubicBezTo>
                    <a:cubicBezTo>
                      <a:pt x="55842" y="12766"/>
                      <a:pt x="68891" y="21910"/>
                      <a:pt x="80131" y="32387"/>
                    </a:cubicBezTo>
                    <a:cubicBezTo>
                      <a:pt x="89656" y="41341"/>
                      <a:pt x="97847" y="51818"/>
                      <a:pt x="105086" y="62677"/>
                    </a:cubicBezTo>
                    <a:cubicBezTo>
                      <a:pt x="112897" y="74297"/>
                      <a:pt x="118326" y="88204"/>
                      <a:pt x="127946" y="98395"/>
                    </a:cubicBezTo>
                    <a:cubicBezTo>
                      <a:pt x="128423" y="98872"/>
                      <a:pt x="129089" y="98205"/>
                      <a:pt x="128804" y="97633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30" name="شكل حر: شكل 2429">
                <a:extLst>
                  <a:ext uri="{FF2B5EF4-FFF2-40B4-BE49-F238E27FC236}">
                    <a16:creationId xmlns:a16="http://schemas.microsoft.com/office/drawing/2014/main" id="{886DB97C-E7D6-B2E6-8971-A7425EA589D2}"/>
                  </a:ext>
                </a:extLst>
              </p:cNvPr>
              <p:cNvSpPr/>
              <p:nvPr/>
            </p:nvSpPr>
            <p:spPr>
              <a:xfrm>
                <a:off x="6702790" y="2995312"/>
                <a:ext cx="113039" cy="35828"/>
              </a:xfrm>
              <a:custGeom>
                <a:avLst/>
                <a:gdLst>
                  <a:gd name="connsiteX0" fmla="*/ 86058 w 113039"/>
                  <a:gd name="connsiteY0" fmla="*/ 20683 h 35828"/>
                  <a:gd name="connsiteX1" fmla="*/ 57579 w 113039"/>
                  <a:gd name="connsiteY1" fmla="*/ 8682 h 35828"/>
                  <a:gd name="connsiteX2" fmla="*/ 25479 w 113039"/>
                  <a:gd name="connsiteY2" fmla="*/ 586 h 35828"/>
                  <a:gd name="connsiteX3" fmla="*/ 143 w 113039"/>
                  <a:gd name="connsiteY3" fmla="*/ 1348 h 35828"/>
                  <a:gd name="connsiteX4" fmla="*/ 143 w 113039"/>
                  <a:gd name="connsiteY4" fmla="*/ 1633 h 35828"/>
                  <a:gd name="connsiteX5" fmla="*/ 56245 w 113039"/>
                  <a:gd name="connsiteY5" fmla="*/ 13444 h 35828"/>
                  <a:gd name="connsiteX6" fmla="*/ 82725 w 113039"/>
                  <a:gd name="connsiteY6" fmla="*/ 23541 h 35828"/>
                  <a:gd name="connsiteX7" fmla="*/ 112728 w 113039"/>
                  <a:gd name="connsiteY7" fmla="*/ 35828 h 35828"/>
                  <a:gd name="connsiteX8" fmla="*/ 113014 w 113039"/>
                  <a:gd name="connsiteY8" fmla="*/ 35447 h 35828"/>
                  <a:gd name="connsiteX9" fmla="*/ 86249 w 113039"/>
                  <a:gd name="connsiteY9" fmla="*/ 20588 h 35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039" h="35828">
                    <a:moveTo>
                      <a:pt x="86058" y="20683"/>
                    </a:moveTo>
                    <a:cubicBezTo>
                      <a:pt x="76724" y="16302"/>
                      <a:pt x="67294" y="12111"/>
                      <a:pt x="57579" y="8682"/>
                    </a:cubicBezTo>
                    <a:cubicBezTo>
                      <a:pt x="47196" y="4967"/>
                      <a:pt x="36433" y="2205"/>
                      <a:pt x="25479" y="586"/>
                    </a:cubicBezTo>
                    <a:cubicBezTo>
                      <a:pt x="16812" y="-653"/>
                      <a:pt x="8715" y="300"/>
                      <a:pt x="143" y="1348"/>
                    </a:cubicBezTo>
                    <a:cubicBezTo>
                      <a:pt x="-48" y="1348"/>
                      <a:pt x="-48" y="1633"/>
                      <a:pt x="143" y="1633"/>
                    </a:cubicBezTo>
                    <a:cubicBezTo>
                      <a:pt x="19002" y="681"/>
                      <a:pt x="38719" y="7158"/>
                      <a:pt x="56245" y="13444"/>
                    </a:cubicBezTo>
                    <a:cubicBezTo>
                      <a:pt x="65103" y="16588"/>
                      <a:pt x="73866" y="20112"/>
                      <a:pt x="82725" y="23541"/>
                    </a:cubicBezTo>
                    <a:cubicBezTo>
                      <a:pt x="92726" y="27541"/>
                      <a:pt x="102441" y="32685"/>
                      <a:pt x="112728" y="35828"/>
                    </a:cubicBezTo>
                    <a:cubicBezTo>
                      <a:pt x="112919" y="35828"/>
                      <a:pt x="113109" y="35638"/>
                      <a:pt x="113014" y="35447"/>
                    </a:cubicBezTo>
                    <a:cubicBezTo>
                      <a:pt x="106251" y="27541"/>
                      <a:pt x="95298" y="24874"/>
                      <a:pt x="86249" y="20588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31" name="شكل حر: شكل 2430">
                <a:extLst>
                  <a:ext uri="{FF2B5EF4-FFF2-40B4-BE49-F238E27FC236}">
                    <a16:creationId xmlns:a16="http://schemas.microsoft.com/office/drawing/2014/main" id="{FA85D0C8-D8D3-20A0-6AD3-B2ACBBCDD765}"/>
                  </a:ext>
                </a:extLst>
              </p:cNvPr>
              <p:cNvSpPr/>
              <p:nvPr/>
            </p:nvSpPr>
            <p:spPr>
              <a:xfrm>
                <a:off x="6559345" y="3040067"/>
                <a:ext cx="28090" cy="28653"/>
              </a:xfrm>
              <a:custGeom>
                <a:avLst/>
                <a:gdLst>
                  <a:gd name="connsiteX0" fmla="*/ 25764 w 28090"/>
                  <a:gd name="connsiteY0" fmla="*/ 1169 h 28653"/>
                  <a:gd name="connsiteX1" fmla="*/ 15096 w 28090"/>
                  <a:gd name="connsiteY1" fmla="*/ 3360 h 28653"/>
                  <a:gd name="connsiteX2" fmla="*/ 1094 w 28090"/>
                  <a:gd name="connsiteY2" fmla="*/ 16790 h 28653"/>
                  <a:gd name="connsiteX3" fmla="*/ 6809 w 28090"/>
                  <a:gd name="connsiteY3" fmla="*/ 28601 h 28653"/>
                  <a:gd name="connsiteX4" fmla="*/ 23382 w 28090"/>
                  <a:gd name="connsiteY4" fmla="*/ 17552 h 28653"/>
                  <a:gd name="connsiteX5" fmla="*/ 25764 w 28090"/>
                  <a:gd name="connsiteY5" fmla="*/ 1169 h 28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090" h="28653">
                    <a:moveTo>
                      <a:pt x="25764" y="1169"/>
                    </a:moveTo>
                    <a:cubicBezTo>
                      <a:pt x="22811" y="-1402"/>
                      <a:pt x="18525" y="693"/>
                      <a:pt x="15096" y="3360"/>
                    </a:cubicBezTo>
                    <a:cubicBezTo>
                      <a:pt x="9190" y="6122"/>
                      <a:pt x="3856" y="11171"/>
                      <a:pt x="1094" y="16790"/>
                    </a:cubicBezTo>
                    <a:cubicBezTo>
                      <a:pt x="-1287" y="21648"/>
                      <a:pt x="46" y="29363"/>
                      <a:pt x="6809" y="28601"/>
                    </a:cubicBezTo>
                    <a:cubicBezTo>
                      <a:pt x="13286" y="27839"/>
                      <a:pt x="19287" y="22220"/>
                      <a:pt x="23382" y="17552"/>
                    </a:cubicBezTo>
                    <a:cubicBezTo>
                      <a:pt x="26907" y="13457"/>
                      <a:pt x="30621" y="5646"/>
                      <a:pt x="25764" y="1169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32" name="شكل حر: شكل 2431">
                <a:extLst>
                  <a:ext uri="{FF2B5EF4-FFF2-40B4-BE49-F238E27FC236}">
                    <a16:creationId xmlns:a16="http://schemas.microsoft.com/office/drawing/2014/main" id="{55195111-8097-DBB3-B029-483FC37B48AC}"/>
                  </a:ext>
                </a:extLst>
              </p:cNvPr>
              <p:cNvSpPr/>
              <p:nvPr/>
            </p:nvSpPr>
            <p:spPr>
              <a:xfrm>
                <a:off x="6542996" y="3070573"/>
                <a:ext cx="14982" cy="15072"/>
              </a:xfrm>
              <a:custGeom>
                <a:avLst/>
                <a:gdLst>
                  <a:gd name="connsiteX0" fmla="*/ 12585 w 14982"/>
                  <a:gd name="connsiteY0" fmla="*/ 95 h 15072"/>
                  <a:gd name="connsiteX1" fmla="*/ 2488 w 14982"/>
                  <a:gd name="connsiteY1" fmla="*/ 6477 h 15072"/>
                  <a:gd name="connsiteX2" fmla="*/ 107 w 14982"/>
                  <a:gd name="connsiteY2" fmla="*/ 11240 h 15072"/>
                  <a:gd name="connsiteX3" fmla="*/ 964 w 14982"/>
                  <a:gd name="connsiteY3" fmla="*/ 13811 h 15072"/>
                  <a:gd name="connsiteX4" fmla="*/ 14966 w 14982"/>
                  <a:gd name="connsiteY4" fmla="*/ 2191 h 15072"/>
                  <a:gd name="connsiteX5" fmla="*/ 12490 w 14982"/>
                  <a:gd name="connsiteY5" fmla="*/ 0 h 15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982" h="15072">
                    <a:moveTo>
                      <a:pt x="12585" y="95"/>
                    </a:moveTo>
                    <a:cubicBezTo>
                      <a:pt x="8013" y="95"/>
                      <a:pt x="4108" y="2762"/>
                      <a:pt x="2488" y="6477"/>
                    </a:cubicBezTo>
                    <a:cubicBezTo>
                      <a:pt x="1441" y="7906"/>
                      <a:pt x="583" y="9525"/>
                      <a:pt x="107" y="11240"/>
                    </a:cubicBezTo>
                    <a:cubicBezTo>
                      <a:pt x="-179" y="12097"/>
                      <a:pt x="107" y="13335"/>
                      <a:pt x="964" y="13811"/>
                    </a:cubicBezTo>
                    <a:cubicBezTo>
                      <a:pt x="9156" y="18288"/>
                      <a:pt x="15347" y="10001"/>
                      <a:pt x="14966" y="2191"/>
                    </a:cubicBezTo>
                    <a:cubicBezTo>
                      <a:pt x="14966" y="857"/>
                      <a:pt x="13728" y="0"/>
                      <a:pt x="12490" y="0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33" name="شكل حر: شكل 2432">
                <a:extLst>
                  <a:ext uri="{FF2B5EF4-FFF2-40B4-BE49-F238E27FC236}">
                    <a16:creationId xmlns:a16="http://schemas.microsoft.com/office/drawing/2014/main" id="{E06D3A58-1F2E-7F66-09F9-330488948427}"/>
                  </a:ext>
                </a:extLst>
              </p:cNvPr>
              <p:cNvSpPr/>
              <p:nvPr/>
            </p:nvSpPr>
            <p:spPr>
              <a:xfrm>
                <a:off x="6526041" y="3009566"/>
                <a:ext cx="16190" cy="14932"/>
              </a:xfrm>
              <a:custGeom>
                <a:avLst/>
                <a:gdLst>
                  <a:gd name="connsiteX0" fmla="*/ 14776 w 16190"/>
                  <a:gd name="connsiteY0" fmla="*/ 333 h 14932"/>
                  <a:gd name="connsiteX1" fmla="*/ 6203 w 16190"/>
                  <a:gd name="connsiteY1" fmla="*/ 2238 h 14932"/>
                  <a:gd name="connsiteX2" fmla="*/ 107 w 16190"/>
                  <a:gd name="connsiteY2" fmla="*/ 10620 h 14932"/>
                  <a:gd name="connsiteX3" fmla="*/ 964 w 16190"/>
                  <a:gd name="connsiteY3" fmla="*/ 13001 h 14932"/>
                  <a:gd name="connsiteX4" fmla="*/ 3536 w 16190"/>
                  <a:gd name="connsiteY4" fmla="*/ 14906 h 14932"/>
                  <a:gd name="connsiteX5" fmla="*/ 11918 w 16190"/>
                  <a:gd name="connsiteY5" fmla="*/ 9953 h 14932"/>
                  <a:gd name="connsiteX6" fmla="*/ 16109 w 16190"/>
                  <a:gd name="connsiteY6" fmla="*/ 2809 h 14932"/>
                  <a:gd name="connsiteX7" fmla="*/ 14776 w 16190"/>
                  <a:gd name="connsiteY7" fmla="*/ 237 h 14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190" h="14932">
                    <a:moveTo>
                      <a:pt x="14776" y="333"/>
                    </a:moveTo>
                    <a:cubicBezTo>
                      <a:pt x="11251" y="-525"/>
                      <a:pt x="8394" y="333"/>
                      <a:pt x="6203" y="2238"/>
                    </a:cubicBezTo>
                    <a:cubicBezTo>
                      <a:pt x="3250" y="4143"/>
                      <a:pt x="1250" y="7191"/>
                      <a:pt x="107" y="10620"/>
                    </a:cubicBezTo>
                    <a:cubicBezTo>
                      <a:pt x="-179" y="11477"/>
                      <a:pt x="107" y="12620"/>
                      <a:pt x="964" y="13001"/>
                    </a:cubicBezTo>
                    <a:cubicBezTo>
                      <a:pt x="1155" y="14239"/>
                      <a:pt x="2298" y="15096"/>
                      <a:pt x="3536" y="14906"/>
                    </a:cubicBezTo>
                    <a:cubicBezTo>
                      <a:pt x="6870" y="14430"/>
                      <a:pt x="9918" y="12620"/>
                      <a:pt x="11918" y="9953"/>
                    </a:cubicBezTo>
                    <a:cubicBezTo>
                      <a:pt x="14014" y="8048"/>
                      <a:pt x="15538" y="5476"/>
                      <a:pt x="16109" y="2809"/>
                    </a:cubicBezTo>
                    <a:cubicBezTo>
                      <a:pt x="16395" y="1761"/>
                      <a:pt x="15919" y="523"/>
                      <a:pt x="14776" y="237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34" name="شكل حر: شكل 2433">
                <a:extLst>
                  <a:ext uri="{FF2B5EF4-FFF2-40B4-BE49-F238E27FC236}">
                    <a16:creationId xmlns:a16="http://schemas.microsoft.com/office/drawing/2014/main" id="{3B3CF0B4-4393-82F6-0AB9-46296C3F7B09}"/>
                  </a:ext>
                </a:extLst>
              </p:cNvPr>
              <p:cNvSpPr/>
              <p:nvPr/>
            </p:nvSpPr>
            <p:spPr>
              <a:xfrm>
                <a:off x="6517290" y="3029460"/>
                <a:ext cx="8577" cy="9333"/>
              </a:xfrm>
              <a:custGeom>
                <a:avLst/>
                <a:gdLst>
                  <a:gd name="connsiteX0" fmla="*/ 8192 w 8577"/>
                  <a:gd name="connsiteY0" fmla="*/ 3966 h 9333"/>
                  <a:gd name="connsiteX1" fmla="*/ 8192 w 8577"/>
                  <a:gd name="connsiteY1" fmla="*/ 3680 h 9333"/>
                  <a:gd name="connsiteX2" fmla="*/ 8573 w 8577"/>
                  <a:gd name="connsiteY2" fmla="*/ 1585 h 9333"/>
                  <a:gd name="connsiteX3" fmla="*/ 6572 w 8577"/>
                  <a:gd name="connsiteY3" fmla="*/ 61 h 9333"/>
                  <a:gd name="connsiteX4" fmla="*/ 3048 w 8577"/>
                  <a:gd name="connsiteY4" fmla="*/ 2251 h 9333"/>
                  <a:gd name="connsiteX5" fmla="*/ 2381 w 8577"/>
                  <a:gd name="connsiteY5" fmla="*/ 2823 h 9333"/>
                  <a:gd name="connsiteX6" fmla="*/ 2381 w 8577"/>
                  <a:gd name="connsiteY6" fmla="*/ 2918 h 9333"/>
                  <a:gd name="connsiteX7" fmla="*/ 0 w 8577"/>
                  <a:gd name="connsiteY7" fmla="*/ 7300 h 9333"/>
                  <a:gd name="connsiteX8" fmla="*/ 1715 w 8577"/>
                  <a:gd name="connsiteY8" fmla="*/ 9014 h 9333"/>
                  <a:gd name="connsiteX9" fmla="*/ 1715 w 8577"/>
                  <a:gd name="connsiteY9" fmla="*/ 9014 h 9333"/>
                  <a:gd name="connsiteX10" fmla="*/ 4286 w 8577"/>
                  <a:gd name="connsiteY10" fmla="*/ 8633 h 9333"/>
                  <a:gd name="connsiteX11" fmla="*/ 4572 w 8577"/>
                  <a:gd name="connsiteY11" fmla="*/ 8252 h 9333"/>
                  <a:gd name="connsiteX12" fmla="*/ 6763 w 8577"/>
                  <a:gd name="connsiteY12" fmla="*/ 6728 h 9333"/>
                  <a:gd name="connsiteX13" fmla="*/ 8096 w 8577"/>
                  <a:gd name="connsiteY13" fmla="*/ 3871 h 9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577" h="9333">
                    <a:moveTo>
                      <a:pt x="8192" y="3966"/>
                    </a:moveTo>
                    <a:cubicBezTo>
                      <a:pt x="8192" y="3966"/>
                      <a:pt x="8192" y="3775"/>
                      <a:pt x="8192" y="3680"/>
                    </a:cubicBezTo>
                    <a:cubicBezTo>
                      <a:pt x="8382" y="2918"/>
                      <a:pt x="8477" y="2251"/>
                      <a:pt x="8573" y="1585"/>
                    </a:cubicBezTo>
                    <a:cubicBezTo>
                      <a:pt x="8668" y="537"/>
                      <a:pt x="7429" y="-225"/>
                      <a:pt x="6572" y="61"/>
                    </a:cubicBezTo>
                    <a:cubicBezTo>
                      <a:pt x="5048" y="442"/>
                      <a:pt x="3905" y="1204"/>
                      <a:pt x="3048" y="2251"/>
                    </a:cubicBezTo>
                    <a:cubicBezTo>
                      <a:pt x="2858" y="2442"/>
                      <a:pt x="2572" y="2632"/>
                      <a:pt x="2381" y="2823"/>
                    </a:cubicBezTo>
                    <a:cubicBezTo>
                      <a:pt x="2381" y="2823"/>
                      <a:pt x="2381" y="2823"/>
                      <a:pt x="2381" y="2918"/>
                    </a:cubicBezTo>
                    <a:cubicBezTo>
                      <a:pt x="1143" y="4061"/>
                      <a:pt x="95" y="5490"/>
                      <a:pt x="0" y="7300"/>
                    </a:cubicBezTo>
                    <a:cubicBezTo>
                      <a:pt x="0" y="8252"/>
                      <a:pt x="667" y="9205"/>
                      <a:pt x="1715" y="9014"/>
                    </a:cubicBezTo>
                    <a:cubicBezTo>
                      <a:pt x="1715" y="9014"/>
                      <a:pt x="1715" y="9014"/>
                      <a:pt x="1715" y="9014"/>
                    </a:cubicBezTo>
                    <a:cubicBezTo>
                      <a:pt x="2572" y="9490"/>
                      <a:pt x="3715" y="9490"/>
                      <a:pt x="4286" y="8633"/>
                    </a:cubicBezTo>
                    <a:cubicBezTo>
                      <a:pt x="4382" y="8538"/>
                      <a:pt x="4477" y="8347"/>
                      <a:pt x="4572" y="8252"/>
                    </a:cubicBezTo>
                    <a:cubicBezTo>
                      <a:pt x="5334" y="7871"/>
                      <a:pt x="6096" y="7490"/>
                      <a:pt x="6763" y="6728"/>
                    </a:cubicBezTo>
                    <a:cubicBezTo>
                      <a:pt x="7525" y="5966"/>
                      <a:pt x="7906" y="4918"/>
                      <a:pt x="8096" y="3871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35" name="شكل حر: شكل 2434">
                <a:extLst>
                  <a:ext uri="{FF2B5EF4-FFF2-40B4-BE49-F238E27FC236}">
                    <a16:creationId xmlns:a16="http://schemas.microsoft.com/office/drawing/2014/main" id="{516BC1B0-E542-50C0-F899-841296CBDCCC}"/>
                  </a:ext>
                </a:extLst>
              </p:cNvPr>
              <p:cNvSpPr/>
              <p:nvPr/>
            </p:nvSpPr>
            <p:spPr>
              <a:xfrm>
                <a:off x="6697408" y="2823424"/>
                <a:ext cx="23273" cy="23536"/>
              </a:xfrm>
              <a:custGeom>
                <a:avLst/>
                <a:gdLst>
                  <a:gd name="connsiteX0" fmla="*/ 21146 w 23273"/>
                  <a:gd name="connsiteY0" fmla="*/ 2547 h 23536"/>
                  <a:gd name="connsiteX1" fmla="*/ 8287 w 23273"/>
                  <a:gd name="connsiteY1" fmla="*/ 5214 h 23536"/>
                  <a:gd name="connsiteX2" fmla="*/ 0 w 23273"/>
                  <a:gd name="connsiteY2" fmla="*/ 21121 h 23536"/>
                  <a:gd name="connsiteX3" fmla="*/ 1333 w 23273"/>
                  <a:gd name="connsiteY3" fmla="*/ 22931 h 23536"/>
                  <a:gd name="connsiteX4" fmla="*/ 21050 w 23273"/>
                  <a:gd name="connsiteY4" fmla="*/ 2643 h 2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73" h="23536">
                    <a:moveTo>
                      <a:pt x="21146" y="2547"/>
                    </a:moveTo>
                    <a:cubicBezTo>
                      <a:pt x="17145" y="-2311"/>
                      <a:pt x="12287" y="452"/>
                      <a:pt x="8287" y="5214"/>
                    </a:cubicBezTo>
                    <a:cubicBezTo>
                      <a:pt x="2762" y="8072"/>
                      <a:pt x="0" y="14739"/>
                      <a:pt x="0" y="21121"/>
                    </a:cubicBezTo>
                    <a:cubicBezTo>
                      <a:pt x="0" y="21883"/>
                      <a:pt x="667" y="22645"/>
                      <a:pt x="1333" y="22931"/>
                    </a:cubicBezTo>
                    <a:cubicBezTo>
                      <a:pt x="11335" y="26550"/>
                      <a:pt x="29623" y="13215"/>
                      <a:pt x="21050" y="2643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36" name="شكل حر: شكل 2435">
                <a:extLst>
                  <a:ext uri="{FF2B5EF4-FFF2-40B4-BE49-F238E27FC236}">
                    <a16:creationId xmlns:a16="http://schemas.microsoft.com/office/drawing/2014/main" id="{12FA5486-8612-0512-53BE-F62647F8CFC0}"/>
                  </a:ext>
                </a:extLst>
              </p:cNvPr>
              <p:cNvSpPr/>
              <p:nvPr/>
            </p:nvSpPr>
            <p:spPr>
              <a:xfrm>
                <a:off x="6681435" y="2847498"/>
                <a:ext cx="11115" cy="10179"/>
              </a:xfrm>
              <a:custGeom>
                <a:avLst/>
                <a:gdLst>
                  <a:gd name="connsiteX0" fmla="*/ 9401 w 11115"/>
                  <a:gd name="connsiteY0" fmla="*/ 95 h 10179"/>
                  <a:gd name="connsiteX1" fmla="*/ 4734 w 11115"/>
                  <a:gd name="connsiteY1" fmla="*/ 1715 h 10179"/>
                  <a:gd name="connsiteX2" fmla="*/ 2924 w 11115"/>
                  <a:gd name="connsiteY2" fmla="*/ 2762 h 10179"/>
                  <a:gd name="connsiteX3" fmla="*/ 67 w 11115"/>
                  <a:gd name="connsiteY3" fmla="*/ 7620 h 10179"/>
                  <a:gd name="connsiteX4" fmla="*/ 1400 w 11115"/>
                  <a:gd name="connsiteY4" fmla="*/ 9811 h 10179"/>
                  <a:gd name="connsiteX5" fmla="*/ 8163 w 11115"/>
                  <a:gd name="connsiteY5" fmla="*/ 8858 h 10179"/>
                  <a:gd name="connsiteX6" fmla="*/ 11116 w 11115"/>
                  <a:gd name="connsiteY6" fmla="*/ 1524 h 10179"/>
                  <a:gd name="connsiteX7" fmla="*/ 9306 w 11115"/>
                  <a:gd name="connsiteY7" fmla="*/ 0 h 10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115" h="10179">
                    <a:moveTo>
                      <a:pt x="9401" y="95"/>
                    </a:moveTo>
                    <a:cubicBezTo>
                      <a:pt x="7496" y="191"/>
                      <a:pt x="5972" y="762"/>
                      <a:pt x="4734" y="1715"/>
                    </a:cubicBezTo>
                    <a:cubicBezTo>
                      <a:pt x="4067" y="2000"/>
                      <a:pt x="3496" y="2381"/>
                      <a:pt x="2924" y="2762"/>
                    </a:cubicBezTo>
                    <a:cubicBezTo>
                      <a:pt x="1400" y="4000"/>
                      <a:pt x="543" y="5810"/>
                      <a:pt x="67" y="7620"/>
                    </a:cubicBezTo>
                    <a:cubicBezTo>
                      <a:pt x="-219" y="8668"/>
                      <a:pt x="448" y="9525"/>
                      <a:pt x="1400" y="9811"/>
                    </a:cubicBezTo>
                    <a:cubicBezTo>
                      <a:pt x="3686" y="10477"/>
                      <a:pt x="6163" y="10287"/>
                      <a:pt x="8163" y="8858"/>
                    </a:cubicBezTo>
                    <a:cubicBezTo>
                      <a:pt x="10639" y="7048"/>
                      <a:pt x="11116" y="4286"/>
                      <a:pt x="11116" y="1524"/>
                    </a:cubicBezTo>
                    <a:cubicBezTo>
                      <a:pt x="11116" y="571"/>
                      <a:pt x="10163" y="0"/>
                      <a:pt x="9306" y="0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37" name="شكل حر: شكل 2436">
                <a:extLst>
                  <a:ext uri="{FF2B5EF4-FFF2-40B4-BE49-F238E27FC236}">
                    <a16:creationId xmlns:a16="http://schemas.microsoft.com/office/drawing/2014/main" id="{8E259EF4-1449-210A-3854-EFEED275EB25}"/>
                  </a:ext>
                </a:extLst>
              </p:cNvPr>
              <p:cNvSpPr/>
              <p:nvPr/>
            </p:nvSpPr>
            <p:spPr>
              <a:xfrm>
                <a:off x="6603330" y="2839580"/>
                <a:ext cx="20061" cy="21171"/>
              </a:xfrm>
              <a:custGeom>
                <a:avLst/>
                <a:gdLst>
                  <a:gd name="connsiteX0" fmla="*/ 19021 w 20061"/>
                  <a:gd name="connsiteY0" fmla="*/ 1536 h 21171"/>
                  <a:gd name="connsiteX1" fmla="*/ 12640 w 20061"/>
                  <a:gd name="connsiteY1" fmla="*/ 393 h 21171"/>
                  <a:gd name="connsiteX2" fmla="*/ 4162 w 20061"/>
                  <a:gd name="connsiteY2" fmla="*/ 6870 h 21171"/>
                  <a:gd name="connsiteX3" fmla="*/ 1114 w 20061"/>
                  <a:gd name="connsiteY3" fmla="*/ 10585 h 21171"/>
                  <a:gd name="connsiteX4" fmla="*/ 1114 w 20061"/>
                  <a:gd name="connsiteY4" fmla="*/ 19253 h 21171"/>
                  <a:gd name="connsiteX5" fmla="*/ 8925 w 20061"/>
                  <a:gd name="connsiteY5" fmla="*/ 20015 h 21171"/>
                  <a:gd name="connsiteX6" fmla="*/ 18545 w 20061"/>
                  <a:gd name="connsiteY6" fmla="*/ 9537 h 21171"/>
                  <a:gd name="connsiteX7" fmla="*/ 19021 w 20061"/>
                  <a:gd name="connsiteY7" fmla="*/ 1536 h 2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061" h="21171">
                    <a:moveTo>
                      <a:pt x="19021" y="1536"/>
                    </a:moveTo>
                    <a:cubicBezTo>
                      <a:pt x="17497" y="-369"/>
                      <a:pt x="14735" y="-178"/>
                      <a:pt x="12640" y="393"/>
                    </a:cubicBezTo>
                    <a:cubicBezTo>
                      <a:pt x="9211" y="1346"/>
                      <a:pt x="6163" y="3822"/>
                      <a:pt x="4162" y="6870"/>
                    </a:cubicBezTo>
                    <a:cubicBezTo>
                      <a:pt x="2829" y="8013"/>
                      <a:pt x="1686" y="9442"/>
                      <a:pt x="1114" y="10585"/>
                    </a:cubicBezTo>
                    <a:cubicBezTo>
                      <a:pt x="-124" y="13157"/>
                      <a:pt x="-600" y="16776"/>
                      <a:pt x="1114" y="19253"/>
                    </a:cubicBezTo>
                    <a:cubicBezTo>
                      <a:pt x="3019" y="21920"/>
                      <a:pt x="6448" y="21443"/>
                      <a:pt x="8925" y="20015"/>
                    </a:cubicBezTo>
                    <a:cubicBezTo>
                      <a:pt x="12925" y="17729"/>
                      <a:pt x="16259" y="13538"/>
                      <a:pt x="18545" y="9537"/>
                    </a:cubicBezTo>
                    <a:cubicBezTo>
                      <a:pt x="19879" y="7061"/>
                      <a:pt x="20926" y="3917"/>
                      <a:pt x="19021" y="1536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38" name="شكل حر: شكل 2437">
                <a:extLst>
                  <a:ext uri="{FF2B5EF4-FFF2-40B4-BE49-F238E27FC236}">
                    <a16:creationId xmlns:a16="http://schemas.microsoft.com/office/drawing/2014/main" id="{187E1EC8-C0AF-A775-9C97-98A16BFA91C0}"/>
                  </a:ext>
                </a:extLst>
              </p:cNvPr>
              <p:cNvSpPr/>
              <p:nvPr/>
            </p:nvSpPr>
            <p:spPr>
              <a:xfrm>
                <a:off x="6629899" y="2832544"/>
                <a:ext cx="12629" cy="9255"/>
              </a:xfrm>
              <a:custGeom>
                <a:avLst/>
                <a:gdLst>
                  <a:gd name="connsiteX0" fmla="*/ 10645 w 12629"/>
                  <a:gd name="connsiteY0" fmla="*/ 0 h 9255"/>
                  <a:gd name="connsiteX1" fmla="*/ 8645 w 12629"/>
                  <a:gd name="connsiteY1" fmla="*/ 571 h 9255"/>
                  <a:gd name="connsiteX2" fmla="*/ 4454 w 12629"/>
                  <a:gd name="connsiteY2" fmla="*/ 1715 h 9255"/>
                  <a:gd name="connsiteX3" fmla="*/ 72 w 12629"/>
                  <a:gd name="connsiteY3" fmla="*/ 6477 h 9255"/>
                  <a:gd name="connsiteX4" fmla="*/ 1596 w 12629"/>
                  <a:gd name="connsiteY4" fmla="*/ 9049 h 9255"/>
                  <a:gd name="connsiteX5" fmla="*/ 12550 w 12629"/>
                  <a:gd name="connsiteY5" fmla="*/ 2286 h 9255"/>
                  <a:gd name="connsiteX6" fmla="*/ 10645 w 12629"/>
                  <a:gd name="connsiteY6" fmla="*/ 95 h 9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629" h="9255">
                    <a:moveTo>
                      <a:pt x="10645" y="0"/>
                    </a:moveTo>
                    <a:cubicBezTo>
                      <a:pt x="9978" y="191"/>
                      <a:pt x="9312" y="381"/>
                      <a:pt x="8645" y="571"/>
                    </a:cubicBezTo>
                    <a:cubicBezTo>
                      <a:pt x="7216" y="571"/>
                      <a:pt x="5692" y="857"/>
                      <a:pt x="4454" y="1715"/>
                    </a:cubicBezTo>
                    <a:cubicBezTo>
                      <a:pt x="2454" y="2476"/>
                      <a:pt x="739" y="3905"/>
                      <a:pt x="72" y="6477"/>
                    </a:cubicBezTo>
                    <a:cubicBezTo>
                      <a:pt x="-213" y="7715"/>
                      <a:pt x="358" y="8763"/>
                      <a:pt x="1596" y="9049"/>
                    </a:cubicBezTo>
                    <a:cubicBezTo>
                      <a:pt x="6740" y="10096"/>
                      <a:pt x="10931" y="7048"/>
                      <a:pt x="12550" y="2286"/>
                    </a:cubicBezTo>
                    <a:cubicBezTo>
                      <a:pt x="12931" y="1143"/>
                      <a:pt x="11883" y="-191"/>
                      <a:pt x="10645" y="95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39" name="شكل حر: شكل 2438">
                <a:extLst>
                  <a:ext uri="{FF2B5EF4-FFF2-40B4-BE49-F238E27FC236}">
                    <a16:creationId xmlns:a16="http://schemas.microsoft.com/office/drawing/2014/main" id="{6A29AAD7-79BB-7172-185E-5800B4D1485D}"/>
                  </a:ext>
                </a:extLst>
              </p:cNvPr>
              <p:cNvSpPr/>
              <p:nvPr/>
            </p:nvSpPr>
            <p:spPr>
              <a:xfrm>
                <a:off x="6414164" y="2913013"/>
                <a:ext cx="32628" cy="14717"/>
              </a:xfrm>
              <a:custGeom>
                <a:avLst/>
                <a:gdLst>
                  <a:gd name="connsiteX0" fmla="*/ 31498 w 32628"/>
                  <a:gd name="connsiteY0" fmla="*/ 6398 h 14717"/>
                  <a:gd name="connsiteX1" fmla="*/ 1209 w 32628"/>
                  <a:gd name="connsiteY1" fmla="*/ 3636 h 14717"/>
                  <a:gd name="connsiteX2" fmla="*/ 1304 w 32628"/>
                  <a:gd name="connsiteY2" fmla="*/ 8208 h 14717"/>
                  <a:gd name="connsiteX3" fmla="*/ 1876 w 32628"/>
                  <a:gd name="connsiteY3" fmla="*/ 8494 h 14717"/>
                  <a:gd name="connsiteX4" fmla="*/ 10639 w 32628"/>
                  <a:gd name="connsiteY4" fmla="*/ 14494 h 14717"/>
                  <a:gd name="connsiteX5" fmla="*/ 31498 w 32628"/>
                  <a:gd name="connsiteY5" fmla="*/ 6303 h 1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628" h="14717">
                    <a:moveTo>
                      <a:pt x="31498" y="6398"/>
                    </a:moveTo>
                    <a:cubicBezTo>
                      <a:pt x="25307" y="-2270"/>
                      <a:pt x="9496" y="-1031"/>
                      <a:pt x="1209" y="3636"/>
                    </a:cubicBezTo>
                    <a:cubicBezTo>
                      <a:pt x="-601" y="4684"/>
                      <a:pt x="-220" y="7160"/>
                      <a:pt x="1304" y="8208"/>
                    </a:cubicBezTo>
                    <a:cubicBezTo>
                      <a:pt x="1495" y="8303"/>
                      <a:pt x="1685" y="8398"/>
                      <a:pt x="1876" y="8494"/>
                    </a:cubicBezTo>
                    <a:cubicBezTo>
                      <a:pt x="2352" y="11732"/>
                      <a:pt x="7400" y="14018"/>
                      <a:pt x="10639" y="14494"/>
                    </a:cubicBezTo>
                    <a:cubicBezTo>
                      <a:pt x="13972" y="14971"/>
                      <a:pt x="38071" y="15542"/>
                      <a:pt x="31498" y="6303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40" name="شكل حر: شكل 2439">
                <a:extLst>
                  <a:ext uri="{FF2B5EF4-FFF2-40B4-BE49-F238E27FC236}">
                    <a16:creationId xmlns:a16="http://schemas.microsoft.com/office/drawing/2014/main" id="{472B4C22-A4DF-6F5E-05EC-96503F8E538E}"/>
                  </a:ext>
                </a:extLst>
              </p:cNvPr>
              <p:cNvSpPr/>
              <p:nvPr/>
            </p:nvSpPr>
            <p:spPr>
              <a:xfrm>
                <a:off x="6392517" y="2919351"/>
                <a:ext cx="18027" cy="9395"/>
              </a:xfrm>
              <a:custGeom>
                <a:avLst/>
                <a:gdLst>
                  <a:gd name="connsiteX0" fmla="*/ 17141 w 18027"/>
                  <a:gd name="connsiteY0" fmla="*/ 2918 h 9395"/>
                  <a:gd name="connsiteX1" fmla="*/ 1329 w 18027"/>
                  <a:gd name="connsiteY1" fmla="*/ 1490 h 9395"/>
                  <a:gd name="connsiteX2" fmla="*/ 758 w 18027"/>
                  <a:gd name="connsiteY2" fmla="*/ 5204 h 9395"/>
                  <a:gd name="connsiteX3" fmla="*/ 1234 w 18027"/>
                  <a:gd name="connsiteY3" fmla="*/ 5966 h 9395"/>
                  <a:gd name="connsiteX4" fmla="*/ 17617 w 18027"/>
                  <a:gd name="connsiteY4" fmla="*/ 5681 h 9395"/>
                  <a:gd name="connsiteX5" fmla="*/ 17141 w 18027"/>
                  <a:gd name="connsiteY5" fmla="*/ 2823 h 9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027" h="9395">
                    <a:moveTo>
                      <a:pt x="17141" y="2918"/>
                    </a:moveTo>
                    <a:cubicBezTo>
                      <a:pt x="12664" y="-796"/>
                      <a:pt x="6473" y="-606"/>
                      <a:pt x="1329" y="1490"/>
                    </a:cubicBezTo>
                    <a:cubicBezTo>
                      <a:pt x="-385" y="2156"/>
                      <a:pt x="-290" y="4157"/>
                      <a:pt x="758" y="5204"/>
                    </a:cubicBezTo>
                    <a:cubicBezTo>
                      <a:pt x="853" y="5490"/>
                      <a:pt x="1044" y="5776"/>
                      <a:pt x="1234" y="5966"/>
                    </a:cubicBezTo>
                    <a:cubicBezTo>
                      <a:pt x="5997" y="10443"/>
                      <a:pt x="13140" y="10729"/>
                      <a:pt x="17617" y="5681"/>
                    </a:cubicBezTo>
                    <a:cubicBezTo>
                      <a:pt x="18379" y="4823"/>
                      <a:pt x="17998" y="3490"/>
                      <a:pt x="17141" y="2823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41" name="شكل حر: شكل 2440">
                <a:extLst>
                  <a:ext uri="{FF2B5EF4-FFF2-40B4-BE49-F238E27FC236}">
                    <a16:creationId xmlns:a16="http://schemas.microsoft.com/office/drawing/2014/main" id="{57DD6F1C-2930-5A72-FD10-EEC19C66E64F}"/>
                  </a:ext>
                </a:extLst>
              </p:cNvPr>
              <p:cNvSpPr/>
              <p:nvPr/>
            </p:nvSpPr>
            <p:spPr>
              <a:xfrm>
                <a:off x="6505162" y="2945233"/>
                <a:ext cx="18298" cy="21708"/>
              </a:xfrm>
              <a:custGeom>
                <a:avLst/>
                <a:gdLst>
                  <a:gd name="connsiteX0" fmla="*/ 18224 w 18298"/>
                  <a:gd name="connsiteY0" fmla="*/ 14851 h 21708"/>
                  <a:gd name="connsiteX1" fmla="*/ 6318 w 18298"/>
                  <a:gd name="connsiteY1" fmla="*/ 468 h 21708"/>
                  <a:gd name="connsiteX2" fmla="*/ 2699 w 18298"/>
                  <a:gd name="connsiteY2" fmla="*/ 1611 h 21708"/>
                  <a:gd name="connsiteX3" fmla="*/ 2127 w 18298"/>
                  <a:gd name="connsiteY3" fmla="*/ 3135 h 21708"/>
                  <a:gd name="connsiteX4" fmla="*/ 1460 w 18298"/>
                  <a:gd name="connsiteY4" fmla="*/ 3802 h 21708"/>
                  <a:gd name="connsiteX5" fmla="*/ 7747 w 18298"/>
                  <a:gd name="connsiteY5" fmla="*/ 19327 h 21708"/>
                  <a:gd name="connsiteX6" fmla="*/ 14700 w 18298"/>
                  <a:gd name="connsiteY6" fmla="*/ 21709 h 21708"/>
                  <a:gd name="connsiteX7" fmla="*/ 16986 w 18298"/>
                  <a:gd name="connsiteY7" fmla="*/ 19137 h 21708"/>
                  <a:gd name="connsiteX8" fmla="*/ 16986 w 18298"/>
                  <a:gd name="connsiteY8" fmla="*/ 18756 h 21708"/>
                  <a:gd name="connsiteX9" fmla="*/ 18224 w 18298"/>
                  <a:gd name="connsiteY9" fmla="*/ 14946 h 21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298" h="21708">
                    <a:moveTo>
                      <a:pt x="18224" y="14851"/>
                    </a:moveTo>
                    <a:cubicBezTo>
                      <a:pt x="17558" y="8945"/>
                      <a:pt x="10509" y="3897"/>
                      <a:pt x="6318" y="468"/>
                    </a:cubicBezTo>
                    <a:cubicBezTo>
                      <a:pt x="5080" y="-580"/>
                      <a:pt x="3270" y="277"/>
                      <a:pt x="2699" y="1611"/>
                    </a:cubicBezTo>
                    <a:cubicBezTo>
                      <a:pt x="2508" y="2087"/>
                      <a:pt x="2318" y="2659"/>
                      <a:pt x="2127" y="3135"/>
                    </a:cubicBezTo>
                    <a:cubicBezTo>
                      <a:pt x="1841" y="3325"/>
                      <a:pt x="1651" y="3516"/>
                      <a:pt x="1460" y="3802"/>
                    </a:cubicBezTo>
                    <a:cubicBezTo>
                      <a:pt x="-2350" y="9898"/>
                      <a:pt x="1841" y="16756"/>
                      <a:pt x="7747" y="19327"/>
                    </a:cubicBezTo>
                    <a:cubicBezTo>
                      <a:pt x="9747" y="20661"/>
                      <a:pt x="12033" y="21613"/>
                      <a:pt x="14700" y="21709"/>
                    </a:cubicBezTo>
                    <a:cubicBezTo>
                      <a:pt x="16129" y="21709"/>
                      <a:pt x="16891" y="20280"/>
                      <a:pt x="16986" y="19137"/>
                    </a:cubicBezTo>
                    <a:cubicBezTo>
                      <a:pt x="16986" y="18946"/>
                      <a:pt x="16986" y="18851"/>
                      <a:pt x="16986" y="18756"/>
                    </a:cubicBezTo>
                    <a:cubicBezTo>
                      <a:pt x="17939" y="17803"/>
                      <a:pt x="18510" y="16470"/>
                      <a:pt x="18224" y="14946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42" name="شكل حر: شكل 2441">
                <a:extLst>
                  <a:ext uri="{FF2B5EF4-FFF2-40B4-BE49-F238E27FC236}">
                    <a16:creationId xmlns:a16="http://schemas.microsoft.com/office/drawing/2014/main" id="{4549FCCB-BB40-8FC9-1E8B-55E4D9E62A2A}"/>
                  </a:ext>
                </a:extLst>
              </p:cNvPr>
              <p:cNvSpPr/>
              <p:nvPr/>
            </p:nvSpPr>
            <p:spPr>
              <a:xfrm>
                <a:off x="6499004" y="2933160"/>
                <a:ext cx="8393" cy="8697"/>
              </a:xfrm>
              <a:custGeom>
                <a:avLst/>
                <a:gdLst>
                  <a:gd name="connsiteX0" fmla="*/ 8189 w 8393"/>
                  <a:gd name="connsiteY0" fmla="*/ 6635 h 8697"/>
                  <a:gd name="connsiteX1" fmla="*/ 7808 w 8393"/>
                  <a:gd name="connsiteY1" fmla="*/ 5682 h 8697"/>
                  <a:gd name="connsiteX2" fmla="*/ 7808 w 8393"/>
                  <a:gd name="connsiteY2" fmla="*/ 3968 h 8697"/>
                  <a:gd name="connsiteX3" fmla="*/ 2570 w 8393"/>
                  <a:gd name="connsiteY3" fmla="*/ 62 h 8697"/>
                  <a:gd name="connsiteX4" fmla="*/ 93 w 8393"/>
                  <a:gd name="connsiteY4" fmla="*/ 2634 h 8697"/>
                  <a:gd name="connsiteX5" fmla="*/ 1903 w 8393"/>
                  <a:gd name="connsiteY5" fmla="*/ 6444 h 8697"/>
                  <a:gd name="connsiteX6" fmla="*/ 5808 w 8393"/>
                  <a:gd name="connsiteY6" fmla="*/ 8540 h 8697"/>
                  <a:gd name="connsiteX7" fmla="*/ 8285 w 8393"/>
                  <a:gd name="connsiteY7" fmla="*/ 6539 h 8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93" h="8697">
                    <a:moveTo>
                      <a:pt x="8189" y="6635"/>
                    </a:moveTo>
                    <a:cubicBezTo>
                      <a:pt x="8189" y="6635"/>
                      <a:pt x="7999" y="5968"/>
                      <a:pt x="7808" y="5682"/>
                    </a:cubicBezTo>
                    <a:cubicBezTo>
                      <a:pt x="7904" y="5111"/>
                      <a:pt x="7808" y="4539"/>
                      <a:pt x="7808" y="3968"/>
                    </a:cubicBezTo>
                    <a:cubicBezTo>
                      <a:pt x="7332" y="1872"/>
                      <a:pt x="4284" y="539"/>
                      <a:pt x="2570" y="62"/>
                    </a:cubicBezTo>
                    <a:cubicBezTo>
                      <a:pt x="1046" y="-319"/>
                      <a:pt x="-383" y="1110"/>
                      <a:pt x="93" y="2634"/>
                    </a:cubicBezTo>
                    <a:cubicBezTo>
                      <a:pt x="474" y="4063"/>
                      <a:pt x="855" y="5396"/>
                      <a:pt x="1903" y="6444"/>
                    </a:cubicBezTo>
                    <a:cubicBezTo>
                      <a:pt x="2951" y="7682"/>
                      <a:pt x="4475" y="7968"/>
                      <a:pt x="5808" y="8540"/>
                    </a:cubicBezTo>
                    <a:cubicBezTo>
                      <a:pt x="7046" y="9111"/>
                      <a:pt x="8856" y="8063"/>
                      <a:pt x="8285" y="6539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43" name="شكل حر: شكل 2442">
                <a:extLst>
                  <a:ext uri="{FF2B5EF4-FFF2-40B4-BE49-F238E27FC236}">
                    <a16:creationId xmlns:a16="http://schemas.microsoft.com/office/drawing/2014/main" id="{DD0995A4-6903-04EC-6BF3-3EA6B86D7B94}"/>
                  </a:ext>
                </a:extLst>
              </p:cNvPr>
              <p:cNvSpPr/>
              <p:nvPr/>
            </p:nvSpPr>
            <p:spPr>
              <a:xfrm>
                <a:off x="6718565" y="2958973"/>
                <a:ext cx="26913" cy="12200"/>
              </a:xfrm>
              <a:custGeom>
                <a:avLst/>
                <a:gdLst>
                  <a:gd name="connsiteX0" fmla="*/ 25706 w 26913"/>
                  <a:gd name="connsiteY0" fmla="*/ 2253 h 12200"/>
                  <a:gd name="connsiteX1" fmla="*/ 9227 w 26913"/>
                  <a:gd name="connsiteY1" fmla="*/ 253 h 12200"/>
                  <a:gd name="connsiteX2" fmla="*/ 5894 w 26913"/>
                  <a:gd name="connsiteY2" fmla="*/ 443 h 12200"/>
                  <a:gd name="connsiteX3" fmla="*/ 1131 w 26913"/>
                  <a:gd name="connsiteY3" fmla="*/ 8730 h 12200"/>
                  <a:gd name="connsiteX4" fmla="*/ 26468 w 26913"/>
                  <a:gd name="connsiteY4" fmla="*/ 5396 h 12200"/>
                  <a:gd name="connsiteX5" fmla="*/ 25706 w 26913"/>
                  <a:gd name="connsiteY5" fmla="*/ 2158 h 1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13" h="12200">
                    <a:moveTo>
                      <a:pt x="25706" y="2253"/>
                    </a:moveTo>
                    <a:cubicBezTo>
                      <a:pt x="20467" y="538"/>
                      <a:pt x="14657" y="-509"/>
                      <a:pt x="9227" y="253"/>
                    </a:cubicBezTo>
                    <a:cubicBezTo>
                      <a:pt x="8085" y="253"/>
                      <a:pt x="6941" y="253"/>
                      <a:pt x="5894" y="443"/>
                    </a:cubicBezTo>
                    <a:cubicBezTo>
                      <a:pt x="1989" y="1015"/>
                      <a:pt x="-2012" y="4634"/>
                      <a:pt x="1131" y="8730"/>
                    </a:cubicBezTo>
                    <a:cubicBezTo>
                      <a:pt x="6370" y="15588"/>
                      <a:pt x="21896" y="11111"/>
                      <a:pt x="26468" y="5396"/>
                    </a:cubicBezTo>
                    <a:cubicBezTo>
                      <a:pt x="27230" y="4444"/>
                      <a:pt x="27039" y="2634"/>
                      <a:pt x="25706" y="2158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44" name="شكل حر: شكل 2443">
                <a:extLst>
                  <a:ext uri="{FF2B5EF4-FFF2-40B4-BE49-F238E27FC236}">
                    <a16:creationId xmlns:a16="http://schemas.microsoft.com/office/drawing/2014/main" id="{5A66659C-798C-638C-5084-7C4E876FD08D}"/>
                  </a:ext>
                </a:extLst>
              </p:cNvPr>
              <p:cNvSpPr/>
              <p:nvPr/>
            </p:nvSpPr>
            <p:spPr>
              <a:xfrm>
                <a:off x="6748293" y="2963629"/>
                <a:ext cx="12158" cy="9594"/>
              </a:xfrm>
              <a:custGeom>
                <a:avLst/>
                <a:gdLst>
                  <a:gd name="connsiteX0" fmla="*/ 11694 w 12158"/>
                  <a:gd name="connsiteY0" fmla="*/ 3217 h 9594"/>
                  <a:gd name="connsiteX1" fmla="*/ 1026 w 12158"/>
                  <a:gd name="connsiteY1" fmla="*/ 1978 h 9594"/>
                  <a:gd name="connsiteX2" fmla="*/ 11694 w 12158"/>
                  <a:gd name="connsiteY2" fmla="*/ 6741 h 9594"/>
                  <a:gd name="connsiteX3" fmla="*/ 11694 w 12158"/>
                  <a:gd name="connsiteY3" fmla="*/ 3217 h 9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58" h="9594">
                    <a:moveTo>
                      <a:pt x="11694" y="3217"/>
                    </a:moveTo>
                    <a:cubicBezTo>
                      <a:pt x="10075" y="-22"/>
                      <a:pt x="3693" y="-1451"/>
                      <a:pt x="1026" y="1978"/>
                    </a:cubicBezTo>
                    <a:cubicBezTo>
                      <a:pt x="-3546" y="7789"/>
                      <a:pt x="8455" y="13027"/>
                      <a:pt x="11694" y="6741"/>
                    </a:cubicBezTo>
                    <a:cubicBezTo>
                      <a:pt x="12361" y="5503"/>
                      <a:pt x="12265" y="4264"/>
                      <a:pt x="11694" y="3217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45" name="شكل حر: شكل 2444">
                <a:extLst>
                  <a:ext uri="{FF2B5EF4-FFF2-40B4-BE49-F238E27FC236}">
                    <a16:creationId xmlns:a16="http://schemas.microsoft.com/office/drawing/2014/main" id="{861213A3-345E-1BCF-B7F4-16BBC71CE76C}"/>
                  </a:ext>
                </a:extLst>
              </p:cNvPr>
              <p:cNvSpPr/>
              <p:nvPr/>
            </p:nvSpPr>
            <p:spPr>
              <a:xfrm>
                <a:off x="6762250" y="2855948"/>
                <a:ext cx="147879" cy="68183"/>
              </a:xfrm>
              <a:custGeom>
                <a:avLst/>
                <a:gdLst>
                  <a:gd name="connsiteX0" fmla="*/ 147375 w 147879"/>
                  <a:gd name="connsiteY0" fmla="*/ 123 h 68183"/>
                  <a:gd name="connsiteX1" fmla="*/ 104798 w 147879"/>
                  <a:gd name="connsiteY1" fmla="*/ 13267 h 68183"/>
                  <a:gd name="connsiteX2" fmla="*/ 70699 w 147879"/>
                  <a:gd name="connsiteY2" fmla="*/ 27269 h 68183"/>
                  <a:gd name="connsiteX3" fmla="*/ 118 w 147879"/>
                  <a:gd name="connsiteY3" fmla="*/ 67750 h 68183"/>
                  <a:gd name="connsiteX4" fmla="*/ 404 w 147879"/>
                  <a:gd name="connsiteY4" fmla="*/ 68131 h 68183"/>
                  <a:gd name="connsiteX5" fmla="*/ 65555 w 147879"/>
                  <a:gd name="connsiteY5" fmla="*/ 34413 h 68183"/>
                  <a:gd name="connsiteX6" fmla="*/ 147661 w 147879"/>
                  <a:gd name="connsiteY6" fmla="*/ 885 h 68183"/>
                  <a:gd name="connsiteX7" fmla="*/ 147280 w 147879"/>
                  <a:gd name="connsiteY7" fmla="*/ 27 h 6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879" h="68183">
                    <a:moveTo>
                      <a:pt x="147375" y="123"/>
                    </a:moveTo>
                    <a:cubicBezTo>
                      <a:pt x="133468" y="5361"/>
                      <a:pt x="118800" y="8219"/>
                      <a:pt x="104798" y="13267"/>
                    </a:cubicBezTo>
                    <a:cubicBezTo>
                      <a:pt x="93273" y="17363"/>
                      <a:pt x="81938" y="22221"/>
                      <a:pt x="70699" y="27269"/>
                    </a:cubicBezTo>
                    <a:cubicBezTo>
                      <a:pt x="46219" y="38413"/>
                      <a:pt x="22407" y="52701"/>
                      <a:pt x="118" y="67750"/>
                    </a:cubicBezTo>
                    <a:cubicBezTo>
                      <a:pt x="-167" y="67941"/>
                      <a:pt x="118" y="68322"/>
                      <a:pt x="404" y="68131"/>
                    </a:cubicBezTo>
                    <a:cubicBezTo>
                      <a:pt x="21550" y="55368"/>
                      <a:pt x="43076" y="44604"/>
                      <a:pt x="65555" y="34413"/>
                    </a:cubicBezTo>
                    <a:cubicBezTo>
                      <a:pt x="92511" y="22125"/>
                      <a:pt x="120514" y="12410"/>
                      <a:pt x="147661" y="885"/>
                    </a:cubicBezTo>
                    <a:cubicBezTo>
                      <a:pt x="148137" y="694"/>
                      <a:pt x="147756" y="-163"/>
                      <a:pt x="147280" y="27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46" name="شكل حر: شكل 2445">
                <a:extLst>
                  <a:ext uri="{FF2B5EF4-FFF2-40B4-BE49-F238E27FC236}">
                    <a16:creationId xmlns:a16="http://schemas.microsoft.com/office/drawing/2014/main" id="{C7ADD11F-77EB-7F38-D831-2BDF3E94201B}"/>
                  </a:ext>
                </a:extLst>
              </p:cNvPr>
              <p:cNvSpPr/>
              <p:nvPr/>
            </p:nvSpPr>
            <p:spPr>
              <a:xfrm>
                <a:off x="6768727" y="2849416"/>
                <a:ext cx="99977" cy="23366"/>
              </a:xfrm>
              <a:custGeom>
                <a:avLst/>
                <a:gdLst>
                  <a:gd name="connsiteX0" fmla="*/ 99559 w 99977"/>
                  <a:gd name="connsiteY0" fmla="*/ 1320 h 23366"/>
                  <a:gd name="connsiteX1" fmla="*/ 46219 w 99977"/>
                  <a:gd name="connsiteY1" fmla="*/ 2558 h 23366"/>
                  <a:gd name="connsiteX2" fmla="*/ 118 w 99977"/>
                  <a:gd name="connsiteY2" fmla="*/ 22846 h 23366"/>
                  <a:gd name="connsiteX3" fmla="*/ 404 w 99977"/>
                  <a:gd name="connsiteY3" fmla="*/ 23323 h 23366"/>
                  <a:gd name="connsiteX4" fmla="*/ 48982 w 99977"/>
                  <a:gd name="connsiteY4" fmla="*/ 6082 h 23366"/>
                  <a:gd name="connsiteX5" fmla="*/ 73842 w 99977"/>
                  <a:gd name="connsiteY5" fmla="*/ 3987 h 23366"/>
                  <a:gd name="connsiteX6" fmla="*/ 99655 w 99977"/>
                  <a:gd name="connsiteY6" fmla="*/ 2082 h 23366"/>
                  <a:gd name="connsiteX7" fmla="*/ 99655 w 99977"/>
                  <a:gd name="connsiteY7" fmla="*/ 1510 h 23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977" h="23366">
                    <a:moveTo>
                      <a:pt x="99559" y="1320"/>
                    </a:moveTo>
                    <a:cubicBezTo>
                      <a:pt x="82414" y="-966"/>
                      <a:pt x="63269" y="-109"/>
                      <a:pt x="46219" y="2558"/>
                    </a:cubicBezTo>
                    <a:cubicBezTo>
                      <a:pt x="29646" y="5130"/>
                      <a:pt x="12501" y="11321"/>
                      <a:pt x="118" y="22846"/>
                    </a:cubicBezTo>
                    <a:cubicBezTo>
                      <a:pt x="-167" y="23037"/>
                      <a:pt x="118" y="23513"/>
                      <a:pt x="404" y="23323"/>
                    </a:cubicBezTo>
                    <a:cubicBezTo>
                      <a:pt x="15168" y="12559"/>
                      <a:pt x="31170" y="8273"/>
                      <a:pt x="48982" y="6082"/>
                    </a:cubicBezTo>
                    <a:cubicBezTo>
                      <a:pt x="57173" y="5130"/>
                      <a:pt x="65555" y="4558"/>
                      <a:pt x="73842" y="3987"/>
                    </a:cubicBezTo>
                    <a:cubicBezTo>
                      <a:pt x="82510" y="3320"/>
                      <a:pt x="90892" y="1510"/>
                      <a:pt x="99655" y="2082"/>
                    </a:cubicBezTo>
                    <a:cubicBezTo>
                      <a:pt x="100036" y="2082"/>
                      <a:pt x="100131" y="1510"/>
                      <a:pt x="99655" y="1510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47" name="شكل حر: شكل 2446">
                <a:extLst>
                  <a:ext uri="{FF2B5EF4-FFF2-40B4-BE49-F238E27FC236}">
                    <a16:creationId xmlns:a16="http://schemas.microsoft.com/office/drawing/2014/main" id="{90BBDB54-F4B2-416F-0E4A-27AB06FA613E}"/>
                  </a:ext>
                </a:extLst>
              </p:cNvPr>
              <p:cNvSpPr/>
              <p:nvPr/>
            </p:nvSpPr>
            <p:spPr>
              <a:xfrm>
                <a:off x="6850555" y="2895549"/>
                <a:ext cx="26980" cy="17972"/>
              </a:xfrm>
              <a:custGeom>
                <a:avLst/>
                <a:gdLst>
                  <a:gd name="connsiteX0" fmla="*/ 21637 w 26980"/>
                  <a:gd name="connsiteY0" fmla="*/ 812 h 17972"/>
                  <a:gd name="connsiteX1" fmla="*/ 14588 w 26980"/>
                  <a:gd name="connsiteY1" fmla="*/ 145 h 17972"/>
                  <a:gd name="connsiteX2" fmla="*/ 586 w 26980"/>
                  <a:gd name="connsiteY2" fmla="*/ 9384 h 17972"/>
                  <a:gd name="connsiteX3" fmla="*/ 110 w 26980"/>
                  <a:gd name="connsiteY3" fmla="*/ 11384 h 17972"/>
                  <a:gd name="connsiteX4" fmla="*/ 110 w 26980"/>
                  <a:gd name="connsiteY4" fmla="*/ 12813 h 17972"/>
                  <a:gd name="connsiteX5" fmla="*/ 110 w 26980"/>
                  <a:gd name="connsiteY5" fmla="*/ 12813 h 17972"/>
                  <a:gd name="connsiteX6" fmla="*/ 3349 w 26980"/>
                  <a:gd name="connsiteY6" fmla="*/ 17195 h 17972"/>
                  <a:gd name="connsiteX7" fmla="*/ 18684 w 26980"/>
                  <a:gd name="connsiteY7" fmla="*/ 14718 h 17972"/>
                  <a:gd name="connsiteX8" fmla="*/ 26970 w 26980"/>
                  <a:gd name="connsiteY8" fmla="*/ 6908 h 17972"/>
                  <a:gd name="connsiteX9" fmla="*/ 21827 w 26980"/>
                  <a:gd name="connsiteY9" fmla="*/ 1002 h 17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980" h="17972">
                    <a:moveTo>
                      <a:pt x="21637" y="812"/>
                    </a:moveTo>
                    <a:cubicBezTo>
                      <a:pt x="19350" y="-46"/>
                      <a:pt x="16874" y="-141"/>
                      <a:pt x="14588" y="145"/>
                    </a:cubicBezTo>
                    <a:cubicBezTo>
                      <a:pt x="8968" y="-141"/>
                      <a:pt x="2682" y="4526"/>
                      <a:pt x="586" y="9384"/>
                    </a:cubicBezTo>
                    <a:cubicBezTo>
                      <a:pt x="300" y="10051"/>
                      <a:pt x="110" y="10718"/>
                      <a:pt x="110" y="11384"/>
                    </a:cubicBezTo>
                    <a:cubicBezTo>
                      <a:pt x="15" y="11861"/>
                      <a:pt x="-80" y="12337"/>
                      <a:pt x="110" y="12813"/>
                    </a:cubicBezTo>
                    <a:lnTo>
                      <a:pt x="110" y="12813"/>
                    </a:lnTo>
                    <a:cubicBezTo>
                      <a:pt x="396" y="14718"/>
                      <a:pt x="1443" y="16242"/>
                      <a:pt x="3349" y="17195"/>
                    </a:cubicBezTo>
                    <a:cubicBezTo>
                      <a:pt x="7920" y="19385"/>
                      <a:pt x="14493" y="16433"/>
                      <a:pt x="18684" y="14718"/>
                    </a:cubicBezTo>
                    <a:cubicBezTo>
                      <a:pt x="21922" y="13385"/>
                      <a:pt x="26685" y="10908"/>
                      <a:pt x="26970" y="6908"/>
                    </a:cubicBezTo>
                    <a:cubicBezTo>
                      <a:pt x="27161" y="3764"/>
                      <a:pt x="24494" y="1955"/>
                      <a:pt x="21827" y="1002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48" name="شكل حر: شكل 2447">
                <a:extLst>
                  <a:ext uri="{FF2B5EF4-FFF2-40B4-BE49-F238E27FC236}">
                    <a16:creationId xmlns:a16="http://schemas.microsoft.com/office/drawing/2014/main" id="{7EAB4E40-07CF-D682-9548-5B45BEA543BB}"/>
                  </a:ext>
                </a:extLst>
              </p:cNvPr>
              <p:cNvSpPr/>
              <p:nvPr/>
            </p:nvSpPr>
            <p:spPr>
              <a:xfrm>
                <a:off x="6828796" y="2909218"/>
                <a:ext cx="15554" cy="9568"/>
              </a:xfrm>
              <a:custGeom>
                <a:avLst/>
                <a:gdLst>
                  <a:gd name="connsiteX0" fmla="*/ 14439 w 15554"/>
                  <a:gd name="connsiteY0" fmla="*/ 1431 h 9568"/>
                  <a:gd name="connsiteX1" fmla="*/ 3295 w 15554"/>
                  <a:gd name="connsiteY1" fmla="*/ 2383 h 9568"/>
                  <a:gd name="connsiteX2" fmla="*/ 533 w 15554"/>
                  <a:gd name="connsiteY2" fmla="*/ 4669 h 9568"/>
                  <a:gd name="connsiteX3" fmla="*/ 1009 w 15554"/>
                  <a:gd name="connsiteY3" fmla="*/ 7908 h 9568"/>
                  <a:gd name="connsiteX4" fmla="*/ 14820 w 15554"/>
                  <a:gd name="connsiteY4" fmla="*/ 5145 h 9568"/>
                  <a:gd name="connsiteX5" fmla="*/ 15011 w 15554"/>
                  <a:gd name="connsiteY5" fmla="*/ 4764 h 9568"/>
                  <a:gd name="connsiteX6" fmla="*/ 15487 w 15554"/>
                  <a:gd name="connsiteY6" fmla="*/ 3812 h 9568"/>
                  <a:gd name="connsiteX7" fmla="*/ 14344 w 15554"/>
                  <a:gd name="connsiteY7" fmla="*/ 1526 h 9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554" h="9568">
                    <a:moveTo>
                      <a:pt x="14439" y="1431"/>
                    </a:moveTo>
                    <a:cubicBezTo>
                      <a:pt x="10534" y="-570"/>
                      <a:pt x="6057" y="-665"/>
                      <a:pt x="3295" y="2383"/>
                    </a:cubicBezTo>
                    <a:cubicBezTo>
                      <a:pt x="2247" y="2955"/>
                      <a:pt x="1390" y="3717"/>
                      <a:pt x="533" y="4669"/>
                    </a:cubicBezTo>
                    <a:cubicBezTo>
                      <a:pt x="-325" y="5622"/>
                      <a:pt x="-134" y="7241"/>
                      <a:pt x="1009" y="7908"/>
                    </a:cubicBezTo>
                    <a:cubicBezTo>
                      <a:pt x="5962" y="10575"/>
                      <a:pt x="12249" y="10289"/>
                      <a:pt x="14820" y="5145"/>
                    </a:cubicBezTo>
                    <a:cubicBezTo>
                      <a:pt x="14820" y="4955"/>
                      <a:pt x="15011" y="4860"/>
                      <a:pt x="15011" y="4764"/>
                    </a:cubicBezTo>
                    <a:cubicBezTo>
                      <a:pt x="15106" y="4479"/>
                      <a:pt x="15296" y="4193"/>
                      <a:pt x="15487" y="3812"/>
                    </a:cubicBezTo>
                    <a:cubicBezTo>
                      <a:pt x="15773" y="2955"/>
                      <a:pt x="15106" y="1907"/>
                      <a:pt x="14344" y="1526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49" name="شكل حر: شكل 2448">
                <a:extLst>
                  <a:ext uri="{FF2B5EF4-FFF2-40B4-BE49-F238E27FC236}">
                    <a16:creationId xmlns:a16="http://schemas.microsoft.com/office/drawing/2014/main" id="{F80E5A83-BEFA-9C51-4578-E293813BCA28}"/>
                  </a:ext>
                </a:extLst>
              </p:cNvPr>
              <p:cNvSpPr/>
              <p:nvPr/>
            </p:nvSpPr>
            <p:spPr>
              <a:xfrm>
                <a:off x="6773037" y="2865158"/>
                <a:ext cx="27321" cy="16509"/>
              </a:xfrm>
              <a:custGeom>
                <a:avLst/>
                <a:gdLst>
                  <a:gd name="connsiteX0" fmla="*/ 25527 w 27321"/>
                  <a:gd name="connsiteY0" fmla="*/ 438 h 16509"/>
                  <a:gd name="connsiteX1" fmla="*/ 8572 w 27321"/>
                  <a:gd name="connsiteY1" fmla="*/ 2343 h 16509"/>
                  <a:gd name="connsiteX2" fmla="*/ 6667 w 27321"/>
                  <a:gd name="connsiteY2" fmla="*/ 3295 h 16509"/>
                  <a:gd name="connsiteX3" fmla="*/ 0 w 27321"/>
                  <a:gd name="connsiteY3" fmla="*/ 13773 h 16509"/>
                  <a:gd name="connsiteX4" fmla="*/ 1810 w 27321"/>
                  <a:gd name="connsiteY4" fmla="*/ 15773 h 16509"/>
                  <a:gd name="connsiteX5" fmla="*/ 27242 w 27321"/>
                  <a:gd name="connsiteY5" fmla="*/ 3105 h 16509"/>
                  <a:gd name="connsiteX6" fmla="*/ 25432 w 27321"/>
                  <a:gd name="connsiteY6" fmla="*/ 342 h 1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321" h="16509">
                    <a:moveTo>
                      <a:pt x="25527" y="438"/>
                    </a:moveTo>
                    <a:cubicBezTo>
                      <a:pt x="19907" y="-420"/>
                      <a:pt x="13525" y="-134"/>
                      <a:pt x="8572" y="2343"/>
                    </a:cubicBezTo>
                    <a:cubicBezTo>
                      <a:pt x="7906" y="2628"/>
                      <a:pt x="7239" y="3009"/>
                      <a:pt x="6667" y="3295"/>
                    </a:cubicBezTo>
                    <a:cubicBezTo>
                      <a:pt x="3048" y="5486"/>
                      <a:pt x="95" y="9391"/>
                      <a:pt x="0" y="13773"/>
                    </a:cubicBezTo>
                    <a:cubicBezTo>
                      <a:pt x="0" y="14820"/>
                      <a:pt x="857" y="15487"/>
                      <a:pt x="1810" y="15773"/>
                    </a:cubicBezTo>
                    <a:cubicBezTo>
                      <a:pt x="11239" y="18630"/>
                      <a:pt x="24384" y="12915"/>
                      <a:pt x="27242" y="3105"/>
                    </a:cubicBezTo>
                    <a:cubicBezTo>
                      <a:pt x="27622" y="1962"/>
                      <a:pt x="26575" y="533"/>
                      <a:pt x="25432" y="342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50" name="شكل حر: شكل 2449">
                <a:extLst>
                  <a:ext uri="{FF2B5EF4-FFF2-40B4-BE49-F238E27FC236}">
                    <a16:creationId xmlns:a16="http://schemas.microsoft.com/office/drawing/2014/main" id="{CC2B9937-EE22-9DB7-0AAD-B8ABF1FD0FD6}"/>
                  </a:ext>
                </a:extLst>
              </p:cNvPr>
              <p:cNvSpPr/>
              <p:nvPr/>
            </p:nvSpPr>
            <p:spPr>
              <a:xfrm>
                <a:off x="6760739" y="2884587"/>
                <a:ext cx="11802" cy="9800"/>
              </a:xfrm>
              <a:custGeom>
                <a:avLst/>
                <a:gdLst>
                  <a:gd name="connsiteX0" fmla="*/ 11440 w 11802"/>
                  <a:gd name="connsiteY0" fmla="*/ 2059 h 9800"/>
                  <a:gd name="connsiteX1" fmla="*/ 2772 w 11802"/>
                  <a:gd name="connsiteY1" fmla="*/ 1106 h 9800"/>
                  <a:gd name="connsiteX2" fmla="*/ 10 w 11802"/>
                  <a:gd name="connsiteY2" fmla="*/ 8155 h 9800"/>
                  <a:gd name="connsiteX3" fmla="*/ 2105 w 11802"/>
                  <a:gd name="connsiteY3" fmla="*/ 9774 h 9800"/>
                  <a:gd name="connsiteX4" fmla="*/ 7344 w 11802"/>
                  <a:gd name="connsiteY4" fmla="*/ 8250 h 9800"/>
                  <a:gd name="connsiteX5" fmla="*/ 11726 w 11802"/>
                  <a:gd name="connsiteY5" fmla="*/ 3297 h 9800"/>
                  <a:gd name="connsiteX6" fmla="*/ 11440 w 11802"/>
                  <a:gd name="connsiteY6" fmla="*/ 2059 h 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02" h="9800">
                    <a:moveTo>
                      <a:pt x="11440" y="2059"/>
                    </a:moveTo>
                    <a:cubicBezTo>
                      <a:pt x="9059" y="58"/>
                      <a:pt x="5439" y="-894"/>
                      <a:pt x="2772" y="1106"/>
                    </a:cubicBezTo>
                    <a:cubicBezTo>
                      <a:pt x="486" y="2725"/>
                      <a:pt x="-85" y="5488"/>
                      <a:pt x="10" y="8155"/>
                    </a:cubicBezTo>
                    <a:cubicBezTo>
                      <a:pt x="10" y="9107"/>
                      <a:pt x="1153" y="9964"/>
                      <a:pt x="2105" y="9774"/>
                    </a:cubicBezTo>
                    <a:cubicBezTo>
                      <a:pt x="4106" y="9488"/>
                      <a:pt x="5915" y="9107"/>
                      <a:pt x="7344" y="8250"/>
                    </a:cubicBezTo>
                    <a:cubicBezTo>
                      <a:pt x="9344" y="7393"/>
                      <a:pt x="10868" y="5678"/>
                      <a:pt x="11726" y="3297"/>
                    </a:cubicBezTo>
                    <a:cubicBezTo>
                      <a:pt x="11916" y="2916"/>
                      <a:pt x="11726" y="2344"/>
                      <a:pt x="11440" y="2059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51" name="شكل حر: شكل 2450">
                <a:extLst>
                  <a:ext uri="{FF2B5EF4-FFF2-40B4-BE49-F238E27FC236}">
                    <a16:creationId xmlns:a16="http://schemas.microsoft.com/office/drawing/2014/main" id="{A9550F7F-F6DC-D397-5499-F2566217D409}"/>
                  </a:ext>
                </a:extLst>
              </p:cNvPr>
              <p:cNvSpPr/>
              <p:nvPr/>
            </p:nvSpPr>
            <p:spPr>
              <a:xfrm>
                <a:off x="6699030" y="3082278"/>
                <a:ext cx="42294" cy="86205"/>
              </a:xfrm>
              <a:custGeom>
                <a:avLst/>
                <a:gdLst>
                  <a:gd name="connsiteX0" fmla="*/ 34858 w 42294"/>
                  <a:gd name="connsiteY0" fmla="*/ 60305 h 86205"/>
                  <a:gd name="connsiteX1" fmla="*/ 26572 w 42294"/>
                  <a:gd name="connsiteY1" fmla="*/ 39159 h 86205"/>
                  <a:gd name="connsiteX2" fmla="*/ 1140 w 42294"/>
                  <a:gd name="connsiteY2" fmla="*/ 202 h 86205"/>
                  <a:gd name="connsiteX3" fmla="*/ 187 w 42294"/>
                  <a:gd name="connsiteY3" fmla="*/ 1345 h 86205"/>
                  <a:gd name="connsiteX4" fmla="*/ 22857 w 42294"/>
                  <a:gd name="connsiteY4" fmla="*/ 40874 h 86205"/>
                  <a:gd name="connsiteX5" fmla="*/ 41145 w 42294"/>
                  <a:gd name="connsiteY5" fmla="*/ 85832 h 86205"/>
                  <a:gd name="connsiteX6" fmla="*/ 42288 w 42294"/>
                  <a:gd name="connsiteY6" fmla="*/ 85451 h 86205"/>
                  <a:gd name="connsiteX7" fmla="*/ 34858 w 42294"/>
                  <a:gd name="connsiteY7" fmla="*/ 60400 h 8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294" h="86205">
                    <a:moveTo>
                      <a:pt x="34858" y="60305"/>
                    </a:moveTo>
                    <a:cubicBezTo>
                      <a:pt x="32382" y="53161"/>
                      <a:pt x="29524" y="46112"/>
                      <a:pt x="26572" y="39159"/>
                    </a:cubicBezTo>
                    <a:cubicBezTo>
                      <a:pt x="20571" y="25253"/>
                      <a:pt x="12284" y="10679"/>
                      <a:pt x="1140" y="202"/>
                    </a:cubicBezTo>
                    <a:cubicBezTo>
                      <a:pt x="473" y="-465"/>
                      <a:pt x="-384" y="678"/>
                      <a:pt x="187" y="1345"/>
                    </a:cubicBezTo>
                    <a:cubicBezTo>
                      <a:pt x="11141" y="12299"/>
                      <a:pt x="16951" y="26872"/>
                      <a:pt x="22857" y="40874"/>
                    </a:cubicBezTo>
                    <a:cubicBezTo>
                      <a:pt x="29143" y="55733"/>
                      <a:pt x="35906" y="70592"/>
                      <a:pt x="41145" y="85832"/>
                    </a:cubicBezTo>
                    <a:cubicBezTo>
                      <a:pt x="41431" y="86498"/>
                      <a:pt x="42383" y="86213"/>
                      <a:pt x="42288" y="85451"/>
                    </a:cubicBezTo>
                    <a:cubicBezTo>
                      <a:pt x="41335" y="76878"/>
                      <a:pt x="37620" y="68496"/>
                      <a:pt x="34858" y="60400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52" name="شكل حر: شكل 2451">
                <a:extLst>
                  <a:ext uri="{FF2B5EF4-FFF2-40B4-BE49-F238E27FC236}">
                    <a16:creationId xmlns:a16="http://schemas.microsoft.com/office/drawing/2014/main" id="{F6077B72-F585-966A-1D35-15CD33DEEC9A}"/>
                  </a:ext>
                </a:extLst>
              </p:cNvPr>
              <p:cNvSpPr/>
              <p:nvPr/>
            </p:nvSpPr>
            <p:spPr>
              <a:xfrm>
                <a:off x="6751415" y="3085242"/>
                <a:ext cx="11999" cy="86010"/>
              </a:xfrm>
              <a:custGeom>
                <a:avLst/>
                <a:gdLst>
                  <a:gd name="connsiteX0" fmla="*/ 5905 w 11999"/>
                  <a:gd name="connsiteY0" fmla="*/ 95 h 86010"/>
                  <a:gd name="connsiteX1" fmla="*/ 7049 w 11999"/>
                  <a:gd name="connsiteY1" fmla="*/ 9239 h 86010"/>
                  <a:gd name="connsiteX2" fmla="*/ 7049 w 11999"/>
                  <a:gd name="connsiteY2" fmla="*/ 9620 h 86010"/>
                  <a:gd name="connsiteX3" fmla="*/ 7906 w 11999"/>
                  <a:gd name="connsiteY3" fmla="*/ 22765 h 86010"/>
                  <a:gd name="connsiteX4" fmla="*/ 6001 w 11999"/>
                  <a:gd name="connsiteY4" fmla="*/ 53721 h 86010"/>
                  <a:gd name="connsiteX5" fmla="*/ 0 w 11999"/>
                  <a:gd name="connsiteY5" fmla="*/ 86011 h 86010"/>
                  <a:gd name="connsiteX6" fmla="*/ 571 w 11999"/>
                  <a:gd name="connsiteY6" fmla="*/ 85725 h 86010"/>
                  <a:gd name="connsiteX7" fmla="*/ 8287 w 11999"/>
                  <a:gd name="connsiteY7" fmla="*/ 50864 h 86010"/>
                  <a:gd name="connsiteX8" fmla="*/ 11906 w 11999"/>
                  <a:gd name="connsiteY8" fmla="*/ 26384 h 86010"/>
                  <a:gd name="connsiteX9" fmla="*/ 5810 w 11999"/>
                  <a:gd name="connsiteY9" fmla="*/ 0 h 86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999" h="86010">
                    <a:moveTo>
                      <a:pt x="5905" y="95"/>
                    </a:moveTo>
                    <a:cubicBezTo>
                      <a:pt x="6287" y="3143"/>
                      <a:pt x="6667" y="6191"/>
                      <a:pt x="7049" y="9239"/>
                    </a:cubicBezTo>
                    <a:cubicBezTo>
                      <a:pt x="7049" y="9334"/>
                      <a:pt x="7049" y="9525"/>
                      <a:pt x="7049" y="9620"/>
                    </a:cubicBezTo>
                    <a:cubicBezTo>
                      <a:pt x="8001" y="13907"/>
                      <a:pt x="8096" y="18383"/>
                      <a:pt x="7906" y="22765"/>
                    </a:cubicBezTo>
                    <a:cubicBezTo>
                      <a:pt x="8192" y="33052"/>
                      <a:pt x="7620" y="43339"/>
                      <a:pt x="6001" y="53721"/>
                    </a:cubicBezTo>
                    <a:cubicBezTo>
                      <a:pt x="4382" y="63722"/>
                      <a:pt x="571" y="75152"/>
                      <a:pt x="0" y="86011"/>
                    </a:cubicBezTo>
                    <a:cubicBezTo>
                      <a:pt x="286" y="86011"/>
                      <a:pt x="476" y="86011"/>
                      <a:pt x="571" y="85725"/>
                    </a:cubicBezTo>
                    <a:cubicBezTo>
                      <a:pt x="3524" y="74200"/>
                      <a:pt x="5334" y="62389"/>
                      <a:pt x="8287" y="50864"/>
                    </a:cubicBezTo>
                    <a:cubicBezTo>
                      <a:pt x="10287" y="42863"/>
                      <a:pt x="11430" y="34671"/>
                      <a:pt x="11906" y="26384"/>
                    </a:cubicBezTo>
                    <a:cubicBezTo>
                      <a:pt x="12383" y="18955"/>
                      <a:pt x="11144" y="6953"/>
                      <a:pt x="5810" y="0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53" name="شكل حر: شكل 2452">
                <a:extLst>
                  <a:ext uri="{FF2B5EF4-FFF2-40B4-BE49-F238E27FC236}">
                    <a16:creationId xmlns:a16="http://schemas.microsoft.com/office/drawing/2014/main" id="{B38AAF6B-7357-EEC3-DF25-90C890137C4F}"/>
                  </a:ext>
                </a:extLst>
              </p:cNvPr>
              <p:cNvSpPr/>
              <p:nvPr/>
            </p:nvSpPr>
            <p:spPr>
              <a:xfrm>
                <a:off x="6684664" y="3133150"/>
                <a:ext cx="19070" cy="15377"/>
              </a:xfrm>
              <a:custGeom>
                <a:avLst/>
                <a:gdLst>
                  <a:gd name="connsiteX0" fmla="*/ 16459 w 19070"/>
                  <a:gd name="connsiteY0" fmla="*/ 4384 h 15377"/>
                  <a:gd name="connsiteX1" fmla="*/ 5410 w 19070"/>
                  <a:gd name="connsiteY1" fmla="*/ 98 h 15377"/>
                  <a:gd name="connsiteX2" fmla="*/ 1314 w 19070"/>
                  <a:gd name="connsiteY2" fmla="*/ 8956 h 15377"/>
                  <a:gd name="connsiteX3" fmla="*/ 1314 w 19070"/>
                  <a:gd name="connsiteY3" fmla="*/ 8956 h 15377"/>
                  <a:gd name="connsiteX4" fmla="*/ 17697 w 19070"/>
                  <a:gd name="connsiteY4" fmla="*/ 13052 h 15377"/>
                  <a:gd name="connsiteX5" fmla="*/ 16363 w 19070"/>
                  <a:gd name="connsiteY5" fmla="*/ 4289 h 15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70" h="15377">
                    <a:moveTo>
                      <a:pt x="16459" y="4384"/>
                    </a:moveTo>
                    <a:cubicBezTo>
                      <a:pt x="13601" y="1527"/>
                      <a:pt x="9505" y="-474"/>
                      <a:pt x="5410" y="98"/>
                    </a:cubicBezTo>
                    <a:cubicBezTo>
                      <a:pt x="457" y="764"/>
                      <a:pt x="-1544" y="5051"/>
                      <a:pt x="1314" y="8956"/>
                    </a:cubicBezTo>
                    <a:cubicBezTo>
                      <a:pt x="1314" y="8956"/>
                      <a:pt x="1314" y="8956"/>
                      <a:pt x="1314" y="8956"/>
                    </a:cubicBezTo>
                    <a:cubicBezTo>
                      <a:pt x="3600" y="14671"/>
                      <a:pt x="12744" y="17814"/>
                      <a:pt x="17697" y="13052"/>
                    </a:cubicBezTo>
                    <a:cubicBezTo>
                      <a:pt x="20459" y="10385"/>
                      <a:pt x="18554" y="6575"/>
                      <a:pt x="16363" y="4289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54" name="شكل حر: شكل 2453">
                <a:extLst>
                  <a:ext uri="{FF2B5EF4-FFF2-40B4-BE49-F238E27FC236}">
                    <a16:creationId xmlns:a16="http://schemas.microsoft.com/office/drawing/2014/main" id="{744B7886-FB66-4FA4-9513-364197F0B12D}"/>
                  </a:ext>
                </a:extLst>
              </p:cNvPr>
              <p:cNvSpPr/>
              <p:nvPr/>
            </p:nvSpPr>
            <p:spPr>
              <a:xfrm>
                <a:off x="6706858" y="3143556"/>
                <a:ext cx="10086" cy="8937"/>
              </a:xfrm>
              <a:custGeom>
                <a:avLst/>
                <a:gdLst>
                  <a:gd name="connsiteX0" fmla="*/ 9029 w 10086"/>
                  <a:gd name="connsiteY0" fmla="*/ 5027 h 8937"/>
                  <a:gd name="connsiteX1" fmla="*/ 9029 w 10086"/>
                  <a:gd name="connsiteY1" fmla="*/ 3694 h 8937"/>
                  <a:gd name="connsiteX2" fmla="*/ 2933 w 10086"/>
                  <a:gd name="connsiteY2" fmla="*/ 74 h 8937"/>
                  <a:gd name="connsiteX3" fmla="*/ 837 w 10086"/>
                  <a:gd name="connsiteY3" fmla="*/ 1217 h 8937"/>
                  <a:gd name="connsiteX4" fmla="*/ 266 w 10086"/>
                  <a:gd name="connsiteY4" fmla="*/ 3694 h 8937"/>
                  <a:gd name="connsiteX5" fmla="*/ 456 w 10086"/>
                  <a:gd name="connsiteY5" fmla="*/ 6837 h 8937"/>
                  <a:gd name="connsiteX6" fmla="*/ 2552 w 10086"/>
                  <a:gd name="connsiteY6" fmla="*/ 8361 h 8937"/>
                  <a:gd name="connsiteX7" fmla="*/ 3885 w 10086"/>
                  <a:gd name="connsiteY7" fmla="*/ 8552 h 8937"/>
                  <a:gd name="connsiteX8" fmla="*/ 8648 w 10086"/>
                  <a:gd name="connsiteY8" fmla="*/ 8742 h 8937"/>
                  <a:gd name="connsiteX9" fmla="*/ 10076 w 10086"/>
                  <a:gd name="connsiteY9" fmla="*/ 6932 h 8937"/>
                  <a:gd name="connsiteX10" fmla="*/ 9124 w 10086"/>
                  <a:gd name="connsiteY10" fmla="*/ 4932 h 8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086" h="8937">
                    <a:moveTo>
                      <a:pt x="9029" y="5027"/>
                    </a:moveTo>
                    <a:cubicBezTo>
                      <a:pt x="9029" y="5027"/>
                      <a:pt x="9029" y="4170"/>
                      <a:pt x="9029" y="3694"/>
                    </a:cubicBezTo>
                    <a:cubicBezTo>
                      <a:pt x="8362" y="1408"/>
                      <a:pt x="4838" y="646"/>
                      <a:pt x="2933" y="74"/>
                    </a:cubicBezTo>
                    <a:cubicBezTo>
                      <a:pt x="1980" y="-211"/>
                      <a:pt x="1123" y="360"/>
                      <a:pt x="837" y="1217"/>
                    </a:cubicBezTo>
                    <a:cubicBezTo>
                      <a:pt x="456" y="2075"/>
                      <a:pt x="266" y="2932"/>
                      <a:pt x="266" y="3694"/>
                    </a:cubicBezTo>
                    <a:cubicBezTo>
                      <a:pt x="-115" y="4742"/>
                      <a:pt x="-115" y="5694"/>
                      <a:pt x="456" y="6837"/>
                    </a:cubicBezTo>
                    <a:cubicBezTo>
                      <a:pt x="932" y="7599"/>
                      <a:pt x="1694" y="8075"/>
                      <a:pt x="2552" y="8361"/>
                    </a:cubicBezTo>
                    <a:cubicBezTo>
                      <a:pt x="2933" y="8552"/>
                      <a:pt x="3409" y="8552"/>
                      <a:pt x="3885" y="8552"/>
                    </a:cubicBezTo>
                    <a:cubicBezTo>
                      <a:pt x="5409" y="9028"/>
                      <a:pt x="7124" y="9028"/>
                      <a:pt x="8648" y="8742"/>
                    </a:cubicBezTo>
                    <a:cubicBezTo>
                      <a:pt x="9600" y="8552"/>
                      <a:pt x="10172" y="7790"/>
                      <a:pt x="10076" y="6932"/>
                    </a:cubicBezTo>
                    <a:cubicBezTo>
                      <a:pt x="10076" y="6170"/>
                      <a:pt x="9600" y="5504"/>
                      <a:pt x="9124" y="4932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55" name="شكل حر: شكل 2454">
                <a:extLst>
                  <a:ext uri="{FF2B5EF4-FFF2-40B4-BE49-F238E27FC236}">
                    <a16:creationId xmlns:a16="http://schemas.microsoft.com/office/drawing/2014/main" id="{F2BF2ABF-9DD5-7CDC-0721-8108782945E3}"/>
                  </a:ext>
                </a:extLst>
              </p:cNvPr>
              <p:cNvSpPr/>
              <p:nvPr/>
            </p:nvSpPr>
            <p:spPr>
              <a:xfrm>
                <a:off x="6488486" y="2764249"/>
                <a:ext cx="67486" cy="93484"/>
              </a:xfrm>
              <a:custGeom>
                <a:avLst/>
                <a:gdLst>
                  <a:gd name="connsiteX0" fmla="*/ 420 w 67486"/>
                  <a:gd name="connsiteY0" fmla="*/ 0 h 93484"/>
                  <a:gd name="connsiteX1" fmla="*/ 39 w 67486"/>
                  <a:gd name="connsiteY1" fmla="*/ 381 h 93484"/>
                  <a:gd name="connsiteX2" fmla="*/ 35472 w 67486"/>
                  <a:gd name="connsiteY2" fmla="*/ 44958 h 93484"/>
                  <a:gd name="connsiteX3" fmla="*/ 51950 w 67486"/>
                  <a:gd name="connsiteY3" fmla="*/ 68104 h 93484"/>
                  <a:gd name="connsiteX4" fmla="*/ 66809 w 67486"/>
                  <a:gd name="connsiteY4" fmla="*/ 93250 h 93484"/>
                  <a:gd name="connsiteX5" fmla="*/ 67476 w 67486"/>
                  <a:gd name="connsiteY5" fmla="*/ 93059 h 93484"/>
                  <a:gd name="connsiteX6" fmla="*/ 325 w 67486"/>
                  <a:gd name="connsiteY6" fmla="*/ 0 h 93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486" h="93484">
                    <a:moveTo>
                      <a:pt x="420" y="0"/>
                    </a:moveTo>
                    <a:cubicBezTo>
                      <a:pt x="420" y="0"/>
                      <a:pt x="-152" y="95"/>
                      <a:pt x="39" y="381"/>
                    </a:cubicBezTo>
                    <a:cubicBezTo>
                      <a:pt x="12421" y="14764"/>
                      <a:pt x="23947" y="29908"/>
                      <a:pt x="35472" y="44958"/>
                    </a:cubicBezTo>
                    <a:cubicBezTo>
                      <a:pt x="41282" y="52483"/>
                      <a:pt x="46521" y="60389"/>
                      <a:pt x="51950" y="68104"/>
                    </a:cubicBezTo>
                    <a:cubicBezTo>
                      <a:pt x="57475" y="75914"/>
                      <a:pt x="63571" y="84201"/>
                      <a:pt x="66809" y="93250"/>
                    </a:cubicBezTo>
                    <a:cubicBezTo>
                      <a:pt x="67000" y="93631"/>
                      <a:pt x="67571" y="93536"/>
                      <a:pt x="67476" y="93059"/>
                    </a:cubicBezTo>
                    <a:cubicBezTo>
                      <a:pt x="56427" y="55435"/>
                      <a:pt x="26804" y="27146"/>
                      <a:pt x="325" y="0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56" name="شكل حر: شكل 2455">
                <a:extLst>
                  <a:ext uri="{FF2B5EF4-FFF2-40B4-BE49-F238E27FC236}">
                    <a16:creationId xmlns:a16="http://schemas.microsoft.com/office/drawing/2014/main" id="{4102990B-318F-B2BB-B7D7-0BD0E1846148}"/>
                  </a:ext>
                </a:extLst>
              </p:cNvPr>
              <p:cNvSpPr/>
              <p:nvPr/>
            </p:nvSpPr>
            <p:spPr>
              <a:xfrm>
                <a:off x="6484518" y="2799143"/>
                <a:ext cx="26218" cy="30352"/>
              </a:xfrm>
              <a:custGeom>
                <a:avLst/>
                <a:gdLst>
                  <a:gd name="connsiteX0" fmla="*/ 26105 w 26218"/>
                  <a:gd name="connsiteY0" fmla="*/ 27590 h 30352"/>
                  <a:gd name="connsiteX1" fmla="*/ 25724 w 26218"/>
                  <a:gd name="connsiteY1" fmla="*/ 24828 h 30352"/>
                  <a:gd name="connsiteX2" fmla="*/ 2292 w 26218"/>
                  <a:gd name="connsiteY2" fmla="*/ 1873 h 30352"/>
                  <a:gd name="connsiteX3" fmla="*/ 1435 w 26218"/>
                  <a:gd name="connsiteY3" fmla="*/ 11207 h 30352"/>
                  <a:gd name="connsiteX4" fmla="*/ 23723 w 26218"/>
                  <a:gd name="connsiteY4" fmla="*/ 30352 h 30352"/>
                  <a:gd name="connsiteX5" fmla="*/ 25533 w 26218"/>
                  <a:gd name="connsiteY5" fmla="*/ 29305 h 30352"/>
                  <a:gd name="connsiteX6" fmla="*/ 26200 w 26218"/>
                  <a:gd name="connsiteY6" fmla="*/ 27590 h 3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218" h="30352">
                    <a:moveTo>
                      <a:pt x="26105" y="27590"/>
                    </a:moveTo>
                    <a:cubicBezTo>
                      <a:pt x="26105" y="26638"/>
                      <a:pt x="25914" y="25685"/>
                      <a:pt x="25724" y="24828"/>
                    </a:cubicBezTo>
                    <a:cubicBezTo>
                      <a:pt x="24581" y="13398"/>
                      <a:pt x="12198" y="-6128"/>
                      <a:pt x="2292" y="1873"/>
                    </a:cubicBezTo>
                    <a:cubicBezTo>
                      <a:pt x="-756" y="4349"/>
                      <a:pt x="-470" y="7683"/>
                      <a:pt x="1435" y="11207"/>
                    </a:cubicBezTo>
                    <a:cubicBezTo>
                      <a:pt x="4292" y="20351"/>
                      <a:pt x="15246" y="29305"/>
                      <a:pt x="23723" y="30352"/>
                    </a:cubicBezTo>
                    <a:cubicBezTo>
                      <a:pt x="24485" y="30352"/>
                      <a:pt x="25247" y="29971"/>
                      <a:pt x="25533" y="29305"/>
                    </a:cubicBezTo>
                    <a:cubicBezTo>
                      <a:pt x="26009" y="28924"/>
                      <a:pt x="26295" y="28352"/>
                      <a:pt x="26200" y="27590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57" name="شكل حر: شكل 2456">
                <a:extLst>
                  <a:ext uri="{FF2B5EF4-FFF2-40B4-BE49-F238E27FC236}">
                    <a16:creationId xmlns:a16="http://schemas.microsoft.com/office/drawing/2014/main" id="{4B24AFA4-1CE2-DF1F-A66E-3C74C6860E53}"/>
                  </a:ext>
                </a:extLst>
              </p:cNvPr>
              <p:cNvSpPr/>
              <p:nvPr/>
            </p:nvSpPr>
            <p:spPr>
              <a:xfrm>
                <a:off x="6479906" y="2779912"/>
                <a:ext cx="9911" cy="14448"/>
              </a:xfrm>
              <a:custGeom>
                <a:avLst/>
                <a:gdLst>
                  <a:gd name="connsiteX0" fmla="*/ 9476 w 9911"/>
                  <a:gd name="connsiteY0" fmla="*/ 2149 h 14448"/>
                  <a:gd name="connsiteX1" fmla="*/ 2428 w 9911"/>
                  <a:gd name="connsiteY1" fmla="*/ 1863 h 14448"/>
                  <a:gd name="connsiteX2" fmla="*/ 142 w 9911"/>
                  <a:gd name="connsiteY2" fmla="*/ 8626 h 14448"/>
                  <a:gd name="connsiteX3" fmla="*/ 1475 w 9911"/>
                  <a:gd name="connsiteY3" fmla="*/ 11007 h 14448"/>
                  <a:gd name="connsiteX4" fmla="*/ 6333 w 9911"/>
                  <a:gd name="connsiteY4" fmla="*/ 14436 h 14448"/>
                  <a:gd name="connsiteX5" fmla="*/ 8047 w 9911"/>
                  <a:gd name="connsiteY5" fmla="*/ 13388 h 14448"/>
                  <a:gd name="connsiteX6" fmla="*/ 8333 w 9911"/>
                  <a:gd name="connsiteY6" fmla="*/ 12626 h 14448"/>
                  <a:gd name="connsiteX7" fmla="*/ 9095 w 9911"/>
                  <a:gd name="connsiteY7" fmla="*/ 11102 h 14448"/>
                  <a:gd name="connsiteX8" fmla="*/ 9095 w 9911"/>
                  <a:gd name="connsiteY8" fmla="*/ 9959 h 14448"/>
                  <a:gd name="connsiteX9" fmla="*/ 9381 w 9911"/>
                  <a:gd name="connsiteY9" fmla="*/ 2149 h 14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911" h="14448">
                    <a:moveTo>
                      <a:pt x="9476" y="2149"/>
                    </a:moveTo>
                    <a:cubicBezTo>
                      <a:pt x="8238" y="-1090"/>
                      <a:pt x="4428" y="-232"/>
                      <a:pt x="2428" y="1863"/>
                    </a:cubicBezTo>
                    <a:cubicBezTo>
                      <a:pt x="808" y="3578"/>
                      <a:pt x="-430" y="6149"/>
                      <a:pt x="142" y="8626"/>
                    </a:cubicBezTo>
                    <a:cubicBezTo>
                      <a:pt x="427" y="9578"/>
                      <a:pt x="808" y="10340"/>
                      <a:pt x="1475" y="11007"/>
                    </a:cubicBezTo>
                    <a:cubicBezTo>
                      <a:pt x="2237" y="12722"/>
                      <a:pt x="3856" y="14150"/>
                      <a:pt x="6333" y="14436"/>
                    </a:cubicBezTo>
                    <a:cubicBezTo>
                      <a:pt x="6999" y="14531"/>
                      <a:pt x="7857" y="14055"/>
                      <a:pt x="8047" y="13388"/>
                    </a:cubicBezTo>
                    <a:cubicBezTo>
                      <a:pt x="8047" y="13103"/>
                      <a:pt x="8238" y="12817"/>
                      <a:pt x="8333" y="12626"/>
                    </a:cubicBezTo>
                    <a:cubicBezTo>
                      <a:pt x="8809" y="12245"/>
                      <a:pt x="9000" y="11769"/>
                      <a:pt x="9095" y="11102"/>
                    </a:cubicBezTo>
                    <a:cubicBezTo>
                      <a:pt x="9095" y="10721"/>
                      <a:pt x="9095" y="10340"/>
                      <a:pt x="9095" y="9959"/>
                    </a:cubicBezTo>
                    <a:cubicBezTo>
                      <a:pt x="9857" y="7388"/>
                      <a:pt x="10333" y="4435"/>
                      <a:pt x="9381" y="2149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58" name="شكل حر: شكل 2457">
                <a:extLst>
                  <a:ext uri="{FF2B5EF4-FFF2-40B4-BE49-F238E27FC236}">
                    <a16:creationId xmlns:a16="http://schemas.microsoft.com/office/drawing/2014/main" id="{B56DE63A-3E0E-F5D1-06AA-1E10E2344059}"/>
                  </a:ext>
                </a:extLst>
              </p:cNvPr>
              <p:cNvSpPr/>
              <p:nvPr/>
            </p:nvSpPr>
            <p:spPr>
              <a:xfrm>
                <a:off x="6518563" y="2766535"/>
                <a:ext cx="57687" cy="58026"/>
              </a:xfrm>
              <a:custGeom>
                <a:avLst/>
                <a:gdLst>
                  <a:gd name="connsiteX0" fmla="*/ 36065 w 57687"/>
                  <a:gd name="connsiteY0" fmla="*/ 18097 h 58026"/>
                  <a:gd name="connsiteX1" fmla="*/ 251 w 57687"/>
                  <a:gd name="connsiteY1" fmla="*/ 0 h 58026"/>
                  <a:gd name="connsiteX2" fmla="*/ 251 w 57687"/>
                  <a:gd name="connsiteY2" fmla="*/ 381 h 58026"/>
                  <a:gd name="connsiteX3" fmla="*/ 37113 w 57687"/>
                  <a:gd name="connsiteY3" fmla="*/ 22765 h 58026"/>
                  <a:gd name="connsiteX4" fmla="*/ 56735 w 57687"/>
                  <a:gd name="connsiteY4" fmla="*/ 57721 h 58026"/>
                  <a:gd name="connsiteX5" fmla="*/ 57687 w 57687"/>
                  <a:gd name="connsiteY5" fmla="*/ 57531 h 58026"/>
                  <a:gd name="connsiteX6" fmla="*/ 36161 w 57687"/>
                  <a:gd name="connsiteY6" fmla="*/ 18002 h 58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687" h="58026">
                    <a:moveTo>
                      <a:pt x="36065" y="18097"/>
                    </a:moveTo>
                    <a:cubicBezTo>
                      <a:pt x="25397" y="10192"/>
                      <a:pt x="13300" y="3143"/>
                      <a:pt x="251" y="0"/>
                    </a:cubicBezTo>
                    <a:cubicBezTo>
                      <a:pt x="-34" y="0"/>
                      <a:pt x="-130" y="286"/>
                      <a:pt x="251" y="381"/>
                    </a:cubicBezTo>
                    <a:cubicBezTo>
                      <a:pt x="14158" y="3429"/>
                      <a:pt x="26636" y="13526"/>
                      <a:pt x="37113" y="22765"/>
                    </a:cubicBezTo>
                    <a:cubicBezTo>
                      <a:pt x="48067" y="32385"/>
                      <a:pt x="53210" y="43815"/>
                      <a:pt x="56735" y="57721"/>
                    </a:cubicBezTo>
                    <a:cubicBezTo>
                      <a:pt x="56830" y="58198"/>
                      <a:pt x="57687" y="58102"/>
                      <a:pt x="57687" y="57531"/>
                    </a:cubicBezTo>
                    <a:cubicBezTo>
                      <a:pt x="55782" y="40672"/>
                      <a:pt x="49781" y="28194"/>
                      <a:pt x="36161" y="18002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59" name="شكل حر: شكل 2458">
                <a:extLst>
                  <a:ext uri="{FF2B5EF4-FFF2-40B4-BE49-F238E27FC236}">
                    <a16:creationId xmlns:a16="http://schemas.microsoft.com/office/drawing/2014/main" id="{C3833A1D-917A-DE76-E952-3480654BE8A7}"/>
                  </a:ext>
                </a:extLst>
              </p:cNvPr>
              <p:cNvSpPr/>
              <p:nvPr/>
            </p:nvSpPr>
            <p:spPr>
              <a:xfrm>
                <a:off x="6310003" y="2998850"/>
                <a:ext cx="71545" cy="26494"/>
              </a:xfrm>
              <a:custGeom>
                <a:avLst/>
                <a:gdLst>
                  <a:gd name="connsiteX0" fmla="*/ 71461 w 71545"/>
                  <a:gd name="connsiteY0" fmla="*/ 95 h 26494"/>
                  <a:gd name="connsiteX1" fmla="*/ 35742 w 71545"/>
                  <a:gd name="connsiteY1" fmla="*/ 8763 h 26494"/>
                  <a:gd name="connsiteX2" fmla="*/ 118 w 71545"/>
                  <a:gd name="connsiteY2" fmla="*/ 26003 h 26494"/>
                  <a:gd name="connsiteX3" fmla="*/ 404 w 71545"/>
                  <a:gd name="connsiteY3" fmla="*/ 26479 h 26494"/>
                  <a:gd name="connsiteX4" fmla="*/ 71461 w 71545"/>
                  <a:gd name="connsiteY4" fmla="*/ 381 h 26494"/>
                  <a:gd name="connsiteX5" fmla="*/ 71461 w 71545"/>
                  <a:gd name="connsiteY5" fmla="*/ 0 h 26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545" h="26494">
                    <a:moveTo>
                      <a:pt x="71461" y="95"/>
                    </a:moveTo>
                    <a:cubicBezTo>
                      <a:pt x="59173" y="476"/>
                      <a:pt x="47172" y="4381"/>
                      <a:pt x="35742" y="8763"/>
                    </a:cubicBezTo>
                    <a:cubicBezTo>
                      <a:pt x="23359" y="13525"/>
                      <a:pt x="11453" y="19145"/>
                      <a:pt x="118" y="26003"/>
                    </a:cubicBezTo>
                    <a:cubicBezTo>
                      <a:pt x="-167" y="26194"/>
                      <a:pt x="118" y="26575"/>
                      <a:pt x="404" y="26479"/>
                    </a:cubicBezTo>
                    <a:cubicBezTo>
                      <a:pt x="22978" y="14573"/>
                      <a:pt x="47267" y="8192"/>
                      <a:pt x="71461" y="381"/>
                    </a:cubicBezTo>
                    <a:cubicBezTo>
                      <a:pt x="71651" y="381"/>
                      <a:pt x="71461" y="0"/>
                      <a:pt x="71461" y="0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60" name="شكل حر: شكل 2459">
                <a:extLst>
                  <a:ext uri="{FF2B5EF4-FFF2-40B4-BE49-F238E27FC236}">
                    <a16:creationId xmlns:a16="http://schemas.microsoft.com/office/drawing/2014/main" id="{B2C3AED0-BFD1-ED0A-6C39-E1834DC2A95F}"/>
                  </a:ext>
                </a:extLst>
              </p:cNvPr>
              <p:cNvSpPr/>
              <p:nvPr/>
            </p:nvSpPr>
            <p:spPr>
              <a:xfrm>
                <a:off x="6310710" y="2960559"/>
                <a:ext cx="51005" cy="40883"/>
              </a:xfrm>
              <a:custGeom>
                <a:avLst/>
                <a:gdLst>
                  <a:gd name="connsiteX0" fmla="*/ 50180 w 51005"/>
                  <a:gd name="connsiteY0" fmla="*/ 191 h 40883"/>
                  <a:gd name="connsiteX1" fmla="*/ 22462 w 51005"/>
                  <a:gd name="connsiteY1" fmla="*/ 14097 h 40883"/>
                  <a:gd name="connsiteX2" fmla="*/ 79 w 51005"/>
                  <a:gd name="connsiteY2" fmla="*/ 40386 h 40883"/>
                  <a:gd name="connsiteX3" fmla="*/ 555 w 51005"/>
                  <a:gd name="connsiteY3" fmla="*/ 40767 h 40883"/>
                  <a:gd name="connsiteX4" fmla="*/ 20557 w 51005"/>
                  <a:gd name="connsiteY4" fmla="*/ 18098 h 40883"/>
                  <a:gd name="connsiteX5" fmla="*/ 33321 w 51005"/>
                  <a:gd name="connsiteY5" fmla="*/ 8763 h 40883"/>
                  <a:gd name="connsiteX6" fmla="*/ 50466 w 51005"/>
                  <a:gd name="connsiteY6" fmla="*/ 1619 h 40883"/>
                  <a:gd name="connsiteX7" fmla="*/ 50180 w 51005"/>
                  <a:gd name="connsiteY7" fmla="*/ 0 h 40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005" h="40883">
                    <a:moveTo>
                      <a:pt x="50180" y="191"/>
                    </a:moveTo>
                    <a:cubicBezTo>
                      <a:pt x="40084" y="1048"/>
                      <a:pt x="30178" y="7906"/>
                      <a:pt x="22462" y="14097"/>
                    </a:cubicBezTo>
                    <a:cubicBezTo>
                      <a:pt x="13413" y="21336"/>
                      <a:pt x="6555" y="30956"/>
                      <a:pt x="79" y="40386"/>
                    </a:cubicBezTo>
                    <a:cubicBezTo>
                      <a:pt x="-207" y="40767"/>
                      <a:pt x="364" y="41053"/>
                      <a:pt x="555" y="40767"/>
                    </a:cubicBezTo>
                    <a:cubicBezTo>
                      <a:pt x="6460" y="32480"/>
                      <a:pt x="12937" y="24860"/>
                      <a:pt x="20557" y="18098"/>
                    </a:cubicBezTo>
                    <a:cubicBezTo>
                      <a:pt x="24558" y="14573"/>
                      <a:pt x="28749" y="11525"/>
                      <a:pt x="33321" y="8763"/>
                    </a:cubicBezTo>
                    <a:cubicBezTo>
                      <a:pt x="38750" y="5525"/>
                      <a:pt x="44751" y="4191"/>
                      <a:pt x="50466" y="1619"/>
                    </a:cubicBezTo>
                    <a:cubicBezTo>
                      <a:pt x="51228" y="1333"/>
                      <a:pt x="51228" y="0"/>
                      <a:pt x="50180" y="0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61" name="شكل حر: شكل 2460">
                <a:extLst>
                  <a:ext uri="{FF2B5EF4-FFF2-40B4-BE49-F238E27FC236}">
                    <a16:creationId xmlns:a16="http://schemas.microsoft.com/office/drawing/2014/main" id="{0F20A82C-E7DC-8B13-736C-CDF51C30F382}"/>
                  </a:ext>
                </a:extLst>
              </p:cNvPr>
              <p:cNvSpPr/>
              <p:nvPr/>
            </p:nvSpPr>
            <p:spPr>
              <a:xfrm>
                <a:off x="6430994" y="3040349"/>
                <a:ext cx="29319" cy="44420"/>
              </a:xfrm>
              <a:custGeom>
                <a:avLst/>
                <a:gdLst>
                  <a:gd name="connsiteX0" fmla="*/ 28670 w 29319"/>
                  <a:gd name="connsiteY0" fmla="*/ 126 h 44420"/>
                  <a:gd name="connsiteX1" fmla="*/ 0 w 29319"/>
                  <a:gd name="connsiteY1" fmla="*/ 44131 h 44420"/>
                  <a:gd name="connsiteX2" fmla="*/ 381 w 29319"/>
                  <a:gd name="connsiteY2" fmla="*/ 44322 h 44420"/>
                  <a:gd name="connsiteX3" fmla="*/ 29242 w 29319"/>
                  <a:gd name="connsiteY3" fmla="*/ 697 h 44420"/>
                  <a:gd name="connsiteX4" fmla="*/ 28575 w 29319"/>
                  <a:gd name="connsiteY4" fmla="*/ 126 h 4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19" h="44420">
                    <a:moveTo>
                      <a:pt x="28670" y="126"/>
                    </a:moveTo>
                    <a:cubicBezTo>
                      <a:pt x="16192" y="13461"/>
                      <a:pt x="4953" y="26129"/>
                      <a:pt x="0" y="44131"/>
                    </a:cubicBezTo>
                    <a:cubicBezTo>
                      <a:pt x="0" y="44417"/>
                      <a:pt x="286" y="44512"/>
                      <a:pt x="381" y="44322"/>
                    </a:cubicBezTo>
                    <a:cubicBezTo>
                      <a:pt x="7239" y="28510"/>
                      <a:pt x="18193" y="13746"/>
                      <a:pt x="29242" y="697"/>
                    </a:cubicBezTo>
                    <a:cubicBezTo>
                      <a:pt x="29528" y="316"/>
                      <a:pt x="28956" y="-255"/>
                      <a:pt x="28575" y="126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62" name="شكل حر: شكل 2461">
                <a:extLst>
                  <a:ext uri="{FF2B5EF4-FFF2-40B4-BE49-F238E27FC236}">
                    <a16:creationId xmlns:a16="http://schemas.microsoft.com/office/drawing/2014/main" id="{9019E7AD-8189-4CCE-9D95-BA315C0DE660}"/>
                  </a:ext>
                </a:extLst>
              </p:cNvPr>
              <p:cNvSpPr/>
              <p:nvPr/>
            </p:nvSpPr>
            <p:spPr>
              <a:xfrm>
                <a:off x="6812029" y="3067419"/>
                <a:ext cx="17856" cy="80586"/>
              </a:xfrm>
              <a:custGeom>
                <a:avLst/>
                <a:gdLst>
                  <a:gd name="connsiteX0" fmla="*/ 1299 w 17856"/>
                  <a:gd name="connsiteY0" fmla="*/ 297 h 80586"/>
                  <a:gd name="connsiteX1" fmla="*/ 156 w 17856"/>
                  <a:gd name="connsiteY1" fmla="*/ 1154 h 80586"/>
                  <a:gd name="connsiteX2" fmla="*/ 14538 w 17856"/>
                  <a:gd name="connsiteY2" fmla="*/ 80021 h 80586"/>
                  <a:gd name="connsiteX3" fmla="*/ 15682 w 17856"/>
                  <a:gd name="connsiteY3" fmla="*/ 80212 h 80586"/>
                  <a:gd name="connsiteX4" fmla="*/ 1394 w 17856"/>
                  <a:gd name="connsiteY4" fmla="*/ 297 h 80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56" h="80586">
                    <a:moveTo>
                      <a:pt x="1299" y="297"/>
                    </a:moveTo>
                    <a:cubicBezTo>
                      <a:pt x="727" y="-465"/>
                      <a:pt x="-416" y="392"/>
                      <a:pt x="156" y="1154"/>
                    </a:cubicBezTo>
                    <a:cubicBezTo>
                      <a:pt x="16729" y="24014"/>
                      <a:pt x="15110" y="53161"/>
                      <a:pt x="14538" y="80021"/>
                    </a:cubicBezTo>
                    <a:cubicBezTo>
                      <a:pt x="14538" y="80688"/>
                      <a:pt x="15491" y="80783"/>
                      <a:pt x="15682" y="80212"/>
                    </a:cubicBezTo>
                    <a:cubicBezTo>
                      <a:pt x="20539" y="53256"/>
                      <a:pt x="17872" y="23062"/>
                      <a:pt x="1394" y="297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63" name="شكل حر: شكل 2462">
                <a:extLst>
                  <a:ext uri="{FF2B5EF4-FFF2-40B4-BE49-F238E27FC236}">
                    <a16:creationId xmlns:a16="http://schemas.microsoft.com/office/drawing/2014/main" id="{EBC3A709-AF51-207B-F573-A5A2A2FBA1ED}"/>
                  </a:ext>
                </a:extLst>
              </p:cNvPr>
              <p:cNvSpPr/>
              <p:nvPr/>
            </p:nvSpPr>
            <p:spPr>
              <a:xfrm>
                <a:off x="6851367" y="2997796"/>
                <a:ext cx="77683" cy="8616"/>
              </a:xfrm>
              <a:custGeom>
                <a:avLst/>
                <a:gdLst>
                  <a:gd name="connsiteX0" fmla="*/ 77022 w 77683"/>
                  <a:gd name="connsiteY0" fmla="*/ 7 h 8616"/>
                  <a:gd name="connsiteX1" fmla="*/ 536 w 77683"/>
                  <a:gd name="connsiteY1" fmla="*/ 6198 h 8616"/>
                  <a:gd name="connsiteX2" fmla="*/ 536 w 77683"/>
                  <a:gd name="connsiteY2" fmla="*/ 7246 h 8616"/>
                  <a:gd name="connsiteX3" fmla="*/ 77308 w 77683"/>
                  <a:gd name="connsiteY3" fmla="*/ 1150 h 8616"/>
                  <a:gd name="connsiteX4" fmla="*/ 77117 w 77683"/>
                  <a:gd name="connsiteY4" fmla="*/ 7 h 8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683" h="8616">
                    <a:moveTo>
                      <a:pt x="77022" y="7"/>
                    </a:moveTo>
                    <a:cubicBezTo>
                      <a:pt x="51590" y="3912"/>
                      <a:pt x="26349" y="6579"/>
                      <a:pt x="536" y="6198"/>
                    </a:cubicBezTo>
                    <a:cubicBezTo>
                      <a:pt x="-130" y="6198"/>
                      <a:pt x="-226" y="7246"/>
                      <a:pt x="536" y="7246"/>
                    </a:cubicBezTo>
                    <a:cubicBezTo>
                      <a:pt x="25206" y="8293"/>
                      <a:pt x="54257" y="11722"/>
                      <a:pt x="77308" y="1150"/>
                    </a:cubicBezTo>
                    <a:cubicBezTo>
                      <a:pt x="77879" y="864"/>
                      <a:pt x="77784" y="-89"/>
                      <a:pt x="77117" y="7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64" name="شكل حر: شكل 2463">
                <a:extLst>
                  <a:ext uri="{FF2B5EF4-FFF2-40B4-BE49-F238E27FC236}">
                    <a16:creationId xmlns:a16="http://schemas.microsoft.com/office/drawing/2014/main" id="{153BCB16-D441-414D-304A-9E8F23C383A9}"/>
                  </a:ext>
                </a:extLst>
              </p:cNvPr>
              <p:cNvSpPr/>
              <p:nvPr/>
            </p:nvSpPr>
            <p:spPr>
              <a:xfrm>
                <a:off x="6867249" y="2957320"/>
                <a:ext cx="96228" cy="29344"/>
              </a:xfrm>
              <a:custGeom>
                <a:avLst/>
                <a:gdLst>
                  <a:gd name="connsiteX0" fmla="*/ 95906 w 96228"/>
                  <a:gd name="connsiteY0" fmla="*/ 28481 h 29344"/>
                  <a:gd name="connsiteX1" fmla="*/ 71904 w 96228"/>
                  <a:gd name="connsiteY1" fmla="*/ 21718 h 29344"/>
                  <a:gd name="connsiteX2" fmla="*/ 46091 w 96228"/>
                  <a:gd name="connsiteY2" fmla="*/ 11146 h 29344"/>
                  <a:gd name="connsiteX3" fmla="*/ 180 w 96228"/>
                  <a:gd name="connsiteY3" fmla="*/ 1 h 29344"/>
                  <a:gd name="connsiteX4" fmla="*/ 180 w 96228"/>
                  <a:gd name="connsiteY4" fmla="*/ 382 h 29344"/>
                  <a:gd name="connsiteX5" fmla="*/ 95906 w 96228"/>
                  <a:gd name="connsiteY5" fmla="*/ 29338 h 29344"/>
                  <a:gd name="connsiteX6" fmla="*/ 95906 w 96228"/>
                  <a:gd name="connsiteY6" fmla="*/ 28576 h 29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228" h="29344">
                    <a:moveTo>
                      <a:pt x="95906" y="28481"/>
                    </a:moveTo>
                    <a:cubicBezTo>
                      <a:pt x="87334" y="27052"/>
                      <a:pt x="79905" y="25338"/>
                      <a:pt x="71904" y="21718"/>
                    </a:cubicBezTo>
                    <a:cubicBezTo>
                      <a:pt x="63426" y="17908"/>
                      <a:pt x="54663" y="14670"/>
                      <a:pt x="46091" y="11146"/>
                    </a:cubicBezTo>
                    <a:cubicBezTo>
                      <a:pt x="31232" y="4954"/>
                      <a:pt x="16563" y="-94"/>
                      <a:pt x="180" y="1"/>
                    </a:cubicBezTo>
                    <a:cubicBezTo>
                      <a:pt x="-10" y="1"/>
                      <a:pt x="-105" y="382"/>
                      <a:pt x="180" y="382"/>
                    </a:cubicBezTo>
                    <a:cubicBezTo>
                      <a:pt x="34280" y="1621"/>
                      <a:pt x="61140" y="29815"/>
                      <a:pt x="95906" y="29338"/>
                    </a:cubicBezTo>
                    <a:cubicBezTo>
                      <a:pt x="96383" y="29338"/>
                      <a:pt x="96288" y="28672"/>
                      <a:pt x="95906" y="28576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65" name="شكل حر: شكل 2464">
                <a:extLst>
                  <a:ext uri="{FF2B5EF4-FFF2-40B4-BE49-F238E27FC236}">
                    <a16:creationId xmlns:a16="http://schemas.microsoft.com/office/drawing/2014/main" id="{52352625-8D37-1532-D553-927BEEF01C19}"/>
                  </a:ext>
                </a:extLst>
              </p:cNvPr>
              <p:cNvSpPr/>
              <p:nvPr/>
            </p:nvSpPr>
            <p:spPr>
              <a:xfrm>
                <a:off x="6782171" y="2772727"/>
                <a:ext cx="45843" cy="59385"/>
              </a:xfrm>
              <a:custGeom>
                <a:avLst/>
                <a:gdLst>
                  <a:gd name="connsiteX0" fmla="*/ 45348 w 45843"/>
                  <a:gd name="connsiteY0" fmla="*/ 0 h 59385"/>
                  <a:gd name="connsiteX1" fmla="*/ 21631 w 45843"/>
                  <a:gd name="connsiteY1" fmla="*/ 30575 h 59385"/>
                  <a:gd name="connsiteX2" fmla="*/ 105 w 45843"/>
                  <a:gd name="connsiteY2" fmla="*/ 58769 h 59385"/>
                  <a:gd name="connsiteX3" fmla="*/ 771 w 45843"/>
                  <a:gd name="connsiteY3" fmla="*/ 59245 h 59385"/>
                  <a:gd name="connsiteX4" fmla="*/ 45825 w 45843"/>
                  <a:gd name="connsiteY4" fmla="*/ 381 h 59385"/>
                  <a:gd name="connsiteX5" fmla="*/ 45443 w 45843"/>
                  <a:gd name="connsiteY5" fmla="*/ 95 h 59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843" h="59385">
                    <a:moveTo>
                      <a:pt x="45348" y="0"/>
                    </a:moveTo>
                    <a:cubicBezTo>
                      <a:pt x="36681" y="9525"/>
                      <a:pt x="29442" y="20479"/>
                      <a:pt x="21631" y="30575"/>
                    </a:cubicBezTo>
                    <a:cubicBezTo>
                      <a:pt x="14392" y="39910"/>
                      <a:pt x="7439" y="49435"/>
                      <a:pt x="105" y="58769"/>
                    </a:cubicBezTo>
                    <a:cubicBezTo>
                      <a:pt x="-277" y="59150"/>
                      <a:pt x="485" y="59627"/>
                      <a:pt x="771" y="59245"/>
                    </a:cubicBezTo>
                    <a:cubicBezTo>
                      <a:pt x="15916" y="40195"/>
                      <a:pt x="34204" y="22003"/>
                      <a:pt x="45825" y="381"/>
                    </a:cubicBezTo>
                    <a:cubicBezTo>
                      <a:pt x="45920" y="95"/>
                      <a:pt x="45634" y="-95"/>
                      <a:pt x="45443" y="95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66" name="شكل حر: شكل 2465">
                <a:extLst>
                  <a:ext uri="{FF2B5EF4-FFF2-40B4-BE49-F238E27FC236}">
                    <a16:creationId xmlns:a16="http://schemas.microsoft.com/office/drawing/2014/main" id="{68AA615E-4F7E-18B2-9E37-5CF9252CF93B}"/>
                  </a:ext>
                </a:extLst>
              </p:cNvPr>
              <p:cNvSpPr/>
              <p:nvPr/>
            </p:nvSpPr>
            <p:spPr>
              <a:xfrm>
                <a:off x="6766941" y="2765106"/>
                <a:ext cx="35783" cy="37156"/>
              </a:xfrm>
              <a:custGeom>
                <a:avLst/>
                <a:gdLst>
                  <a:gd name="connsiteX0" fmla="*/ 35338 w 35783"/>
                  <a:gd name="connsiteY0" fmla="*/ 0 h 37156"/>
                  <a:gd name="connsiteX1" fmla="*/ 0 w 35783"/>
                  <a:gd name="connsiteY1" fmla="*/ 36481 h 37156"/>
                  <a:gd name="connsiteX2" fmla="*/ 1238 w 35783"/>
                  <a:gd name="connsiteY2" fmla="*/ 36671 h 37156"/>
                  <a:gd name="connsiteX3" fmla="*/ 35623 w 35783"/>
                  <a:gd name="connsiteY3" fmla="*/ 667 h 37156"/>
                  <a:gd name="connsiteX4" fmla="*/ 35338 w 35783"/>
                  <a:gd name="connsiteY4" fmla="*/ 95 h 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83" h="37156">
                    <a:moveTo>
                      <a:pt x="35338" y="0"/>
                    </a:moveTo>
                    <a:cubicBezTo>
                      <a:pt x="18859" y="6668"/>
                      <a:pt x="1810" y="17145"/>
                      <a:pt x="0" y="36481"/>
                    </a:cubicBezTo>
                    <a:cubicBezTo>
                      <a:pt x="0" y="37243"/>
                      <a:pt x="1143" y="37433"/>
                      <a:pt x="1238" y="36671"/>
                    </a:cubicBezTo>
                    <a:cubicBezTo>
                      <a:pt x="3429" y="18479"/>
                      <a:pt x="21622" y="9239"/>
                      <a:pt x="35623" y="667"/>
                    </a:cubicBezTo>
                    <a:cubicBezTo>
                      <a:pt x="36004" y="381"/>
                      <a:pt x="35623" y="-95"/>
                      <a:pt x="35338" y="95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67" name="شكل حر: شكل 2466">
                <a:extLst>
                  <a:ext uri="{FF2B5EF4-FFF2-40B4-BE49-F238E27FC236}">
                    <a16:creationId xmlns:a16="http://schemas.microsoft.com/office/drawing/2014/main" id="{501F0B52-0640-87B5-E50D-8BF3895C357D}"/>
                  </a:ext>
                </a:extLst>
              </p:cNvPr>
              <p:cNvSpPr/>
              <p:nvPr/>
            </p:nvSpPr>
            <p:spPr>
              <a:xfrm>
                <a:off x="6584061" y="2702750"/>
                <a:ext cx="57378" cy="73171"/>
              </a:xfrm>
              <a:custGeom>
                <a:avLst/>
                <a:gdLst>
                  <a:gd name="connsiteX0" fmla="*/ 56769 w 57378"/>
                  <a:gd name="connsiteY0" fmla="*/ 158 h 73171"/>
                  <a:gd name="connsiteX1" fmla="*/ 0 w 57378"/>
                  <a:gd name="connsiteY1" fmla="*/ 72834 h 73171"/>
                  <a:gd name="connsiteX2" fmla="*/ 571 w 57378"/>
                  <a:gd name="connsiteY2" fmla="*/ 72929 h 73171"/>
                  <a:gd name="connsiteX3" fmla="*/ 57340 w 57378"/>
                  <a:gd name="connsiteY3" fmla="*/ 539 h 73171"/>
                  <a:gd name="connsiteX4" fmla="*/ 56674 w 57378"/>
                  <a:gd name="connsiteY4" fmla="*/ 158 h 73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378" h="73171">
                    <a:moveTo>
                      <a:pt x="56769" y="158"/>
                    </a:moveTo>
                    <a:cubicBezTo>
                      <a:pt x="38290" y="23589"/>
                      <a:pt x="5048" y="41020"/>
                      <a:pt x="0" y="72834"/>
                    </a:cubicBezTo>
                    <a:cubicBezTo>
                      <a:pt x="0" y="73215"/>
                      <a:pt x="476" y="73310"/>
                      <a:pt x="571" y="72929"/>
                    </a:cubicBezTo>
                    <a:cubicBezTo>
                      <a:pt x="8668" y="42258"/>
                      <a:pt x="41624" y="26542"/>
                      <a:pt x="57340" y="539"/>
                    </a:cubicBezTo>
                    <a:cubicBezTo>
                      <a:pt x="57531" y="158"/>
                      <a:pt x="56959" y="-223"/>
                      <a:pt x="56674" y="158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68" name="شكل حر: شكل 2467">
                <a:extLst>
                  <a:ext uri="{FF2B5EF4-FFF2-40B4-BE49-F238E27FC236}">
                    <a16:creationId xmlns:a16="http://schemas.microsoft.com/office/drawing/2014/main" id="{E8771321-2B4F-0971-CD87-8D519D287C5F}"/>
                  </a:ext>
                </a:extLst>
              </p:cNvPr>
              <p:cNvSpPr/>
              <p:nvPr/>
            </p:nvSpPr>
            <p:spPr>
              <a:xfrm>
                <a:off x="6627626" y="2716810"/>
                <a:ext cx="18773" cy="67478"/>
              </a:xfrm>
              <a:custGeom>
                <a:avLst/>
                <a:gdLst>
                  <a:gd name="connsiteX0" fmla="*/ 17680 w 18773"/>
                  <a:gd name="connsiteY0" fmla="*/ 481 h 67478"/>
                  <a:gd name="connsiteX1" fmla="*/ 6345 w 18773"/>
                  <a:gd name="connsiteY1" fmla="*/ 34200 h 67478"/>
                  <a:gd name="connsiteX2" fmla="*/ 59 w 18773"/>
                  <a:gd name="connsiteY2" fmla="*/ 67156 h 67478"/>
                  <a:gd name="connsiteX3" fmla="*/ 821 w 18773"/>
                  <a:gd name="connsiteY3" fmla="*/ 67156 h 67478"/>
                  <a:gd name="connsiteX4" fmla="*/ 7393 w 18773"/>
                  <a:gd name="connsiteY4" fmla="*/ 37152 h 67478"/>
                  <a:gd name="connsiteX5" fmla="*/ 18728 w 18773"/>
                  <a:gd name="connsiteY5" fmla="*/ 862 h 67478"/>
                  <a:gd name="connsiteX6" fmla="*/ 17585 w 18773"/>
                  <a:gd name="connsiteY6" fmla="*/ 386 h 6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73" h="67478">
                    <a:moveTo>
                      <a:pt x="17680" y="481"/>
                    </a:moveTo>
                    <a:cubicBezTo>
                      <a:pt x="13870" y="11721"/>
                      <a:pt x="9679" y="22770"/>
                      <a:pt x="6345" y="34200"/>
                    </a:cubicBezTo>
                    <a:cubicBezTo>
                      <a:pt x="3202" y="44868"/>
                      <a:pt x="-513" y="55821"/>
                      <a:pt x="59" y="67156"/>
                    </a:cubicBezTo>
                    <a:cubicBezTo>
                      <a:pt x="59" y="67537"/>
                      <a:pt x="725" y="67632"/>
                      <a:pt x="821" y="67156"/>
                    </a:cubicBezTo>
                    <a:cubicBezTo>
                      <a:pt x="3488" y="57250"/>
                      <a:pt x="4821" y="47058"/>
                      <a:pt x="7393" y="37152"/>
                    </a:cubicBezTo>
                    <a:cubicBezTo>
                      <a:pt x="10631" y="24961"/>
                      <a:pt x="14822" y="12864"/>
                      <a:pt x="18728" y="862"/>
                    </a:cubicBezTo>
                    <a:cubicBezTo>
                      <a:pt x="19013" y="100"/>
                      <a:pt x="17870" y="-376"/>
                      <a:pt x="17585" y="386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69" name="شكل حر: شكل 2468">
                <a:extLst>
                  <a:ext uri="{FF2B5EF4-FFF2-40B4-BE49-F238E27FC236}">
                    <a16:creationId xmlns:a16="http://schemas.microsoft.com/office/drawing/2014/main" id="{7FD7FAB2-3006-B501-6A1C-4E2FC20AC90B}"/>
                  </a:ext>
                </a:extLst>
              </p:cNvPr>
              <p:cNvSpPr/>
              <p:nvPr/>
            </p:nvSpPr>
            <p:spPr>
              <a:xfrm>
                <a:off x="6380435" y="2797256"/>
                <a:ext cx="73074" cy="53194"/>
              </a:xfrm>
              <a:custGeom>
                <a:avLst/>
                <a:gdLst>
                  <a:gd name="connsiteX0" fmla="*/ 72848 w 73074"/>
                  <a:gd name="connsiteY0" fmla="*/ 52527 h 53194"/>
                  <a:gd name="connsiteX1" fmla="*/ 32366 w 73074"/>
                  <a:gd name="connsiteY1" fmla="*/ 27191 h 53194"/>
                  <a:gd name="connsiteX2" fmla="*/ 362 w 73074"/>
                  <a:gd name="connsiteY2" fmla="*/ 45 h 53194"/>
                  <a:gd name="connsiteX3" fmla="*/ 77 w 73074"/>
                  <a:gd name="connsiteY3" fmla="*/ 426 h 53194"/>
                  <a:gd name="connsiteX4" fmla="*/ 37796 w 73074"/>
                  <a:gd name="connsiteY4" fmla="*/ 35859 h 53194"/>
                  <a:gd name="connsiteX5" fmla="*/ 72752 w 73074"/>
                  <a:gd name="connsiteY5" fmla="*/ 53194 h 53194"/>
                  <a:gd name="connsiteX6" fmla="*/ 72752 w 73074"/>
                  <a:gd name="connsiteY6" fmla="*/ 52527 h 53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074" h="53194">
                    <a:moveTo>
                      <a:pt x="72848" y="52527"/>
                    </a:moveTo>
                    <a:cubicBezTo>
                      <a:pt x="57131" y="49575"/>
                      <a:pt x="43892" y="37573"/>
                      <a:pt x="32366" y="27191"/>
                    </a:cubicBezTo>
                    <a:cubicBezTo>
                      <a:pt x="21889" y="17761"/>
                      <a:pt x="12269" y="7760"/>
                      <a:pt x="362" y="45"/>
                    </a:cubicBezTo>
                    <a:cubicBezTo>
                      <a:pt x="77" y="-146"/>
                      <a:pt x="-114" y="330"/>
                      <a:pt x="77" y="426"/>
                    </a:cubicBezTo>
                    <a:cubicBezTo>
                      <a:pt x="13983" y="10332"/>
                      <a:pt x="24937" y="24619"/>
                      <a:pt x="37796" y="35859"/>
                    </a:cubicBezTo>
                    <a:cubicBezTo>
                      <a:pt x="47797" y="44622"/>
                      <a:pt x="58941" y="52908"/>
                      <a:pt x="72752" y="53194"/>
                    </a:cubicBezTo>
                    <a:cubicBezTo>
                      <a:pt x="73133" y="53194"/>
                      <a:pt x="73229" y="52527"/>
                      <a:pt x="72752" y="52527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2470" name="شكل حر: شكل 2469">
                <a:extLst>
                  <a:ext uri="{FF2B5EF4-FFF2-40B4-BE49-F238E27FC236}">
                    <a16:creationId xmlns:a16="http://schemas.microsoft.com/office/drawing/2014/main" id="{9CD0DDF3-5661-E057-8C4D-D81FCD7772FC}"/>
                  </a:ext>
                </a:extLst>
              </p:cNvPr>
              <p:cNvSpPr/>
              <p:nvPr/>
            </p:nvSpPr>
            <p:spPr>
              <a:xfrm>
                <a:off x="6389024" y="2781204"/>
                <a:ext cx="75436" cy="48731"/>
              </a:xfrm>
              <a:custGeom>
                <a:avLst/>
                <a:gdLst>
                  <a:gd name="connsiteX0" fmla="*/ 67021 w 75436"/>
                  <a:gd name="connsiteY0" fmla="*/ 23717 h 48731"/>
                  <a:gd name="connsiteX1" fmla="*/ 46828 w 75436"/>
                  <a:gd name="connsiteY1" fmla="*/ 8287 h 48731"/>
                  <a:gd name="connsiteX2" fmla="*/ 536 w 75436"/>
                  <a:gd name="connsiteY2" fmla="*/ 0 h 48731"/>
                  <a:gd name="connsiteX3" fmla="*/ 536 w 75436"/>
                  <a:gd name="connsiteY3" fmla="*/ 1143 h 48731"/>
                  <a:gd name="connsiteX4" fmla="*/ 44542 w 75436"/>
                  <a:gd name="connsiteY4" fmla="*/ 9620 h 48731"/>
                  <a:gd name="connsiteX5" fmla="*/ 74736 w 75436"/>
                  <a:gd name="connsiteY5" fmla="*/ 48482 h 48731"/>
                  <a:gd name="connsiteX6" fmla="*/ 75403 w 75436"/>
                  <a:gd name="connsiteY6" fmla="*/ 48292 h 48731"/>
                  <a:gd name="connsiteX7" fmla="*/ 67021 w 75436"/>
                  <a:gd name="connsiteY7" fmla="*/ 23717 h 48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436" h="48731">
                    <a:moveTo>
                      <a:pt x="67021" y="23717"/>
                    </a:moveTo>
                    <a:cubicBezTo>
                      <a:pt x="62163" y="16383"/>
                      <a:pt x="54829" y="11716"/>
                      <a:pt x="46828" y="8287"/>
                    </a:cubicBezTo>
                    <a:cubicBezTo>
                      <a:pt x="32064" y="2000"/>
                      <a:pt x="16443" y="571"/>
                      <a:pt x="536" y="0"/>
                    </a:cubicBezTo>
                    <a:cubicBezTo>
                      <a:pt x="-130" y="0"/>
                      <a:pt x="-226" y="1143"/>
                      <a:pt x="536" y="1143"/>
                    </a:cubicBezTo>
                    <a:cubicBezTo>
                      <a:pt x="15395" y="2286"/>
                      <a:pt x="30635" y="3905"/>
                      <a:pt x="44542" y="9620"/>
                    </a:cubicBezTo>
                    <a:cubicBezTo>
                      <a:pt x="61306" y="16573"/>
                      <a:pt x="68926" y="32576"/>
                      <a:pt x="74736" y="48482"/>
                    </a:cubicBezTo>
                    <a:cubicBezTo>
                      <a:pt x="74927" y="48959"/>
                      <a:pt x="75593" y="48673"/>
                      <a:pt x="75403" y="48292"/>
                    </a:cubicBezTo>
                    <a:cubicBezTo>
                      <a:pt x="73117" y="39910"/>
                      <a:pt x="71879" y="31052"/>
                      <a:pt x="67021" y="23717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</p:grpSp>
      <p:grpSp>
        <p:nvGrpSpPr>
          <p:cNvPr id="3056" name="رسم 672">
            <a:extLst>
              <a:ext uri="{FF2B5EF4-FFF2-40B4-BE49-F238E27FC236}">
                <a16:creationId xmlns:a16="http://schemas.microsoft.com/office/drawing/2014/main" id="{692D550F-DF8B-CBB4-FA20-9B9259BDBE50}"/>
              </a:ext>
            </a:extLst>
          </p:cNvPr>
          <p:cNvGrpSpPr/>
          <p:nvPr/>
        </p:nvGrpSpPr>
        <p:grpSpPr>
          <a:xfrm rot="328126">
            <a:off x="3405328" y="4242125"/>
            <a:ext cx="1248888" cy="1552654"/>
            <a:chOff x="4857735" y="3327170"/>
            <a:chExt cx="638221" cy="793455"/>
          </a:xfrm>
        </p:grpSpPr>
        <p:grpSp>
          <p:nvGrpSpPr>
            <p:cNvPr id="3057" name="رسم 672">
              <a:extLst>
                <a:ext uri="{FF2B5EF4-FFF2-40B4-BE49-F238E27FC236}">
                  <a16:creationId xmlns:a16="http://schemas.microsoft.com/office/drawing/2014/main" id="{491F0EE6-CDA6-6208-1A6F-9F17C3503B6B}"/>
                </a:ext>
              </a:extLst>
            </p:cNvPr>
            <p:cNvGrpSpPr/>
            <p:nvPr/>
          </p:nvGrpSpPr>
          <p:grpSpPr>
            <a:xfrm>
              <a:off x="5279727" y="3846455"/>
              <a:ext cx="216229" cy="274170"/>
              <a:chOff x="5279727" y="3846455"/>
              <a:chExt cx="216229" cy="274170"/>
            </a:xfrm>
          </p:grpSpPr>
          <p:grpSp>
            <p:nvGrpSpPr>
              <p:cNvPr id="3123" name="رسم 672">
                <a:extLst>
                  <a:ext uri="{FF2B5EF4-FFF2-40B4-BE49-F238E27FC236}">
                    <a16:creationId xmlns:a16="http://schemas.microsoft.com/office/drawing/2014/main" id="{5AA6D555-C058-EEB9-89FF-865146B73B88}"/>
                  </a:ext>
                </a:extLst>
              </p:cNvPr>
              <p:cNvGrpSpPr/>
              <p:nvPr/>
            </p:nvGrpSpPr>
            <p:grpSpPr>
              <a:xfrm>
                <a:off x="5421572" y="3971901"/>
                <a:ext cx="74384" cy="82404"/>
                <a:chOff x="5421572" y="3971901"/>
                <a:chExt cx="74384" cy="82404"/>
              </a:xfrm>
            </p:grpSpPr>
            <p:sp>
              <p:nvSpPr>
                <p:cNvPr id="3130" name="شكل حر: شكل 3129">
                  <a:extLst>
                    <a:ext uri="{FF2B5EF4-FFF2-40B4-BE49-F238E27FC236}">
                      <a16:creationId xmlns:a16="http://schemas.microsoft.com/office/drawing/2014/main" id="{41E4201F-10D6-C535-1987-26894EC2EE37}"/>
                    </a:ext>
                  </a:extLst>
                </p:cNvPr>
                <p:cNvSpPr/>
                <p:nvPr/>
              </p:nvSpPr>
              <p:spPr>
                <a:xfrm>
                  <a:off x="5421572" y="3971901"/>
                  <a:ext cx="74384" cy="82404"/>
                </a:xfrm>
                <a:custGeom>
                  <a:avLst/>
                  <a:gdLst>
                    <a:gd name="connsiteX0" fmla="*/ 47968 w 74384"/>
                    <a:gd name="connsiteY0" fmla="*/ 14691 h 82404"/>
                    <a:gd name="connsiteX1" fmla="*/ 4724 w 74384"/>
                    <a:gd name="connsiteY1" fmla="*/ 7262 h 82404"/>
                    <a:gd name="connsiteX2" fmla="*/ 14821 w 74384"/>
                    <a:gd name="connsiteY2" fmla="*/ 56887 h 82404"/>
                    <a:gd name="connsiteX3" fmla="*/ 70828 w 74384"/>
                    <a:gd name="connsiteY3" fmla="*/ 71460 h 82404"/>
                    <a:gd name="connsiteX4" fmla="*/ 47968 w 74384"/>
                    <a:gd name="connsiteY4" fmla="*/ 14691 h 82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84" h="82404">
                      <a:moveTo>
                        <a:pt x="47968" y="14691"/>
                      </a:moveTo>
                      <a:cubicBezTo>
                        <a:pt x="36443" y="4214"/>
                        <a:pt x="11773" y="-8169"/>
                        <a:pt x="4724" y="7262"/>
                      </a:cubicBezTo>
                      <a:cubicBezTo>
                        <a:pt x="-8325" y="15929"/>
                        <a:pt x="9201" y="48505"/>
                        <a:pt x="14821" y="56887"/>
                      </a:cubicBezTo>
                      <a:cubicBezTo>
                        <a:pt x="26346" y="74318"/>
                        <a:pt x="56350" y="95844"/>
                        <a:pt x="70828" y="71460"/>
                      </a:cubicBezTo>
                      <a:cubicBezTo>
                        <a:pt x="82639" y="51648"/>
                        <a:pt x="62446" y="27931"/>
                        <a:pt x="47968" y="14691"/>
                      </a:cubicBezTo>
                      <a:close/>
                    </a:path>
                  </a:pathLst>
                </a:custGeom>
                <a:solidFill>
                  <a:srgbClr val="56331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131" name="شكل حر: شكل 3130">
                  <a:extLst>
                    <a:ext uri="{FF2B5EF4-FFF2-40B4-BE49-F238E27FC236}">
                      <a16:creationId xmlns:a16="http://schemas.microsoft.com/office/drawing/2014/main" id="{0C70FA69-9BD8-B7D1-42EA-EF2F065A5F91}"/>
                    </a:ext>
                  </a:extLst>
                </p:cNvPr>
                <p:cNvSpPr/>
                <p:nvPr/>
              </p:nvSpPr>
              <p:spPr>
                <a:xfrm>
                  <a:off x="5427258" y="3977489"/>
                  <a:ext cx="50901" cy="54272"/>
                </a:xfrm>
                <a:custGeom>
                  <a:avLst/>
                  <a:gdLst>
                    <a:gd name="connsiteX0" fmla="*/ 6849 w 50901"/>
                    <a:gd name="connsiteY0" fmla="*/ 36535 h 54272"/>
                    <a:gd name="connsiteX1" fmla="*/ 35805 w 50901"/>
                    <a:gd name="connsiteY1" fmla="*/ 53776 h 54272"/>
                    <a:gd name="connsiteX2" fmla="*/ 50664 w 50901"/>
                    <a:gd name="connsiteY2" fmla="*/ 35773 h 54272"/>
                    <a:gd name="connsiteX3" fmla="*/ 48188 w 50901"/>
                    <a:gd name="connsiteY3" fmla="*/ 21867 h 54272"/>
                    <a:gd name="connsiteX4" fmla="*/ 22566 w 50901"/>
                    <a:gd name="connsiteY4" fmla="*/ 2150 h 54272"/>
                    <a:gd name="connsiteX5" fmla="*/ 12660 w 50901"/>
                    <a:gd name="connsiteY5" fmla="*/ 55 h 54272"/>
                    <a:gd name="connsiteX6" fmla="*/ 658 w 50901"/>
                    <a:gd name="connsiteY6" fmla="*/ 7579 h 54272"/>
                    <a:gd name="connsiteX7" fmla="*/ 87 w 50901"/>
                    <a:gd name="connsiteY7" fmla="*/ 12247 h 54272"/>
                    <a:gd name="connsiteX8" fmla="*/ 6087 w 50901"/>
                    <a:gd name="connsiteY8" fmla="*/ 35869 h 54272"/>
                    <a:gd name="connsiteX9" fmla="*/ 6849 w 50901"/>
                    <a:gd name="connsiteY9" fmla="*/ 36631 h 54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0901" h="54272">
                      <a:moveTo>
                        <a:pt x="6849" y="36535"/>
                      </a:moveTo>
                      <a:cubicBezTo>
                        <a:pt x="12088" y="45965"/>
                        <a:pt x="24280" y="56728"/>
                        <a:pt x="35805" y="53776"/>
                      </a:cubicBezTo>
                      <a:cubicBezTo>
                        <a:pt x="44473" y="51490"/>
                        <a:pt x="49521" y="44441"/>
                        <a:pt x="50664" y="35773"/>
                      </a:cubicBezTo>
                      <a:cubicBezTo>
                        <a:pt x="51426" y="30249"/>
                        <a:pt x="50283" y="26058"/>
                        <a:pt x="48188" y="21867"/>
                      </a:cubicBezTo>
                      <a:cubicBezTo>
                        <a:pt x="40377" y="12818"/>
                        <a:pt x="30948" y="5389"/>
                        <a:pt x="22566" y="2150"/>
                      </a:cubicBezTo>
                      <a:cubicBezTo>
                        <a:pt x="19422" y="626"/>
                        <a:pt x="16089" y="-231"/>
                        <a:pt x="12660" y="55"/>
                      </a:cubicBezTo>
                      <a:cubicBezTo>
                        <a:pt x="7421" y="340"/>
                        <a:pt x="2754" y="2722"/>
                        <a:pt x="658" y="7579"/>
                      </a:cubicBezTo>
                      <a:cubicBezTo>
                        <a:pt x="-9" y="9008"/>
                        <a:pt x="-104" y="10627"/>
                        <a:pt x="87" y="12247"/>
                      </a:cubicBezTo>
                      <a:cubicBezTo>
                        <a:pt x="-390" y="19486"/>
                        <a:pt x="2277" y="27963"/>
                        <a:pt x="6087" y="35869"/>
                      </a:cubicBezTo>
                      <a:cubicBezTo>
                        <a:pt x="6373" y="36059"/>
                        <a:pt x="6659" y="36250"/>
                        <a:pt x="6849" y="36631"/>
                      </a:cubicBezTo>
                      <a:close/>
                    </a:path>
                  </a:pathLst>
                </a:custGeom>
                <a:solidFill>
                  <a:srgbClr val="F1DBC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132" name="شكل حر: شكل 3131">
                  <a:extLst>
                    <a:ext uri="{FF2B5EF4-FFF2-40B4-BE49-F238E27FC236}">
                      <a16:creationId xmlns:a16="http://schemas.microsoft.com/office/drawing/2014/main" id="{7086D27D-5C78-D1C5-EEA7-3AEFC0F4B372}"/>
                    </a:ext>
                  </a:extLst>
                </p:cNvPr>
                <p:cNvSpPr/>
                <p:nvPr/>
              </p:nvSpPr>
              <p:spPr>
                <a:xfrm>
                  <a:off x="5443346" y="4008119"/>
                  <a:ext cx="49115" cy="43075"/>
                </a:xfrm>
                <a:custGeom>
                  <a:avLst/>
                  <a:gdLst>
                    <a:gd name="connsiteX0" fmla="*/ 38100 w 49115"/>
                    <a:gd name="connsiteY0" fmla="*/ 8763 h 43075"/>
                    <a:gd name="connsiteX1" fmla="*/ 24860 w 49115"/>
                    <a:gd name="connsiteY1" fmla="*/ 25622 h 43075"/>
                    <a:gd name="connsiteX2" fmla="*/ 0 w 49115"/>
                    <a:gd name="connsiteY2" fmla="*/ 21622 h 43075"/>
                    <a:gd name="connsiteX3" fmla="*/ 4381 w 49115"/>
                    <a:gd name="connsiteY3" fmla="*/ 27051 h 43075"/>
                    <a:gd name="connsiteX4" fmla="*/ 48101 w 49115"/>
                    <a:gd name="connsiteY4" fmla="*/ 32194 h 43075"/>
                    <a:gd name="connsiteX5" fmla="*/ 38957 w 49115"/>
                    <a:gd name="connsiteY5" fmla="*/ 0 h 43075"/>
                    <a:gd name="connsiteX6" fmla="*/ 38100 w 49115"/>
                    <a:gd name="connsiteY6" fmla="*/ 8858 h 4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115" h="43075">
                      <a:moveTo>
                        <a:pt x="38100" y="8763"/>
                      </a:moveTo>
                      <a:cubicBezTo>
                        <a:pt x="36100" y="15907"/>
                        <a:pt x="32004" y="22860"/>
                        <a:pt x="24860" y="25622"/>
                      </a:cubicBezTo>
                      <a:cubicBezTo>
                        <a:pt x="16288" y="28956"/>
                        <a:pt x="7429" y="26670"/>
                        <a:pt x="0" y="21622"/>
                      </a:cubicBezTo>
                      <a:cubicBezTo>
                        <a:pt x="1524" y="23717"/>
                        <a:pt x="3048" y="25527"/>
                        <a:pt x="4381" y="27051"/>
                      </a:cubicBezTo>
                      <a:cubicBezTo>
                        <a:pt x="13811" y="37433"/>
                        <a:pt x="40005" y="54388"/>
                        <a:pt x="48101" y="32194"/>
                      </a:cubicBezTo>
                      <a:cubicBezTo>
                        <a:pt x="51245" y="23622"/>
                        <a:pt x="46768" y="11335"/>
                        <a:pt x="38957" y="0"/>
                      </a:cubicBezTo>
                      <a:cubicBezTo>
                        <a:pt x="39148" y="2667"/>
                        <a:pt x="38957" y="5620"/>
                        <a:pt x="38100" y="8858"/>
                      </a:cubicBezTo>
                      <a:close/>
                    </a:path>
                  </a:pathLst>
                </a:custGeom>
                <a:solidFill>
                  <a:srgbClr val="E71E2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3124" name="رسم 672">
                <a:extLst>
                  <a:ext uri="{FF2B5EF4-FFF2-40B4-BE49-F238E27FC236}">
                    <a16:creationId xmlns:a16="http://schemas.microsoft.com/office/drawing/2014/main" id="{5EA470FF-4831-A03B-DBD7-8629A7A128CA}"/>
                  </a:ext>
                </a:extLst>
              </p:cNvPr>
              <p:cNvGrpSpPr/>
              <p:nvPr/>
            </p:nvGrpSpPr>
            <p:grpSpPr>
              <a:xfrm>
                <a:off x="5362241" y="4027097"/>
                <a:ext cx="57299" cy="93528"/>
                <a:chOff x="5362241" y="4027097"/>
                <a:chExt cx="57299" cy="93528"/>
              </a:xfrm>
            </p:grpSpPr>
            <p:sp>
              <p:nvSpPr>
                <p:cNvPr id="3127" name="شكل حر: شكل 3126">
                  <a:extLst>
                    <a:ext uri="{FF2B5EF4-FFF2-40B4-BE49-F238E27FC236}">
                      <a16:creationId xmlns:a16="http://schemas.microsoft.com/office/drawing/2014/main" id="{27E47556-B720-655D-E162-E7D5B07B625F}"/>
                    </a:ext>
                  </a:extLst>
                </p:cNvPr>
                <p:cNvSpPr/>
                <p:nvPr/>
              </p:nvSpPr>
              <p:spPr>
                <a:xfrm>
                  <a:off x="5362241" y="4027097"/>
                  <a:ext cx="57299" cy="93528"/>
                </a:xfrm>
                <a:custGeom>
                  <a:avLst/>
                  <a:gdLst>
                    <a:gd name="connsiteX0" fmla="*/ 49006 w 57299"/>
                    <a:gd name="connsiteY0" fmla="*/ 28075 h 93528"/>
                    <a:gd name="connsiteX1" fmla="*/ 13001 w 57299"/>
                    <a:gd name="connsiteY1" fmla="*/ 3024 h 93528"/>
                    <a:gd name="connsiteX2" fmla="*/ 1000 w 57299"/>
                    <a:gd name="connsiteY2" fmla="*/ 52269 h 93528"/>
                    <a:gd name="connsiteX3" fmla="*/ 45577 w 57299"/>
                    <a:gd name="connsiteY3" fmla="*/ 89226 h 93528"/>
                    <a:gd name="connsiteX4" fmla="*/ 49006 w 57299"/>
                    <a:gd name="connsiteY4" fmla="*/ 28170 h 93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299" h="93528">
                      <a:moveTo>
                        <a:pt x="49006" y="28075"/>
                      </a:moveTo>
                      <a:cubicBezTo>
                        <a:pt x="43100" y="13692"/>
                        <a:pt x="25955" y="-8025"/>
                        <a:pt x="13001" y="3024"/>
                      </a:cubicBezTo>
                      <a:cubicBezTo>
                        <a:pt x="-2429" y="5311"/>
                        <a:pt x="-524" y="42267"/>
                        <a:pt x="1000" y="52269"/>
                      </a:cubicBezTo>
                      <a:cubicBezTo>
                        <a:pt x="4048" y="72938"/>
                        <a:pt x="22050" y="105228"/>
                        <a:pt x="45577" y="89226"/>
                      </a:cubicBezTo>
                      <a:cubicBezTo>
                        <a:pt x="64627" y="76272"/>
                        <a:pt x="56435" y="46268"/>
                        <a:pt x="49006" y="28170"/>
                      </a:cubicBezTo>
                      <a:close/>
                    </a:path>
                  </a:pathLst>
                </a:custGeom>
                <a:solidFill>
                  <a:srgbClr val="56331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128" name="شكل حر: شكل 3127">
                  <a:extLst>
                    <a:ext uri="{FF2B5EF4-FFF2-40B4-BE49-F238E27FC236}">
                      <a16:creationId xmlns:a16="http://schemas.microsoft.com/office/drawing/2014/main" id="{69DF6125-90AE-E55E-4501-D37418E45B88}"/>
                    </a:ext>
                  </a:extLst>
                </p:cNvPr>
                <p:cNvSpPr/>
                <p:nvPr/>
              </p:nvSpPr>
              <p:spPr>
                <a:xfrm>
                  <a:off x="5367046" y="4033010"/>
                  <a:ext cx="44226" cy="60132"/>
                </a:xfrm>
                <a:custGeom>
                  <a:avLst/>
                  <a:gdLst>
                    <a:gd name="connsiteX0" fmla="*/ 481 w 44226"/>
                    <a:gd name="connsiteY0" fmla="*/ 31878 h 60132"/>
                    <a:gd name="connsiteX1" fmla="*/ 19436 w 44226"/>
                    <a:gd name="connsiteY1" fmla="*/ 59786 h 60132"/>
                    <a:gd name="connsiteX2" fmla="*/ 40582 w 44226"/>
                    <a:gd name="connsiteY2" fmla="*/ 49785 h 60132"/>
                    <a:gd name="connsiteX3" fmla="*/ 44201 w 44226"/>
                    <a:gd name="connsiteY3" fmla="*/ 36164 h 60132"/>
                    <a:gd name="connsiteX4" fmla="*/ 29342 w 44226"/>
                    <a:gd name="connsiteY4" fmla="*/ 7399 h 60132"/>
                    <a:gd name="connsiteX5" fmla="*/ 21246 w 44226"/>
                    <a:gd name="connsiteY5" fmla="*/ 1208 h 60132"/>
                    <a:gd name="connsiteX6" fmla="*/ 7149 w 44226"/>
                    <a:gd name="connsiteY6" fmla="*/ 2922 h 60132"/>
                    <a:gd name="connsiteX7" fmla="*/ 4672 w 44226"/>
                    <a:gd name="connsiteY7" fmla="*/ 6923 h 60132"/>
                    <a:gd name="connsiteX8" fmla="*/ 5 w 44226"/>
                    <a:gd name="connsiteY8" fmla="*/ 30830 h 60132"/>
                    <a:gd name="connsiteX9" fmla="*/ 386 w 44226"/>
                    <a:gd name="connsiteY9" fmla="*/ 31878 h 60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4226" h="60132">
                      <a:moveTo>
                        <a:pt x="481" y="31878"/>
                      </a:moveTo>
                      <a:cubicBezTo>
                        <a:pt x="1243" y="42641"/>
                        <a:pt x="7720" y="57596"/>
                        <a:pt x="19436" y="59786"/>
                      </a:cubicBezTo>
                      <a:cubicBezTo>
                        <a:pt x="28199" y="61406"/>
                        <a:pt x="35819" y="57215"/>
                        <a:pt x="40582" y="49785"/>
                      </a:cubicBezTo>
                      <a:cubicBezTo>
                        <a:pt x="43534" y="45118"/>
                        <a:pt x="44392" y="40832"/>
                        <a:pt x="44201" y="36164"/>
                      </a:cubicBezTo>
                      <a:cubicBezTo>
                        <a:pt x="40963" y="24734"/>
                        <a:pt x="35629" y="13876"/>
                        <a:pt x="29342" y="7399"/>
                      </a:cubicBezTo>
                      <a:cubicBezTo>
                        <a:pt x="27151" y="4732"/>
                        <a:pt x="24484" y="2541"/>
                        <a:pt x="21246" y="1208"/>
                      </a:cubicBezTo>
                      <a:cubicBezTo>
                        <a:pt x="16388" y="-697"/>
                        <a:pt x="11149" y="-507"/>
                        <a:pt x="7149" y="2922"/>
                      </a:cubicBezTo>
                      <a:cubicBezTo>
                        <a:pt x="6006" y="3970"/>
                        <a:pt x="5149" y="5303"/>
                        <a:pt x="4672" y="6923"/>
                      </a:cubicBezTo>
                      <a:cubicBezTo>
                        <a:pt x="1148" y="13209"/>
                        <a:pt x="-90" y="22067"/>
                        <a:pt x="5" y="30830"/>
                      </a:cubicBezTo>
                      <a:cubicBezTo>
                        <a:pt x="196" y="31116"/>
                        <a:pt x="386" y="31402"/>
                        <a:pt x="386" y="31878"/>
                      </a:cubicBezTo>
                      <a:close/>
                    </a:path>
                  </a:pathLst>
                </a:custGeom>
                <a:solidFill>
                  <a:srgbClr val="F1DBC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129" name="شكل حر: شكل 3128">
                  <a:extLst>
                    <a:ext uri="{FF2B5EF4-FFF2-40B4-BE49-F238E27FC236}">
                      <a16:creationId xmlns:a16="http://schemas.microsoft.com/office/drawing/2014/main" id="{C37B0849-2F20-3B70-12B9-533660904B4F}"/>
                    </a:ext>
                  </a:extLst>
                </p:cNvPr>
                <p:cNvSpPr/>
                <p:nvPr/>
              </p:nvSpPr>
              <p:spPr>
                <a:xfrm>
                  <a:off x="5369147" y="4080128"/>
                  <a:ext cx="45499" cy="38300"/>
                </a:xfrm>
                <a:custGeom>
                  <a:avLst/>
                  <a:gdLst>
                    <a:gd name="connsiteX0" fmla="*/ 39910 w 45499"/>
                    <a:gd name="connsiteY0" fmla="*/ 7525 h 38300"/>
                    <a:gd name="connsiteX1" fmla="*/ 20765 w 45499"/>
                    <a:gd name="connsiteY1" fmla="*/ 17145 h 38300"/>
                    <a:gd name="connsiteX2" fmla="*/ 0 w 45499"/>
                    <a:gd name="connsiteY2" fmla="*/ 2953 h 38300"/>
                    <a:gd name="connsiteX3" fmla="*/ 1715 w 45499"/>
                    <a:gd name="connsiteY3" fmla="*/ 9716 h 38300"/>
                    <a:gd name="connsiteX4" fmla="*/ 39053 w 45499"/>
                    <a:gd name="connsiteY4" fmla="*/ 33052 h 38300"/>
                    <a:gd name="connsiteX5" fmla="*/ 44482 w 45499"/>
                    <a:gd name="connsiteY5" fmla="*/ 0 h 38300"/>
                    <a:gd name="connsiteX6" fmla="*/ 39910 w 45499"/>
                    <a:gd name="connsiteY6" fmla="*/ 7620 h 38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499" h="38300">
                      <a:moveTo>
                        <a:pt x="39910" y="7525"/>
                      </a:moveTo>
                      <a:cubicBezTo>
                        <a:pt x="35147" y="13145"/>
                        <a:pt x="28384" y="17621"/>
                        <a:pt x="20765" y="17145"/>
                      </a:cubicBezTo>
                      <a:cubicBezTo>
                        <a:pt x="11621" y="16478"/>
                        <a:pt x="4477" y="10668"/>
                        <a:pt x="0" y="2953"/>
                      </a:cubicBezTo>
                      <a:cubicBezTo>
                        <a:pt x="476" y="5525"/>
                        <a:pt x="1143" y="7810"/>
                        <a:pt x="1715" y="9716"/>
                      </a:cubicBezTo>
                      <a:cubicBezTo>
                        <a:pt x="5810" y="23146"/>
                        <a:pt x="22289" y="49530"/>
                        <a:pt x="39053" y="33052"/>
                      </a:cubicBezTo>
                      <a:cubicBezTo>
                        <a:pt x="45530" y="26670"/>
                        <a:pt x="46673" y="13621"/>
                        <a:pt x="44482" y="0"/>
                      </a:cubicBezTo>
                      <a:cubicBezTo>
                        <a:pt x="43529" y="2572"/>
                        <a:pt x="42101" y="5048"/>
                        <a:pt x="39910" y="7620"/>
                      </a:cubicBezTo>
                      <a:close/>
                    </a:path>
                  </a:pathLst>
                </a:custGeom>
                <a:solidFill>
                  <a:srgbClr val="E71E2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sp>
            <p:nvSpPr>
              <p:cNvPr id="3125" name="شكل حر: شكل 3124">
                <a:extLst>
                  <a:ext uri="{FF2B5EF4-FFF2-40B4-BE49-F238E27FC236}">
                    <a16:creationId xmlns:a16="http://schemas.microsoft.com/office/drawing/2014/main" id="{E3DB7FD3-2B37-3EC7-BCA6-412609AED6EF}"/>
                  </a:ext>
                </a:extLst>
              </p:cNvPr>
              <p:cNvSpPr/>
              <p:nvPr/>
            </p:nvSpPr>
            <p:spPr>
              <a:xfrm>
                <a:off x="5279727" y="3906317"/>
                <a:ext cx="109602" cy="138457"/>
              </a:xfrm>
              <a:custGeom>
                <a:avLst/>
                <a:gdLst>
                  <a:gd name="connsiteX0" fmla="*/ 107041 w 109602"/>
                  <a:gd name="connsiteY0" fmla="*/ 136759 h 138457"/>
                  <a:gd name="connsiteX1" fmla="*/ 98182 w 109602"/>
                  <a:gd name="connsiteY1" fmla="*/ 137140 h 138457"/>
                  <a:gd name="connsiteX2" fmla="*/ 34555 w 109602"/>
                  <a:gd name="connsiteY2" fmla="*/ 79799 h 138457"/>
                  <a:gd name="connsiteX3" fmla="*/ 75 w 109602"/>
                  <a:gd name="connsiteY3" fmla="*/ 8171 h 138457"/>
                  <a:gd name="connsiteX4" fmla="*/ 6171 w 109602"/>
                  <a:gd name="connsiteY4" fmla="*/ 75 h 138457"/>
                  <a:gd name="connsiteX5" fmla="*/ 14267 w 109602"/>
                  <a:gd name="connsiteY5" fmla="*/ 6076 h 138457"/>
                  <a:gd name="connsiteX6" fmla="*/ 14267 w 109602"/>
                  <a:gd name="connsiteY6" fmla="*/ 6076 h 138457"/>
                  <a:gd name="connsiteX7" fmla="*/ 45985 w 109602"/>
                  <a:gd name="connsiteY7" fmla="*/ 71132 h 138457"/>
                  <a:gd name="connsiteX8" fmla="*/ 106660 w 109602"/>
                  <a:gd name="connsiteY8" fmla="*/ 125615 h 138457"/>
                  <a:gd name="connsiteX9" fmla="*/ 108279 w 109602"/>
                  <a:gd name="connsiteY9" fmla="*/ 135616 h 138457"/>
                  <a:gd name="connsiteX10" fmla="*/ 107136 w 109602"/>
                  <a:gd name="connsiteY10" fmla="*/ 136854 h 138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602" h="138457">
                    <a:moveTo>
                      <a:pt x="107041" y="136759"/>
                    </a:moveTo>
                    <a:cubicBezTo>
                      <a:pt x="104564" y="138854"/>
                      <a:pt x="100945" y="139045"/>
                      <a:pt x="98182" y="137140"/>
                    </a:cubicBezTo>
                    <a:cubicBezTo>
                      <a:pt x="96373" y="135806"/>
                      <a:pt x="53320" y="104469"/>
                      <a:pt x="34555" y="79799"/>
                    </a:cubicBezTo>
                    <a:cubicBezTo>
                      <a:pt x="5123" y="41033"/>
                      <a:pt x="265" y="9505"/>
                      <a:pt x="75" y="8171"/>
                    </a:cubicBezTo>
                    <a:cubicBezTo>
                      <a:pt x="-497" y="4266"/>
                      <a:pt x="2266" y="646"/>
                      <a:pt x="6171" y="75"/>
                    </a:cubicBezTo>
                    <a:cubicBezTo>
                      <a:pt x="10076" y="-496"/>
                      <a:pt x="13696" y="2266"/>
                      <a:pt x="14267" y="6076"/>
                    </a:cubicBezTo>
                    <a:lnTo>
                      <a:pt x="14267" y="6076"/>
                    </a:lnTo>
                    <a:cubicBezTo>
                      <a:pt x="14267" y="6076"/>
                      <a:pt x="18934" y="35508"/>
                      <a:pt x="45985" y="71132"/>
                    </a:cubicBezTo>
                    <a:cubicBezTo>
                      <a:pt x="63511" y="94182"/>
                      <a:pt x="106183" y="125233"/>
                      <a:pt x="106660" y="125615"/>
                    </a:cubicBezTo>
                    <a:cubicBezTo>
                      <a:pt x="109803" y="127900"/>
                      <a:pt x="110565" y="132377"/>
                      <a:pt x="108279" y="135616"/>
                    </a:cubicBezTo>
                    <a:cubicBezTo>
                      <a:pt x="107898" y="136092"/>
                      <a:pt x="107517" y="136473"/>
                      <a:pt x="107136" y="136854"/>
                    </a:cubicBezTo>
                    <a:close/>
                  </a:path>
                </a:pathLst>
              </a:custGeom>
              <a:solidFill>
                <a:srgbClr val="56331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26" name="شكل حر: شكل 3125">
                <a:extLst>
                  <a:ext uri="{FF2B5EF4-FFF2-40B4-BE49-F238E27FC236}">
                    <a16:creationId xmlns:a16="http://schemas.microsoft.com/office/drawing/2014/main" id="{59D2F3AE-BF87-9562-8A0E-3BF1666DF908}"/>
                  </a:ext>
                </a:extLst>
              </p:cNvPr>
              <p:cNvSpPr/>
              <p:nvPr/>
            </p:nvSpPr>
            <p:spPr>
              <a:xfrm>
                <a:off x="5313068" y="3846455"/>
                <a:ext cx="128489" cy="144199"/>
              </a:xfrm>
              <a:custGeom>
                <a:avLst/>
                <a:gdLst>
                  <a:gd name="connsiteX0" fmla="*/ 125993 w 128489"/>
                  <a:gd name="connsiteY0" fmla="*/ 142518 h 144199"/>
                  <a:gd name="connsiteX1" fmla="*/ 125231 w 128489"/>
                  <a:gd name="connsiteY1" fmla="*/ 143090 h 144199"/>
                  <a:gd name="connsiteX2" fmla="*/ 115325 w 128489"/>
                  <a:gd name="connsiteY2" fmla="*/ 140899 h 144199"/>
                  <a:gd name="connsiteX3" fmla="*/ 2168 w 128489"/>
                  <a:gd name="connsiteY3" fmla="*/ 12216 h 144199"/>
                  <a:gd name="connsiteX4" fmla="*/ 1977 w 128489"/>
                  <a:gd name="connsiteY4" fmla="*/ 2120 h 144199"/>
                  <a:gd name="connsiteX5" fmla="*/ 12074 w 128489"/>
                  <a:gd name="connsiteY5" fmla="*/ 2025 h 144199"/>
                  <a:gd name="connsiteX6" fmla="*/ 127326 w 128489"/>
                  <a:gd name="connsiteY6" fmla="*/ 133279 h 144199"/>
                  <a:gd name="connsiteX7" fmla="*/ 125993 w 128489"/>
                  <a:gd name="connsiteY7" fmla="*/ 142614 h 144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8489" h="144199">
                    <a:moveTo>
                      <a:pt x="125993" y="142518"/>
                    </a:moveTo>
                    <a:cubicBezTo>
                      <a:pt x="125993" y="142518"/>
                      <a:pt x="125516" y="142899"/>
                      <a:pt x="125231" y="143090"/>
                    </a:cubicBezTo>
                    <a:cubicBezTo>
                      <a:pt x="121897" y="145186"/>
                      <a:pt x="117515" y="144233"/>
                      <a:pt x="115325" y="140899"/>
                    </a:cubicBezTo>
                    <a:cubicBezTo>
                      <a:pt x="83416" y="91369"/>
                      <a:pt x="2930" y="12978"/>
                      <a:pt x="2168" y="12216"/>
                    </a:cubicBezTo>
                    <a:cubicBezTo>
                      <a:pt x="-690" y="9454"/>
                      <a:pt x="-690" y="4978"/>
                      <a:pt x="1977" y="2120"/>
                    </a:cubicBezTo>
                    <a:cubicBezTo>
                      <a:pt x="4739" y="-642"/>
                      <a:pt x="9216" y="-738"/>
                      <a:pt x="12074" y="2025"/>
                    </a:cubicBezTo>
                    <a:cubicBezTo>
                      <a:pt x="15407" y="5263"/>
                      <a:pt x="94560" y="82320"/>
                      <a:pt x="127326" y="133279"/>
                    </a:cubicBezTo>
                    <a:cubicBezTo>
                      <a:pt x="129326" y="136327"/>
                      <a:pt x="128660" y="140328"/>
                      <a:pt x="125993" y="142614"/>
                    </a:cubicBezTo>
                    <a:close/>
                  </a:path>
                </a:pathLst>
              </a:custGeom>
              <a:solidFill>
                <a:srgbClr val="56331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grpSp>
          <p:nvGrpSpPr>
            <p:cNvPr id="3058" name="رسم 672">
              <a:extLst>
                <a:ext uri="{FF2B5EF4-FFF2-40B4-BE49-F238E27FC236}">
                  <a16:creationId xmlns:a16="http://schemas.microsoft.com/office/drawing/2014/main" id="{DABF596A-7F1F-DD4C-736C-217FDB610F6C}"/>
                </a:ext>
              </a:extLst>
            </p:cNvPr>
            <p:cNvGrpSpPr/>
            <p:nvPr/>
          </p:nvGrpSpPr>
          <p:grpSpPr>
            <a:xfrm>
              <a:off x="5213506" y="3804666"/>
              <a:ext cx="183834" cy="192142"/>
              <a:chOff x="5213506" y="3804666"/>
              <a:chExt cx="183834" cy="192142"/>
            </a:xfrm>
          </p:grpSpPr>
          <p:sp>
            <p:nvSpPr>
              <p:cNvPr id="3120" name="شكل حر: شكل 3119">
                <a:extLst>
                  <a:ext uri="{FF2B5EF4-FFF2-40B4-BE49-F238E27FC236}">
                    <a16:creationId xmlns:a16="http://schemas.microsoft.com/office/drawing/2014/main" id="{8749767A-CF80-B1A6-B79D-9D0E90CDDA21}"/>
                  </a:ext>
                </a:extLst>
              </p:cNvPr>
              <p:cNvSpPr/>
              <p:nvPr/>
            </p:nvSpPr>
            <p:spPr>
              <a:xfrm>
                <a:off x="5213506" y="3804666"/>
                <a:ext cx="183834" cy="192142"/>
              </a:xfrm>
              <a:custGeom>
                <a:avLst/>
                <a:gdLst>
                  <a:gd name="connsiteX0" fmla="*/ 183644 w 183834"/>
                  <a:gd name="connsiteY0" fmla="*/ 38195 h 192142"/>
                  <a:gd name="connsiteX1" fmla="*/ 183834 w 183834"/>
                  <a:gd name="connsiteY1" fmla="*/ 36861 h 192142"/>
                  <a:gd name="connsiteX2" fmla="*/ 183358 w 183834"/>
                  <a:gd name="connsiteY2" fmla="*/ 28098 h 192142"/>
                  <a:gd name="connsiteX3" fmla="*/ 179358 w 183834"/>
                  <a:gd name="connsiteY3" fmla="*/ 20288 h 192142"/>
                  <a:gd name="connsiteX4" fmla="*/ 162308 w 183834"/>
                  <a:gd name="connsiteY4" fmla="*/ 12287 h 192142"/>
                  <a:gd name="connsiteX5" fmla="*/ 127446 w 183834"/>
                  <a:gd name="connsiteY5" fmla="*/ 1523 h 192142"/>
                  <a:gd name="connsiteX6" fmla="*/ 66677 w 183834"/>
                  <a:gd name="connsiteY6" fmla="*/ 16954 h 192142"/>
                  <a:gd name="connsiteX7" fmla="*/ 4193 w 183834"/>
                  <a:gd name="connsiteY7" fmla="*/ 118014 h 192142"/>
                  <a:gd name="connsiteX8" fmla="*/ 2097 w 183834"/>
                  <a:gd name="connsiteY8" fmla="*/ 126015 h 192142"/>
                  <a:gd name="connsiteX9" fmla="*/ 97 w 183834"/>
                  <a:gd name="connsiteY9" fmla="*/ 151733 h 192142"/>
                  <a:gd name="connsiteX10" fmla="*/ 8003 w 183834"/>
                  <a:gd name="connsiteY10" fmla="*/ 188499 h 192142"/>
                  <a:gd name="connsiteX11" fmla="*/ 17814 w 183834"/>
                  <a:gd name="connsiteY11" fmla="*/ 191738 h 192142"/>
                  <a:gd name="connsiteX12" fmla="*/ 35816 w 183834"/>
                  <a:gd name="connsiteY12" fmla="*/ 178403 h 192142"/>
                  <a:gd name="connsiteX13" fmla="*/ 78583 w 183834"/>
                  <a:gd name="connsiteY13" fmla="*/ 164210 h 192142"/>
                  <a:gd name="connsiteX14" fmla="*/ 88965 w 183834"/>
                  <a:gd name="connsiteY14" fmla="*/ 144684 h 192142"/>
                  <a:gd name="connsiteX15" fmla="*/ 98586 w 183834"/>
                  <a:gd name="connsiteY15" fmla="*/ 127063 h 192142"/>
                  <a:gd name="connsiteX16" fmla="*/ 119064 w 183834"/>
                  <a:gd name="connsiteY16" fmla="*/ 121348 h 192142"/>
                  <a:gd name="connsiteX17" fmla="*/ 145258 w 183834"/>
                  <a:gd name="connsiteY17" fmla="*/ 99250 h 192142"/>
                  <a:gd name="connsiteX18" fmla="*/ 156117 w 183834"/>
                  <a:gd name="connsiteY18" fmla="*/ 70199 h 192142"/>
                  <a:gd name="connsiteX19" fmla="*/ 177262 w 183834"/>
                  <a:gd name="connsiteY19" fmla="*/ 60293 h 192142"/>
                  <a:gd name="connsiteX20" fmla="*/ 183644 w 183834"/>
                  <a:gd name="connsiteY20" fmla="*/ 38099 h 19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3834" h="192142">
                    <a:moveTo>
                      <a:pt x="183644" y="38195"/>
                    </a:moveTo>
                    <a:cubicBezTo>
                      <a:pt x="183644" y="38195"/>
                      <a:pt x="183834" y="37337"/>
                      <a:pt x="183834" y="36861"/>
                    </a:cubicBezTo>
                    <a:cubicBezTo>
                      <a:pt x="183644" y="34766"/>
                      <a:pt x="183834" y="31337"/>
                      <a:pt x="183358" y="28098"/>
                    </a:cubicBezTo>
                    <a:cubicBezTo>
                      <a:pt x="182596" y="25145"/>
                      <a:pt x="181263" y="22478"/>
                      <a:pt x="179358" y="20288"/>
                    </a:cubicBezTo>
                    <a:cubicBezTo>
                      <a:pt x="174309" y="16573"/>
                      <a:pt x="168404" y="14191"/>
                      <a:pt x="162308" y="12287"/>
                    </a:cubicBezTo>
                    <a:cubicBezTo>
                      <a:pt x="150878" y="7143"/>
                      <a:pt x="138210" y="3524"/>
                      <a:pt x="127446" y="1523"/>
                    </a:cubicBezTo>
                    <a:cubicBezTo>
                      <a:pt x="103539" y="-2858"/>
                      <a:pt x="85917" y="2190"/>
                      <a:pt x="66677" y="16954"/>
                    </a:cubicBezTo>
                    <a:cubicBezTo>
                      <a:pt x="34578" y="41814"/>
                      <a:pt x="11622" y="78485"/>
                      <a:pt x="4193" y="118014"/>
                    </a:cubicBezTo>
                    <a:cubicBezTo>
                      <a:pt x="3336" y="120681"/>
                      <a:pt x="2574" y="123348"/>
                      <a:pt x="2097" y="126015"/>
                    </a:cubicBezTo>
                    <a:cubicBezTo>
                      <a:pt x="383" y="134492"/>
                      <a:pt x="288" y="143160"/>
                      <a:pt x="97" y="151733"/>
                    </a:cubicBezTo>
                    <a:cubicBezTo>
                      <a:pt x="-284" y="163448"/>
                      <a:pt x="97" y="179165"/>
                      <a:pt x="8003" y="188499"/>
                    </a:cubicBezTo>
                    <a:cubicBezTo>
                      <a:pt x="10003" y="190880"/>
                      <a:pt x="14670" y="193071"/>
                      <a:pt x="17814" y="191738"/>
                    </a:cubicBezTo>
                    <a:cubicBezTo>
                      <a:pt x="26100" y="188213"/>
                      <a:pt x="22767" y="177450"/>
                      <a:pt x="35816" y="178403"/>
                    </a:cubicBezTo>
                    <a:cubicBezTo>
                      <a:pt x="51437" y="179641"/>
                      <a:pt x="68010" y="177545"/>
                      <a:pt x="78583" y="164210"/>
                    </a:cubicBezTo>
                    <a:cubicBezTo>
                      <a:pt x="83441" y="158114"/>
                      <a:pt x="86489" y="151923"/>
                      <a:pt x="88965" y="144684"/>
                    </a:cubicBezTo>
                    <a:cubicBezTo>
                      <a:pt x="91251" y="137921"/>
                      <a:pt x="93918" y="132492"/>
                      <a:pt x="98586" y="127063"/>
                    </a:cubicBezTo>
                    <a:cubicBezTo>
                      <a:pt x="102872" y="122110"/>
                      <a:pt x="113064" y="122395"/>
                      <a:pt x="119064" y="121348"/>
                    </a:cubicBezTo>
                    <a:cubicBezTo>
                      <a:pt x="130399" y="119443"/>
                      <a:pt x="142782" y="111156"/>
                      <a:pt x="145258" y="99250"/>
                    </a:cubicBezTo>
                    <a:cubicBezTo>
                      <a:pt x="147068" y="90391"/>
                      <a:pt x="146020" y="72294"/>
                      <a:pt x="156117" y="70199"/>
                    </a:cubicBezTo>
                    <a:cubicBezTo>
                      <a:pt x="164499" y="68389"/>
                      <a:pt x="171357" y="66674"/>
                      <a:pt x="177262" y="60293"/>
                    </a:cubicBezTo>
                    <a:cubicBezTo>
                      <a:pt x="182025" y="55054"/>
                      <a:pt x="183930" y="46100"/>
                      <a:pt x="183644" y="38099"/>
                    </a:cubicBezTo>
                    <a:close/>
                  </a:path>
                </a:pathLst>
              </a:custGeom>
              <a:solidFill>
                <a:srgbClr val="56331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21" name="شكل حر: شكل 3120">
                <a:extLst>
                  <a:ext uri="{FF2B5EF4-FFF2-40B4-BE49-F238E27FC236}">
                    <a16:creationId xmlns:a16="http://schemas.microsoft.com/office/drawing/2014/main" id="{FA20F732-64E3-B9D9-1AFD-58DEBD2BAE3E}"/>
                  </a:ext>
                </a:extLst>
              </p:cNvPr>
              <p:cNvSpPr/>
              <p:nvPr/>
            </p:nvSpPr>
            <p:spPr>
              <a:xfrm>
                <a:off x="5217684" y="3809618"/>
                <a:ext cx="176023" cy="177838"/>
              </a:xfrm>
              <a:custGeom>
                <a:avLst/>
                <a:gdLst>
                  <a:gd name="connsiteX0" fmla="*/ 148034 w 176023"/>
                  <a:gd name="connsiteY0" fmla="*/ 60579 h 177838"/>
                  <a:gd name="connsiteX1" fmla="*/ 139462 w 176023"/>
                  <a:gd name="connsiteY1" fmla="*/ 80677 h 177838"/>
                  <a:gd name="connsiteX2" fmla="*/ 103362 w 176023"/>
                  <a:gd name="connsiteY2" fmla="*/ 112490 h 177838"/>
                  <a:gd name="connsiteX3" fmla="*/ 83169 w 176023"/>
                  <a:gd name="connsiteY3" fmla="*/ 132493 h 177838"/>
                  <a:gd name="connsiteX4" fmla="*/ 47450 w 176023"/>
                  <a:gd name="connsiteY4" fmla="*/ 166973 h 177838"/>
                  <a:gd name="connsiteX5" fmla="*/ 17351 w 176023"/>
                  <a:gd name="connsiteY5" fmla="*/ 172498 h 177838"/>
                  <a:gd name="connsiteX6" fmla="*/ 16 w 176023"/>
                  <a:gd name="connsiteY6" fmla="*/ 138398 h 177838"/>
                  <a:gd name="connsiteX7" fmla="*/ 5635 w 176023"/>
                  <a:gd name="connsiteY7" fmla="*/ 101727 h 177838"/>
                  <a:gd name="connsiteX8" fmla="*/ 17161 w 176023"/>
                  <a:gd name="connsiteY8" fmla="*/ 74104 h 177838"/>
                  <a:gd name="connsiteX9" fmla="*/ 61071 w 176023"/>
                  <a:gd name="connsiteY9" fmla="*/ 19812 h 177838"/>
                  <a:gd name="connsiteX10" fmla="*/ 100981 w 176023"/>
                  <a:gd name="connsiteY10" fmla="*/ 0 h 177838"/>
                  <a:gd name="connsiteX11" fmla="*/ 135937 w 176023"/>
                  <a:gd name="connsiteY11" fmla="*/ 7620 h 177838"/>
                  <a:gd name="connsiteX12" fmla="*/ 159845 w 176023"/>
                  <a:gd name="connsiteY12" fmla="*/ 14764 h 177838"/>
                  <a:gd name="connsiteX13" fmla="*/ 175371 w 176023"/>
                  <a:gd name="connsiteY13" fmla="*/ 25622 h 177838"/>
                  <a:gd name="connsiteX14" fmla="*/ 175942 w 176023"/>
                  <a:gd name="connsiteY14" fmla="*/ 29623 h 177838"/>
                  <a:gd name="connsiteX15" fmla="*/ 169084 w 176023"/>
                  <a:gd name="connsiteY15" fmla="*/ 53340 h 177838"/>
                  <a:gd name="connsiteX16" fmla="*/ 148225 w 176023"/>
                  <a:gd name="connsiteY16" fmla="*/ 60579 h 177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6023" h="177838">
                    <a:moveTo>
                      <a:pt x="148034" y="60579"/>
                    </a:moveTo>
                    <a:cubicBezTo>
                      <a:pt x="140509" y="62198"/>
                      <a:pt x="140033" y="75057"/>
                      <a:pt x="139462" y="80677"/>
                    </a:cubicBezTo>
                    <a:cubicBezTo>
                      <a:pt x="136795" y="105346"/>
                      <a:pt x="123650" y="108299"/>
                      <a:pt x="103362" y="112490"/>
                    </a:cubicBezTo>
                    <a:cubicBezTo>
                      <a:pt x="92313" y="114776"/>
                      <a:pt x="87169" y="122492"/>
                      <a:pt x="83169" y="132493"/>
                    </a:cubicBezTo>
                    <a:cubicBezTo>
                      <a:pt x="75930" y="150114"/>
                      <a:pt x="68024" y="163830"/>
                      <a:pt x="47450" y="166973"/>
                    </a:cubicBezTo>
                    <a:cubicBezTo>
                      <a:pt x="36401" y="168688"/>
                      <a:pt x="25543" y="162782"/>
                      <a:pt x="17351" y="172498"/>
                    </a:cubicBezTo>
                    <a:cubicBezTo>
                      <a:pt x="-270" y="193357"/>
                      <a:pt x="-80" y="146971"/>
                      <a:pt x="16" y="138398"/>
                    </a:cubicBezTo>
                    <a:cubicBezTo>
                      <a:pt x="16" y="125825"/>
                      <a:pt x="4778" y="114014"/>
                      <a:pt x="5635" y="101727"/>
                    </a:cubicBezTo>
                    <a:cubicBezTo>
                      <a:pt x="8398" y="92488"/>
                      <a:pt x="12112" y="83344"/>
                      <a:pt x="17161" y="74104"/>
                    </a:cubicBezTo>
                    <a:cubicBezTo>
                      <a:pt x="28305" y="53626"/>
                      <a:pt x="43735" y="35242"/>
                      <a:pt x="61071" y="19812"/>
                    </a:cubicBezTo>
                    <a:cubicBezTo>
                      <a:pt x="72501" y="9620"/>
                      <a:pt x="86217" y="2095"/>
                      <a:pt x="100981" y="0"/>
                    </a:cubicBezTo>
                    <a:cubicBezTo>
                      <a:pt x="112792" y="762"/>
                      <a:pt x="125746" y="4763"/>
                      <a:pt x="135937" y="7620"/>
                    </a:cubicBezTo>
                    <a:cubicBezTo>
                      <a:pt x="143938" y="9906"/>
                      <a:pt x="151844" y="12478"/>
                      <a:pt x="159845" y="14764"/>
                    </a:cubicBezTo>
                    <a:cubicBezTo>
                      <a:pt x="164322" y="16002"/>
                      <a:pt x="175561" y="19907"/>
                      <a:pt x="175371" y="25622"/>
                    </a:cubicBezTo>
                    <a:cubicBezTo>
                      <a:pt x="175371" y="26956"/>
                      <a:pt x="175561" y="28289"/>
                      <a:pt x="175942" y="29623"/>
                    </a:cubicBezTo>
                    <a:cubicBezTo>
                      <a:pt x="176419" y="38005"/>
                      <a:pt x="174895" y="46863"/>
                      <a:pt x="169084" y="53340"/>
                    </a:cubicBezTo>
                    <a:cubicBezTo>
                      <a:pt x="164512" y="58483"/>
                      <a:pt x="154511" y="59245"/>
                      <a:pt x="148225" y="60579"/>
                    </a:cubicBezTo>
                    <a:close/>
                  </a:path>
                </a:pathLst>
              </a:custGeom>
              <a:solidFill>
                <a:srgbClr val="E71E25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22" name="شكل حر: شكل 3121">
                <a:extLst>
                  <a:ext uri="{FF2B5EF4-FFF2-40B4-BE49-F238E27FC236}">
                    <a16:creationId xmlns:a16="http://schemas.microsoft.com/office/drawing/2014/main" id="{E07F9407-C56B-55C3-3B78-1573DAA3792C}"/>
                  </a:ext>
                </a:extLst>
              </p:cNvPr>
              <p:cNvSpPr/>
              <p:nvPr/>
            </p:nvSpPr>
            <p:spPr>
              <a:xfrm>
                <a:off x="5221509" y="3809618"/>
                <a:ext cx="120586" cy="112299"/>
              </a:xfrm>
              <a:custGeom>
                <a:avLst/>
                <a:gdLst>
                  <a:gd name="connsiteX0" fmla="*/ 13907 w 120586"/>
                  <a:gd name="connsiteY0" fmla="*/ 105346 h 112299"/>
                  <a:gd name="connsiteX1" fmla="*/ 37433 w 120586"/>
                  <a:gd name="connsiteY1" fmla="*/ 94107 h 112299"/>
                  <a:gd name="connsiteX2" fmla="*/ 79343 w 120586"/>
                  <a:gd name="connsiteY2" fmla="*/ 60579 h 112299"/>
                  <a:gd name="connsiteX3" fmla="*/ 120587 w 120586"/>
                  <a:gd name="connsiteY3" fmla="*/ 4477 h 112299"/>
                  <a:gd name="connsiteX4" fmla="*/ 96869 w 120586"/>
                  <a:gd name="connsiteY4" fmla="*/ 0 h 112299"/>
                  <a:gd name="connsiteX5" fmla="*/ 56959 w 120586"/>
                  <a:gd name="connsiteY5" fmla="*/ 19812 h 112299"/>
                  <a:gd name="connsiteX6" fmla="*/ 13049 w 120586"/>
                  <a:gd name="connsiteY6" fmla="*/ 74104 h 112299"/>
                  <a:gd name="connsiteX7" fmla="*/ 1524 w 120586"/>
                  <a:gd name="connsiteY7" fmla="*/ 101727 h 112299"/>
                  <a:gd name="connsiteX8" fmla="*/ 0 w 120586"/>
                  <a:gd name="connsiteY8" fmla="*/ 112300 h 112299"/>
                  <a:gd name="connsiteX9" fmla="*/ 13811 w 120586"/>
                  <a:gd name="connsiteY9" fmla="*/ 105346 h 112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586" h="112299">
                    <a:moveTo>
                      <a:pt x="13907" y="105346"/>
                    </a:moveTo>
                    <a:cubicBezTo>
                      <a:pt x="21812" y="101727"/>
                      <a:pt x="29909" y="98393"/>
                      <a:pt x="37433" y="94107"/>
                    </a:cubicBezTo>
                    <a:cubicBezTo>
                      <a:pt x="53054" y="85344"/>
                      <a:pt x="66675" y="73247"/>
                      <a:pt x="79343" y="60579"/>
                    </a:cubicBezTo>
                    <a:cubicBezTo>
                      <a:pt x="95917" y="44005"/>
                      <a:pt x="111157" y="25717"/>
                      <a:pt x="120587" y="4477"/>
                    </a:cubicBezTo>
                    <a:cubicBezTo>
                      <a:pt x="112967" y="2381"/>
                      <a:pt x="104680" y="476"/>
                      <a:pt x="96869" y="0"/>
                    </a:cubicBezTo>
                    <a:cubicBezTo>
                      <a:pt x="82106" y="2095"/>
                      <a:pt x="68390" y="9620"/>
                      <a:pt x="56959" y="19812"/>
                    </a:cubicBezTo>
                    <a:cubicBezTo>
                      <a:pt x="39624" y="35242"/>
                      <a:pt x="24194" y="53626"/>
                      <a:pt x="13049" y="74104"/>
                    </a:cubicBezTo>
                    <a:cubicBezTo>
                      <a:pt x="8001" y="83344"/>
                      <a:pt x="4286" y="92488"/>
                      <a:pt x="1524" y="101727"/>
                    </a:cubicBezTo>
                    <a:cubicBezTo>
                      <a:pt x="1238" y="105251"/>
                      <a:pt x="667" y="108775"/>
                      <a:pt x="0" y="112300"/>
                    </a:cubicBezTo>
                    <a:cubicBezTo>
                      <a:pt x="4858" y="110966"/>
                      <a:pt x="9620" y="107156"/>
                      <a:pt x="13811" y="105346"/>
                    </a:cubicBezTo>
                    <a:close/>
                  </a:path>
                </a:pathLst>
              </a:custGeom>
              <a:solidFill>
                <a:srgbClr val="970E1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grpSp>
          <p:nvGrpSpPr>
            <p:cNvPr id="3059" name="رسم 672">
              <a:extLst>
                <a:ext uri="{FF2B5EF4-FFF2-40B4-BE49-F238E27FC236}">
                  <a16:creationId xmlns:a16="http://schemas.microsoft.com/office/drawing/2014/main" id="{AFE045F3-E995-B6C7-5D6D-2D334A18052B}"/>
                </a:ext>
              </a:extLst>
            </p:cNvPr>
            <p:cNvGrpSpPr/>
            <p:nvPr/>
          </p:nvGrpSpPr>
          <p:grpSpPr>
            <a:xfrm>
              <a:off x="5063786" y="3671208"/>
              <a:ext cx="276976" cy="254329"/>
              <a:chOff x="5063786" y="3671208"/>
              <a:chExt cx="276976" cy="254329"/>
            </a:xfrm>
          </p:grpSpPr>
          <p:grpSp>
            <p:nvGrpSpPr>
              <p:cNvPr id="3106" name="رسم 672">
                <a:extLst>
                  <a:ext uri="{FF2B5EF4-FFF2-40B4-BE49-F238E27FC236}">
                    <a16:creationId xmlns:a16="http://schemas.microsoft.com/office/drawing/2014/main" id="{BF9B7421-4268-6290-AB30-D95575B0C591}"/>
                  </a:ext>
                </a:extLst>
              </p:cNvPr>
              <p:cNvGrpSpPr/>
              <p:nvPr/>
            </p:nvGrpSpPr>
            <p:grpSpPr>
              <a:xfrm>
                <a:off x="5204399" y="3671208"/>
                <a:ext cx="111278" cy="83619"/>
                <a:chOff x="5204399" y="3671208"/>
                <a:chExt cx="111278" cy="83619"/>
              </a:xfrm>
            </p:grpSpPr>
            <p:sp>
              <p:nvSpPr>
                <p:cNvPr id="3117" name="شكل حر: شكل 3116">
                  <a:extLst>
                    <a:ext uri="{FF2B5EF4-FFF2-40B4-BE49-F238E27FC236}">
                      <a16:creationId xmlns:a16="http://schemas.microsoft.com/office/drawing/2014/main" id="{BECF985B-88A0-4520-9A57-FFF5B67A9B51}"/>
                    </a:ext>
                  </a:extLst>
                </p:cNvPr>
                <p:cNvSpPr/>
                <p:nvPr/>
              </p:nvSpPr>
              <p:spPr>
                <a:xfrm>
                  <a:off x="5207082" y="3671208"/>
                  <a:ext cx="108595" cy="83619"/>
                </a:xfrm>
                <a:custGeom>
                  <a:avLst/>
                  <a:gdLst>
                    <a:gd name="connsiteX0" fmla="*/ 43573 w 108595"/>
                    <a:gd name="connsiteY0" fmla="*/ 2012 h 83619"/>
                    <a:gd name="connsiteX1" fmla="*/ 5378 w 108595"/>
                    <a:gd name="connsiteY1" fmla="*/ 21729 h 83619"/>
                    <a:gd name="connsiteX2" fmla="*/ 13760 w 108595"/>
                    <a:gd name="connsiteY2" fmla="*/ 65544 h 83619"/>
                    <a:gd name="connsiteX3" fmla="*/ 85769 w 108595"/>
                    <a:gd name="connsiteY3" fmla="*/ 83546 h 83619"/>
                    <a:gd name="connsiteX4" fmla="*/ 104533 w 108595"/>
                    <a:gd name="connsiteY4" fmla="*/ 66497 h 83619"/>
                    <a:gd name="connsiteX5" fmla="*/ 108534 w 108595"/>
                    <a:gd name="connsiteY5" fmla="*/ 42303 h 83619"/>
                    <a:gd name="connsiteX6" fmla="*/ 105676 w 108595"/>
                    <a:gd name="connsiteY6" fmla="*/ 17919 h 83619"/>
                    <a:gd name="connsiteX7" fmla="*/ 87674 w 108595"/>
                    <a:gd name="connsiteY7" fmla="*/ 12 h 83619"/>
                    <a:gd name="connsiteX8" fmla="*/ 43573 w 108595"/>
                    <a:gd name="connsiteY8" fmla="*/ 2012 h 83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595" h="83619">
                      <a:moveTo>
                        <a:pt x="43573" y="2012"/>
                      </a:moveTo>
                      <a:cubicBezTo>
                        <a:pt x="30048" y="4394"/>
                        <a:pt x="13189" y="8966"/>
                        <a:pt x="5378" y="21729"/>
                      </a:cubicBezTo>
                      <a:cubicBezTo>
                        <a:pt x="-5195" y="38874"/>
                        <a:pt x="996" y="55257"/>
                        <a:pt x="13760" y="65544"/>
                      </a:cubicBezTo>
                      <a:cubicBezTo>
                        <a:pt x="31858" y="81546"/>
                        <a:pt x="62528" y="81641"/>
                        <a:pt x="85769" y="83546"/>
                      </a:cubicBezTo>
                      <a:cubicBezTo>
                        <a:pt x="97199" y="84499"/>
                        <a:pt x="101771" y="76022"/>
                        <a:pt x="104533" y="66497"/>
                      </a:cubicBezTo>
                      <a:cubicBezTo>
                        <a:pt x="107295" y="59924"/>
                        <a:pt x="108439" y="50780"/>
                        <a:pt x="108534" y="42303"/>
                      </a:cubicBezTo>
                      <a:cubicBezTo>
                        <a:pt x="108819" y="33731"/>
                        <a:pt x="108153" y="24587"/>
                        <a:pt x="105676" y="17919"/>
                      </a:cubicBezTo>
                      <a:cubicBezTo>
                        <a:pt x="103295" y="8299"/>
                        <a:pt x="99104" y="-369"/>
                        <a:pt x="87674" y="12"/>
                      </a:cubicBezTo>
                      <a:cubicBezTo>
                        <a:pt x="85102" y="12"/>
                        <a:pt x="54813" y="12"/>
                        <a:pt x="43573" y="2012"/>
                      </a:cubicBezTo>
                      <a:close/>
                    </a:path>
                  </a:pathLst>
                </a:custGeom>
                <a:solidFill>
                  <a:srgbClr val="56331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118" name="شكل حر: شكل 3117">
                  <a:extLst>
                    <a:ext uri="{FF2B5EF4-FFF2-40B4-BE49-F238E27FC236}">
                      <a16:creationId xmlns:a16="http://schemas.microsoft.com/office/drawing/2014/main" id="{07696463-AA31-00D8-95D7-6CAD6E29CFA5}"/>
                    </a:ext>
                  </a:extLst>
                </p:cNvPr>
                <p:cNvSpPr/>
                <p:nvPr/>
              </p:nvSpPr>
              <p:spPr>
                <a:xfrm>
                  <a:off x="5204399" y="3676003"/>
                  <a:ext cx="107597" cy="72939"/>
                </a:xfrm>
                <a:custGeom>
                  <a:avLst/>
                  <a:gdLst>
                    <a:gd name="connsiteX0" fmla="*/ 107407 w 107597"/>
                    <a:gd name="connsiteY0" fmla="*/ 27888 h 72939"/>
                    <a:gd name="connsiteX1" fmla="*/ 107598 w 107597"/>
                    <a:gd name="connsiteY1" fmla="*/ 36556 h 72939"/>
                    <a:gd name="connsiteX2" fmla="*/ 107026 w 107597"/>
                    <a:gd name="connsiteY2" fmla="*/ 45318 h 72939"/>
                    <a:gd name="connsiteX3" fmla="*/ 100549 w 107597"/>
                    <a:gd name="connsiteY3" fmla="*/ 65893 h 72939"/>
                    <a:gd name="connsiteX4" fmla="*/ 82261 w 107597"/>
                    <a:gd name="connsiteY4" fmla="*/ 72369 h 72939"/>
                    <a:gd name="connsiteX5" fmla="*/ 7490 w 107597"/>
                    <a:gd name="connsiteY5" fmla="*/ 52557 h 72939"/>
                    <a:gd name="connsiteX6" fmla="*/ 918 w 107597"/>
                    <a:gd name="connsiteY6" fmla="*/ 42175 h 72939"/>
                    <a:gd name="connsiteX7" fmla="*/ 22349 w 107597"/>
                    <a:gd name="connsiteY7" fmla="*/ 8552 h 72939"/>
                    <a:gd name="connsiteX8" fmla="*/ 30540 w 107597"/>
                    <a:gd name="connsiteY8" fmla="*/ 5504 h 72939"/>
                    <a:gd name="connsiteX9" fmla="*/ 67878 w 107597"/>
                    <a:gd name="connsiteY9" fmla="*/ 646 h 72939"/>
                    <a:gd name="connsiteX10" fmla="*/ 102740 w 107597"/>
                    <a:gd name="connsiteY10" fmla="*/ 8552 h 72939"/>
                    <a:gd name="connsiteX11" fmla="*/ 107407 w 107597"/>
                    <a:gd name="connsiteY11" fmla="*/ 27983 h 72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597" h="72939">
                      <a:moveTo>
                        <a:pt x="107407" y="27888"/>
                      </a:moveTo>
                      <a:cubicBezTo>
                        <a:pt x="107693" y="30460"/>
                        <a:pt x="107502" y="33412"/>
                        <a:pt x="107598" y="36556"/>
                      </a:cubicBezTo>
                      <a:cubicBezTo>
                        <a:pt x="107407" y="39699"/>
                        <a:pt x="107121" y="42652"/>
                        <a:pt x="107026" y="45318"/>
                      </a:cubicBezTo>
                      <a:cubicBezTo>
                        <a:pt x="106740" y="52462"/>
                        <a:pt x="103597" y="59415"/>
                        <a:pt x="100549" y="65893"/>
                      </a:cubicBezTo>
                      <a:cubicBezTo>
                        <a:pt x="96739" y="74084"/>
                        <a:pt x="90072" y="73322"/>
                        <a:pt x="82261" y="72369"/>
                      </a:cubicBezTo>
                      <a:cubicBezTo>
                        <a:pt x="56353" y="69131"/>
                        <a:pt x="26921" y="68750"/>
                        <a:pt x="7490" y="52557"/>
                      </a:cubicBezTo>
                      <a:cubicBezTo>
                        <a:pt x="4442" y="49510"/>
                        <a:pt x="2061" y="46081"/>
                        <a:pt x="918" y="42175"/>
                      </a:cubicBezTo>
                      <a:cubicBezTo>
                        <a:pt x="-3559" y="27697"/>
                        <a:pt x="9109" y="14457"/>
                        <a:pt x="22349" y="8552"/>
                      </a:cubicBezTo>
                      <a:cubicBezTo>
                        <a:pt x="25016" y="7409"/>
                        <a:pt x="27778" y="6361"/>
                        <a:pt x="30540" y="5504"/>
                      </a:cubicBezTo>
                      <a:cubicBezTo>
                        <a:pt x="42256" y="2361"/>
                        <a:pt x="55115" y="1408"/>
                        <a:pt x="67878" y="646"/>
                      </a:cubicBezTo>
                      <a:cubicBezTo>
                        <a:pt x="75403" y="646"/>
                        <a:pt x="97977" y="-3354"/>
                        <a:pt x="102740" y="8552"/>
                      </a:cubicBezTo>
                      <a:cubicBezTo>
                        <a:pt x="104454" y="12743"/>
                        <a:pt x="106645" y="21220"/>
                        <a:pt x="107407" y="27983"/>
                      </a:cubicBezTo>
                      <a:close/>
                    </a:path>
                  </a:pathLst>
                </a:custGeom>
                <a:solidFill>
                  <a:srgbClr val="E71E2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119" name="شكل حر: شكل 3118">
                  <a:extLst>
                    <a:ext uri="{FF2B5EF4-FFF2-40B4-BE49-F238E27FC236}">
                      <a16:creationId xmlns:a16="http://schemas.microsoft.com/office/drawing/2014/main" id="{AB220796-56FF-5D35-3799-D867276AF0F4}"/>
                    </a:ext>
                  </a:extLst>
                </p:cNvPr>
                <p:cNvSpPr/>
                <p:nvPr/>
              </p:nvSpPr>
              <p:spPr>
                <a:xfrm>
                  <a:off x="5291122" y="3678268"/>
                  <a:ext cx="20970" cy="68294"/>
                </a:xfrm>
                <a:custGeom>
                  <a:avLst/>
                  <a:gdLst>
                    <a:gd name="connsiteX0" fmla="*/ 9540 w 20970"/>
                    <a:gd name="connsiteY0" fmla="*/ 0 h 68294"/>
                    <a:gd name="connsiteX1" fmla="*/ 15 w 20970"/>
                    <a:gd name="connsiteY1" fmla="*/ 30956 h 68294"/>
                    <a:gd name="connsiteX2" fmla="*/ 10493 w 20970"/>
                    <a:gd name="connsiteY2" fmla="*/ 68294 h 68294"/>
                    <a:gd name="connsiteX3" fmla="*/ 13922 w 20970"/>
                    <a:gd name="connsiteY3" fmla="*/ 63722 h 68294"/>
                    <a:gd name="connsiteX4" fmla="*/ 20399 w 20970"/>
                    <a:gd name="connsiteY4" fmla="*/ 43148 h 68294"/>
                    <a:gd name="connsiteX5" fmla="*/ 20970 w 20970"/>
                    <a:gd name="connsiteY5" fmla="*/ 34385 h 68294"/>
                    <a:gd name="connsiteX6" fmla="*/ 20780 w 20970"/>
                    <a:gd name="connsiteY6" fmla="*/ 25717 h 68294"/>
                    <a:gd name="connsiteX7" fmla="*/ 16113 w 20970"/>
                    <a:gd name="connsiteY7" fmla="*/ 6287 h 68294"/>
                    <a:gd name="connsiteX8" fmla="*/ 9636 w 20970"/>
                    <a:gd name="connsiteY8" fmla="*/ 0 h 68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970" h="68294">
                      <a:moveTo>
                        <a:pt x="9540" y="0"/>
                      </a:moveTo>
                      <a:cubicBezTo>
                        <a:pt x="3444" y="6858"/>
                        <a:pt x="-270" y="25146"/>
                        <a:pt x="15" y="30956"/>
                      </a:cubicBezTo>
                      <a:cubicBezTo>
                        <a:pt x="492" y="41529"/>
                        <a:pt x="2587" y="58674"/>
                        <a:pt x="10493" y="68294"/>
                      </a:cubicBezTo>
                      <a:cubicBezTo>
                        <a:pt x="11826" y="67246"/>
                        <a:pt x="12969" y="65723"/>
                        <a:pt x="13922" y="63722"/>
                      </a:cubicBezTo>
                      <a:cubicBezTo>
                        <a:pt x="16970" y="57245"/>
                        <a:pt x="20113" y="50197"/>
                        <a:pt x="20399" y="43148"/>
                      </a:cubicBezTo>
                      <a:cubicBezTo>
                        <a:pt x="20494" y="40576"/>
                        <a:pt x="20780" y="37624"/>
                        <a:pt x="20970" y="34385"/>
                      </a:cubicBezTo>
                      <a:cubicBezTo>
                        <a:pt x="20970" y="31242"/>
                        <a:pt x="20970" y="28194"/>
                        <a:pt x="20780" y="25717"/>
                      </a:cubicBezTo>
                      <a:cubicBezTo>
                        <a:pt x="20018" y="19050"/>
                        <a:pt x="17827" y="10573"/>
                        <a:pt x="16113" y="6287"/>
                      </a:cubicBezTo>
                      <a:cubicBezTo>
                        <a:pt x="14874" y="3239"/>
                        <a:pt x="12588" y="1333"/>
                        <a:pt x="9636" y="0"/>
                      </a:cubicBezTo>
                      <a:close/>
                    </a:path>
                  </a:pathLst>
                </a:custGeom>
                <a:solidFill>
                  <a:srgbClr val="970E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3107" name="رسم 672">
                <a:extLst>
                  <a:ext uri="{FF2B5EF4-FFF2-40B4-BE49-F238E27FC236}">
                    <a16:creationId xmlns:a16="http://schemas.microsoft.com/office/drawing/2014/main" id="{3CDC722E-B3E2-B09B-4725-C3191782E0B4}"/>
                  </a:ext>
                </a:extLst>
              </p:cNvPr>
              <p:cNvGrpSpPr/>
              <p:nvPr/>
            </p:nvGrpSpPr>
            <p:grpSpPr>
              <a:xfrm>
                <a:off x="5086926" y="3766286"/>
                <a:ext cx="97008" cy="108759"/>
                <a:chOff x="5086926" y="3766286"/>
                <a:chExt cx="97008" cy="108759"/>
              </a:xfrm>
            </p:grpSpPr>
            <p:sp>
              <p:nvSpPr>
                <p:cNvPr id="3114" name="شكل حر: شكل 3113">
                  <a:extLst>
                    <a:ext uri="{FF2B5EF4-FFF2-40B4-BE49-F238E27FC236}">
                      <a16:creationId xmlns:a16="http://schemas.microsoft.com/office/drawing/2014/main" id="{BBBE4F99-6EE5-EF8D-BB53-1801F55F857B}"/>
                    </a:ext>
                  </a:extLst>
                </p:cNvPr>
                <p:cNvSpPr/>
                <p:nvPr/>
              </p:nvSpPr>
              <p:spPr>
                <a:xfrm>
                  <a:off x="5086926" y="3766286"/>
                  <a:ext cx="97008" cy="108759"/>
                </a:xfrm>
                <a:custGeom>
                  <a:avLst/>
                  <a:gdLst>
                    <a:gd name="connsiteX0" fmla="*/ 93722 w 97008"/>
                    <a:gd name="connsiteY0" fmla="*/ 57715 h 108759"/>
                    <a:gd name="connsiteX1" fmla="*/ 91435 w 97008"/>
                    <a:gd name="connsiteY1" fmla="*/ 14757 h 108759"/>
                    <a:gd name="connsiteX2" fmla="*/ 48097 w 97008"/>
                    <a:gd name="connsiteY2" fmla="*/ 4375 h 108759"/>
                    <a:gd name="connsiteX3" fmla="*/ 2186 w 97008"/>
                    <a:gd name="connsiteY3" fmla="*/ 62668 h 108759"/>
                    <a:gd name="connsiteX4" fmla="*/ 9997 w 97008"/>
                    <a:gd name="connsiteY4" fmla="*/ 86862 h 108759"/>
                    <a:gd name="connsiteX5" fmla="*/ 30475 w 97008"/>
                    <a:gd name="connsiteY5" fmla="*/ 100482 h 108759"/>
                    <a:gd name="connsiteX6" fmla="*/ 53907 w 97008"/>
                    <a:gd name="connsiteY6" fmla="*/ 107912 h 108759"/>
                    <a:gd name="connsiteX7" fmla="*/ 77624 w 97008"/>
                    <a:gd name="connsiteY7" fmla="*/ 98863 h 108759"/>
                    <a:gd name="connsiteX8" fmla="*/ 93817 w 97008"/>
                    <a:gd name="connsiteY8" fmla="*/ 57810 h 108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08" h="108759">
                      <a:moveTo>
                        <a:pt x="93722" y="57715"/>
                      </a:moveTo>
                      <a:cubicBezTo>
                        <a:pt x="97150" y="44380"/>
                        <a:pt x="99818" y="27045"/>
                        <a:pt x="91435" y="14757"/>
                      </a:cubicBezTo>
                      <a:cubicBezTo>
                        <a:pt x="80101" y="-1911"/>
                        <a:pt x="62670" y="-3055"/>
                        <a:pt x="48097" y="4375"/>
                      </a:cubicBezTo>
                      <a:cubicBezTo>
                        <a:pt x="26094" y="14281"/>
                        <a:pt x="13426" y="42189"/>
                        <a:pt x="2186" y="62668"/>
                      </a:cubicBezTo>
                      <a:cubicBezTo>
                        <a:pt x="-3338" y="72669"/>
                        <a:pt x="2472" y="80385"/>
                        <a:pt x="9997" y="86862"/>
                      </a:cubicBezTo>
                      <a:cubicBezTo>
                        <a:pt x="14854" y="92100"/>
                        <a:pt x="22665" y="96863"/>
                        <a:pt x="30475" y="100482"/>
                      </a:cubicBezTo>
                      <a:cubicBezTo>
                        <a:pt x="38095" y="104292"/>
                        <a:pt x="46763" y="107436"/>
                        <a:pt x="53907" y="107912"/>
                      </a:cubicBezTo>
                      <a:cubicBezTo>
                        <a:pt x="63622" y="109721"/>
                        <a:pt x="73243" y="109436"/>
                        <a:pt x="77624" y="98863"/>
                      </a:cubicBezTo>
                      <a:cubicBezTo>
                        <a:pt x="78577" y="96482"/>
                        <a:pt x="90959" y="68859"/>
                        <a:pt x="93817" y="57810"/>
                      </a:cubicBezTo>
                      <a:close/>
                    </a:path>
                  </a:pathLst>
                </a:custGeom>
                <a:solidFill>
                  <a:srgbClr val="56331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115" name="شكل حر: شكل 3114">
                  <a:extLst>
                    <a:ext uri="{FF2B5EF4-FFF2-40B4-BE49-F238E27FC236}">
                      <a16:creationId xmlns:a16="http://schemas.microsoft.com/office/drawing/2014/main" id="{80A0BBC3-525B-C0CD-F3A1-2A42B7FAB97F}"/>
                    </a:ext>
                  </a:extLst>
                </p:cNvPr>
                <p:cNvSpPr/>
                <p:nvPr/>
              </p:nvSpPr>
              <p:spPr>
                <a:xfrm>
                  <a:off x="5092514" y="3770516"/>
                  <a:ext cx="84455" cy="98156"/>
                </a:xfrm>
                <a:custGeom>
                  <a:avLst/>
                  <a:gdLst>
                    <a:gd name="connsiteX0" fmla="*/ 56510 w 84455"/>
                    <a:gd name="connsiteY0" fmla="*/ 98157 h 98156"/>
                    <a:gd name="connsiteX1" fmla="*/ 35460 w 84455"/>
                    <a:gd name="connsiteY1" fmla="*/ 94061 h 98156"/>
                    <a:gd name="connsiteX2" fmla="*/ 27459 w 84455"/>
                    <a:gd name="connsiteY2" fmla="*/ 90632 h 98156"/>
                    <a:gd name="connsiteX3" fmla="*/ 19744 w 84455"/>
                    <a:gd name="connsiteY3" fmla="*/ 86536 h 98156"/>
                    <a:gd name="connsiteX4" fmla="*/ 3361 w 84455"/>
                    <a:gd name="connsiteY4" fmla="*/ 72630 h 98156"/>
                    <a:gd name="connsiteX5" fmla="*/ 4218 w 84455"/>
                    <a:gd name="connsiteY5" fmla="*/ 54818 h 98156"/>
                    <a:gd name="connsiteX6" fmla="*/ 49843 w 84455"/>
                    <a:gd name="connsiteY6" fmla="*/ 1383 h 98156"/>
                    <a:gd name="connsiteX7" fmla="*/ 61749 w 84455"/>
                    <a:gd name="connsiteY7" fmla="*/ 240 h 98156"/>
                    <a:gd name="connsiteX8" fmla="*/ 84419 w 84455"/>
                    <a:gd name="connsiteY8" fmla="*/ 31863 h 98156"/>
                    <a:gd name="connsiteX9" fmla="*/ 84228 w 84455"/>
                    <a:gd name="connsiteY9" fmla="*/ 39864 h 98156"/>
                    <a:gd name="connsiteX10" fmla="*/ 74894 w 84455"/>
                    <a:gd name="connsiteY10" fmla="*/ 72630 h 98156"/>
                    <a:gd name="connsiteX11" fmla="*/ 63940 w 84455"/>
                    <a:gd name="connsiteY11" fmla="*/ 95966 h 98156"/>
                    <a:gd name="connsiteX12" fmla="*/ 63845 w 84455"/>
                    <a:gd name="connsiteY12" fmla="*/ 96538 h 98156"/>
                    <a:gd name="connsiteX13" fmla="*/ 56606 w 84455"/>
                    <a:gd name="connsiteY13" fmla="*/ 98062 h 98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84455" h="98156">
                      <a:moveTo>
                        <a:pt x="56510" y="98157"/>
                      </a:moveTo>
                      <a:cubicBezTo>
                        <a:pt x="49462" y="97681"/>
                        <a:pt x="41937" y="97014"/>
                        <a:pt x="35460" y="94061"/>
                      </a:cubicBezTo>
                      <a:cubicBezTo>
                        <a:pt x="33174" y="93013"/>
                        <a:pt x="30412" y="91870"/>
                        <a:pt x="27459" y="90632"/>
                      </a:cubicBezTo>
                      <a:cubicBezTo>
                        <a:pt x="24697" y="89108"/>
                        <a:pt x="22030" y="87679"/>
                        <a:pt x="19744" y="86536"/>
                      </a:cubicBezTo>
                      <a:cubicBezTo>
                        <a:pt x="13362" y="83393"/>
                        <a:pt x="8123" y="77869"/>
                        <a:pt x="3361" y="72630"/>
                      </a:cubicBezTo>
                      <a:cubicBezTo>
                        <a:pt x="-2640" y="66058"/>
                        <a:pt x="503" y="60914"/>
                        <a:pt x="4218" y="54818"/>
                      </a:cubicBezTo>
                      <a:cubicBezTo>
                        <a:pt x="16696" y="34720"/>
                        <a:pt x="27840" y="10622"/>
                        <a:pt x="49843" y="1383"/>
                      </a:cubicBezTo>
                      <a:cubicBezTo>
                        <a:pt x="53748" y="145"/>
                        <a:pt x="57749" y="-332"/>
                        <a:pt x="61749" y="240"/>
                      </a:cubicBezTo>
                      <a:cubicBezTo>
                        <a:pt x="76608" y="2526"/>
                        <a:pt x="83942" y="18528"/>
                        <a:pt x="84419" y="31863"/>
                      </a:cubicBezTo>
                      <a:cubicBezTo>
                        <a:pt x="84514" y="34530"/>
                        <a:pt x="84419" y="37197"/>
                        <a:pt x="84228" y="39864"/>
                      </a:cubicBezTo>
                      <a:cubicBezTo>
                        <a:pt x="82799" y="50913"/>
                        <a:pt x="78894" y="61867"/>
                        <a:pt x="74894" y="72630"/>
                      </a:cubicBezTo>
                      <a:cubicBezTo>
                        <a:pt x="71465" y="80536"/>
                        <a:pt x="67559" y="88251"/>
                        <a:pt x="63940" y="95966"/>
                      </a:cubicBezTo>
                      <a:cubicBezTo>
                        <a:pt x="63940" y="96157"/>
                        <a:pt x="63845" y="96347"/>
                        <a:pt x="63845" y="96538"/>
                      </a:cubicBezTo>
                      <a:cubicBezTo>
                        <a:pt x="62035" y="97681"/>
                        <a:pt x="59749" y="98347"/>
                        <a:pt x="56606" y="98062"/>
                      </a:cubicBezTo>
                      <a:close/>
                    </a:path>
                  </a:pathLst>
                </a:custGeom>
                <a:solidFill>
                  <a:srgbClr val="E71E2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116" name="شكل حر: شكل 3115">
                  <a:extLst>
                    <a:ext uri="{FF2B5EF4-FFF2-40B4-BE49-F238E27FC236}">
                      <a16:creationId xmlns:a16="http://schemas.microsoft.com/office/drawing/2014/main" id="{7180AA78-1B98-7749-769A-65B22070295F}"/>
                    </a:ext>
                  </a:extLst>
                </p:cNvPr>
                <p:cNvSpPr/>
                <p:nvPr/>
              </p:nvSpPr>
              <p:spPr>
                <a:xfrm>
                  <a:off x="5092541" y="3835477"/>
                  <a:ext cx="62293" cy="33245"/>
                </a:xfrm>
                <a:custGeom>
                  <a:avLst/>
                  <a:gdLst>
                    <a:gd name="connsiteX0" fmla="*/ 0 w 62293"/>
                    <a:gd name="connsiteY0" fmla="*/ 906 h 33245"/>
                    <a:gd name="connsiteX1" fmla="*/ 3334 w 62293"/>
                    <a:gd name="connsiteY1" fmla="*/ 7669 h 33245"/>
                    <a:gd name="connsiteX2" fmla="*/ 19717 w 62293"/>
                    <a:gd name="connsiteY2" fmla="*/ 21575 h 33245"/>
                    <a:gd name="connsiteX3" fmla="*/ 27432 w 62293"/>
                    <a:gd name="connsiteY3" fmla="*/ 25671 h 33245"/>
                    <a:gd name="connsiteX4" fmla="*/ 35433 w 62293"/>
                    <a:gd name="connsiteY4" fmla="*/ 29100 h 33245"/>
                    <a:gd name="connsiteX5" fmla="*/ 56483 w 62293"/>
                    <a:gd name="connsiteY5" fmla="*/ 33196 h 33245"/>
                    <a:gd name="connsiteX6" fmla="*/ 62294 w 62293"/>
                    <a:gd name="connsiteY6" fmla="*/ 32434 h 33245"/>
                    <a:gd name="connsiteX7" fmla="*/ 0 w 62293"/>
                    <a:gd name="connsiteY7" fmla="*/ 1001 h 33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293" h="33245">
                      <a:moveTo>
                        <a:pt x="0" y="906"/>
                      </a:moveTo>
                      <a:cubicBezTo>
                        <a:pt x="191" y="3097"/>
                        <a:pt x="1143" y="5288"/>
                        <a:pt x="3334" y="7669"/>
                      </a:cubicBezTo>
                      <a:cubicBezTo>
                        <a:pt x="8096" y="12812"/>
                        <a:pt x="13335" y="18337"/>
                        <a:pt x="19717" y="21575"/>
                      </a:cubicBezTo>
                      <a:cubicBezTo>
                        <a:pt x="22003" y="22718"/>
                        <a:pt x="24575" y="24147"/>
                        <a:pt x="27432" y="25671"/>
                      </a:cubicBezTo>
                      <a:cubicBezTo>
                        <a:pt x="30290" y="26909"/>
                        <a:pt x="33052" y="28052"/>
                        <a:pt x="35433" y="29100"/>
                      </a:cubicBezTo>
                      <a:cubicBezTo>
                        <a:pt x="41910" y="32053"/>
                        <a:pt x="49530" y="32720"/>
                        <a:pt x="56483" y="33196"/>
                      </a:cubicBezTo>
                      <a:cubicBezTo>
                        <a:pt x="58865" y="33386"/>
                        <a:pt x="60770" y="33005"/>
                        <a:pt x="62294" y="32434"/>
                      </a:cubicBezTo>
                      <a:cubicBezTo>
                        <a:pt x="53912" y="13765"/>
                        <a:pt x="13240" y="-4523"/>
                        <a:pt x="0" y="1001"/>
                      </a:cubicBezTo>
                      <a:close/>
                    </a:path>
                  </a:pathLst>
                </a:custGeom>
                <a:solidFill>
                  <a:srgbClr val="970E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3108" name="رسم 672">
                <a:extLst>
                  <a:ext uri="{FF2B5EF4-FFF2-40B4-BE49-F238E27FC236}">
                    <a16:creationId xmlns:a16="http://schemas.microsoft.com/office/drawing/2014/main" id="{DA757CE4-804C-4B10-D6E9-B35398B3DBB1}"/>
                  </a:ext>
                </a:extLst>
              </p:cNvPr>
              <p:cNvGrpSpPr/>
              <p:nvPr/>
            </p:nvGrpSpPr>
            <p:grpSpPr>
              <a:xfrm>
                <a:off x="5144392" y="3706641"/>
                <a:ext cx="196370" cy="218896"/>
                <a:chOff x="5144392" y="3706641"/>
                <a:chExt cx="196370" cy="218896"/>
              </a:xfrm>
            </p:grpSpPr>
            <p:sp>
              <p:nvSpPr>
                <p:cNvPr id="3110" name="شكل حر: شكل 3109">
                  <a:extLst>
                    <a:ext uri="{FF2B5EF4-FFF2-40B4-BE49-F238E27FC236}">
                      <a16:creationId xmlns:a16="http://schemas.microsoft.com/office/drawing/2014/main" id="{467260F0-0960-6BF5-5985-90821D368B19}"/>
                    </a:ext>
                  </a:extLst>
                </p:cNvPr>
                <p:cNvSpPr/>
                <p:nvPr/>
              </p:nvSpPr>
              <p:spPr>
                <a:xfrm>
                  <a:off x="5144392" y="3706641"/>
                  <a:ext cx="196370" cy="218896"/>
                </a:xfrm>
                <a:custGeom>
                  <a:avLst/>
                  <a:gdLst>
                    <a:gd name="connsiteX0" fmla="*/ 191894 w 196370"/>
                    <a:gd name="connsiteY0" fmla="*/ 87166 h 218896"/>
                    <a:gd name="connsiteX1" fmla="*/ 191703 w 196370"/>
                    <a:gd name="connsiteY1" fmla="*/ 87452 h 218896"/>
                    <a:gd name="connsiteX2" fmla="*/ 188655 w 196370"/>
                    <a:gd name="connsiteY2" fmla="*/ 84023 h 218896"/>
                    <a:gd name="connsiteX3" fmla="*/ 165605 w 196370"/>
                    <a:gd name="connsiteY3" fmla="*/ 56876 h 218896"/>
                    <a:gd name="connsiteX4" fmla="*/ 118456 w 196370"/>
                    <a:gd name="connsiteY4" fmla="*/ 18395 h 218896"/>
                    <a:gd name="connsiteX5" fmla="*/ 21968 w 196370"/>
                    <a:gd name="connsiteY5" fmla="*/ 22015 h 218896"/>
                    <a:gd name="connsiteX6" fmla="*/ 47495 w 196370"/>
                    <a:gd name="connsiteY6" fmla="*/ 206419 h 218896"/>
                    <a:gd name="connsiteX7" fmla="*/ 58829 w 196370"/>
                    <a:gd name="connsiteY7" fmla="*/ 218897 h 218896"/>
                    <a:gd name="connsiteX8" fmla="*/ 62068 w 196370"/>
                    <a:gd name="connsiteY8" fmla="*/ 218420 h 218896"/>
                    <a:gd name="connsiteX9" fmla="*/ 62354 w 196370"/>
                    <a:gd name="connsiteY9" fmla="*/ 218420 h 218896"/>
                    <a:gd name="connsiteX10" fmla="*/ 62354 w 196370"/>
                    <a:gd name="connsiteY10" fmla="*/ 218230 h 218896"/>
                    <a:gd name="connsiteX11" fmla="*/ 73117 w 196370"/>
                    <a:gd name="connsiteY11" fmla="*/ 213944 h 218896"/>
                    <a:gd name="connsiteX12" fmla="*/ 86642 w 196370"/>
                    <a:gd name="connsiteY12" fmla="*/ 206705 h 218896"/>
                    <a:gd name="connsiteX13" fmla="*/ 93405 w 196370"/>
                    <a:gd name="connsiteY13" fmla="*/ 201942 h 218896"/>
                    <a:gd name="connsiteX14" fmla="*/ 137982 w 196370"/>
                    <a:gd name="connsiteY14" fmla="*/ 164509 h 218896"/>
                    <a:gd name="connsiteX15" fmla="*/ 178940 w 196370"/>
                    <a:gd name="connsiteY15" fmla="*/ 118979 h 218896"/>
                    <a:gd name="connsiteX16" fmla="*/ 196370 w 196370"/>
                    <a:gd name="connsiteY16" fmla="*/ 94024 h 218896"/>
                    <a:gd name="connsiteX17" fmla="*/ 191989 w 196370"/>
                    <a:gd name="connsiteY17" fmla="*/ 87166 h 2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96370" h="218896">
                      <a:moveTo>
                        <a:pt x="191894" y="87166"/>
                      </a:moveTo>
                      <a:cubicBezTo>
                        <a:pt x="191894" y="87166"/>
                        <a:pt x="191798" y="87356"/>
                        <a:pt x="191703" y="87452"/>
                      </a:cubicBezTo>
                      <a:cubicBezTo>
                        <a:pt x="190655" y="86309"/>
                        <a:pt x="189608" y="85165"/>
                        <a:pt x="188655" y="84023"/>
                      </a:cubicBezTo>
                      <a:cubicBezTo>
                        <a:pt x="181321" y="74593"/>
                        <a:pt x="173701" y="65639"/>
                        <a:pt x="165605" y="56876"/>
                      </a:cubicBezTo>
                      <a:cubicBezTo>
                        <a:pt x="151603" y="41731"/>
                        <a:pt x="135506" y="29825"/>
                        <a:pt x="118456" y="18395"/>
                      </a:cubicBezTo>
                      <a:cubicBezTo>
                        <a:pt x="86738" y="-3036"/>
                        <a:pt x="48542" y="-10370"/>
                        <a:pt x="21968" y="22015"/>
                      </a:cubicBezTo>
                      <a:cubicBezTo>
                        <a:pt x="-22324" y="75831"/>
                        <a:pt x="7680" y="156222"/>
                        <a:pt x="47495" y="206419"/>
                      </a:cubicBezTo>
                      <a:cubicBezTo>
                        <a:pt x="51305" y="210610"/>
                        <a:pt x="55019" y="214801"/>
                        <a:pt x="58829" y="218897"/>
                      </a:cubicBezTo>
                      <a:cubicBezTo>
                        <a:pt x="59877" y="218897"/>
                        <a:pt x="61020" y="218706"/>
                        <a:pt x="62068" y="218420"/>
                      </a:cubicBezTo>
                      <a:cubicBezTo>
                        <a:pt x="62068" y="218420"/>
                        <a:pt x="62258" y="218420"/>
                        <a:pt x="62354" y="218420"/>
                      </a:cubicBezTo>
                      <a:cubicBezTo>
                        <a:pt x="62354" y="218420"/>
                        <a:pt x="62354" y="218230"/>
                        <a:pt x="62354" y="218230"/>
                      </a:cubicBezTo>
                      <a:cubicBezTo>
                        <a:pt x="65973" y="216991"/>
                        <a:pt x="69688" y="215563"/>
                        <a:pt x="73117" y="213944"/>
                      </a:cubicBezTo>
                      <a:cubicBezTo>
                        <a:pt x="77689" y="211657"/>
                        <a:pt x="82261" y="209276"/>
                        <a:pt x="86642" y="206705"/>
                      </a:cubicBezTo>
                      <a:cubicBezTo>
                        <a:pt x="89024" y="205181"/>
                        <a:pt x="91214" y="203561"/>
                        <a:pt x="93405" y="201942"/>
                      </a:cubicBezTo>
                      <a:cubicBezTo>
                        <a:pt x="109121" y="190512"/>
                        <a:pt x="124171" y="178225"/>
                        <a:pt x="137982" y="164509"/>
                      </a:cubicBezTo>
                      <a:cubicBezTo>
                        <a:pt x="152460" y="150126"/>
                        <a:pt x="166081" y="134791"/>
                        <a:pt x="178940" y="118979"/>
                      </a:cubicBezTo>
                      <a:cubicBezTo>
                        <a:pt x="185131" y="111359"/>
                        <a:pt x="191703" y="103073"/>
                        <a:pt x="196370" y="94024"/>
                      </a:cubicBezTo>
                      <a:cubicBezTo>
                        <a:pt x="194846" y="91738"/>
                        <a:pt x="193418" y="89452"/>
                        <a:pt x="191989" y="87166"/>
                      </a:cubicBezTo>
                      <a:close/>
                    </a:path>
                  </a:pathLst>
                </a:custGeom>
                <a:solidFill>
                  <a:srgbClr val="56331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111" name="شكل حر: شكل 3110">
                  <a:extLst>
                    <a:ext uri="{FF2B5EF4-FFF2-40B4-BE49-F238E27FC236}">
                      <a16:creationId xmlns:a16="http://schemas.microsoft.com/office/drawing/2014/main" id="{49821E2B-91D3-754E-84BF-CF760FB4C2DC}"/>
                    </a:ext>
                  </a:extLst>
                </p:cNvPr>
                <p:cNvSpPr/>
                <p:nvPr/>
              </p:nvSpPr>
              <p:spPr>
                <a:xfrm>
                  <a:off x="5148903" y="3712666"/>
                  <a:ext cx="185477" cy="206679"/>
                </a:xfrm>
                <a:custGeom>
                  <a:avLst/>
                  <a:gdLst>
                    <a:gd name="connsiteX0" fmla="*/ 167666 w 185477"/>
                    <a:gd name="connsiteY0" fmla="*/ 115430 h 206679"/>
                    <a:gd name="connsiteX1" fmla="*/ 123375 w 185477"/>
                    <a:gd name="connsiteY1" fmla="*/ 162198 h 206679"/>
                    <a:gd name="connsiteX2" fmla="*/ 72321 w 185477"/>
                    <a:gd name="connsiteY2" fmla="*/ 198107 h 206679"/>
                    <a:gd name="connsiteX3" fmla="*/ 53175 w 185477"/>
                    <a:gd name="connsiteY3" fmla="*/ 206680 h 206679"/>
                    <a:gd name="connsiteX4" fmla="*/ 34602 w 185477"/>
                    <a:gd name="connsiteY4" fmla="*/ 179343 h 206679"/>
                    <a:gd name="connsiteX5" fmla="*/ 11170 w 185477"/>
                    <a:gd name="connsiteY5" fmla="*/ 128765 h 206679"/>
                    <a:gd name="connsiteX6" fmla="*/ 20028 w 185477"/>
                    <a:gd name="connsiteY6" fmla="*/ 16275 h 206679"/>
                    <a:gd name="connsiteX7" fmla="*/ 116898 w 185477"/>
                    <a:gd name="connsiteY7" fmla="*/ 22847 h 206679"/>
                    <a:gd name="connsiteX8" fmla="*/ 161475 w 185477"/>
                    <a:gd name="connsiteY8" fmla="*/ 60090 h 206679"/>
                    <a:gd name="connsiteX9" fmla="*/ 179096 w 185477"/>
                    <a:gd name="connsiteY9" fmla="*/ 80569 h 206679"/>
                    <a:gd name="connsiteX10" fmla="*/ 185478 w 185477"/>
                    <a:gd name="connsiteY10" fmla="*/ 87713 h 206679"/>
                    <a:gd name="connsiteX11" fmla="*/ 167571 w 185477"/>
                    <a:gd name="connsiteY11" fmla="*/ 115526 h 206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5477" h="206679">
                      <a:moveTo>
                        <a:pt x="167666" y="115430"/>
                      </a:moveTo>
                      <a:cubicBezTo>
                        <a:pt x="154331" y="132671"/>
                        <a:pt x="139377" y="147530"/>
                        <a:pt x="123375" y="162198"/>
                      </a:cubicBezTo>
                      <a:cubicBezTo>
                        <a:pt x="107944" y="176295"/>
                        <a:pt x="90799" y="188392"/>
                        <a:pt x="72321" y="198107"/>
                      </a:cubicBezTo>
                      <a:cubicBezTo>
                        <a:pt x="66129" y="201346"/>
                        <a:pt x="59748" y="204299"/>
                        <a:pt x="53175" y="206680"/>
                      </a:cubicBezTo>
                      <a:cubicBezTo>
                        <a:pt x="46984" y="197631"/>
                        <a:pt x="40317" y="188868"/>
                        <a:pt x="34602" y="179343"/>
                      </a:cubicBezTo>
                      <a:cubicBezTo>
                        <a:pt x="24981" y="163341"/>
                        <a:pt x="18504" y="145815"/>
                        <a:pt x="11170" y="128765"/>
                      </a:cubicBezTo>
                      <a:cubicBezTo>
                        <a:pt x="-4832" y="91142"/>
                        <a:pt x="-5118" y="47612"/>
                        <a:pt x="20028" y="16275"/>
                      </a:cubicBezTo>
                      <a:cubicBezTo>
                        <a:pt x="44889" y="-14681"/>
                        <a:pt x="88704" y="4845"/>
                        <a:pt x="116898" y="22847"/>
                      </a:cubicBezTo>
                      <a:cubicBezTo>
                        <a:pt x="133566" y="33515"/>
                        <a:pt x="147759" y="45612"/>
                        <a:pt x="161475" y="60090"/>
                      </a:cubicBezTo>
                      <a:cubicBezTo>
                        <a:pt x="167761" y="66662"/>
                        <a:pt x="173571" y="73425"/>
                        <a:pt x="179096" y="80569"/>
                      </a:cubicBezTo>
                      <a:cubicBezTo>
                        <a:pt x="180620" y="82474"/>
                        <a:pt x="183096" y="85046"/>
                        <a:pt x="185478" y="87713"/>
                      </a:cubicBezTo>
                      <a:cubicBezTo>
                        <a:pt x="180048" y="97238"/>
                        <a:pt x="174429" y="106572"/>
                        <a:pt x="167571" y="115526"/>
                      </a:cubicBezTo>
                      <a:close/>
                    </a:path>
                  </a:pathLst>
                </a:custGeom>
                <a:solidFill>
                  <a:srgbClr val="E71E2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112" name="شكل حر: شكل 3111">
                  <a:extLst>
                    <a:ext uri="{FF2B5EF4-FFF2-40B4-BE49-F238E27FC236}">
                      <a16:creationId xmlns:a16="http://schemas.microsoft.com/office/drawing/2014/main" id="{18BDBE0A-AB18-18D8-FDA2-347723117F5C}"/>
                    </a:ext>
                  </a:extLst>
                </p:cNvPr>
                <p:cNvSpPr/>
                <p:nvPr/>
              </p:nvSpPr>
              <p:spPr>
                <a:xfrm>
                  <a:off x="5157882" y="3714558"/>
                  <a:ext cx="46607" cy="52201"/>
                </a:xfrm>
                <a:custGeom>
                  <a:avLst/>
                  <a:gdLst>
                    <a:gd name="connsiteX0" fmla="*/ 26956 w 46607"/>
                    <a:gd name="connsiteY0" fmla="*/ 2000 h 52201"/>
                    <a:gd name="connsiteX1" fmla="*/ 2857 w 46607"/>
                    <a:gd name="connsiteY1" fmla="*/ 26956 h 52201"/>
                    <a:gd name="connsiteX2" fmla="*/ 0 w 46607"/>
                    <a:gd name="connsiteY2" fmla="*/ 32575 h 52201"/>
                    <a:gd name="connsiteX3" fmla="*/ 13144 w 46607"/>
                    <a:gd name="connsiteY3" fmla="*/ 48006 h 52201"/>
                    <a:gd name="connsiteX4" fmla="*/ 43625 w 46607"/>
                    <a:gd name="connsiteY4" fmla="*/ 42863 h 52201"/>
                    <a:gd name="connsiteX5" fmla="*/ 32671 w 46607"/>
                    <a:gd name="connsiteY5" fmla="*/ 0 h 52201"/>
                    <a:gd name="connsiteX6" fmla="*/ 26956 w 46607"/>
                    <a:gd name="connsiteY6" fmla="*/ 2096 h 52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6607" h="52201">
                      <a:moveTo>
                        <a:pt x="26956" y="2000"/>
                      </a:moveTo>
                      <a:cubicBezTo>
                        <a:pt x="35814" y="13240"/>
                        <a:pt x="10096" y="40672"/>
                        <a:pt x="2857" y="26956"/>
                      </a:cubicBezTo>
                      <a:cubicBezTo>
                        <a:pt x="1810" y="28766"/>
                        <a:pt x="857" y="30671"/>
                        <a:pt x="0" y="32575"/>
                      </a:cubicBezTo>
                      <a:cubicBezTo>
                        <a:pt x="3048" y="38767"/>
                        <a:pt x="7620" y="44387"/>
                        <a:pt x="13144" y="48006"/>
                      </a:cubicBezTo>
                      <a:cubicBezTo>
                        <a:pt x="22860" y="54388"/>
                        <a:pt x="37243" y="54102"/>
                        <a:pt x="43625" y="42863"/>
                      </a:cubicBezTo>
                      <a:cubicBezTo>
                        <a:pt x="51244" y="29432"/>
                        <a:pt x="43053" y="12002"/>
                        <a:pt x="32671" y="0"/>
                      </a:cubicBezTo>
                      <a:cubicBezTo>
                        <a:pt x="30670" y="571"/>
                        <a:pt x="28861" y="1238"/>
                        <a:pt x="26956" y="2096"/>
                      </a:cubicBezTo>
                      <a:close/>
                    </a:path>
                  </a:pathLst>
                </a:custGeom>
                <a:solidFill>
                  <a:srgbClr val="F1DBC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113" name="شكل حر: شكل 3112">
                  <a:extLst>
                    <a:ext uri="{FF2B5EF4-FFF2-40B4-BE49-F238E27FC236}">
                      <a16:creationId xmlns:a16="http://schemas.microsoft.com/office/drawing/2014/main" id="{089F70D7-6B9B-5841-2347-2E7DE82BFC89}"/>
                    </a:ext>
                  </a:extLst>
                </p:cNvPr>
                <p:cNvSpPr/>
                <p:nvPr/>
              </p:nvSpPr>
              <p:spPr>
                <a:xfrm>
                  <a:off x="5157882" y="3714463"/>
                  <a:ext cx="46607" cy="52200"/>
                </a:xfrm>
                <a:custGeom>
                  <a:avLst/>
                  <a:gdLst>
                    <a:gd name="connsiteX0" fmla="*/ 26956 w 46607"/>
                    <a:gd name="connsiteY0" fmla="*/ 2096 h 52200"/>
                    <a:gd name="connsiteX1" fmla="*/ 36195 w 46607"/>
                    <a:gd name="connsiteY1" fmla="*/ 39814 h 52200"/>
                    <a:gd name="connsiteX2" fmla="*/ 2857 w 46607"/>
                    <a:gd name="connsiteY2" fmla="*/ 26956 h 52200"/>
                    <a:gd name="connsiteX3" fmla="*/ 0 w 46607"/>
                    <a:gd name="connsiteY3" fmla="*/ 32575 h 52200"/>
                    <a:gd name="connsiteX4" fmla="*/ 13144 w 46607"/>
                    <a:gd name="connsiteY4" fmla="*/ 48006 h 52200"/>
                    <a:gd name="connsiteX5" fmla="*/ 43625 w 46607"/>
                    <a:gd name="connsiteY5" fmla="*/ 42863 h 52200"/>
                    <a:gd name="connsiteX6" fmla="*/ 32671 w 46607"/>
                    <a:gd name="connsiteY6" fmla="*/ 0 h 52200"/>
                    <a:gd name="connsiteX7" fmla="*/ 26956 w 46607"/>
                    <a:gd name="connsiteY7" fmla="*/ 2096 h 52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607" h="52200">
                      <a:moveTo>
                        <a:pt x="26956" y="2096"/>
                      </a:moveTo>
                      <a:cubicBezTo>
                        <a:pt x="35814" y="13335"/>
                        <a:pt x="46101" y="29623"/>
                        <a:pt x="36195" y="39814"/>
                      </a:cubicBezTo>
                      <a:cubicBezTo>
                        <a:pt x="22574" y="53816"/>
                        <a:pt x="10096" y="40767"/>
                        <a:pt x="2857" y="26956"/>
                      </a:cubicBezTo>
                      <a:cubicBezTo>
                        <a:pt x="1810" y="28766"/>
                        <a:pt x="857" y="30671"/>
                        <a:pt x="0" y="32575"/>
                      </a:cubicBezTo>
                      <a:cubicBezTo>
                        <a:pt x="3048" y="38767"/>
                        <a:pt x="7620" y="44387"/>
                        <a:pt x="13144" y="48006"/>
                      </a:cubicBezTo>
                      <a:cubicBezTo>
                        <a:pt x="22860" y="54388"/>
                        <a:pt x="37243" y="54102"/>
                        <a:pt x="43625" y="42863"/>
                      </a:cubicBezTo>
                      <a:cubicBezTo>
                        <a:pt x="51244" y="29432"/>
                        <a:pt x="43053" y="12001"/>
                        <a:pt x="32671" y="0"/>
                      </a:cubicBezTo>
                      <a:cubicBezTo>
                        <a:pt x="30670" y="571"/>
                        <a:pt x="28861" y="1238"/>
                        <a:pt x="26956" y="20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sp>
            <p:nvSpPr>
              <p:cNvPr id="3109" name="شكل حر: شكل 3108">
                <a:extLst>
                  <a:ext uri="{FF2B5EF4-FFF2-40B4-BE49-F238E27FC236}">
                    <a16:creationId xmlns:a16="http://schemas.microsoft.com/office/drawing/2014/main" id="{363FDDA5-0840-B9B4-96FD-3B3885228A71}"/>
                  </a:ext>
                </a:extLst>
              </p:cNvPr>
              <p:cNvSpPr/>
              <p:nvPr/>
            </p:nvSpPr>
            <p:spPr>
              <a:xfrm>
                <a:off x="5063786" y="3833703"/>
                <a:ext cx="65977" cy="82692"/>
              </a:xfrm>
              <a:custGeom>
                <a:avLst/>
                <a:gdLst>
                  <a:gd name="connsiteX0" fmla="*/ 27802 w 65977"/>
                  <a:gd name="connsiteY0" fmla="*/ 77451 h 82692"/>
                  <a:gd name="connsiteX1" fmla="*/ 17039 w 65977"/>
                  <a:gd name="connsiteY1" fmla="*/ 82690 h 82692"/>
                  <a:gd name="connsiteX2" fmla="*/ 6085 w 65977"/>
                  <a:gd name="connsiteY2" fmla="*/ 75927 h 82692"/>
                  <a:gd name="connsiteX3" fmla="*/ 3609 w 65977"/>
                  <a:gd name="connsiteY3" fmla="*/ 5823 h 82692"/>
                  <a:gd name="connsiteX4" fmla="*/ 11991 w 65977"/>
                  <a:gd name="connsiteY4" fmla="*/ 108 h 82692"/>
                  <a:gd name="connsiteX5" fmla="*/ 17706 w 65977"/>
                  <a:gd name="connsiteY5" fmla="*/ 8490 h 82692"/>
                  <a:gd name="connsiteX6" fmla="*/ 17896 w 65977"/>
                  <a:gd name="connsiteY6" fmla="*/ 67545 h 82692"/>
                  <a:gd name="connsiteX7" fmla="*/ 52377 w 65977"/>
                  <a:gd name="connsiteY7" fmla="*/ 12681 h 82692"/>
                  <a:gd name="connsiteX8" fmla="*/ 61902 w 65977"/>
                  <a:gd name="connsiteY8" fmla="*/ 9347 h 82692"/>
                  <a:gd name="connsiteX9" fmla="*/ 65331 w 65977"/>
                  <a:gd name="connsiteY9" fmla="*/ 18872 h 82692"/>
                  <a:gd name="connsiteX10" fmla="*/ 27897 w 65977"/>
                  <a:gd name="connsiteY10" fmla="*/ 77547 h 82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5977" h="82692">
                    <a:moveTo>
                      <a:pt x="27802" y="77451"/>
                    </a:moveTo>
                    <a:cubicBezTo>
                      <a:pt x="24087" y="80594"/>
                      <a:pt x="20468" y="82499"/>
                      <a:pt x="17039" y="82690"/>
                    </a:cubicBezTo>
                    <a:cubicBezTo>
                      <a:pt x="12562" y="82785"/>
                      <a:pt x="8562" y="80404"/>
                      <a:pt x="6085" y="75927"/>
                    </a:cubicBezTo>
                    <a:cubicBezTo>
                      <a:pt x="-5345" y="55353"/>
                      <a:pt x="2656" y="10776"/>
                      <a:pt x="3609" y="5823"/>
                    </a:cubicBezTo>
                    <a:cubicBezTo>
                      <a:pt x="4371" y="1918"/>
                      <a:pt x="8085" y="-559"/>
                      <a:pt x="11991" y="108"/>
                    </a:cubicBezTo>
                    <a:cubicBezTo>
                      <a:pt x="15896" y="870"/>
                      <a:pt x="18468" y="4585"/>
                      <a:pt x="17706" y="8490"/>
                    </a:cubicBezTo>
                    <a:cubicBezTo>
                      <a:pt x="15420" y="20301"/>
                      <a:pt x="11324" y="53067"/>
                      <a:pt x="17896" y="67545"/>
                    </a:cubicBezTo>
                    <a:cubicBezTo>
                      <a:pt x="24754" y="62592"/>
                      <a:pt x="40089" y="38494"/>
                      <a:pt x="52377" y="12681"/>
                    </a:cubicBezTo>
                    <a:cubicBezTo>
                      <a:pt x="54091" y="9157"/>
                      <a:pt x="58282" y="7633"/>
                      <a:pt x="61902" y="9347"/>
                    </a:cubicBezTo>
                    <a:cubicBezTo>
                      <a:pt x="65426" y="11062"/>
                      <a:pt x="66950" y="15253"/>
                      <a:pt x="65331" y="18872"/>
                    </a:cubicBezTo>
                    <a:cubicBezTo>
                      <a:pt x="56472" y="37446"/>
                      <a:pt x="41518" y="65926"/>
                      <a:pt x="27897" y="77547"/>
                    </a:cubicBezTo>
                    <a:close/>
                  </a:path>
                </a:pathLst>
              </a:custGeom>
              <a:solidFill>
                <a:srgbClr val="56331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grpSp>
          <p:nvGrpSpPr>
            <p:cNvPr id="3060" name="رسم 672">
              <a:extLst>
                <a:ext uri="{FF2B5EF4-FFF2-40B4-BE49-F238E27FC236}">
                  <a16:creationId xmlns:a16="http://schemas.microsoft.com/office/drawing/2014/main" id="{3B4CEAF6-ABAE-C031-9BC8-FD592C2BBD33}"/>
                </a:ext>
              </a:extLst>
            </p:cNvPr>
            <p:cNvGrpSpPr/>
            <p:nvPr/>
          </p:nvGrpSpPr>
          <p:grpSpPr>
            <a:xfrm>
              <a:off x="4857735" y="3327170"/>
              <a:ext cx="524896" cy="494027"/>
              <a:chOff x="4857735" y="3327170"/>
              <a:chExt cx="524896" cy="494027"/>
            </a:xfrm>
          </p:grpSpPr>
          <p:grpSp>
            <p:nvGrpSpPr>
              <p:cNvPr id="3081" name="رسم 672">
                <a:extLst>
                  <a:ext uri="{FF2B5EF4-FFF2-40B4-BE49-F238E27FC236}">
                    <a16:creationId xmlns:a16="http://schemas.microsoft.com/office/drawing/2014/main" id="{D2788753-4C5B-0F78-E46C-F5B47226AA28}"/>
                  </a:ext>
                </a:extLst>
              </p:cNvPr>
              <p:cNvGrpSpPr/>
              <p:nvPr/>
            </p:nvGrpSpPr>
            <p:grpSpPr>
              <a:xfrm>
                <a:off x="4857735" y="3327170"/>
                <a:ext cx="524896" cy="494027"/>
                <a:chOff x="4857735" y="3327170"/>
                <a:chExt cx="524896" cy="494027"/>
              </a:xfrm>
            </p:grpSpPr>
            <p:sp>
              <p:nvSpPr>
                <p:cNvPr id="3085" name="شكل حر: شكل 3084">
                  <a:extLst>
                    <a:ext uri="{FF2B5EF4-FFF2-40B4-BE49-F238E27FC236}">
                      <a16:creationId xmlns:a16="http://schemas.microsoft.com/office/drawing/2014/main" id="{51B85415-746D-7F3D-26A9-060EC5D4FE0E}"/>
                    </a:ext>
                  </a:extLst>
                </p:cNvPr>
                <p:cNvSpPr/>
                <p:nvPr/>
              </p:nvSpPr>
              <p:spPr>
                <a:xfrm>
                  <a:off x="5084928" y="3327170"/>
                  <a:ext cx="297703" cy="328551"/>
                </a:xfrm>
                <a:custGeom>
                  <a:avLst/>
                  <a:gdLst>
                    <a:gd name="connsiteX0" fmla="*/ 290029 w 297703"/>
                    <a:gd name="connsiteY0" fmla="*/ 193173 h 328551"/>
                    <a:gd name="connsiteX1" fmla="*/ 287267 w 297703"/>
                    <a:gd name="connsiteY1" fmla="*/ 195460 h 328551"/>
                    <a:gd name="connsiteX2" fmla="*/ 259454 w 297703"/>
                    <a:gd name="connsiteY2" fmla="*/ 209271 h 328551"/>
                    <a:gd name="connsiteX3" fmla="*/ 243642 w 297703"/>
                    <a:gd name="connsiteY3" fmla="*/ 185077 h 328551"/>
                    <a:gd name="connsiteX4" fmla="*/ 228212 w 297703"/>
                    <a:gd name="connsiteY4" fmla="*/ 118498 h 328551"/>
                    <a:gd name="connsiteX5" fmla="*/ 166394 w 297703"/>
                    <a:gd name="connsiteY5" fmla="*/ 23152 h 328551"/>
                    <a:gd name="connsiteX6" fmla="*/ 62477 w 297703"/>
                    <a:gd name="connsiteY6" fmla="*/ 5150 h 328551"/>
                    <a:gd name="connsiteX7" fmla="*/ 14280 w 297703"/>
                    <a:gd name="connsiteY7" fmla="*/ 34487 h 328551"/>
                    <a:gd name="connsiteX8" fmla="*/ 1707 w 297703"/>
                    <a:gd name="connsiteY8" fmla="*/ 70206 h 328551"/>
                    <a:gd name="connsiteX9" fmla="*/ 374 w 297703"/>
                    <a:gd name="connsiteY9" fmla="*/ 72587 h 328551"/>
                    <a:gd name="connsiteX10" fmla="*/ 1612 w 297703"/>
                    <a:gd name="connsiteY10" fmla="*/ 78016 h 328551"/>
                    <a:gd name="connsiteX11" fmla="*/ 6755 w 297703"/>
                    <a:gd name="connsiteY11" fmla="*/ 79064 h 328551"/>
                    <a:gd name="connsiteX12" fmla="*/ 9137 w 297703"/>
                    <a:gd name="connsiteY12" fmla="*/ 80302 h 328551"/>
                    <a:gd name="connsiteX13" fmla="*/ 11804 w 297703"/>
                    <a:gd name="connsiteY13" fmla="*/ 81445 h 328551"/>
                    <a:gd name="connsiteX14" fmla="*/ 16090 w 297703"/>
                    <a:gd name="connsiteY14" fmla="*/ 77350 h 328551"/>
                    <a:gd name="connsiteX15" fmla="*/ 135629 w 297703"/>
                    <a:gd name="connsiteY15" fmla="*/ 132309 h 328551"/>
                    <a:gd name="connsiteX16" fmla="*/ 135629 w 297703"/>
                    <a:gd name="connsiteY16" fmla="*/ 202794 h 328551"/>
                    <a:gd name="connsiteX17" fmla="*/ 136200 w 297703"/>
                    <a:gd name="connsiteY17" fmla="*/ 263944 h 328551"/>
                    <a:gd name="connsiteX18" fmla="*/ 213829 w 297703"/>
                    <a:gd name="connsiteY18" fmla="*/ 328429 h 328551"/>
                    <a:gd name="connsiteX19" fmla="*/ 268217 w 297703"/>
                    <a:gd name="connsiteY19" fmla="*/ 273374 h 328551"/>
                    <a:gd name="connsiteX20" fmla="*/ 270122 w 297703"/>
                    <a:gd name="connsiteY20" fmla="*/ 272612 h 328551"/>
                    <a:gd name="connsiteX21" fmla="*/ 296792 w 297703"/>
                    <a:gd name="connsiteY21" fmla="*/ 233655 h 328551"/>
                    <a:gd name="connsiteX22" fmla="*/ 295649 w 297703"/>
                    <a:gd name="connsiteY22" fmla="*/ 231178 h 328551"/>
                    <a:gd name="connsiteX23" fmla="*/ 297649 w 297703"/>
                    <a:gd name="connsiteY23" fmla="*/ 220129 h 328551"/>
                    <a:gd name="connsiteX24" fmla="*/ 291077 w 297703"/>
                    <a:gd name="connsiteY24" fmla="*/ 206794 h 328551"/>
                    <a:gd name="connsiteX25" fmla="*/ 290029 w 297703"/>
                    <a:gd name="connsiteY25" fmla="*/ 193173 h 328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97703" h="328551">
                      <a:moveTo>
                        <a:pt x="290029" y="193173"/>
                      </a:moveTo>
                      <a:cubicBezTo>
                        <a:pt x="289267" y="191173"/>
                        <a:pt x="287171" y="194412"/>
                        <a:pt x="287267" y="195460"/>
                      </a:cubicBezTo>
                      <a:cubicBezTo>
                        <a:pt x="289172" y="213462"/>
                        <a:pt x="272217" y="217177"/>
                        <a:pt x="259454" y="209271"/>
                      </a:cubicBezTo>
                      <a:cubicBezTo>
                        <a:pt x="251072" y="204127"/>
                        <a:pt x="247262" y="193650"/>
                        <a:pt x="243642" y="185077"/>
                      </a:cubicBezTo>
                      <a:cubicBezTo>
                        <a:pt x="234689" y="163932"/>
                        <a:pt x="232498" y="140881"/>
                        <a:pt x="228212" y="118498"/>
                      </a:cubicBezTo>
                      <a:cubicBezTo>
                        <a:pt x="220687" y="79826"/>
                        <a:pt x="199922" y="44583"/>
                        <a:pt x="166394" y="23152"/>
                      </a:cubicBezTo>
                      <a:cubicBezTo>
                        <a:pt x="135343" y="3340"/>
                        <a:pt x="98481" y="-6852"/>
                        <a:pt x="62477" y="5150"/>
                      </a:cubicBezTo>
                      <a:cubicBezTo>
                        <a:pt x="44284" y="11151"/>
                        <a:pt x="27425" y="20485"/>
                        <a:pt x="14280" y="34487"/>
                      </a:cubicBezTo>
                      <a:cubicBezTo>
                        <a:pt x="4088" y="45346"/>
                        <a:pt x="3517" y="57156"/>
                        <a:pt x="1707" y="70206"/>
                      </a:cubicBezTo>
                      <a:cubicBezTo>
                        <a:pt x="1136" y="70873"/>
                        <a:pt x="659" y="71730"/>
                        <a:pt x="374" y="72587"/>
                      </a:cubicBezTo>
                      <a:cubicBezTo>
                        <a:pt x="-103" y="74111"/>
                        <a:pt x="-484" y="77445"/>
                        <a:pt x="1612" y="78016"/>
                      </a:cubicBezTo>
                      <a:cubicBezTo>
                        <a:pt x="3326" y="78493"/>
                        <a:pt x="5041" y="78873"/>
                        <a:pt x="6755" y="79064"/>
                      </a:cubicBezTo>
                      <a:cubicBezTo>
                        <a:pt x="7517" y="79064"/>
                        <a:pt x="8470" y="79921"/>
                        <a:pt x="9137" y="80302"/>
                      </a:cubicBezTo>
                      <a:cubicBezTo>
                        <a:pt x="9994" y="80779"/>
                        <a:pt x="10756" y="81255"/>
                        <a:pt x="11804" y="81445"/>
                      </a:cubicBezTo>
                      <a:cubicBezTo>
                        <a:pt x="13709" y="81826"/>
                        <a:pt x="15518" y="79636"/>
                        <a:pt x="16090" y="77350"/>
                      </a:cubicBezTo>
                      <a:cubicBezTo>
                        <a:pt x="62667" y="63729"/>
                        <a:pt x="119627" y="84589"/>
                        <a:pt x="135629" y="132309"/>
                      </a:cubicBezTo>
                      <a:cubicBezTo>
                        <a:pt x="143439" y="155645"/>
                        <a:pt x="137819" y="179077"/>
                        <a:pt x="135629" y="202794"/>
                      </a:cubicBezTo>
                      <a:cubicBezTo>
                        <a:pt x="133628" y="223368"/>
                        <a:pt x="133438" y="243561"/>
                        <a:pt x="136200" y="263944"/>
                      </a:cubicBezTo>
                      <a:cubicBezTo>
                        <a:pt x="141629" y="303283"/>
                        <a:pt x="174586" y="330619"/>
                        <a:pt x="213829" y="328429"/>
                      </a:cubicBezTo>
                      <a:cubicBezTo>
                        <a:pt x="238118" y="327000"/>
                        <a:pt x="275741" y="301759"/>
                        <a:pt x="268217" y="273374"/>
                      </a:cubicBezTo>
                      <a:cubicBezTo>
                        <a:pt x="268883" y="273184"/>
                        <a:pt x="269455" y="272993"/>
                        <a:pt x="270122" y="272612"/>
                      </a:cubicBezTo>
                      <a:cubicBezTo>
                        <a:pt x="285933" y="265659"/>
                        <a:pt x="296030" y="250895"/>
                        <a:pt x="296792" y="233655"/>
                      </a:cubicBezTo>
                      <a:cubicBezTo>
                        <a:pt x="296792" y="232226"/>
                        <a:pt x="296411" y="231464"/>
                        <a:pt x="295649" y="231178"/>
                      </a:cubicBezTo>
                      <a:cubicBezTo>
                        <a:pt x="297077" y="227559"/>
                        <a:pt x="297935" y="223749"/>
                        <a:pt x="297649" y="220129"/>
                      </a:cubicBezTo>
                      <a:cubicBezTo>
                        <a:pt x="297363" y="215652"/>
                        <a:pt x="296220" y="207842"/>
                        <a:pt x="291077" y="206794"/>
                      </a:cubicBezTo>
                      <a:cubicBezTo>
                        <a:pt x="292029" y="202698"/>
                        <a:pt x="291839" y="198031"/>
                        <a:pt x="290029" y="193173"/>
                      </a:cubicBezTo>
                      <a:close/>
                    </a:path>
                  </a:pathLst>
                </a:custGeom>
                <a:solidFill>
                  <a:srgbClr val="56331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086" name="شكل حر: شكل 3085">
                  <a:extLst>
                    <a:ext uri="{FF2B5EF4-FFF2-40B4-BE49-F238E27FC236}">
                      <a16:creationId xmlns:a16="http://schemas.microsoft.com/office/drawing/2014/main" id="{E6DDEBF0-9B83-5AE7-5B16-2D8FF13E435C}"/>
                    </a:ext>
                  </a:extLst>
                </p:cNvPr>
                <p:cNvSpPr/>
                <p:nvPr/>
              </p:nvSpPr>
              <p:spPr>
                <a:xfrm>
                  <a:off x="5090255" y="3343130"/>
                  <a:ext cx="282987" cy="300779"/>
                </a:xfrm>
                <a:custGeom>
                  <a:avLst/>
                  <a:gdLst>
                    <a:gd name="connsiteX0" fmla="*/ 282988 w 282987"/>
                    <a:gd name="connsiteY0" fmla="*/ 206360 h 300779"/>
                    <a:gd name="connsiteX1" fmla="*/ 276701 w 282987"/>
                    <a:gd name="connsiteY1" fmla="*/ 218266 h 300779"/>
                    <a:gd name="connsiteX2" fmla="*/ 253651 w 282987"/>
                    <a:gd name="connsiteY2" fmla="*/ 224362 h 300779"/>
                    <a:gd name="connsiteX3" fmla="*/ 251555 w 282987"/>
                    <a:gd name="connsiteY3" fmla="*/ 227601 h 300779"/>
                    <a:gd name="connsiteX4" fmla="*/ 278987 w 282987"/>
                    <a:gd name="connsiteY4" fmla="*/ 229982 h 300779"/>
                    <a:gd name="connsiteX5" fmla="*/ 264509 w 282987"/>
                    <a:gd name="connsiteY5" fmla="*/ 242174 h 300779"/>
                    <a:gd name="connsiteX6" fmla="*/ 229267 w 282987"/>
                    <a:gd name="connsiteY6" fmla="*/ 236840 h 300779"/>
                    <a:gd name="connsiteX7" fmla="*/ 226886 w 282987"/>
                    <a:gd name="connsiteY7" fmla="*/ 240555 h 300779"/>
                    <a:gd name="connsiteX8" fmla="*/ 258890 w 282987"/>
                    <a:gd name="connsiteY8" fmla="*/ 258652 h 300779"/>
                    <a:gd name="connsiteX9" fmla="*/ 205740 w 282987"/>
                    <a:gd name="connsiteY9" fmla="*/ 300753 h 300779"/>
                    <a:gd name="connsiteX10" fmla="*/ 156591 w 282987"/>
                    <a:gd name="connsiteY10" fmla="*/ 279036 h 300779"/>
                    <a:gd name="connsiteX11" fmla="*/ 143542 w 282987"/>
                    <a:gd name="connsiteY11" fmla="*/ 150829 h 300779"/>
                    <a:gd name="connsiteX12" fmla="*/ 105823 w 282987"/>
                    <a:gd name="connsiteY12" fmla="*/ 62533 h 300779"/>
                    <a:gd name="connsiteX13" fmla="*/ 10001 w 282987"/>
                    <a:gd name="connsiteY13" fmla="*/ 57580 h 300779"/>
                    <a:gd name="connsiteX14" fmla="*/ 10001 w 282987"/>
                    <a:gd name="connsiteY14" fmla="*/ 57580 h 300779"/>
                    <a:gd name="connsiteX15" fmla="*/ 9334 w 282987"/>
                    <a:gd name="connsiteY15" fmla="*/ 57199 h 300779"/>
                    <a:gd name="connsiteX16" fmla="*/ 9334 w 282987"/>
                    <a:gd name="connsiteY16" fmla="*/ 57199 h 300779"/>
                    <a:gd name="connsiteX17" fmla="*/ 8572 w 282987"/>
                    <a:gd name="connsiteY17" fmla="*/ 56722 h 300779"/>
                    <a:gd name="connsiteX18" fmla="*/ 8572 w 282987"/>
                    <a:gd name="connsiteY18" fmla="*/ 56722 h 300779"/>
                    <a:gd name="connsiteX19" fmla="*/ 4763 w 282987"/>
                    <a:gd name="connsiteY19" fmla="*/ 54532 h 300779"/>
                    <a:gd name="connsiteX20" fmla="*/ 3143 w 282987"/>
                    <a:gd name="connsiteY20" fmla="*/ 54151 h 300779"/>
                    <a:gd name="connsiteX21" fmla="*/ 0 w 282987"/>
                    <a:gd name="connsiteY21" fmla="*/ 53293 h 300779"/>
                    <a:gd name="connsiteX22" fmla="*/ 5144 w 282987"/>
                    <a:gd name="connsiteY22" fmla="*/ 35767 h 300779"/>
                    <a:gd name="connsiteX23" fmla="*/ 37338 w 282987"/>
                    <a:gd name="connsiteY23" fmla="*/ 11193 h 300779"/>
                    <a:gd name="connsiteX24" fmla="*/ 105918 w 282987"/>
                    <a:gd name="connsiteY24" fmla="*/ 1763 h 300779"/>
                    <a:gd name="connsiteX25" fmla="*/ 206026 w 282987"/>
                    <a:gd name="connsiteY25" fmla="*/ 82440 h 300779"/>
                    <a:gd name="connsiteX26" fmla="*/ 243078 w 282987"/>
                    <a:gd name="connsiteY26" fmla="*/ 198645 h 300779"/>
                    <a:gd name="connsiteX27" fmla="*/ 281559 w 282987"/>
                    <a:gd name="connsiteY27" fmla="*/ 199216 h 300779"/>
                    <a:gd name="connsiteX28" fmla="*/ 282702 w 282987"/>
                    <a:gd name="connsiteY28" fmla="*/ 206551 h 300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82987" h="300779">
                      <a:moveTo>
                        <a:pt x="282988" y="206360"/>
                      </a:moveTo>
                      <a:cubicBezTo>
                        <a:pt x="282988" y="211313"/>
                        <a:pt x="280226" y="215123"/>
                        <a:pt x="276701" y="218266"/>
                      </a:cubicBezTo>
                      <a:cubicBezTo>
                        <a:pt x="272034" y="222553"/>
                        <a:pt x="259937" y="229030"/>
                        <a:pt x="253651" y="224362"/>
                      </a:cubicBezTo>
                      <a:cubicBezTo>
                        <a:pt x="252031" y="223124"/>
                        <a:pt x="251079" y="226553"/>
                        <a:pt x="251555" y="227601"/>
                      </a:cubicBezTo>
                      <a:cubicBezTo>
                        <a:pt x="256603" y="238650"/>
                        <a:pt x="270224" y="235983"/>
                        <a:pt x="278987" y="229982"/>
                      </a:cubicBezTo>
                      <a:cubicBezTo>
                        <a:pt x="275368" y="235030"/>
                        <a:pt x="270891" y="239221"/>
                        <a:pt x="264509" y="242174"/>
                      </a:cubicBezTo>
                      <a:cubicBezTo>
                        <a:pt x="253079" y="247508"/>
                        <a:pt x="238220" y="245317"/>
                        <a:pt x="229267" y="236840"/>
                      </a:cubicBezTo>
                      <a:cubicBezTo>
                        <a:pt x="227743" y="235411"/>
                        <a:pt x="226124" y="239317"/>
                        <a:pt x="226886" y="240555"/>
                      </a:cubicBezTo>
                      <a:cubicBezTo>
                        <a:pt x="234125" y="251699"/>
                        <a:pt x="245269" y="261319"/>
                        <a:pt x="258890" y="258652"/>
                      </a:cubicBezTo>
                      <a:cubicBezTo>
                        <a:pt x="263271" y="285894"/>
                        <a:pt x="226600" y="300086"/>
                        <a:pt x="205740" y="300753"/>
                      </a:cubicBezTo>
                      <a:cubicBezTo>
                        <a:pt x="185166" y="301324"/>
                        <a:pt x="171260" y="292466"/>
                        <a:pt x="156591" y="279036"/>
                      </a:cubicBezTo>
                      <a:cubicBezTo>
                        <a:pt x="123158" y="248270"/>
                        <a:pt x="140779" y="189406"/>
                        <a:pt x="143542" y="150829"/>
                      </a:cubicBezTo>
                      <a:cubicBezTo>
                        <a:pt x="146018" y="116539"/>
                        <a:pt x="134588" y="82821"/>
                        <a:pt x="105823" y="62533"/>
                      </a:cubicBezTo>
                      <a:cubicBezTo>
                        <a:pt x="80581" y="44721"/>
                        <a:pt x="36195" y="40244"/>
                        <a:pt x="10001" y="57580"/>
                      </a:cubicBezTo>
                      <a:cubicBezTo>
                        <a:pt x="10001" y="57580"/>
                        <a:pt x="10001" y="57580"/>
                        <a:pt x="10001" y="57580"/>
                      </a:cubicBezTo>
                      <a:cubicBezTo>
                        <a:pt x="9811" y="57389"/>
                        <a:pt x="9620" y="57294"/>
                        <a:pt x="9334" y="57199"/>
                      </a:cubicBezTo>
                      <a:lnTo>
                        <a:pt x="9334" y="57199"/>
                      </a:lnTo>
                      <a:cubicBezTo>
                        <a:pt x="9334" y="57199"/>
                        <a:pt x="8858" y="56913"/>
                        <a:pt x="8572" y="56722"/>
                      </a:cubicBezTo>
                      <a:cubicBezTo>
                        <a:pt x="8572" y="56722"/>
                        <a:pt x="8572" y="56722"/>
                        <a:pt x="8572" y="56722"/>
                      </a:cubicBezTo>
                      <a:cubicBezTo>
                        <a:pt x="7334" y="55960"/>
                        <a:pt x="6096" y="55198"/>
                        <a:pt x="4763" y="54532"/>
                      </a:cubicBezTo>
                      <a:cubicBezTo>
                        <a:pt x="4286" y="54341"/>
                        <a:pt x="3715" y="54246"/>
                        <a:pt x="3143" y="54151"/>
                      </a:cubicBezTo>
                      <a:cubicBezTo>
                        <a:pt x="2191" y="53770"/>
                        <a:pt x="1143" y="53484"/>
                        <a:pt x="0" y="53293"/>
                      </a:cubicBezTo>
                      <a:cubicBezTo>
                        <a:pt x="1333" y="47483"/>
                        <a:pt x="2286" y="41578"/>
                        <a:pt x="5144" y="35767"/>
                      </a:cubicBezTo>
                      <a:cubicBezTo>
                        <a:pt x="11335" y="23480"/>
                        <a:pt x="25622" y="16813"/>
                        <a:pt x="37338" y="11193"/>
                      </a:cubicBezTo>
                      <a:cubicBezTo>
                        <a:pt x="58579" y="906"/>
                        <a:pt x="82772" y="-2428"/>
                        <a:pt x="105918" y="1763"/>
                      </a:cubicBezTo>
                      <a:cubicBezTo>
                        <a:pt x="150400" y="9764"/>
                        <a:pt x="187547" y="42340"/>
                        <a:pt x="206026" y="82440"/>
                      </a:cubicBezTo>
                      <a:cubicBezTo>
                        <a:pt x="223266" y="119683"/>
                        <a:pt x="217742" y="164450"/>
                        <a:pt x="243078" y="198645"/>
                      </a:cubicBezTo>
                      <a:cubicBezTo>
                        <a:pt x="254032" y="213313"/>
                        <a:pt x="272891" y="210361"/>
                        <a:pt x="281559" y="199216"/>
                      </a:cubicBezTo>
                      <a:cubicBezTo>
                        <a:pt x="282035" y="201598"/>
                        <a:pt x="282702" y="203979"/>
                        <a:pt x="282702" y="206551"/>
                      </a:cubicBezTo>
                      <a:close/>
                    </a:path>
                  </a:pathLst>
                </a:custGeom>
                <a:solidFill>
                  <a:srgbClr val="CA563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grpSp>
              <p:nvGrpSpPr>
                <p:cNvPr id="3087" name="رسم 672">
                  <a:extLst>
                    <a:ext uri="{FF2B5EF4-FFF2-40B4-BE49-F238E27FC236}">
                      <a16:creationId xmlns:a16="http://schemas.microsoft.com/office/drawing/2014/main" id="{EA7F328E-95B1-3A38-51D6-557CD147BB53}"/>
                    </a:ext>
                  </a:extLst>
                </p:cNvPr>
                <p:cNvGrpSpPr/>
                <p:nvPr/>
              </p:nvGrpSpPr>
              <p:grpSpPr>
                <a:xfrm>
                  <a:off x="5044309" y="3344213"/>
                  <a:ext cx="116339" cy="85476"/>
                  <a:chOff x="5044309" y="3344213"/>
                  <a:chExt cx="116339" cy="85476"/>
                </a:xfrm>
              </p:grpSpPr>
              <p:sp>
                <p:nvSpPr>
                  <p:cNvPr id="3102" name="شكل حر: شكل 3101">
                    <a:extLst>
                      <a:ext uri="{FF2B5EF4-FFF2-40B4-BE49-F238E27FC236}">
                        <a16:creationId xmlns:a16="http://schemas.microsoft.com/office/drawing/2014/main" id="{5A700089-ED5A-39EA-B07F-E9FD678F73B7}"/>
                      </a:ext>
                    </a:extLst>
                  </p:cNvPr>
                  <p:cNvSpPr/>
                  <p:nvPr/>
                </p:nvSpPr>
                <p:spPr>
                  <a:xfrm>
                    <a:off x="5044309" y="3344213"/>
                    <a:ext cx="116339" cy="85476"/>
                  </a:xfrm>
                  <a:custGeom>
                    <a:avLst/>
                    <a:gdLst>
                      <a:gd name="connsiteX0" fmla="*/ 103096 w 116339"/>
                      <a:gd name="connsiteY0" fmla="*/ 16110 h 85476"/>
                      <a:gd name="connsiteX1" fmla="*/ 77950 w 116339"/>
                      <a:gd name="connsiteY1" fmla="*/ 25731 h 85476"/>
                      <a:gd name="connsiteX2" fmla="*/ 66710 w 116339"/>
                      <a:gd name="connsiteY2" fmla="*/ 37351 h 85476"/>
                      <a:gd name="connsiteX3" fmla="*/ 56899 w 116339"/>
                      <a:gd name="connsiteY3" fmla="*/ 35351 h 85476"/>
                      <a:gd name="connsiteX4" fmla="*/ 51946 w 116339"/>
                      <a:gd name="connsiteY4" fmla="*/ 19730 h 85476"/>
                      <a:gd name="connsiteX5" fmla="*/ 33658 w 116339"/>
                      <a:gd name="connsiteY5" fmla="*/ 13 h 85476"/>
                      <a:gd name="connsiteX6" fmla="*/ 702 w 116339"/>
                      <a:gd name="connsiteY6" fmla="*/ 43352 h 85476"/>
                      <a:gd name="connsiteX7" fmla="*/ 35278 w 116339"/>
                      <a:gd name="connsiteY7" fmla="*/ 63735 h 85476"/>
                      <a:gd name="connsiteX8" fmla="*/ 42802 w 116339"/>
                      <a:gd name="connsiteY8" fmla="*/ 59354 h 85476"/>
                      <a:gd name="connsiteX9" fmla="*/ 53661 w 116339"/>
                      <a:gd name="connsiteY9" fmla="*/ 59640 h 85476"/>
                      <a:gd name="connsiteX10" fmla="*/ 68996 w 116339"/>
                      <a:gd name="connsiteY10" fmla="*/ 64021 h 85476"/>
                      <a:gd name="connsiteX11" fmla="*/ 74044 w 116339"/>
                      <a:gd name="connsiteY11" fmla="*/ 73356 h 85476"/>
                      <a:gd name="connsiteX12" fmla="*/ 113383 w 116339"/>
                      <a:gd name="connsiteY12" fmla="*/ 69450 h 85476"/>
                      <a:gd name="connsiteX13" fmla="*/ 103000 w 116339"/>
                      <a:gd name="connsiteY13" fmla="*/ 16015 h 85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16339" h="85476">
                        <a:moveTo>
                          <a:pt x="103096" y="16110"/>
                        </a:moveTo>
                        <a:cubicBezTo>
                          <a:pt x="93761" y="10967"/>
                          <a:pt x="84236" y="20301"/>
                          <a:pt x="77950" y="25731"/>
                        </a:cubicBezTo>
                        <a:cubicBezTo>
                          <a:pt x="74521" y="28683"/>
                          <a:pt x="69187" y="32684"/>
                          <a:pt x="66710" y="37351"/>
                        </a:cubicBezTo>
                        <a:cubicBezTo>
                          <a:pt x="64043" y="35827"/>
                          <a:pt x="60328" y="35065"/>
                          <a:pt x="56899" y="35351"/>
                        </a:cubicBezTo>
                        <a:cubicBezTo>
                          <a:pt x="56899" y="30017"/>
                          <a:pt x="53756" y="23921"/>
                          <a:pt x="51946" y="19730"/>
                        </a:cubicBezTo>
                        <a:cubicBezTo>
                          <a:pt x="48708" y="12110"/>
                          <a:pt x="44326" y="-463"/>
                          <a:pt x="33658" y="13"/>
                        </a:cubicBezTo>
                        <a:cubicBezTo>
                          <a:pt x="14323" y="870"/>
                          <a:pt x="4036" y="27540"/>
                          <a:pt x="702" y="43352"/>
                        </a:cubicBezTo>
                        <a:cubicBezTo>
                          <a:pt x="-4251" y="66783"/>
                          <a:pt x="18037" y="72308"/>
                          <a:pt x="35278" y="63735"/>
                        </a:cubicBezTo>
                        <a:cubicBezTo>
                          <a:pt x="37754" y="62497"/>
                          <a:pt x="40421" y="61068"/>
                          <a:pt x="42802" y="59354"/>
                        </a:cubicBezTo>
                        <a:cubicBezTo>
                          <a:pt x="46517" y="58687"/>
                          <a:pt x="49946" y="58878"/>
                          <a:pt x="53661" y="59640"/>
                        </a:cubicBezTo>
                        <a:cubicBezTo>
                          <a:pt x="59376" y="59068"/>
                          <a:pt x="65567" y="60211"/>
                          <a:pt x="68996" y="64021"/>
                        </a:cubicBezTo>
                        <a:cubicBezTo>
                          <a:pt x="71377" y="66783"/>
                          <a:pt x="72806" y="70022"/>
                          <a:pt x="74044" y="73356"/>
                        </a:cubicBezTo>
                        <a:cubicBezTo>
                          <a:pt x="85951" y="88024"/>
                          <a:pt x="107572" y="92310"/>
                          <a:pt x="113383" y="69450"/>
                        </a:cubicBezTo>
                        <a:cubicBezTo>
                          <a:pt x="117383" y="53829"/>
                          <a:pt x="119955" y="25350"/>
                          <a:pt x="103000" y="16015"/>
                        </a:cubicBezTo>
                        <a:close/>
                      </a:path>
                    </a:pathLst>
                  </a:custGeom>
                  <a:solidFill>
                    <a:srgbClr val="56331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3103" name="شكل حر: شكل 3102">
                    <a:extLst>
                      <a:ext uri="{FF2B5EF4-FFF2-40B4-BE49-F238E27FC236}">
                        <a16:creationId xmlns:a16="http://schemas.microsoft.com/office/drawing/2014/main" id="{165BC2F7-06DA-D735-7DAC-166FDD240156}"/>
                      </a:ext>
                    </a:extLst>
                  </p:cNvPr>
                  <p:cNvSpPr/>
                  <p:nvPr/>
                </p:nvSpPr>
                <p:spPr>
                  <a:xfrm>
                    <a:off x="5051960" y="3351349"/>
                    <a:ext cx="45057" cy="54916"/>
                  </a:xfrm>
                  <a:custGeom>
                    <a:avLst/>
                    <a:gdLst>
                      <a:gd name="connsiteX0" fmla="*/ 40866 w 45057"/>
                      <a:gd name="connsiteY0" fmla="*/ 31549 h 54916"/>
                      <a:gd name="connsiteX1" fmla="*/ 37914 w 45057"/>
                      <a:gd name="connsiteY1" fmla="*/ 38597 h 54916"/>
                      <a:gd name="connsiteX2" fmla="*/ 28579 w 45057"/>
                      <a:gd name="connsiteY2" fmla="*/ 50313 h 54916"/>
                      <a:gd name="connsiteX3" fmla="*/ 1909 w 45057"/>
                      <a:gd name="connsiteY3" fmla="*/ 47932 h 54916"/>
                      <a:gd name="connsiteX4" fmla="*/ 2100 w 45057"/>
                      <a:gd name="connsiteY4" fmla="*/ 28787 h 54916"/>
                      <a:gd name="connsiteX5" fmla="*/ 28770 w 45057"/>
                      <a:gd name="connsiteY5" fmla="*/ 1831 h 54916"/>
                      <a:gd name="connsiteX6" fmla="*/ 37628 w 45057"/>
                      <a:gd name="connsiteY6" fmla="*/ 16404 h 54916"/>
                      <a:gd name="connsiteX7" fmla="*/ 45057 w 45057"/>
                      <a:gd name="connsiteY7" fmla="*/ 29072 h 54916"/>
                      <a:gd name="connsiteX8" fmla="*/ 40962 w 45057"/>
                      <a:gd name="connsiteY8" fmla="*/ 31644 h 54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5057" h="54916">
                        <a:moveTo>
                          <a:pt x="40866" y="31549"/>
                        </a:moveTo>
                        <a:cubicBezTo>
                          <a:pt x="39247" y="33454"/>
                          <a:pt x="38485" y="36311"/>
                          <a:pt x="37914" y="38597"/>
                        </a:cubicBezTo>
                        <a:cubicBezTo>
                          <a:pt x="36199" y="44979"/>
                          <a:pt x="33913" y="46789"/>
                          <a:pt x="28579" y="50313"/>
                        </a:cubicBezTo>
                        <a:cubicBezTo>
                          <a:pt x="19721" y="56219"/>
                          <a:pt x="8481" y="57457"/>
                          <a:pt x="1909" y="47932"/>
                        </a:cubicBezTo>
                        <a:cubicBezTo>
                          <a:pt x="-1710" y="42693"/>
                          <a:pt x="671" y="34311"/>
                          <a:pt x="2100" y="28787"/>
                        </a:cubicBezTo>
                        <a:cubicBezTo>
                          <a:pt x="4576" y="19166"/>
                          <a:pt x="15149" y="-7123"/>
                          <a:pt x="28770" y="1831"/>
                        </a:cubicBezTo>
                        <a:cubicBezTo>
                          <a:pt x="32961" y="4593"/>
                          <a:pt x="35437" y="12118"/>
                          <a:pt x="37628" y="16404"/>
                        </a:cubicBezTo>
                        <a:cubicBezTo>
                          <a:pt x="39342" y="19833"/>
                          <a:pt x="43438" y="24500"/>
                          <a:pt x="45057" y="29072"/>
                        </a:cubicBezTo>
                        <a:cubicBezTo>
                          <a:pt x="43343" y="29644"/>
                          <a:pt x="41914" y="30501"/>
                          <a:pt x="40962" y="31644"/>
                        </a:cubicBezTo>
                        <a:close/>
                      </a:path>
                    </a:pathLst>
                  </a:custGeom>
                  <a:solidFill>
                    <a:srgbClr val="99D8E0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3104" name="شكل حر: شكل 3103">
                    <a:extLst>
                      <a:ext uri="{FF2B5EF4-FFF2-40B4-BE49-F238E27FC236}">
                        <a16:creationId xmlns:a16="http://schemas.microsoft.com/office/drawing/2014/main" id="{9E516C30-AD50-413F-2E6A-0908BBD51538}"/>
                      </a:ext>
                    </a:extLst>
                  </p:cNvPr>
                  <p:cNvSpPr/>
                  <p:nvPr/>
                </p:nvSpPr>
                <p:spPr>
                  <a:xfrm>
                    <a:off x="5093332" y="3382749"/>
                    <a:ext cx="19038" cy="18893"/>
                  </a:xfrm>
                  <a:custGeom>
                    <a:avLst/>
                    <a:gdLst>
                      <a:gd name="connsiteX0" fmla="*/ 12162 w 19038"/>
                      <a:gd name="connsiteY0" fmla="*/ 18532 h 18893"/>
                      <a:gd name="connsiteX1" fmla="*/ 2352 w 19038"/>
                      <a:gd name="connsiteY1" fmla="*/ 17103 h 18893"/>
                      <a:gd name="connsiteX2" fmla="*/ 66 w 19038"/>
                      <a:gd name="connsiteY2" fmla="*/ 11769 h 18893"/>
                      <a:gd name="connsiteX3" fmla="*/ 66 w 19038"/>
                      <a:gd name="connsiteY3" fmla="*/ 11769 h 18893"/>
                      <a:gd name="connsiteX4" fmla="*/ 4066 w 19038"/>
                      <a:gd name="connsiteY4" fmla="*/ 2435 h 18893"/>
                      <a:gd name="connsiteX5" fmla="*/ 11686 w 19038"/>
                      <a:gd name="connsiteY5" fmla="*/ 720 h 18893"/>
                      <a:gd name="connsiteX6" fmla="*/ 18640 w 19038"/>
                      <a:gd name="connsiteY6" fmla="*/ 12436 h 18893"/>
                      <a:gd name="connsiteX7" fmla="*/ 12162 w 19038"/>
                      <a:gd name="connsiteY7" fmla="*/ 18627 h 18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038" h="18893">
                        <a:moveTo>
                          <a:pt x="12162" y="18532"/>
                        </a:moveTo>
                        <a:cubicBezTo>
                          <a:pt x="9114" y="19008"/>
                          <a:pt x="4828" y="19389"/>
                          <a:pt x="2352" y="17103"/>
                        </a:cubicBezTo>
                        <a:cubicBezTo>
                          <a:pt x="637" y="15579"/>
                          <a:pt x="-30" y="13674"/>
                          <a:pt x="66" y="11769"/>
                        </a:cubicBezTo>
                        <a:cubicBezTo>
                          <a:pt x="66" y="11769"/>
                          <a:pt x="66" y="11769"/>
                          <a:pt x="66" y="11769"/>
                        </a:cubicBezTo>
                        <a:cubicBezTo>
                          <a:pt x="-411" y="8435"/>
                          <a:pt x="1780" y="4721"/>
                          <a:pt x="4066" y="2435"/>
                        </a:cubicBezTo>
                        <a:cubicBezTo>
                          <a:pt x="6257" y="244"/>
                          <a:pt x="9114" y="-804"/>
                          <a:pt x="11686" y="720"/>
                        </a:cubicBezTo>
                        <a:cubicBezTo>
                          <a:pt x="17211" y="1482"/>
                          <a:pt x="20163" y="6911"/>
                          <a:pt x="18640" y="12436"/>
                        </a:cubicBezTo>
                        <a:cubicBezTo>
                          <a:pt x="17782" y="15579"/>
                          <a:pt x="15496" y="18056"/>
                          <a:pt x="12162" y="18627"/>
                        </a:cubicBezTo>
                        <a:close/>
                      </a:path>
                    </a:pathLst>
                  </a:custGeom>
                  <a:solidFill>
                    <a:srgbClr val="99D8E0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3105" name="شكل حر: شكل 3104">
                    <a:extLst>
                      <a:ext uri="{FF2B5EF4-FFF2-40B4-BE49-F238E27FC236}">
                        <a16:creationId xmlns:a16="http://schemas.microsoft.com/office/drawing/2014/main" id="{0961C4E6-A7CA-2DC3-6951-A6F7F54D4544}"/>
                      </a:ext>
                    </a:extLst>
                  </p:cNvPr>
                  <p:cNvSpPr/>
                  <p:nvPr/>
                </p:nvSpPr>
                <p:spPr>
                  <a:xfrm>
                    <a:off x="5115411" y="3367081"/>
                    <a:ext cx="38919" cy="55521"/>
                  </a:xfrm>
                  <a:custGeom>
                    <a:avLst/>
                    <a:gdLst>
                      <a:gd name="connsiteX0" fmla="*/ 29231 w 38919"/>
                      <a:gd name="connsiteY0" fmla="*/ 53346 h 55521"/>
                      <a:gd name="connsiteX1" fmla="*/ 4276 w 38919"/>
                      <a:gd name="connsiteY1" fmla="*/ 43726 h 55521"/>
                      <a:gd name="connsiteX2" fmla="*/ 85 w 38919"/>
                      <a:gd name="connsiteY2" fmla="*/ 27247 h 55521"/>
                      <a:gd name="connsiteX3" fmla="*/ 85 w 38919"/>
                      <a:gd name="connsiteY3" fmla="*/ 19437 h 55521"/>
                      <a:gd name="connsiteX4" fmla="*/ 656 w 38919"/>
                      <a:gd name="connsiteY4" fmla="*/ 15913 h 55521"/>
                      <a:gd name="connsiteX5" fmla="*/ 11229 w 38919"/>
                      <a:gd name="connsiteY5" fmla="*/ 9245 h 55521"/>
                      <a:gd name="connsiteX6" fmla="*/ 25612 w 38919"/>
                      <a:gd name="connsiteY6" fmla="*/ 101 h 55521"/>
                      <a:gd name="connsiteX7" fmla="*/ 37518 w 38919"/>
                      <a:gd name="connsiteY7" fmla="*/ 36106 h 55521"/>
                      <a:gd name="connsiteX8" fmla="*/ 29231 w 38919"/>
                      <a:gd name="connsiteY8" fmla="*/ 53346 h 55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8919" h="55521">
                        <a:moveTo>
                          <a:pt x="29231" y="53346"/>
                        </a:moveTo>
                        <a:cubicBezTo>
                          <a:pt x="19135" y="58966"/>
                          <a:pt x="9610" y="52965"/>
                          <a:pt x="4276" y="43726"/>
                        </a:cubicBezTo>
                        <a:cubicBezTo>
                          <a:pt x="3323" y="38106"/>
                          <a:pt x="370" y="33058"/>
                          <a:pt x="85" y="27247"/>
                        </a:cubicBezTo>
                        <a:cubicBezTo>
                          <a:pt x="85" y="24676"/>
                          <a:pt x="-106" y="22104"/>
                          <a:pt x="85" y="19437"/>
                        </a:cubicBezTo>
                        <a:cubicBezTo>
                          <a:pt x="85" y="18008"/>
                          <a:pt x="370" y="16865"/>
                          <a:pt x="656" y="15913"/>
                        </a:cubicBezTo>
                        <a:cubicBezTo>
                          <a:pt x="4085" y="13246"/>
                          <a:pt x="8562" y="11245"/>
                          <a:pt x="11229" y="9245"/>
                        </a:cubicBezTo>
                        <a:cubicBezTo>
                          <a:pt x="15134" y="6388"/>
                          <a:pt x="20659" y="673"/>
                          <a:pt x="25612" y="101"/>
                        </a:cubicBezTo>
                        <a:cubicBezTo>
                          <a:pt x="41804" y="-1899"/>
                          <a:pt x="39518" y="26295"/>
                          <a:pt x="37518" y="36106"/>
                        </a:cubicBezTo>
                        <a:cubicBezTo>
                          <a:pt x="36375" y="41725"/>
                          <a:pt x="34851" y="50203"/>
                          <a:pt x="29231" y="53346"/>
                        </a:cubicBezTo>
                        <a:close/>
                      </a:path>
                    </a:pathLst>
                  </a:custGeom>
                  <a:solidFill>
                    <a:srgbClr val="99D8E0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3088" name="شكل حر: شكل 3087">
                  <a:extLst>
                    <a:ext uri="{FF2B5EF4-FFF2-40B4-BE49-F238E27FC236}">
                      <a16:creationId xmlns:a16="http://schemas.microsoft.com/office/drawing/2014/main" id="{0D5305C8-D06C-32A0-9AB5-91D4A6D8F6F2}"/>
                    </a:ext>
                  </a:extLst>
                </p:cNvPr>
                <p:cNvSpPr/>
                <p:nvPr/>
              </p:nvSpPr>
              <p:spPr>
                <a:xfrm>
                  <a:off x="4869495" y="3390299"/>
                  <a:ext cx="414244" cy="430897"/>
                </a:xfrm>
                <a:custGeom>
                  <a:avLst/>
                  <a:gdLst>
                    <a:gd name="connsiteX0" fmla="*/ 380113 w 414244"/>
                    <a:gd name="connsiteY0" fmla="*/ 52511 h 430897"/>
                    <a:gd name="connsiteX1" fmla="*/ 370493 w 414244"/>
                    <a:gd name="connsiteY1" fmla="*/ 56797 h 430897"/>
                    <a:gd name="connsiteX2" fmla="*/ 358682 w 414244"/>
                    <a:gd name="connsiteY2" fmla="*/ 78800 h 430897"/>
                    <a:gd name="connsiteX3" fmla="*/ 351919 w 414244"/>
                    <a:gd name="connsiteY3" fmla="*/ 67751 h 430897"/>
                    <a:gd name="connsiteX4" fmla="*/ 261336 w 414244"/>
                    <a:gd name="connsiteY4" fmla="*/ 6124 h 430897"/>
                    <a:gd name="connsiteX5" fmla="*/ 58930 w 414244"/>
                    <a:gd name="connsiteY5" fmla="*/ 96612 h 430897"/>
                    <a:gd name="connsiteX6" fmla="*/ 8448 w 414244"/>
                    <a:gd name="connsiteY6" fmla="*/ 197862 h 430897"/>
                    <a:gd name="connsiteX7" fmla="*/ 1209 w 414244"/>
                    <a:gd name="connsiteY7" fmla="*/ 228914 h 430897"/>
                    <a:gd name="connsiteX8" fmla="*/ 22830 w 414244"/>
                    <a:gd name="connsiteY8" fmla="*/ 347881 h 430897"/>
                    <a:gd name="connsiteX9" fmla="*/ 30450 w 414244"/>
                    <a:gd name="connsiteY9" fmla="*/ 360263 h 430897"/>
                    <a:gd name="connsiteX10" fmla="*/ 8733 w 414244"/>
                    <a:gd name="connsiteY10" fmla="*/ 372360 h 430897"/>
                    <a:gd name="connsiteX11" fmla="*/ 15020 w 414244"/>
                    <a:gd name="connsiteY11" fmla="*/ 413508 h 430897"/>
                    <a:gd name="connsiteX12" fmla="*/ 59883 w 414244"/>
                    <a:gd name="connsiteY12" fmla="*/ 427415 h 430897"/>
                    <a:gd name="connsiteX13" fmla="*/ 73313 w 414244"/>
                    <a:gd name="connsiteY13" fmla="*/ 406079 h 430897"/>
                    <a:gd name="connsiteX14" fmla="*/ 79980 w 414244"/>
                    <a:gd name="connsiteY14" fmla="*/ 410651 h 430897"/>
                    <a:gd name="connsiteX15" fmla="*/ 291435 w 414244"/>
                    <a:gd name="connsiteY15" fmla="*/ 367312 h 430897"/>
                    <a:gd name="connsiteX16" fmla="*/ 387352 w 414244"/>
                    <a:gd name="connsiteY16" fmla="*/ 167954 h 430897"/>
                    <a:gd name="connsiteX17" fmla="*/ 385161 w 414244"/>
                    <a:gd name="connsiteY17" fmla="*/ 141284 h 430897"/>
                    <a:gd name="connsiteX18" fmla="*/ 412212 w 414244"/>
                    <a:gd name="connsiteY18" fmla="*/ 101660 h 430897"/>
                    <a:gd name="connsiteX19" fmla="*/ 413355 w 414244"/>
                    <a:gd name="connsiteY19" fmla="*/ 77276 h 430897"/>
                    <a:gd name="connsiteX20" fmla="*/ 380208 w 414244"/>
                    <a:gd name="connsiteY20" fmla="*/ 52416 h 4308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244" h="430897">
                      <a:moveTo>
                        <a:pt x="380113" y="52511"/>
                      </a:moveTo>
                      <a:cubicBezTo>
                        <a:pt x="376589" y="53082"/>
                        <a:pt x="373350" y="54606"/>
                        <a:pt x="370493" y="56797"/>
                      </a:cubicBezTo>
                      <a:cubicBezTo>
                        <a:pt x="363825" y="61941"/>
                        <a:pt x="359444" y="70704"/>
                        <a:pt x="358682" y="78800"/>
                      </a:cubicBezTo>
                      <a:cubicBezTo>
                        <a:pt x="356491" y="75180"/>
                        <a:pt x="354205" y="71466"/>
                        <a:pt x="351919" y="67751"/>
                      </a:cubicBezTo>
                      <a:cubicBezTo>
                        <a:pt x="331631" y="35556"/>
                        <a:pt x="296388" y="17173"/>
                        <a:pt x="261336" y="6124"/>
                      </a:cubicBezTo>
                      <a:cubicBezTo>
                        <a:pt x="182279" y="-18736"/>
                        <a:pt x="103793" y="36223"/>
                        <a:pt x="58930" y="96612"/>
                      </a:cubicBezTo>
                      <a:cubicBezTo>
                        <a:pt x="35880" y="127568"/>
                        <a:pt x="20544" y="161382"/>
                        <a:pt x="8448" y="197862"/>
                      </a:cubicBezTo>
                      <a:cubicBezTo>
                        <a:pt x="5114" y="207959"/>
                        <a:pt x="2256" y="218341"/>
                        <a:pt x="1209" y="228914"/>
                      </a:cubicBezTo>
                      <a:cubicBezTo>
                        <a:pt x="-2887" y="269395"/>
                        <a:pt x="3209" y="311972"/>
                        <a:pt x="22830" y="347881"/>
                      </a:cubicBezTo>
                      <a:cubicBezTo>
                        <a:pt x="23783" y="349691"/>
                        <a:pt x="28545" y="360073"/>
                        <a:pt x="30450" y="360263"/>
                      </a:cubicBezTo>
                      <a:cubicBezTo>
                        <a:pt x="21878" y="359311"/>
                        <a:pt x="12639" y="364169"/>
                        <a:pt x="8733" y="372360"/>
                      </a:cubicBezTo>
                      <a:cubicBezTo>
                        <a:pt x="2352" y="385695"/>
                        <a:pt x="7305" y="402078"/>
                        <a:pt x="15020" y="413508"/>
                      </a:cubicBezTo>
                      <a:cubicBezTo>
                        <a:pt x="25212" y="428463"/>
                        <a:pt x="43214" y="435701"/>
                        <a:pt x="59883" y="427415"/>
                      </a:cubicBezTo>
                      <a:cubicBezTo>
                        <a:pt x="66360" y="424176"/>
                        <a:pt x="71503" y="414747"/>
                        <a:pt x="73313" y="406079"/>
                      </a:cubicBezTo>
                      <a:cubicBezTo>
                        <a:pt x="75408" y="407603"/>
                        <a:pt x="77694" y="409127"/>
                        <a:pt x="79980" y="410651"/>
                      </a:cubicBezTo>
                      <a:cubicBezTo>
                        <a:pt x="150370" y="455799"/>
                        <a:pt x="235619" y="417795"/>
                        <a:pt x="291435" y="367312"/>
                      </a:cubicBezTo>
                      <a:cubicBezTo>
                        <a:pt x="349347" y="314829"/>
                        <a:pt x="386019" y="247011"/>
                        <a:pt x="387352" y="167954"/>
                      </a:cubicBezTo>
                      <a:cubicBezTo>
                        <a:pt x="387543" y="158524"/>
                        <a:pt x="386685" y="149761"/>
                        <a:pt x="385161" y="141284"/>
                      </a:cubicBezTo>
                      <a:cubicBezTo>
                        <a:pt x="400020" y="133188"/>
                        <a:pt x="408974" y="117757"/>
                        <a:pt x="412212" y="101660"/>
                      </a:cubicBezTo>
                      <a:cubicBezTo>
                        <a:pt x="413736" y="93849"/>
                        <a:pt x="415260" y="85086"/>
                        <a:pt x="413355" y="77276"/>
                      </a:cubicBezTo>
                      <a:cubicBezTo>
                        <a:pt x="409926" y="63179"/>
                        <a:pt x="395258" y="50130"/>
                        <a:pt x="380208" y="52416"/>
                      </a:cubicBezTo>
                      <a:close/>
                    </a:path>
                  </a:pathLst>
                </a:custGeom>
                <a:solidFill>
                  <a:srgbClr val="56331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089" name="شكل حر: شكل 3088">
                  <a:extLst>
                    <a:ext uri="{FF2B5EF4-FFF2-40B4-BE49-F238E27FC236}">
                      <a16:creationId xmlns:a16="http://schemas.microsoft.com/office/drawing/2014/main" id="{86502862-D276-6150-B57D-A4414BCCDA06}"/>
                    </a:ext>
                  </a:extLst>
                </p:cNvPr>
                <p:cNvSpPr/>
                <p:nvPr/>
              </p:nvSpPr>
              <p:spPr>
                <a:xfrm>
                  <a:off x="4880989" y="3757606"/>
                  <a:ext cx="57476" cy="55131"/>
                </a:xfrm>
                <a:custGeom>
                  <a:avLst/>
                  <a:gdLst>
                    <a:gd name="connsiteX0" fmla="*/ 57151 w 57476"/>
                    <a:gd name="connsiteY0" fmla="*/ 36391 h 55131"/>
                    <a:gd name="connsiteX1" fmla="*/ 55532 w 57476"/>
                    <a:gd name="connsiteY1" fmla="*/ 38582 h 55131"/>
                    <a:gd name="connsiteX2" fmla="*/ 44102 w 57476"/>
                    <a:gd name="connsiteY2" fmla="*/ 53155 h 55131"/>
                    <a:gd name="connsiteX3" fmla="*/ 16861 w 57476"/>
                    <a:gd name="connsiteY3" fmla="*/ 48488 h 55131"/>
                    <a:gd name="connsiteX4" fmla="*/ 573 w 57476"/>
                    <a:gd name="connsiteY4" fmla="*/ 24104 h 55131"/>
                    <a:gd name="connsiteX5" fmla="*/ 25528 w 57476"/>
                    <a:gd name="connsiteY5" fmla="*/ 1054 h 55131"/>
                    <a:gd name="connsiteX6" fmla="*/ 26957 w 57476"/>
                    <a:gd name="connsiteY6" fmla="*/ 2578 h 55131"/>
                    <a:gd name="connsiteX7" fmla="*/ 41149 w 57476"/>
                    <a:gd name="connsiteY7" fmla="*/ 20389 h 55131"/>
                    <a:gd name="connsiteX8" fmla="*/ 19623 w 57476"/>
                    <a:gd name="connsiteY8" fmla="*/ 26390 h 55131"/>
                    <a:gd name="connsiteX9" fmla="*/ 18861 w 57476"/>
                    <a:gd name="connsiteY9" fmla="*/ 27914 h 55131"/>
                    <a:gd name="connsiteX10" fmla="*/ 56580 w 57476"/>
                    <a:gd name="connsiteY10" fmla="*/ 34201 h 55131"/>
                    <a:gd name="connsiteX11" fmla="*/ 57247 w 57476"/>
                    <a:gd name="connsiteY11" fmla="*/ 36391 h 55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7476" h="55131">
                      <a:moveTo>
                        <a:pt x="57151" y="36391"/>
                      </a:moveTo>
                      <a:cubicBezTo>
                        <a:pt x="56675" y="37249"/>
                        <a:pt x="56104" y="37915"/>
                        <a:pt x="55532" y="38582"/>
                      </a:cubicBezTo>
                      <a:cubicBezTo>
                        <a:pt x="53722" y="44583"/>
                        <a:pt x="50960" y="49917"/>
                        <a:pt x="44102" y="53155"/>
                      </a:cubicBezTo>
                      <a:cubicBezTo>
                        <a:pt x="34768" y="57632"/>
                        <a:pt x="24671" y="53822"/>
                        <a:pt x="16861" y="48488"/>
                      </a:cubicBezTo>
                      <a:cubicBezTo>
                        <a:pt x="8574" y="42773"/>
                        <a:pt x="2859" y="33724"/>
                        <a:pt x="573" y="24104"/>
                      </a:cubicBezTo>
                      <a:cubicBezTo>
                        <a:pt x="-3142" y="8864"/>
                        <a:pt x="11908" y="-3804"/>
                        <a:pt x="25528" y="1054"/>
                      </a:cubicBezTo>
                      <a:cubicBezTo>
                        <a:pt x="26005" y="1530"/>
                        <a:pt x="26481" y="2101"/>
                        <a:pt x="26957" y="2578"/>
                      </a:cubicBezTo>
                      <a:cubicBezTo>
                        <a:pt x="31243" y="8864"/>
                        <a:pt x="35911" y="14865"/>
                        <a:pt x="41149" y="20389"/>
                      </a:cubicBezTo>
                      <a:cubicBezTo>
                        <a:pt x="33815" y="19437"/>
                        <a:pt x="25624" y="22771"/>
                        <a:pt x="19623" y="26390"/>
                      </a:cubicBezTo>
                      <a:cubicBezTo>
                        <a:pt x="19242" y="26676"/>
                        <a:pt x="18956" y="27247"/>
                        <a:pt x="18861" y="27914"/>
                      </a:cubicBezTo>
                      <a:cubicBezTo>
                        <a:pt x="31720" y="25914"/>
                        <a:pt x="44483" y="29152"/>
                        <a:pt x="56580" y="34201"/>
                      </a:cubicBezTo>
                      <a:cubicBezTo>
                        <a:pt x="57437" y="34582"/>
                        <a:pt x="57723" y="35534"/>
                        <a:pt x="57247" y="36391"/>
                      </a:cubicBezTo>
                      <a:close/>
                    </a:path>
                  </a:pathLst>
                </a:custGeom>
                <a:solidFill>
                  <a:srgbClr val="F1DBC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090" name="شكل حر: شكل 3089">
                  <a:extLst>
                    <a:ext uri="{FF2B5EF4-FFF2-40B4-BE49-F238E27FC236}">
                      <a16:creationId xmlns:a16="http://schemas.microsoft.com/office/drawing/2014/main" id="{5F9BD922-AC3F-BD06-6EF5-43AB98047403}"/>
                    </a:ext>
                  </a:extLst>
                </p:cNvPr>
                <p:cNvSpPr/>
                <p:nvPr/>
              </p:nvSpPr>
              <p:spPr>
                <a:xfrm>
                  <a:off x="4877077" y="3401831"/>
                  <a:ext cx="373207" cy="408685"/>
                </a:xfrm>
                <a:custGeom>
                  <a:avLst/>
                  <a:gdLst>
                    <a:gd name="connsiteX0" fmla="*/ 373198 w 373207"/>
                    <a:gd name="connsiteY0" fmla="*/ 153755 h 408685"/>
                    <a:gd name="connsiteX1" fmla="*/ 338718 w 373207"/>
                    <a:gd name="connsiteY1" fmla="*/ 281771 h 408685"/>
                    <a:gd name="connsiteX2" fmla="*/ 123167 w 373207"/>
                    <a:gd name="connsiteY2" fmla="*/ 407216 h 408685"/>
                    <a:gd name="connsiteX3" fmla="*/ 35061 w 373207"/>
                    <a:gd name="connsiteY3" fmla="*/ 350923 h 408685"/>
                    <a:gd name="connsiteX4" fmla="*/ 15630 w 373207"/>
                    <a:gd name="connsiteY4" fmla="*/ 314823 h 408685"/>
                    <a:gd name="connsiteX5" fmla="*/ 2866 w 373207"/>
                    <a:gd name="connsiteY5" fmla="*/ 266055 h 408685"/>
                    <a:gd name="connsiteX6" fmla="*/ 9 w 373207"/>
                    <a:gd name="connsiteY6" fmla="*/ 233003 h 408685"/>
                    <a:gd name="connsiteX7" fmla="*/ 89067 w 373207"/>
                    <a:gd name="connsiteY7" fmla="*/ 53838 h 408685"/>
                    <a:gd name="connsiteX8" fmla="*/ 204225 w 373207"/>
                    <a:gd name="connsiteY8" fmla="*/ 212 h 408685"/>
                    <a:gd name="connsiteX9" fmla="*/ 317858 w 373207"/>
                    <a:gd name="connsiteY9" fmla="*/ 40313 h 408685"/>
                    <a:gd name="connsiteX10" fmla="*/ 373198 w 373207"/>
                    <a:gd name="connsiteY10" fmla="*/ 153470 h 408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3207" h="408685">
                      <a:moveTo>
                        <a:pt x="373198" y="153755"/>
                      </a:moveTo>
                      <a:cubicBezTo>
                        <a:pt x="373579" y="197951"/>
                        <a:pt x="362149" y="244148"/>
                        <a:pt x="338718" y="281771"/>
                      </a:cubicBezTo>
                      <a:cubicBezTo>
                        <a:pt x="295189" y="351685"/>
                        <a:pt x="210511" y="419598"/>
                        <a:pt x="123167" y="407216"/>
                      </a:cubicBezTo>
                      <a:cubicBezTo>
                        <a:pt x="86019" y="401977"/>
                        <a:pt x="56206" y="379974"/>
                        <a:pt x="35061" y="350923"/>
                      </a:cubicBezTo>
                      <a:cubicBezTo>
                        <a:pt x="28965" y="338826"/>
                        <a:pt x="21440" y="327110"/>
                        <a:pt x="15630" y="314823"/>
                      </a:cubicBezTo>
                      <a:cubicBezTo>
                        <a:pt x="8105" y="298821"/>
                        <a:pt x="6486" y="283010"/>
                        <a:pt x="2866" y="266055"/>
                      </a:cubicBezTo>
                      <a:cubicBezTo>
                        <a:pt x="580" y="255482"/>
                        <a:pt x="-87" y="244148"/>
                        <a:pt x="9" y="233003"/>
                      </a:cubicBezTo>
                      <a:cubicBezTo>
                        <a:pt x="4485" y="165281"/>
                        <a:pt x="39347" y="100225"/>
                        <a:pt x="89067" y="53838"/>
                      </a:cubicBezTo>
                      <a:cubicBezTo>
                        <a:pt x="120214" y="24787"/>
                        <a:pt x="161172" y="2594"/>
                        <a:pt x="204225" y="212"/>
                      </a:cubicBezTo>
                      <a:cubicBezTo>
                        <a:pt x="243944" y="-1978"/>
                        <a:pt x="288902" y="12881"/>
                        <a:pt x="317858" y="40313"/>
                      </a:cubicBezTo>
                      <a:cubicBezTo>
                        <a:pt x="348624" y="69554"/>
                        <a:pt x="372817" y="110321"/>
                        <a:pt x="373198" y="153470"/>
                      </a:cubicBezTo>
                      <a:close/>
                    </a:path>
                  </a:pathLst>
                </a:custGeom>
                <a:solidFill>
                  <a:srgbClr val="F1DBC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091" name="شكل حر: شكل 3090">
                  <a:extLst>
                    <a:ext uri="{FF2B5EF4-FFF2-40B4-BE49-F238E27FC236}">
                      <a16:creationId xmlns:a16="http://schemas.microsoft.com/office/drawing/2014/main" id="{F762BBA5-DFB8-9146-8960-793FCFED7FD6}"/>
                    </a:ext>
                  </a:extLst>
                </p:cNvPr>
                <p:cNvSpPr/>
                <p:nvPr/>
              </p:nvSpPr>
              <p:spPr>
                <a:xfrm>
                  <a:off x="4877180" y="3468337"/>
                  <a:ext cx="96243" cy="235172"/>
                </a:xfrm>
                <a:custGeom>
                  <a:avLst/>
                  <a:gdLst>
                    <a:gd name="connsiteX0" fmla="*/ 14669 w 96243"/>
                    <a:gd name="connsiteY0" fmla="*/ 232505 h 235172"/>
                    <a:gd name="connsiteX1" fmla="*/ 35243 w 96243"/>
                    <a:gd name="connsiteY1" fmla="*/ 216122 h 235172"/>
                    <a:gd name="connsiteX2" fmla="*/ 84392 w 96243"/>
                    <a:gd name="connsiteY2" fmla="*/ 138779 h 235172"/>
                    <a:gd name="connsiteX3" fmla="*/ 94964 w 96243"/>
                    <a:gd name="connsiteY3" fmla="*/ 48768 h 235172"/>
                    <a:gd name="connsiteX4" fmla="*/ 78772 w 96243"/>
                    <a:gd name="connsiteY4" fmla="*/ 2953 h 235172"/>
                    <a:gd name="connsiteX5" fmla="*/ 76581 w 96243"/>
                    <a:gd name="connsiteY5" fmla="*/ 0 h 235172"/>
                    <a:gd name="connsiteX6" fmla="*/ 0 w 96243"/>
                    <a:gd name="connsiteY6" fmla="*/ 166688 h 235172"/>
                    <a:gd name="connsiteX7" fmla="*/ 2857 w 96243"/>
                    <a:gd name="connsiteY7" fmla="*/ 199739 h 235172"/>
                    <a:gd name="connsiteX8" fmla="*/ 10573 w 96243"/>
                    <a:gd name="connsiteY8" fmla="*/ 235172 h 235172"/>
                    <a:gd name="connsiteX9" fmla="*/ 14669 w 96243"/>
                    <a:gd name="connsiteY9" fmla="*/ 232505 h 235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43" h="235172">
                      <a:moveTo>
                        <a:pt x="14669" y="232505"/>
                      </a:moveTo>
                      <a:cubicBezTo>
                        <a:pt x="21908" y="227648"/>
                        <a:pt x="28861" y="222123"/>
                        <a:pt x="35243" y="216122"/>
                      </a:cubicBezTo>
                      <a:cubicBezTo>
                        <a:pt x="57626" y="194977"/>
                        <a:pt x="74676" y="168021"/>
                        <a:pt x="84392" y="138779"/>
                      </a:cubicBezTo>
                      <a:cubicBezTo>
                        <a:pt x="93726" y="110585"/>
                        <a:pt x="98774" y="78486"/>
                        <a:pt x="94964" y="48768"/>
                      </a:cubicBezTo>
                      <a:cubicBezTo>
                        <a:pt x="92964" y="32576"/>
                        <a:pt x="88202" y="16383"/>
                        <a:pt x="78772" y="2953"/>
                      </a:cubicBezTo>
                      <a:cubicBezTo>
                        <a:pt x="78105" y="1905"/>
                        <a:pt x="77343" y="953"/>
                        <a:pt x="76581" y="0"/>
                      </a:cubicBezTo>
                      <a:cubicBezTo>
                        <a:pt x="33623" y="45244"/>
                        <a:pt x="4096" y="104775"/>
                        <a:pt x="0" y="166688"/>
                      </a:cubicBezTo>
                      <a:cubicBezTo>
                        <a:pt x="0" y="177832"/>
                        <a:pt x="667" y="189167"/>
                        <a:pt x="2857" y="199739"/>
                      </a:cubicBezTo>
                      <a:cubicBezTo>
                        <a:pt x="5429" y="212027"/>
                        <a:pt x="7049" y="223647"/>
                        <a:pt x="10573" y="235172"/>
                      </a:cubicBezTo>
                      <a:cubicBezTo>
                        <a:pt x="12097" y="234220"/>
                        <a:pt x="13526" y="233363"/>
                        <a:pt x="14669" y="232505"/>
                      </a:cubicBezTo>
                      <a:close/>
                    </a:path>
                  </a:pathLst>
                </a:custGeom>
                <a:solidFill>
                  <a:srgbClr val="CA563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092" name="شكل حر: شكل 3091">
                  <a:extLst>
                    <a:ext uri="{FF2B5EF4-FFF2-40B4-BE49-F238E27FC236}">
                      <a16:creationId xmlns:a16="http://schemas.microsoft.com/office/drawing/2014/main" id="{7C5247A4-09F8-98E3-654F-8A543EA70761}"/>
                    </a:ext>
                  </a:extLst>
                </p:cNvPr>
                <p:cNvSpPr/>
                <p:nvPr/>
              </p:nvSpPr>
              <p:spPr>
                <a:xfrm>
                  <a:off x="4962620" y="3402101"/>
                  <a:ext cx="228885" cy="98327"/>
                </a:xfrm>
                <a:custGeom>
                  <a:avLst/>
                  <a:gdLst>
                    <a:gd name="connsiteX0" fmla="*/ 127826 w 228885"/>
                    <a:gd name="connsiteY0" fmla="*/ 95668 h 98327"/>
                    <a:gd name="connsiteX1" fmla="*/ 207645 w 228885"/>
                    <a:gd name="connsiteY1" fmla="*/ 59664 h 98327"/>
                    <a:gd name="connsiteX2" fmla="*/ 228886 w 228885"/>
                    <a:gd name="connsiteY2" fmla="*/ 37185 h 98327"/>
                    <a:gd name="connsiteX3" fmla="*/ 228886 w 228885"/>
                    <a:gd name="connsiteY3" fmla="*/ 37185 h 98327"/>
                    <a:gd name="connsiteX4" fmla="*/ 118777 w 228885"/>
                    <a:gd name="connsiteY4" fmla="*/ 228 h 98327"/>
                    <a:gd name="connsiteX5" fmla="*/ 3620 w 228885"/>
                    <a:gd name="connsiteY5" fmla="*/ 53853 h 98327"/>
                    <a:gd name="connsiteX6" fmla="*/ 0 w 228885"/>
                    <a:gd name="connsiteY6" fmla="*/ 57378 h 98327"/>
                    <a:gd name="connsiteX7" fmla="*/ 127826 w 228885"/>
                    <a:gd name="connsiteY7" fmla="*/ 95763 h 98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8885" h="98327">
                      <a:moveTo>
                        <a:pt x="127826" y="95668"/>
                      </a:moveTo>
                      <a:cubicBezTo>
                        <a:pt x="156210" y="90525"/>
                        <a:pt x="185642" y="78904"/>
                        <a:pt x="207645" y="59664"/>
                      </a:cubicBezTo>
                      <a:cubicBezTo>
                        <a:pt x="215360" y="52901"/>
                        <a:pt x="222790" y="45376"/>
                        <a:pt x="228886" y="37185"/>
                      </a:cubicBezTo>
                      <a:cubicBezTo>
                        <a:pt x="228886" y="37185"/>
                        <a:pt x="228886" y="37185"/>
                        <a:pt x="228886" y="37185"/>
                      </a:cubicBezTo>
                      <a:cubicBezTo>
                        <a:pt x="199930" y="11753"/>
                        <a:pt x="156972" y="-1963"/>
                        <a:pt x="118777" y="228"/>
                      </a:cubicBezTo>
                      <a:cubicBezTo>
                        <a:pt x="75724" y="2609"/>
                        <a:pt x="34766" y="24802"/>
                        <a:pt x="3620" y="53853"/>
                      </a:cubicBezTo>
                      <a:cubicBezTo>
                        <a:pt x="2381" y="54996"/>
                        <a:pt x="1238" y="56139"/>
                        <a:pt x="0" y="57378"/>
                      </a:cubicBezTo>
                      <a:cubicBezTo>
                        <a:pt x="32195" y="91763"/>
                        <a:pt x="81534" y="104241"/>
                        <a:pt x="127826" y="95763"/>
                      </a:cubicBezTo>
                      <a:close/>
                    </a:path>
                  </a:pathLst>
                </a:custGeom>
                <a:solidFill>
                  <a:srgbClr val="CA563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093" name="شكل حر: شكل 3092">
                  <a:extLst>
                    <a:ext uri="{FF2B5EF4-FFF2-40B4-BE49-F238E27FC236}">
                      <a16:creationId xmlns:a16="http://schemas.microsoft.com/office/drawing/2014/main" id="{CAF697BA-6056-1098-7ED3-1B7BE045329B}"/>
                    </a:ext>
                  </a:extLst>
                </p:cNvPr>
                <p:cNvSpPr/>
                <p:nvPr/>
              </p:nvSpPr>
              <p:spPr>
                <a:xfrm>
                  <a:off x="5232368" y="3454956"/>
                  <a:ext cx="43773" cy="67483"/>
                </a:xfrm>
                <a:custGeom>
                  <a:avLst/>
                  <a:gdLst>
                    <a:gd name="connsiteX0" fmla="*/ 43720 w 43773"/>
                    <a:gd name="connsiteY0" fmla="*/ 25669 h 67483"/>
                    <a:gd name="connsiteX1" fmla="*/ 32480 w 43773"/>
                    <a:gd name="connsiteY1" fmla="*/ 56149 h 67483"/>
                    <a:gd name="connsiteX2" fmla="*/ 20002 w 43773"/>
                    <a:gd name="connsiteY2" fmla="*/ 67484 h 67483"/>
                    <a:gd name="connsiteX3" fmla="*/ 19907 w 43773"/>
                    <a:gd name="connsiteY3" fmla="*/ 67103 h 67483"/>
                    <a:gd name="connsiteX4" fmla="*/ 21717 w 43773"/>
                    <a:gd name="connsiteY4" fmla="*/ 59673 h 67483"/>
                    <a:gd name="connsiteX5" fmla="*/ 23717 w 43773"/>
                    <a:gd name="connsiteY5" fmla="*/ 50243 h 67483"/>
                    <a:gd name="connsiteX6" fmla="*/ 23431 w 43773"/>
                    <a:gd name="connsiteY6" fmla="*/ 49386 h 67483"/>
                    <a:gd name="connsiteX7" fmla="*/ 23717 w 43773"/>
                    <a:gd name="connsiteY7" fmla="*/ 22049 h 67483"/>
                    <a:gd name="connsiteX8" fmla="*/ 23146 w 43773"/>
                    <a:gd name="connsiteY8" fmla="*/ 23097 h 67483"/>
                    <a:gd name="connsiteX9" fmla="*/ 20479 w 43773"/>
                    <a:gd name="connsiteY9" fmla="*/ 29003 h 67483"/>
                    <a:gd name="connsiteX10" fmla="*/ 15907 w 43773"/>
                    <a:gd name="connsiteY10" fmla="*/ 44433 h 67483"/>
                    <a:gd name="connsiteX11" fmla="*/ 14097 w 43773"/>
                    <a:gd name="connsiteY11" fmla="*/ 49958 h 67483"/>
                    <a:gd name="connsiteX12" fmla="*/ 0 w 43773"/>
                    <a:gd name="connsiteY12" fmla="*/ 21478 h 67483"/>
                    <a:gd name="connsiteX13" fmla="*/ 190 w 43773"/>
                    <a:gd name="connsiteY13" fmla="*/ 20430 h 67483"/>
                    <a:gd name="connsiteX14" fmla="*/ 26003 w 43773"/>
                    <a:gd name="connsiteY14" fmla="*/ 237 h 67483"/>
                    <a:gd name="connsiteX15" fmla="*/ 43720 w 43773"/>
                    <a:gd name="connsiteY15" fmla="*/ 25859 h 67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773" h="67483">
                      <a:moveTo>
                        <a:pt x="43720" y="25669"/>
                      </a:moveTo>
                      <a:cubicBezTo>
                        <a:pt x="44387" y="36527"/>
                        <a:pt x="38767" y="47672"/>
                        <a:pt x="32480" y="56149"/>
                      </a:cubicBezTo>
                      <a:cubicBezTo>
                        <a:pt x="29051" y="60816"/>
                        <a:pt x="23813" y="63578"/>
                        <a:pt x="20002" y="67484"/>
                      </a:cubicBezTo>
                      <a:cubicBezTo>
                        <a:pt x="20002" y="67388"/>
                        <a:pt x="20002" y="67198"/>
                        <a:pt x="19907" y="67103"/>
                      </a:cubicBezTo>
                      <a:cubicBezTo>
                        <a:pt x="21241" y="64626"/>
                        <a:pt x="21431" y="61864"/>
                        <a:pt x="21717" y="59673"/>
                      </a:cubicBezTo>
                      <a:cubicBezTo>
                        <a:pt x="22193" y="56530"/>
                        <a:pt x="23050" y="53387"/>
                        <a:pt x="23717" y="50243"/>
                      </a:cubicBezTo>
                      <a:cubicBezTo>
                        <a:pt x="23527" y="50053"/>
                        <a:pt x="23431" y="49672"/>
                        <a:pt x="23431" y="49386"/>
                      </a:cubicBezTo>
                      <a:cubicBezTo>
                        <a:pt x="23813" y="40242"/>
                        <a:pt x="23908" y="31098"/>
                        <a:pt x="23717" y="22049"/>
                      </a:cubicBezTo>
                      <a:cubicBezTo>
                        <a:pt x="23431" y="22335"/>
                        <a:pt x="23241" y="22716"/>
                        <a:pt x="23146" y="23097"/>
                      </a:cubicBezTo>
                      <a:cubicBezTo>
                        <a:pt x="22669" y="25097"/>
                        <a:pt x="21241" y="27002"/>
                        <a:pt x="20479" y="29003"/>
                      </a:cubicBezTo>
                      <a:cubicBezTo>
                        <a:pt x="18574" y="34051"/>
                        <a:pt x="17526" y="39385"/>
                        <a:pt x="15907" y="44433"/>
                      </a:cubicBezTo>
                      <a:cubicBezTo>
                        <a:pt x="15335" y="46148"/>
                        <a:pt x="14764" y="47957"/>
                        <a:pt x="14097" y="49958"/>
                      </a:cubicBezTo>
                      <a:cubicBezTo>
                        <a:pt x="10192" y="40337"/>
                        <a:pt x="5429" y="30908"/>
                        <a:pt x="0" y="21478"/>
                      </a:cubicBezTo>
                      <a:cubicBezTo>
                        <a:pt x="95" y="21097"/>
                        <a:pt x="190" y="20716"/>
                        <a:pt x="190" y="20430"/>
                      </a:cubicBezTo>
                      <a:cubicBezTo>
                        <a:pt x="-1619" y="5285"/>
                        <a:pt x="14478" y="-1382"/>
                        <a:pt x="26003" y="237"/>
                      </a:cubicBezTo>
                      <a:cubicBezTo>
                        <a:pt x="38576" y="1952"/>
                        <a:pt x="43053" y="14906"/>
                        <a:pt x="43720" y="25859"/>
                      </a:cubicBezTo>
                      <a:close/>
                    </a:path>
                  </a:pathLst>
                </a:custGeom>
                <a:solidFill>
                  <a:srgbClr val="F1DBC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grpSp>
              <p:nvGrpSpPr>
                <p:cNvPr id="3094" name="رسم 672">
                  <a:extLst>
                    <a:ext uri="{FF2B5EF4-FFF2-40B4-BE49-F238E27FC236}">
                      <a16:creationId xmlns:a16="http://schemas.microsoft.com/office/drawing/2014/main" id="{C76F6A72-2FA8-50D6-10C4-4BB371A9A5E2}"/>
                    </a:ext>
                  </a:extLst>
                </p:cNvPr>
                <p:cNvGrpSpPr/>
                <p:nvPr/>
              </p:nvGrpSpPr>
              <p:grpSpPr>
                <a:xfrm>
                  <a:off x="5123505" y="3584257"/>
                  <a:ext cx="26503" cy="26510"/>
                  <a:chOff x="5123505" y="3584257"/>
                  <a:chExt cx="26503" cy="26510"/>
                </a:xfrm>
              </p:grpSpPr>
              <p:sp>
                <p:nvSpPr>
                  <p:cNvPr id="3100" name="شكل حر: شكل 3099">
                    <a:extLst>
                      <a:ext uri="{FF2B5EF4-FFF2-40B4-BE49-F238E27FC236}">
                        <a16:creationId xmlns:a16="http://schemas.microsoft.com/office/drawing/2014/main" id="{E6452EDC-B1CD-BD2A-CD6C-5EF182D9CBB1}"/>
                      </a:ext>
                    </a:extLst>
                  </p:cNvPr>
                  <p:cNvSpPr/>
                  <p:nvPr/>
                </p:nvSpPr>
                <p:spPr>
                  <a:xfrm>
                    <a:off x="5123505" y="3584257"/>
                    <a:ext cx="26503" cy="26510"/>
                  </a:xfrm>
                  <a:custGeom>
                    <a:avLst/>
                    <a:gdLst>
                      <a:gd name="connsiteX0" fmla="*/ 23329 w 26503"/>
                      <a:gd name="connsiteY0" fmla="*/ 4667 h 26510"/>
                      <a:gd name="connsiteX1" fmla="*/ 21805 w 26503"/>
                      <a:gd name="connsiteY1" fmla="*/ 23336 h 26510"/>
                      <a:gd name="connsiteX2" fmla="*/ 3136 w 26503"/>
                      <a:gd name="connsiteY2" fmla="*/ 21812 h 26510"/>
                      <a:gd name="connsiteX3" fmla="*/ 4660 w 26503"/>
                      <a:gd name="connsiteY3" fmla="*/ 3143 h 26510"/>
                      <a:gd name="connsiteX4" fmla="*/ 23233 w 26503"/>
                      <a:gd name="connsiteY4" fmla="*/ 4667 h 26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503" h="26510">
                        <a:moveTo>
                          <a:pt x="23329" y="4667"/>
                        </a:moveTo>
                        <a:cubicBezTo>
                          <a:pt x="28091" y="10192"/>
                          <a:pt x="27424" y="18574"/>
                          <a:pt x="21805" y="23336"/>
                        </a:cubicBezTo>
                        <a:cubicBezTo>
                          <a:pt x="16280" y="28099"/>
                          <a:pt x="7898" y="27432"/>
                          <a:pt x="3136" y="21812"/>
                        </a:cubicBezTo>
                        <a:cubicBezTo>
                          <a:pt x="-1532" y="16288"/>
                          <a:pt x="-960" y="7906"/>
                          <a:pt x="4660" y="3143"/>
                        </a:cubicBezTo>
                        <a:cubicBezTo>
                          <a:pt x="10184" y="-1619"/>
                          <a:pt x="18566" y="-857"/>
                          <a:pt x="23233" y="4667"/>
                        </a:cubicBezTo>
                        <a:close/>
                      </a:path>
                    </a:pathLst>
                  </a:custGeom>
                  <a:solidFill>
                    <a:srgbClr val="56331D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3101" name="شكل حر: شكل 3100">
                    <a:extLst>
                      <a:ext uri="{FF2B5EF4-FFF2-40B4-BE49-F238E27FC236}">
                        <a16:creationId xmlns:a16="http://schemas.microsoft.com/office/drawing/2014/main" id="{398524F7-AF08-588E-6365-B9C97F2E5D02}"/>
                      </a:ext>
                    </a:extLst>
                  </p:cNvPr>
                  <p:cNvSpPr/>
                  <p:nvPr/>
                </p:nvSpPr>
                <p:spPr>
                  <a:xfrm>
                    <a:off x="5127173" y="3591829"/>
                    <a:ext cx="9316" cy="9325"/>
                  </a:xfrm>
                  <a:custGeom>
                    <a:avLst/>
                    <a:gdLst>
                      <a:gd name="connsiteX0" fmla="*/ 8230 w 9316"/>
                      <a:gd name="connsiteY0" fmla="*/ 1667 h 9325"/>
                      <a:gd name="connsiteX1" fmla="*/ 7659 w 9316"/>
                      <a:gd name="connsiteY1" fmla="*/ 8239 h 9325"/>
                      <a:gd name="connsiteX2" fmla="*/ 1087 w 9316"/>
                      <a:gd name="connsiteY2" fmla="*/ 7668 h 9325"/>
                      <a:gd name="connsiteX3" fmla="*/ 1658 w 9316"/>
                      <a:gd name="connsiteY3" fmla="*/ 1095 h 9325"/>
                      <a:gd name="connsiteX4" fmla="*/ 8230 w 9316"/>
                      <a:gd name="connsiteY4" fmla="*/ 1572 h 9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16" h="9325">
                        <a:moveTo>
                          <a:pt x="8230" y="1667"/>
                        </a:moveTo>
                        <a:cubicBezTo>
                          <a:pt x="9850" y="3667"/>
                          <a:pt x="9659" y="6525"/>
                          <a:pt x="7659" y="8239"/>
                        </a:cubicBezTo>
                        <a:cubicBezTo>
                          <a:pt x="5659" y="9858"/>
                          <a:pt x="2801" y="9668"/>
                          <a:pt x="1087" y="7668"/>
                        </a:cubicBezTo>
                        <a:cubicBezTo>
                          <a:pt x="-533" y="5667"/>
                          <a:pt x="-342" y="2810"/>
                          <a:pt x="1658" y="1095"/>
                        </a:cubicBezTo>
                        <a:cubicBezTo>
                          <a:pt x="3563" y="-524"/>
                          <a:pt x="6516" y="-333"/>
                          <a:pt x="8230" y="15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3095" name="رسم 672">
                  <a:extLst>
                    <a:ext uri="{FF2B5EF4-FFF2-40B4-BE49-F238E27FC236}">
                      <a16:creationId xmlns:a16="http://schemas.microsoft.com/office/drawing/2014/main" id="{3F56870B-03E9-7C08-E44B-8066CDD8D3E6}"/>
                    </a:ext>
                  </a:extLst>
                </p:cNvPr>
                <p:cNvGrpSpPr/>
                <p:nvPr/>
              </p:nvGrpSpPr>
              <p:grpSpPr>
                <a:xfrm>
                  <a:off x="5037772" y="3597211"/>
                  <a:ext cx="176342" cy="173921"/>
                  <a:chOff x="5037772" y="3597211"/>
                  <a:chExt cx="176342" cy="173921"/>
                </a:xfrm>
              </p:grpSpPr>
              <p:sp>
                <p:nvSpPr>
                  <p:cNvPr id="3098" name="شكل حر: شكل 3097">
                    <a:extLst>
                      <a:ext uri="{FF2B5EF4-FFF2-40B4-BE49-F238E27FC236}">
                        <a16:creationId xmlns:a16="http://schemas.microsoft.com/office/drawing/2014/main" id="{55CA898C-8169-3281-6D8D-EBFC7F234E6C}"/>
                      </a:ext>
                    </a:extLst>
                  </p:cNvPr>
                  <p:cNvSpPr/>
                  <p:nvPr/>
                </p:nvSpPr>
                <p:spPr>
                  <a:xfrm>
                    <a:off x="5037772" y="3597211"/>
                    <a:ext cx="176342" cy="173921"/>
                  </a:xfrm>
                  <a:custGeom>
                    <a:avLst/>
                    <a:gdLst>
                      <a:gd name="connsiteX0" fmla="*/ 0 w 176342"/>
                      <a:gd name="connsiteY0" fmla="*/ 166402 h 173921"/>
                      <a:gd name="connsiteX1" fmla="*/ 171831 w 176342"/>
                      <a:gd name="connsiteY1" fmla="*/ 0 h 173921"/>
                      <a:gd name="connsiteX2" fmla="*/ 134588 w 176342"/>
                      <a:gd name="connsiteY2" fmla="*/ 119539 h 173921"/>
                      <a:gd name="connsiteX3" fmla="*/ 0 w 176342"/>
                      <a:gd name="connsiteY3" fmla="*/ 166402 h 17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342" h="173921">
                        <a:moveTo>
                          <a:pt x="0" y="166402"/>
                        </a:moveTo>
                        <a:cubicBezTo>
                          <a:pt x="0" y="166402"/>
                          <a:pt x="118586" y="114109"/>
                          <a:pt x="171831" y="0"/>
                        </a:cubicBezTo>
                        <a:cubicBezTo>
                          <a:pt x="171831" y="0"/>
                          <a:pt x="195453" y="57912"/>
                          <a:pt x="134588" y="119539"/>
                        </a:cubicBezTo>
                        <a:cubicBezTo>
                          <a:pt x="53531" y="201644"/>
                          <a:pt x="0" y="166402"/>
                          <a:pt x="0" y="166402"/>
                        </a:cubicBezTo>
                        <a:close/>
                      </a:path>
                    </a:pathLst>
                  </a:custGeom>
                  <a:solidFill>
                    <a:srgbClr val="ED9EB1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3099" name="شكل حر: شكل 3098">
                    <a:extLst>
                      <a:ext uri="{FF2B5EF4-FFF2-40B4-BE49-F238E27FC236}">
                        <a16:creationId xmlns:a16="http://schemas.microsoft.com/office/drawing/2014/main" id="{66322B9F-E27A-39CC-AB55-FCE90F2DE82A}"/>
                      </a:ext>
                    </a:extLst>
                  </p:cNvPr>
                  <p:cNvSpPr/>
                  <p:nvPr/>
                </p:nvSpPr>
                <p:spPr>
                  <a:xfrm>
                    <a:off x="5101970" y="3680364"/>
                    <a:ext cx="97726" cy="84867"/>
                  </a:xfrm>
                  <a:custGeom>
                    <a:avLst/>
                    <a:gdLst>
                      <a:gd name="connsiteX0" fmla="*/ 85058 w 97726"/>
                      <a:gd name="connsiteY0" fmla="*/ 3048 h 84867"/>
                      <a:gd name="connsiteX1" fmla="*/ 36767 w 97726"/>
                      <a:gd name="connsiteY1" fmla="*/ 30575 h 84867"/>
                      <a:gd name="connsiteX2" fmla="*/ 0 w 97726"/>
                      <a:gd name="connsiteY2" fmla="*/ 84868 h 84867"/>
                      <a:gd name="connsiteX3" fmla="*/ 70390 w 97726"/>
                      <a:gd name="connsiteY3" fmla="*/ 36481 h 84867"/>
                      <a:gd name="connsiteX4" fmla="*/ 97727 w 97726"/>
                      <a:gd name="connsiteY4" fmla="*/ 0 h 84867"/>
                      <a:gd name="connsiteX5" fmla="*/ 84963 w 97726"/>
                      <a:gd name="connsiteY5" fmla="*/ 3048 h 848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726" h="84867">
                        <a:moveTo>
                          <a:pt x="85058" y="3048"/>
                        </a:moveTo>
                        <a:cubicBezTo>
                          <a:pt x="67056" y="7715"/>
                          <a:pt x="50483" y="18098"/>
                          <a:pt x="36767" y="30575"/>
                        </a:cubicBezTo>
                        <a:cubicBezTo>
                          <a:pt x="20860" y="45149"/>
                          <a:pt x="6382" y="63913"/>
                          <a:pt x="0" y="84868"/>
                        </a:cubicBezTo>
                        <a:cubicBezTo>
                          <a:pt x="19812" y="77915"/>
                          <a:pt x="43625" y="63627"/>
                          <a:pt x="70390" y="36481"/>
                        </a:cubicBezTo>
                        <a:cubicBezTo>
                          <a:pt x="82677" y="24003"/>
                          <a:pt x="91440" y="11716"/>
                          <a:pt x="97727" y="0"/>
                        </a:cubicBezTo>
                        <a:cubicBezTo>
                          <a:pt x="92869" y="952"/>
                          <a:pt x="88297" y="2191"/>
                          <a:pt x="84963" y="3048"/>
                        </a:cubicBezTo>
                        <a:close/>
                      </a:path>
                    </a:pathLst>
                  </a:custGeom>
                  <a:solidFill>
                    <a:srgbClr val="EF778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sp>
              <p:nvSpPr>
                <p:cNvPr id="3096" name="شكل حر: شكل 3095">
                  <a:extLst>
                    <a:ext uri="{FF2B5EF4-FFF2-40B4-BE49-F238E27FC236}">
                      <a16:creationId xmlns:a16="http://schemas.microsoft.com/office/drawing/2014/main" id="{95E39C79-F61F-9F8C-CAD5-6A8F7C10D0A0}"/>
                    </a:ext>
                  </a:extLst>
                </p:cNvPr>
                <p:cNvSpPr/>
                <p:nvPr/>
              </p:nvSpPr>
              <p:spPr>
                <a:xfrm>
                  <a:off x="4857735" y="3426319"/>
                  <a:ext cx="337653" cy="296430"/>
                </a:xfrm>
                <a:custGeom>
                  <a:avLst/>
                  <a:gdLst>
                    <a:gd name="connsiteX0" fmla="*/ 335199 w 337653"/>
                    <a:gd name="connsiteY0" fmla="*/ 775 h 296430"/>
                    <a:gd name="connsiteX1" fmla="*/ 125458 w 337653"/>
                    <a:gd name="connsiteY1" fmla="*/ 45638 h 296430"/>
                    <a:gd name="connsiteX2" fmla="*/ 110218 w 337653"/>
                    <a:gd name="connsiteY2" fmla="*/ 34779 h 296430"/>
                    <a:gd name="connsiteX3" fmla="*/ 107742 w 337653"/>
                    <a:gd name="connsiteY3" fmla="*/ 32779 h 296430"/>
                    <a:gd name="connsiteX4" fmla="*/ 106885 w 337653"/>
                    <a:gd name="connsiteY4" fmla="*/ 33827 h 296430"/>
                    <a:gd name="connsiteX5" fmla="*/ 98788 w 337653"/>
                    <a:gd name="connsiteY5" fmla="*/ 34112 h 296430"/>
                    <a:gd name="connsiteX6" fmla="*/ 96598 w 337653"/>
                    <a:gd name="connsiteY6" fmla="*/ 38589 h 296430"/>
                    <a:gd name="connsiteX7" fmla="*/ 94216 w 337653"/>
                    <a:gd name="connsiteY7" fmla="*/ 39065 h 296430"/>
                    <a:gd name="connsiteX8" fmla="*/ 93073 w 337653"/>
                    <a:gd name="connsiteY8" fmla="*/ 40494 h 296430"/>
                    <a:gd name="connsiteX9" fmla="*/ 92597 w 337653"/>
                    <a:gd name="connsiteY9" fmla="*/ 42590 h 296430"/>
                    <a:gd name="connsiteX10" fmla="*/ 94597 w 337653"/>
                    <a:gd name="connsiteY10" fmla="*/ 189370 h 296430"/>
                    <a:gd name="connsiteX11" fmla="*/ 1538 w 337653"/>
                    <a:gd name="connsiteY11" fmla="*/ 291097 h 296430"/>
                    <a:gd name="connsiteX12" fmla="*/ 1348 w 337653"/>
                    <a:gd name="connsiteY12" fmla="*/ 296431 h 296430"/>
                    <a:gd name="connsiteX13" fmla="*/ 59545 w 337653"/>
                    <a:gd name="connsiteY13" fmla="*/ 260045 h 296430"/>
                    <a:gd name="connsiteX14" fmla="*/ 101170 w 337653"/>
                    <a:gd name="connsiteY14" fmla="*/ 188798 h 296430"/>
                    <a:gd name="connsiteX15" fmla="*/ 114981 w 337653"/>
                    <a:gd name="connsiteY15" fmla="*/ 110789 h 296430"/>
                    <a:gd name="connsiteX16" fmla="*/ 112123 w 337653"/>
                    <a:gd name="connsiteY16" fmla="*/ 75451 h 296430"/>
                    <a:gd name="connsiteX17" fmla="*/ 112695 w 337653"/>
                    <a:gd name="connsiteY17" fmla="*/ 76594 h 296430"/>
                    <a:gd name="connsiteX18" fmla="*/ 124601 w 337653"/>
                    <a:gd name="connsiteY18" fmla="*/ 127934 h 296430"/>
                    <a:gd name="connsiteX19" fmla="*/ 114219 w 337653"/>
                    <a:gd name="connsiteY19" fmla="*/ 218040 h 296430"/>
                    <a:gd name="connsiteX20" fmla="*/ 116505 w 337653"/>
                    <a:gd name="connsiteY20" fmla="*/ 220040 h 296430"/>
                    <a:gd name="connsiteX21" fmla="*/ 132888 w 337653"/>
                    <a:gd name="connsiteY21" fmla="*/ 114503 h 296430"/>
                    <a:gd name="connsiteX22" fmla="*/ 118219 w 337653"/>
                    <a:gd name="connsiteY22" fmla="*/ 62021 h 296430"/>
                    <a:gd name="connsiteX23" fmla="*/ 117172 w 337653"/>
                    <a:gd name="connsiteY23" fmla="*/ 59830 h 296430"/>
                    <a:gd name="connsiteX24" fmla="*/ 138317 w 337653"/>
                    <a:gd name="connsiteY24" fmla="*/ 88976 h 296430"/>
                    <a:gd name="connsiteX25" fmla="*/ 159272 w 337653"/>
                    <a:gd name="connsiteY25" fmla="*/ 155747 h 296430"/>
                    <a:gd name="connsiteX26" fmla="*/ 162701 w 337653"/>
                    <a:gd name="connsiteY26" fmla="*/ 153937 h 296430"/>
                    <a:gd name="connsiteX27" fmla="*/ 146794 w 337653"/>
                    <a:gd name="connsiteY27" fmla="*/ 78023 h 296430"/>
                    <a:gd name="connsiteX28" fmla="*/ 145842 w 337653"/>
                    <a:gd name="connsiteY28" fmla="*/ 76022 h 296430"/>
                    <a:gd name="connsiteX29" fmla="*/ 163368 w 337653"/>
                    <a:gd name="connsiteY29" fmla="*/ 88691 h 296430"/>
                    <a:gd name="connsiteX30" fmla="*/ 215660 w 337653"/>
                    <a:gd name="connsiteY30" fmla="*/ 99835 h 296430"/>
                    <a:gd name="connsiteX31" fmla="*/ 216136 w 337653"/>
                    <a:gd name="connsiteY31" fmla="*/ 95739 h 296430"/>
                    <a:gd name="connsiteX32" fmla="*/ 166702 w 337653"/>
                    <a:gd name="connsiteY32" fmla="*/ 77070 h 296430"/>
                    <a:gd name="connsiteX33" fmla="*/ 152795 w 337653"/>
                    <a:gd name="connsiteY33" fmla="*/ 68402 h 296430"/>
                    <a:gd name="connsiteX34" fmla="*/ 223090 w 337653"/>
                    <a:gd name="connsiteY34" fmla="*/ 74784 h 296430"/>
                    <a:gd name="connsiteX35" fmla="*/ 337390 w 337653"/>
                    <a:gd name="connsiteY35" fmla="*/ 3918 h 296430"/>
                    <a:gd name="connsiteX36" fmla="*/ 335389 w 337653"/>
                    <a:gd name="connsiteY36" fmla="*/ 680 h 296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337653" h="296430">
                      <a:moveTo>
                        <a:pt x="335199" y="775"/>
                      </a:moveTo>
                      <a:cubicBezTo>
                        <a:pt x="284526" y="62402"/>
                        <a:pt x="194229" y="88310"/>
                        <a:pt x="125458" y="45638"/>
                      </a:cubicBezTo>
                      <a:cubicBezTo>
                        <a:pt x="120791" y="40685"/>
                        <a:pt x="115552" y="36684"/>
                        <a:pt x="110218" y="34779"/>
                      </a:cubicBezTo>
                      <a:cubicBezTo>
                        <a:pt x="109456" y="34112"/>
                        <a:pt x="108599" y="33446"/>
                        <a:pt x="107742" y="32779"/>
                      </a:cubicBezTo>
                      <a:cubicBezTo>
                        <a:pt x="107266" y="32303"/>
                        <a:pt x="106885" y="33160"/>
                        <a:pt x="106885" y="33827"/>
                      </a:cubicBezTo>
                      <a:cubicBezTo>
                        <a:pt x="104218" y="33350"/>
                        <a:pt x="101551" y="33350"/>
                        <a:pt x="98788" y="34112"/>
                      </a:cubicBezTo>
                      <a:cubicBezTo>
                        <a:pt x="97360" y="34493"/>
                        <a:pt x="96502" y="36779"/>
                        <a:pt x="96598" y="38589"/>
                      </a:cubicBezTo>
                      <a:cubicBezTo>
                        <a:pt x="95740" y="38589"/>
                        <a:pt x="94978" y="38780"/>
                        <a:pt x="94216" y="39065"/>
                      </a:cubicBezTo>
                      <a:cubicBezTo>
                        <a:pt x="93550" y="39351"/>
                        <a:pt x="93264" y="39923"/>
                        <a:pt x="93073" y="40494"/>
                      </a:cubicBezTo>
                      <a:cubicBezTo>
                        <a:pt x="92407" y="40494"/>
                        <a:pt x="92216" y="42018"/>
                        <a:pt x="92597" y="42590"/>
                      </a:cubicBezTo>
                      <a:cubicBezTo>
                        <a:pt x="120029" y="83738"/>
                        <a:pt x="111742" y="145555"/>
                        <a:pt x="94597" y="189370"/>
                      </a:cubicBezTo>
                      <a:cubicBezTo>
                        <a:pt x="78691" y="230137"/>
                        <a:pt x="46782" y="279953"/>
                        <a:pt x="1538" y="291097"/>
                      </a:cubicBezTo>
                      <a:cubicBezTo>
                        <a:pt x="-176" y="291573"/>
                        <a:pt x="-748" y="296431"/>
                        <a:pt x="1348" y="296431"/>
                      </a:cubicBezTo>
                      <a:cubicBezTo>
                        <a:pt x="25827" y="295383"/>
                        <a:pt x="43734" y="277000"/>
                        <a:pt x="59545" y="260045"/>
                      </a:cubicBezTo>
                      <a:cubicBezTo>
                        <a:pt x="78405" y="239757"/>
                        <a:pt x="91835" y="214706"/>
                        <a:pt x="101170" y="188798"/>
                      </a:cubicBezTo>
                      <a:cubicBezTo>
                        <a:pt x="110123" y="163843"/>
                        <a:pt x="114505" y="137268"/>
                        <a:pt x="114981" y="110789"/>
                      </a:cubicBezTo>
                      <a:cubicBezTo>
                        <a:pt x="115267" y="99263"/>
                        <a:pt x="114695" y="87071"/>
                        <a:pt x="112123" y="75451"/>
                      </a:cubicBezTo>
                      <a:cubicBezTo>
                        <a:pt x="112314" y="75832"/>
                        <a:pt x="112504" y="76213"/>
                        <a:pt x="112695" y="76594"/>
                      </a:cubicBezTo>
                      <a:cubicBezTo>
                        <a:pt x="119839" y="92215"/>
                        <a:pt x="122791" y="111074"/>
                        <a:pt x="124601" y="127934"/>
                      </a:cubicBezTo>
                      <a:cubicBezTo>
                        <a:pt x="127935" y="159080"/>
                        <a:pt x="125458" y="188703"/>
                        <a:pt x="114219" y="218040"/>
                      </a:cubicBezTo>
                      <a:cubicBezTo>
                        <a:pt x="113552" y="219755"/>
                        <a:pt x="115267" y="222517"/>
                        <a:pt x="116505" y="220040"/>
                      </a:cubicBezTo>
                      <a:cubicBezTo>
                        <a:pt x="133364" y="186703"/>
                        <a:pt x="136317" y="151270"/>
                        <a:pt x="132888" y="114503"/>
                      </a:cubicBezTo>
                      <a:cubicBezTo>
                        <a:pt x="131269" y="96787"/>
                        <a:pt x="126030" y="78023"/>
                        <a:pt x="118219" y="62021"/>
                      </a:cubicBezTo>
                      <a:cubicBezTo>
                        <a:pt x="117934" y="61354"/>
                        <a:pt x="117553" y="60592"/>
                        <a:pt x="117172" y="59830"/>
                      </a:cubicBezTo>
                      <a:cubicBezTo>
                        <a:pt x="125173" y="68498"/>
                        <a:pt x="132221" y="77737"/>
                        <a:pt x="138317" y="88976"/>
                      </a:cubicBezTo>
                      <a:cubicBezTo>
                        <a:pt x="149747" y="109931"/>
                        <a:pt x="155367" y="132410"/>
                        <a:pt x="159272" y="155747"/>
                      </a:cubicBezTo>
                      <a:cubicBezTo>
                        <a:pt x="159844" y="159366"/>
                        <a:pt x="162701" y="155937"/>
                        <a:pt x="162701" y="153937"/>
                      </a:cubicBezTo>
                      <a:cubicBezTo>
                        <a:pt x="162892" y="127553"/>
                        <a:pt x="158034" y="102026"/>
                        <a:pt x="146794" y="78023"/>
                      </a:cubicBezTo>
                      <a:cubicBezTo>
                        <a:pt x="146509" y="77356"/>
                        <a:pt x="146223" y="76689"/>
                        <a:pt x="145842" y="76022"/>
                      </a:cubicBezTo>
                      <a:cubicBezTo>
                        <a:pt x="151176" y="80594"/>
                        <a:pt x="156891" y="84881"/>
                        <a:pt x="163368" y="88691"/>
                      </a:cubicBezTo>
                      <a:cubicBezTo>
                        <a:pt x="179846" y="98501"/>
                        <a:pt x="196801" y="100406"/>
                        <a:pt x="215660" y="99835"/>
                      </a:cubicBezTo>
                      <a:cubicBezTo>
                        <a:pt x="217375" y="99835"/>
                        <a:pt x="217756" y="96215"/>
                        <a:pt x="216136" y="95739"/>
                      </a:cubicBezTo>
                      <a:cubicBezTo>
                        <a:pt x="198896" y="90310"/>
                        <a:pt x="182799" y="86119"/>
                        <a:pt x="166702" y="77070"/>
                      </a:cubicBezTo>
                      <a:cubicBezTo>
                        <a:pt x="161939" y="74403"/>
                        <a:pt x="157367" y="71450"/>
                        <a:pt x="152795" y="68402"/>
                      </a:cubicBezTo>
                      <a:cubicBezTo>
                        <a:pt x="175560" y="76594"/>
                        <a:pt x="201373" y="78404"/>
                        <a:pt x="223090" y="74784"/>
                      </a:cubicBezTo>
                      <a:cubicBezTo>
                        <a:pt x="265190" y="67736"/>
                        <a:pt x="316530" y="43256"/>
                        <a:pt x="337390" y="3918"/>
                      </a:cubicBezTo>
                      <a:cubicBezTo>
                        <a:pt x="338152" y="2489"/>
                        <a:pt x="337199" y="-1606"/>
                        <a:pt x="335389" y="680"/>
                      </a:cubicBezTo>
                      <a:close/>
                    </a:path>
                  </a:pathLst>
                </a:custGeom>
                <a:solidFill>
                  <a:srgbClr val="56331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097" name="شكل حر: شكل 3096">
                  <a:extLst>
                    <a:ext uri="{FF2B5EF4-FFF2-40B4-BE49-F238E27FC236}">
                      <a16:creationId xmlns:a16="http://schemas.microsoft.com/office/drawing/2014/main" id="{BE36D700-5B7F-0FDE-7A65-77A198FC9112}"/>
                    </a:ext>
                  </a:extLst>
                </p:cNvPr>
                <p:cNvSpPr/>
                <p:nvPr/>
              </p:nvSpPr>
              <p:spPr>
                <a:xfrm>
                  <a:off x="5101455" y="3661424"/>
                  <a:ext cx="25725" cy="28841"/>
                </a:xfrm>
                <a:custGeom>
                  <a:avLst/>
                  <a:gdLst>
                    <a:gd name="connsiteX0" fmla="*/ 18899 w 25725"/>
                    <a:gd name="connsiteY0" fmla="*/ 20654 h 28841"/>
                    <a:gd name="connsiteX1" fmla="*/ 5183 w 25725"/>
                    <a:gd name="connsiteY1" fmla="*/ 17987 h 28841"/>
                    <a:gd name="connsiteX2" fmla="*/ 15851 w 25725"/>
                    <a:gd name="connsiteY2" fmla="*/ 1509 h 28841"/>
                    <a:gd name="connsiteX3" fmla="*/ 15565 w 25725"/>
                    <a:gd name="connsiteY3" fmla="*/ 1128 h 28841"/>
                    <a:gd name="connsiteX4" fmla="*/ 3373 w 25725"/>
                    <a:gd name="connsiteY4" fmla="*/ 4557 h 28841"/>
                    <a:gd name="connsiteX5" fmla="*/ 1182 w 25725"/>
                    <a:gd name="connsiteY5" fmla="*/ 21131 h 28841"/>
                    <a:gd name="connsiteX6" fmla="*/ 12898 w 25725"/>
                    <a:gd name="connsiteY6" fmla="*/ 28750 h 28841"/>
                    <a:gd name="connsiteX7" fmla="*/ 25661 w 25725"/>
                    <a:gd name="connsiteY7" fmla="*/ 15035 h 28841"/>
                    <a:gd name="connsiteX8" fmla="*/ 24518 w 25725"/>
                    <a:gd name="connsiteY8" fmla="*/ 11701 h 28841"/>
                    <a:gd name="connsiteX9" fmla="*/ 18803 w 25725"/>
                    <a:gd name="connsiteY9" fmla="*/ 20559 h 28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725" h="28841">
                      <a:moveTo>
                        <a:pt x="18899" y="20654"/>
                      </a:moveTo>
                      <a:cubicBezTo>
                        <a:pt x="14517" y="22940"/>
                        <a:pt x="7850" y="23036"/>
                        <a:pt x="5183" y="17987"/>
                      </a:cubicBezTo>
                      <a:cubicBezTo>
                        <a:pt x="1373" y="10653"/>
                        <a:pt x="7469" y="-15"/>
                        <a:pt x="15851" y="1509"/>
                      </a:cubicBezTo>
                      <a:cubicBezTo>
                        <a:pt x="15851" y="1414"/>
                        <a:pt x="15660" y="1223"/>
                        <a:pt x="15565" y="1128"/>
                      </a:cubicBezTo>
                      <a:cubicBezTo>
                        <a:pt x="11374" y="-1634"/>
                        <a:pt x="6135" y="1128"/>
                        <a:pt x="3373" y="4557"/>
                      </a:cubicBezTo>
                      <a:cubicBezTo>
                        <a:pt x="-247" y="9129"/>
                        <a:pt x="-913" y="15796"/>
                        <a:pt x="1182" y="21131"/>
                      </a:cubicBezTo>
                      <a:cubicBezTo>
                        <a:pt x="3278" y="26369"/>
                        <a:pt x="7088" y="29417"/>
                        <a:pt x="12898" y="28750"/>
                      </a:cubicBezTo>
                      <a:cubicBezTo>
                        <a:pt x="19756" y="27988"/>
                        <a:pt x="24233" y="21131"/>
                        <a:pt x="25661" y="15035"/>
                      </a:cubicBezTo>
                      <a:cubicBezTo>
                        <a:pt x="25852" y="14177"/>
                        <a:pt x="25661" y="11606"/>
                        <a:pt x="24518" y="11701"/>
                      </a:cubicBezTo>
                      <a:cubicBezTo>
                        <a:pt x="24042" y="15320"/>
                        <a:pt x="22328" y="18749"/>
                        <a:pt x="18803" y="20559"/>
                      </a:cubicBezTo>
                      <a:close/>
                    </a:path>
                  </a:pathLst>
                </a:custGeom>
                <a:solidFill>
                  <a:srgbClr val="56331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3082" name="رسم 672">
                <a:extLst>
                  <a:ext uri="{FF2B5EF4-FFF2-40B4-BE49-F238E27FC236}">
                    <a16:creationId xmlns:a16="http://schemas.microsoft.com/office/drawing/2014/main" id="{D82AA946-E3A6-59BF-AC2D-39708DDB605F}"/>
                  </a:ext>
                </a:extLst>
              </p:cNvPr>
              <p:cNvGrpSpPr/>
              <p:nvPr/>
            </p:nvGrpSpPr>
            <p:grpSpPr>
              <a:xfrm>
                <a:off x="5002589" y="3683281"/>
                <a:ext cx="43885" cy="43977"/>
                <a:chOff x="5002589" y="3683281"/>
                <a:chExt cx="43885" cy="43977"/>
              </a:xfrm>
            </p:grpSpPr>
            <p:sp>
              <p:nvSpPr>
                <p:cNvPr id="3083" name="شكل حر: شكل 3082">
                  <a:extLst>
                    <a:ext uri="{FF2B5EF4-FFF2-40B4-BE49-F238E27FC236}">
                      <a16:creationId xmlns:a16="http://schemas.microsoft.com/office/drawing/2014/main" id="{FD7F7631-91D5-86CE-A398-85005A91960D}"/>
                    </a:ext>
                  </a:extLst>
                </p:cNvPr>
                <p:cNvSpPr/>
                <p:nvPr/>
              </p:nvSpPr>
              <p:spPr>
                <a:xfrm>
                  <a:off x="5002589" y="3683281"/>
                  <a:ext cx="43885" cy="43977"/>
                </a:xfrm>
                <a:custGeom>
                  <a:avLst/>
                  <a:gdLst>
                    <a:gd name="connsiteX0" fmla="*/ 40898 w 43885"/>
                    <a:gd name="connsiteY0" fmla="*/ 10989 h 43977"/>
                    <a:gd name="connsiteX1" fmla="*/ 32992 w 43885"/>
                    <a:gd name="connsiteY1" fmla="*/ 40993 h 43977"/>
                    <a:gd name="connsiteX2" fmla="*/ 2988 w 43885"/>
                    <a:gd name="connsiteY2" fmla="*/ 32992 h 43977"/>
                    <a:gd name="connsiteX3" fmla="*/ 10894 w 43885"/>
                    <a:gd name="connsiteY3" fmla="*/ 2988 h 43977"/>
                    <a:gd name="connsiteX4" fmla="*/ 40898 w 43885"/>
                    <a:gd name="connsiteY4" fmla="*/ 10894 h 439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885" h="43977">
                      <a:moveTo>
                        <a:pt x="40898" y="10989"/>
                      </a:moveTo>
                      <a:cubicBezTo>
                        <a:pt x="46994" y="21467"/>
                        <a:pt x="43469" y="34897"/>
                        <a:pt x="32992" y="40993"/>
                      </a:cubicBezTo>
                      <a:cubicBezTo>
                        <a:pt x="22514" y="47089"/>
                        <a:pt x="9084" y="43565"/>
                        <a:pt x="2988" y="32992"/>
                      </a:cubicBezTo>
                      <a:cubicBezTo>
                        <a:pt x="-3108" y="22514"/>
                        <a:pt x="416" y="9084"/>
                        <a:pt x="10894" y="2988"/>
                      </a:cubicBezTo>
                      <a:cubicBezTo>
                        <a:pt x="21371" y="-3108"/>
                        <a:pt x="34802" y="416"/>
                        <a:pt x="40898" y="10894"/>
                      </a:cubicBezTo>
                      <a:close/>
                    </a:path>
                  </a:pathLst>
                </a:custGeom>
                <a:solidFill>
                  <a:srgbClr val="56331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084" name="شكل حر: شكل 3083">
                  <a:extLst>
                    <a:ext uri="{FF2B5EF4-FFF2-40B4-BE49-F238E27FC236}">
                      <a16:creationId xmlns:a16="http://schemas.microsoft.com/office/drawing/2014/main" id="{EAF6BB72-9852-200E-F8EF-7A01555CDC70}"/>
                    </a:ext>
                  </a:extLst>
                </p:cNvPr>
                <p:cNvSpPr/>
                <p:nvPr/>
              </p:nvSpPr>
              <p:spPr>
                <a:xfrm>
                  <a:off x="5008939" y="3694679"/>
                  <a:ext cx="15374" cy="15416"/>
                </a:xfrm>
                <a:custGeom>
                  <a:avLst/>
                  <a:gdLst>
                    <a:gd name="connsiteX0" fmla="*/ 14355 w 15374"/>
                    <a:gd name="connsiteY0" fmla="*/ 3782 h 15416"/>
                    <a:gd name="connsiteX1" fmla="*/ 11592 w 15374"/>
                    <a:gd name="connsiteY1" fmla="*/ 14355 h 15416"/>
                    <a:gd name="connsiteX2" fmla="*/ 1020 w 15374"/>
                    <a:gd name="connsiteY2" fmla="*/ 11592 h 15416"/>
                    <a:gd name="connsiteX3" fmla="*/ 3782 w 15374"/>
                    <a:gd name="connsiteY3" fmla="*/ 1020 h 15416"/>
                    <a:gd name="connsiteX4" fmla="*/ 14355 w 15374"/>
                    <a:gd name="connsiteY4" fmla="*/ 3782 h 15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74" h="15416">
                      <a:moveTo>
                        <a:pt x="14355" y="3782"/>
                      </a:moveTo>
                      <a:cubicBezTo>
                        <a:pt x="16450" y="7497"/>
                        <a:pt x="15212" y="12164"/>
                        <a:pt x="11592" y="14355"/>
                      </a:cubicBezTo>
                      <a:cubicBezTo>
                        <a:pt x="7878" y="16545"/>
                        <a:pt x="3210" y="15212"/>
                        <a:pt x="1020" y="11592"/>
                      </a:cubicBezTo>
                      <a:cubicBezTo>
                        <a:pt x="-1076" y="7878"/>
                        <a:pt x="162" y="3210"/>
                        <a:pt x="3782" y="1020"/>
                      </a:cubicBezTo>
                      <a:cubicBezTo>
                        <a:pt x="7497" y="-1076"/>
                        <a:pt x="12164" y="162"/>
                        <a:pt x="14355" y="37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  <p:grpSp>
          <p:nvGrpSpPr>
            <p:cNvPr id="3061" name="رسم 672">
              <a:extLst>
                <a:ext uri="{FF2B5EF4-FFF2-40B4-BE49-F238E27FC236}">
                  <a16:creationId xmlns:a16="http://schemas.microsoft.com/office/drawing/2014/main" id="{C43B189C-6658-B79E-4793-167DC051D3BE}"/>
                </a:ext>
              </a:extLst>
            </p:cNvPr>
            <p:cNvGrpSpPr/>
            <p:nvPr/>
          </p:nvGrpSpPr>
          <p:grpSpPr>
            <a:xfrm>
              <a:off x="4966678" y="3640131"/>
              <a:ext cx="138091" cy="239178"/>
              <a:chOff x="4966678" y="3640131"/>
              <a:chExt cx="138091" cy="239178"/>
            </a:xfrm>
          </p:grpSpPr>
          <p:grpSp>
            <p:nvGrpSpPr>
              <p:cNvPr id="3073" name="رسم 672">
                <a:extLst>
                  <a:ext uri="{FF2B5EF4-FFF2-40B4-BE49-F238E27FC236}">
                    <a16:creationId xmlns:a16="http://schemas.microsoft.com/office/drawing/2014/main" id="{5DE81287-0264-BD8A-E950-192F09416F9A}"/>
                  </a:ext>
                </a:extLst>
              </p:cNvPr>
              <p:cNvGrpSpPr/>
              <p:nvPr/>
            </p:nvGrpSpPr>
            <p:grpSpPr>
              <a:xfrm>
                <a:off x="4966678" y="3640131"/>
                <a:ext cx="138091" cy="138091"/>
                <a:chOff x="4966678" y="3640131"/>
                <a:chExt cx="138091" cy="138091"/>
              </a:xfrm>
            </p:grpSpPr>
            <p:sp>
              <p:nvSpPr>
                <p:cNvPr id="3078" name="شكل حر: شكل 3077">
                  <a:extLst>
                    <a:ext uri="{FF2B5EF4-FFF2-40B4-BE49-F238E27FC236}">
                      <a16:creationId xmlns:a16="http://schemas.microsoft.com/office/drawing/2014/main" id="{99823508-1432-6080-C11E-3333F5275D20}"/>
                    </a:ext>
                  </a:extLst>
                </p:cNvPr>
                <p:cNvSpPr/>
                <p:nvPr/>
              </p:nvSpPr>
              <p:spPr>
                <a:xfrm>
                  <a:off x="4966678" y="3640131"/>
                  <a:ext cx="138091" cy="138091"/>
                </a:xfrm>
                <a:custGeom>
                  <a:avLst/>
                  <a:gdLst>
                    <a:gd name="connsiteX0" fmla="*/ 24326 w 138091"/>
                    <a:gd name="connsiteY0" fmla="*/ 16420 h 138091"/>
                    <a:gd name="connsiteX1" fmla="*/ 16420 w 138091"/>
                    <a:gd name="connsiteY1" fmla="*/ 113766 h 138091"/>
                    <a:gd name="connsiteX2" fmla="*/ 113766 w 138091"/>
                    <a:gd name="connsiteY2" fmla="*/ 121671 h 138091"/>
                    <a:gd name="connsiteX3" fmla="*/ 121671 w 138091"/>
                    <a:gd name="connsiteY3" fmla="*/ 24326 h 138091"/>
                    <a:gd name="connsiteX4" fmla="*/ 24326 w 138091"/>
                    <a:gd name="connsiteY4" fmla="*/ 16420 h 138091"/>
                    <a:gd name="connsiteX5" fmla="*/ 107479 w 138091"/>
                    <a:gd name="connsiteY5" fmla="*/ 114147 h 138091"/>
                    <a:gd name="connsiteX6" fmla="*/ 24231 w 138091"/>
                    <a:gd name="connsiteY6" fmla="*/ 107384 h 138091"/>
                    <a:gd name="connsiteX7" fmla="*/ 30993 w 138091"/>
                    <a:gd name="connsiteY7" fmla="*/ 24135 h 138091"/>
                    <a:gd name="connsiteX8" fmla="*/ 114242 w 138091"/>
                    <a:gd name="connsiteY8" fmla="*/ 30898 h 138091"/>
                    <a:gd name="connsiteX9" fmla="*/ 107479 w 138091"/>
                    <a:gd name="connsiteY9" fmla="*/ 114147 h 138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8091" h="138091">
                      <a:moveTo>
                        <a:pt x="24326" y="16420"/>
                      </a:moveTo>
                      <a:cubicBezTo>
                        <a:pt x="-4725" y="41090"/>
                        <a:pt x="-8250" y="84714"/>
                        <a:pt x="16420" y="113766"/>
                      </a:cubicBezTo>
                      <a:cubicBezTo>
                        <a:pt x="41090" y="142817"/>
                        <a:pt x="84714" y="146341"/>
                        <a:pt x="113766" y="121671"/>
                      </a:cubicBezTo>
                      <a:cubicBezTo>
                        <a:pt x="142817" y="97002"/>
                        <a:pt x="146341" y="53377"/>
                        <a:pt x="121671" y="24326"/>
                      </a:cubicBezTo>
                      <a:cubicBezTo>
                        <a:pt x="97002" y="-4725"/>
                        <a:pt x="53377" y="-8250"/>
                        <a:pt x="24326" y="16420"/>
                      </a:cubicBezTo>
                      <a:close/>
                      <a:moveTo>
                        <a:pt x="107479" y="114147"/>
                      </a:moveTo>
                      <a:cubicBezTo>
                        <a:pt x="82619" y="135292"/>
                        <a:pt x="45376" y="132244"/>
                        <a:pt x="24231" y="107384"/>
                      </a:cubicBezTo>
                      <a:cubicBezTo>
                        <a:pt x="3085" y="82524"/>
                        <a:pt x="6133" y="45281"/>
                        <a:pt x="30993" y="24135"/>
                      </a:cubicBezTo>
                      <a:cubicBezTo>
                        <a:pt x="55854" y="2990"/>
                        <a:pt x="93096" y="6038"/>
                        <a:pt x="114242" y="30898"/>
                      </a:cubicBezTo>
                      <a:cubicBezTo>
                        <a:pt x="135387" y="55758"/>
                        <a:pt x="132339" y="93001"/>
                        <a:pt x="107479" y="114147"/>
                      </a:cubicBezTo>
                      <a:close/>
                    </a:path>
                  </a:pathLst>
                </a:custGeom>
                <a:solidFill>
                  <a:srgbClr val="56331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079" name="شكل حر: شكل 3078">
                  <a:extLst>
                    <a:ext uri="{FF2B5EF4-FFF2-40B4-BE49-F238E27FC236}">
                      <a16:creationId xmlns:a16="http://schemas.microsoft.com/office/drawing/2014/main" id="{253E05C7-071D-F199-0470-D383B65080AC}"/>
                    </a:ext>
                  </a:extLst>
                </p:cNvPr>
                <p:cNvSpPr/>
                <p:nvPr/>
              </p:nvSpPr>
              <p:spPr>
                <a:xfrm>
                  <a:off x="4976747" y="3650239"/>
                  <a:ext cx="118144" cy="118105"/>
                </a:xfrm>
                <a:custGeom>
                  <a:avLst/>
                  <a:gdLst>
                    <a:gd name="connsiteX0" fmla="*/ 20829 w 118144"/>
                    <a:gd name="connsiteY0" fmla="*/ 14027 h 118105"/>
                    <a:gd name="connsiteX1" fmla="*/ 14067 w 118144"/>
                    <a:gd name="connsiteY1" fmla="*/ 97276 h 118105"/>
                    <a:gd name="connsiteX2" fmla="*/ 97315 w 118144"/>
                    <a:gd name="connsiteY2" fmla="*/ 104039 h 118105"/>
                    <a:gd name="connsiteX3" fmla="*/ 104078 w 118144"/>
                    <a:gd name="connsiteY3" fmla="*/ 20790 h 118105"/>
                    <a:gd name="connsiteX4" fmla="*/ 20829 w 118144"/>
                    <a:gd name="connsiteY4" fmla="*/ 14027 h 118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144" h="118105">
                      <a:moveTo>
                        <a:pt x="20829" y="14027"/>
                      </a:moveTo>
                      <a:cubicBezTo>
                        <a:pt x="-4031" y="35173"/>
                        <a:pt x="-7079" y="72416"/>
                        <a:pt x="14067" y="97276"/>
                      </a:cubicBezTo>
                      <a:cubicBezTo>
                        <a:pt x="35212" y="122136"/>
                        <a:pt x="72455" y="125184"/>
                        <a:pt x="97315" y="104039"/>
                      </a:cubicBezTo>
                      <a:cubicBezTo>
                        <a:pt x="122175" y="82893"/>
                        <a:pt x="125223" y="45650"/>
                        <a:pt x="104078" y="20790"/>
                      </a:cubicBezTo>
                      <a:cubicBezTo>
                        <a:pt x="82932" y="-4070"/>
                        <a:pt x="45690" y="-7023"/>
                        <a:pt x="20829" y="14027"/>
                      </a:cubicBezTo>
                      <a:close/>
                    </a:path>
                  </a:pathLst>
                </a:custGeom>
                <a:solidFill>
                  <a:srgbClr val="DFF3FD">
                    <a:alpha val="50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080" name="شكل حر: شكل 3079">
                  <a:extLst>
                    <a:ext uri="{FF2B5EF4-FFF2-40B4-BE49-F238E27FC236}">
                      <a16:creationId xmlns:a16="http://schemas.microsoft.com/office/drawing/2014/main" id="{5E7DF1F9-C0AB-CF46-86A1-1F9A83F22DA9}"/>
                    </a:ext>
                  </a:extLst>
                </p:cNvPr>
                <p:cNvSpPr/>
                <p:nvPr/>
              </p:nvSpPr>
              <p:spPr>
                <a:xfrm>
                  <a:off x="4976747" y="3650239"/>
                  <a:ext cx="118144" cy="118105"/>
                </a:xfrm>
                <a:custGeom>
                  <a:avLst/>
                  <a:gdLst>
                    <a:gd name="connsiteX0" fmla="*/ 20829 w 118144"/>
                    <a:gd name="connsiteY0" fmla="*/ 14027 h 118105"/>
                    <a:gd name="connsiteX1" fmla="*/ 14067 w 118144"/>
                    <a:gd name="connsiteY1" fmla="*/ 97276 h 118105"/>
                    <a:gd name="connsiteX2" fmla="*/ 97315 w 118144"/>
                    <a:gd name="connsiteY2" fmla="*/ 104039 h 118105"/>
                    <a:gd name="connsiteX3" fmla="*/ 104078 w 118144"/>
                    <a:gd name="connsiteY3" fmla="*/ 20790 h 118105"/>
                    <a:gd name="connsiteX4" fmla="*/ 20829 w 118144"/>
                    <a:gd name="connsiteY4" fmla="*/ 14027 h 118105"/>
                    <a:gd name="connsiteX5" fmla="*/ 93505 w 118144"/>
                    <a:gd name="connsiteY5" fmla="*/ 99467 h 118105"/>
                    <a:gd name="connsiteX6" fmla="*/ 18924 w 118144"/>
                    <a:gd name="connsiteY6" fmla="*/ 93466 h 118105"/>
                    <a:gd name="connsiteX7" fmla="*/ 24925 w 118144"/>
                    <a:gd name="connsiteY7" fmla="*/ 18885 h 118105"/>
                    <a:gd name="connsiteX8" fmla="*/ 99506 w 118144"/>
                    <a:gd name="connsiteY8" fmla="*/ 24886 h 118105"/>
                    <a:gd name="connsiteX9" fmla="*/ 93505 w 118144"/>
                    <a:gd name="connsiteY9" fmla="*/ 99467 h 118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8144" h="118105">
                      <a:moveTo>
                        <a:pt x="20829" y="14027"/>
                      </a:moveTo>
                      <a:cubicBezTo>
                        <a:pt x="-4031" y="35173"/>
                        <a:pt x="-7079" y="72416"/>
                        <a:pt x="14067" y="97276"/>
                      </a:cubicBezTo>
                      <a:cubicBezTo>
                        <a:pt x="35212" y="122136"/>
                        <a:pt x="72455" y="125184"/>
                        <a:pt x="97315" y="104039"/>
                      </a:cubicBezTo>
                      <a:cubicBezTo>
                        <a:pt x="122175" y="82893"/>
                        <a:pt x="125223" y="45650"/>
                        <a:pt x="104078" y="20790"/>
                      </a:cubicBezTo>
                      <a:cubicBezTo>
                        <a:pt x="82932" y="-4070"/>
                        <a:pt x="45690" y="-7023"/>
                        <a:pt x="20829" y="14027"/>
                      </a:cubicBezTo>
                      <a:close/>
                      <a:moveTo>
                        <a:pt x="93505" y="99467"/>
                      </a:moveTo>
                      <a:cubicBezTo>
                        <a:pt x="71217" y="118422"/>
                        <a:pt x="37784" y="115659"/>
                        <a:pt x="18924" y="93466"/>
                      </a:cubicBezTo>
                      <a:cubicBezTo>
                        <a:pt x="-30" y="71177"/>
                        <a:pt x="2637" y="37840"/>
                        <a:pt x="24925" y="18885"/>
                      </a:cubicBezTo>
                      <a:cubicBezTo>
                        <a:pt x="47214" y="-69"/>
                        <a:pt x="80646" y="2693"/>
                        <a:pt x="99506" y="24886"/>
                      </a:cubicBezTo>
                      <a:cubicBezTo>
                        <a:pt x="118461" y="47175"/>
                        <a:pt x="115794" y="80512"/>
                        <a:pt x="93505" y="99467"/>
                      </a:cubicBezTo>
                      <a:close/>
                    </a:path>
                  </a:pathLst>
                </a:custGeom>
                <a:solidFill>
                  <a:srgbClr val="99A8B1">
                    <a:alpha val="50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sp>
            <p:nvSpPr>
              <p:cNvPr id="3074" name="شكل حر: شكل 3073">
                <a:extLst>
                  <a:ext uri="{FF2B5EF4-FFF2-40B4-BE49-F238E27FC236}">
                    <a16:creationId xmlns:a16="http://schemas.microsoft.com/office/drawing/2014/main" id="{D6569363-1935-452A-1F28-5B4B53E3EC86}"/>
                  </a:ext>
                </a:extLst>
              </p:cNvPr>
              <p:cNvSpPr/>
              <p:nvPr/>
            </p:nvSpPr>
            <p:spPr>
              <a:xfrm>
                <a:off x="5055901" y="3763644"/>
                <a:ext cx="41270" cy="115666"/>
              </a:xfrm>
              <a:custGeom>
                <a:avLst/>
                <a:gdLst>
                  <a:gd name="connsiteX0" fmla="*/ 38735 w 41270"/>
                  <a:gd name="connsiteY0" fmla="*/ 113983 h 115666"/>
                  <a:gd name="connsiteX1" fmla="*/ 35973 w 41270"/>
                  <a:gd name="connsiteY1" fmla="*/ 115412 h 115666"/>
                  <a:gd name="connsiteX2" fmla="*/ 27210 w 41270"/>
                  <a:gd name="connsiteY2" fmla="*/ 110363 h 115666"/>
                  <a:gd name="connsiteX3" fmla="*/ 254 w 41270"/>
                  <a:gd name="connsiteY3" fmla="*/ 9017 h 115666"/>
                  <a:gd name="connsiteX4" fmla="*/ 5303 w 41270"/>
                  <a:gd name="connsiteY4" fmla="*/ 254 h 115666"/>
                  <a:gd name="connsiteX5" fmla="*/ 14066 w 41270"/>
                  <a:gd name="connsiteY5" fmla="*/ 5303 h 115666"/>
                  <a:gd name="connsiteX6" fmla="*/ 41021 w 41270"/>
                  <a:gd name="connsiteY6" fmla="*/ 106649 h 115666"/>
                  <a:gd name="connsiteX7" fmla="*/ 38735 w 41270"/>
                  <a:gd name="connsiteY7" fmla="*/ 113888 h 115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270" h="115666">
                    <a:moveTo>
                      <a:pt x="38735" y="113983"/>
                    </a:moveTo>
                    <a:cubicBezTo>
                      <a:pt x="37973" y="114650"/>
                      <a:pt x="37021" y="115126"/>
                      <a:pt x="35973" y="115412"/>
                    </a:cubicBezTo>
                    <a:cubicBezTo>
                      <a:pt x="32163" y="116459"/>
                      <a:pt x="28258" y="114173"/>
                      <a:pt x="27210" y="110363"/>
                    </a:cubicBezTo>
                    <a:lnTo>
                      <a:pt x="254" y="9017"/>
                    </a:lnTo>
                    <a:cubicBezTo>
                      <a:pt x="-793" y="5207"/>
                      <a:pt x="1493" y="1302"/>
                      <a:pt x="5303" y="254"/>
                    </a:cubicBezTo>
                    <a:cubicBezTo>
                      <a:pt x="9113" y="-793"/>
                      <a:pt x="13018" y="1493"/>
                      <a:pt x="14066" y="5303"/>
                    </a:cubicBezTo>
                    <a:lnTo>
                      <a:pt x="41021" y="106649"/>
                    </a:lnTo>
                    <a:cubicBezTo>
                      <a:pt x="41783" y="109411"/>
                      <a:pt x="40736" y="112173"/>
                      <a:pt x="38735" y="113888"/>
                    </a:cubicBezTo>
                    <a:close/>
                  </a:path>
                </a:pathLst>
              </a:custGeom>
              <a:solidFill>
                <a:srgbClr val="56331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3075" name="رسم 672">
                <a:extLst>
                  <a:ext uri="{FF2B5EF4-FFF2-40B4-BE49-F238E27FC236}">
                    <a16:creationId xmlns:a16="http://schemas.microsoft.com/office/drawing/2014/main" id="{EE9FAF66-DDD7-B4C2-EF14-5915DA2236D1}"/>
                  </a:ext>
                </a:extLst>
              </p:cNvPr>
              <p:cNvGrpSpPr/>
              <p:nvPr/>
            </p:nvGrpSpPr>
            <p:grpSpPr>
              <a:xfrm>
                <a:off x="4993415" y="3670175"/>
                <a:ext cx="38398" cy="85033"/>
                <a:chOff x="4993415" y="3670175"/>
                <a:chExt cx="38398" cy="85033"/>
              </a:xfrm>
              <a:solidFill>
                <a:srgbClr val="FFFFFF">
                  <a:alpha val="80000"/>
                </a:srgbClr>
              </a:solidFill>
            </p:grpSpPr>
            <p:sp>
              <p:nvSpPr>
                <p:cNvPr id="3076" name="شكل حر: شكل 3075">
                  <a:extLst>
                    <a:ext uri="{FF2B5EF4-FFF2-40B4-BE49-F238E27FC236}">
                      <a16:creationId xmlns:a16="http://schemas.microsoft.com/office/drawing/2014/main" id="{18896802-2D4D-EB59-3FC5-F21E3402C723}"/>
                    </a:ext>
                  </a:extLst>
                </p:cNvPr>
                <p:cNvSpPr/>
                <p:nvPr/>
              </p:nvSpPr>
              <p:spPr>
                <a:xfrm>
                  <a:off x="4993415" y="3670175"/>
                  <a:ext cx="38398" cy="64403"/>
                </a:xfrm>
                <a:custGeom>
                  <a:avLst/>
                  <a:gdLst>
                    <a:gd name="connsiteX0" fmla="*/ 22830 w 38398"/>
                    <a:gd name="connsiteY0" fmla="*/ 759 h 64403"/>
                    <a:gd name="connsiteX1" fmla="*/ 4066 w 38398"/>
                    <a:gd name="connsiteY1" fmla="*/ 15047 h 64403"/>
                    <a:gd name="connsiteX2" fmla="*/ 1304 w 38398"/>
                    <a:gd name="connsiteY2" fmla="*/ 47813 h 64403"/>
                    <a:gd name="connsiteX3" fmla="*/ 13972 w 38398"/>
                    <a:gd name="connsiteY3" fmla="*/ 63243 h 64403"/>
                    <a:gd name="connsiteX4" fmla="*/ 29974 w 38398"/>
                    <a:gd name="connsiteY4" fmla="*/ 58385 h 64403"/>
                    <a:gd name="connsiteX5" fmla="*/ 37975 w 38398"/>
                    <a:gd name="connsiteY5" fmla="*/ 23524 h 64403"/>
                    <a:gd name="connsiteX6" fmla="*/ 22830 w 38398"/>
                    <a:gd name="connsiteY6" fmla="*/ 950 h 644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398" h="64403">
                      <a:moveTo>
                        <a:pt x="22830" y="759"/>
                      </a:moveTo>
                      <a:cubicBezTo>
                        <a:pt x="13972" y="-3051"/>
                        <a:pt x="6733" y="8379"/>
                        <a:pt x="4066" y="15047"/>
                      </a:cubicBezTo>
                      <a:cubicBezTo>
                        <a:pt x="-220" y="25810"/>
                        <a:pt x="-1077" y="36573"/>
                        <a:pt x="1304" y="47813"/>
                      </a:cubicBezTo>
                      <a:cubicBezTo>
                        <a:pt x="2447" y="53051"/>
                        <a:pt x="7876" y="61624"/>
                        <a:pt x="13972" y="63243"/>
                      </a:cubicBezTo>
                      <a:cubicBezTo>
                        <a:pt x="19211" y="65720"/>
                        <a:pt x="24831" y="64291"/>
                        <a:pt x="29974" y="58385"/>
                      </a:cubicBezTo>
                      <a:cubicBezTo>
                        <a:pt x="38070" y="49146"/>
                        <a:pt x="39213" y="34954"/>
                        <a:pt x="37975" y="23524"/>
                      </a:cubicBezTo>
                      <a:cubicBezTo>
                        <a:pt x="36927" y="14094"/>
                        <a:pt x="31784" y="4760"/>
                        <a:pt x="22830" y="950"/>
                      </a:cubicBezTo>
                      <a:close/>
                    </a:path>
                  </a:pathLst>
                </a:custGeom>
                <a:solidFill>
                  <a:srgbClr val="FFFFFF">
                    <a:alpha val="80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077" name="شكل حر: شكل 3076">
                  <a:extLst>
                    <a:ext uri="{FF2B5EF4-FFF2-40B4-BE49-F238E27FC236}">
                      <a16:creationId xmlns:a16="http://schemas.microsoft.com/office/drawing/2014/main" id="{7906452F-8AF7-A1D7-B553-8FA026F83143}"/>
                    </a:ext>
                  </a:extLst>
                </p:cNvPr>
                <p:cNvSpPr/>
                <p:nvPr/>
              </p:nvSpPr>
              <p:spPr>
                <a:xfrm>
                  <a:off x="5014896" y="3737844"/>
                  <a:ext cx="16505" cy="17363"/>
                </a:xfrm>
                <a:custGeom>
                  <a:avLst/>
                  <a:gdLst>
                    <a:gd name="connsiteX0" fmla="*/ 11065 w 16505"/>
                    <a:gd name="connsiteY0" fmla="*/ 622 h 17363"/>
                    <a:gd name="connsiteX1" fmla="*/ 1636 w 16505"/>
                    <a:gd name="connsiteY1" fmla="*/ 14433 h 17363"/>
                    <a:gd name="connsiteX2" fmla="*/ 14780 w 16505"/>
                    <a:gd name="connsiteY2" fmla="*/ 14433 h 17363"/>
                    <a:gd name="connsiteX3" fmla="*/ 11065 w 16505"/>
                    <a:gd name="connsiteY3" fmla="*/ 622 h 17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505" h="17363">
                      <a:moveTo>
                        <a:pt x="11065" y="622"/>
                      </a:moveTo>
                      <a:cubicBezTo>
                        <a:pt x="2969" y="-2712"/>
                        <a:pt x="-3032" y="8147"/>
                        <a:pt x="1636" y="14433"/>
                      </a:cubicBezTo>
                      <a:cubicBezTo>
                        <a:pt x="4684" y="18529"/>
                        <a:pt x="11542" y="18148"/>
                        <a:pt x="14780" y="14433"/>
                      </a:cubicBezTo>
                      <a:cubicBezTo>
                        <a:pt x="18400" y="10242"/>
                        <a:pt x="15923" y="2622"/>
                        <a:pt x="11065" y="622"/>
                      </a:cubicBezTo>
                      <a:close/>
                    </a:path>
                  </a:pathLst>
                </a:custGeom>
                <a:solidFill>
                  <a:srgbClr val="FFFFFF">
                    <a:alpha val="80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  <p:grpSp>
          <p:nvGrpSpPr>
            <p:cNvPr id="3062" name="رسم 672">
              <a:extLst>
                <a:ext uri="{FF2B5EF4-FFF2-40B4-BE49-F238E27FC236}">
                  <a16:creationId xmlns:a16="http://schemas.microsoft.com/office/drawing/2014/main" id="{F5575085-C224-3EBF-9A8C-0D47088B45A4}"/>
                </a:ext>
              </a:extLst>
            </p:cNvPr>
            <p:cNvGrpSpPr/>
            <p:nvPr/>
          </p:nvGrpSpPr>
          <p:grpSpPr>
            <a:xfrm>
              <a:off x="5051250" y="3798376"/>
              <a:ext cx="56089" cy="68731"/>
              <a:chOff x="5051250" y="3798376"/>
              <a:chExt cx="56089" cy="68731"/>
            </a:xfrm>
          </p:grpSpPr>
          <p:grpSp>
            <p:nvGrpSpPr>
              <p:cNvPr id="3067" name="رسم 672">
                <a:extLst>
                  <a:ext uri="{FF2B5EF4-FFF2-40B4-BE49-F238E27FC236}">
                    <a16:creationId xmlns:a16="http://schemas.microsoft.com/office/drawing/2014/main" id="{346174DC-6534-6676-2194-18A604AA9625}"/>
                  </a:ext>
                </a:extLst>
              </p:cNvPr>
              <p:cNvGrpSpPr/>
              <p:nvPr/>
            </p:nvGrpSpPr>
            <p:grpSpPr>
              <a:xfrm>
                <a:off x="5051250" y="3798376"/>
                <a:ext cx="56089" cy="68731"/>
                <a:chOff x="5051250" y="3798376"/>
                <a:chExt cx="56089" cy="68731"/>
              </a:xfrm>
            </p:grpSpPr>
            <p:sp>
              <p:nvSpPr>
                <p:cNvPr id="3071" name="شكل حر: شكل 3070">
                  <a:extLst>
                    <a:ext uri="{FF2B5EF4-FFF2-40B4-BE49-F238E27FC236}">
                      <a16:creationId xmlns:a16="http://schemas.microsoft.com/office/drawing/2014/main" id="{E59CDF40-A6C6-5829-E61B-4ADF537FBCB1}"/>
                    </a:ext>
                  </a:extLst>
                </p:cNvPr>
                <p:cNvSpPr/>
                <p:nvPr/>
              </p:nvSpPr>
              <p:spPr>
                <a:xfrm>
                  <a:off x="5051250" y="3798376"/>
                  <a:ext cx="56089" cy="68731"/>
                </a:xfrm>
                <a:custGeom>
                  <a:avLst/>
                  <a:gdLst>
                    <a:gd name="connsiteX0" fmla="*/ 55769 w 56089"/>
                    <a:gd name="connsiteY0" fmla="*/ 43341 h 68731"/>
                    <a:gd name="connsiteX1" fmla="*/ 33480 w 56089"/>
                    <a:gd name="connsiteY1" fmla="*/ 479 h 68731"/>
                    <a:gd name="connsiteX2" fmla="*/ 20526 w 56089"/>
                    <a:gd name="connsiteY2" fmla="*/ 1145 h 68731"/>
                    <a:gd name="connsiteX3" fmla="*/ 7287 w 56089"/>
                    <a:gd name="connsiteY3" fmla="*/ 9242 h 68731"/>
                    <a:gd name="connsiteX4" fmla="*/ 1667 w 56089"/>
                    <a:gd name="connsiteY4" fmla="*/ 22767 h 68731"/>
                    <a:gd name="connsiteX5" fmla="*/ 1000 w 56089"/>
                    <a:gd name="connsiteY5" fmla="*/ 40103 h 68731"/>
                    <a:gd name="connsiteX6" fmla="*/ 12049 w 56089"/>
                    <a:gd name="connsiteY6" fmla="*/ 63725 h 68731"/>
                    <a:gd name="connsiteX7" fmla="*/ 33004 w 56089"/>
                    <a:gd name="connsiteY7" fmla="*/ 68106 h 68731"/>
                    <a:gd name="connsiteX8" fmla="*/ 51483 w 56089"/>
                    <a:gd name="connsiteY8" fmla="*/ 54581 h 68731"/>
                    <a:gd name="connsiteX9" fmla="*/ 55769 w 56089"/>
                    <a:gd name="connsiteY9" fmla="*/ 43341 h 68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6089" h="68731">
                      <a:moveTo>
                        <a:pt x="55769" y="43341"/>
                      </a:moveTo>
                      <a:cubicBezTo>
                        <a:pt x="57769" y="28387"/>
                        <a:pt x="50435" y="3812"/>
                        <a:pt x="33480" y="479"/>
                      </a:cubicBezTo>
                      <a:cubicBezTo>
                        <a:pt x="29670" y="-283"/>
                        <a:pt x="24241" y="-188"/>
                        <a:pt x="20526" y="1145"/>
                      </a:cubicBezTo>
                      <a:cubicBezTo>
                        <a:pt x="15764" y="2860"/>
                        <a:pt x="10620" y="5432"/>
                        <a:pt x="7287" y="9242"/>
                      </a:cubicBezTo>
                      <a:cubicBezTo>
                        <a:pt x="3667" y="13433"/>
                        <a:pt x="3477" y="17910"/>
                        <a:pt x="1667" y="22767"/>
                      </a:cubicBezTo>
                      <a:cubicBezTo>
                        <a:pt x="-429" y="28197"/>
                        <a:pt x="-429" y="34388"/>
                        <a:pt x="1000" y="40103"/>
                      </a:cubicBezTo>
                      <a:cubicBezTo>
                        <a:pt x="1286" y="45246"/>
                        <a:pt x="8525" y="60010"/>
                        <a:pt x="12049" y="63725"/>
                      </a:cubicBezTo>
                      <a:cubicBezTo>
                        <a:pt x="18336" y="70392"/>
                        <a:pt x="24813" y="68678"/>
                        <a:pt x="33004" y="68106"/>
                      </a:cubicBezTo>
                      <a:cubicBezTo>
                        <a:pt x="39957" y="67630"/>
                        <a:pt x="47673" y="59819"/>
                        <a:pt x="51483" y="54581"/>
                      </a:cubicBezTo>
                      <a:cubicBezTo>
                        <a:pt x="53864" y="51342"/>
                        <a:pt x="55197" y="47437"/>
                        <a:pt x="55769" y="43341"/>
                      </a:cubicBezTo>
                      <a:close/>
                    </a:path>
                  </a:pathLst>
                </a:custGeom>
                <a:solidFill>
                  <a:srgbClr val="56331D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072" name="شكل حر: شكل 3071">
                  <a:extLst>
                    <a:ext uri="{FF2B5EF4-FFF2-40B4-BE49-F238E27FC236}">
                      <a16:creationId xmlns:a16="http://schemas.microsoft.com/office/drawing/2014/main" id="{DE86E80F-B732-7E22-AA01-C1E317A92ED9}"/>
                    </a:ext>
                  </a:extLst>
                </p:cNvPr>
                <p:cNvSpPr/>
                <p:nvPr/>
              </p:nvSpPr>
              <p:spPr>
                <a:xfrm>
                  <a:off x="5054526" y="3802058"/>
                  <a:ext cx="48196" cy="59030"/>
                </a:xfrm>
                <a:custGeom>
                  <a:avLst/>
                  <a:gdLst>
                    <a:gd name="connsiteX0" fmla="*/ 47921 w 48196"/>
                    <a:gd name="connsiteY0" fmla="*/ 37183 h 59030"/>
                    <a:gd name="connsiteX1" fmla="*/ 28776 w 48196"/>
                    <a:gd name="connsiteY1" fmla="*/ 416 h 59030"/>
                    <a:gd name="connsiteX2" fmla="*/ 17631 w 48196"/>
                    <a:gd name="connsiteY2" fmla="*/ 988 h 59030"/>
                    <a:gd name="connsiteX3" fmla="*/ 6201 w 48196"/>
                    <a:gd name="connsiteY3" fmla="*/ 7941 h 59030"/>
                    <a:gd name="connsiteX4" fmla="*/ 1439 w 48196"/>
                    <a:gd name="connsiteY4" fmla="*/ 19561 h 59030"/>
                    <a:gd name="connsiteX5" fmla="*/ 867 w 48196"/>
                    <a:gd name="connsiteY5" fmla="*/ 34420 h 59030"/>
                    <a:gd name="connsiteX6" fmla="*/ 10392 w 48196"/>
                    <a:gd name="connsiteY6" fmla="*/ 54709 h 59030"/>
                    <a:gd name="connsiteX7" fmla="*/ 28395 w 48196"/>
                    <a:gd name="connsiteY7" fmla="*/ 58519 h 59030"/>
                    <a:gd name="connsiteX8" fmla="*/ 44301 w 48196"/>
                    <a:gd name="connsiteY8" fmla="*/ 46898 h 59030"/>
                    <a:gd name="connsiteX9" fmla="*/ 47921 w 48196"/>
                    <a:gd name="connsiteY9" fmla="*/ 37278 h 59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8196" h="59030">
                      <a:moveTo>
                        <a:pt x="47921" y="37183"/>
                      </a:moveTo>
                      <a:cubicBezTo>
                        <a:pt x="49635" y="24324"/>
                        <a:pt x="43349" y="3178"/>
                        <a:pt x="28776" y="416"/>
                      </a:cubicBezTo>
                      <a:cubicBezTo>
                        <a:pt x="25537" y="-251"/>
                        <a:pt x="20870" y="-155"/>
                        <a:pt x="17631" y="988"/>
                      </a:cubicBezTo>
                      <a:cubicBezTo>
                        <a:pt x="13536" y="2416"/>
                        <a:pt x="9154" y="4607"/>
                        <a:pt x="6201" y="7941"/>
                      </a:cubicBezTo>
                      <a:cubicBezTo>
                        <a:pt x="3058" y="11560"/>
                        <a:pt x="2963" y="15466"/>
                        <a:pt x="1439" y="19561"/>
                      </a:cubicBezTo>
                      <a:cubicBezTo>
                        <a:pt x="-371" y="24229"/>
                        <a:pt x="-371" y="29467"/>
                        <a:pt x="867" y="34420"/>
                      </a:cubicBezTo>
                      <a:cubicBezTo>
                        <a:pt x="1058" y="38802"/>
                        <a:pt x="7344" y="51565"/>
                        <a:pt x="10392" y="54709"/>
                      </a:cubicBezTo>
                      <a:cubicBezTo>
                        <a:pt x="15726" y="60424"/>
                        <a:pt x="21346" y="58995"/>
                        <a:pt x="28395" y="58519"/>
                      </a:cubicBezTo>
                      <a:cubicBezTo>
                        <a:pt x="34395" y="58138"/>
                        <a:pt x="40968" y="51470"/>
                        <a:pt x="44301" y="46898"/>
                      </a:cubicBezTo>
                      <a:cubicBezTo>
                        <a:pt x="46302" y="44136"/>
                        <a:pt x="47445" y="40802"/>
                        <a:pt x="47921" y="37278"/>
                      </a:cubicBezTo>
                      <a:close/>
                    </a:path>
                  </a:pathLst>
                </a:custGeom>
                <a:solidFill>
                  <a:srgbClr val="F1DBC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sp>
            <p:nvSpPr>
              <p:cNvPr id="3068" name="شكل حر: شكل 3067">
                <a:extLst>
                  <a:ext uri="{FF2B5EF4-FFF2-40B4-BE49-F238E27FC236}">
                    <a16:creationId xmlns:a16="http://schemas.microsoft.com/office/drawing/2014/main" id="{D73636C8-FAB4-D1BB-2E81-0EB5481B6B94}"/>
                  </a:ext>
                </a:extLst>
              </p:cNvPr>
              <p:cNvSpPr/>
              <p:nvPr/>
            </p:nvSpPr>
            <p:spPr>
              <a:xfrm>
                <a:off x="5082105" y="3831584"/>
                <a:ext cx="21316" cy="10324"/>
              </a:xfrm>
              <a:custGeom>
                <a:avLst/>
                <a:gdLst>
                  <a:gd name="connsiteX0" fmla="*/ 13865 w 21316"/>
                  <a:gd name="connsiteY0" fmla="*/ 132 h 10324"/>
                  <a:gd name="connsiteX1" fmla="*/ 244 w 21316"/>
                  <a:gd name="connsiteY1" fmla="*/ 7276 h 10324"/>
                  <a:gd name="connsiteX2" fmla="*/ 720 w 21316"/>
                  <a:gd name="connsiteY2" fmla="*/ 8895 h 10324"/>
                  <a:gd name="connsiteX3" fmla="*/ 11579 w 21316"/>
                  <a:gd name="connsiteY3" fmla="*/ 5657 h 10324"/>
                  <a:gd name="connsiteX4" fmla="*/ 16341 w 21316"/>
                  <a:gd name="connsiteY4" fmla="*/ 8038 h 10324"/>
                  <a:gd name="connsiteX5" fmla="*/ 19961 w 21316"/>
                  <a:gd name="connsiteY5" fmla="*/ 10229 h 10324"/>
                  <a:gd name="connsiteX6" fmla="*/ 21104 w 21316"/>
                  <a:gd name="connsiteY6" fmla="*/ 9371 h 10324"/>
                  <a:gd name="connsiteX7" fmla="*/ 13769 w 21316"/>
                  <a:gd name="connsiteY7" fmla="*/ 132 h 10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316" h="10324">
                    <a:moveTo>
                      <a:pt x="13865" y="132"/>
                    </a:moveTo>
                    <a:cubicBezTo>
                      <a:pt x="8245" y="-820"/>
                      <a:pt x="3673" y="3561"/>
                      <a:pt x="244" y="7276"/>
                    </a:cubicBezTo>
                    <a:cubicBezTo>
                      <a:pt x="-137" y="7752"/>
                      <a:pt x="-137" y="9467"/>
                      <a:pt x="720" y="8895"/>
                    </a:cubicBezTo>
                    <a:cubicBezTo>
                      <a:pt x="4149" y="6704"/>
                      <a:pt x="7388" y="5085"/>
                      <a:pt x="11579" y="5657"/>
                    </a:cubicBezTo>
                    <a:cubicBezTo>
                      <a:pt x="13293" y="5847"/>
                      <a:pt x="15103" y="6990"/>
                      <a:pt x="16341" y="8038"/>
                    </a:cubicBezTo>
                    <a:cubicBezTo>
                      <a:pt x="17484" y="8991"/>
                      <a:pt x="18818" y="9371"/>
                      <a:pt x="19961" y="10229"/>
                    </a:cubicBezTo>
                    <a:cubicBezTo>
                      <a:pt x="20437" y="10610"/>
                      <a:pt x="21008" y="9752"/>
                      <a:pt x="21104" y="9371"/>
                    </a:cubicBezTo>
                    <a:cubicBezTo>
                      <a:pt x="22342" y="4800"/>
                      <a:pt x="17960" y="799"/>
                      <a:pt x="13769" y="132"/>
                    </a:cubicBezTo>
                    <a:close/>
                  </a:path>
                </a:pathLst>
              </a:custGeom>
              <a:solidFill>
                <a:srgbClr val="56331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069" name="شكل حر: شكل 3068">
                <a:extLst>
                  <a:ext uri="{FF2B5EF4-FFF2-40B4-BE49-F238E27FC236}">
                    <a16:creationId xmlns:a16="http://schemas.microsoft.com/office/drawing/2014/main" id="{2CAAD3E4-C220-F50F-6755-5B57E04A59C0}"/>
                  </a:ext>
                </a:extLst>
              </p:cNvPr>
              <p:cNvSpPr/>
              <p:nvPr/>
            </p:nvSpPr>
            <p:spPr>
              <a:xfrm>
                <a:off x="5080013" y="3816315"/>
                <a:ext cx="25032" cy="12497"/>
              </a:xfrm>
              <a:custGeom>
                <a:avLst/>
                <a:gdLst>
                  <a:gd name="connsiteX0" fmla="*/ 14623 w 25032"/>
                  <a:gd name="connsiteY0" fmla="*/ 66 h 12497"/>
                  <a:gd name="connsiteX1" fmla="*/ 7384 w 25032"/>
                  <a:gd name="connsiteY1" fmla="*/ 1685 h 12497"/>
                  <a:gd name="connsiteX2" fmla="*/ 3574 w 25032"/>
                  <a:gd name="connsiteY2" fmla="*/ 4161 h 12497"/>
                  <a:gd name="connsiteX3" fmla="*/ 431 w 25032"/>
                  <a:gd name="connsiteY3" fmla="*/ 6924 h 12497"/>
                  <a:gd name="connsiteX4" fmla="*/ 717 w 25032"/>
                  <a:gd name="connsiteY4" fmla="*/ 8924 h 12497"/>
                  <a:gd name="connsiteX5" fmla="*/ 5003 w 25032"/>
                  <a:gd name="connsiteY5" fmla="*/ 6828 h 12497"/>
                  <a:gd name="connsiteX6" fmla="*/ 12051 w 25032"/>
                  <a:gd name="connsiteY6" fmla="*/ 5400 h 12497"/>
                  <a:gd name="connsiteX7" fmla="*/ 22338 w 25032"/>
                  <a:gd name="connsiteY7" fmla="*/ 11877 h 12497"/>
                  <a:gd name="connsiteX8" fmla="*/ 24910 w 25032"/>
                  <a:gd name="connsiteY8" fmla="*/ 7781 h 12497"/>
                  <a:gd name="connsiteX9" fmla="*/ 14623 w 25032"/>
                  <a:gd name="connsiteY9" fmla="*/ 161 h 1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032" h="12497">
                    <a:moveTo>
                      <a:pt x="14623" y="66"/>
                    </a:moveTo>
                    <a:cubicBezTo>
                      <a:pt x="12147" y="-220"/>
                      <a:pt x="9575" y="447"/>
                      <a:pt x="7384" y="1685"/>
                    </a:cubicBezTo>
                    <a:cubicBezTo>
                      <a:pt x="6051" y="2447"/>
                      <a:pt x="4812" y="3209"/>
                      <a:pt x="3574" y="4161"/>
                    </a:cubicBezTo>
                    <a:cubicBezTo>
                      <a:pt x="2431" y="5019"/>
                      <a:pt x="1574" y="6162"/>
                      <a:pt x="431" y="6924"/>
                    </a:cubicBezTo>
                    <a:cubicBezTo>
                      <a:pt x="-141" y="7305"/>
                      <a:pt x="-236" y="9210"/>
                      <a:pt x="717" y="8924"/>
                    </a:cubicBezTo>
                    <a:cubicBezTo>
                      <a:pt x="2241" y="8448"/>
                      <a:pt x="3574" y="7495"/>
                      <a:pt x="5003" y="6828"/>
                    </a:cubicBezTo>
                    <a:cubicBezTo>
                      <a:pt x="7098" y="5971"/>
                      <a:pt x="9765" y="5400"/>
                      <a:pt x="12051" y="5400"/>
                    </a:cubicBezTo>
                    <a:cubicBezTo>
                      <a:pt x="16052" y="5400"/>
                      <a:pt x="20243" y="8733"/>
                      <a:pt x="22338" y="11877"/>
                    </a:cubicBezTo>
                    <a:cubicBezTo>
                      <a:pt x="23958" y="14258"/>
                      <a:pt x="25482" y="9114"/>
                      <a:pt x="24910" y="7781"/>
                    </a:cubicBezTo>
                    <a:cubicBezTo>
                      <a:pt x="23196" y="3780"/>
                      <a:pt x="18909" y="637"/>
                      <a:pt x="14623" y="161"/>
                    </a:cubicBezTo>
                    <a:close/>
                  </a:path>
                </a:pathLst>
              </a:custGeom>
              <a:solidFill>
                <a:srgbClr val="56331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070" name="شكل حر: شكل 3069">
                <a:extLst>
                  <a:ext uri="{FF2B5EF4-FFF2-40B4-BE49-F238E27FC236}">
                    <a16:creationId xmlns:a16="http://schemas.microsoft.com/office/drawing/2014/main" id="{5735D2BC-FCF0-3F44-C9A7-167977C2F55D}"/>
                  </a:ext>
                </a:extLst>
              </p:cNvPr>
              <p:cNvSpPr/>
              <p:nvPr/>
            </p:nvSpPr>
            <p:spPr>
              <a:xfrm>
                <a:off x="5074157" y="3803923"/>
                <a:ext cx="23431" cy="13124"/>
              </a:xfrm>
              <a:custGeom>
                <a:avLst/>
                <a:gdLst>
                  <a:gd name="connsiteX0" fmla="*/ 23432 w 23431"/>
                  <a:gd name="connsiteY0" fmla="*/ 6267 h 13124"/>
                  <a:gd name="connsiteX1" fmla="*/ 23432 w 23431"/>
                  <a:gd name="connsiteY1" fmla="*/ 4743 h 13124"/>
                  <a:gd name="connsiteX2" fmla="*/ 0 w 23431"/>
                  <a:gd name="connsiteY2" fmla="*/ 13125 h 13124"/>
                  <a:gd name="connsiteX3" fmla="*/ 23432 w 23431"/>
                  <a:gd name="connsiteY3" fmla="*/ 6171 h 13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431" h="13124">
                    <a:moveTo>
                      <a:pt x="23432" y="6267"/>
                    </a:moveTo>
                    <a:cubicBezTo>
                      <a:pt x="23432" y="5695"/>
                      <a:pt x="23432" y="5124"/>
                      <a:pt x="23432" y="4743"/>
                    </a:cubicBezTo>
                    <a:cubicBezTo>
                      <a:pt x="20955" y="-6687"/>
                      <a:pt x="1810" y="5124"/>
                      <a:pt x="0" y="13125"/>
                    </a:cubicBezTo>
                    <a:cubicBezTo>
                      <a:pt x="5906" y="6648"/>
                      <a:pt x="15049" y="4171"/>
                      <a:pt x="23432" y="6171"/>
                    </a:cubicBezTo>
                    <a:close/>
                  </a:path>
                </a:pathLst>
              </a:custGeom>
              <a:solidFill>
                <a:srgbClr val="56331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sp>
          <p:nvSpPr>
            <p:cNvPr id="3063" name="شكل حر: شكل 3062">
              <a:extLst>
                <a:ext uri="{FF2B5EF4-FFF2-40B4-BE49-F238E27FC236}">
                  <a16:creationId xmlns:a16="http://schemas.microsoft.com/office/drawing/2014/main" id="{B030BB25-4241-5C8A-775C-7930D76C9A71}"/>
                </a:ext>
              </a:extLst>
            </p:cNvPr>
            <p:cNvSpPr/>
            <p:nvPr/>
          </p:nvSpPr>
          <p:spPr>
            <a:xfrm>
              <a:off x="5287095" y="3701380"/>
              <a:ext cx="56910" cy="97035"/>
            </a:xfrm>
            <a:custGeom>
              <a:avLst/>
              <a:gdLst>
                <a:gd name="connsiteX0" fmla="*/ 35951 w 56910"/>
                <a:gd name="connsiteY0" fmla="*/ 77663 h 97035"/>
                <a:gd name="connsiteX1" fmla="*/ 11090 w 56910"/>
                <a:gd name="connsiteY1" fmla="*/ 95855 h 97035"/>
                <a:gd name="connsiteX2" fmla="*/ 1184 w 56910"/>
                <a:gd name="connsiteY2" fmla="*/ 93760 h 97035"/>
                <a:gd name="connsiteX3" fmla="*/ 3185 w 56910"/>
                <a:gd name="connsiteY3" fmla="*/ 83854 h 97035"/>
                <a:gd name="connsiteX4" fmla="*/ 42618 w 56910"/>
                <a:gd name="connsiteY4" fmla="*/ 44325 h 97035"/>
                <a:gd name="connsiteX5" fmla="*/ 31664 w 56910"/>
                <a:gd name="connsiteY5" fmla="*/ 29085 h 97035"/>
                <a:gd name="connsiteX6" fmla="*/ 7757 w 56910"/>
                <a:gd name="connsiteY6" fmla="*/ 13845 h 97035"/>
                <a:gd name="connsiteX7" fmla="*/ 3566 w 56910"/>
                <a:gd name="connsiteY7" fmla="*/ 4701 h 97035"/>
                <a:gd name="connsiteX8" fmla="*/ 12614 w 56910"/>
                <a:gd name="connsiteY8" fmla="*/ 415 h 97035"/>
                <a:gd name="connsiteX9" fmla="*/ 40046 w 56910"/>
                <a:gd name="connsiteY9" fmla="*/ 17560 h 97035"/>
                <a:gd name="connsiteX10" fmla="*/ 56906 w 56910"/>
                <a:gd name="connsiteY10" fmla="*/ 44706 h 97035"/>
                <a:gd name="connsiteX11" fmla="*/ 35855 w 56910"/>
                <a:gd name="connsiteY11" fmla="*/ 77663 h 97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910" h="97035">
                  <a:moveTo>
                    <a:pt x="35951" y="77663"/>
                  </a:moveTo>
                  <a:cubicBezTo>
                    <a:pt x="29378" y="83282"/>
                    <a:pt x="21187" y="89188"/>
                    <a:pt x="11090" y="95855"/>
                  </a:cubicBezTo>
                  <a:cubicBezTo>
                    <a:pt x="7757" y="98046"/>
                    <a:pt x="3375" y="97094"/>
                    <a:pt x="1184" y="93760"/>
                  </a:cubicBezTo>
                  <a:cubicBezTo>
                    <a:pt x="-1006" y="90426"/>
                    <a:pt x="-54" y="86045"/>
                    <a:pt x="3185" y="83854"/>
                  </a:cubicBezTo>
                  <a:cubicBezTo>
                    <a:pt x="12900" y="77472"/>
                    <a:pt x="42332" y="58136"/>
                    <a:pt x="42618" y="44325"/>
                  </a:cubicBezTo>
                  <a:cubicBezTo>
                    <a:pt x="42618" y="42515"/>
                    <a:pt x="42713" y="37086"/>
                    <a:pt x="31664" y="29085"/>
                  </a:cubicBezTo>
                  <a:cubicBezTo>
                    <a:pt x="14138" y="16417"/>
                    <a:pt x="7757" y="13845"/>
                    <a:pt x="7757" y="13845"/>
                  </a:cubicBezTo>
                  <a:cubicBezTo>
                    <a:pt x="4137" y="12416"/>
                    <a:pt x="2232" y="8321"/>
                    <a:pt x="3566" y="4701"/>
                  </a:cubicBezTo>
                  <a:cubicBezTo>
                    <a:pt x="4899" y="1082"/>
                    <a:pt x="8900" y="-919"/>
                    <a:pt x="12614" y="415"/>
                  </a:cubicBezTo>
                  <a:cubicBezTo>
                    <a:pt x="13853" y="796"/>
                    <a:pt x="20901" y="3653"/>
                    <a:pt x="40046" y="17560"/>
                  </a:cubicBezTo>
                  <a:cubicBezTo>
                    <a:pt x="51572" y="25942"/>
                    <a:pt x="57096" y="34800"/>
                    <a:pt x="56906" y="44706"/>
                  </a:cubicBezTo>
                  <a:cubicBezTo>
                    <a:pt x="56715" y="55088"/>
                    <a:pt x="50333" y="65376"/>
                    <a:pt x="35855" y="77663"/>
                  </a:cubicBezTo>
                  <a:close/>
                </a:path>
              </a:pathLst>
            </a:custGeom>
            <a:solidFill>
              <a:srgbClr val="56331D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3064" name="رسم 672">
              <a:extLst>
                <a:ext uri="{FF2B5EF4-FFF2-40B4-BE49-F238E27FC236}">
                  <a16:creationId xmlns:a16="http://schemas.microsoft.com/office/drawing/2014/main" id="{AB1BEC69-C83E-EE84-FD7F-C970E91745D2}"/>
                </a:ext>
              </a:extLst>
            </p:cNvPr>
            <p:cNvGrpSpPr/>
            <p:nvPr/>
          </p:nvGrpSpPr>
          <p:grpSpPr>
            <a:xfrm>
              <a:off x="5210777" y="3771537"/>
              <a:ext cx="100237" cy="63809"/>
              <a:chOff x="5210777" y="3771537"/>
              <a:chExt cx="100237" cy="63809"/>
            </a:xfrm>
          </p:grpSpPr>
          <p:sp>
            <p:nvSpPr>
              <p:cNvPr id="3065" name="شكل حر: شكل 3064">
                <a:extLst>
                  <a:ext uri="{FF2B5EF4-FFF2-40B4-BE49-F238E27FC236}">
                    <a16:creationId xmlns:a16="http://schemas.microsoft.com/office/drawing/2014/main" id="{B350728E-5A09-B31C-0AFD-8260A2C5DD46}"/>
                  </a:ext>
                </a:extLst>
              </p:cNvPr>
              <p:cNvSpPr/>
              <p:nvPr/>
            </p:nvSpPr>
            <p:spPr>
              <a:xfrm>
                <a:off x="5210777" y="3771537"/>
                <a:ext cx="100237" cy="63809"/>
              </a:xfrm>
              <a:custGeom>
                <a:avLst/>
                <a:gdLst>
                  <a:gd name="connsiteX0" fmla="*/ 31115 w 100237"/>
                  <a:gd name="connsiteY0" fmla="*/ 10268 h 63809"/>
                  <a:gd name="connsiteX1" fmla="*/ 13208 w 100237"/>
                  <a:gd name="connsiteY1" fmla="*/ 16841 h 63809"/>
                  <a:gd name="connsiteX2" fmla="*/ 64 w 100237"/>
                  <a:gd name="connsiteY2" fmla="*/ 28461 h 63809"/>
                  <a:gd name="connsiteX3" fmla="*/ 35878 w 100237"/>
                  <a:gd name="connsiteY3" fmla="*/ 29318 h 63809"/>
                  <a:gd name="connsiteX4" fmla="*/ 45308 w 100237"/>
                  <a:gd name="connsiteY4" fmla="*/ 49130 h 63809"/>
                  <a:gd name="connsiteX5" fmla="*/ 46355 w 100237"/>
                  <a:gd name="connsiteY5" fmla="*/ 48749 h 63809"/>
                  <a:gd name="connsiteX6" fmla="*/ 47403 w 100237"/>
                  <a:gd name="connsiteY6" fmla="*/ 50178 h 63809"/>
                  <a:gd name="connsiteX7" fmla="*/ 56452 w 100237"/>
                  <a:gd name="connsiteY7" fmla="*/ 54369 h 63809"/>
                  <a:gd name="connsiteX8" fmla="*/ 69120 w 100237"/>
                  <a:gd name="connsiteY8" fmla="*/ 63704 h 63809"/>
                  <a:gd name="connsiteX9" fmla="*/ 84360 w 100237"/>
                  <a:gd name="connsiteY9" fmla="*/ 54464 h 63809"/>
                  <a:gd name="connsiteX10" fmla="*/ 84360 w 100237"/>
                  <a:gd name="connsiteY10" fmla="*/ 54464 h 63809"/>
                  <a:gd name="connsiteX11" fmla="*/ 92647 w 100237"/>
                  <a:gd name="connsiteY11" fmla="*/ 10840 h 63809"/>
                  <a:gd name="connsiteX12" fmla="*/ 31115 w 100237"/>
                  <a:gd name="connsiteY12" fmla="*/ 10459 h 63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0237" h="63809">
                    <a:moveTo>
                      <a:pt x="31115" y="10268"/>
                    </a:moveTo>
                    <a:cubicBezTo>
                      <a:pt x="25115" y="12269"/>
                      <a:pt x="19114" y="14269"/>
                      <a:pt x="13208" y="16841"/>
                    </a:cubicBezTo>
                    <a:cubicBezTo>
                      <a:pt x="7970" y="19031"/>
                      <a:pt x="826" y="22079"/>
                      <a:pt x="64" y="28461"/>
                    </a:cubicBezTo>
                    <a:cubicBezTo>
                      <a:pt x="-1460" y="41320"/>
                      <a:pt x="24734" y="33890"/>
                      <a:pt x="35878" y="29318"/>
                    </a:cubicBezTo>
                    <a:cubicBezTo>
                      <a:pt x="35021" y="36176"/>
                      <a:pt x="37783" y="47511"/>
                      <a:pt x="45308" y="49130"/>
                    </a:cubicBezTo>
                    <a:cubicBezTo>
                      <a:pt x="45784" y="49226"/>
                      <a:pt x="46165" y="49130"/>
                      <a:pt x="46355" y="48749"/>
                    </a:cubicBezTo>
                    <a:cubicBezTo>
                      <a:pt x="46736" y="49226"/>
                      <a:pt x="47022" y="49702"/>
                      <a:pt x="47403" y="50178"/>
                    </a:cubicBezTo>
                    <a:cubicBezTo>
                      <a:pt x="49499" y="53512"/>
                      <a:pt x="52642" y="55893"/>
                      <a:pt x="56452" y="54369"/>
                    </a:cubicBezTo>
                    <a:cubicBezTo>
                      <a:pt x="59214" y="59132"/>
                      <a:pt x="63977" y="62942"/>
                      <a:pt x="69120" y="63704"/>
                    </a:cubicBezTo>
                    <a:cubicBezTo>
                      <a:pt x="75026" y="64561"/>
                      <a:pt x="82074" y="60084"/>
                      <a:pt x="84360" y="54464"/>
                    </a:cubicBezTo>
                    <a:cubicBezTo>
                      <a:pt x="84360" y="54464"/>
                      <a:pt x="84360" y="54464"/>
                      <a:pt x="84360" y="54464"/>
                    </a:cubicBezTo>
                    <a:cubicBezTo>
                      <a:pt x="104934" y="49988"/>
                      <a:pt x="103029" y="23032"/>
                      <a:pt x="92647" y="10840"/>
                    </a:cubicBezTo>
                    <a:cubicBezTo>
                      <a:pt x="76550" y="-8115"/>
                      <a:pt x="52737" y="1791"/>
                      <a:pt x="31115" y="10459"/>
                    </a:cubicBezTo>
                    <a:close/>
                  </a:path>
                </a:pathLst>
              </a:custGeom>
              <a:solidFill>
                <a:srgbClr val="56331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066" name="شكل حر: شكل 3065">
                <a:extLst>
                  <a:ext uri="{FF2B5EF4-FFF2-40B4-BE49-F238E27FC236}">
                    <a16:creationId xmlns:a16="http://schemas.microsoft.com/office/drawing/2014/main" id="{9F1F4EA0-23CC-0E8B-CE39-4EF869BA9E32}"/>
                  </a:ext>
                </a:extLst>
              </p:cNvPr>
              <p:cNvSpPr/>
              <p:nvPr/>
            </p:nvSpPr>
            <p:spPr>
              <a:xfrm>
                <a:off x="5216303" y="3775066"/>
                <a:ext cx="90797" cy="53696"/>
              </a:xfrm>
              <a:custGeom>
                <a:avLst/>
                <a:gdLst>
                  <a:gd name="connsiteX0" fmla="*/ 79596 w 90797"/>
                  <a:gd name="connsiteY0" fmla="*/ 45886 h 53696"/>
                  <a:gd name="connsiteX1" fmla="*/ 71690 w 90797"/>
                  <a:gd name="connsiteY1" fmla="*/ 39886 h 53696"/>
                  <a:gd name="connsiteX2" fmla="*/ 72167 w 90797"/>
                  <a:gd name="connsiteY2" fmla="*/ 36743 h 53696"/>
                  <a:gd name="connsiteX3" fmla="*/ 72167 w 90797"/>
                  <a:gd name="connsiteY3" fmla="*/ 36171 h 53696"/>
                  <a:gd name="connsiteX4" fmla="*/ 70547 w 90797"/>
                  <a:gd name="connsiteY4" fmla="*/ 35695 h 53696"/>
                  <a:gd name="connsiteX5" fmla="*/ 66737 w 90797"/>
                  <a:gd name="connsiteY5" fmla="*/ 48268 h 53696"/>
                  <a:gd name="connsiteX6" fmla="*/ 67214 w 90797"/>
                  <a:gd name="connsiteY6" fmla="*/ 48268 h 53696"/>
                  <a:gd name="connsiteX7" fmla="*/ 70357 w 90797"/>
                  <a:gd name="connsiteY7" fmla="*/ 44077 h 53696"/>
                  <a:gd name="connsiteX8" fmla="*/ 70357 w 90797"/>
                  <a:gd name="connsiteY8" fmla="*/ 44077 h 53696"/>
                  <a:gd name="connsiteX9" fmla="*/ 71309 w 90797"/>
                  <a:gd name="connsiteY9" fmla="*/ 44077 h 53696"/>
                  <a:gd name="connsiteX10" fmla="*/ 73214 w 90797"/>
                  <a:gd name="connsiteY10" fmla="*/ 51221 h 53696"/>
                  <a:gd name="connsiteX11" fmla="*/ 60356 w 90797"/>
                  <a:gd name="connsiteY11" fmla="*/ 52459 h 53696"/>
                  <a:gd name="connsiteX12" fmla="*/ 51688 w 90797"/>
                  <a:gd name="connsiteY12" fmla="*/ 33885 h 53696"/>
                  <a:gd name="connsiteX13" fmla="*/ 56736 w 90797"/>
                  <a:gd name="connsiteY13" fmla="*/ 28742 h 53696"/>
                  <a:gd name="connsiteX14" fmla="*/ 57117 w 90797"/>
                  <a:gd name="connsiteY14" fmla="*/ 27980 h 53696"/>
                  <a:gd name="connsiteX15" fmla="*/ 48640 w 90797"/>
                  <a:gd name="connsiteY15" fmla="*/ 33123 h 53696"/>
                  <a:gd name="connsiteX16" fmla="*/ 48640 w 90797"/>
                  <a:gd name="connsiteY16" fmla="*/ 33790 h 53696"/>
                  <a:gd name="connsiteX17" fmla="*/ 48164 w 90797"/>
                  <a:gd name="connsiteY17" fmla="*/ 35981 h 53696"/>
                  <a:gd name="connsiteX18" fmla="*/ 48735 w 90797"/>
                  <a:gd name="connsiteY18" fmla="*/ 45125 h 53696"/>
                  <a:gd name="connsiteX19" fmla="*/ 46354 w 90797"/>
                  <a:gd name="connsiteY19" fmla="*/ 44648 h 53696"/>
                  <a:gd name="connsiteX20" fmla="*/ 45782 w 90797"/>
                  <a:gd name="connsiteY20" fmla="*/ 44363 h 53696"/>
                  <a:gd name="connsiteX21" fmla="*/ 41972 w 90797"/>
                  <a:gd name="connsiteY21" fmla="*/ 33123 h 53696"/>
                  <a:gd name="connsiteX22" fmla="*/ 42353 w 90797"/>
                  <a:gd name="connsiteY22" fmla="*/ 28932 h 53696"/>
                  <a:gd name="connsiteX23" fmla="*/ 47306 w 90797"/>
                  <a:gd name="connsiteY23" fmla="*/ 21693 h 53696"/>
                  <a:gd name="connsiteX24" fmla="*/ 47306 w 90797"/>
                  <a:gd name="connsiteY24" fmla="*/ 21217 h 53696"/>
                  <a:gd name="connsiteX25" fmla="*/ 39210 w 90797"/>
                  <a:gd name="connsiteY25" fmla="*/ 25884 h 53696"/>
                  <a:gd name="connsiteX26" fmla="*/ 38162 w 90797"/>
                  <a:gd name="connsiteY26" fmla="*/ 30170 h 53696"/>
                  <a:gd name="connsiteX27" fmla="*/ 38162 w 90797"/>
                  <a:gd name="connsiteY27" fmla="*/ 36933 h 53696"/>
                  <a:gd name="connsiteX28" fmla="*/ 35019 w 90797"/>
                  <a:gd name="connsiteY28" fmla="*/ 28075 h 53696"/>
                  <a:gd name="connsiteX29" fmla="*/ 36067 w 90797"/>
                  <a:gd name="connsiteY29" fmla="*/ 20169 h 53696"/>
                  <a:gd name="connsiteX30" fmla="*/ 39115 w 90797"/>
                  <a:gd name="connsiteY30" fmla="*/ 17407 h 53696"/>
                  <a:gd name="connsiteX31" fmla="*/ 43020 w 90797"/>
                  <a:gd name="connsiteY31" fmla="*/ 13787 h 53696"/>
                  <a:gd name="connsiteX32" fmla="*/ 43211 w 90797"/>
                  <a:gd name="connsiteY32" fmla="*/ 12454 h 53696"/>
                  <a:gd name="connsiteX33" fmla="*/ 33686 w 90797"/>
                  <a:gd name="connsiteY33" fmla="*/ 15216 h 53696"/>
                  <a:gd name="connsiteX34" fmla="*/ 30923 w 90797"/>
                  <a:gd name="connsiteY34" fmla="*/ 21407 h 53696"/>
                  <a:gd name="connsiteX35" fmla="*/ 16160 w 90797"/>
                  <a:gd name="connsiteY35" fmla="*/ 26075 h 53696"/>
                  <a:gd name="connsiteX36" fmla="*/ 3301 w 90797"/>
                  <a:gd name="connsiteY36" fmla="*/ 27503 h 53696"/>
                  <a:gd name="connsiteX37" fmla="*/ 3301 w 90797"/>
                  <a:gd name="connsiteY37" fmla="*/ 19407 h 53696"/>
                  <a:gd name="connsiteX38" fmla="*/ 15397 w 90797"/>
                  <a:gd name="connsiteY38" fmla="*/ 13502 h 53696"/>
                  <a:gd name="connsiteX39" fmla="*/ 15683 w 90797"/>
                  <a:gd name="connsiteY39" fmla="*/ 13502 h 53696"/>
                  <a:gd name="connsiteX40" fmla="*/ 53402 w 90797"/>
                  <a:gd name="connsiteY40" fmla="*/ 643 h 53696"/>
                  <a:gd name="connsiteX41" fmla="*/ 74072 w 90797"/>
                  <a:gd name="connsiteY41" fmla="*/ 2738 h 53696"/>
                  <a:gd name="connsiteX42" fmla="*/ 85597 w 90797"/>
                  <a:gd name="connsiteY42" fmla="*/ 11977 h 53696"/>
                  <a:gd name="connsiteX43" fmla="*/ 79406 w 90797"/>
                  <a:gd name="connsiteY43" fmla="*/ 46077 h 53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0797" h="53696">
                    <a:moveTo>
                      <a:pt x="79596" y="45886"/>
                    </a:moveTo>
                    <a:cubicBezTo>
                      <a:pt x="79310" y="41410"/>
                      <a:pt x="76358" y="38362"/>
                      <a:pt x="71690" y="39886"/>
                    </a:cubicBezTo>
                    <a:cubicBezTo>
                      <a:pt x="71976" y="38838"/>
                      <a:pt x="72167" y="37790"/>
                      <a:pt x="72167" y="36743"/>
                    </a:cubicBezTo>
                    <a:cubicBezTo>
                      <a:pt x="72167" y="36552"/>
                      <a:pt x="72167" y="36361"/>
                      <a:pt x="72167" y="36171"/>
                    </a:cubicBezTo>
                    <a:cubicBezTo>
                      <a:pt x="71690" y="35981"/>
                      <a:pt x="71119" y="35790"/>
                      <a:pt x="70547" y="35695"/>
                    </a:cubicBezTo>
                    <a:cubicBezTo>
                      <a:pt x="71309" y="39981"/>
                      <a:pt x="69595" y="45601"/>
                      <a:pt x="66737" y="48268"/>
                    </a:cubicBezTo>
                    <a:cubicBezTo>
                      <a:pt x="66833" y="48268"/>
                      <a:pt x="67023" y="48268"/>
                      <a:pt x="67214" y="48268"/>
                    </a:cubicBezTo>
                    <a:cubicBezTo>
                      <a:pt x="69023" y="47506"/>
                      <a:pt x="69785" y="45886"/>
                      <a:pt x="70357" y="44077"/>
                    </a:cubicBezTo>
                    <a:lnTo>
                      <a:pt x="70357" y="44077"/>
                    </a:lnTo>
                    <a:cubicBezTo>
                      <a:pt x="70357" y="44077"/>
                      <a:pt x="71024" y="44077"/>
                      <a:pt x="71309" y="44077"/>
                    </a:cubicBezTo>
                    <a:cubicBezTo>
                      <a:pt x="76262" y="42553"/>
                      <a:pt x="76453" y="48935"/>
                      <a:pt x="73214" y="51221"/>
                    </a:cubicBezTo>
                    <a:cubicBezTo>
                      <a:pt x="69500" y="53888"/>
                      <a:pt x="64356" y="54554"/>
                      <a:pt x="60356" y="52459"/>
                    </a:cubicBezTo>
                    <a:cubicBezTo>
                      <a:pt x="53783" y="49030"/>
                      <a:pt x="51212" y="41219"/>
                      <a:pt x="51688" y="33885"/>
                    </a:cubicBezTo>
                    <a:cubicBezTo>
                      <a:pt x="52926" y="31885"/>
                      <a:pt x="55117" y="30265"/>
                      <a:pt x="56736" y="28742"/>
                    </a:cubicBezTo>
                    <a:cubicBezTo>
                      <a:pt x="56927" y="28551"/>
                      <a:pt x="57022" y="28265"/>
                      <a:pt x="57117" y="27980"/>
                    </a:cubicBezTo>
                    <a:cubicBezTo>
                      <a:pt x="53783" y="28742"/>
                      <a:pt x="50640" y="30170"/>
                      <a:pt x="48640" y="33123"/>
                    </a:cubicBezTo>
                    <a:cubicBezTo>
                      <a:pt x="48640" y="33314"/>
                      <a:pt x="48640" y="33599"/>
                      <a:pt x="48640" y="33790"/>
                    </a:cubicBezTo>
                    <a:cubicBezTo>
                      <a:pt x="48354" y="34456"/>
                      <a:pt x="48259" y="35219"/>
                      <a:pt x="48164" y="35981"/>
                    </a:cubicBezTo>
                    <a:cubicBezTo>
                      <a:pt x="47878" y="38457"/>
                      <a:pt x="47973" y="41981"/>
                      <a:pt x="48735" y="45125"/>
                    </a:cubicBezTo>
                    <a:cubicBezTo>
                      <a:pt x="47878" y="45125"/>
                      <a:pt x="47116" y="44934"/>
                      <a:pt x="46354" y="44648"/>
                    </a:cubicBezTo>
                    <a:cubicBezTo>
                      <a:pt x="46163" y="44648"/>
                      <a:pt x="45973" y="44458"/>
                      <a:pt x="45782" y="44363"/>
                    </a:cubicBezTo>
                    <a:cubicBezTo>
                      <a:pt x="43973" y="40838"/>
                      <a:pt x="42258" y="37123"/>
                      <a:pt x="41972" y="33123"/>
                    </a:cubicBezTo>
                    <a:cubicBezTo>
                      <a:pt x="41972" y="31790"/>
                      <a:pt x="42163" y="30361"/>
                      <a:pt x="42353" y="28932"/>
                    </a:cubicBezTo>
                    <a:cubicBezTo>
                      <a:pt x="43496" y="26170"/>
                      <a:pt x="46449" y="24646"/>
                      <a:pt x="47306" y="21693"/>
                    </a:cubicBezTo>
                    <a:cubicBezTo>
                      <a:pt x="47306" y="21598"/>
                      <a:pt x="47306" y="21407"/>
                      <a:pt x="47306" y="21217"/>
                    </a:cubicBezTo>
                    <a:cubicBezTo>
                      <a:pt x="44258" y="21788"/>
                      <a:pt x="41020" y="23884"/>
                      <a:pt x="39210" y="25884"/>
                    </a:cubicBezTo>
                    <a:cubicBezTo>
                      <a:pt x="38734" y="27218"/>
                      <a:pt x="38448" y="28742"/>
                      <a:pt x="38162" y="30170"/>
                    </a:cubicBezTo>
                    <a:cubicBezTo>
                      <a:pt x="37877" y="31885"/>
                      <a:pt x="37877" y="34266"/>
                      <a:pt x="38162" y="36933"/>
                    </a:cubicBezTo>
                    <a:cubicBezTo>
                      <a:pt x="35781" y="35028"/>
                      <a:pt x="35114" y="31980"/>
                      <a:pt x="35019" y="28075"/>
                    </a:cubicBezTo>
                    <a:cubicBezTo>
                      <a:pt x="35019" y="25122"/>
                      <a:pt x="35305" y="22550"/>
                      <a:pt x="36067" y="20169"/>
                    </a:cubicBezTo>
                    <a:cubicBezTo>
                      <a:pt x="36924" y="19217"/>
                      <a:pt x="37877" y="18359"/>
                      <a:pt x="39115" y="17407"/>
                    </a:cubicBezTo>
                    <a:cubicBezTo>
                      <a:pt x="40639" y="16264"/>
                      <a:pt x="42068" y="15406"/>
                      <a:pt x="43020" y="13787"/>
                    </a:cubicBezTo>
                    <a:cubicBezTo>
                      <a:pt x="43211" y="13502"/>
                      <a:pt x="43306" y="12930"/>
                      <a:pt x="43211" y="12454"/>
                    </a:cubicBezTo>
                    <a:cubicBezTo>
                      <a:pt x="39877" y="12835"/>
                      <a:pt x="36448" y="13787"/>
                      <a:pt x="33686" y="15216"/>
                    </a:cubicBezTo>
                    <a:cubicBezTo>
                      <a:pt x="32162" y="16550"/>
                      <a:pt x="31400" y="19026"/>
                      <a:pt x="30923" y="21407"/>
                    </a:cubicBezTo>
                    <a:cubicBezTo>
                      <a:pt x="25970" y="22931"/>
                      <a:pt x="21017" y="24360"/>
                      <a:pt x="16160" y="26075"/>
                    </a:cubicBezTo>
                    <a:cubicBezTo>
                      <a:pt x="11969" y="27503"/>
                      <a:pt x="7682" y="27884"/>
                      <a:pt x="3301" y="27503"/>
                    </a:cubicBezTo>
                    <a:cubicBezTo>
                      <a:pt x="-2129" y="27027"/>
                      <a:pt x="62" y="21407"/>
                      <a:pt x="3301" y="19407"/>
                    </a:cubicBezTo>
                    <a:cubicBezTo>
                      <a:pt x="7206" y="17121"/>
                      <a:pt x="11207" y="15216"/>
                      <a:pt x="15397" y="13502"/>
                    </a:cubicBezTo>
                    <a:cubicBezTo>
                      <a:pt x="15397" y="13502"/>
                      <a:pt x="15588" y="13502"/>
                      <a:pt x="15683" y="13502"/>
                    </a:cubicBezTo>
                    <a:cubicBezTo>
                      <a:pt x="28256" y="9120"/>
                      <a:pt x="40258" y="3214"/>
                      <a:pt x="53402" y="643"/>
                    </a:cubicBezTo>
                    <a:cubicBezTo>
                      <a:pt x="60451" y="-691"/>
                      <a:pt x="67404" y="71"/>
                      <a:pt x="74072" y="2738"/>
                    </a:cubicBezTo>
                    <a:cubicBezTo>
                      <a:pt x="78739" y="4643"/>
                      <a:pt x="82358" y="8263"/>
                      <a:pt x="85597" y="11977"/>
                    </a:cubicBezTo>
                    <a:cubicBezTo>
                      <a:pt x="93217" y="20550"/>
                      <a:pt x="93503" y="41981"/>
                      <a:pt x="79406" y="46077"/>
                    </a:cubicBezTo>
                    <a:close/>
                  </a:path>
                </a:pathLst>
              </a:custGeom>
              <a:solidFill>
                <a:srgbClr val="F1DBCB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</p:grpSp>
      <p:pic>
        <p:nvPicPr>
          <p:cNvPr id="3133" name="صورة 3132" descr="صورة تحتوي على لقطة شاشة, التصميم&#10;&#10;تم إنشاء الوصف تلقائياً">
            <a:extLst>
              <a:ext uri="{FF2B5EF4-FFF2-40B4-BE49-F238E27FC236}">
                <a16:creationId xmlns:a16="http://schemas.microsoft.com/office/drawing/2014/main" id="{645A4432-8F84-3846-1A99-1D6BFF2BDF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13" y="3186798"/>
            <a:ext cx="3762374" cy="1444516"/>
          </a:xfrm>
          <a:prstGeom prst="rect">
            <a:avLst/>
          </a:prstGeom>
        </p:spPr>
      </p:pic>
      <p:pic>
        <p:nvPicPr>
          <p:cNvPr id="3134" name="صورة 3133" descr="صورة تحتوي على لقطة شاشة, التصميم&#10;&#10;تم إنشاء الوصف تلقائياً">
            <a:extLst>
              <a:ext uri="{FF2B5EF4-FFF2-40B4-BE49-F238E27FC236}">
                <a16:creationId xmlns:a16="http://schemas.microsoft.com/office/drawing/2014/main" id="{E2A1E16D-9D90-0F65-6761-D5A7705CC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13" y="4979319"/>
            <a:ext cx="3762374" cy="1444516"/>
          </a:xfrm>
          <a:prstGeom prst="rect">
            <a:avLst/>
          </a:prstGeom>
        </p:spPr>
      </p:pic>
      <p:grpSp>
        <p:nvGrpSpPr>
          <p:cNvPr id="3135" name="رسم 12">
            <a:extLst>
              <a:ext uri="{FF2B5EF4-FFF2-40B4-BE49-F238E27FC236}">
                <a16:creationId xmlns:a16="http://schemas.microsoft.com/office/drawing/2014/main" id="{827904A8-7DB6-E480-2B0D-C39BCBB084BF}"/>
              </a:ext>
            </a:extLst>
          </p:cNvPr>
          <p:cNvGrpSpPr/>
          <p:nvPr/>
        </p:nvGrpSpPr>
        <p:grpSpPr>
          <a:xfrm>
            <a:off x="3341209" y="5396174"/>
            <a:ext cx="1539155" cy="1465058"/>
            <a:chOff x="4617414" y="2011509"/>
            <a:chExt cx="2962165" cy="2819562"/>
          </a:xfrm>
        </p:grpSpPr>
        <p:grpSp>
          <p:nvGrpSpPr>
            <p:cNvPr id="3136" name="رسم 12">
              <a:extLst>
                <a:ext uri="{FF2B5EF4-FFF2-40B4-BE49-F238E27FC236}">
                  <a16:creationId xmlns:a16="http://schemas.microsoft.com/office/drawing/2014/main" id="{4F153911-41B0-C62B-ACEB-9E3D4604DEDB}"/>
                </a:ext>
              </a:extLst>
            </p:cNvPr>
            <p:cNvGrpSpPr/>
            <p:nvPr/>
          </p:nvGrpSpPr>
          <p:grpSpPr>
            <a:xfrm>
              <a:off x="5298856" y="2011509"/>
              <a:ext cx="1067967" cy="1432779"/>
              <a:chOff x="5298856" y="2011509"/>
              <a:chExt cx="1067967" cy="1432779"/>
            </a:xfrm>
          </p:grpSpPr>
          <p:sp>
            <p:nvSpPr>
              <p:cNvPr id="3500" name="شكل حر: شكل 3499">
                <a:extLst>
                  <a:ext uri="{FF2B5EF4-FFF2-40B4-BE49-F238E27FC236}">
                    <a16:creationId xmlns:a16="http://schemas.microsoft.com/office/drawing/2014/main" id="{19E1E0EE-E040-C209-8951-311DD60279DA}"/>
                  </a:ext>
                </a:extLst>
              </p:cNvPr>
              <p:cNvSpPr/>
              <p:nvPr/>
            </p:nvSpPr>
            <p:spPr>
              <a:xfrm>
                <a:off x="5412732" y="2667179"/>
                <a:ext cx="545382" cy="165320"/>
              </a:xfrm>
              <a:custGeom>
                <a:avLst/>
                <a:gdLst>
                  <a:gd name="connsiteX0" fmla="*/ 540321 w 545382"/>
                  <a:gd name="connsiteY0" fmla="*/ 2947 h 165320"/>
                  <a:gd name="connsiteX1" fmla="*/ 465000 w 545382"/>
                  <a:gd name="connsiteY1" fmla="*/ 113 h 165320"/>
                  <a:gd name="connsiteX2" fmla="*/ 393324 w 545382"/>
                  <a:gd name="connsiteY2" fmla="*/ 8212 h 165320"/>
                  <a:gd name="connsiteX3" fmla="*/ 368623 w 545382"/>
                  <a:gd name="connsiteY3" fmla="*/ 13881 h 165320"/>
                  <a:gd name="connsiteX4" fmla="*/ 366598 w 545382"/>
                  <a:gd name="connsiteY4" fmla="*/ 3352 h 165320"/>
                  <a:gd name="connsiteX5" fmla="*/ 364573 w 545382"/>
                  <a:gd name="connsiteY5" fmla="*/ 3352 h 165320"/>
                  <a:gd name="connsiteX6" fmla="*/ 366193 w 545382"/>
                  <a:gd name="connsiteY6" fmla="*/ 14286 h 165320"/>
                  <a:gd name="connsiteX7" fmla="*/ 352020 w 545382"/>
                  <a:gd name="connsiteY7" fmla="*/ 17525 h 165320"/>
                  <a:gd name="connsiteX8" fmla="*/ 352020 w 545382"/>
                  <a:gd name="connsiteY8" fmla="*/ 16716 h 165320"/>
                  <a:gd name="connsiteX9" fmla="*/ 349995 w 545382"/>
                  <a:gd name="connsiteY9" fmla="*/ 16716 h 165320"/>
                  <a:gd name="connsiteX10" fmla="*/ 349995 w 545382"/>
                  <a:gd name="connsiteY10" fmla="*/ 17930 h 165320"/>
                  <a:gd name="connsiteX11" fmla="*/ 331772 w 545382"/>
                  <a:gd name="connsiteY11" fmla="*/ 21575 h 165320"/>
                  <a:gd name="connsiteX12" fmla="*/ 331772 w 545382"/>
                  <a:gd name="connsiteY12" fmla="*/ 17930 h 165320"/>
                  <a:gd name="connsiteX13" fmla="*/ 329747 w 545382"/>
                  <a:gd name="connsiteY13" fmla="*/ 17930 h 165320"/>
                  <a:gd name="connsiteX14" fmla="*/ 329747 w 545382"/>
                  <a:gd name="connsiteY14" fmla="*/ 21980 h 165320"/>
                  <a:gd name="connsiteX15" fmla="*/ 315979 w 545382"/>
                  <a:gd name="connsiteY15" fmla="*/ 24005 h 165320"/>
                  <a:gd name="connsiteX16" fmla="*/ 277914 w 545382"/>
                  <a:gd name="connsiteY16" fmla="*/ 26839 h 165320"/>
                  <a:gd name="connsiteX17" fmla="*/ 242279 w 545382"/>
                  <a:gd name="connsiteY17" fmla="*/ 33723 h 165320"/>
                  <a:gd name="connsiteX18" fmla="*/ 242279 w 545382"/>
                  <a:gd name="connsiteY18" fmla="*/ 33723 h 165320"/>
                  <a:gd name="connsiteX19" fmla="*/ 245518 w 545382"/>
                  <a:gd name="connsiteY19" fmla="*/ 25624 h 165320"/>
                  <a:gd name="connsiteX20" fmla="*/ 243493 w 545382"/>
                  <a:gd name="connsiteY20" fmla="*/ 24814 h 165320"/>
                  <a:gd name="connsiteX21" fmla="*/ 239444 w 545382"/>
                  <a:gd name="connsiteY21" fmla="*/ 34128 h 165320"/>
                  <a:gd name="connsiteX22" fmla="*/ 208668 w 545382"/>
                  <a:gd name="connsiteY22" fmla="*/ 41417 h 165320"/>
                  <a:gd name="connsiteX23" fmla="*/ 199354 w 545382"/>
                  <a:gd name="connsiteY23" fmla="*/ 43037 h 165320"/>
                  <a:gd name="connsiteX24" fmla="*/ 203403 w 545382"/>
                  <a:gd name="connsiteY24" fmla="*/ 34938 h 165320"/>
                  <a:gd name="connsiteX25" fmla="*/ 201784 w 545382"/>
                  <a:gd name="connsiteY25" fmla="*/ 34128 h 165320"/>
                  <a:gd name="connsiteX26" fmla="*/ 196519 w 545382"/>
                  <a:gd name="connsiteY26" fmla="*/ 43442 h 165320"/>
                  <a:gd name="connsiteX27" fmla="*/ 163718 w 545382"/>
                  <a:gd name="connsiteY27" fmla="*/ 44657 h 165320"/>
                  <a:gd name="connsiteX28" fmla="*/ 170603 w 545382"/>
                  <a:gd name="connsiteY28" fmla="*/ 30079 h 165320"/>
                  <a:gd name="connsiteX29" fmla="*/ 168578 w 545382"/>
                  <a:gd name="connsiteY29" fmla="*/ 29269 h 165320"/>
                  <a:gd name="connsiteX30" fmla="*/ 159669 w 545382"/>
                  <a:gd name="connsiteY30" fmla="*/ 44252 h 165320"/>
                  <a:gd name="connsiteX31" fmla="*/ 126868 w 545382"/>
                  <a:gd name="connsiteY31" fmla="*/ 38583 h 165320"/>
                  <a:gd name="connsiteX32" fmla="*/ 130918 w 545382"/>
                  <a:gd name="connsiteY32" fmla="*/ 34128 h 165320"/>
                  <a:gd name="connsiteX33" fmla="*/ 129298 w 545382"/>
                  <a:gd name="connsiteY33" fmla="*/ 32104 h 165320"/>
                  <a:gd name="connsiteX34" fmla="*/ 123628 w 545382"/>
                  <a:gd name="connsiteY34" fmla="*/ 37368 h 165320"/>
                  <a:gd name="connsiteX35" fmla="*/ 108240 w 545382"/>
                  <a:gd name="connsiteY35" fmla="*/ 32913 h 165320"/>
                  <a:gd name="connsiteX36" fmla="*/ 111480 w 545382"/>
                  <a:gd name="connsiteY36" fmla="*/ 30484 h 165320"/>
                  <a:gd name="connsiteX37" fmla="*/ 109860 w 545382"/>
                  <a:gd name="connsiteY37" fmla="*/ 28459 h 165320"/>
                  <a:gd name="connsiteX38" fmla="*/ 104596 w 545382"/>
                  <a:gd name="connsiteY38" fmla="*/ 32104 h 165320"/>
                  <a:gd name="connsiteX39" fmla="*/ 62886 w 545382"/>
                  <a:gd name="connsiteY39" fmla="*/ 25219 h 165320"/>
                  <a:gd name="connsiteX40" fmla="*/ 3763 w 545382"/>
                  <a:gd name="connsiteY40" fmla="*/ 96085 h 165320"/>
                  <a:gd name="connsiteX41" fmla="*/ 5383 w 545382"/>
                  <a:gd name="connsiteY41" fmla="*/ 96490 h 165320"/>
                  <a:gd name="connsiteX42" fmla="*/ 71795 w 545382"/>
                  <a:gd name="connsiteY42" fmla="*/ 162497 h 165320"/>
                  <a:gd name="connsiteX43" fmla="*/ 211097 w 545382"/>
                  <a:gd name="connsiteY43" fmla="*/ 145084 h 165320"/>
                  <a:gd name="connsiteX44" fmla="*/ 296137 w 545382"/>
                  <a:gd name="connsiteY44" fmla="*/ 122002 h 165320"/>
                  <a:gd name="connsiteX45" fmla="*/ 381986 w 545382"/>
                  <a:gd name="connsiteY45" fmla="*/ 95680 h 165320"/>
                  <a:gd name="connsiteX46" fmla="*/ 544776 w 545382"/>
                  <a:gd name="connsiteY46" fmla="*/ 8212 h 165320"/>
                  <a:gd name="connsiteX47" fmla="*/ 544776 w 545382"/>
                  <a:gd name="connsiteY47" fmla="*/ 6187 h 165320"/>
                  <a:gd name="connsiteX48" fmla="*/ 541536 w 545382"/>
                  <a:gd name="connsiteY48" fmla="*/ 2137 h 16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45382" h="165320">
                    <a:moveTo>
                      <a:pt x="540321" y="2947"/>
                    </a:moveTo>
                    <a:cubicBezTo>
                      <a:pt x="515214" y="2947"/>
                      <a:pt x="490107" y="923"/>
                      <a:pt x="465000" y="113"/>
                    </a:cubicBezTo>
                    <a:cubicBezTo>
                      <a:pt x="440704" y="-697"/>
                      <a:pt x="417216" y="2947"/>
                      <a:pt x="393324" y="8212"/>
                    </a:cubicBezTo>
                    <a:cubicBezTo>
                      <a:pt x="385225" y="10236"/>
                      <a:pt x="376722" y="11856"/>
                      <a:pt x="368623" y="13881"/>
                    </a:cubicBezTo>
                    <a:cubicBezTo>
                      <a:pt x="367813" y="10236"/>
                      <a:pt x="367408" y="6592"/>
                      <a:pt x="366598" y="3352"/>
                    </a:cubicBezTo>
                    <a:cubicBezTo>
                      <a:pt x="366598" y="2137"/>
                      <a:pt x="364168" y="2542"/>
                      <a:pt x="364573" y="3352"/>
                    </a:cubicBezTo>
                    <a:cubicBezTo>
                      <a:pt x="364978" y="6592"/>
                      <a:pt x="365383" y="10236"/>
                      <a:pt x="366193" y="14286"/>
                    </a:cubicBezTo>
                    <a:cubicBezTo>
                      <a:pt x="361333" y="15501"/>
                      <a:pt x="356879" y="16311"/>
                      <a:pt x="352020" y="17525"/>
                    </a:cubicBezTo>
                    <a:lnTo>
                      <a:pt x="352020" y="16716"/>
                    </a:lnTo>
                    <a:cubicBezTo>
                      <a:pt x="352020" y="16716"/>
                      <a:pt x="349995" y="15501"/>
                      <a:pt x="349995" y="16716"/>
                    </a:cubicBezTo>
                    <a:lnTo>
                      <a:pt x="349995" y="17930"/>
                    </a:lnTo>
                    <a:cubicBezTo>
                      <a:pt x="343921" y="19145"/>
                      <a:pt x="337846" y="20360"/>
                      <a:pt x="331772" y="21575"/>
                    </a:cubicBezTo>
                    <a:lnTo>
                      <a:pt x="331772" y="17930"/>
                    </a:lnTo>
                    <a:cubicBezTo>
                      <a:pt x="331772" y="17930"/>
                      <a:pt x="329747" y="16311"/>
                      <a:pt x="329747" y="17930"/>
                    </a:cubicBezTo>
                    <a:lnTo>
                      <a:pt x="329747" y="21980"/>
                    </a:lnTo>
                    <a:cubicBezTo>
                      <a:pt x="325293" y="22790"/>
                      <a:pt x="320839" y="23600"/>
                      <a:pt x="315979" y="24005"/>
                    </a:cubicBezTo>
                    <a:cubicBezTo>
                      <a:pt x="303426" y="25624"/>
                      <a:pt x="290467" y="25624"/>
                      <a:pt x="277914" y="26839"/>
                    </a:cubicBezTo>
                    <a:cubicBezTo>
                      <a:pt x="265766" y="28054"/>
                      <a:pt x="254022" y="30889"/>
                      <a:pt x="242279" y="33723"/>
                    </a:cubicBezTo>
                    <a:cubicBezTo>
                      <a:pt x="242279" y="33723"/>
                      <a:pt x="242279" y="33723"/>
                      <a:pt x="242279" y="33723"/>
                    </a:cubicBezTo>
                    <a:cubicBezTo>
                      <a:pt x="243493" y="30889"/>
                      <a:pt x="244303" y="28459"/>
                      <a:pt x="245518" y="25624"/>
                    </a:cubicBezTo>
                    <a:cubicBezTo>
                      <a:pt x="245923" y="24410"/>
                      <a:pt x="243898" y="23600"/>
                      <a:pt x="243493" y="24814"/>
                    </a:cubicBezTo>
                    <a:cubicBezTo>
                      <a:pt x="241874" y="28054"/>
                      <a:pt x="240659" y="31294"/>
                      <a:pt x="239444" y="34128"/>
                    </a:cubicBezTo>
                    <a:cubicBezTo>
                      <a:pt x="229320" y="36558"/>
                      <a:pt x="218791" y="39393"/>
                      <a:pt x="208668" y="41417"/>
                    </a:cubicBezTo>
                    <a:cubicBezTo>
                      <a:pt x="205833" y="42227"/>
                      <a:pt x="202593" y="42632"/>
                      <a:pt x="199354" y="43037"/>
                    </a:cubicBezTo>
                    <a:cubicBezTo>
                      <a:pt x="200974" y="40203"/>
                      <a:pt x="202189" y="37773"/>
                      <a:pt x="203403" y="34938"/>
                    </a:cubicBezTo>
                    <a:cubicBezTo>
                      <a:pt x="204213" y="33723"/>
                      <a:pt x="202189" y="32913"/>
                      <a:pt x="201784" y="34128"/>
                    </a:cubicBezTo>
                    <a:cubicBezTo>
                      <a:pt x="200164" y="36963"/>
                      <a:pt x="198544" y="40203"/>
                      <a:pt x="196519" y="43442"/>
                    </a:cubicBezTo>
                    <a:cubicBezTo>
                      <a:pt x="185586" y="45062"/>
                      <a:pt x="174652" y="45467"/>
                      <a:pt x="163718" y="44657"/>
                    </a:cubicBezTo>
                    <a:cubicBezTo>
                      <a:pt x="166148" y="39798"/>
                      <a:pt x="168578" y="35343"/>
                      <a:pt x="170603" y="30079"/>
                    </a:cubicBezTo>
                    <a:cubicBezTo>
                      <a:pt x="171007" y="28864"/>
                      <a:pt x="169388" y="28054"/>
                      <a:pt x="168578" y="29269"/>
                    </a:cubicBezTo>
                    <a:cubicBezTo>
                      <a:pt x="166148" y="33723"/>
                      <a:pt x="163313" y="38583"/>
                      <a:pt x="159669" y="44252"/>
                    </a:cubicBezTo>
                    <a:cubicBezTo>
                      <a:pt x="148735" y="43442"/>
                      <a:pt x="137802" y="41417"/>
                      <a:pt x="126868" y="38583"/>
                    </a:cubicBezTo>
                    <a:cubicBezTo>
                      <a:pt x="128083" y="36963"/>
                      <a:pt x="129703" y="35748"/>
                      <a:pt x="130918" y="34128"/>
                    </a:cubicBezTo>
                    <a:cubicBezTo>
                      <a:pt x="131727" y="32913"/>
                      <a:pt x="130108" y="31294"/>
                      <a:pt x="129298" y="32104"/>
                    </a:cubicBezTo>
                    <a:cubicBezTo>
                      <a:pt x="127273" y="33723"/>
                      <a:pt x="125653" y="35748"/>
                      <a:pt x="123628" y="37368"/>
                    </a:cubicBezTo>
                    <a:cubicBezTo>
                      <a:pt x="118769" y="35748"/>
                      <a:pt x="113505" y="34533"/>
                      <a:pt x="108240" y="32913"/>
                    </a:cubicBezTo>
                    <a:cubicBezTo>
                      <a:pt x="109455" y="32104"/>
                      <a:pt x="110265" y="31294"/>
                      <a:pt x="111480" y="30484"/>
                    </a:cubicBezTo>
                    <a:cubicBezTo>
                      <a:pt x="112695" y="29674"/>
                      <a:pt x="111480" y="27649"/>
                      <a:pt x="109860" y="28459"/>
                    </a:cubicBezTo>
                    <a:cubicBezTo>
                      <a:pt x="107835" y="29674"/>
                      <a:pt x="106216" y="30889"/>
                      <a:pt x="104596" y="32104"/>
                    </a:cubicBezTo>
                    <a:cubicBezTo>
                      <a:pt x="90828" y="28459"/>
                      <a:pt x="77059" y="25624"/>
                      <a:pt x="62886" y="25219"/>
                    </a:cubicBezTo>
                    <a:cubicBezTo>
                      <a:pt x="28870" y="25219"/>
                      <a:pt x="-12839" y="60855"/>
                      <a:pt x="3763" y="96085"/>
                    </a:cubicBezTo>
                    <a:cubicBezTo>
                      <a:pt x="3763" y="96895"/>
                      <a:pt x="4573" y="96895"/>
                      <a:pt x="5383" y="96490"/>
                    </a:cubicBezTo>
                    <a:cubicBezTo>
                      <a:pt x="13077" y="130506"/>
                      <a:pt x="35754" y="155208"/>
                      <a:pt x="71795" y="162497"/>
                    </a:cubicBezTo>
                    <a:cubicBezTo>
                      <a:pt x="117554" y="171811"/>
                      <a:pt x="167363" y="156018"/>
                      <a:pt x="211097" y="145084"/>
                    </a:cubicBezTo>
                    <a:cubicBezTo>
                      <a:pt x="239444" y="137795"/>
                      <a:pt x="267790" y="130101"/>
                      <a:pt x="296137" y="122002"/>
                    </a:cubicBezTo>
                    <a:cubicBezTo>
                      <a:pt x="324888" y="113903"/>
                      <a:pt x="353639" y="106209"/>
                      <a:pt x="381986" y="95680"/>
                    </a:cubicBezTo>
                    <a:cubicBezTo>
                      <a:pt x="439489" y="74218"/>
                      <a:pt x="493347" y="41417"/>
                      <a:pt x="544776" y="8212"/>
                    </a:cubicBezTo>
                    <a:cubicBezTo>
                      <a:pt x="545585" y="7807"/>
                      <a:pt x="545585" y="6592"/>
                      <a:pt x="544776" y="6187"/>
                    </a:cubicBezTo>
                    <a:cubicBezTo>
                      <a:pt x="544776" y="4162"/>
                      <a:pt x="543561" y="2137"/>
                      <a:pt x="541536" y="2137"/>
                    </a:cubicBezTo>
                    <a:close/>
                  </a:path>
                </a:pathLst>
              </a:custGeom>
              <a:solidFill>
                <a:srgbClr val="D8DDB3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01" name="شكل حر: شكل 3500">
                <a:extLst>
                  <a:ext uri="{FF2B5EF4-FFF2-40B4-BE49-F238E27FC236}">
                    <a16:creationId xmlns:a16="http://schemas.microsoft.com/office/drawing/2014/main" id="{4BBA78B8-638B-9271-5BB4-70DDDC2C1B99}"/>
                  </a:ext>
                </a:extLst>
              </p:cNvPr>
              <p:cNvSpPr/>
              <p:nvPr/>
            </p:nvSpPr>
            <p:spPr>
              <a:xfrm>
                <a:off x="5412732" y="2667179"/>
                <a:ext cx="545382" cy="165320"/>
              </a:xfrm>
              <a:custGeom>
                <a:avLst/>
                <a:gdLst>
                  <a:gd name="connsiteX0" fmla="*/ 540321 w 545382"/>
                  <a:gd name="connsiteY0" fmla="*/ 2947 h 165320"/>
                  <a:gd name="connsiteX1" fmla="*/ 465000 w 545382"/>
                  <a:gd name="connsiteY1" fmla="*/ 113 h 165320"/>
                  <a:gd name="connsiteX2" fmla="*/ 393324 w 545382"/>
                  <a:gd name="connsiteY2" fmla="*/ 8212 h 165320"/>
                  <a:gd name="connsiteX3" fmla="*/ 368623 w 545382"/>
                  <a:gd name="connsiteY3" fmla="*/ 13881 h 165320"/>
                  <a:gd name="connsiteX4" fmla="*/ 366598 w 545382"/>
                  <a:gd name="connsiteY4" fmla="*/ 3352 h 165320"/>
                  <a:gd name="connsiteX5" fmla="*/ 364573 w 545382"/>
                  <a:gd name="connsiteY5" fmla="*/ 3352 h 165320"/>
                  <a:gd name="connsiteX6" fmla="*/ 366193 w 545382"/>
                  <a:gd name="connsiteY6" fmla="*/ 14286 h 165320"/>
                  <a:gd name="connsiteX7" fmla="*/ 352020 w 545382"/>
                  <a:gd name="connsiteY7" fmla="*/ 17525 h 165320"/>
                  <a:gd name="connsiteX8" fmla="*/ 352020 w 545382"/>
                  <a:gd name="connsiteY8" fmla="*/ 16716 h 165320"/>
                  <a:gd name="connsiteX9" fmla="*/ 349995 w 545382"/>
                  <a:gd name="connsiteY9" fmla="*/ 16716 h 165320"/>
                  <a:gd name="connsiteX10" fmla="*/ 349995 w 545382"/>
                  <a:gd name="connsiteY10" fmla="*/ 17930 h 165320"/>
                  <a:gd name="connsiteX11" fmla="*/ 331772 w 545382"/>
                  <a:gd name="connsiteY11" fmla="*/ 21575 h 165320"/>
                  <a:gd name="connsiteX12" fmla="*/ 331772 w 545382"/>
                  <a:gd name="connsiteY12" fmla="*/ 17930 h 165320"/>
                  <a:gd name="connsiteX13" fmla="*/ 329747 w 545382"/>
                  <a:gd name="connsiteY13" fmla="*/ 17930 h 165320"/>
                  <a:gd name="connsiteX14" fmla="*/ 329747 w 545382"/>
                  <a:gd name="connsiteY14" fmla="*/ 21980 h 165320"/>
                  <a:gd name="connsiteX15" fmla="*/ 315979 w 545382"/>
                  <a:gd name="connsiteY15" fmla="*/ 24005 h 165320"/>
                  <a:gd name="connsiteX16" fmla="*/ 277914 w 545382"/>
                  <a:gd name="connsiteY16" fmla="*/ 26839 h 165320"/>
                  <a:gd name="connsiteX17" fmla="*/ 242279 w 545382"/>
                  <a:gd name="connsiteY17" fmla="*/ 33723 h 165320"/>
                  <a:gd name="connsiteX18" fmla="*/ 242279 w 545382"/>
                  <a:gd name="connsiteY18" fmla="*/ 33723 h 165320"/>
                  <a:gd name="connsiteX19" fmla="*/ 245518 w 545382"/>
                  <a:gd name="connsiteY19" fmla="*/ 25624 h 165320"/>
                  <a:gd name="connsiteX20" fmla="*/ 243493 w 545382"/>
                  <a:gd name="connsiteY20" fmla="*/ 24814 h 165320"/>
                  <a:gd name="connsiteX21" fmla="*/ 239444 w 545382"/>
                  <a:gd name="connsiteY21" fmla="*/ 34128 h 165320"/>
                  <a:gd name="connsiteX22" fmla="*/ 208668 w 545382"/>
                  <a:gd name="connsiteY22" fmla="*/ 41417 h 165320"/>
                  <a:gd name="connsiteX23" fmla="*/ 199354 w 545382"/>
                  <a:gd name="connsiteY23" fmla="*/ 43037 h 165320"/>
                  <a:gd name="connsiteX24" fmla="*/ 203403 w 545382"/>
                  <a:gd name="connsiteY24" fmla="*/ 34938 h 165320"/>
                  <a:gd name="connsiteX25" fmla="*/ 201784 w 545382"/>
                  <a:gd name="connsiteY25" fmla="*/ 34128 h 165320"/>
                  <a:gd name="connsiteX26" fmla="*/ 196519 w 545382"/>
                  <a:gd name="connsiteY26" fmla="*/ 43442 h 165320"/>
                  <a:gd name="connsiteX27" fmla="*/ 163718 w 545382"/>
                  <a:gd name="connsiteY27" fmla="*/ 44657 h 165320"/>
                  <a:gd name="connsiteX28" fmla="*/ 170603 w 545382"/>
                  <a:gd name="connsiteY28" fmla="*/ 30079 h 165320"/>
                  <a:gd name="connsiteX29" fmla="*/ 168578 w 545382"/>
                  <a:gd name="connsiteY29" fmla="*/ 29269 h 165320"/>
                  <a:gd name="connsiteX30" fmla="*/ 159669 w 545382"/>
                  <a:gd name="connsiteY30" fmla="*/ 44252 h 165320"/>
                  <a:gd name="connsiteX31" fmla="*/ 126868 w 545382"/>
                  <a:gd name="connsiteY31" fmla="*/ 38583 h 165320"/>
                  <a:gd name="connsiteX32" fmla="*/ 130918 w 545382"/>
                  <a:gd name="connsiteY32" fmla="*/ 34128 h 165320"/>
                  <a:gd name="connsiteX33" fmla="*/ 129298 w 545382"/>
                  <a:gd name="connsiteY33" fmla="*/ 32104 h 165320"/>
                  <a:gd name="connsiteX34" fmla="*/ 123628 w 545382"/>
                  <a:gd name="connsiteY34" fmla="*/ 37368 h 165320"/>
                  <a:gd name="connsiteX35" fmla="*/ 108240 w 545382"/>
                  <a:gd name="connsiteY35" fmla="*/ 32913 h 165320"/>
                  <a:gd name="connsiteX36" fmla="*/ 111480 w 545382"/>
                  <a:gd name="connsiteY36" fmla="*/ 30484 h 165320"/>
                  <a:gd name="connsiteX37" fmla="*/ 109860 w 545382"/>
                  <a:gd name="connsiteY37" fmla="*/ 28459 h 165320"/>
                  <a:gd name="connsiteX38" fmla="*/ 104596 w 545382"/>
                  <a:gd name="connsiteY38" fmla="*/ 32104 h 165320"/>
                  <a:gd name="connsiteX39" fmla="*/ 62886 w 545382"/>
                  <a:gd name="connsiteY39" fmla="*/ 25219 h 165320"/>
                  <a:gd name="connsiteX40" fmla="*/ 3763 w 545382"/>
                  <a:gd name="connsiteY40" fmla="*/ 96085 h 165320"/>
                  <a:gd name="connsiteX41" fmla="*/ 5383 w 545382"/>
                  <a:gd name="connsiteY41" fmla="*/ 96490 h 165320"/>
                  <a:gd name="connsiteX42" fmla="*/ 71795 w 545382"/>
                  <a:gd name="connsiteY42" fmla="*/ 162497 h 165320"/>
                  <a:gd name="connsiteX43" fmla="*/ 211097 w 545382"/>
                  <a:gd name="connsiteY43" fmla="*/ 145084 h 165320"/>
                  <a:gd name="connsiteX44" fmla="*/ 296137 w 545382"/>
                  <a:gd name="connsiteY44" fmla="*/ 122002 h 165320"/>
                  <a:gd name="connsiteX45" fmla="*/ 381986 w 545382"/>
                  <a:gd name="connsiteY45" fmla="*/ 95680 h 165320"/>
                  <a:gd name="connsiteX46" fmla="*/ 544776 w 545382"/>
                  <a:gd name="connsiteY46" fmla="*/ 8212 h 165320"/>
                  <a:gd name="connsiteX47" fmla="*/ 544776 w 545382"/>
                  <a:gd name="connsiteY47" fmla="*/ 6187 h 165320"/>
                  <a:gd name="connsiteX48" fmla="*/ 541536 w 545382"/>
                  <a:gd name="connsiteY48" fmla="*/ 2137 h 16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45382" h="165320">
                    <a:moveTo>
                      <a:pt x="540321" y="2947"/>
                    </a:moveTo>
                    <a:cubicBezTo>
                      <a:pt x="515214" y="2947"/>
                      <a:pt x="490107" y="923"/>
                      <a:pt x="465000" y="113"/>
                    </a:cubicBezTo>
                    <a:cubicBezTo>
                      <a:pt x="440704" y="-697"/>
                      <a:pt x="417216" y="2947"/>
                      <a:pt x="393324" y="8212"/>
                    </a:cubicBezTo>
                    <a:cubicBezTo>
                      <a:pt x="385225" y="10236"/>
                      <a:pt x="376722" y="11856"/>
                      <a:pt x="368623" y="13881"/>
                    </a:cubicBezTo>
                    <a:cubicBezTo>
                      <a:pt x="367813" y="10236"/>
                      <a:pt x="367408" y="6592"/>
                      <a:pt x="366598" y="3352"/>
                    </a:cubicBezTo>
                    <a:cubicBezTo>
                      <a:pt x="366598" y="2137"/>
                      <a:pt x="364168" y="2542"/>
                      <a:pt x="364573" y="3352"/>
                    </a:cubicBezTo>
                    <a:cubicBezTo>
                      <a:pt x="364978" y="6592"/>
                      <a:pt x="365383" y="10236"/>
                      <a:pt x="366193" y="14286"/>
                    </a:cubicBezTo>
                    <a:cubicBezTo>
                      <a:pt x="361333" y="15501"/>
                      <a:pt x="356879" y="16311"/>
                      <a:pt x="352020" y="17525"/>
                    </a:cubicBezTo>
                    <a:lnTo>
                      <a:pt x="352020" y="16716"/>
                    </a:lnTo>
                    <a:cubicBezTo>
                      <a:pt x="352020" y="16716"/>
                      <a:pt x="349995" y="15501"/>
                      <a:pt x="349995" y="16716"/>
                    </a:cubicBezTo>
                    <a:lnTo>
                      <a:pt x="349995" y="17930"/>
                    </a:lnTo>
                    <a:cubicBezTo>
                      <a:pt x="343921" y="19145"/>
                      <a:pt x="337846" y="20360"/>
                      <a:pt x="331772" y="21575"/>
                    </a:cubicBezTo>
                    <a:lnTo>
                      <a:pt x="331772" y="17930"/>
                    </a:lnTo>
                    <a:cubicBezTo>
                      <a:pt x="331772" y="17930"/>
                      <a:pt x="329747" y="16311"/>
                      <a:pt x="329747" y="17930"/>
                    </a:cubicBezTo>
                    <a:lnTo>
                      <a:pt x="329747" y="21980"/>
                    </a:lnTo>
                    <a:cubicBezTo>
                      <a:pt x="325293" y="22790"/>
                      <a:pt x="320839" y="23600"/>
                      <a:pt x="315979" y="24005"/>
                    </a:cubicBezTo>
                    <a:cubicBezTo>
                      <a:pt x="303426" y="25624"/>
                      <a:pt x="290467" y="25624"/>
                      <a:pt x="277914" y="26839"/>
                    </a:cubicBezTo>
                    <a:cubicBezTo>
                      <a:pt x="265766" y="28054"/>
                      <a:pt x="254022" y="30889"/>
                      <a:pt x="242279" y="33723"/>
                    </a:cubicBezTo>
                    <a:cubicBezTo>
                      <a:pt x="242279" y="33723"/>
                      <a:pt x="242279" y="33723"/>
                      <a:pt x="242279" y="33723"/>
                    </a:cubicBezTo>
                    <a:cubicBezTo>
                      <a:pt x="243493" y="30889"/>
                      <a:pt x="244303" y="28459"/>
                      <a:pt x="245518" y="25624"/>
                    </a:cubicBezTo>
                    <a:cubicBezTo>
                      <a:pt x="245923" y="24410"/>
                      <a:pt x="243898" y="23600"/>
                      <a:pt x="243493" y="24814"/>
                    </a:cubicBezTo>
                    <a:cubicBezTo>
                      <a:pt x="241874" y="28054"/>
                      <a:pt x="240659" y="31294"/>
                      <a:pt x="239444" y="34128"/>
                    </a:cubicBezTo>
                    <a:cubicBezTo>
                      <a:pt x="229320" y="36558"/>
                      <a:pt x="218791" y="39393"/>
                      <a:pt x="208668" y="41417"/>
                    </a:cubicBezTo>
                    <a:cubicBezTo>
                      <a:pt x="205833" y="42227"/>
                      <a:pt x="202593" y="42632"/>
                      <a:pt x="199354" y="43037"/>
                    </a:cubicBezTo>
                    <a:cubicBezTo>
                      <a:pt x="200974" y="40203"/>
                      <a:pt x="202189" y="37773"/>
                      <a:pt x="203403" y="34938"/>
                    </a:cubicBezTo>
                    <a:cubicBezTo>
                      <a:pt x="204213" y="33723"/>
                      <a:pt x="202189" y="32913"/>
                      <a:pt x="201784" y="34128"/>
                    </a:cubicBezTo>
                    <a:cubicBezTo>
                      <a:pt x="200164" y="36963"/>
                      <a:pt x="198544" y="40203"/>
                      <a:pt x="196519" y="43442"/>
                    </a:cubicBezTo>
                    <a:cubicBezTo>
                      <a:pt x="185586" y="45062"/>
                      <a:pt x="174652" y="45467"/>
                      <a:pt x="163718" y="44657"/>
                    </a:cubicBezTo>
                    <a:cubicBezTo>
                      <a:pt x="166148" y="39798"/>
                      <a:pt x="168578" y="35343"/>
                      <a:pt x="170603" y="30079"/>
                    </a:cubicBezTo>
                    <a:cubicBezTo>
                      <a:pt x="171007" y="28864"/>
                      <a:pt x="169388" y="28054"/>
                      <a:pt x="168578" y="29269"/>
                    </a:cubicBezTo>
                    <a:cubicBezTo>
                      <a:pt x="166148" y="33723"/>
                      <a:pt x="163313" y="38583"/>
                      <a:pt x="159669" y="44252"/>
                    </a:cubicBezTo>
                    <a:cubicBezTo>
                      <a:pt x="148735" y="43442"/>
                      <a:pt x="137802" y="41417"/>
                      <a:pt x="126868" y="38583"/>
                    </a:cubicBezTo>
                    <a:cubicBezTo>
                      <a:pt x="128083" y="36963"/>
                      <a:pt x="129703" y="35748"/>
                      <a:pt x="130918" y="34128"/>
                    </a:cubicBezTo>
                    <a:cubicBezTo>
                      <a:pt x="131727" y="32913"/>
                      <a:pt x="130108" y="31294"/>
                      <a:pt x="129298" y="32104"/>
                    </a:cubicBezTo>
                    <a:cubicBezTo>
                      <a:pt x="127273" y="33723"/>
                      <a:pt x="125653" y="35748"/>
                      <a:pt x="123628" y="37368"/>
                    </a:cubicBezTo>
                    <a:cubicBezTo>
                      <a:pt x="118769" y="35748"/>
                      <a:pt x="113505" y="34533"/>
                      <a:pt x="108240" y="32913"/>
                    </a:cubicBezTo>
                    <a:cubicBezTo>
                      <a:pt x="109455" y="32104"/>
                      <a:pt x="110265" y="31294"/>
                      <a:pt x="111480" y="30484"/>
                    </a:cubicBezTo>
                    <a:cubicBezTo>
                      <a:pt x="112695" y="29674"/>
                      <a:pt x="111480" y="27649"/>
                      <a:pt x="109860" y="28459"/>
                    </a:cubicBezTo>
                    <a:cubicBezTo>
                      <a:pt x="107835" y="29674"/>
                      <a:pt x="106216" y="30889"/>
                      <a:pt x="104596" y="32104"/>
                    </a:cubicBezTo>
                    <a:cubicBezTo>
                      <a:pt x="90828" y="28459"/>
                      <a:pt x="77059" y="25624"/>
                      <a:pt x="62886" y="25219"/>
                    </a:cubicBezTo>
                    <a:cubicBezTo>
                      <a:pt x="28870" y="25219"/>
                      <a:pt x="-12839" y="60855"/>
                      <a:pt x="3763" y="96085"/>
                    </a:cubicBezTo>
                    <a:cubicBezTo>
                      <a:pt x="3763" y="96895"/>
                      <a:pt x="4573" y="96895"/>
                      <a:pt x="5383" y="96490"/>
                    </a:cubicBezTo>
                    <a:cubicBezTo>
                      <a:pt x="13077" y="130506"/>
                      <a:pt x="35754" y="155208"/>
                      <a:pt x="71795" y="162497"/>
                    </a:cubicBezTo>
                    <a:cubicBezTo>
                      <a:pt x="117554" y="171811"/>
                      <a:pt x="167363" y="156018"/>
                      <a:pt x="211097" y="145084"/>
                    </a:cubicBezTo>
                    <a:cubicBezTo>
                      <a:pt x="239444" y="137795"/>
                      <a:pt x="267790" y="130101"/>
                      <a:pt x="296137" y="122002"/>
                    </a:cubicBezTo>
                    <a:cubicBezTo>
                      <a:pt x="324888" y="113903"/>
                      <a:pt x="353639" y="106209"/>
                      <a:pt x="381986" y="95680"/>
                    </a:cubicBezTo>
                    <a:cubicBezTo>
                      <a:pt x="439489" y="74218"/>
                      <a:pt x="493347" y="41417"/>
                      <a:pt x="544776" y="8212"/>
                    </a:cubicBezTo>
                    <a:cubicBezTo>
                      <a:pt x="545585" y="7807"/>
                      <a:pt x="545585" y="6592"/>
                      <a:pt x="544776" y="6187"/>
                    </a:cubicBezTo>
                    <a:cubicBezTo>
                      <a:pt x="544776" y="4162"/>
                      <a:pt x="543561" y="2137"/>
                      <a:pt x="541536" y="2137"/>
                    </a:cubicBezTo>
                    <a:close/>
                  </a:path>
                </a:pathLst>
              </a:custGeom>
              <a:solidFill>
                <a:srgbClr val="560007">
                  <a:alpha val="3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3502" name="رسم 12">
                <a:extLst>
                  <a:ext uri="{FF2B5EF4-FFF2-40B4-BE49-F238E27FC236}">
                    <a16:creationId xmlns:a16="http://schemas.microsoft.com/office/drawing/2014/main" id="{9A2FDF09-010A-9442-EEEA-97EEE0BF997F}"/>
                  </a:ext>
                </a:extLst>
              </p:cNvPr>
              <p:cNvGrpSpPr/>
              <p:nvPr/>
            </p:nvGrpSpPr>
            <p:grpSpPr>
              <a:xfrm>
                <a:off x="5460585" y="2725750"/>
                <a:ext cx="334458" cy="95609"/>
                <a:chOff x="5460585" y="2725750"/>
                <a:chExt cx="334458" cy="95609"/>
              </a:xfrm>
              <a:solidFill>
                <a:srgbClr val="8C7152"/>
              </a:solidFill>
            </p:grpSpPr>
            <p:sp>
              <p:nvSpPr>
                <p:cNvPr id="3748" name="شكل حر: شكل 3747">
                  <a:extLst>
                    <a:ext uri="{FF2B5EF4-FFF2-40B4-BE49-F238E27FC236}">
                      <a16:creationId xmlns:a16="http://schemas.microsoft.com/office/drawing/2014/main" id="{90BC9981-59DD-119A-769E-816836DF0316}"/>
                    </a:ext>
                  </a:extLst>
                </p:cNvPr>
                <p:cNvSpPr/>
                <p:nvPr/>
              </p:nvSpPr>
              <p:spPr>
                <a:xfrm>
                  <a:off x="5484408" y="2743422"/>
                  <a:ext cx="33915" cy="77937"/>
                </a:xfrm>
                <a:custGeom>
                  <a:avLst/>
                  <a:gdLst>
                    <a:gd name="connsiteX0" fmla="*/ 31300 w 33915"/>
                    <a:gd name="connsiteY0" fmla="*/ 0 h 77937"/>
                    <a:gd name="connsiteX1" fmla="*/ 928 w 33915"/>
                    <a:gd name="connsiteY1" fmla="*/ 43734 h 77937"/>
                    <a:gd name="connsiteX2" fmla="*/ 19961 w 33915"/>
                    <a:gd name="connsiteY2" fmla="*/ 77750 h 77937"/>
                    <a:gd name="connsiteX3" fmla="*/ 21581 w 33915"/>
                    <a:gd name="connsiteY3" fmla="*/ 75725 h 77937"/>
                    <a:gd name="connsiteX4" fmla="*/ 15102 w 33915"/>
                    <a:gd name="connsiteY4" fmla="*/ 31181 h 77937"/>
                    <a:gd name="connsiteX5" fmla="*/ 33729 w 33915"/>
                    <a:gd name="connsiteY5" fmla="*/ 2025 h 77937"/>
                    <a:gd name="connsiteX6" fmla="*/ 31300 w 33915"/>
                    <a:gd name="connsiteY6" fmla="*/ 405 h 77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915" h="77937">
                      <a:moveTo>
                        <a:pt x="31300" y="0"/>
                      </a:moveTo>
                      <a:cubicBezTo>
                        <a:pt x="17936" y="12149"/>
                        <a:pt x="4978" y="25512"/>
                        <a:pt x="928" y="43734"/>
                      </a:cubicBezTo>
                      <a:cubicBezTo>
                        <a:pt x="-3121" y="60742"/>
                        <a:pt x="6598" y="69651"/>
                        <a:pt x="19961" y="77750"/>
                      </a:cubicBezTo>
                      <a:cubicBezTo>
                        <a:pt x="21176" y="78560"/>
                        <a:pt x="22796" y="76535"/>
                        <a:pt x="21581" y="75725"/>
                      </a:cubicBezTo>
                      <a:cubicBezTo>
                        <a:pt x="4978" y="63172"/>
                        <a:pt x="5383" y="48189"/>
                        <a:pt x="15102" y="31181"/>
                      </a:cubicBezTo>
                      <a:cubicBezTo>
                        <a:pt x="20771" y="21057"/>
                        <a:pt x="27655" y="11744"/>
                        <a:pt x="33729" y="2025"/>
                      </a:cubicBezTo>
                      <a:cubicBezTo>
                        <a:pt x="34539" y="810"/>
                        <a:pt x="32514" y="-405"/>
                        <a:pt x="31300" y="405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49" name="شكل حر: شكل 3748">
                  <a:extLst>
                    <a:ext uri="{FF2B5EF4-FFF2-40B4-BE49-F238E27FC236}">
                      <a16:creationId xmlns:a16="http://schemas.microsoft.com/office/drawing/2014/main" id="{8DDD00DD-842A-01D6-ACD6-32BFA1A54922}"/>
                    </a:ext>
                  </a:extLst>
                </p:cNvPr>
                <p:cNvSpPr/>
                <p:nvPr/>
              </p:nvSpPr>
              <p:spPr>
                <a:xfrm>
                  <a:off x="5511905" y="2750280"/>
                  <a:ext cx="18193" cy="63083"/>
                </a:xfrm>
                <a:custGeom>
                  <a:avLst/>
                  <a:gdLst>
                    <a:gd name="connsiteX0" fmla="*/ 15951 w 18193"/>
                    <a:gd name="connsiteY0" fmla="*/ 430 h 63083"/>
                    <a:gd name="connsiteX1" fmla="*/ 9876 w 18193"/>
                    <a:gd name="connsiteY1" fmla="*/ 62387 h 63083"/>
                    <a:gd name="connsiteX2" fmla="*/ 13926 w 18193"/>
                    <a:gd name="connsiteY2" fmla="*/ 59553 h 63083"/>
                    <a:gd name="connsiteX3" fmla="*/ 7447 w 18193"/>
                    <a:gd name="connsiteY3" fmla="*/ 27562 h 63083"/>
                    <a:gd name="connsiteX4" fmla="*/ 17975 w 18193"/>
                    <a:gd name="connsiteY4" fmla="*/ 2050 h 63083"/>
                    <a:gd name="connsiteX5" fmla="*/ 15951 w 18193"/>
                    <a:gd name="connsiteY5" fmla="*/ 430 h 63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193" h="63083">
                      <a:moveTo>
                        <a:pt x="15951" y="430"/>
                      </a:moveTo>
                      <a:cubicBezTo>
                        <a:pt x="-247" y="15818"/>
                        <a:pt x="-7131" y="45785"/>
                        <a:pt x="9876" y="62387"/>
                      </a:cubicBezTo>
                      <a:cubicBezTo>
                        <a:pt x="11901" y="64412"/>
                        <a:pt x="14736" y="61578"/>
                        <a:pt x="13926" y="59553"/>
                      </a:cubicBezTo>
                      <a:cubicBezTo>
                        <a:pt x="9876" y="49429"/>
                        <a:pt x="6637" y="38495"/>
                        <a:pt x="7447" y="27562"/>
                      </a:cubicBezTo>
                      <a:cubicBezTo>
                        <a:pt x="8257" y="18653"/>
                        <a:pt x="13521" y="9339"/>
                        <a:pt x="17975" y="2050"/>
                      </a:cubicBezTo>
                      <a:cubicBezTo>
                        <a:pt x="18785" y="835"/>
                        <a:pt x="17166" y="-785"/>
                        <a:pt x="15951" y="430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50" name="شكل حر: شكل 3749">
                  <a:extLst>
                    <a:ext uri="{FF2B5EF4-FFF2-40B4-BE49-F238E27FC236}">
                      <a16:creationId xmlns:a16="http://schemas.microsoft.com/office/drawing/2014/main" id="{A7BA2777-C0BD-7735-761F-AC40D2977242}"/>
                    </a:ext>
                  </a:extLst>
                </p:cNvPr>
                <p:cNvSpPr/>
                <p:nvPr/>
              </p:nvSpPr>
              <p:spPr>
                <a:xfrm>
                  <a:off x="5460585" y="2758889"/>
                  <a:ext cx="9832" cy="28368"/>
                </a:xfrm>
                <a:custGeom>
                  <a:avLst/>
                  <a:gdLst>
                    <a:gd name="connsiteX0" fmla="*/ 7744 w 9832"/>
                    <a:gd name="connsiteY0" fmla="*/ 731 h 28368"/>
                    <a:gd name="connsiteX1" fmla="*/ 50 w 9832"/>
                    <a:gd name="connsiteY1" fmla="*/ 27458 h 28368"/>
                    <a:gd name="connsiteX2" fmla="*/ 2075 w 9832"/>
                    <a:gd name="connsiteY2" fmla="*/ 27458 h 28368"/>
                    <a:gd name="connsiteX3" fmla="*/ 9768 w 9832"/>
                    <a:gd name="connsiteY3" fmla="*/ 1541 h 28368"/>
                    <a:gd name="connsiteX4" fmla="*/ 7744 w 9832"/>
                    <a:gd name="connsiteY4" fmla="*/ 326 h 28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32" h="28368">
                      <a:moveTo>
                        <a:pt x="7744" y="731"/>
                      </a:moveTo>
                      <a:cubicBezTo>
                        <a:pt x="1670" y="8830"/>
                        <a:pt x="-355" y="17739"/>
                        <a:pt x="50" y="27458"/>
                      </a:cubicBezTo>
                      <a:cubicBezTo>
                        <a:pt x="50" y="28672"/>
                        <a:pt x="1670" y="28672"/>
                        <a:pt x="2075" y="27458"/>
                      </a:cubicBezTo>
                      <a:cubicBezTo>
                        <a:pt x="4504" y="18549"/>
                        <a:pt x="4909" y="9640"/>
                        <a:pt x="9768" y="1541"/>
                      </a:cubicBezTo>
                      <a:cubicBezTo>
                        <a:pt x="10173" y="326"/>
                        <a:pt x="8554" y="-484"/>
                        <a:pt x="7744" y="326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51" name="شكل حر: شكل 3750">
                  <a:extLst>
                    <a:ext uri="{FF2B5EF4-FFF2-40B4-BE49-F238E27FC236}">
                      <a16:creationId xmlns:a16="http://schemas.microsoft.com/office/drawing/2014/main" id="{16BB0DEC-97D4-13C2-06C7-0A11AE3F92C9}"/>
                    </a:ext>
                  </a:extLst>
                </p:cNvPr>
                <p:cNvSpPr/>
                <p:nvPr/>
              </p:nvSpPr>
              <p:spPr>
                <a:xfrm>
                  <a:off x="5528136" y="2749269"/>
                  <a:ext cx="26870" cy="71794"/>
                </a:xfrm>
                <a:custGeom>
                  <a:avLst/>
                  <a:gdLst>
                    <a:gd name="connsiteX0" fmla="*/ 13893 w 26870"/>
                    <a:gd name="connsiteY0" fmla="*/ 1037 h 71794"/>
                    <a:gd name="connsiteX1" fmla="*/ 12273 w 26870"/>
                    <a:gd name="connsiteY1" fmla="*/ 227 h 71794"/>
                    <a:gd name="connsiteX2" fmla="*/ 935 w 26870"/>
                    <a:gd name="connsiteY2" fmla="*/ 46391 h 71794"/>
                    <a:gd name="connsiteX3" fmla="*/ 24422 w 26870"/>
                    <a:gd name="connsiteY3" fmla="*/ 71498 h 71794"/>
                    <a:gd name="connsiteX4" fmla="*/ 26446 w 26870"/>
                    <a:gd name="connsiteY4" fmla="*/ 68663 h 71794"/>
                    <a:gd name="connsiteX5" fmla="*/ 17943 w 26870"/>
                    <a:gd name="connsiteY5" fmla="*/ 59754 h 71794"/>
                    <a:gd name="connsiteX6" fmla="*/ 10653 w 26870"/>
                    <a:gd name="connsiteY6" fmla="*/ 39507 h 71794"/>
                    <a:gd name="connsiteX7" fmla="*/ 13893 w 26870"/>
                    <a:gd name="connsiteY7" fmla="*/ 1037 h 71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870" h="71794">
                      <a:moveTo>
                        <a:pt x="13893" y="1037"/>
                      </a:moveTo>
                      <a:cubicBezTo>
                        <a:pt x="13893" y="1037"/>
                        <a:pt x="12678" y="-583"/>
                        <a:pt x="12273" y="227"/>
                      </a:cubicBezTo>
                      <a:cubicBezTo>
                        <a:pt x="4984" y="15615"/>
                        <a:pt x="-2710" y="28978"/>
                        <a:pt x="935" y="46391"/>
                      </a:cubicBezTo>
                      <a:cubicBezTo>
                        <a:pt x="2959" y="56515"/>
                        <a:pt x="16323" y="66638"/>
                        <a:pt x="24422" y="71498"/>
                      </a:cubicBezTo>
                      <a:cubicBezTo>
                        <a:pt x="26042" y="72713"/>
                        <a:pt x="27661" y="69878"/>
                        <a:pt x="26446" y="68663"/>
                      </a:cubicBezTo>
                      <a:cubicBezTo>
                        <a:pt x="23612" y="65828"/>
                        <a:pt x="21182" y="62589"/>
                        <a:pt x="17943" y="59754"/>
                      </a:cubicBezTo>
                      <a:cubicBezTo>
                        <a:pt x="12678" y="54085"/>
                        <a:pt x="12273" y="46391"/>
                        <a:pt x="10653" y="39507"/>
                      </a:cubicBezTo>
                      <a:cubicBezTo>
                        <a:pt x="7414" y="26953"/>
                        <a:pt x="10653" y="13185"/>
                        <a:pt x="13893" y="1037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52" name="شكل حر: شكل 3751">
                  <a:extLst>
                    <a:ext uri="{FF2B5EF4-FFF2-40B4-BE49-F238E27FC236}">
                      <a16:creationId xmlns:a16="http://schemas.microsoft.com/office/drawing/2014/main" id="{0F327F5B-7C46-CB27-BECB-ADB169FB7AFA}"/>
                    </a:ext>
                  </a:extLst>
                </p:cNvPr>
                <p:cNvSpPr/>
                <p:nvPr/>
              </p:nvSpPr>
              <p:spPr>
                <a:xfrm>
                  <a:off x="5553923" y="2742385"/>
                  <a:ext cx="30587" cy="70687"/>
                </a:xfrm>
                <a:custGeom>
                  <a:avLst/>
                  <a:gdLst>
                    <a:gd name="connsiteX0" fmla="*/ 16453 w 30587"/>
                    <a:gd name="connsiteY0" fmla="*/ 1037 h 70687"/>
                    <a:gd name="connsiteX1" fmla="*/ 14833 w 30587"/>
                    <a:gd name="connsiteY1" fmla="*/ 227 h 70687"/>
                    <a:gd name="connsiteX2" fmla="*/ 255 w 30587"/>
                    <a:gd name="connsiteY2" fmla="*/ 41127 h 70687"/>
                    <a:gd name="connsiteX3" fmla="*/ 27386 w 30587"/>
                    <a:gd name="connsiteY3" fmla="*/ 70688 h 70687"/>
                    <a:gd name="connsiteX4" fmla="*/ 30221 w 30587"/>
                    <a:gd name="connsiteY4" fmla="*/ 66638 h 70687"/>
                    <a:gd name="connsiteX5" fmla="*/ 13213 w 30587"/>
                    <a:gd name="connsiteY5" fmla="*/ 36672 h 70687"/>
                    <a:gd name="connsiteX6" fmla="*/ 16453 w 30587"/>
                    <a:gd name="connsiteY6" fmla="*/ 1037 h 7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587" h="70687">
                      <a:moveTo>
                        <a:pt x="16453" y="1037"/>
                      </a:moveTo>
                      <a:cubicBezTo>
                        <a:pt x="16453" y="1037"/>
                        <a:pt x="15238" y="-583"/>
                        <a:pt x="14833" y="227"/>
                      </a:cubicBezTo>
                      <a:cubicBezTo>
                        <a:pt x="8759" y="12375"/>
                        <a:pt x="-1770" y="26953"/>
                        <a:pt x="255" y="41127"/>
                      </a:cubicBezTo>
                      <a:cubicBezTo>
                        <a:pt x="1874" y="55705"/>
                        <a:pt x="11593" y="69473"/>
                        <a:pt x="27386" y="70688"/>
                      </a:cubicBezTo>
                      <a:cubicBezTo>
                        <a:pt x="29411" y="70688"/>
                        <a:pt x="31436" y="68258"/>
                        <a:pt x="30221" y="66638"/>
                      </a:cubicBezTo>
                      <a:cubicBezTo>
                        <a:pt x="23337" y="56110"/>
                        <a:pt x="14833" y="50440"/>
                        <a:pt x="13213" y="36672"/>
                      </a:cubicBezTo>
                      <a:cubicBezTo>
                        <a:pt x="11998" y="24524"/>
                        <a:pt x="13618" y="12780"/>
                        <a:pt x="16453" y="1037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53" name="شكل حر: شكل 3752">
                  <a:extLst>
                    <a:ext uri="{FF2B5EF4-FFF2-40B4-BE49-F238E27FC236}">
                      <a16:creationId xmlns:a16="http://schemas.microsoft.com/office/drawing/2014/main" id="{16EEA5D1-ADD2-FB3D-D9BC-127685AC9B07}"/>
                    </a:ext>
                  </a:extLst>
                </p:cNvPr>
                <p:cNvSpPr/>
                <p:nvPr/>
              </p:nvSpPr>
              <p:spPr>
                <a:xfrm>
                  <a:off x="5571868" y="2749766"/>
                  <a:ext cx="24203" cy="58095"/>
                </a:xfrm>
                <a:custGeom>
                  <a:avLst/>
                  <a:gdLst>
                    <a:gd name="connsiteX0" fmla="*/ 4987 w 24203"/>
                    <a:gd name="connsiteY0" fmla="*/ 540 h 58095"/>
                    <a:gd name="connsiteX1" fmla="*/ 3367 w 24203"/>
                    <a:gd name="connsiteY1" fmla="*/ 540 h 58095"/>
                    <a:gd name="connsiteX2" fmla="*/ 21185 w 24203"/>
                    <a:gd name="connsiteY2" fmla="*/ 58043 h 58095"/>
                    <a:gd name="connsiteX3" fmla="*/ 23615 w 24203"/>
                    <a:gd name="connsiteY3" fmla="*/ 54803 h 58095"/>
                    <a:gd name="connsiteX4" fmla="*/ 4987 w 24203"/>
                    <a:gd name="connsiteY4" fmla="*/ 945 h 58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03" h="58095">
                      <a:moveTo>
                        <a:pt x="4987" y="540"/>
                      </a:moveTo>
                      <a:cubicBezTo>
                        <a:pt x="4987" y="540"/>
                        <a:pt x="3367" y="-675"/>
                        <a:pt x="3367" y="540"/>
                      </a:cubicBezTo>
                      <a:cubicBezTo>
                        <a:pt x="-1087" y="22407"/>
                        <a:pt x="-5542" y="49134"/>
                        <a:pt x="21185" y="58043"/>
                      </a:cubicBezTo>
                      <a:cubicBezTo>
                        <a:pt x="23210" y="58448"/>
                        <a:pt x="25234" y="56423"/>
                        <a:pt x="23615" y="54803"/>
                      </a:cubicBezTo>
                      <a:cubicBezTo>
                        <a:pt x="9442" y="39820"/>
                        <a:pt x="4582" y="21597"/>
                        <a:pt x="4987" y="945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54" name="شكل حر: شكل 3753">
                  <a:extLst>
                    <a:ext uri="{FF2B5EF4-FFF2-40B4-BE49-F238E27FC236}">
                      <a16:creationId xmlns:a16="http://schemas.microsoft.com/office/drawing/2014/main" id="{9EC90D2C-8729-03D6-A61F-78F5926E84B9}"/>
                    </a:ext>
                  </a:extLst>
                </p:cNvPr>
                <p:cNvSpPr/>
                <p:nvPr/>
              </p:nvSpPr>
              <p:spPr>
                <a:xfrm>
                  <a:off x="5604512" y="2740109"/>
                  <a:ext cx="27238" cy="61510"/>
                </a:xfrm>
                <a:custGeom>
                  <a:avLst/>
                  <a:gdLst>
                    <a:gd name="connsiteX0" fmla="*/ 5144 w 27238"/>
                    <a:gd name="connsiteY0" fmla="*/ 478 h 61510"/>
                    <a:gd name="connsiteX1" fmla="*/ 22557 w 27238"/>
                    <a:gd name="connsiteY1" fmla="*/ 61220 h 61510"/>
                    <a:gd name="connsiteX2" fmla="*/ 26606 w 27238"/>
                    <a:gd name="connsiteY2" fmla="*/ 57171 h 61510"/>
                    <a:gd name="connsiteX3" fmla="*/ 7979 w 27238"/>
                    <a:gd name="connsiteY3" fmla="*/ 1693 h 61510"/>
                    <a:gd name="connsiteX4" fmla="*/ 5144 w 27238"/>
                    <a:gd name="connsiteY4" fmla="*/ 883 h 61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238" h="61510">
                      <a:moveTo>
                        <a:pt x="5144" y="478"/>
                      </a:moveTo>
                      <a:cubicBezTo>
                        <a:pt x="-3765" y="24370"/>
                        <a:pt x="-2955" y="48667"/>
                        <a:pt x="22557" y="61220"/>
                      </a:cubicBezTo>
                      <a:cubicBezTo>
                        <a:pt x="25391" y="62435"/>
                        <a:pt x="28631" y="59600"/>
                        <a:pt x="26606" y="57171"/>
                      </a:cubicBezTo>
                      <a:cubicBezTo>
                        <a:pt x="14458" y="38948"/>
                        <a:pt x="3119" y="24775"/>
                        <a:pt x="7979" y="1693"/>
                      </a:cubicBezTo>
                      <a:cubicBezTo>
                        <a:pt x="7979" y="73"/>
                        <a:pt x="5549" y="-737"/>
                        <a:pt x="5144" y="883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55" name="شكل حر: شكل 3754">
                  <a:extLst>
                    <a:ext uri="{FF2B5EF4-FFF2-40B4-BE49-F238E27FC236}">
                      <a16:creationId xmlns:a16="http://schemas.microsoft.com/office/drawing/2014/main" id="{F97499CA-8DFA-7F9B-812B-30A98F5BDFF2}"/>
                    </a:ext>
                  </a:extLst>
                </p:cNvPr>
                <p:cNvSpPr/>
                <p:nvPr/>
              </p:nvSpPr>
              <p:spPr>
                <a:xfrm>
                  <a:off x="5618131" y="2755064"/>
                  <a:ext cx="21975" cy="39523"/>
                </a:xfrm>
                <a:custGeom>
                  <a:avLst/>
                  <a:gdLst>
                    <a:gd name="connsiteX0" fmla="*/ 21086 w 21975"/>
                    <a:gd name="connsiteY0" fmla="*/ 35737 h 39523"/>
                    <a:gd name="connsiteX1" fmla="*/ 9747 w 21975"/>
                    <a:gd name="connsiteY1" fmla="*/ 25613 h 39523"/>
                    <a:gd name="connsiteX2" fmla="*/ 2458 w 21975"/>
                    <a:gd name="connsiteY2" fmla="*/ 911 h 39523"/>
                    <a:gd name="connsiteX3" fmla="*/ 433 w 21975"/>
                    <a:gd name="connsiteY3" fmla="*/ 911 h 39523"/>
                    <a:gd name="connsiteX4" fmla="*/ 19466 w 21975"/>
                    <a:gd name="connsiteY4" fmla="*/ 39381 h 39523"/>
                    <a:gd name="connsiteX5" fmla="*/ 21491 w 21975"/>
                    <a:gd name="connsiteY5" fmla="*/ 35737 h 39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975" h="39523">
                      <a:moveTo>
                        <a:pt x="21086" y="35737"/>
                      </a:moveTo>
                      <a:cubicBezTo>
                        <a:pt x="17036" y="32497"/>
                        <a:pt x="12987" y="29662"/>
                        <a:pt x="9747" y="25613"/>
                      </a:cubicBezTo>
                      <a:cubicBezTo>
                        <a:pt x="4078" y="18729"/>
                        <a:pt x="2458" y="9415"/>
                        <a:pt x="2458" y="911"/>
                      </a:cubicBezTo>
                      <a:cubicBezTo>
                        <a:pt x="2458" y="-304"/>
                        <a:pt x="433" y="-304"/>
                        <a:pt x="433" y="911"/>
                      </a:cubicBezTo>
                      <a:cubicBezTo>
                        <a:pt x="-1591" y="16299"/>
                        <a:pt x="3268" y="34117"/>
                        <a:pt x="19466" y="39381"/>
                      </a:cubicBezTo>
                      <a:cubicBezTo>
                        <a:pt x="21491" y="40191"/>
                        <a:pt x="22706" y="37357"/>
                        <a:pt x="21491" y="35737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56" name="شكل حر: شكل 3755">
                  <a:extLst>
                    <a:ext uri="{FF2B5EF4-FFF2-40B4-BE49-F238E27FC236}">
                      <a16:creationId xmlns:a16="http://schemas.microsoft.com/office/drawing/2014/main" id="{28382B05-5E8C-EBE8-8D14-410C27C6D3EA}"/>
                    </a:ext>
                  </a:extLst>
                </p:cNvPr>
                <p:cNvSpPr/>
                <p:nvPr/>
              </p:nvSpPr>
              <p:spPr>
                <a:xfrm>
                  <a:off x="5647746" y="2733602"/>
                  <a:ext cx="34983" cy="53880"/>
                </a:xfrm>
                <a:custGeom>
                  <a:avLst/>
                  <a:gdLst>
                    <a:gd name="connsiteX0" fmla="*/ 34395 w 34983"/>
                    <a:gd name="connsiteY0" fmla="*/ 51125 h 53880"/>
                    <a:gd name="connsiteX1" fmla="*/ 15767 w 34983"/>
                    <a:gd name="connsiteY1" fmla="*/ 911 h 53880"/>
                    <a:gd name="connsiteX2" fmla="*/ 14148 w 34983"/>
                    <a:gd name="connsiteY2" fmla="*/ 911 h 53880"/>
                    <a:gd name="connsiteX3" fmla="*/ 13338 w 34983"/>
                    <a:gd name="connsiteY3" fmla="*/ 29258 h 53880"/>
                    <a:gd name="connsiteX4" fmla="*/ 3619 w 34983"/>
                    <a:gd name="connsiteY4" fmla="*/ 5366 h 53880"/>
                    <a:gd name="connsiteX5" fmla="*/ 1594 w 34983"/>
                    <a:gd name="connsiteY5" fmla="*/ 5366 h 53880"/>
                    <a:gd name="connsiteX6" fmla="*/ 2404 w 34983"/>
                    <a:gd name="connsiteY6" fmla="*/ 33712 h 53880"/>
                    <a:gd name="connsiteX7" fmla="*/ 21437 w 34983"/>
                    <a:gd name="connsiteY7" fmla="*/ 51125 h 53880"/>
                    <a:gd name="connsiteX8" fmla="*/ 25486 w 34983"/>
                    <a:gd name="connsiteY8" fmla="*/ 49505 h 53880"/>
                    <a:gd name="connsiteX9" fmla="*/ 31965 w 34983"/>
                    <a:gd name="connsiteY9" fmla="*/ 53554 h 53880"/>
                    <a:gd name="connsiteX10" fmla="*/ 34395 w 34983"/>
                    <a:gd name="connsiteY10" fmla="*/ 50315 h 53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983" h="53880">
                      <a:moveTo>
                        <a:pt x="34395" y="51125"/>
                      </a:moveTo>
                      <a:cubicBezTo>
                        <a:pt x="22652" y="37761"/>
                        <a:pt x="13743" y="19539"/>
                        <a:pt x="15767" y="911"/>
                      </a:cubicBezTo>
                      <a:cubicBezTo>
                        <a:pt x="15767" y="-304"/>
                        <a:pt x="14148" y="-304"/>
                        <a:pt x="14148" y="911"/>
                      </a:cubicBezTo>
                      <a:cubicBezTo>
                        <a:pt x="12528" y="11035"/>
                        <a:pt x="11718" y="20754"/>
                        <a:pt x="13338" y="29258"/>
                      </a:cubicBezTo>
                      <a:cubicBezTo>
                        <a:pt x="8478" y="22373"/>
                        <a:pt x="4429" y="15084"/>
                        <a:pt x="3619" y="5366"/>
                      </a:cubicBezTo>
                      <a:cubicBezTo>
                        <a:pt x="3619" y="4151"/>
                        <a:pt x="1594" y="4151"/>
                        <a:pt x="1594" y="5366"/>
                      </a:cubicBezTo>
                      <a:cubicBezTo>
                        <a:pt x="379" y="15489"/>
                        <a:pt x="-1645" y="23993"/>
                        <a:pt x="2404" y="33712"/>
                      </a:cubicBezTo>
                      <a:cubicBezTo>
                        <a:pt x="5644" y="41406"/>
                        <a:pt x="13743" y="48290"/>
                        <a:pt x="21437" y="51125"/>
                      </a:cubicBezTo>
                      <a:cubicBezTo>
                        <a:pt x="23057" y="51530"/>
                        <a:pt x="24676" y="51125"/>
                        <a:pt x="25486" y="49505"/>
                      </a:cubicBezTo>
                      <a:cubicBezTo>
                        <a:pt x="27511" y="51125"/>
                        <a:pt x="29536" y="52340"/>
                        <a:pt x="31965" y="53554"/>
                      </a:cubicBezTo>
                      <a:cubicBezTo>
                        <a:pt x="33990" y="54769"/>
                        <a:pt x="36015" y="52340"/>
                        <a:pt x="34395" y="50315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57" name="شكل حر: شكل 3756">
                  <a:extLst>
                    <a:ext uri="{FF2B5EF4-FFF2-40B4-BE49-F238E27FC236}">
                      <a16:creationId xmlns:a16="http://schemas.microsoft.com/office/drawing/2014/main" id="{BCB8F750-28E2-9961-9808-63B70D09A49D}"/>
                    </a:ext>
                  </a:extLst>
                </p:cNvPr>
                <p:cNvSpPr/>
                <p:nvPr/>
              </p:nvSpPr>
              <p:spPr>
                <a:xfrm>
                  <a:off x="5683670" y="2727237"/>
                  <a:ext cx="34421" cy="52224"/>
                </a:xfrm>
                <a:custGeom>
                  <a:avLst/>
                  <a:gdLst>
                    <a:gd name="connsiteX0" fmla="*/ 32892 w 34421"/>
                    <a:gd name="connsiteY0" fmla="*/ 42506 h 52224"/>
                    <a:gd name="connsiteX1" fmla="*/ 20338 w 34421"/>
                    <a:gd name="connsiteY1" fmla="*/ 32382 h 52224"/>
                    <a:gd name="connsiteX2" fmla="*/ 11835 w 34421"/>
                    <a:gd name="connsiteY2" fmla="*/ 6870 h 52224"/>
                    <a:gd name="connsiteX3" fmla="*/ 10215 w 34421"/>
                    <a:gd name="connsiteY3" fmla="*/ 6870 h 52224"/>
                    <a:gd name="connsiteX4" fmla="*/ 13454 w 34421"/>
                    <a:gd name="connsiteY4" fmla="*/ 36027 h 52224"/>
                    <a:gd name="connsiteX5" fmla="*/ 14669 w 34421"/>
                    <a:gd name="connsiteY5" fmla="*/ 38456 h 52224"/>
                    <a:gd name="connsiteX6" fmla="*/ 5760 w 34421"/>
                    <a:gd name="connsiteY6" fmla="*/ 1606 h 52224"/>
                    <a:gd name="connsiteX7" fmla="*/ 2521 w 34421"/>
                    <a:gd name="connsiteY7" fmla="*/ 1201 h 52224"/>
                    <a:gd name="connsiteX8" fmla="*/ 23578 w 34421"/>
                    <a:gd name="connsiteY8" fmla="*/ 52225 h 52224"/>
                    <a:gd name="connsiteX9" fmla="*/ 26008 w 34421"/>
                    <a:gd name="connsiteY9" fmla="*/ 48580 h 52224"/>
                    <a:gd name="connsiteX10" fmla="*/ 31677 w 34421"/>
                    <a:gd name="connsiteY10" fmla="*/ 48580 h 52224"/>
                    <a:gd name="connsiteX11" fmla="*/ 33297 w 34421"/>
                    <a:gd name="connsiteY11" fmla="*/ 42101 h 52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4421" h="52224">
                      <a:moveTo>
                        <a:pt x="32892" y="42506"/>
                      </a:moveTo>
                      <a:cubicBezTo>
                        <a:pt x="28437" y="38861"/>
                        <a:pt x="23578" y="37646"/>
                        <a:pt x="20338" y="32382"/>
                      </a:cubicBezTo>
                      <a:cubicBezTo>
                        <a:pt x="15074" y="25093"/>
                        <a:pt x="12644" y="15779"/>
                        <a:pt x="11835" y="6870"/>
                      </a:cubicBezTo>
                      <a:cubicBezTo>
                        <a:pt x="11835" y="6060"/>
                        <a:pt x="10215" y="6060"/>
                        <a:pt x="10215" y="6870"/>
                      </a:cubicBezTo>
                      <a:cubicBezTo>
                        <a:pt x="10215" y="16589"/>
                        <a:pt x="9000" y="26713"/>
                        <a:pt x="13454" y="36027"/>
                      </a:cubicBezTo>
                      <a:cubicBezTo>
                        <a:pt x="13454" y="36837"/>
                        <a:pt x="14264" y="37646"/>
                        <a:pt x="14669" y="38456"/>
                      </a:cubicBezTo>
                      <a:cubicBezTo>
                        <a:pt x="6165" y="28738"/>
                        <a:pt x="3331" y="16994"/>
                        <a:pt x="5760" y="1606"/>
                      </a:cubicBezTo>
                      <a:cubicBezTo>
                        <a:pt x="5760" y="-14"/>
                        <a:pt x="3331" y="-824"/>
                        <a:pt x="2521" y="1201"/>
                      </a:cubicBezTo>
                      <a:cubicBezTo>
                        <a:pt x="-2744" y="19829"/>
                        <a:pt x="-1529" y="49795"/>
                        <a:pt x="23578" y="52225"/>
                      </a:cubicBezTo>
                      <a:cubicBezTo>
                        <a:pt x="25603" y="52225"/>
                        <a:pt x="27223" y="50200"/>
                        <a:pt x="26008" y="48580"/>
                      </a:cubicBezTo>
                      <a:cubicBezTo>
                        <a:pt x="27628" y="48580"/>
                        <a:pt x="29652" y="48985"/>
                        <a:pt x="31677" y="48580"/>
                      </a:cubicBezTo>
                      <a:cubicBezTo>
                        <a:pt x="34512" y="47770"/>
                        <a:pt x="35322" y="44126"/>
                        <a:pt x="33297" y="42101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58" name="شكل حر: شكل 3757">
                  <a:extLst>
                    <a:ext uri="{FF2B5EF4-FFF2-40B4-BE49-F238E27FC236}">
                      <a16:creationId xmlns:a16="http://schemas.microsoft.com/office/drawing/2014/main" id="{A1EEC782-433A-27AF-5EF9-984DC6892E8E}"/>
                    </a:ext>
                  </a:extLst>
                </p:cNvPr>
                <p:cNvSpPr/>
                <p:nvPr/>
              </p:nvSpPr>
              <p:spPr>
                <a:xfrm>
                  <a:off x="5731545" y="2728641"/>
                  <a:ext cx="22765" cy="40292"/>
                </a:xfrm>
                <a:custGeom>
                  <a:avLst/>
                  <a:gdLst>
                    <a:gd name="connsiteX0" fmla="*/ 22272 w 22765"/>
                    <a:gd name="connsiteY0" fmla="*/ 37863 h 40292"/>
                    <a:gd name="connsiteX1" fmla="*/ 1620 w 22765"/>
                    <a:gd name="connsiteY1" fmla="*/ 607 h 40292"/>
                    <a:gd name="connsiteX2" fmla="*/ 0 w 22765"/>
                    <a:gd name="connsiteY2" fmla="*/ 607 h 40292"/>
                    <a:gd name="connsiteX3" fmla="*/ 20652 w 22765"/>
                    <a:gd name="connsiteY3" fmla="*/ 40292 h 40292"/>
                    <a:gd name="connsiteX4" fmla="*/ 22272 w 22765"/>
                    <a:gd name="connsiteY4" fmla="*/ 37863 h 40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65" h="40292">
                      <a:moveTo>
                        <a:pt x="22272" y="37863"/>
                      </a:moveTo>
                      <a:cubicBezTo>
                        <a:pt x="11744" y="26929"/>
                        <a:pt x="4050" y="15995"/>
                        <a:pt x="1620" y="607"/>
                      </a:cubicBezTo>
                      <a:cubicBezTo>
                        <a:pt x="1620" y="-202"/>
                        <a:pt x="0" y="-202"/>
                        <a:pt x="0" y="607"/>
                      </a:cubicBezTo>
                      <a:cubicBezTo>
                        <a:pt x="0" y="15591"/>
                        <a:pt x="2835" y="36243"/>
                        <a:pt x="20652" y="40292"/>
                      </a:cubicBezTo>
                      <a:cubicBezTo>
                        <a:pt x="22272" y="40292"/>
                        <a:pt x="23487" y="38673"/>
                        <a:pt x="22272" y="37863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59" name="شكل حر: شكل 3758">
                  <a:extLst>
                    <a:ext uri="{FF2B5EF4-FFF2-40B4-BE49-F238E27FC236}">
                      <a16:creationId xmlns:a16="http://schemas.microsoft.com/office/drawing/2014/main" id="{1E96858D-8CC5-18FD-D16E-CF7D58AEF2E5}"/>
                    </a:ext>
                  </a:extLst>
                </p:cNvPr>
                <p:cNvSpPr/>
                <p:nvPr/>
              </p:nvSpPr>
              <p:spPr>
                <a:xfrm>
                  <a:off x="5725066" y="2746299"/>
                  <a:ext cx="18320" cy="23848"/>
                </a:xfrm>
                <a:custGeom>
                  <a:avLst/>
                  <a:gdLst>
                    <a:gd name="connsiteX0" fmla="*/ 17413 w 18320"/>
                    <a:gd name="connsiteY0" fmla="*/ 21419 h 23848"/>
                    <a:gd name="connsiteX1" fmla="*/ 1620 w 18320"/>
                    <a:gd name="connsiteY1" fmla="*/ 767 h 23848"/>
                    <a:gd name="connsiteX2" fmla="*/ 0 w 18320"/>
                    <a:gd name="connsiteY2" fmla="*/ 767 h 23848"/>
                    <a:gd name="connsiteX3" fmla="*/ 4050 w 18320"/>
                    <a:gd name="connsiteY3" fmla="*/ 16560 h 23848"/>
                    <a:gd name="connsiteX4" fmla="*/ 16603 w 18320"/>
                    <a:gd name="connsiteY4" fmla="*/ 23849 h 23848"/>
                    <a:gd name="connsiteX5" fmla="*/ 17818 w 18320"/>
                    <a:gd name="connsiteY5" fmla="*/ 21419 h 23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320" h="23848">
                      <a:moveTo>
                        <a:pt x="17413" y="21419"/>
                      </a:moveTo>
                      <a:cubicBezTo>
                        <a:pt x="9719" y="16965"/>
                        <a:pt x="2835" y="9676"/>
                        <a:pt x="1620" y="767"/>
                      </a:cubicBezTo>
                      <a:cubicBezTo>
                        <a:pt x="1620" y="-448"/>
                        <a:pt x="0" y="-43"/>
                        <a:pt x="0" y="767"/>
                      </a:cubicBezTo>
                      <a:cubicBezTo>
                        <a:pt x="810" y="6031"/>
                        <a:pt x="405" y="12105"/>
                        <a:pt x="4050" y="16560"/>
                      </a:cubicBezTo>
                      <a:cubicBezTo>
                        <a:pt x="7694" y="21014"/>
                        <a:pt x="11743" y="21824"/>
                        <a:pt x="16603" y="23849"/>
                      </a:cubicBezTo>
                      <a:cubicBezTo>
                        <a:pt x="17818" y="23849"/>
                        <a:pt x="19033" y="22229"/>
                        <a:pt x="17818" y="21419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60" name="شكل حر: شكل 3759">
                  <a:extLst>
                    <a:ext uri="{FF2B5EF4-FFF2-40B4-BE49-F238E27FC236}">
                      <a16:creationId xmlns:a16="http://schemas.microsoft.com/office/drawing/2014/main" id="{D0BCAE4F-F660-D56F-B78D-E683833296B9}"/>
                    </a:ext>
                  </a:extLst>
                </p:cNvPr>
                <p:cNvSpPr/>
                <p:nvPr/>
              </p:nvSpPr>
              <p:spPr>
                <a:xfrm>
                  <a:off x="5754961" y="2725750"/>
                  <a:ext cx="21661" cy="34225"/>
                </a:xfrm>
                <a:custGeom>
                  <a:avLst/>
                  <a:gdLst>
                    <a:gd name="connsiteX0" fmla="*/ 20319 w 21661"/>
                    <a:gd name="connsiteY0" fmla="*/ 27390 h 34225"/>
                    <a:gd name="connsiteX1" fmla="*/ 15460 w 21661"/>
                    <a:gd name="connsiteY1" fmla="*/ 23745 h 34225"/>
                    <a:gd name="connsiteX2" fmla="*/ 9385 w 21661"/>
                    <a:gd name="connsiteY2" fmla="*/ 16861 h 34225"/>
                    <a:gd name="connsiteX3" fmla="*/ 2906 w 21661"/>
                    <a:gd name="connsiteY3" fmla="*/ 1068 h 34225"/>
                    <a:gd name="connsiteX4" fmla="*/ 477 w 21661"/>
                    <a:gd name="connsiteY4" fmla="*/ 1068 h 34225"/>
                    <a:gd name="connsiteX5" fmla="*/ 2906 w 21661"/>
                    <a:gd name="connsiteY5" fmla="*/ 22126 h 34225"/>
                    <a:gd name="connsiteX6" fmla="*/ 20319 w 21661"/>
                    <a:gd name="connsiteY6" fmla="*/ 33059 h 34225"/>
                    <a:gd name="connsiteX7" fmla="*/ 21129 w 21661"/>
                    <a:gd name="connsiteY7" fmla="*/ 28200 h 34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661" h="34225">
                      <a:moveTo>
                        <a:pt x="20319" y="27390"/>
                      </a:moveTo>
                      <a:cubicBezTo>
                        <a:pt x="20319" y="27390"/>
                        <a:pt x="17484" y="24555"/>
                        <a:pt x="15460" y="23745"/>
                      </a:cubicBezTo>
                      <a:cubicBezTo>
                        <a:pt x="12625" y="22126"/>
                        <a:pt x="11005" y="19291"/>
                        <a:pt x="9385" y="16861"/>
                      </a:cubicBezTo>
                      <a:cubicBezTo>
                        <a:pt x="6146" y="12002"/>
                        <a:pt x="3311" y="6738"/>
                        <a:pt x="2906" y="1068"/>
                      </a:cubicBezTo>
                      <a:cubicBezTo>
                        <a:pt x="2906" y="-147"/>
                        <a:pt x="477" y="-551"/>
                        <a:pt x="477" y="1068"/>
                      </a:cubicBezTo>
                      <a:cubicBezTo>
                        <a:pt x="-738" y="7952"/>
                        <a:pt x="477" y="15647"/>
                        <a:pt x="2906" y="22126"/>
                      </a:cubicBezTo>
                      <a:cubicBezTo>
                        <a:pt x="5336" y="28200"/>
                        <a:pt x="13030" y="37514"/>
                        <a:pt x="20319" y="33059"/>
                      </a:cubicBezTo>
                      <a:cubicBezTo>
                        <a:pt x="21939" y="32249"/>
                        <a:pt x="21939" y="29415"/>
                        <a:pt x="21129" y="28200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61" name="شكل حر: شكل 3760">
                  <a:extLst>
                    <a:ext uri="{FF2B5EF4-FFF2-40B4-BE49-F238E27FC236}">
                      <a16:creationId xmlns:a16="http://schemas.microsoft.com/office/drawing/2014/main" id="{3BBE905A-EA80-0438-3802-0C2986BC992B}"/>
                    </a:ext>
                  </a:extLst>
                </p:cNvPr>
                <p:cNvSpPr/>
                <p:nvPr/>
              </p:nvSpPr>
              <p:spPr>
                <a:xfrm>
                  <a:off x="5779265" y="2727925"/>
                  <a:ext cx="15778" cy="18736"/>
                </a:xfrm>
                <a:custGeom>
                  <a:avLst/>
                  <a:gdLst>
                    <a:gd name="connsiteX0" fmla="*/ 15452 w 15778"/>
                    <a:gd name="connsiteY0" fmla="*/ 16307 h 18736"/>
                    <a:gd name="connsiteX1" fmla="*/ 8973 w 15778"/>
                    <a:gd name="connsiteY1" fmla="*/ 10233 h 18736"/>
                    <a:gd name="connsiteX2" fmla="*/ 1684 w 15778"/>
                    <a:gd name="connsiteY2" fmla="*/ 514 h 18736"/>
                    <a:gd name="connsiteX3" fmla="*/ 64 w 15778"/>
                    <a:gd name="connsiteY3" fmla="*/ 1324 h 18736"/>
                    <a:gd name="connsiteX4" fmla="*/ 14238 w 15778"/>
                    <a:gd name="connsiteY4" fmla="*/ 18737 h 18736"/>
                    <a:gd name="connsiteX5" fmla="*/ 15452 w 15778"/>
                    <a:gd name="connsiteY5" fmla="*/ 16712 h 18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78" h="18736">
                      <a:moveTo>
                        <a:pt x="15452" y="16307"/>
                      </a:moveTo>
                      <a:cubicBezTo>
                        <a:pt x="13428" y="13877"/>
                        <a:pt x="10998" y="12257"/>
                        <a:pt x="8973" y="10233"/>
                      </a:cubicBezTo>
                      <a:cubicBezTo>
                        <a:pt x="5734" y="7398"/>
                        <a:pt x="3709" y="3754"/>
                        <a:pt x="1684" y="514"/>
                      </a:cubicBezTo>
                      <a:cubicBezTo>
                        <a:pt x="1279" y="-701"/>
                        <a:pt x="-341" y="514"/>
                        <a:pt x="64" y="1324"/>
                      </a:cubicBezTo>
                      <a:cubicBezTo>
                        <a:pt x="2494" y="8208"/>
                        <a:pt x="6544" y="16307"/>
                        <a:pt x="14238" y="18737"/>
                      </a:cubicBezTo>
                      <a:cubicBezTo>
                        <a:pt x="15452" y="18737"/>
                        <a:pt x="16262" y="17522"/>
                        <a:pt x="15452" y="16712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sp>
            <p:nvSpPr>
              <p:cNvPr id="3503" name="شكل حر: شكل 3502">
                <a:extLst>
                  <a:ext uri="{FF2B5EF4-FFF2-40B4-BE49-F238E27FC236}">
                    <a16:creationId xmlns:a16="http://schemas.microsoft.com/office/drawing/2014/main" id="{2693A43B-F129-9D48-2A5B-6140850F272E}"/>
                  </a:ext>
                </a:extLst>
              </p:cNvPr>
              <p:cNvSpPr/>
              <p:nvPr/>
            </p:nvSpPr>
            <p:spPr>
              <a:xfrm>
                <a:off x="5412732" y="2667179"/>
                <a:ext cx="545382" cy="165320"/>
              </a:xfrm>
              <a:custGeom>
                <a:avLst/>
                <a:gdLst>
                  <a:gd name="connsiteX0" fmla="*/ 540321 w 545382"/>
                  <a:gd name="connsiteY0" fmla="*/ 2947 h 165320"/>
                  <a:gd name="connsiteX1" fmla="*/ 465000 w 545382"/>
                  <a:gd name="connsiteY1" fmla="*/ 113 h 165320"/>
                  <a:gd name="connsiteX2" fmla="*/ 393324 w 545382"/>
                  <a:gd name="connsiteY2" fmla="*/ 8212 h 165320"/>
                  <a:gd name="connsiteX3" fmla="*/ 368623 w 545382"/>
                  <a:gd name="connsiteY3" fmla="*/ 13881 h 165320"/>
                  <a:gd name="connsiteX4" fmla="*/ 366598 w 545382"/>
                  <a:gd name="connsiteY4" fmla="*/ 3352 h 165320"/>
                  <a:gd name="connsiteX5" fmla="*/ 364573 w 545382"/>
                  <a:gd name="connsiteY5" fmla="*/ 3352 h 165320"/>
                  <a:gd name="connsiteX6" fmla="*/ 366193 w 545382"/>
                  <a:gd name="connsiteY6" fmla="*/ 14286 h 165320"/>
                  <a:gd name="connsiteX7" fmla="*/ 352020 w 545382"/>
                  <a:gd name="connsiteY7" fmla="*/ 17525 h 165320"/>
                  <a:gd name="connsiteX8" fmla="*/ 352020 w 545382"/>
                  <a:gd name="connsiteY8" fmla="*/ 16716 h 165320"/>
                  <a:gd name="connsiteX9" fmla="*/ 349995 w 545382"/>
                  <a:gd name="connsiteY9" fmla="*/ 16716 h 165320"/>
                  <a:gd name="connsiteX10" fmla="*/ 349995 w 545382"/>
                  <a:gd name="connsiteY10" fmla="*/ 17930 h 165320"/>
                  <a:gd name="connsiteX11" fmla="*/ 331772 w 545382"/>
                  <a:gd name="connsiteY11" fmla="*/ 21575 h 165320"/>
                  <a:gd name="connsiteX12" fmla="*/ 331772 w 545382"/>
                  <a:gd name="connsiteY12" fmla="*/ 17930 h 165320"/>
                  <a:gd name="connsiteX13" fmla="*/ 329747 w 545382"/>
                  <a:gd name="connsiteY13" fmla="*/ 17930 h 165320"/>
                  <a:gd name="connsiteX14" fmla="*/ 329747 w 545382"/>
                  <a:gd name="connsiteY14" fmla="*/ 21980 h 165320"/>
                  <a:gd name="connsiteX15" fmla="*/ 315979 w 545382"/>
                  <a:gd name="connsiteY15" fmla="*/ 24005 h 165320"/>
                  <a:gd name="connsiteX16" fmla="*/ 277914 w 545382"/>
                  <a:gd name="connsiteY16" fmla="*/ 26839 h 165320"/>
                  <a:gd name="connsiteX17" fmla="*/ 242279 w 545382"/>
                  <a:gd name="connsiteY17" fmla="*/ 33723 h 165320"/>
                  <a:gd name="connsiteX18" fmla="*/ 242279 w 545382"/>
                  <a:gd name="connsiteY18" fmla="*/ 33723 h 165320"/>
                  <a:gd name="connsiteX19" fmla="*/ 245518 w 545382"/>
                  <a:gd name="connsiteY19" fmla="*/ 25624 h 165320"/>
                  <a:gd name="connsiteX20" fmla="*/ 243493 w 545382"/>
                  <a:gd name="connsiteY20" fmla="*/ 24814 h 165320"/>
                  <a:gd name="connsiteX21" fmla="*/ 239444 w 545382"/>
                  <a:gd name="connsiteY21" fmla="*/ 34128 h 165320"/>
                  <a:gd name="connsiteX22" fmla="*/ 208668 w 545382"/>
                  <a:gd name="connsiteY22" fmla="*/ 41417 h 165320"/>
                  <a:gd name="connsiteX23" fmla="*/ 199354 w 545382"/>
                  <a:gd name="connsiteY23" fmla="*/ 43037 h 165320"/>
                  <a:gd name="connsiteX24" fmla="*/ 203403 w 545382"/>
                  <a:gd name="connsiteY24" fmla="*/ 34938 h 165320"/>
                  <a:gd name="connsiteX25" fmla="*/ 201784 w 545382"/>
                  <a:gd name="connsiteY25" fmla="*/ 34128 h 165320"/>
                  <a:gd name="connsiteX26" fmla="*/ 196519 w 545382"/>
                  <a:gd name="connsiteY26" fmla="*/ 43442 h 165320"/>
                  <a:gd name="connsiteX27" fmla="*/ 163718 w 545382"/>
                  <a:gd name="connsiteY27" fmla="*/ 44657 h 165320"/>
                  <a:gd name="connsiteX28" fmla="*/ 170603 w 545382"/>
                  <a:gd name="connsiteY28" fmla="*/ 30079 h 165320"/>
                  <a:gd name="connsiteX29" fmla="*/ 168578 w 545382"/>
                  <a:gd name="connsiteY29" fmla="*/ 29269 h 165320"/>
                  <a:gd name="connsiteX30" fmla="*/ 159669 w 545382"/>
                  <a:gd name="connsiteY30" fmla="*/ 44252 h 165320"/>
                  <a:gd name="connsiteX31" fmla="*/ 126868 w 545382"/>
                  <a:gd name="connsiteY31" fmla="*/ 38583 h 165320"/>
                  <a:gd name="connsiteX32" fmla="*/ 130918 w 545382"/>
                  <a:gd name="connsiteY32" fmla="*/ 34128 h 165320"/>
                  <a:gd name="connsiteX33" fmla="*/ 129298 w 545382"/>
                  <a:gd name="connsiteY33" fmla="*/ 32104 h 165320"/>
                  <a:gd name="connsiteX34" fmla="*/ 123628 w 545382"/>
                  <a:gd name="connsiteY34" fmla="*/ 37368 h 165320"/>
                  <a:gd name="connsiteX35" fmla="*/ 108240 w 545382"/>
                  <a:gd name="connsiteY35" fmla="*/ 32913 h 165320"/>
                  <a:gd name="connsiteX36" fmla="*/ 111480 w 545382"/>
                  <a:gd name="connsiteY36" fmla="*/ 30484 h 165320"/>
                  <a:gd name="connsiteX37" fmla="*/ 109860 w 545382"/>
                  <a:gd name="connsiteY37" fmla="*/ 28459 h 165320"/>
                  <a:gd name="connsiteX38" fmla="*/ 104596 w 545382"/>
                  <a:gd name="connsiteY38" fmla="*/ 32104 h 165320"/>
                  <a:gd name="connsiteX39" fmla="*/ 62886 w 545382"/>
                  <a:gd name="connsiteY39" fmla="*/ 25219 h 165320"/>
                  <a:gd name="connsiteX40" fmla="*/ 3763 w 545382"/>
                  <a:gd name="connsiteY40" fmla="*/ 96085 h 165320"/>
                  <a:gd name="connsiteX41" fmla="*/ 5383 w 545382"/>
                  <a:gd name="connsiteY41" fmla="*/ 96490 h 165320"/>
                  <a:gd name="connsiteX42" fmla="*/ 71795 w 545382"/>
                  <a:gd name="connsiteY42" fmla="*/ 162497 h 165320"/>
                  <a:gd name="connsiteX43" fmla="*/ 211097 w 545382"/>
                  <a:gd name="connsiteY43" fmla="*/ 145084 h 165320"/>
                  <a:gd name="connsiteX44" fmla="*/ 296137 w 545382"/>
                  <a:gd name="connsiteY44" fmla="*/ 122002 h 165320"/>
                  <a:gd name="connsiteX45" fmla="*/ 381986 w 545382"/>
                  <a:gd name="connsiteY45" fmla="*/ 95680 h 165320"/>
                  <a:gd name="connsiteX46" fmla="*/ 544776 w 545382"/>
                  <a:gd name="connsiteY46" fmla="*/ 8212 h 165320"/>
                  <a:gd name="connsiteX47" fmla="*/ 544776 w 545382"/>
                  <a:gd name="connsiteY47" fmla="*/ 6187 h 165320"/>
                  <a:gd name="connsiteX48" fmla="*/ 541536 w 545382"/>
                  <a:gd name="connsiteY48" fmla="*/ 2137 h 165320"/>
                  <a:gd name="connsiteX49" fmla="*/ 35350 w 545382"/>
                  <a:gd name="connsiteY49" fmla="*/ 139415 h 165320"/>
                  <a:gd name="connsiteX50" fmla="*/ 5788 w 545382"/>
                  <a:gd name="connsiteY50" fmla="*/ 85557 h 165320"/>
                  <a:gd name="connsiteX51" fmla="*/ 4168 w 545382"/>
                  <a:gd name="connsiteY51" fmla="*/ 84342 h 165320"/>
                  <a:gd name="connsiteX52" fmla="*/ 46283 w 545382"/>
                  <a:gd name="connsiteY52" fmla="*/ 34938 h 165320"/>
                  <a:gd name="connsiteX53" fmla="*/ 96497 w 545382"/>
                  <a:gd name="connsiteY53" fmla="*/ 37773 h 165320"/>
                  <a:gd name="connsiteX54" fmla="*/ 47093 w 545382"/>
                  <a:gd name="connsiteY54" fmla="*/ 84747 h 165320"/>
                  <a:gd name="connsiteX55" fmla="*/ 32920 w 545382"/>
                  <a:gd name="connsiteY55" fmla="*/ 122407 h 165320"/>
                  <a:gd name="connsiteX56" fmla="*/ 35754 w 545382"/>
                  <a:gd name="connsiteY56" fmla="*/ 139820 h 165320"/>
                  <a:gd name="connsiteX57" fmla="*/ 48308 w 545382"/>
                  <a:gd name="connsiteY57" fmla="*/ 147514 h 165320"/>
                  <a:gd name="connsiteX58" fmla="*/ 45068 w 545382"/>
                  <a:gd name="connsiteY58" fmla="*/ 145894 h 165320"/>
                  <a:gd name="connsiteX59" fmla="*/ 38589 w 545382"/>
                  <a:gd name="connsiteY59" fmla="*/ 109449 h 165320"/>
                  <a:gd name="connsiteX60" fmla="*/ 60051 w 545382"/>
                  <a:gd name="connsiteY60" fmla="*/ 73813 h 165320"/>
                  <a:gd name="connsiteX61" fmla="*/ 100546 w 545382"/>
                  <a:gd name="connsiteY61" fmla="*/ 38988 h 165320"/>
                  <a:gd name="connsiteX62" fmla="*/ 112290 w 545382"/>
                  <a:gd name="connsiteY62" fmla="*/ 42632 h 165320"/>
                  <a:gd name="connsiteX63" fmla="*/ 62481 w 545382"/>
                  <a:gd name="connsiteY63" fmla="*/ 100135 h 165320"/>
                  <a:gd name="connsiteX64" fmla="*/ 46688 w 545382"/>
                  <a:gd name="connsiteY64" fmla="*/ 141440 h 165320"/>
                  <a:gd name="connsiteX65" fmla="*/ 47903 w 545382"/>
                  <a:gd name="connsiteY65" fmla="*/ 147514 h 165320"/>
                  <a:gd name="connsiteX66" fmla="*/ 55192 w 545382"/>
                  <a:gd name="connsiteY66" fmla="*/ 150349 h 165320"/>
                  <a:gd name="connsiteX67" fmla="*/ 51143 w 545382"/>
                  <a:gd name="connsiteY67" fmla="*/ 134556 h 165320"/>
                  <a:gd name="connsiteX68" fmla="*/ 66531 w 545382"/>
                  <a:gd name="connsiteY68" fmla="*/ 99730 h 165320"/>
                  <a:gd name="connsiteX69" fmla="*/ 114315 w 545382"/>
                  <a:gd name="connsiteY69" fmla="*/ 43847 h 165320"/>
                  <a:gd name="connsiteX70" fmla="*/ 114315 w 545382"/>
                  <a:gd name="connsiteY70" fmla="*/ 43442 h 165320"/>
                  <a:gd name="connsiteX71" fmla="*/ 115529 w 545382"/>
                  <a:gd name="connsiteY71" fmla="*/ 43442 h 165320"/>
                  <a:gd name="connsiteX72" fmla="*/ 116744 w 545382"/>
                  <a:gd name="connsiteY72" fmla="*/ 43442 h 165320"/>
                  <a:gd name="connsiteX73" fmla="*/ 69365 w 545382"/>
                  <a:gd name="connsiteY73" fmla="*/ 101755 h 165320"/>
                  <a:gd name="connsiteX74" fmla="*/ 61671 w 545382"/>
                  <a:gd name="connsiteY74" fmla="*/ 136985 h 165320"/>
                  <a:gd name="connsiteX75" fmla="*/ 81919 w 545382"/>
                  <a:gd name="connsiteY75" fmla="*/ 156423 h 165320"/>
                  <a:gd name="connsiteX76" fmla="*/ 55192 w 545382"/>
                  <a:gd name="connsiteY76" fmla="*/ 150349 h 165320"/>
                  <a:gd name="connsiteX77" fmla="*/ 92852 w 545382"/>
                  <a:gd name="connsiteY77" fmla="*/ 157233 h 165320"/>
                  <a:gd name="connsiteX78" fmla="*/ 64506 w 545382"/>
                  <a:gd name="connsiteY78" fmla="*/ 128481 h 165320"/>
                  <a:gd name="connsiteX79" fmla="*/ 77869 w 545382"/>
                  <a:gd name="connsiteY79" fmla="*/ 94466 h 165320"/>
                  <a:gd name="connsiteX80" fmla="*/ 120389 w 545382"/>
                  <a:gd name="connsiteY80" fmla="*/ 45062 h 165320"/>
                  <a:gd name="connsiteX81" fmla="*/ 139421 w 545382"/>
                  <a:gd name="connsiteY81" fmla="*/ 50326 h 165320"/>
                  <a:gd name="connsiteX82" fmla="*/ 103381 w 545382"/>
                  <a:gd name="connsiteY82" fmla="*/ 157638 h 165320"/>
                  <a:gd name="connsiteX83" fmla="*/ 92852 w 545382"/>
                  <a:gd name="connsiteY83" fmla="*/ 157638 h 165320"/>
                  <a:gd name="connsiteX84" fmla="*/ 227700 w 545382"/>
                  <a:gd name="connsiteY84" fmla="*/ 132936 h 165320"/>
                  <a:gd name="connsiteX85" fmla="*/ 128488 w 545382"/>
                  <a:gd name="connsiteY85" fmla="*/ 155613 h 165320"/>
                  <a:gd name="connsiteX86" fmla="*/ 112695 w 545382"/>
                  <a:gd name="connsiteY86" fmla="*/ 138605 h 165320"/>
                  <a:gd name="connsiteX87" fmla="*/ 114315 w 545382"/>
                  <a:gd name="connsiteY87" fmla="*/ 107019 h 165320"/>
                  <a:gd name="connsiteX88" fmla="*/ 142256 w 545382"/>
                  <a:gd name="connsiteY88" fmla="*/ 61665 h 165320"/>
                  <a:gd name="connsiteX89" fmla="*/ 141041 w 545382"/>
                  <a:gd name="connsiteY89" fmla="*/ 60855 h 165320"/>
                  <a:gd name="connsiteX90" fmla="*/ 107430 w 545382"/>
                  <a:gd name="connsiteY90" fmla="*/ 118358 h 165320"/>
                  <a:gd name="connsiteX91" fmla="*/ 123628 w 545382"/>
                  <a:gd name="connsiteY91" fmla="*/ 156423 h 165320"/>
                  <a:gd name="connsiteX92" fmla="*/ 108645 w 545382"/>
                  <a:gd name="connsiteY92" fmla="*/ 157638 h 165320"/>
                  <a:gd name="connsiteX93" fmla="*/ 143066 w 545382"/>
                  <a:gd name="connsiteY93" fmla="*/ 51541 h 165320"/>
                  <a:gd name="connsiteX94" fmla="*/ 153595 w 545382"/>
                  <a:gd name="connsiteY94" fmla="*/ 53566 h 165320"/>
                  <a:gd name="connsiteX95" fmla="*/ 148330 w 545382"/>
                  <a:gd name="connsiteY95" fmla="*/ 147514 h 165320"/>
                  <a:gd name="connsiteX96" fmla="*/ 149545 w 545382"/>
                  <a:gd name="connsiteY96" fmla="*/ 145894 h 165320"/>
                  <a:gd name="connsiteX97" fmla="*/ 134562 w 545382"/>
                  <a:gd name="connsiteY97" fmla="*/ 113903 h 165320"/>
                  <a:gd name="connsiteX98" fmla="*/ 141851 w 545382"/>
                  <a:gd name="connsiteY98" fmla="*/ 85962 h 165320"/>
                  <a:gd name="connsiteX99" fmla="*/ 158454 w 545382"/>
                  <a:gd name="connsiteY99" fmla="*/ 53971 h 165320"/>
                  <a:gd name="connsiteX100" fmla="*/ 168173 w 545382"/>
                  <a:gd name="connsiteY100" fmla="*/ 54376 h 165320"/>
                  <a:gd name="connsiteX101" fmla="*/ 190850 w 545382"/>
                  <a:gd name="connsiteY101" fmla="*/ 53161 h 165320"/>
                  <a:gd name="connsiteX102" fmla="*/ 188420 w 545382"/>
                  <a:gd name="connsiteY102" fmla="*/ 136985 h 165320"/>
                  <a:gd name="connsiteX103" fmla="*/ 190040 w 545382"/>
                  <a:gd name="connsiteY103" fmla="*/ 135366 h 165320"/>
                  <a:gd name="connsiteX104" fmla="*/ 194495 w 545382"/>
                  <a:gd name="connsiteY104" fmla="*/ 52756 h 165320"/>
                  <a:gd name="connsiteX105" fmla="*/ 234989 w 545382"/>
                  <a:gd name="connsiteY105" fmla="*/ 44252 h 165320"/>
                  <a:gd name="connsiteX106" fmla="*/ 222031 w 545382"/>
                  <a:gd name="connsiteY106" fmla="*/ 82317 h 165320"/>
                  <a:gd name="connsiteX107" fmla="*/ 243088 w 545382"/>
                  <a:gd name="connsiteY107" fmla="*/ 126052 h 165320"/>
                  <a:gd name="connsiteX108" fmla="*/ 244303 w 545382"/>
                  <a:gd name="connsiteY108" fmla="*/ 123622 h 165320"/>
                  <a:gd name="connsiteX109" fmla="*/ 227295 w 545382"/>
                  <a:gd name="connsiteY109" fmla="*/ 100945 h 165320"/>
                  <a:gd name="connsiteX110" fmla="*/ 228105 w 545382"/>
                  <a:gd name="connsiteY110" fmla="*/ 75838 h 165320"/>
                  <a:gd name="connsiteX111" fmla="*/ 238229 w 545382"/>
                  <a:gd name="connsiteY111" fmla="*/ 43037 h 165320"/>
                  <a:gd name="connsiteX112" fmla="*/ 269410 w 545382"/>
                  <a:gd name="connsiteY112" fmla="*/ 36153 h 165320"/>
                  <a:gd name="connsiteX113" fmla="*/ 278319 w 545382"/>
                  <a:gd name="connsiteY113" fmla="*/ 118358 h 165320"/>
                  <a:gd name="connsiteX114" fmla="*/ 279534 w 545382"/>
                  <a:gd name="connsiteY114" fmla="*/ 116333 h 165320"/>
                  <a:gd name="connsiteX115" fmla="*/ 272245 w 545382"/>
                  <a:gd name="connsiteY115" fmla="*/ 35748 h 165320"/>
                  <a:gd name="connsiteX116" fmla="*/ 307475 w 545382"/>
                  <a:gd name="connsiteY116" fmla="*/ 32913 h 165320"/>
                  <a:gd name="connsiteX117" fmla="*/ 300591 w 545382"/>
                  <a:gd name="connsiteY117" fmla="*/ 75838 h 165320"/>
                  <a:gd name="connsiteX118" fmla="*/ 319219 w 545382"/>
                  <a:gd name="connsiteY118" fmla="*/ 105804 h 165320"/>
                  <a:gd name="connsiteX119" fmla="*/ 319219 w 545382"/>
                  <a:gd name="connsiteY119" fmla="*/ 102565 h 165320"/>
                  <a:gd name="connsiteX120" fmla="*/ 305451 w 545382"/>
                  <a:gd name="connsiteY120" fmla="*/ 62475 h 165320"/>
                  <a:gd name="connsiteX121" fmla="*/ 309905 w 545382"/>
                  <a:gd name="connsiteY121" fmla="*/ 32913 h 165320"/>
                  <a:gd name="connsiteX122" fmla="*/ 311930 w 545382"/>
                  <a:gd name="connsiteY122" fmla="*/ 32913 h 165320"/>
                  <a:gd name="connsiteX123" fmla="*/ 329343 w 545382"/>
                  <a:gd name="connsiteY123" fmla="*/ 30484 h 165320"/>
                  <a:gd name="connsiteX124" fmla="*/ 331772 w 545382"/>
                  <a:gd name="connsiteY124" fmla="*/ 60045 h 165320"/>
                  <a:gd name="connsiteX125" fmla="*/ 349185 w 545382"/>
                  <a:gd name="connsiteY125" fmla="*/ 98515 h 165320"/>
                  <a:gd name="connsiteX126" fmla="*/ 349590 w 545382"/>
                  <a:gd name="connsiteY126" fmla="*/ 98515 h 165320"/>
                  <a:gd name="connsiteX127" fmla="*/ 308285 w 545382"/>
                  <a:gd name="connsiteY127" fmla="*/ 110259 h 165320"/>
                  <a:gd name="connsiteX128" fmla="*/ 226890 w 545382"/>
                  <a:gd name="connsiteY128" fmla="*/ 132936 h 165320"/>
                  <a:gd name="connsiteX129" fmla="*/ 349995 w 545382"/>
                  <a:gd name="connsiteY129" fmla="*/ 98110 h 165320"/>
                  <a:gd name="connsiteX130" fmla="*/ 350805 w 545382"/>
                  <a:gd name="connsiteY130" fmla="*/ 96895 h 165320"/>
                  <a:gd name="connsiteX131" fmla="*/ 332177 w 545382"/>
                  <a:gd name="connsiteY131" fmla="*/ 29674 h 165320"/>
                  <a:gd name="connsiteX132" fmla="*/ 350400 w 545382"/>
                  <a:gd name="connsiteY132" fmla="*/ 26434 h 165320"/>
                  <a:gd name="connsiteX133" fmla="*/ 371862 w 545382"/>
                  <a:gd name="connsiteY133" fmla="*/ 88391 h 165320"/>
                  <a:gd name="connsiteX134" fmla="*/ 373482 w 545382"/>
                  <a:gd name="connsiteY134" fmla="*/ 86772 h 165320"/>
                  <a:gd name="connsiteX135" fmla="*/ 356474 w 545382"/>
                  <a:gd name="connsiteY135" fmla="*/ 50326 h 165320"/>
                  <a:gd name="connsiteX136" fmla="*/ 352830 w 545382"/>
                  <a:gd name="connsiteY136" fmla="*/ 25624 h 165320"/>
                  <a:gd name="connsiteX137" fmla="*/ 367813 w 545382"/>
                  <a:gd name="connsiteY137" fmla="*/ 22385 h 165320"/>
                  <a:gd name="connsiteX138" fmla="*/ 397374 w 545382"/>
                  <a:gd name="connsiteY138" fmla="*/ 78268 h 165320"/>
                  <a:gd name="connsiteX139" fmla="*/ 398994 w 545382"/>
                  <a:gd name="connsiteY139" fmla="*/ 75838 h 165320"/>
                  <a:gd name="connsiteX140" fmla="*/ 370647 w 545382"/>
                  <a:gd name="connsiteY140" fmla="*/ 21980 h 165320"/>
                  <a:gd name="connsiteX141" fmla="*/ 388465 w 545382"/>
                  <a:gd name="connsiteY141" fmla="*/ 17930 h 165320"/>
                  <a:gd name="connsiteX142" fmla="*/ 465810 w 545382"/>
                  <a:gd name="connsiteY142" fmla="*/ 8617 h 165320"/>
                  <a:gd name="connsiteX143" fmla="*/ 535057 w 545382"/>
                  <a:gd name="connsiteY143" fmla="*/ 11451 h 165320"/>
                  <a:gd name="connsiteX144" fmla="*/ 393324 w 545382"/>
                  <a:gd name="connsiteY144" fmla="*/ 84342 h 165320"/>
                  <a:gd name="connsiteX145" fmla="*/ 350400 w 545382"/>
                  <a:gd name="connsiteY145" fmla="*/ 98920 h 16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</a:cxnLst>
                <a:rect l="l" t="t" r="r" b="b"/>
                <a:pathLst>
                  <a:path w="545382" h="165320">
                    <a:moveTo>
                      <a:pt x="540321" y="2947"/>
                    </a:moveTo>
                    <a:cubicBezTo>
                      <a:pt x="515214" y="2947"/>
                      <a:pt x="490107" y="923"/>
                      <a:pt x="465000" y="113"/>
                    </a:cubicBezTo>
                    <a:cubicBezTo>
                      <a:pt x="440704" y="-697"/>
                      <a:pt x="417216" y="2947"/>
                      <a:pt x="393324" y="8212"/>
                    </a:cubicBezTo>
                    <a:cubicBezTo>
                      <a:pt x="385225" y="10236"/>
                      <a:pt x="376722" y="11856"/>
                      <a:pt x="368623" y="13881"/>
                    </a:cubicBezTo>
                    <a:cubicBezTo>
                      <a:pt x="367813" y="10236"/>
                      <a:pt x="367408" y="6592"/>
                      <a:pt x="366598" y="3352"/>
                    </a:cubicBezTo>
                    <a:cubicBezTo>
                      <a:pt x="366598" y="2137"/>
                      <a:pt x="364168" y="2542"/>
                      <a:pt x="364573" y="3352"/>
                    </a:cubicBezTo>
                    <a:cubicBezTo>
                      <a:pt x="364978" y="6592"/>
                      <a:pt x="365383" y="10236"/>
                      <a:pt x="366193" y="14286"/>
                    </a:cubicBezTo>
                    <a:cubicBezTo>
                      <a:pt x="361333" y="15501"/>
                      <a:pt x="356879" y="16311"/>
                      <a:pt x="352020" y="17525"/>
                    </a:cubicBezTo>
                    <a:lnTo>
                      <a:pt x="352020" y="16716"/>
                    </a:lnTo>
                    <a:cubicBezTo>
                      <a:pt x="352020" y="16716"/>
                      <a:pt x="349995" y="15501"/>
                      <a:pt x="349995" y="16716"/>
                    </a:cubicBezTo>
                    <a:lnTo>
                      <a:pt x="349995" y="17930"/>
                    </a:lnTo>
                    <a:cubicBezTo>
                      <a:pt x="343921" y="19145"/>
                      <a:pt x="337846" y="20360"/>
                      <a:pt x="331772" y="21575"/>
                    </a:cubicBezTo>
                    <a:lnTo>
                      <a:pt x="331772" y="17930"/>
                    </a:lnTo>
                    <a:cubicBezTo>
                      <a:pt x="331772" y="17930"/>
                      <a:pt x="329747" y="16311"/>
                      <a:pt x="329747" y="17930"/>
                    </a:cubicBezTo>
                    <a:lnTo>
                      <a:pt x="329747" y="21980"/>
                    </a:lnTo>
                    <a:cubicBezTo>
                      <a:pt x="325293" y="22790"/>
                      <a:pt x="320839" y="23600"/>
                      <a:pt x="315979" y="24005"/>
                    </a:cubicBezTo>
                    <a:cubicBezTo>
                      <a:pt x="303426" y="25624"/>
                      <a:pt x="290467" y="25624"/>
                      <a:pt x="277914" y="26839"/>
                    </a:cubicBezTo>
                    <a:cubicBezTo>
                      <a:pt x="265766" y="28054"/>
                      <a:pt x="254022" y="30889"/>
                      <a:pt x="242279" y="33723"/>
                    </a:cubicBezTo>
                    <a:cubicBezTo>
                      <a:pt x="242279" y="33723"/>
                      <a:pt x="242279" y="33723"/>
                      <a:pt x="242279" y="33723"/>
                    </a:cubicBezTo>
                    <a:cubicBezTo>
                      <a:pt x="243493" y="30889"/>
                      <a:pt x="244303" y="28459"/>
                      <a:pt x="245518" y="25624"/>
                    </a:cubicBezTo>
                    <a:cubicBezTo>
                      <a:pt x="245923" y="24410"/>
                      <a:pt x="243898" y="23600"/>
                      <a:pt x="243493" y="24814"/>
                    </a:cubicBezTo>
                    <a:cubicBezTo>
                      <a:pt x="241874" y="28054"/>
                      <a:pt x="240659" y="31294"/>
                      <a:pt x="239444" y="34128"/>
                    </a:cubicBezTo>
                    <a:cubicBezTo>
                      <a:pt x="229320" y="36558"/>
                      <a:pt x="218791" y="39393"/>
                      <a:pt x="208668" y="41417"/>
                    </a:cubicBezTo>
                    <a:cubicBezTo>
                      <a:pt x="205833" y="42227"/>
                      <a:pt x="202593" y="42632"/>
                      <a:pt x="199354" y="43037"/>
                    </a:cubicBezTo>
                    <a:cubicBezTo>
                      <a:pt x="200974" y="40203"/>
                      <a:pt x="202189" y="37773"/>
                      <a:pt x="203403" y="34938"/>
                    </a:cubicBezTo>
                    <a:cubicBezTo>
                      <a:pt x="204213" y="33723"/>
                      <a:pt x="202189" y="32913"/>
                      <a:pt x="201784" y="34128"/>
                    </a:cubicBezTo>
                    <a:cubicBezTo>
                      <a:pt x="200164" y="36963"/>
                      <a:pt x="198544" y="40203"/>
                      <a:pt x="196519" y="43442"/>
                    </a:cubicBezTo>
                    <a:cubicBezTo>
                      <a:pt x="185586" y="45062"/>
                      <a:pt x="174652" y="45467"/>
                      <a:pt x="163718" y="44657"/>
                    </a:cubicBezTo>
                    <a:cubicBezTo>
                      <a:pt x="166148" y="39798"/>
                      <a:pt x="168578" y="35343"/>
                      <a:pt x="170603" y="30079"/>
                    </a:cubicBezTo>
                    <a:cubicBezTo>
                      <a:pt x="171007" y="28864"/>
                      <a:pt x="169388" y="28054"/>
                      <a:pt x="168578" y="29269"/>
                    </a:cubicBezTo>
                    <a:cubicBezTo>
                      <a:pt x="166148" y="33723"/>
                      <a:pt x="163313" y="38583"/>
                      <a:pt x="159669" y="44252"/>
                    </a:cubicBezTo>
                    <a:cubicBezTo>
                      <a:pt x="148735" y="43442"/>
                      <a:pt x="137802" y="41417"/>
                      <a:pt x="126868" y="38583"/>
                    </a:cubicBezTo>
                    <a:cubicBezTo>
                      <a:pt x="128083" y="36963"/>
                      <a:pt x="129703" y="35748"/>
                      <a:pt x="130918" y="34128"/>
                    </a:cubicBezTo>
                    <a:cubicBezTo>
                      <a:pt x="131727" y="32913"/>
                      <a:pt x="130108" y="31294"/>
                      <a:pt x="129298" y="32104"/>
                    </a:cubicBezTo>
                    <a:cubicBezTo>
                      <a:pt x="127273" y="33723"/>
                      <a:pt x="125653" y="35748"/>
                      <a:pt x="123628" y="37368"/>
                    </a:cubicBezTo>
                    <a:cubicBezTo>
                      <a:pt x="118769" y="35748"/>
                      <a:pt x="113505" y="34533"/>
                      <a:pt x="108240" y="32913"/>
                    </a:cubicBezTo>
                    <a:cubicBezTo>
                      <a:pt x="109455" y="32104"/>
                      <a:pt x="110265" y="31294"/>
                      <a:pt x="111480" y="30484"/>
                    </a:cubicBezTo>
                    <a:cubicBezTo>
                      <a:pt x="112695" y="29674"/>
                      <a:pt x="111480" y="27649"/>
                      <a:pt x="109860" y="28459"/>
                    </a:cubicBezTo>
                    <a:cubicBezTo>
                      <a:pt x="107835" y="29674"/>
                      <a:pt x="106216" y="30889"/>
                      <a:pt x="104596" y="32104"/>
                    </a:cubicBezTo>
                    <a:cubicBezTo>
                      <a:pt x="90828" y="28459"/>
                      <a:pt x="77059" y="25624"/>
                      <a:pt x="62886" y="25219"/>
                    </a:cubicBezTo>
                    <a:cubicBezTo>
                      <a:pt x="28870" y="25219"/>
                      <a:pt x="-12839" y="60855"/>
                      <a:pt x="3763" y="96085"/>
                    </a:cubicBezTo>
                    <a:cubicBezTo>
                      <a:pt x="3763" y="96895"/>
                      <a:pt x="4573" y="96895"/>
                      <a:pt x="5383" y="96490"/>
                    </a:cubicBezTo>
                    <a:cubicBezTo>
                      <a:pt x="13077" y="130506"/>
                      <a:pt x="35754" y="155208"/>
                      <a:pt x="71795" y="162497"/>
                    </a:cubicBezTo>
                    <a:cubicBezTo>
                      <a:pt x="117554" y="171811"/>
                      <a:pt x="167363" y="156018"/>
                      <a:pt x="211097" y="145084"/>
                    </a:cubicBezTo>
                    <a:cubicBezTo>
                      <a:pt x="239444" y="137795"/>
                      <a:pt x="267790" y="130101"/>
                      <a:pt x="296137" y="122002"/>
                    </a:cubicBezTo>
                    <a:cubicBezTo>
                      <a:pt x="324888" y="113903"/>
                      <a:pt x="353639" y="106209"/>
                      <a:pt x="381986" y="95680"/>
                    </a:cubicBezTo>
                    <a:cubicBezTo>
                      <a:pt x="439489" y="74218"/>
                      <a:pt x="493347" y="41417"/>
                      <a:pt x="544776" y="8212"/>
                    </a:cubicBezTo>
                    <a:cubicBezTo>
                      <a:pt x="545585" y="7807"/>
                      <a:pt x="545585" y="6592"/>
                      <a:pt x="544776" y="6187"/>
                    </a:cubicBezTo>
                    <a:cubicBezTo>
                      <a:pt x="544776" y="4162"/>
                      <a:pt x="543561" y="2137"/>
                      <a:pt x="541536" y="2137"/>
                    </a:cubicBezTo>
                    <a:close/>
                    <a:moveTo>
                      <a:pt x="35350" y="139415"/>
                    </a:moveTo>
                    <a:cubicBezTo>
                      <a:pt x="18342" y="126457"/>
                      <a:pt x="9838" y="106614"/>
                      <a:pt x="5788" y="85557"/>
                    </a:cubicBezTo>
                    <a:cubicBezTo>
                      <a:pt x="5788" y="84747"/>
                      <a:pt x="4573" y="84342"/>
                      <a:pt x="4168" y="84342"/>
                    </a:cubicBezTo>
                    <a:cubicBezTo>
                      <a:pt x="5383" y="62070"/>
                      <a:pt x="26036" y="41012"/>
                      <a:pt x="46283" y="34938"/>
                    </a:cubicBezTo>
                    <a:cubicBezTo>
                      <a:pt x="62076" y="30079"/>
                      <a:pt x="79894" y="33318"/>
                      <a:pt x="96497" y="37773"/>
                    </a:cubicBezTo>
                    <a:cubicBezTo>
                      <a:pt x="77869" y="50731"/>
                      <a:pt x="60051" y="66524"/>
                      <a:pt x="47093" y="84747"/>
                    </a:cubicBezTo>
                    <a:cubicBezTo>
                      <a:pt x="38994" y="95680"/>
                      <a:pt x="33730" y="108639"/>
                      <a:pt x="32920" y="122407"/>
                    </a:cubicBezTo>
                    <a:cubicBezTo>
                      <a:pt x="32920" y="127267"/>
                      <a:pt x="33730" y="133746"/>
                      <a:pt x="35754" y="139820"/>
                    </a:cubicBezTo>
                    <a:close/>
                    <a:moveTo>
                      <a:pt x="48308" y="147514"/>
                    </a:moveTo>
                    <a:cubicBezTo>
                      <a:pt x="48308" y="147514"/>
                      <a:pt x="46283" y="146704"/>
                      <a:pt x="45068" y="145894"/>
                    </a:cubicBezTo>
                    <a:cubicBezTo>
                      <a:pt x="36564" y="136985"/>
                      <a:pt x="35754" y="121597"/>
                      <a:pt x="38589" y="109449"/>
                    </a:cubicBezTo>
                    <a:cubicBezTo>
                      <a:pt x="41829" y="95680"/>
                      <a:pt x="50738" y="83937"/>
                      <a:pt x="60051" y="73813"/>
                    </a:cubicBezTo>
                    <a:cubicBezTo>
                      <a:pt x="72200" y="60450"/>
                      <a:pt x="86373" y="49921"/>
                      <a:pt x="100546" y="38988"/>
                    </a:cubicBezTo>
                    <a:cubicBezTo>
                      <a:pt x="104596" y="40203"/>
                      <a:pt x="108645" y="41417"/>
                      <a:pt x="112290" y="42632"/>
                    </a:cubicBezTo>
                    <a:cubicBezTo>
                      <a:pt x="93257" y="58830"/>
                      <a:pt x="76249" y="79483"/>
                      <a:pt x="62481" y="100135"/>
                    </a:cubicBezTo>
                    <a:cubicBezTo>
                      <a:pt x="54787" y="111878"/>
                      <a:pt x="46283" y="126457"/>
                      <a:pt x="46688" y="141440"/>
                    </a:cubicBezTo>
                    <a:cubicBezTo>
                      <a:pt x="46688" y="143464"/>
                      <a:pt x="47498" y="145489"/>
                      <a:pt x="47903" y="147514"/>
                    </a:cubicBezTo>
                    <a:close/>
                    <a:moveTo>
                      <a:pt x="55192" y="150349"/>
                    </a:moveTo>
                    <a:cubicBezTo>
                      <a:pt x="51952" y="146704"/>
                      <a:pt x="50333" y="142250"/>
                      <a:pt x="51143" y="134556"/>
                    </a:cubicBezTo>
                    <a:cubicBezTo>
                      <a:pt x="52762" y="122002"/>
                      <a:pt x="59646" y="109854"/>
                      <a:pt x="66531" y="99730"/>
                    </a:cubicBezTo>
                    <a:cubicBezTo>
                      <a:pt x="79489" y="79888"/>
                      <a:pt x="96497" y="59640"/>
                      <a:pt x="114315" y="43847"/>
                    </a:cubicBezTo>
                    <a:cubicBezTo>
                      <a:pt x="114315" y="43847"/>
                      <a:pt x="114315" y="43847"/>
                      <a:pt x="114315" y="43442"/>
                    </a:cubicBezTo>
                    <a:cubicBezTo>
                      <a:pt x="114315" y="43442"/>
                      <a:pt x="115124" y="43442"/>
                      <a:pt x="115529" y="43442"/>
                    </a:cubicBezTo>
                    <a:cubicBezTo>
                      <a:pt x="115529" y="43442"/>
                      <a:pt x="116339" y="43442"/>
                      <a:pt x="116744" y="43442"/>
                    </a:cubicBezTo>
                    <a:cubicBezTo>
                      <a:pt x="98522" y="60855"/>
                      <a:pt x="81514" y="80292"/>
                      <a:pt x="69365" y="101755"/>
                    </a:cubicBezTo>
                    <a:cubicBezTo>
                      <a:pt x="63291" y="112283"/>
                      <a:pt x="58837" y="124837"/>
                      <a:pt x="61671" y="136985"/>
                    </a:cubicBezTo>
                    <a:cubicBezTo>
                      <a:pt x="64101" y="146299"/>
                      <a:pt x="73010" y="153183"/>
                      <a:pt x="81919" y="156423"/>
                    </a:cubicBezTo>
                    <a:cubicBezTo>
                      <a:pt x="73010" y="155613"/>
                      <a:pt x="63696" y="153588"/>
                      <a:pt x="55192" y="150349"/>
                    </a:cubicBezTo>
                    <a:close/>
                    <a:moveTo>
                      <a:pt x="92852" y="157233"/>
                    </a:moveTo>
                    <a:cubicBezTo>
                      <a:pt x="78679" y="151563"/>
                      <a:pt x="64911" y="145894"/>
                      <a:pt x="64506" y="128481"/>
                    </a:cubicBezTo>
                    <a:cubicBezTo>
                      <a:pt x="64506" y="116333"/>
                      <a:pt x="71390" y="104184"/>
                      <a:pt x="77869" y="94466"/>
                    </a:cubicBezTo>
                    <a:cubicBezTo>
                      <a:pt x="89613" y="76243"/>
                      <a:pt x="105406" y="60855"/>
                      <a:pt x="120389" y="45062"/>
                    </a:cubicBezTo>
                    <a:cubicBezTo>
                      <a:pt x="126868" y="47087"/>
                      <a:pt x="132942" y="48706"/>
                      <a:pt x="139421" y="50326"/>
                    </a:cubicBezTo>
                    <a:cubicBezTo>
                      <a:pt x="109455" y="75028"/>
                      <a:pt x="63291" y="128076"/>
                      <a:pt x="103381" y="157638"/>
                    </a:cubicBezTo>
                    <a:cubicBezTo>
                      <a:pt x="100141" y="157638"/>
                      <a:pt x="96497" y="157638"/>
                      <a:pt x="92852" y="157638"/>
                    </a:cubicBezTo>
                    <a:close/>
                    <a:moveTo>
                      <a:pt x="227700" y="132936"/>
                    </a:moveTo>
                    <a:cubicBezTo>
                      <a:pt x="195709" y="141440"/>
                      <a:pt x="162099" y="151158"/>
                      <a:pt x="128488" y="155613"/>
                    </a:cubicBezTo>
                    <a:cubicBezTo>
                      <a:pt x="122009" y="150754"/>
                      <a:pt x="116339" y="145894"/>
                      <a:pt x="112695" y="138605"/>
                    </a:cubicBezTo>
                    <a:cubicBezTo>
                      <a:pt x="107835" y="128481"/>
                      <a:pt x="110670" y="116738"/>
                      <a:pt x="114315" y="107019"/>
                    </a:cubicBezTo>
                    <a:cubicBezTo>
                      <a:pt x="119984" y="90416"/>
                      <a:pt x="132132" y="75433"/>
                      <a:pt x="142256" y="61665"/>
                    </a:cubicBezTo>
                    <a:cubicBezTo>
                      <a:pt x="143066" y="60855"/>
                      <a:pt x="141851" y="60045"/>
                      <a:pt x="141041" y="60855"/>
                    </a:cubicBezTo>
                    <a:cubicBezTo>
                      <a:pt x="127273" y="77863"/>
                      <a:pt x="112290" y="96490"/>
                      <a:pt x="107430" y="118358"/>
                    </a:cubicBezTo>
                    <a:cubicBezTo>
                      <a:pt x="103786" y="134151"/>
                      <a:pt x="111075" y="148324"/>
                      <a:pt x="123628" y="156423"/>
                    </a:cubicBezTo>
                    <a:cubicBezTo>
                      <a:pt x="118769" y="156828"/>
                      <a:pt x="113910" y="157233"/>
                      <a:pt x="108645" y="157638"/>
                    </a:cubicBezTo>
                    <a:cubicBezTo>
                      <a:pt x="70580" y="124837"/>
                      <a:pt x="116339" y="78268"/>
                      <a:pt x="143066" y="51541"/>
                    </a:cubicBezTo>
                    <a:cubicBezTo>
                      <a:pt x="146711" y="52351"/>
                      <a:pt x="149950" y="53161"/>
                      <a:pt x="153595" y="53566"/>
                    </a:cubicBezTo>
                    <a:cubicBezTo>
                      <a:pt x="133752" y="85152"/>
                      <a:pt x="109455" y="127671"/>
                      <a:pt x="148330" y="147514"/>
                    </a:cubicBezTo>
                    <a:cubicBezTo>
                      <a:pt x="149545" y="147919"/>
                      <a:pt x="150355" y="146704"/>
                      <a:pt x="149545" y="145894"/>
                    </a:cubicBezTo>
                    <a:cubicBezTo>
                      <a:pt x="139826" y="136175"/>
                      <a:pt x="134562" y="127671"/>
                      <a:pt x="134562" y="113903"/>
                    </a:cubicBezTo>
                    <a:cubicBezTo>
                      <a:pt x="134562" y="104184"/>
                      <a:pt x="138207" y="94466"/>
                      <a:pt x="141851" y="85962"/>
                    </a:cubicBezTo>
                    <a:cubicBezTo>
                      <a:pt x="146306" y="75028"/>
                      <a:pt x="152380" y="64500"/>
                      <a:pt x="158454" y="53971"/>
                    </a:cubicBezTo>
                    <a:cubicBezTo>
                      <a:pt x="161694" y="53971"/>
                      <a:pt x="164933" y="54376"/>
                      <a:pt x="168173" y="54376"/>
                    </a:cubicBezTo>
                    <a:cubicBezTo>
                      <a:pt x="175867" y="54376"/>
                      <a:pt x="183561" y="54376"/>
                      <a:pt x="190850" y="53161"/>
                    </a:cubicBezTo>
                    <a:cubicBezTo>
                      <a:pt x="175462" y="80697"/>
                      <a:pt x="160074" y="116738"/>
                      <a:pt x="188420" y="136985"/>
                    </a:cubicBezTo>
                    <a:cubicBezTo>
                      <a:pt x="189635" y="137795"/>
                      <a:pt x="190445" y="136175"/>
                      <a:pt x="190040" y="135366"/>
                    </a:cubicBezTo>
                    <a:cubicBezTo>
                      <a:pt x="169793" y="111069"/>
                      <a:pt x="181131" y="79483"/>
                      <a:pt x="194495" y="52756"/>
                    </a:cubicBezTo>
                    <a:cubicBezTo>
                      <a:pt x="208263" y="50731"/>
                      <a:pt x="221626" y="47492"/>
                      <a:pt x="234989" y="44252"/>
                    </a:cubicBezTo>
                    <a:cubicBezTo>
                      <a:pt x="229725" y="56401"/>
                      <a:pt x="224866" y="68954"/>
                      <a:pt x="222031" y="82317"/>
                    </a:cubicBezTo>
                    <a:cubicBezTo>
                      <a:pt x="218791" y="99325"/>
                      <a:pt x="223651" y="122407"/>
                      <a:pt x="243088" y="126052"/>
                    </a:cubicBezTo>
                    <a:cubicBezTo>
                      <a:pt x="244303" y="126052"/>
                      <a:pt x="245518" y="124837"/>
                      <a:pt x="244303" y="123622"/>
                    </a:cubicBezTo>
                    <a:cubicBezTo>
                      <a:pt x="235799" y="117143"/>
                      <a:pt x="229320" y="111878"/>
                      <a:pt x="227295" y="100945"/>
                    </a:cubicBezTo>
                    <a:cubicBezTo>
                      <a:pt x="225676" y="92846"/>
                      <a:pt x="226890" y="83937"/>
                      <a:pt x="228105" y="75838"/>
                    </a:cubicBezTo>
                    <a:cubicBezTo>
                      <a:pt x="230130" y="64500"/>
                      <a:pt x="234179" y="53566"/>
                      <a:pt x="238229" y="43037"/>
                    </a:cubicBezTo>
                    <a:cubicBezTo>
                      <a:pt x="248353" y="40608"/>
                      <a:pt x="258881" y="38178"/>
                      <a:pt x="269410" y="36153"/>
                    </a:cubicBezTo>
                    <a:cubicBezTo>
                      <a:pt x="258881" y="61665"/>
                      <a:pt x="247543" y="106209"/>
                      <a:pt x="278319" y="118358"/>
                    </a:cubicBezTo>
                    <a:cubicBezTo>
                      <a:pt x="279939" y="119168"/>
                      <a:pt x="280344" y="117143"/>
                      <a:pt x="279534" y="116333"/>
                    </a:cubicBezTo>
                    <a:cubicBezTo>
                      <a:pt x="257262" y="95680"/>
                      <a:pt x="262526" y="62070"/>
                      <a:pt x="272245" y="35748"/>
                    </a:cubicBezTo>
                    <a:cubicBezTo>
                      <a:pt x="283988" y="33723"/>
                      <a:pt x="295327" y="33723"/>
                      <a:pt x="307475" y="32913"/>
                    </a:cubicBezTo>
                    <a:cubicBezTo>
                      <a:pt x="303426" y="47087"/>
                      <a:pt x="300591" y="61260"/>
                      <a:pt x="300591" y="75838"/>
                    </a:cubicBezTo>
                    <a:cubicBezTo>
                      <a:pt x="300591" y="87177"/>
                      <a:pt x="304236" y="106614"/>
                      <a:pt x="319219" y="105804"/>
                    </a:cubicBezTo>
                    <a:cubicBezTo>
                      <a:pt x="320839" y="105804"/>
                      <a:pt x="320839" y="103375"/>
                      <a:pt x="319219" y="102565"/>
                    </a:cubicBezTo>
                    <a:cubicBezTo>
                      <a:pt x="303831" y="95276"/>
                      <a:pt x="304641" y="77053"/>
                      <a:pt x="305451" y="62475"/>
                    </a:cubicBezTo>
                    <a:cubicBezTo>
                      <a:pt x="305856" y="52351"/>
                      <a:pt x="307475" y="42632"/>
                      <a:pt x="309905" y="32913"/>
                    </a:cubicBezTo>
                    <a:cubicBezTo>
                      <a:pt x="310715" y="32913"/>
                      <a:pt x="311525" y="32913"/>
                      <a:pt x="311930" y="32913"/>
                    </a:cubicBezTo>
                    <a:cubicBezTo>
                      <a:pt x="318004" y="32509"/>
                      <a:pt x="323673" y="31699"/>
                      <a:pt x="329343" y="30484"/>
                    </a:cubicBezTo>
                    <a:cubicBezTo>
                      <a:pt x="329343" y="40203"/>
                      <a:pt x="330152" y="50326"/>
                      <a:pt x="331772" y="60045"/>
                    </a:cubicBezTo>
                    <a:cubicBezTo>
                      <a:pt x="333797" y="73408"/>
                      <a:pt x="337441" y="90416"/>
                      <a:pt x="349185" y="98515"/>
                    </a:cubicBezTo>
                    <a:cubicBezTo>
                      <a:pt x="349185" y="98515"/>
                      <a:pt x="349185" y="98515"/>
                      <a:pt x="349590" y="98515"/>
                    </a:cubicBezTo>
                    <a:cubicBezTo>
                      <a:pt x="335822" y="102565"/>
                      <a:pt x="322053" y="106209"/>
                      <a:pt x="308285" y="110259"/>
                    </a:cubicBezTo>
                    <a:cubicBezTo>
                      <a:pt x="281154" y="117953"/>
                      <a:pt x="254427" y="125647"/>
                      <a:pt x="226890" y="132936"/>
                    </a:cubicBezTo>
                    <a:close/>
                    <a:moveTo>
                      <a:pt x="349995" y="98110"/>
                    </a:moveTo>
                    <a:cubicBezTo>
                      <a:pt x="349995" y="98110"/>
                      <a:pt x="351210" y="97300"/>
                      <a:pt x="350805" y="96895"/>
                    </a:cubicBezTo>
                    <a:cubicBezTo>
                      <a:pt x="338251" y="76243"/>
                      <a:pt x="332987" y="53161"/>
                      <a:pt x="332177" y="29674"/>
                    </a:cubicBezTo>
                    <a:cubicBezTo>
                      <a:pt x="338251" y="28864"/>
                      <a:pt x="344326" y="27649"/>
                      <a:pt x="350400" y="26434"/>
                    </a:cubicBezTo>
                    <a:cubicBezTo>
                      <a:pt x="351210" y="48301"/>
                      <a:pt x="354044" y="75838"/>
                      <a:pt x="371862" y="88391"/>
                    </a:cubicBezTo>
                    <a:cubicBezTo>
                      <a:pt x="373077" y="89201"/>
                      <a:pt x="373887" y="87987"/>
                      <a:pt x="373482" y="86772"/>
                    </a:cubicBezTo>
                    <a:cubicBezTo>
                      <a:pt x="365788" y="75028"/>
                      <a:pt x="360119" y="64095"/>
                      <a:pt x="356474" y="50326"/>
                    </a:cubicBezTo>
                    <a:cubicBezTo>
                      <a:pt x="354449" y="42227"/>
                      <a:pt x="353235" y="34128"/>
                      <a:pt x="352830" y="25624"/>
                    </a:cubicBezTo>
                    <a:cubicBezTo>
                      <a:pt x="357689" y="24410"/>
                      <a:pt x="362548" y="23600"/>
                      <a:pt x="367813" y="22385"/>
                    </a:cubicBezTo>
                    <a:cubicBezTo>
                      <a:pt x="371457" y="44252"/>
                      <a:pt x="378341" y="70169"/>
                      <a:pt x="397374" y="78268"/>
                    </a:cubicBezTo>
                    <a:cubicBezTo>
                      <a:pt x="398994" y="79078"/>
                      <a:pt x="400614" y="76648"/>
                      <a:pt x="398994" y="75838"/>
                    </a:cubicBezTo>
                    <a:cubicBezTo>
                      <a:pt x="382391" y="62070"/>
                      <a:pt x="375102" y="42227"/>
                      <a:pt x="370647" y="21980"/>
                    </a:cubicBezTo>
                    <a:cubicBezTo>
                      <a:pt x="376722" y="20765"/>
                      <a:pt x="382796" y="19145"/>
                      <a:pt x="388465" y="17930"/>
                    </a:cubicBezTo>
                    <a:cubicBezTo>
                      <a:pt x="413977" y="12261"/>
                      <a:pt x="439084" y="7807"/>
                      <a:pt x="465810" y="8617"/>
                    </a:cubicBezTo>
                    <a:cubicBezTo>
                      <a:pt x="488892" y="9022"/>
                      <a:pt x="511975" y="12261"/>
                      <a:pt x="535057" y="11451"/>
                    </a:cubicBezTo>
                    <a:cubicBezTo>
                      <a:pt x="488083" y="36558"/>
                      <a:pt x="442728" y="64500"/>
                      <a:pt x="393324" y="84342"/>
                    </a:cubicBezTo>
                    <a:cubicBezTo>
                      <a:pt x="379151" y="90011"/>
                      <a:pt x="364978" y="94466"/>
                      <a:pt x="350400" y="98920"/>
                    </a:cubicBezTo>
                    <a:close/>
                  </a:path>
                </a:pathLst>
              </a:custGeom>
              <a:solidFill>
                <a:srgbClr val="552A1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04" name="شكل حر: شكل 3503">
                <a:extLst>
                  <a:ext uri="{FF2B5EF4-FFF2-40B4-BE49-F238E27FC236}">
                    <a16:creationId xmlns:a16="http://schemas.microsoft.com/office/drawing/2014/main" id="{D76D82E9-4702-7F7A-82BA-B9EF356C3B9C}"/>
                  </a:ext>
                </a:extLst>
              </p:cNvPr>
              <p:cNvSpPr/>
              <p:nvPr/>
            </p:nvSpPr>
            <p:spPr>
              <a:xfrm>
                <a:off x="5768305" y="2571585"/>
                <a:ext cx="518460" cy="872702"/>
              </a:xfrm>
              <a:custGeom>
                <a:avLst/>
                <a:gdLst>
                  <a:gd name="connsiteX0" fmla="*/ 482790 w 518460"/>
                  <a:gd name="connsiteY0" fmla="*/ 525356 h 872702"/>
                  <a:gd name="connsiteX1" fmla="*/ 478740 w 518460"/>
                  <a:gd name="connsiteY1" fmla="*/ 521307 h 872702"/>
                  <a:gd name="connsiteX2" fmla="*/ 462137 w 518460"/>
                  <a:gd name="connsiteY2" fmla="*/ 529001 h 872702"/>
                  <a:gd name="connsiteX3" fmla="*/ 443105 w 518460"/>
                  <a:gd name="connsiteY3" fmla="*/ 503084 h 872702"/>
                  <a:gd name="connsiteX4" fmla="*/ 428122 w 518460"/>
                  <a:gd name="connsiteY4" fmla="*/ 476762 h 872702"/>
                  <a:gd name="connsiteX5" fmla="*/ 396130 w 518460"/>
                  <a:gd name="connsiteY5" fmla="*/ 416830 h 872702"/>
                  <a:gd name="connsiteX6" fmla="*/ 327289 w 518460"/>
                  <a:gd name="connsiteY6" fmla="*/ 294536 h 872702"/>
                  <a:gd name="connsiteX7" fmla="*/ 216333 w 518460"/>
                  <a:gd name="connsiteY7" fmla="*/ 60475 h 872702"/>
                  <a:gd name="connsiteX8" fmla="*/ 218358 w 518460"/>
                  <a:gd name="connsiteY8" fmla="*/ 57641 h 872702"/>
                  <a:gd name="connsiteX9" fmla="*/ 200540 w 518460"/>
                  <a:gd name="connsiteY9" fmla="*/ 12691 h 872702"/>
                  <a:gd name="connsiteX10" fmla="*/ 169359 w 518460"/>
                  <a:gd name="connsiteY10" fmla="*/ 138 h 872702"/>
                  <a:gd name="connsiteX11" fmla="*/ 87964 w 518460"/>
                  <a:gd name="connsiteY11" fmla="*/ 22815 h 872702"/>
                  <a:gd name="connsiteX12" fmla="*/ 8189 w 518460"/>
                  <a:gd name="connsiteY12" fmla="*/ 96921 h 872702"/>
                  <a:gd name="connsiteX13" fmla="*/ 8189 w 518460"/>
                  <a:gd name="connsiteY13" fmla="*/ 96921 h 872702"/>
                  <a:gd name="connsiteX14" fmla="*/ 63667 w 518460"/>
                  <a:gd name="connsiteY14" fmla="*/ 231768 h 872702"/>
                  <a:gd name="connsiteX15" fmla="*/ 96873 w 518460"/>
                  <a:gd name="connsiteY15" fmla="*/ 389294 h 872702"/>
                  <a:gd name="connsiteX16" fmla="*/ 104567 w 518460"/>
                  <a:gd name="connsiteY16" fmla="*/ 543174 h 872702"/>
                  <a:gd name="connsiteX17" fmla="*/ 104162 w 518460"/>
                  <a:gd name="connsiteY17" fmla="*/ 607561 h 872702"/>
                  <a:gd name="connsiteX18" fmla="*/ 113071 w 518460"/>
                  <a:gd name="connsiteY18" fmla="*/ 654130 h 872702"/>
                  <a:gd name="connsiteX19" fmla="*/ 95658 w 518460"/>
                  <a:gd name="connsiteY19" fmla="*/ 669923 h 872702"/>
                  <a:gd name="connsiteX20" fmla="*/ 109832 w 518460"/>
                  <a:gd name="connsiteY20" fmla="*/ 727021 h 872702"/>
                  <a:gd name="connsiteX21" fmla="*/ 111451 w 518460"/>
                  <a:gd name="connsiteY21" fmla="*/ 727426 h 872702"/>
                  <a:gd name="connsiteX22" fmla="*/ 166929 w 518460"/>
                  <a:gd name="connsiteY22" fmla="*/ 814894 h 872702"/>
                  <a:gd name="connsiteX23" fmla="*/ 245894 w 518460"/>
                  <a:gd name="connsiteY23" fmla="*/ 862273 h 872702"/>
                  <a:gd name="connsiteX24" fmla="*/ 340248 w 518460"/>
                  <a:gd name="connsiteY24" fmla="*/ 871992 h 872702"/>
                  <a:gd name="connsiteX25" fmla="*/ 372238 w 518460"/>
                  <a:gd name="connsiteY25" fmla="*/ 863083 h 872702"/>
                  <a:gd name="connsiteX26" fmla="*/ 387222 w 518460"/>
                  <a:gd name="connsiteY26" fmla="*/ 856604 h 872702"/>
                  <a:gd name="connsiteX27" fmla="*/ 387222 w 518460"/>
                  <a:gd name="connsiteY27" fmla="*/ 856604 h 872702"/>
                  <a:gd name="connsiteX28" fmla="*/ 394106 w 518460"/>
                  <a:gd name="connsiteY28" fmla="*/ 852960 h 872702"/>
                  <a:gd name="connsiteX29" fmla="*/ 506277 w 518460"/>
                  <a:gd name="connsiteY29" fmla="*/ 736334 h 872702"/>
                  <a:gd name="connsiteX30" fmla="*/ 482790 w 518460"/>
                  <a:gd name="connsiteY30" fmla="*/ 524546 h 872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18460" h="872702">
                    <a:moveTo>
                      <a:pt x="482790" y="525356"/>
                    </a:moveTo>
                    <a:cubicBezTo>
                      <a:pt x="482790" y="523331"/>
                      <a:pt x="481575" y="520902"/>
                      <a:pt x="478740" y="521307"/>
                    </a:cubicBezTo>
                    <a:cubicBezTo>
                      <a:pt x="471451" y="521712"/>
                      <a:pt x="466187" y="524951"/>
                      <a:pt x="462137" y="529001"/>
                    </a:cubicBezTo>
                    <a:cubicBezTo>
                      <a:pt x="456063" y="520092"/>
                      <a:pt x="448774" y="511993"/>
                      <a:pt x="443105" y="503084"/>
                    </a:cubicBezTo>
                    <a:cubicBezTo>
                      <a:pt x="437435" y="494580"/>
                      <a:pt x="432576" y="485671"/>
                      <a:pt x="428122" y="476762"/>
                    </a:cubicBezTo>
                    <a:cubicBezTo>
                      <a:pt x="417593" y="456920"/>
                      <a:pt x="407469" y="436673"/>
                      <a:pt x="396130" y="416830"/>
                    </a:cubicBezTo>
                    <a:cubicBezTo>
                      <a:pt x="373048" y="375930"/>
                      <a:pt x="349156" y="335840"/>
                      <a:pt x="327289" y="294536"/>
                    </a:cubicBezTo>
                    <a:cubicBezTo>
                      <a:pt x="286389" y="218405"/>
                      <a:pt x="254803" y="137820"/>
                      <a:pt x="216333" y="60475"/>
                    </a:cubicBezTo>
                    <a:cubicBezTo>
                      <a:pt x="217548" y="60475"/>
                      <a:pt x="218763" y="58855"/>
                      <a:pt x="218358" y="57641"/>
                    </a:cubicBezTo>
                    <a:cubicBezTo>
                      <a:pt x="213499" y="42253"/>
                      <a:pt x="211879" y="24840"/>
                      <a:pt x="200540" y="12691"/>
                    </a:cubicBezTo>
                    <a:cubicBezTo>
                      <a:pt x="192846" y="3782"/>
                      <a:pt x="180698" y="543"/>
                      <a:pt x="169359" y="138"/>
                    </a:cubicBezTo>
                    <a:cubicBezTo>
                      <a:pt x="141418" y="-1482"/>
                      <a:pt x="112666" y="11476"/>
                      <a:pt x="87964" y="22815"/>
                    </a:cubicBezTo>
                    <a:cubicBezTo>
                      <a:pt x="69742" y="30914"/>
                      <a:pt x="-28661" y="69789"/>
                      <a:pt x="8189" y="96921"/>
                    </a:cubicBezTo>
                    <a:lnTo>
                      <a:pt x="8189" y="96921"/>
                    </a:lnTo>
                    <a:cubicBezTo>
                      <a:pt x="29652" y="141060"/>
                      <a:pt x="49089" y="184794"/>
                      <a:pt x="63667" y="231768"/>
                    </a:cubicBezTo>
                    <a:cubicBezTo>
                      <a:pt x="79460" y="283197"/>
                      <a:pt x="91204" y="335840"/>
                      <a:pt x="96873" y="389294"/>
                    </a:cubicBezTo>
                    <a:cubicBezTo>
                      <a:pt x="102543" y="440317"/>
                      <a:pt x="103757" y="491745"/>
                      <a:pt x="104567" y="543174"/>
                    </a:cubicBezTo>
                    <a:cubicBezTo>
                      <a:pt x="104972" y="564636"/>
                      <a:pt x="103757" y="586098"/>
                      <a:pt x="104162" y="607561"/>
                    </a:cubicBezTo>
                    <a:cubicBezTo>
                      <a:pt x="104162" y="622949"/>
                      <a:pt x="105377" y="640362"/>
                      <a:pt x="113071" y="654130"/>
                    </a:cubicBezTo>
                    <a:cubicBezTo>
                      <a:pt x="104567" y="654130"/>
                      <a:pt x="97278" y="658989"/>
                      <a:pt x="95658" y="669923"/>
                    </a:cubicBezTo>
                    <a:cubicBezTo>
                      <a:pt x="92824" y="688550"/>
                      <a:pt x="102138" y="710013"/>
                      <a:pt x="109832" y="727021"/>
                    </a:cubicBezTo>
                    <a:cubicBezTo>
                      <a:pt x="109832" y="727426"/>
                      <a:pt x="110641" y="727830"/>
                      <a:pt x="111451" y="727426"/>
                    </a:cubicBezTo>
                    <a:cubicBezTo>
                      <a:pt x="126435" y="759012"/>
                      <a:pt x="142632" y="789383"/>
                      <a:pt x="166929" y="814894"/>
                    </a:cubicBezTo>
                    <a:cubicBezTo>
                      <a:pt x="188392" y="837572"/>
                      <a:pt x="216333" y="852960"/>
                      <a:pt x="245894" y="862273"/>
                    </a:cubicBezTo>
                    <a:cubicBezTo>
                      <a:pt x="276671" y="871992"/>
                      <a:pt x="308257" y="874017"/>
                      <a:pt x="340248" y="871992"/>
                    </a:cubicBezTo>
                    <a:cubicBezTo>
                      <a:pt x="351181" y="871182"/>
                      <a:pt x="362925" y="869562"/>
                      <a:pt x="372238" y="863083"/>
                    </a:cubicBezTo>
                    <a:cubicBezTo>
                      <a:pt x="377098" y="861059"/>
                      <a:pt x="382362" y="859034"/>
                      <a:pt x="387222" y="856604"/>
                    </a:cubicBezTo>
                    <a:cubicBezTo>
                      <a:pt x="387222" y="856604"/>
                      <a:pt x="387222" y="856604"/>
                      <a:pt x="387222" y="856604"/>
                    </a:cubicBezTo>
                    <a:cubicBezTo>
                      <a:pt x="389651" y="856604"/>
                      <a:pt x="392081" y="854984"/>
                      <a:pt x="394106" y="852960"/>
                    </a:cubicBezTo>
                    <a:cubicBezTo>
                      <a:pt x="444724" y="828663"/>
                      <a:pt x="487244" y="791003"/>
                      <a:pt x="506277" y="736334"/>
                    </a:cubicBezTo>
                    <a:cubicBezTo>
                      <a:pt x="530979" y="665063"/>
                      <a:pt x="515590" y="590148"/>
                      <a:pt x="482790" y="524546"/>
                    </a:cubicBezTo>
                    <a:close/>
                  </a:path>
                </a:pathLst>
              </a:custGeom>
              <a:solidFill>
                <a:srgbClr val="D8DDB3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05" name="شكل حر: شكل 3504">
                <a:extLst>
                  <a:ext uri="{FF2B5EF4-FFF2-40B4-BE49-F238E27FC236}">
                    <a16:creationId xmlns:a16="http://schemas.microsoft.com/office/drawing/2014/main" id="{2CC891E9-DCFC-5FE8-D990-E292E2AA65B8}"/>
                  </a:ext>
                </a:extLst>
              </p:cNvPr>
              <p:cNvSpPr/>
              <p:nvPr/>
            </p:nvSpPr>
            <p:spPr>
              <a:xfrm>
                <a:off x="5879352" y="2914310"/>
                <a:ext cx="349166" cy="372581"/>
              </a:xfrm>
              <a:custGeom>
                <a:avLst/>
                <a:gdLst>
                  <a:gd name="connsiteX0" fmla="*/ 311001 w 349166"/>
                  <a:gd name="connsiteY0" fmla="*/ 140922 h 372581"/>
                  <a:gd name="connsiteX1" fmla="*/ 279415 w 349166"/>
                  <a:gd name="connsiteY1" fmla="*/ 81395 h 372581"/>
                  <a:gd name="connsiteX2" fmla="*/ 233251 w 349166"/>
                  <a:gd name="connsiteY2" fmla="*/ 0 h 372581"/>
                  <a:gd name="connsiteX3" fmla="*/ 296828 w 349166"/>
                  <a:gd name="connsiteY3" fmla="*/ 144972 h 372581"/>
                  <a:gd name="connsiteX4" fmla="*/ 218672 w 349166"/>
                  <a:gd name="connsiteY4" fmla="*/ 25512 h 372581"/>
                  <a:gd name="connsiteX5" fmla="*/ 315455 w 349166"/>
                  <a:gd name="connsiteY5" fmla="*/ 209763 h 372581"/>
                  <a:gd name="connsiteX6" fmla="*/ 237300 w 349166"/>
                  <a:gd name="connsiteY6" fmla="*/ 103667 h 372581"/>
                  <a:gd name="connsiteX7" fmla="*/ 300067 w 349166"/>
                  <a:gd name="connsiteY7" fmla="*/ 242159 h 372581"/>
                  <a:gd name="connsiteX8" fmla="*/ 189111 w 349166"/>
                  <a:gd name="connsiteY8" fmla="*/ 80585 h 372581"/>
                  <a:gd name="connsiteX9" fmla="*/ 281845 w 349166"/>
                  <a:gd name="connsiteY9" fmla="*/ 253093 h 372581"/>
                  <a:gd name="connsiteX10" fmla="*/ 232441 w 349166"/>
                  <a:gd name="connsiteY10" fmla="*/ 176962 h 372581"/>
                  <a:gd name="connsiteX11" fmla="*/ 267266 w 349166"/>
                  <a:gd name="connsiteY11" fmla="*/ 262812 h 372581"/>
                  <a:gd name="connsiteX12" fmla="*/ 195995 w 349166"/>
                  <a:gd name="connsiteY12" fmla="*/ 163194 h 372581"/>
                  <a:gd name="connsiteX13" fmla="*/ 230821 w 349166"/>
                  <a:gd name="connsiteY13" fmla="*/ 249043 h 372581"/>
                  <a:gd name="connsiteX14" fmla="*/ 169269 w 349166"/>
                  <a:gd name="connsiteY14" fmla="*/ 163599 h 372581"/>
                  <a:gd name="connsiteX15" fmla="*/ 209764 w 349166"/>
                  <a:gd name="connsiteY15" fmla="*/ 265241 h 372581"/>
                  <a:gd name="connsiteX16" fmla="*/ 149426 w 349166"/>
                  <a:gd name="connsiteY16" fmla="*/ 170483 h 372581"/>
                  <a:gd name="connsiteX17" fmla="*/ 176558 w 349166"/>
                  <a:gd name="connsiteY17" fmla="*/ 272530 h 372581"/>
                  <a:gd name="connsiteX18" fmla="*/ 136468 w 349166"/>
                  <a:gd name="connsiteY18" fmla="*/ 197615 h 372581"/>
                  <a:gd name="connsiteX19" fmla="*/ 166434 w 349166"/>
                  <a:gd name="connsiteY19" fmla="*/ 307356 h 372581"/>
                  <a:gd name="connsiteX20" fmla="*/ 119055 w 349166"/>
                  <a:gd name="connsiteY20" fmla="*/ 199235 h 372581"/>
                  <a:gd name="connsiteX21" fmla="*/ 142137 w 349166"/>
                  <a:gd name="connsiteY21" fmla="*/ 305331 h 372581"/>
                  <a:gd name="connsiteX22" fmla="*/ 142137 w 349166"/>
                  <a:gd name="connsiteY22" fmla="*/ 305331 h 372581"/>
                  <a:gd name="connsiteX23" fmla="*/ 61147 w 349166"/>
                  <a:gd name="connsiteY23" fmla="*/ 115005 h 372581"/>
                  <a:gd name="connsiteX24" fmla="*/ 92733 w 349166"/>
                  <a:gd name="connsiteY24" fmla="*/ 302092 h 372581"/>
                  <a:gd name="connsiteX25" fmla="*/ 55073 w 349166"/>
                  <a:gd name="connsiteY25" fmla="*/ 221507 h 372581"/>
                  <a:gd name="connsiteX26" fmla="*/ 60337 w 349166"/>
                  <a:gd name="connsiteY26" fmla="*/ 286704 h 372581"/>
                  <a:gd name="connsiteX27" fmla="*/ 39280 w 349166"/>
                  <a:gd name="connsiteY27" fmla="*/ 227176 h 372581"/>
                  <a:gd name="connsiteX28" fmla="*/ 46164 w 349166"/>
                  <a:gd name="connsiteY28" fmla="*/ 309381 h 372581"/>
                  <a:gd name="connsiteX29" fmla="*/ 33206 w 349166"/>
                  <a:gd name="connsiteY29" fmla="*/ 184657 h 372581"/>
                  <a:gd name="connsiteX30" fmla="*/ 15793 w 349166"/>
                  <a:gd name="connsiteY30" fmla="*/ 262002 h 372581"/>
                  <a:gd name="connsiteX31" fmla="*/ 0 w 349166"/>
                  <a:gd name="connsiteY31" fmla="*/ 139707 h 372581"/>
                  <a:gd name="connsiteX32" fmla="*/ 1215 w 349166"/>
                  <a:gd name="connsiteY32" fmla="*/ 181822 h 372581"/>
                  <a:gd name="connsiteX33" fmla="*/ 1215 w 349166"/>
                  <a:gd name="connsiteY33" fmla="*/ 247019 h 372581"/>
                  <a:gd name="connsiteX34" fmla="*/ 8504 w 349166"/>
                  <a:gd name="connsiteY34" fmla="*/ 311405 h 372581"/>
                  <a:gd name="connsiteX35" fmla="*/ 8504 w 349166"/>
                  <a:gd name="connsiteY35" fmla="*/ 312620 h 372581"/>
                  <a:gd name="connsiteX36" fmla="*/ 23487 w 349166"/>
                  <a:gd name="connsiteY36" fmla="*/ 318290 h 372581"/>
                  <a:gd name="connsiteX37" fmla="*/ 34016 w 349166"/>
                  <a:gd name="connsiteY37" fmla="*/ 328008 h 372581"/>
                  <a:gd name="connsiteX38" fmla="*/ 40495 w 349166"/>
                  <a:gd name="connsiteY38" fmla="*/ 335702 h 372581"/>
                  <a:gd name="connsiteX39" fmla="*/ 61147 w 349166"/>
                  <a:gd name="connsiteY39" fmla="*/ 325174 h 372581"/>
                  <a:gd name="connsiteX40" fmla="*/ 65602 w 349166"/>
                  <a:gd name="connsiteY40" fmla="*/ 317075 h 372581"/>
                  <a:gd name="connsiteX41" fmla="*/ 87064 w 349166"/>
                  <a:gd name="connsiteY41" fmla="*/ 317075 h 372581"/>
                  <a:gd name="connsiteX42" fmla="*/ 110146 w 349166"/>
                  <a:gd name="connsiteY42" fmla="*/ 329223 h 372581"/>
                  <a:gd name="connsiteX43" fmla="*/ 149426 w 349166"/>
                  <a:gd name="connsiteY43" fmla="*/ 363644 h 372581"/>
                  <a:gd name="connsiteX44" fmla="*/ 172913 w 349166"/>
                  <a:gd name="connsiteY44" fmla="*/ 371743 h 372581"/>
                  <a:gd name="connsiteX45" fmla="*/ 188706 w 349166"/>
                  <a:gd name="connsiteY45" fmla="*/ 353115 h 372581"/>
                  <a:gd name="connsiteX46" fmla="*/ 194376 w 349166"/>
                  <a:gd name="connsiteY46" fmla="*/ 321529 h 372581"/>
                  <a:gd name="connsiteX47" fmla="*/ 203284 w 349166"/>
                  <a:gd name="connsiteY47" fmla="*/ 308571 h 372581"/>
                  <a:gd name="connsiteX48" fmla="*/ 223127 w 349166"/>
                  <a:gd name="connsiteY48" fmla="*/ 315050 h 372581"/>
                  <a:gd name="connsiteX49" fmla="*/ 244184 w 349166"/>
                  <a:gd name="connsiteY49" fmla="*/ 321529 h 372581"/>
                  <a:gd name="connsiteX50" fmla="*/ 259167 w 349166"/>
                  <a:gd name="connsiteY50" fmla="*/ 292373 h 372581"/>
                  <a:gd name="connsiteX51" fmla="*/ 301687 w 349166"/>
                  <a:gd name="connsiteY51" fmla="*/ 296827 h 372581"/>
                  <a:gd name="connsiteX52" fmla="*/ 315455 w 349166"/>
                  <a:gd name="connsiteY52" fmla="*/ 300472 h 372581"/>
                  <a:gd name="connsiteX53" fmla="*/ 318695 w 349166"/>
                  <a:gd name="connsiteY53" fmla="*/ 276580 h 372581"/>
                  <a:gd name="connsiteX54" fmla="*/ 315860 w 349166"/>
                  <a:gd name="connsiteY54" fmla="*/ 234465 h 372581"/>
                  <a:gd name="connsiteX55" fmla="*/ 338942 w 349166"/>
                  <a:gd name="connsiteY55" fmla="*/ 224746 h 372581"/>
                  <a:gd name="connsiteX56" fmla="*/ 347446 w 349166"/>
                  <a:gd name="connsiteY56" fmla="*/ 192755 h 372581"/>
                  <a:gd name="connsiteX57" fmla="*/ 311406 w 349166"/>
                  <a:gd name="connsiteY57" fmla="*/ 141732 h 37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349166" h="372581">
                    <a:moveTo>
                      <a:pt x="311001" y="140922"/>
                    </a:moveTo>
                    <a:cubicBezTo>
                      <a:pt x="300472" y="121080"/>
                      <a:pt x="290348" y="100832"/>
                      <a:pt x="279415" y="81395"/>
                    </a:cubicBezTo>
                    <a:cubicBezTo>
                      <a:pt x="264027" y="54263"/>
                      <a:pt x="248639" y="27131"/>
                      <a:pt x="233251" y="0"/>
                    </a:cubicBezTo>
                    <a:cubicBezTo>
                      <a:pt x="250259" y="49809"/>
                      <a:pt x="270506" y="98402"/>
                      <a:pt x="296828" y="144972"/>
                    </a:cubicBezTo>
                    <a:cubicBezTo>
                      <a:pt x="273341" y="104072"/>
                      <a:pt x="249854" y="63577"/>
                      <a:pt x="218672" y="25512"/>
                    </a:cubicBezTo>
                    <a:cubicBezTo>
                      <a:pt x="249044" y="86254"/>
                      <a:pt x="291563" y="142542"/>
                      <a:pt x="315455" y="209763"/>
                    </a:cubicBezTo>
                    <a:cubicBezTo>
                      <a:pt x="289539" y="174533"/>
                      <a:pt x="274150" y="130798"/>
                      <a:pt x="237300" y="103667"/>
                    </a:cubicBezTo>
                    <a:cubicBezTo>
                      <a:pt x="266052" y="146996"/>
                      <a:pt x="294803" y="190326"/>
                      <a:pt x="300067" y="242159"/>
                    </a:cubicBezTo>
                    <a:cubicBezTo>
                      <a:pt x="281440" y="177367"/>
                      <a:pt x="230011" y="133228"/>
                      <a:pt x="189111" y="80585"/>
                    </a:cubicBezTo>
                    <a:cubicBezTo>
                      <a:pt x="225962" y="134443"/>
                      <a:pt x="263217" y="188301"/>
                      <a:pt x="281845" y="253093"/>
                    </a:cubicBezTo>
                    <a:cubicBezTo>
                      <a:pt x="272126" y="225556"/>
                      <a:pt x="250259" y="201664"/>
                      <a:pt x="232441" y="176962"/>
                    </a:cubicBezTo>
                    <a:cubicBezTo>
                      <a:pt x="250259" y="202069"/>
                      <a:pt x="257548" y="235275"/>
                      <a:pt x="267266" y="262812"/>
                    </a:cubicBezTo>
                    <a:cubicBezTo>
                      <a:pt x="242564" y="231226"/>
                      <a:pt x="216648" y="195995"/>
                      <a:pt x="195995" y="163194"/>
                    </a:cubicBezTo>
                    <a:cubicBezTo>
                      <a:pt x="201665" y="192351"/>
                      <a:pt x="221102" y="221102"/>
                      <a:pt x="230821" y="249043"/>
                    </a:cubicBezTo>
                    <a:cubicBezTo>
                      <a:pt x="203689" y="222722"/>
                      <a:pt x="196400" y="189921"/>
                      <a:pt x="169269" y="163599"/>
                    </a:cubicBezTo>
                    <a:cubicBezTo>
                      <a:pt x="185872" y="198020"/>
                      <a:pt x="197210" y="229606"/>
                      <a:pt x="209764" y="265241"/>
                    </a:cubicBezTo>
                    <a:cubicBezTo>
                      <a:pt x="182632" y="239325"/>
                      <a:pt x="170079" y="203284"/>
                      <a:pt x="149426" y="170483"/>
                    </a:cubicBezTo>
                    <a:cubicBezTo>
                      <a:pt x="148616" y="206524"/>
                      <a:pt x="165219" y="240944"/>
                      <a:pt x="176558" y="272530"/>
                    </a:cubicBezTo>
                    <a:cubicBezTo>
                      <a:pt x="160360" y="251473"/>
                      <a:pt x="146187" y="225151"/>
                      <a:pt x="136468" y="197615"/>
                    </a:cubicBezTo>
                    <a:cubicBezTo>
                      <a:pt x="137278" y="237300"/>
                      <a:pt x="153881" y="271720"/>
                      <a:pt x="166434" y="307356"/>
                    </a:cubicBezTo>
                    <a:cubicBezTo>
                      <a:pt x="145782" y="274555"/>
                      <a:pt x="132013" y="234870"/>
                      <a:pt x="119055" y="199235"/>
                    </a:cubicBezTo>
                    <a:cubicBezTo>
                      <a:pt x="123914" y="234060"/>
                      <a:pt x="129989" y="271720"/>
                      <a:pt x="142137" y="305331"/>
                    </a:cubicBezTo>
                    <a:cubicBezTo>
                      <a:pt x="144972" y="312215"/>
                      <a:pt x="144567" y="312620"/>
                      <a:pt x="142137" y="305331"/>
                    </a:cubicBezTo>
                    <a:cubicBezTo>
                      <a:pt x="115815" y="241754"/>
                      <a:pt x="87874" y="178582"/>
                      <a:pt x="61147" y="115005"/>
                    </a:cubicBezTo>
                    <a:cubicBezTo>
                      <a:pt x="77750" y="175343"/>
                      <a:pt x="74511" y="241349"/>
                      <a:pt x="92733" y="302092"/>
                    </a:cubicBezTo>
                    <a:cubicBezTo>
                      <a:pt x="78965" y="275770"/>
                      <a:pt x="61147" y="250663"/>
                      <a:pt x="55073" y="221507"/>
                    </a:cubicBezTo>
                    <a:cubicBezTo>
                      <a:pt x="54263" y="244184"/>
                      <a:pt x="53453" y="266861"/>
                      <a:pt x="60337" y="286704"/>
                    </a:cubicBezTo>
                    <a:cubicBezTo>
                      <a:pt x="53453" y="266861"/>
                      <a:pt x="46164" y="247019"/>
                      <a:pt x="39280" y="227176"/>
                    </a:cubicBezTo>
                    <a:cubicBezTo>
                      <a:pt x="35635" y="255118"/>
                      <a:pt x="45759" y="283059"/>
                      <a:pt x="46164" y="309381"/>
                    </a:cubicBezTo>
                    <a:cubicBezTo>
                      <a:pt x="36041" y="268481"/>
                      <a:pt x="21867" y="228796"/>
                      <a:pt x="33206" y="184657"/>
                    </a:cubicBezTo>
                    <a:cubicBezTo>
                      <a:pt x="20247" y="211383"/>
                      <a:pt x="15388" y="235680"/>
                      <a:pt x="15793" y="262002"/>
                    </a:cubicBezTo>
                    <a:cubicBezTo>
                      <a:pt x="4454" y="221102"/>
                      <a:pt x="4859" y="180202"/>
                      <a:pt x="0" y="139707"/>
                    </a:cubicBezTo>
                    <a:cubicBezTo>
                      <a:pt x="405" y="153880"/>
                      <a:pt x="810" y="167649"/>
                      <a:pt x="1215" y="181822"/>
                    </a:cubicBezTo>
                    <a:cubicBezTo>
                      <a:pt x="1620" y="203689"/>
                      <a:pt x="2025" y="225151"/>
                      <a:pt x="1215" y="247019"/>
                    </a:cubicBezTo>
                    <a:cubicBezTo>
                      <a:pt x="405" y="268886"/>
                      <a:pt x="405" y="290753"/>
                      <a:pt x="8504" y="311405"/>
                    </a:cubicBezTo>
                    <a:cubicBezTo>
                      <a:pt x="8504" y="311405"/>
                      <a:pt x="8504" y="312215"/>
                      <a:pt x="8504" y="312620"/>
                    </a:cubicBezTo>
                    <a:cubicBezTo>
                      <a:pt x="13768" y="313430"/>
                      <a:pt x="19033" y="315455"/>
                      <a:pt x="23487" y="318290"/>
                    </a:cubicBezTo>
                    <a:cubicBezTo>
                      <a:pt x="27537" y="320719"/>
                      <a:pt x="31181" y="323959"/>
                      <a:pt x="34016" y="328008"/>
                    </a:cubicBezTo>
                    <a:cubicBezTo>
                      <a:pt x="35635" y="330438"/>
                      <a:pt x="36850" y="335702"/>
                      <a:pt x="40495" y="335702"/>
                    </a:cubicBezTo>
                    <a:cubicBezTo>
                      <a:pt x="47784" y="335297"/>
                      <a:pt x="57503" y="332058"/>
                      <a:pt x="61147" y="325174"/>
                    </a:cubicBezTo>
                    <a:cubicBezTo>
                      <a:pt x="62362" y="322339"/>
                      <a:pt x="63577" y="319099"/>
                      <a:pt x="65602" y="317075"/>
                    </a:cubicBezTo>
                    <a:cubicBezTo>
                      <a:pt x="70866" y="311405"/>
                      <a:pt x="80585" y="314645"/>
                      <a:pt x="87064" y="317075"/>
                    </a:cubicBezTo>
                    <a:cubicBezTo>
                      <a:pt x="95568" y="319909"/>
                      <a:pt x="102857" y="323959"/>
                      <a:pt x="110146" y="329223"/>
                    </a:cubicBezTo>
                    <a:cubicBezTo>
                      <a:pt x="123914" y="340157"/>
                      <a:pt x="135253" y="353520"/>
                      <a:pt x="149426" y="363644"/>
                    </a:cubicBezTo>
                    <a:cubicBezTo>
                      <a:pt x="155095" y="368098"/>
                      <a:pt x="164814" y="374982"/>
                      <a:pt x="172913" y="371743"/>
                    </a:cubicBezTo>
                    <a:cubicBezTo>
                      <a:pt x="181012" y="368503"/>
                      <a:pt x="185467" y="360404"/>
                      <a:pt x="188706" y="353115"/>
                    </a:cubicBezTo>
                    <a:cubicBezTo>
                      <a:pt x="193161" y="342991"/>
                      <a:pt x="192351" y="332058"/>
                      <a:pt x="194376" y="321529"/>
                    </a:cubicBezTo>
                    <a:cubicBezTo>
                      <a:pt x="195590" y="316265"/>
                      <a:pt x="197615" y="310191"/>
                      <a:pt x="203284" y="308571"/>
                    </a:cubicBezTo>
                    <a:cubicBezTo>
                      <a:pt x="212193" y="305736"/>
                      <a:pt x="215433" y="312620"/>
                      <a:pt x="223127" y="315050"/>
                    </a:cubicBezTo>
                    <a:cubicBezTo>
                      <a:pt x="229201" y="316670"/>
                      <a:pt x="238110" y="323554"/>
                      <a:pt x="244184" y="321529"/>
                    </a:cubicBezTo>
                    <a:cubicBezTo>
                      <a:pt x="251878" y="319099"/>
                      <a:pt x="255118" y="298852"/>
                      <a:pt x="259167" y="292373"/>
                    </a:cubicBezTo>
                    <a:cubicBezTo>
                      <a:pt x="267671" y="279415"/>
                      <a:pt x="290348" y="289538"/>
                      <a:pt x="301687" y="296827"/>
                    </a:cubicBezTo>
                    <a:cubicBezTo>
                      <a:pt x="306141" y="299662"/>
                      <a:pt x="313431" y="308166"/>
                      <a:pt x="315455" y="300472"/>
                    </a:cubicBezTo>
                    <a:cubicBezTo>
                      <a:pt x="317480" y="292778"/>
                      <a:pt x="319505" y="284274"/>
                      <a:pt x="318695" y="276580"/>
                    </a:cubicBezTo>
                    <a:cubicBezTo>
                      <a:pt x="317480" y="263217"/>
                      <a:pt x="313026" y="248233"/>
                      <a:pt x="315860" y="234465"/>
                    </a:cubicBezTo>
                    <a:cubicBezTo>
                      <a:pt x="318695" y="221102"/>
                      <a:pt x="328819" y="220697"/>
                      <a:pt x="338942" y="224746"/>
                    </a:cubicBezTo>
                    <a:cubicBezTo>
                      <a:pt x="359190" y="231631"/>
                      <a:pt x="342182" y="202069"/>
                      <a:pt x="347446" y="192755"/>
                    </a:cubicBezTo>
                    <a:cubicBezTo>
                      <a:pt x="331653" y="180607"/>
                      <a:pt x="320720" y="158740"/>
                      <a:pt x="311406" y="141732"/>
                    </a:cubicBezTo>
                    <a:close/>
                  </a:path>
                </a:pathLst>
              </a:custGeom>
              <a:solidFill>
                <a:srgbClr val="56371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06" name="شكل حر: شكل 3505">
                <a:extLst>
                  <a:ext uri="{FF2B5EF4-FFF2-40B4-BE49-F238E27FC236}">
                    <a16:creationId xmlns:a16="http://schemas.microsoft.com/office/drawing/2014/main" id="{9C900CBA-D1E7-2AEB-C529-3A6AF06CFFB2}"/>
                  </a:ext>
                </a:extLst>
              </p:cNvPr>
              <p:cNvSpPr/>
              <p:nvPr/>
            </p:nvSpPr>
            <p:spPr>
              <a:xfrm>
                <a:off x="5774848" y="2578818"/>
                <a:ext cx="308598" cy="445232"/>
              </a:xfrm>
              <a:custGeom>
                <a:avLst/>
                <a:gdLst>
                  <a:gd name="connsiteX0" fmla="*/ 112198 w 308598"/>
                  <a:gd name="connsiteY0" fmla="*/ 296211 h 445232"/>
                  <a:gd name="connsiteX1" fmla="*/ 79397 w 308598"/>
                  <a:gd name="connsiteY1" fmla="*/ 178371 h 445232"/>
                  <a:gd name="connsiteX2" fmla="*/ 132041 w 308598"/>
                  <a:gd name="connsiteY2" fmla="*/ 275964 h 445232"/>
                  <a:gd name="connsiteX3" fmla="*/ 93975 w 308598"/>
                  <a:gd name="connsiteY3" fmla="*/ 155694 h 445232"/>
                  <a:gd name="connsiteX4" fmla="*/ 155933 w 308598"/>
                  <a:gd name="connsiteY4" fmla="*/ 267460 h 445232"/>
                  <a:gd name="connsiteX5" fmla="*/ 109769 w 308598"/>
                  <a:gd name="connsiteY5" fmla="*/ 150025 h 445232"/>
                  <a:gd name="connsiteX6" fmla="*/ 175775 w 308598"/>
                  <a:gd name="connsiteY6" fmla="*/ 260576 h 445232"/>
                  <a:gd name="connsiteX7" fmla="*/ 138925 w 308598"/>
                  <a:gd name="connsiteY7" fmla="*/ 144356 h 445232"/>
                  <a:gd name="connsiteX8" fmla="*/ 189948 w 308598"/>
                  <a:gd name="connsiteY8" fmla="*/ 237899 h 445232"/>
                  <a:gd name="connsiteX9" fmla="*/ 158767 w 308598"/>
                  <a:gd name="connsiteY9" fmla="*/ 137472 h 445232"/>
                  <a:gd name="connsiteX10" fmla="*/ 187924 w 308598"/>
                  <a:gd name="connsiteY10" fmla="*/ 194164 h 445232"/>
                  <a:gd name="connsiteX11" fmla="*/ 172131 w 308598"/>
                  <a:gd name="connsiteY11" fmla="*/ 137067 h 445232"/>
                  <a:gd name="connsiteX12" fmla="*/ 196833 w 308598"/>
                  <a:gd name="connsiteY12" fmla="*/ 182016 h 445232"/>
                  <a:gd name="connsiteX13" fmla="*/ 185494 w 308598"/>
                  <a:gd name="connsiteY13" fmla="*/ 137067 h 445232"/>
                  <a:gd name="connsiteX14" fmla="*/ 204932 w 308598"/>
                  <a:gd name="connsiteY14" fmla="*/ 179181 h 445232"/>
                  <a:gd name="connsiteX15" fmla="*/ 194403 w 308598"/>
                  <a:gd name="connsiteY15" fmla="*/ 124918 h 445232"/>
                  <a:gd name="connsiteX16" fmla="*/ 244212 w 308598"/>
                  <a:gd name="connsiteY16" fmla="*/ 214412 h 445232"/>
                  <a:gd name="connsiteX17" fmla="*/ 214650 w 308598"/>
                  <a:gd name="connsiteY17" fmla="*/ 130992 h 445232"/>
                  <a:gd name="connsiteX18" fmla="*/ 257575 w 308598"/>
                  <a:gd name="connsiteY18" fmla="*/ 214007 h 445232"/>
                  <a:gd name="connsiteX19" fmla="*/ 236518 w 308598"/>
                  <a:gd name="connsiteY19" fmla="*/ 154479 h 445232"/>
                  <a:gd name="connsiteX20" fmla="*/ 308598 w 308598"/>
                  <a:gd name="connsiteY20" fmla="*/ 280823 h 445232"/>
                  <a:gd name="connsiteX21" fmla="*/ 196428 w 308598"/>
                  <a:gd name="connsiteY21" fmla="*/ 30565 h 445232"/>
                  <a:gd name="connsiteX22" fmla="*/ 198047 w 308598"/>
                  <a:gd name="connsiteY22" fmla="*/ 29755 h 445232"/>
                  <a:gd name="connsiteX23" fmla="*/ 201692 w 308598"/>
                  <a:gd name="connsiteY23" fmla="*/ 36639 h 445232"/>
                  <a:gd name="connsiteX24" fmla="*/ 185494 w 308598"/>
                  <a:gd name="connsiteY24" fmla="*/ 7078 h 445232"/>
                  <a:gd name="connsiteX25" fmla="*/ 155123 w 308598"/>
                  <a:gd name="connsiteY25" fmla="*/ 194 h 445232"/>
                  <a:gd name="connsiteX26" fmla="*/ 84662 w 308598"/>
                  <a:gd name="connsiteY26" fmla="*/ 22061 h 445232"/>
                  <a:gd name="connsiteX27" fmla="*/ 27 w 308598"/>
                  <a:gd name="connsiteY27" fmla="*/ 78349 h 445232"/>
                  <a:gd name="connsiteX28" fmla="*/ 97215 w 308598"/>
                  <a:gd name="connsiteY28" fmla="*/ 369912 h 445232"/>
                  <a:gd name="connsiteX29" fmla="*/ 103694 w 308598"/>
                  <a:gd name="connsiteY29" fmla="*/ 445232 h 445232"/>
                  <a:gd name="connsiteX30" fmla="*/ 69679 w 308598"/>
                  <a:gd name="connsiteY30" fmla="*/ 200239 h 445232"/>
                  <a:gd name="connsiteX31" fmla="*/ 112603 w 308598"/>
                  <a:gd name="connsiteY31" fmla="*/ 296616 h 445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08598" h="445232">
                    <a:moveTo>
                      <a:pt x="112198" y="296211"/>
                    </a:moveTo>
                    <a:cubicBezTo>
                      <a:pt x="98025" y="256526"/>
                      <a:pt x="97215" y="216841"/>
                      <a:pt x="79397" y="178371"/>
                    </a:cubicBezTo>
                    <a:cubicBezTo>
                      <a:pt x="96000" y="212792"/>
                      <a:pt x="115033" y="241543"/>
                      <a:pt x="132041" y="275964"/>
                    </a:cubicBezTo>
                    <a:cubicBezTo>
                      <a:pt x="113818" y="237494"/>
                      <a:pt x="111793" y="193759"/>
                      <a:pt x="93975" y="155694"/>
                    </a:cubicBezTo>
                    <a:cubicBezTo>
                      <a:pt x="115843" y="192545"/>
                      <a:pt x="125967" y="233444"/>
                      <a:pt x="155933" y="267460"/>
                    </a:cubicBezTo>
                    <a:cubicBezTo>
                      <a:pt x="141759" y="227775"/>
                      <a:pt x="119892" y="190925"/>
                      <a:pt x="109769" y="150025"/>
                    </a:cubicBezTo>
                    <a:cubicBezTo>
                      <a:pt x="135685" y="185660"/>
                      <a:pt x="153908" y="223726"/>
                      <a:pt x="175775" y="260576"/>
                    </a:cubicBezTo>
                    <a:cubicBezTo>
                      <a:pt x="165651" y="219676"/>
                      <a:pt x="144999" y="186875"/>
                      <a:pt x="138925" y="144356"/>
                    </a:cubicBezTo>
                    <a:cubicBezTo>
                      <a:pt x="151478" y="179991"/>
                      <a:pt x="177395" y="202263"/>
                      <a:pt x="189948" y="237899"/>
                    </a:cubicBezTo>
                    <a:cubicBezTo>
                      <a:pt x="178610" y="206313"/>
                      <a:pt x="174155" y="167843"/>
                      <a:pt x="158767" y="137472"/>
                    </a:cubicBezTo>
                    <a:cubicBezTo>
                      <a:pt x="169701" y="155694"/>
                      <a:pt x="180635" y="174322"/>
                      <a:pt x="187924" y="194164"/>
                    </a:cubicBezTo>
                    <a:cubicBezTo>
                      <a:pt x="188734" y="171487"/>
                      <a:pt x="179420" y="156909"/>
                      <a:pt x="172131" y="137067"/>
                    </a:cubicBezTo>
                    <a:cubicBezTo>
                      <a:pt x="181850" y="151645"/>
                      <a:pt x="191163" y="165818"/>
                      <a:pt x="196833" y="182016"/>
                    </a:cubicBezTo>
                    <a:cubicBezTo>
                      <a:pt x="191163" y="166223"/>
                      <a:pt x="195213" y="151645"/>
                      <a:pt x="185494" y="137067"/>
                    </a:cubicBezTo>
                    <a:cubicBezTo>
                      <a:pt x="199262" y="150025"/>
                      <a:pt x="199262" y="163388"/>
                      <a:pt x="204932" y="179181"/>
                    </a:cubicBezTo>
                    <a:cubicBezTo>
                      <a:pt x="207361" y="160554"/>
                      <a:pt x="196023" y="141926"/>
                      <a:pt x="194403" y="124918"/>
                    </a:cubicBezTo>
                    <a:cubicBezTo>
                      <a:pt x="213840" y="153669"/>
                      <a:pt x="217080" y="188090"/>
                      <a:pt x="244212" y="214412"/>
                    </a:cubicBezTo>
                    <a:cubicBezTo>
                      <a:pt x="234493" y="186470"/>
                      <a:pt x="224369" y="158934"/>
                      <a:pt x="214650" y="130992"/>
                    </a:cubicBezTo>
                    <a:cubicBezTo>
                      <a:pt x="224369" y="158934"/>
                      <a:pt x="243807" y="187685"/>
                      <a:pt x="257575" y="214007"/>
                    </a:cubicBezTo>
                    <a:cubicBezTo>
                      <a:pt x="250691" y="194164"/>
                      <a:pt x="243402" y="174322"/>
                      <a:pt x="236518" y="154479"/>
                    </a:cubicBezTo>
                    <a:cubicBezTo>
                      <a:pt x="253120" y="201048"/>
                      <a:pt x="278632" y="242353"/>
                      <a:pt x="308598" y="280823"/>
                    </a:cubicBezTo>
                    <a:cubicBezTo>
                      <a:pt x="266484" y="199429"/>
                      <a:pt x="232468" y="114389"/>
                      <a:pt x="196428" y="30565"/>
                    </a:cubicBezTo>
                    <a:cubicBezTo>
                      <a:pt x="196428" y="29755"/>
                      <a:pt x="197643" y="28945"/>
                      <a:pt x="198047" y="29755"/>
                    </a:cubicBezTo>
                    <a:cubicBezTo>
                      <a:pt x="199262" y="31780"/>
                      <a:pt x="200477" y="34210"/>
                      <a:pt x="201692" y="36639"/>
                    </a:cubicBezTo>
                    <a:cubicBezTo>
                      <a:pt x="198047" y="25301"/>
                      <a:pt x="194808" y="13557"/>
                      <a:pt x="185494" y="7078"/>
                    </a:cubicBezTo>
                    <a:cubicBezTo>
                      <a:pt x="176585" y="1004"/>
                      <a:pt x="165651" y="-616"/>
                      <a:pt x="155123" y="194"/>
                    </a:cubicBezTo>
                    <a:cubicBezTo>
                      <a:pt x="130421" y="2219"/>
                      <a:pt x="106934" y="11937"/>
                      <a:pt x="84662" y="22061"/>
                    </a:cubicBezTo>
                    <a:cubicBezTo>
                      <a:pt x="69274" y="28945"/>
                      <a:pt x="-1592" y="54862"/>
                      <a:pt x="27" y="78349"/>
                    </a:cubicBezTo>
                    <a:cubicBezTo>
                      <a:pt x="53481" y="165413"/>
                      <a:pt x="84662" y="269080"/>
                      <a:pt x="97215" y="369912"/>
                    </a:cubicBezTo>
                    <a:cubicBezTo>
                      <a:pt x="100455" y="395019"/>
                      <a:pt x="102075" y="420126"/>
                      <a:pt x="103694" y="445232"/>
                    </a:cubicBezTo>
                    <a:cubicBezTo>
                      <a:pt x="96405" y="363028"/>
                      <a:pt x="99645" y="335086"/>
                      <a:pt x="69679" y="200239"/>
                    </a:cubicBezTo>
                    <a:cubicBezTo>
                      <a:pt x="84662" y="230610"/>
                      <a:pt x="101670" y="264625"/>
                      <a:pt x="112603" y="296616"/>
                    </a:cubicBezTo>
                    <a:close/>
                  </a:path>
                </a:pathLst>
              </a:custGeom>
              <a:solidFill>
                <a:srgbClr val="56371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07" name="شكل حر: شكل 3506">
                <a:extLst>
                  <a:ext uri="{FF2B5EF4-FFF2-40B4-BE49-F238E27FC236}">
                    <a16:creationId xmlns:a16="http://schemas.microsoft.com/office/drawing/2014/main" id="{F72656F8-CA9E-F76A-57BD-9968A8F2A740}"/>
                  </a:ext>
                </a:extLst>
              </p:cNvPr>
              <p:cNvSpPr/>
              <p:nvPr/>
            </p:nvSpPr>
            <p:spPr>
              <a:xfrm>
                <a:off x="5867747" y="3135817"/>
                <a:ext cx="411215" cy="301484"/>
              </a:xfrm>
              <a:custGeom>
                <a:avLst/>
                <a:gdLst>
                  <a:gd name="connsiteX0" fmla="*/ 392257 w 411215"/>
                  <a:gd name="connsiteY0" fmla="*/ 0 h 301484"/>
                  <a:gd name="connsiteX1" fmla="*/ 376869 w 411215"/>
                  <a:gd name="connsiteY1" fmla="*/ 33611 h 301484"/>
                  <a:gd name="connsiteX2" fmla="*/ 387398 w 411215"/>
                  <a:gd name="connsiteY2" fmla="*/ 58313 h 301484"/>
                  <a:gd name="connsiteX3" fmla="*/ 387803 w 411215"/>
                  <a:gd name="connsiteY3" fmla="*/ 59527 h 301484"/>
                  <a:gd name="connsiteX4" fmla="*/ 382134 w 411215"/>
                  <a:gd name="connsiteY4" fmla="*/ 75320 h 301484"/>
                  <a:gd name="connsiteX5" fmla="*/ 380514 w 411215"/>
                  <a:gd name="connsiteY5" fmla="*/ 77345 h 301484"/>
                  <a:gd name="connsiteX6" fmla="*/ 358647 w 411215"/>
                  <a:gd name="connsiteY6" fmla="*/ 74916 h 301484"/>
                  <a:gd name="connsiteX7" fmla="*/ 357027 w 411215"/>
                  <a:gd name="connsiteY7" fmla="*/ 53858 h 301484"/>
                  <a:gd name="connsiteX8" fmla="*/ 357027 w 411215"/>
                  <a:gd name="connsiteY8" fmla="*/ 52643 h 301484"/>
                  <a:gd name="connsiteX9" fmla="*/ 349738 w 411215"/>
                  <a:gd name="connsiteY9" fmla="*/ 51428 h 301484"/>
                  <a:gd name="connsiteX10" fmla="*/ 348118 w 411215"/>
                  <a:gd name="connsiteY10" fmla="*/ 68841 h 301484"/>
                  <a:gd name="connsiteX11" fmla="*/ 356622 w 411215"/>
                  <a:gd name="connsiteY11" fmla="*/ 78155 h 301484"/>
                  <a:gd name="connsiteX12" fmla="*/ 350548 w 411215"/>
                  <a:gd name="connsiteY12" fmla="*/ 107311 h 301484"/>
                  <a:gd name="connsiteX13" fmla="*/ 359861 w 411215"/>
                  <a:gd name="connsiteY13" fmla="*/ 116625 h 301484"/>
                  <a:gd name="connsiteX14" fmla="*/ 353382 w 411215"/>
                  <a:gd name="connsiteY14" fmla="*/ 154285 h 301484"/>
                  <a:gd name="connsiteX15" fmla="*/ 323011 w 411215"/>
                  <a:gd name="connsiteY15" fmla="*/ 150236 h 301484"/>
                  <a:gd name="connsiteX16" fmla="*/ 312077 w 411215"/>
                  <a:gd name="connsiteY16" fmla="*/ 142542 h 301484"/>
                  <a:gd name="connsiteX17" fmla="*/ 309243 w 411215"/>
                  <a:gd name="connsiteY17" fmla="*/ 140112 h 301484"/>
                  <a:gd name="connsiteX18" fmla="*/ 304788 w 411215"/>
                  <a:gd name="connsiteY18" fmla="*/ 158335 h 301484"/>
                  <a:gd name="connsiteX19" fmla="*/ 264698 w 411215"/>
                  <a:gd name="connsiteY19" fmla="*/ 148616 h 301484"/>
                  <a:gd name="connsiteX20" fmla="*/ 259434 w 411215"/>
                  <a:gd name="connsiteY20" fmla="*/ 137683 h 301484"/>
                  <a:gd name="connsiteX21" fmla="*/ 259434 w 411215"/>
                  <a:gd name="connsiteY21" fmla="*/ 137683 h 301484"/>
                  <a:gd name="connsiteX22" fmla="*/ 254980 w 411215"/>
                  <a:gd name="connsiteY22" fmla="*/ 128369 h 301484"/>
                  <a:gd name="connsiteX23" fmla="*/ 250120 w 411215"/>
                  <a:gd name="connsiteY23" fmla="*/ 127559 h 301484"/>
                  <a:gd name="connsiteX24" fmla="*/ 246881 w 411215"/>
                  <a:gd name="connsiteY24" fmla="*/ 126344 h 301484"/>
                  <a:gd name="connsiteX25" fmla="*/ 239997 w 411215"/>
                  <a:gd name="connsiteY25" fmla="*/ 140112 h 301484"/>
                  <a:gd name="connsiteX26" fmla="*/ 208410 w 411215"/>
                  <a:gd name="connsiteY26" fmla="*/ 140112 h 301484"/>
                  <a:gd name="connsiteX27" fmla="*/ 204766 w 411215"/>
                  <a:gd name="connsiteY27" fmla="*/ 158740 h 301484"/>
                  <a:gd name="connsiteX28" fmla="*/ 205576 w 411215"/>
                  <a:gd name="connsiteY28" fmla="*/ 159145 h 301484"/>
                  <a:gd name="connsiteX29" fmla="*/ 208815 w 411215"/>
                  <a:gd name="connsiteY29" fmla="*/ 159955 h 301484"/>
                  <a:gd name="connsiteX30" fmla="*/ 223798 w 411215"/>
                  <a:gd name="connsiteY30" fmla="*/ 172103 h 301484"/>
                  <a:gd name="connsiteX31" fmla="*/ 223798 w 411215"/>
                  <a:gd name="connsiteY31" fmla="*/ 168054 h 301484"/>
                  <a:gd name="connsiteX32" fmla="*/ 237972 w 411215"/>
                  <a:gd name="connsiteY32" fmla="*/ 156715 h 301484"/>
                  <a:gd name="connsiteX33" fmla="*/ 256194 w 411215"/>
                  <a:gd name="connsiteY33" fmla="*/ 164409 h 301484"/>
                  <a:gd name="connsiteX34" fmla="*/ 257409 w 411215"/>
                  <a:gd name="connsiteY34" fmla="*/ 185871 h 301484"/>
                  <a:gd name="connsiteX35" fmla="*/ 240806 w 411215"/>
                  <a:gd name="connsiteY35" fmla="*/ 192756 h 301484"/>
                  <a:gd name="connsiteX36" fmla="*/ 234327 w 411215"/>
                  <a:gd name="connsiteY36" fmla="*/ 188301 h 301484"/>
                  <a:gd name="connsiteX37" fmla="*/ 233922 w 411215"/>
                  <a:gd name="connsiteY37" fmla="*/ 220697 h 301484"/>
                  <a:gd name="connsiteX38" fmla="*/ 217319 w 411215"/>
                  <a:gd name="connsiteY38" fmla="*/ 227986 h 301484"/>
                  <a:gd name="connsiteX39" fmla="*/ 182494 w 411215"/>
                  <a:gd name="connsiteY39" fmla="*/ 181012 h 301484"/>
                  <a:gd name="connsiteX40" fmla="*/ 179254 w 411215"/>
                  <a:gd name="connsiteY40" fmla="*/ 182227 h 301484"/>
                  <a:gd name="connsiteX41" fmla="*/ 159412 w 411215"/>
                  <a:gd name="connsiteY41" fmla="*/ 181417 h 301484"/>
                  <a:gd name="connsiteX42" fmla="*/ 132280 w 411215"/>
                  <a:gd name="connsiteY42" fmla="*/ 174128 h 301484"/>
                  <a:gd name="connsiteX43" fmla="*/ 129850 w 411215"/>
                  <a:gd name="connsiteY43" fmla="*/ 168459 h 301484"/>
                  <a:gd name="connsiteX44" fmla="*/ 122561 w 411215"/>
                  <a:gd name="connsiteY44" fmla="*/ 158335 h 301484"/>
                  <a:gd name="connsiteX45" fmla="*/ 123776 w 411215"/>
                  <a:gd name="connsiteY45" fmla="*/ 182632 h 301484"/>
                  <a:gd name="connsiteX46" fmla="*/ 137949 w 411215"/>
                  <a:gd name="connsiteY46" fmla="*/ 221912 h 301484"/>
                  <a:gd name="connsiteX47" fmla="*/ 128230 w 411215"/>
                  <a:gd name="connsiteY47" fmla="*/ 229606 h 301484"/>
                  <a:gd name="connsiteX48" fmla="*/ 100289 w 411215"/>
                  <a:gd name="connsiteY48" fmla="*/ 213813 h 301484"/>
                  <a:gd name="connsiteX49" fmla="*/ 96240 w 411215"/>
                  <a:gd name="connsiteY49" fmla="*/ 206524 h 301484"/>
                  <a:gd name="connsiteX50" fmla="*/ 95025 w 411215"/>
                  <a:gd name="connsiteY50" fmla="*/ 202474 h 301484"/>
                  <a:gd name="connsiteX51" fmla="*/ 80852 w 411215"/>
                  <a:gd name="connsiteY51" fmla="*/ 188706 h 301484"/>
                  <a:gd name="connsiteX52" fmla="*/ 80852 w 411215"/>
                  <a:gd name="connsiteY52" fmla="*/ 187896 h 301484"/>
                  <a:gd name="connsiteX53" fmla="*/ 75992 w 411215"/>
                  <a:gd name="connsiteY53" fmla="*/ 184252 h 301484"/>
                  <a:gd name="connsiteX54" fmla="*/ 75182 w 411215"/>
                  <a:gd name="connsiteY54" fmla="*/ 182632 h 301484"/>
                  <a:gd name="connsiteX55" fmla="*/ 68703 w 411215"/>
                  <a:gd name="connsiteY55" fmla="*/ 195185 h 301484"/>
                  <a:gd name="connsiteX56" fmla="*/ 49266 w 411215"/>
                  <a:gd name="connsiteY56" fmla="*/ 190326 h 301484"/>
                  <a:gd name="connsiteX57" fmla="*/ 47646 w 411215"/>
                  <a:gd name="connsiteY57" fmla="*/ 183037 h 301484"/>
                  <a:gd name="connsiteX58" fmla="*/ 47646 w 411215"/>
                  <a:gd name="connsiteY58" fmla="*/ 181822 h 301484"/>
                  <a:gd name="connsiteX59" fmla="*/ 47646 w 411215"/>
                  <a:gd name="connsiteY59" fmla="*/ 172103 h 301484"/>
                  <a:gd name="connsiteX60" fmla="*/ 54530 w 411215"/>
                  <a:gd name="connsiteY60" fmla="*/ 165219 h 301484"/>
                  <a:gd name="connsiteX61" fmla="*/ 64249 w 411215"/>
                  <a:gd name="connsiteY61" fmla="*/ 165219 h 301484"/>
                  <a:gd name="connsiteX62" fmla="*/ 66273 w 411215"/>
                  <a:gd name="connsiteY62" fmla="*/ 166434 h 301484"/>
                  <a:gd name="connsiteX63" fmla="*/ 70728 w 411215"/>
                  <a:gd name="connsiteY63" fmla="*/ 168459 h 301484"/>
                  <a:gd name="connsiteX64" fmla="*/ 73967 w 411215"/>
                  <a:gd name="connsiteY64" fmla="*/ 151856 h 301484"/>
                  <a:gd name="connsiteX65" fmla="*/ 84091 w 411215"/>
                  <a:gd name="connsiteY65" fmla="*/ 140922 h 301484"/>
                  <a:gd name="connsiteX66" fmla="*/ 80042 w 411215"/>
                  <a:gd name="connsiteY66" fmla="*/ 131608 h 301484"/>
                  <a:gd name="connsiteX67" fmla="*/ 78017 w 411215"/>
                  <a:gd name="connsiteY67" fmla="*/ 130393 h 301484"/>
                  <a:gd name="connsiteX68" fmla="*/ 61819 w 411215"/>
                  <a:gd name="connsiteY68" fmla="*/ 132418 h 301484"/>
                  <a:gd name="connsiteX69" fmla="*/ 61819 w 411215"/>
                  <a:gd name="connsiteY69" fmla="*/ 144972 h 301484"/>
                  <a:gd name="connsiteX70" fmla="*/ 51290 w 411215"/>
                  <a:gd name="connsiteY70" fmla="*/ 156310 h 301484"/>
                  <a:gd name="connsiteX71" fmla="*/ 6341 w 411215"/>
                  <a:gd name="connsiteY71" fmla="*/ 124724 h 301484"/>
                  <a:gd name="connsiteX72" fmla="*/ 267 w 411215"/>
                  <a:gd name="connsiteY72" fmla="*/ 110956 h 301484"/>
                  <a:gd name="connsiteX73" fmla="*/ 9985 w 411215"/>
                  <a:gd name="connsiteY73" fmla="*/ 159145 h 301484"/>
                  <a:gd name="connsiteX74" fmla="*/ 120941 w 411215"/>
                  <a:gd name="connsiteY74" fmla="*/ 281844 h 301484"/>
                  <a:gd name="connsiteX75" fmla="*/ 195047 w 411215"/>
                  <a:gd name="connsiteY75" fmla="*/ 300877 h 301484"/>
                  <a:gd name="connsiteX76" fmla="*/ 233112 w 411215"/>
                  <a:gd name="connsiteY76" fmla="*/ 300877 h 301484"/>
                  <a:gd name="connsiteX77" fmla="*/ 274822 w 411215"/>
                  <a:gd name="connsiteY77" fmla="*/ 287918 h 301484"/>
                  <a:gd name="connsiteX78" fmla="*/ 278467 w 411215"/>
                  <a:gd name="connsiteY78" fmla="*/ 287108 h 301484"/>
                  <a:gd name="connsiteX79" fmla="*/ 296689 w 411215"/>
                  <a:gd name="connsiteY79" fmla="*/ 284274 h 301484"/>
                  <a:gd name="connsiteX80" fmla="*/ 297499 w 411215"/>
                  <a:gd name="connsiteY80" fmla="*/ 284274 h 301484"/>
                  <a:gd name="connsiteX81" fmla="*/ 342854 w 411215"/>
                  <a:gd name="connsiteY81" fmla="*/ 255118 h 301484"/>
                  <a:gd name="connsiteX82" fmla="*/ 400356 w 411215"/>
                  <a:gd name="connsiteY82" fmla="*/ 172508 h 301484"/>
                  <a:gd name="connsiteX83" fmla="*/ 391447 w 411215"/>
                  <a:gd name="connsiteY83" fmla="*/ 1215 h 301484"/>
                  <a:gd name="connsiteX84" fmla="*/ 186138 w 411215"/>
                  <a:gd name="connsiteY84" fmla="*/ 239325 h 301484"/>
                  <a:gd name="connsiteX85" fmla="*/ 172370 w 411215"/>
                  <a:gd name="connsiteY85" fmla="*/ 250663 h 301484"/>
                  <a:gd name="connsiteX86" fmla="*/ 151313 w 411215"/>
                  <a:gd name="connsiteY86" fmla="*/ 228796 h 301484"/>
                  <a:gd name="connsiteX87" fmla="*/ 151313 w 411215"/>
                  <a:gd name="connsiteY87" fmla="*/ 227176 h 301484"/>
                  <a:gd name="connsiteX88" fmla="*/ 149693 w 411215"/>
                  <a:gd name="connsiteY88" fmla="*/ 215433 h 301484"/>
                  <a:gd name="connsiteX89" fmla="*/ 165891 w 411215"/>
                  <a:gd name="connsiteY89" fmla="*/ 208144 h 301484"/>
                  <a:gd name="connsiteX90" fmla="*/ 186138 w 411215"/>
                  <a:gd name="connsiteY90" fmla="*/ 239325 h 301484"/>
                  <a:gd name="connsiteX91" fmla="*/ 292640 w 411215"/>
                  <a:gd name="connsiteY91" fmla="*/ 228391 h 301484"/>
                  <a:gd name="connsiteX92" fmla="*/ 288995 w 411215"/>
                  <a:gd name="connsiteY92" fmla="*/ 239325 h 301484"/>
                  <a:gd name="connsiteX93" fmla="*/ 286971 w 411215"/>
                  <a:gd name="connsiteY93" fmla="*/ 245804 h 301484"/>
                  <a:gd name="connsiteX94" fmla="*/ 273607 w 411215"/>
                  <a:gd name="connsiteY94" fmla="*/ 253903 h 301484"/>
                  <a:gd name="connsiteX95" fmla="*/ 253360 w 411215"/>
                  <a:gd name="connsiteY95" fmla="*/ 239325 h 301484"/>
                  <a:gd name="connsiteX96" fmla="*/ 253360 w 411215"/>
                  <a:gd name="connsiteY96" fmla="*/ 229201 h 301484"/>
                  <a:gd name="connsiteX97" fmla="*/ 258219 w 411215"/>
                  <a:gd name="connsiteY97" fmla="*/ 210573 h 301484"/>
                  <a:gd name="connsiteX98" fmla="*/ 283731 w 411215"/>
                  <a:gd name="connsiteY98" fmla="*/ 211383 h 301484"/>
                  <a:gd name="connsiteX99" fmla="*/ 285351 w 411215"/>
                  <a:gd name="connsiteY99" fmla="*/ 213813 h 301484"/>
                  <a:gd name="connsiteX100" fmla="*/ 287375 w 411215"/>
                  <a:gd name="connsiteY100" fmla="*/ 217862 h 301484"/>
                  <a:gd name="connsiteX101" fmla="*/ 288590 w 411215"/>
                  <a:gd name="connsiteY101" fmla="*/ 221102 h 301484"/>
                  <a:gd name="connsiteX102" fmla="*/ 292640 w 411215"/>
                  <a:gd name="connsiteY102" fmla="*/ 228391 h 301484"/>
                  <a:gd name="connsiteX103" fmla="*/ 333945 w 411215"/>
                  <a:gd name="connsiteY103" fmla="*/ 206524 h 301484"/>
                  <a:gd name="connsiteX104" fmla="*/ 314507 w 411215"/>
                  <a:gd name="connsiteY104" fmla="*/ 211788 h 301484"/>
                  <a:gd name="connsiteX105" fmla="*/ 306813 w 411215"/>
                  <a:gd name="connsiteY105" fmla="*/ 192351 h 301484"/>
                  <a:gd name="connsiteX106" fmla="*/ 308433 w 411215"/>
                  <a:gd name="connsiteY106" fmla="*/ 189921 h 301484"/>
                  <a:gd name="connsiteX107" fmla="*/ 304788 w 411215"/>
                  <a:gd name="connsiteY107" fmla="*/ 187086 h 301484"/>
                  <a:gd name="connsiteX108" fmla="*/ 302359 w 411215"/>
                  <a:gd name="connsiteY108" fmla="*/ 169269 h 301484"/>
                  <a:gd name="connsiteX109" fmla="*/ 320176 w 411215"/>
                  <a:gd name="connsiteY109" fmla="*/ 166839 h 301484"/>
                  <a:gd name="connsiteX110" fmla="*/ 334755 w 411215"/>
                  <a:gd name="connsiteY110" fmla="*/ 206119 h 301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411215" h="301484">
                    <a:moveTo>
                      <a:pt x="392257" y="0"/>
                    </a:moveTo>
                    <a:cubicBezTo>
                      <a:pt x="391447" y="13768"/>
                      <a:pt x="386588" y="27132"/>
                      <a:pt x="376869" y="33611"/>
                    </a:cubicBezTo>
                    <a:cubicBezTo>
                      <a:pt x="382943" y="40495"/>
                      <a:pt x="386993" y="49404"/>
                      <a:pt x="387398" y="58313"/>
                    </a:cubicBezTo>
                    <a:cubicBezTo>
                      <a:pt x="387398" y="58313"/>
                      <a:pt x="387398" y="59122"/>
                      <a:pt x="387803" y="59527"/>
                    </a:cubicBezTo>
                    <a:cubicBezTo>
                      <a:pt x="391042" y="66412"/>
                      <a:pt x="387398" y="72486"/>
                      <a:pt x="382134" y="75320"/>
                    </a:cubicBezTo>
                    <a:cubicBezTo>
                      <a:pt x="381729" y="76130"/>
                      <a:pt x="381324" y="76535"/>
                      <a:pt x="380514" y="77345"/>
                    </a:cubicBezTo>
                    <a:cubicBezTo>
                      <a:pt x="374844" y="83419"/>
                      <a:pt x="361886" y="84634"/>
                      <a:pt x="358647" y="74916"/>
                    </a:cubicBezTo>
                    <a:cubicBezTo>
                      <a:pt x="356622" y="67626"/>
                      <a:pt x="356217" y="61147"/>
                      <a:pt x="357027" y="53858"/>
                    </a:cubicBezTo>
                    <a:cubicBezTo>
                      <a:pt x="357027" y="53858"/>
                      <a:pt x="357027" y="53048"/>
                      <a:pt x="357027" y="52643"/>
                    </a:cubicBezTo>
                    <a:cubicBezTo>
                      <a:pt x="354597" y="52643"/>
                      <a:pt x="352167" y="52643"/>
                      <a:pt x="349738" y="51428"/>
                    </a:cubicBezTo>
                    <a:cubicBezTo>
                      <a:pt x="350548" y="57098"/>
                      <a:pt x="349738" y="62767"/>
                      <a:pt x="348118" y="68841"/>
                    </a:cubicBezTo>
                    <a:cubicBezTo>
                      <a:pt x="351762" y="70866"/>
                      <a:pt x="355002" y="74511"/>
                      <a:pt x="356622" y="78155"/>
                    </a:cubicBezTo>
                    <a:cubicBezTo>
                      <a:pt x="362291" y="88279"/>
                      <a:pt x="358647" y="100427"/>
                      <a:pt x="350548" y="107311"/>
                    </a:cubicBezTo>
                    <a:cubicBezTo>
                      <a:pt x="354192" y="109336"/>
                      <a:pt x="357432" y="112576"/>
                      <a:pt x="359861" y="116625"/>
                    </a:cubicBezTo>
                    <a:cubicBezTo>
                      <a:pt x="366745" y="128369"/>
                      <a:pt x="363506" y="145377"/>
                      <a:pt x="353382" y="154285"/>
                    </a:cubicBezTo>
                    <a:cubicBezTo>
                      <a:pt x="344878" y="161574"/>
                      <a:pt x="326656" y="162384"/>
                      <a:pt x="323011" y="150236"/>
                    </a:cubicBezTo>
                    <a:cubicBezTo>
                      <a:pt x="318557" y="149021"/>
                      <a:pt x="314912" y="146186"/>
                      <a:pt x="312077" y="142542"/>
                    </a:cubicBezTo>
                    <a:cubicBezTo>
                      <a:pt x="310863" y="141732"/>
                      <a:pt x="310053" y="140922"/>
                      <a:pt x="309243" y="140112"/>
                    </a:cubicBezTo>
                    <a:cubicBezTo>
                      <a:pt x="310053" y="146996"/>
                      <a:pt x="309243" y="153880"/>
                      <a:pt x="304788" y="158335"/>
                    </a:cubicBezTo>
                    <a:cubicBezTo>
                      <a:pt x="291830" y="173318"/>
                      <a:pt x="273202" y="162789"/>
                      <a:pt x="264698" y="148616"/>
                    </a:cubicBezTo>
                    <a:cubicBezTo>
                      <a:pt x="262674" y="145377"/>
                      <a:pt x="261054" y="141732"/>
                      <a:pt x="259434" y="137683"/>
                    </a:cubicBezTo>
                    <a:lnTo>
                      <a:pt x="259434" y="137683"/>
                    </a:lnTo>
                    <a:cubicBezTo>
                      <a:pt x="257814" y="134848"/>
                      <a:pt x="256194" y="131608"/>
                      <a:pt x="254980" y="128369"/>
                    </a:cubicBezTo>
                    <a:cubicBezTo>
                      <a:pt x="253360" y="128369"/>
                      <a:pt x="251740" y="128369"/>
                      <a:pt x="250120" y="127559"/>
                    </a:cubicBezTo>
                    <a:cubicBezTo>
                      <a:pt x="248905" y="127559"/>
                      <a:pt x="248096" y="126749"/>
                      <a:pt x="246881" y="126344"/>
                    </a:cubicBezTo>
                    <a:cubicBezTo>
                      <a:pt x="245666" y="131608"/>
                      <a:pt x="243236" y="136468"/>
                      <a:pt x="239997" y="140112"/>
                    </a:cubicBezTo>
                    <a:cubicBezTo>
                      <a:pt x="230683" y="150641"/>
                      <a:pt x="216914" y="149831"/>
                      <a:pt x="208410" y="140112"/>
                    </a:cubicBezTo>
                    <a:cubicBezTo>
                      <a:pt x="208410" y="146591"/>
                      <a:pt x="207601" y="153071"/>
                      <a:pt x="204766" y="158740"/>
                    </a:cubicBezTo>
                    <a:cubicBezTo>
                      <a:pt x="204766" y="158740"/>
                      <a:pt x="205171" y="158740"/>
                      <a:pt x="205576" y="159145"/>
                    </a:cubicBezTo>
                    <a:cubicBezTo>
                      <a:pt x="206791" y="159145"/>
                      <a:pt x="208006" y="159145"/>
                      <a:pt x="208815" y="159955"/>
                    </a:cubicBezTo>
                    <a:cubicBezTo>
                      <a:pt x="214485" y="163194"/>
                      <a:pt x="219749" y="167244"/>
                      <a:pt x="223798" y="172103"/>
                    </a:cubicBezTo>
                    <a:cubicBezTo>
                      <a:pt x="223798" y="170888"/>
                      <a:pt x="223798" y="169673"/>
                      <a:pt x="223798" y="168054"/>
                    </a:cubicBezTo>
                    <a:cubicBezTo>
                      <a:pt x="224608" y="161170"/>
                      <a:pt x="230683" y="155905"/>
                      <a:pt x="237972" y="156715"/>
                    </a:cubicBezTo>
                    <a:cubicBezTo>
                      <a:pt x="244046" y="157525"/>
                      <a:pt x="252145" y="158335"/>
                      <a:pt x="256194" y="164409"/>
                    </a:cubicBezTo>
                    <a:cubicBezTo>
                      <a:pt x="260649" y="171293"/>
                      <a:pt x="259839" y="178582"/>
                      <a:pt x="257409" y="185871"/>
                    </a:cubicBezTo>
                    <a:cubicBezTo>
                      <a:pt x="255384" y="191541"/>
                      <a:pt x="246881" y="195995"/>
                      <a:pt x="240806" y="192756"/>
                    </a:cubicBezTo>
                    <a:cubicBezTo>
                      <a:pt x="238377" y="191541"/>
                      <a:pt x="236352" y="189921"/>
                      <a:pt x="234327" y="188301"/>
                    </a:cubicBezTo>
                    <a:cubicBezTo>
                      <a:pt x="237972" y="198425"/>
                      <a:pt x="238377" y="209763"/>
                      <a:pt x="233922" y="220697"/>
                    </a:cubicBezTo>
                    <a:cubicBezTo>
                      <a:pt x="231088" y="227176"/>
                      <a:pt x="223798" y="230416"/>
                      <a:pt x="217319" y="227986"/>
                    </a:cubicBezTo>
                    <a:cubicBezTo>
                      <a:pt x="201121" y="221507"/>
                      <a:pt x="184114" y="200855"/>
                      <a:pt x="182494" y="181012"/>
                    </a:cubicBezTo>
                    <a:cubicBezTo>
                      <a:pt x="181279" y="181417"/>
                      <a:pt x="180469" y="181822"/>
                      <a:pt x="179254" y="182227"/>
                    </a:cubicBezTo>
                    <a:cubicBezTo>
                      <a:pt x="172775" y="183442"/>
                      <a:pt x="165891" y="183442"/>
                      <a:pt x="159412" y="181417"/>
                    </a:cubicBezTo>
                    <a:cubicBezTo>
                      <a:pt x="150908" y="188706"/>
                      <a:pt x="138759" y="184657"/>
                      <a:pt x="132280" y="174128"/>
                    </a:cubicBezTo>
                    <a:cubicBezTo>
                      <a:pt x="131065" y="172508"/>
                      <a:pt x="130660" y="170483"/>
                      <a:pt x="129850" y="168459"/>
                    </a:cubicBezTo>
                    <a:cubicBezTo>
                      <a:pt x="127016" y="165624"/>
                      <a:pt x="124586" y="161979"/>
                      <a:pt x="122561" y="158335"/>
                    </a:cubicBezTo>
                    <a:cubicBezTo>
                      <a:pt x="124991" y="166029"/>
                      <a:pt x="125396" y="174938"/>
                      <a:pt x="123776" y="182632"/>
                    </a:cubicBezTo>
                    <a:cubicBezTo>
                      <a:pt x="137949" y="189516"/>
                      <a:pt x="144833" y="206524"/>
                      <a:pt x="137949" y="221912"/>
                    </a:cubicBezTo>
                    <a:cubicBezTo>
                      <a:pt x="136330" y="225556"/>
                      <a:pt x="132685" y="229606"/>
                      <a:pt x="128230" y="229606"/>
                    </a:cubicBezTo>
                    <a:cubicBezTo>
                      <a:pt x="115272" y="230416"/>
                      <a:pt x="105553" y="223532"/>
                      <a:pt x="100289" y="213813"/>
                    </a:cubicBezTo>
                    <a:cubicBezTo>
                      <a:pt x="98669" y="211788"/>
                      <a:pt x="97049" y="209358"/>
                      <a:pt x="96240" y="206524"/>
                    </a:cubicBezTo>
                    <a:cubicBezTo>
                      <a:pt x="95430" y="205309"/>
                      <a:pt x="95430" y="203689"/>
                      <a:pt x="95025" y="202474"/>
                    </a:cubicBezTo>
                    <a:cubicBezTo>
                      <a:pt x="88951" y="200855"/>
                      <a:pt x="83686" y="195995"/>
                      <a:pt x="80852" y="188706"/>
                    </a:cubicBezTo>
                    <a:cubicBezTo>
                      <a:pt x="80852" y="188706"/>
                      <a:pt x="80852" y="188301"/>
                      <a:pt x="80852" y="187896"/>
                    </a:cubicBezTo>
                    <a:cubicBezTo>
                      <a:pt x="78827" y="187086"/>
                      <a:pt x="77207" y="185871"/>
                      <a:pt x="75992" y="184252"/>
                    </a:cubicBezTo>
                    <a:cubicBezTo>
                      <a:pt x="75992" y="183847"/>
                      <a:pt x="75587" y="183442"/>
                      <a:pt x="75182" y="182632"/>
                    </a:cubicBezTo>
                    <a:cubicBezTo>
                      <a:pt x="74372" y="187491"/>
                      <a:pt x="72753" y="191541"/>
                      <a:pt x="68703" y="195185"/>
                    </a:cubicBezTo>
                    <a:cubicBezTo>
                      <a:pt x="63034" y="200045"/>
                      <a:pt x="51695" y="198020"/>
                      <a:pt x="49266" y="190326"/>
                    </a:cubicBezTo>
                    <a:cubicBezTo>
                      <a:pt x="48456" y="187896"/>
                      <a:pt x="47646" y="185466"/>
                      <a:pt x="47646" y="183037"/>
                    </a:cubicBezTo>
                    <a:cubicBezTo>
                      <a:pt x="47646" y="181417"/>
                      <a:pt x="46431" y="176558"/>
                      <a:pt x="47646" y="181822"/>
                    </a:cubicBezTo>
                    <a:cubicBezTo>
                      <a:pt x="46836" y="178582"/>
                      <a:pt x="46026" y="175748"/>
                      <a:pt x="47646" y="172103"/>
                    </a:cubicBezTo>
                    <a:cubicBezTo>
                      <a:pt x="48861" y="169269"/>
                      <a:pt x="51290" y="166434"/>
                      <a:pt x="54530" y="165219"/>
                    </a:cubicBezTo>
                    <a:cubicBezTo>
                      <a:pt x="57769" y="164004"/>
                      <a:pt x="61009" y="164004"/>
                      <a:pt x="64249" y="165219"/>
                    </a:cubicBezTo>
                    <a:cubicBezTo>
                      <a:pt x="65059" y="165219"/>
                      <a:pt x="65868" y="166029"/>
                      <a:pt x="66273" y="166434"/>
                    </a:cubicBezTo>
                    <a:cubicBezTo>
                      <a:pt x="67893" y="166839"/>
                      <a:pt x="69108" y="167649"/>
                      <a:pt x="70728" y="168459"/>
                    </a:cubicBezTo>
                    <a:cubicBezTo>
                      <a:pt x="70728" y="162789"/>
                      <a:pt x="71133" y="157120"/>
                      <a:pt x="73967" y="151856"/>
                    </a:cubicBezTo>
                    <a:cubicBezTo>
                      <a:pt x="76397" y="147401"/>
                      <a:pt x="80042" y="143352"/>
                      <a:pt x="84091" y="140922"/>
                    </a:cubicBezTo>
                    <a:cubicBezTo>
                      <a:pt x="82471" y="138087"/>
                      <a:pt x="80852" y="134848"/>
                      <a:pt x="80042" y="131608"/>
                    </a:cubicBezTo>
                    <a:cubicBezTo>
                      <a:pt x="79232" y="131608"/>
                      <a:pt x="78422" y="130798"/>
                      <a:pt x="78017" y="130393"/>
                    </a:cubicBezTo>
                    <a:cubicBezTo>
                      <a:pt x="71133" y="125129"/>
                      <a:pt x="67083" y="127964"/>
                      <a:pt x="61819" y="132418"/>
                    </a:cubicBezTo>
                    <a:cubicBezTo>
                      <a:pt x="62224" y="136468"/>
                      <a:pt x="61819" y="140922"/>
                      <a:pt x="61819" y="144972"/>
                    </a:cubicBezTo>
                    <a:cubicBezTo>
                      <a:pt x="61009" y="150236"/>
                      <a:pt x="56960" y="155905"/>
                      <a:pt x="51290" y="156310"/>
                    </a:cubicBezTo>
                    <a:cubicBezTo>
                      <a:pt x="34282" y="157525"/>
                      <a:pt x="16465" y="142542"/>
                      <a:pt x="6341" y="124724"/>
                    </a:cubicBezTo>
                    <a:cubicBezTo>
                      <a:pt x="3506" y="120270"/>
                      <a:pt x="1481" y="115815"/>
                      <a:pt x="267" y="110956"/>
                    </a:cubicBezTo>
                    <a:cubicBezTo>
                      <a:pt x="-1353" y="126749"/>
                      <a:pt x="4721" y="144567"/>
                      <a:pt x="9985" y="159145"/>
                    </a:cubicBezTo>
                    <a:cubicBezTo>
                      <a:pt x="38737" y="207334"/>
                      <a:pt x="67488" y="257142"/>
                      <a:pt x="120941" y="281844"/>
                    </a:cubicBezTo>
                    <a:cubicBezTo>
                      <a:pt x="144429" y="292778"/>
                      <a:pt x="169535" y="298852"/>
                      <a:pt x="195047" y="300877"/>
                    </a:cubicBezTo>
                    <a:cubicBezTo>
                      <a:pt x="207601" y="301687"/>
                      <a:pt x="220154" y="301687"/>
                      <a:pt x="233112" y="300877"/>
                    </a:cubicBezTo>
                    <a:cubicBezTo>
                      <a:pt x="247690" y="300067"/>
                      <a:pt x="263889" y="298852"/>
                      <a:pt x="274822" y="287918"/>
                    </a:cubicBezTo>
                    <a:cubicBezTo>
                      <a:pt x="276037" y="286704"/>
                      <a:pt x="277252" y="286704"/>
                      <a:pt x="278467" y="287108"/>
                    </a:cubicBezTo>
                    <a:cubicBezTo>
                      <a:pt x="286161" y="289943"/>
                      <a:pt x="290210" y="286299"/>
                      <a:pt x="296689" y="284274"/>
                    </a:cubicBezTo>
                    <a:cubicBezTo>
                      <a:pt x="296689" y="284274"/>
                      <a:pt x="297094" y="284274"/>
                      <a:pt x="297499" y="284274"/>
                    </a:cubicBezTo>
                    <a:cubicBezTo>
                      <a:pt x="313292" y="275770"/>
                      <a:pt x="329085" y="266861"/>
                      <a:pt x="342854" y="255118"/>
                    </a:cubicBezTo>
                    <a:cubicBezTo>
                      <a:pt x="369175" y="233250"/>
                      <a:pt x="389423" y="205309"/>
                      <a:pt x="400356" y="172508"/>
                    </a:cubicBezTo>
                    <a:cubicBezTo>
                      <a:pt x="418984" y="115815"/>
                      <a:pt x="412100" y="55883"/>
                      <a:pt x="391447" y="1215"/>
                    </a:cubicBezTo>
                    <a:close/>
                    <a:moveTo>
                      <a:pt x="186138" y="239325"/>
                    </a:moveTo>
                    <a:cubicBezTo>
                      <a:pt x="186138" y="246209"/>
                      <a:pt x="178444" y="251068"/>
                      <a:pt x="172370" y="250663"/>
                    </a:cubicBezTo>
                    <a:cubicBezTo>
                      <a:pt x="160222" y="249853"/>
                      <a:pt x="152528" y="240539"/>
                      <a:pt x="151313" y="228796"/>
                    </a:cubicBezTo>
                    <a:cubicBezTo>
                      <a:pt x="151313" y="228391"/>
                      <a:pt x="151313" y="227986"/>
                      <a:pt x="151313" y="227176"/>
                    </a:cubicBezTo>
                    <a:cubicBezTo>
                      <a:pt x="148883" y="223937"/>
                      <a:pt x="148073" y="219887"/>
                      <a:pt x="149693" y="215433"/>
                    </a:cubicBezTo>
                    <a:cubicBezTo>
                      <a:pt x="152122" y="209358"/>
                      <a:pt x="159817" y="205309"/>
                      <a:pt x="165891" y="208144"/>
                    </a:cubicBezTo>
                    <a:cubicBezTo>
                      <a:pt x="178444" y="214623"/>
                      <a:pt x="186138" y="225151"/>
                      <a:pt x="186138" y="239325"/>
                    </a:cubicBezTo>
                    <a:close/>
                    <a:moveTo>
                      <a:pt x="292640" y="228391"/>
                    </a:moveTo>
                    <a:cubicBezTo>
                      <a:pt x="293450" y="232845"/>
                      <a:pt x="291830" y="236490"/>
                      <a:pt x="288995" y="239325"/>
                    </a:cubicBezTo>
                    <a:cubicBezTo>
                      <a:pt x="288590" y="241349"/>
                      <a:pt x="287781" y="243779"/>
                      <a:pt x="286971" y="245804"/>
                    </a:cubicBezTo>
                    <a:cubicBezTo>
                      <a:pt x="284541" y="250663"/>
                      <a:pt x="279276" y="254713"/>
                      <a:pt x="273607" y="253903"/>
                    </a:cubicBezTo>
                    <a:cubicBezTo>
                      <a:pt x="265103" y="252283"/>
                      <a:pt x="257004" y="247829"/>
                      <a:pt x="253360" y="239325"/>
                    </a:cubicBezTo>
                    <a:cubicBezTo>
                      <a:pt x="251740" y="235680"/>
                      <a:pt x="251740" y="232440"/>
                      <a:pt x="253360" y="229201"/>
                    </a:cubicBezTo>
                    <a:cubicBezTo>
                      <a:pt x="252145" y="222722"/>
                      <a:pt x="253765" y="216242"/>
                      <a:pt x="258219" y="210573"/>
                    </a:cubicBezTo>
                    <a:cubicBezTo>
                      <a:pt x="265103" y="202069"/>
                      <a:pt x="278467" y="199640"/>
                      <a:pt x="283731" y="211383"/>
                    </a:cubicBezTo>
                    <a:cubicBezTo>
                      <a:pt x="281706" y="206929"/>
                      <a:pt x="286161" y="215028"/>
                      <a:pt x="285351" y="213813"/>
                    </a:cubicBezTo>
                    <a:cubicBezTo>
                      <a:pt x="286161" y="215028"/>
                      <a:pt x="286971" y="216242"/>
                      <a:pt x="287375" y="217862"/>
                    </a:cubicBezTo>
                    <a:cubicBezTo>
                      <a:pt x="287375" y="218672"/>
                      <a:pt x="288185" y="219887"/>
                      <a:pt x="288590" y="221102"/>
                    </a:cubicBezTo>
                    <a:cubicBezTo>
                      <a:pt x="290615" y="223127"/>
                      <a:pt x="292235" y="225556"/>
                      <a:pt x="292640" y="228391"/>
                    </a:cubicBezTo>
                    <a:close/>
                    <a:moveTo>
                      <a:pt x="333945" y="206524"/>
                    </a:moveTo>
                    <a:cubicBezTo>
                      <a:pt x="330705" y="213813"/>
                      <a:pt x="320986" y="217052"/>
                      <a:pt x="314507" y="211788"/>
                    </a:cubicBezTo>
                    <a:cubicBezTo>
                      <a:pt x="308838" y="207334"/>
                      <a:pt x="303574" y="200450"/>
                      <a:pt x="306813" y="192351"/>
                    </a:cubicBezTo>
                    <a:cubicBezTo>
                      <a:pt x="306813" y="191541"/>
                      <a:pt x="307623" y="190731"/>
                      <a:pt x="308433" y="189921"/>
                    </a:cubicBezTo>
                    <a:cubicBezTo>
                      <a:pt x="307218" y="188706"/>
                      <a:pt x="306003" y="187896"/>
                      <a:pt x="304788" y="187086"/>
                    </a:cubicBezTo>
                    <a:cubicBezTo>
                      <a:pt x="299119" y="183442"/>
                      <a:pt x="298309" y="174533"/>
                      <a:pt x="302359" y="169269"/>
                    </a:cubicBezTo>
                    <a:cubicBezTo>
                      <a:pt x="306813" y="163599"/>
                      <a:pt x="314102" y="163194"/>
                      <a:pt x="320176" y="166839"/>
                    </a:cubicBezTo>
                    <a:cubicBezTo>
                      <a:pt x="333540" y="175343"/>
                      <a:pt x="340829" y="191136"/>
                      <a:pt x="334755" y="206119"/>
                    </a:cubicBezTo>
                    <a:close/>
                  </a:path>
                </a:pathLst>
              </a:custGeom>
              <a:solidFill>
                <a:srgbClr val="56371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08" name="شكل حر: شكل 3507">
                <a:extLst>
                  <a:ext uri="{FF2B5EF4-FFF2-40B4-BE49-F238E27FC236}">
                    <a16:creationId xmlns:a16="http://schemas.microsoft.com/office/drawing/2014/main" id="{0F0822C4-16E1-BD5B-0B23-C62EE0764BDA}"/>
                  </a:ext>
                </a:extLst>
              </p:cNvPr>
              <p:cNvSpPr/>
              <p:nvPr/>
            </p:nvSpPr>
            <p:spPr>
              <a:xfrm>
                <a:off x="5768305" y="2571585"/>
                <a:ext cx="518460" cy="872702"/>
              </a:xfrm>
              <a:custGeom>
                <a:avLst/>
                <a:gdLst>
                  <a:gd name="connsiteX0" fmla="*/ 482790 w 518460"/>
                  <a:gd name="connsiteY0" fmla="*/ 525356 h 872702"/>
                  <a:gd name="connsiteX1" fmla="*/ 478740 w 518460"/>
                  <a:gd name="connsiteY1" fmla="*/ 521307 h 872702"/>
                  <a:gd name="connsiteX2" fmla="*/ 462137 w 518460"/>
                  <a:gd name="connsiteY2" fmla="*/ 529001 h 872702"/>
                  <a:gd name="connsiteX3" fmla="*/ 443105 w 518460"/>
                  <a:gd name="connsiteY3" fmla="*/ 503084 h 872702"/>
                  <a:gd name="connsiteX4" fmla="*/ 428122 w 518460"/>
                  <a:gd name="connsiteY4" fmla="*/ 476762 h 872702"/>
                  <a:gd name="connsiteX5" fmla="*/ 396130 w 518460"/>
                  <a:gd name="connsiteY5" fmla="*/ 416830 h 872702"/>
                  <a:gd name="connsiteX6" fmla="*/ 327289 w 518460"/>
                  <a:gd name="connsiteY6" fmla="*/ 294536 h 872702"/>
                  <a:gd name="connsiteX7" fmla="*/ 216333 w 518460"/>
                  <a:gd name="connsiteY7" fmla="*/ 60475 h 872702"/>
                  <a:gd name="connsiteX8" fmla="*/ 218358 w 518460"/>
                  <a:gd name="connsiteY8" fmla="*/ 57641 h 872702"/>
                  <a:gd name="connsiteX9" fmla="*/ 200540 w 518460"/>
                  <a:gd name="connsiteY9" fmla="*/ 12691 h 872702"/>
                  <a:gd name="connsiteX10" fmla="*/ 169359 w 518460"/>
                  <a:gd name="connsiteY10" fmla="*/ 138 h 872702"/>
                  <a:gd name="connsiteX11" fmla="*/ 87964 w 518460"/>
                  <a:gd name="connsiteY11" fmla="*/ 22815 h 872702"/>
                  <a:gd name="connsiteX12" fmla="*/ 8189 w 518460"/>
                  <a:gd name="connsiteY12" fmla="*/ 96921 h 872702"/>
                  <a:gd name="connsiteX13" fmla="*/ 8189 w 518460"/>
                  <a:gd name="connsiteY13" fmla="*/ 96921 h 872702"/>
                  <a:gd name="connsiteX14" fmla="*/ 63667 w 518460"/>
                  <a:gd name="connsiteY14" fmla="*/ 231768 h 872702"/>
                  <a:gd name="connsiteX15" fmla="*/ 96873 w 518460"/>
                  <a:gd name="connsiteY15" fmla="*/ 389294 h 872702"/>
                  <a:gd name="connsiteX16" fmla="*/ 104567 w 518460"/>
                  <a:gd name="connsiteY16" fmla="*/ 543174 h 872702"/>
                  <a:gd name="connsiteX17" fmla="*/ 104162 w 518460"/>
                  <a:gd name="connsiteY17" fmla="*/ 607561 h 872702"/>
                  <a:gd name="connsiteX18" fmla="*/ 113071 w 518460"/>
                  <a:gd name="connsiteY18" fmla="*/ 654130 h 872702"/>
                  <a:gd name="connsiteX19" fmla="*/ 95658 w 518460"/>
                  <a:gd name="connsiteY19" fmla="*/ 669923 h 872702"/>
                  <a:gd name="connsiteX20" fmla="*/ 109832 w 518460"/>
                  <a:gd name="connsiteY20" fmla="*/ 727021 h 872702"/>
                  <a:gd name="connsiteX21" fmla="*/ 111451 w 518460"/>
                  <a:gd name="connsiteY21" fmla="*/ 727426 h 872702"/>
                  <a:gd name="connsiteX22" fmla="*/ 166929 w 518460"/>
                  <a:gd name="connsiteY22" fmla="*/ 814894 h 872702"/>
                  <a:gd name="connsiteX23" fmla="*/ 245894 w 518460"/>
                  <a:gd name="connsiteY23" fmla="*/ 862273 h 872702"/>
                  <a:gd name="connsiteX24" fmla="*/ 340248 w 518460"/>
                  <a:gd name="connsiteY24" fmla="*/ 871992 h 872702"/>
                  <a:gd name="connsiteX25" fmla="*/ 372238 w 518460"/>
                  <a:gd name="connsiteY25" fmla="*/ 863083 h 872702"/>
                  <a:gd name="connsiteX26" fmla="*/ 387222 w 518460"/>
                  <a:gd name="connsiteY26" fmla="*/ 856604 h 872702"/>
                  <a:gd name="connsiteX27" fmla="*/ 387222 w 518460"/>
                  <a:gd name="connsiteY27" fmla="*/ 856604 h 872702"/>
                  <a:gd name="connsiteX28" fmla="*/ 394106 w 518460"/>
                  <a:gd name="connsiteY28" fmla="*/ 852960 h 872702"/>
                  <a:gd name="connsiteX29" fmla="*/ 506277 w 518460"/>
                  <a:gd name="connsiteY29" fmla="*/ 736334 h 872702"/>
                  <a:gd name="connsiteX30" fmla="*/ 482790 w 518460"/>
                  <a:gd name="connsiteY30" fmla="*/ 524546 h 872702"/>
                  <a:gd name="connsiteX31" fmla="*/ 119550 w 518460"/>
                  <a:gd name="connsiteY31" fmla="*/ 653725 h 872702"/>
                  <a:gd name="connsiteX32" fmla="*/ 112261 w 518460"/>
                  <a:gd name="connsiteY32" fmla="*/ 589338 h 872702"/>
                  <a:gd name="connsiteX33" fmla="*/ 112261 w 518460"/>
                  <a:gd name="connsiteY33" fmla="*/ 524141 h 872702"/>
                  <a:gd name="connsiteX34" fmla="*/ 103352 w 518460"/>
                  <a:gd name="connsiteY34" fmla="*/ 377550 h 872702"/>
                  <a:gd name="connsiteX35" fmla="*/ 6165 w 518460"/>
                  <a:gd name="connsiteY35" fmla="*/ 85987 h 872702"/>
                  <a:gd name="connsiteX36" fmla="*/ 90799 w 518460"/>
                  <a:gd name="connsiteY36" fmla="*/ 29699 h 872702"/>
                  <a:gd name="connsiteX37" fmla="*/ 161260 w 518460"/>
                  <a:gd name="connsiteY37" fmla="*/ 7832 h 872702"/>
                  <a:gd name="connsiteX38" fmla="*/ 191631 w 518460"/>
                  <a:gd name="connsiteY38" fmla="*/ 14716 h 872702"/>
                  <a:gd name="connsiteX39" fmla="*/ 207829 w 518460"/>
                  <a:gd name="connsiteY39" fmla="*/ 44277 h 872702"/>
                  <a:gd name="connsiteX40" fmla="*/ 204185 w 518460"/>
                  <a:gd name="connsiteY40" fmla="*/ 37393 h 872702"/>
                  <a:gd name="connsiteX41" fmla="*/ 202565 w 518460"/>
                  <a:gd name="connsiteY41" fmla="*/ 38203 h 872702"/>
                  <a:gd name="connsiteX42" fmla="*/ 317570 w 518460"/>
                  <a:gd name="connsiteY42" fmla="*/ 294536 h 872702"/>
                  <a:gd name="connsiteX43" fmla="*/ 390056 w 518460"/>
                  <a:gd name="connsiteY43" fmla="*/ 424119 h 872702"/>
                  <a:gd name="connsiteX44" fmla="*/ 421642 w 518460"/>
                  <a:gd name="connsiteY44" fmla="*/ 483647 h 872702"/>
                  <a:gd name="connsiteX45" fmla="*/ 457683 w 518460"/>
                  <a:gd name="connsiteY45" fmla="*/ 534670 h 872702"/>
                  <a:gd name="connsiteX46" fmla="*/ 449179 w 518460"/>
                  <a:gd name="connsiteY46" fmla="*/ 566661 h 872702"/>
                  <a:gd name="connsiteX47" fmla="*/ 426097 w 518460"/>
                  <a:gd name="connsiteY47" fmla="*/ 576380 h 872702"/>
                  <a:gd name="connsiteX48" fmla="*/ 428931 w 518460"/>
                  <a:gd name="connsiteY48" fmla="*/ 618494 h 872702"/>
                  <a:gd name="connsiteX49" fmla="*/ 425692 w 518460"/>
                  <a:gd name="connsiteY49" fmla="*/ 642386 h 872702"/>
                  <a:gd name="connsiteX50" fmla="*/ 411924 w 518460"/>
                  <a:gd name="connsiteY50" fmla="*/ 638742 h 872702"/>
                  <a:gd name="connsiteX51" fmla="*/ 369404 w 518460"/>
                  <a:gd name="connsiteY51" fmla="*/ 634287 h 872702"/>
                  <a:gd name="connsiteX52" fmla="*/ 354421 w 518460"/>
                  <a:gd name="connsiteY52" fmla="*/ 663444 h 872702"/>
                  <a:gd name="connsiteX53" fmla="*/ 333363 w 518460"/>
                  <a:gd name="connsiteY53" fmla="*/ 656964 h 872702"/>
                  <a:gd name="connsiteX54" fmla="*/ 313521 w 518460"/>
                  <a:gd name="connsiteY54" fmla="*/ 650485 h 872702"/>
                  <a:gd name="connsiteX55" fmla="*/ 304612 w 518460"/>
                  <a:gd name="connsiteY55" fmla="*/ 663444 h 872702"/>
                  <a:gd name="connsiteX56" fmla="*/ 298943 w 518460"/>
                  <a:gd name="connsiteY56" fmla="*/ 695030 h 872702"/>
                  <a:gd name="connsiteX57" fmla="*/ 283150 w 518460"/>
                  <a:gd name="connsiteY57" fmla="*/ 713657 h 872702"/>
                  <a:gd name="connsiteX58" fmla="*/ 259663 w 518460"/>
                  <a:gd name="connsiteY58" fmla="*/ 705558 h 872702"/>
                  <a:gd name="connsiteX59" fmla="*/ 220383 w 518460"/>
                  <a:gd name="connsiteY59" fmla="*/ 671138 h 872702"/>
                  <a:gd name="connsiteX60" fmla="*/ 197301 w 518460"/>
                  <a:gd name="connsiteY60" fmla="*/ 658989 h 872702"/>
                  <a:gd name="connsiteX61" fmla="*/ 175838 w 518460"/>
                  <a:gd name="connsiteY61" fmla="*/ 658989 h 872702"/>
                  <a:gd name="connsiteX62" fmla="*/ 171384 w 518460"/>
                  <a:gd name="connsiteY62" fmla="*/ 667088 h 872702"/>
                  <a:gd name="connsiteX63" fmla="*/ 150731 w 518460"/>
                  <a:gd name="connsiteY63" fmla="*/ 677617 h 872702"/>
                  <a:gd name="connsiteX64" fmla="*/ 144252 w 518460"/>
                  <a:gd name="connsiteY64" fmla="*/ 669923 h 872702"/>
                  <a:gd name="connsiteX65" fmla="*/ 133724 w 518460"/>
                  <a:gd name="connsiteY65" fmla="*/ 660204 h 872702"/>
                  <a:gd name="connsiteX66" fmla="*/ 118740 w 518460"/>
                  <a:gd name="connsiteY66" fmla="*/ 654535 h 872702"/>
                  <a:gd name="connsiteX67" fmla="*/ 118740 w 518460"/>
                  <a:gd name="connsiteY67" fmla="*/ 653320 h 872702"/>
                  <a:gd name="connsiteX68" fmla="*/ 501012 w 518460"/>
                  <a:gd name="connsiteY68" fmla="*/ 735525 h 872702"/>
                  <a:gd name="connsiteX69" fmla="*/ 443510 w 518460"/>
                  <a:gd name="connsiteY69" fmla="*/ 818134 h 872702"/>
                  <a:gd name="connsiteX70" fmla="*/ 398155 w 518460"/>
                  <a:gd name="connsiteY70" fmla="*/ 847290 h 872702"/>
                  <a:gd name="connsiteX71" fmla="*/ 397345 w 518460"/>
                  <a:gd name="connsiteY71" fmla="*/ 847290 h 872702"/>
                  <a:gd name="connsiteX72" fmla="*/ 379123 w 518460"/>
                  <a:gd name="connsiteY72" fmla="*/ 850125 h 872702"/>
                  <a:gd name="connsiteX73" fmla="*/ 375478 w 518460"/>
                  <a:gd name="connsiteY73" fmla="*/ 850935 h 872702"/>
                  <a:gd name="connsiteX74" fmla="*/ 333768 w 518460"/>
                  <a:gd name="connsiteY74" fmla="*/ 863893 h 872702"/>
                  <a:gd name="connsiteX75" fmla="*/ 295703 w 518460"/>
                  <a:gd name="connsiteY75" fmla="*/ 863893 h 872702"/>
                  <a:gd name="connsiteX76" fmla="*/ 221598 w 518460"/>
                  <a:gd name="connsiteY76" fmla="*/ 844861 h 872702"/>
                  <a:gd name="connsiteX77" fmla="*/ 110641 w 518460"/>
                  <a:gd name="connsiteY77" fmla="*/ 722161 h 872702"/>
                  <a:gd name="connsiteX78" fmla="*/ 101733 w 518460"/>
                  <a:gd name="connsiteY78" fmla="*/ 668708 h 872702"/>
                  <a:gd name="connsiteX79" fmla="*/ 132104 w 518460"/>
                  <a:gd name="connsiteY79" fmla="*/ 667493 h 872702"/>
                  <a:gd name="connsiteX80" fmla="*/ 144657 w 518460"/>
                  <a:gd name="connsiteY80" fmla="*/ 682881 h 872702"/>
                  <a:gd name="connsiteX81" fmla="*/ 164500 w 518460"/>
                  <a:gd name="connsiteY81" fmla="*/ 680047 h 872702"/>
                  <a:gd name="connsiteX82" fmla="*/ 178673 w 518460"/>
                  <a:gd name="connsiteY82" fmla="*/ 665873 h 872702"/>
                  <a:gd name="connsiteX83" fmla="*/ 226052 w 518460"/>
                  <a:gd name="connsiteY83" fmla="*/ 682071 h 872702"/>
                  <a:gd name="connsiteX84" fmla="*/ 295703 w 518460"/>
                  <a:gd name="connsiteY84" fmla="*/ 713252 h 872702"/>
                  <a:gd name="connsiteX85" fmla="*/ 311901 w 518460"/>
                  <a:gd name="connsiteY85" fmla="*/ 661014 h 872702"/>
                  <a:gd name="connsiteX86" fmla="*/ 333768 w 518460"/>
                  <a:gd name="connsiteY86" fmla="*/ 661014 h 872702"/>
                  <a:gd name="connsiteX87" fmla="*/ 351586 w 518460"/>
                  <a:gd name="connsiteY87" fmla="*/ 667898 h 872702"/>
                  <a:gd name="connsiteX88" fmla="*/ 367784 w 518460"/>
                  <a:gd name="connsiteY88" fmla="*/ 651700 h 872702"/>
                  <a:gd name="connsiteX89" fmla="*/ 379528 w 518460"/>
                  <a:gd name="connsiteY89" fmla="*/ 633073 h 872702"/>
                  <a:gd name="connsiteX90" fmla="*/ 412329 w 518460"/>
                  <a:gd name="connsiteY90" fmla="*/ 644816 h 872702"/>
                  <a:gd name="connsiteX91" fmla="*/ 431766 w 518460"/>
                  <a:gd name="connsiteY91" fmla="*/ 644816 h 872702"/>
                  <a:gd name="connsiteX92" fmla="*/ 434601 w 518460"/>
                  <a:gd name="connsiteY92" fmla="*/ 599867 h 872702"/>
                  <a:gd name="connsiteX93" fmla="*/ 433386 w 518460"/>
                  <a:gd name="connsiteY93" fmla="*/ 577595 h 872702"/>
                  <a:gd name="connsiteX94" fmla="*/ 449989 w 518460"/>
                  <a:gd name="connsiteY94" fmla="*/ 573545 h 872702"/>
                  <a:gd name="connsiteX95" fmla="*/ 464162 w 518460"/>
                  <a:gd name="connsiteY95" fmla="*/ 569901 h 872702"/>
                  <a:gd name="connsiteX96" fmla="*/ 475906 w 518460"/>
                  <a:gd name="connsiteY96" fmla="*/ 527381 h 872702"/>
                  <a:gd name="connsiteX97" fmla="*/ 500607 w 518460"/>
                  <a:gd name="connsiteY97" fmla="*/ 733905 h 872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518460" h="872702">
                    <a:moveTo>
                      <a:pt x="482790" y="525356"/>
                    </a:moveTo>
                    <a:cubicBezTo>
                      <a:pt x="482790" y="523331"/>
                      <a:pt x="481575" y="520902"/>
                      <a:pt x="478740" y="521307"/>
                    </a:cubicBezTo>
                    <a:cubicBezTo>
                      <a:pt x="471451" y="521712"/>
                      <a:pt x="466187" y="524951"/>
                      <a:pt x="462137" y="529001"/>
                    </a:cubicBezTo>
                    <a:cubicBezTo>
                      <a:pt x="456063" y="520092"/>
                      <a:pt x="448774" y="511993"/>
                      <a:pt x="443105" y="503084"/>
                    </a:cubicBezTo>
                    <a:cubicBezTo>
                      <a:pt x="437435" y="494580"/>
                      <a:pt x="432576" y="485671"/>
                      <a:pt x="428122" y="476762"/>
                    </a:cubicBezTo>
                    <a:cubicBezTo>
                      <a:pt x="417593" y="456920"/>
                      <a:pt x="407469" y="436673"/>
                      <a:pt x="396130" y="416830"/>
                    </a:cubicBezTo>
                    <a:cubicBezTo>
                      <a:pt x="373048" y="375930"/>
                      <a:pt x="349156" y="335840"/>
                      <a:pt x="327289" y="294536"/>
                    </a:cubicBezTo>
                    <a:cubicBezTo>
                      <a:pt x="286389" y="218405"/>
                      <a:pt x="254803" y="137820"/>
                      <a:pt x="216333" y="60475"/>
                    </a:cubicBezTo>
                    <a:cubicBezTo>
                      <a:pt x="217548" y="60475"/>
                      <a:pt x="218763" y="58855"/>
                      <a:pt x="218358" y="57641"/>
                    </a:cubicBezTo>
                    <a:cubicBezTo>
                      <a:pt x="213499" y="42253"/>
                      <a:pt x="211879" y="24840"/>
                      <a:pt x="200540" y="12691"/>
                    </a:cubicBezTo>
                    <a:cubicBezTo>
                      <a:pt x="192846" y="3782"/>
                      <a:pt x="180698" y="543"/>
                      <a:pt x="169359" y="138"/>
                    </a:cubicBezTo>
                    <a:cubicBezTo>
                      <a:pt x="141418" y="-1482"/>
                      <a:pt x="112666" y="11476"/>
                      <a:pt x="87964" y="22815"/>
                    </a:cubicBezTo>
                    <a:cubicBezTo>
                      <a:pt x="69742" y="30914"/>
                      <a:pt x="-28661" y="69789"/>
                      <a:pt x="8189" y="96921"/>
                    </a:cubicBezTo>
                    <a:lnTo>
                      <a:pt x="8189" y="96921"/>
                    </a:lnTo>
                    <a:cubicBezTo>
                      <a:pt x="29652" y="141060"/>
                      <a:pt x="49089" y="184794"/>
                      <a:pt x="63667" y="231768"/>
                    </a:cubicBezTo>
                    <a:cubicBezTo>
                      <a:pt x="79460" y="283197"/>
                      <a:pt x="91204" y="335840"/>
                      <a:pt x="96873" y="389294"/>
                    </a:cubicBezTo>
                    <a:cubicBezTo>
                      <a:pt x="102543" y="440317"/>
                      <a:pt x="103757" y="491745"/>
                      <a:pt x="104567" y="543174"/>
                    </a:cubicBezTo>
                    <a:cubicBezTo>
                      <a:pt x="104972" y="564636"/>
                      <a:pt x="103757" y="586098"/>
                      <a:pt x="104162" y="607561"/>
                    </a:cubicBezTo>
                    <a:cubicBezTo>
                      <a:pt x="104162" y="622949"/>
                      <a:pt x="105377" y="640362"/>
                      <a:pt x="113071" y="654130"/>
                    </a:cubicBezTo>
                    <a:cubicBezTo>
                      <a:pt x="104567" y="654130"/>
                      <a:pt x="97278" y="658989"/>
                      <a:pt x="95658" y="669923"/>
                    </a:cubicBezTo>
                    <a:cubicBezTo>
                      <a:pt x="92824" y="688550"/>
                      <a:pt x="102138" y="710013"/>
                      <a:pt x="109832" y="727021"/>
                    </a:cubicBezTo>
                    <a:cubicBezTo>
                      <a:pt x="109832" y="727426"/>
                      <a:pt x="110641" y="727830"/>
                      <a:pt x="111451" y="727426"/>
                    </a:cubicBezTo>
                    <a:cubicBezTo>
                      <a:pt x="126435" y="759012"/>
                      <a:pt x="142632" y="789383"/>
                      <a:pt x="166929" y="814894"/>
                    </a:cubicBezTo>
                    <a:cubicBezTo>
                      <a:pt x="188392" y="837572"/>
                      <a:pt x="216333" y="852960"/>
                      <a:pt x="245894" y="862273"/>
                    </a:cubicBezTo>
                    <a:cubicBezTo>
                      <a:pt x="276671" y="871992"/>
                      <a:pt x="308257" y="874017"/>
                      <a:pt x="340248" y="871992"/>
                    </a:cubicBezTo>
                    <a:cubicBezTo>
                      <a:pt x="351181" y="871182"/>
                      <a:pt x="362925" y="869562"/>
                      <a:pt x="372238" y="863083"/>
                    </a:cubicBezTo>
                    <a:cubicBezTo>
                      <a:pt x="377098" y="861059"/>
                      <a:pt x="382362" y="859034"/>
                      <a:pt x="387222" y="856604"/>
                    </a:cubicBezTo>
                    <a:cubicBezTo>
                      <a:pt x="387222" y="856604"/>
                      <a:pt x="387222" y="856604"/>
                      <a:pt x="387222" y="856604"/>
                    </a:cubicBezTo>
                    <a:cubicBezTo>
                      <a:pt x="389651" y="856604"/>
                      <a:pt x="392081" y="854984"/>
                      <a:pt x="394106" y="852960"/>
                    </a:cubicBezTo>
                    <a:cubicBezTo>
                      <a:pt x="444724" y="828663"/>
                      <a:pt x="487244" y="791003"/>
                      <a:pt x="506277" y="736334"/>
                    </a:cubicBezTo>
                    <a:cubicBezTo>
                      <a:pt x="530979" y="665063"/>
                      <a:pt x="515590" y="590148"/>
                      <a:pt x="482790" y="524546"/>
                    </a:cubicBezTo>
                    <a:close/>
                    <a:moveTo>
                      <a:pt x="119550" y="653725"/>
                    </a:moveTo>
                    <a:cubicBezTo>
                      <a:pt x="111856" y="633073"/>
                      <a:pt x="111856" y="611205"/>
                      <a:pt x="112261" y="589338"/>
                    </a:cubicBezTo>
                    <a:cubicBezTo>
                      <a:pt x="113071" y="567471"/>
                      <a:pt x="112261" y="546009"/>
                      <a:pt x="112261" y="524141"/>
                    </a:cubicBezTo>
                    <a:cubicBezTo>
                      <a:pt x="111451" y="475143"/>
                      <a:pt x="109427" y="426144"/>
                      <a:pt x="103352" y="377550"/>
                    </a:cubicBezTo>
                    <a:cubicBezTo>
                      <a:pt x="91204" y="276718"/>
                      <a:pt x="60023" y="172646"/>
                      <a:pt x="6165" y="85987"/>
                    </a:cubicBezTo>
                    <a:cubicBezTo>
                      <a:pt x="4140" y="62500"/>
                      <a:pt x="75006" y="36583"/>
                      <a:pt x="90799" y="29699"/>
                    </a:cubicBezTo>
                    <a:cubicBezTo>
                      <a:pt x="113071" y="19575"/>
                      <a:pt x="136558" y="9857"/>
                      <a:pt x="161260" y="7832"/>
                    </a:cubicBezTo>
                    <a:cubicBezTo>
                      <a:pt x="171789" y="7022"/>
                      <a:pt x="182722" y="8642"/>
                      <a:pt x="191631" y="14716"/>
                    </a:cubicBezTo>
                    <a:cubicBezTo>
                      <a:pt x="200945" y="21600"/>
                      <a:pt x="204185" y="33344"/>
                      <a:pt x="207829" y="44277"/>
                    </a:cubicBezTo>
                    <a:cubicBezTo>
                      <a:pt x="206614" y="41848"/>
                      <a:pt x="205400" y="39418"/>
                      <a:pt x="204185" y="37393"/>
                    </a:cubicBezTo>
                    <a:cubicBezTo>
                      <a:pt x="203780" y="36583"/>
                      <a:pt x="202565" y="37393"/>
                      <a:pt x="202565" y="38203"/>
                    </a:cubicBezTo>
                    <a:cubicBezTo>
                      <a:pt x="239415" y="124457"/>
                      <a:pt x="274241" y="211521"/>
                      <a:pt x="317570" y="294536"/>
                    </a:cubicBezTo>
                    <a:cubicBezTo>
                      <a:pt x="340248" y="338270"/>
                      <a:pt x="366164" y="380790"/>
                      <a:pt x="390056" y="424119"/>
                    </a:cubicBezTo>
                    <a:cubicBezTo>
                      <a:pt x="400990" y="443962"/>
                      <a:pt x="411114" y="463804"/>
                      <a:pt x="421642" y="483647"/>
                    </a:cubicBezTo>
                    <a:cubicBezTo>
                      <a:pt x="430551" y="500654"/>
                      <a:pt x="441485" y="522522"/>
                      <a:pt x="457683" y="534670"/>
                    </a:cubicBezTo>
                    <a:cubicBezTo>
                      <a:pt x="452419" y="543984"/>
                      <a:pt x="469426" y="573140"/>
                      <a:pt x="449179" y="566661"/>
                    </a:cubicBezTo>
                    <a:cubicBezTo>
                      <a:pt x="439055" y="563016"/>
                      <a:pt x="428931" y="563016"/>
                      <a:pt x="426097" y="576380"/>
                    </a:cubicBezTo>
                    <a:cubicBezTo>
                      <a:pt x="423262" y="590148"/>
                      <a:pt x="428122" y="605131"/>
                      <a:pt x="428931" y="618494"/>
                    </a:cubicBezTo>
                    <a:cubicBezTo>
                      <a:pt x="429741" y="626593"/>
                      <a:pt x="427717" y="635097"/>
                      <a:pt x="425692" y="642386"/>
                    </a:cubicBezTo>
                    <a:cubicBezTo>
                      <a:pt x="423667" y="650080"/>
                      <a:pt x="415973" y="641576"/>
                      <a:pt x="411924" y="638742"/>
                    </a:cubicBezTo>
                    <a:cubicBezTo>
                      <a:pt x="400585" y="631453"/>
                      <a:pt x="377908" y="621329"/>
                      <a:pt x="369404" y="634287"/>
                    </a:cubicBezTo>
                    <a:cubicBezTo>
                      <a:pt x="364949" y="640767"/>
                      <a:pt x="362115" y="661014"/>
                      <a:pt x="354421" y="663444"/>
                    </a:cubicBezTo>
                    <a:cubicBezTo>
                      <a:pt x="348346" y="665468"/>
                      <a:pt x="339438" y="658584"/>
                      <a:pt x="333363" y="656964"/>
                    </a:cubicBezTo>
                    <a:cubicBezTo>
                      <a:pt x="325669" y="654535"/>
                      <a:pt x="322430" y="647651"/>
                      <a:pt x="313521" y="650485"/>
                    </a:cubicBezTo>
                    <a:cubicBezTo>
                      <a:pt x="307852" y="652105"/>
                      <a:pt x="305422" y="658179"/>
                      <a:pt x="304612" y="663444"/>
                    </a:cubicBezTo>
                    <a:cubicBezTo>
                      <a:pt x="302182" y="674377"/>
                      <a:pt x="302992" y="684906"/>
                      <a:pt x="298943" y="695030"/>
                    </a:cubicBezTo>
                    <a:cubicBezTo>
                      <a:pt x="295703" y="702319"/>
                      <a:pt x="291249" y="710823"/>
                      <a:pt x="283150" y="713657"/>
                    </a:cubicBezTo>
                    <a:cubicBezTo>
                      <a:pt x="275051" y="716897"/>
                      <a:pt x="265332" y="710013"/>
                      <a:pt x="259663" y="705558"/>
                    </a:cubicBezTo>
                    <a:cubicBezTo>
                      <a:pt x="245490" y="695435"/>
                      <a:pt x="234151" y="681666"/>
                      <a:pt x="220383" y="671138"/>
                    </a:cubicBezTo>
                    <a:cubicBezTo>
                      <a:pt x="213094" y="665468"/>
                      <a:pt x="205805" y="661824"/>
                      <a:pt x="197301" y="658989"/>
                    </a:cubicBezTo>
                    <a:cubicBezTo>
                      <a:pt x="191226" y="656560"/>
                      <a:pt x="181508" y="653320"/>
                      <a:pt x="175838" y="658989"/>
                    </a:cubicBezTo>
                    <a:cubicBezTo>
                      <a:pt x="173814" y="661014"/>
                      <a:pt x="172599" y="664254"/>
                      <a:pt x="171384" y="667088"/>
                    </a:cubicBezTo>
                    <a:cubicBezTo>
                      <a:pt x="167739" y="673972"/>
                      <a:pt x="158021" y="677212"/>
                      <a:pt x="150731" y="677617"/>
                    </a:cubicBezTo>
                    <a:cubicBezTo>
                      <a:pt x="147492" y="677617"/>
                      <a:pt x="145872" y="672758"/>
                      <a:pt x="144252" y="669923"/>
                    </a:cubicBezTo>
                    <a:cubicBezTo>
                      <a:pt x="141823" y="665873"/>
                      <a:pt x="138178" y="662634"/>
                      <a:pt x="133724" y="660204"/>
                    </a:cubicBezTo>
                    <a:cubicBezTo>
                      <a:pt x="129269" y="657369"/>
                      <a:pt x="124005" y="655345"/>
                      <a:pt x="118740" y="654535"/>
                    </a:cubicBezTo>
                    <a:cubicBezTo>
                      <a:pt x="118740" y="654535"/>
                      <a:pt x="118740" y="653725"/>
                      <a:pt x="118740" y="653320"/>
                    </a:cubicBezTo>
                    <a:close/>
                    <a:moveTo>
                      <a:pt x="501012" y="735525"/>
                    </a:moveTo>
                    <a:cubicBezTo>
                      <a:pt x="490484" y="768325"/>
                      <a:pt x="469831" y="796267"/>
                      <a:pt x="443510" y="818134"/>
                    </a:cubicBezTo>
                    <a:cubicBezTo>
                      <a:pt x="429336" y="829878"/>
                      <a:pt x="413948" y="839191"/>
                      <a:pt x="398155" y="847290"/>
                    </a:cubicBezTo>
                    <a:cubicBezTo>
                      <a:pt x="398155" y="847290"/>
                      <a:pt x="397750" y="847290"/>
                      <a:pt x="397345" y="847290"/>
                    </a:cubicBezTo>
                    <a:cubicBezTo>
                      <a:pt x="390866" y="849315"/>
                      <a:pt x="386817" y="852960"/>
                      <a:pt x="379123" y="850125"/>
                    </a:cubicBezTo>
                    <a:cubicBezTo>
                      <a:pt x="377908" y="849720"/>
                      <a:pt x="376693" y="850125"/>
                      <a:pt x="375478" y="850935"/>
                    </a:cubicBezTo>
                    <a:cubicBezTo>
                      <a:pt x="364545" y="861869"/>
                      <a:pt x="348752" y="863083"/>
                      <a:pt x="333768" y="863893"/>
                    </a:cubicBezTo>
                    <a:cubicBezTo>
                      <a:pt x="321215" y="864703"/>
                      <a:pt x="308662" y="864703"/>
                      <a:pt x="295703" y="863893"/>
                    </a:cubicBezTo>
                    <a:cubicBezTo>
                      <a:pt x="270191" y="861869"/>
                      <a:pt x="245085" y="855794"/>
                      <a:pt x="221598" y="844861"/>
                    </a:cubicBezTo>
                    <a:cubicBezTo>
                      <a:pt x="168144" y="820159"/>
                      <a:pt x="139393" y="770350"/>
                      <a:pt x="110641" y="722161"/>
                    </a:cubicBezTo>
                    <a:cubicBezTo>
                      <a:pt x="104972" y="705963"/>
                      <a:pt x="97683" y="685716"/>
                      <a:pt x="101733" y="668708"/>
                    </a:cubicBezTo>
                    <a:cubicBezTo>
                      <a:pt x="105377" y="654130"/>
                      <a:pt x="124005" y="662229"/>
                      <a:pt x="132104" y="667493"/>
                    </a:cubicBezTo>
                    <a:cubicBezTo>
                      <a:pt x="138178" y="671138"/>
                      <a:pt x="138988" y="679642"/>
                      <a:pt x="144657" y="682881"/>
                    </a:cubicBezTo>
                    <a:cubicBezTo>
                      <a:pt x="150731" y="686526"/>
                      <a:pt x="158425" y="682881"/>
                      <a:pt x="164500" y="680047"/>
                    </a:cubicBezTo>
                    <a:cubicBezTo>
                      <a:pt x="170979" y="677617"/>
                      <a:pt x="175838" y="672758"/>
                      <a:pt x="178673" y="665873"/>
                    </a:cubicBezTo>
                    <a:cubicBezTo>
                      <a:pt x="185557" y="649271"/>
                      <a:pt x="217953" y="674782"/>
                      <a:pt x="226052" y="682071"/>
                    </a:cubicBezTo>
                    <a:cubicBezTo>
                      <a:pt x="242250" y="696245"/>
                      <a:pt x="272216" y="737144"/>
                      <a:pt x="295703" y="713252"/>
                    </a:cubicBezTo>
                    <a:cubicBezTo>
                      <a:pt x="310686" y="698269"/>
                      <a:pt x="308257" y="680047"/>
                      <a:pt x="311901" y="661014"/>
                    </a:cubicBezTo>
                    <a:cubicBezTo>
                      <a:pt x="314331" y="647246"/>
                      <a:pt x="326884" y="659394"/>
                      <a:pt x="333768" y="661014"/>
                    </a:cubicBezTo>
                    <a:cubicBezTo>
                      <a:pt x="337818" y="662229"/>
                      <a:pt x="347942" y="669113"/>
                      <a:pt x="351586" y="667898"/>
                    </a:cubicBezTo>
                    <a:cubicBezTo>
                      <a:pt x="358470" y="665873"/>
                      <a:pt x="361710" y="666683"/>
                      <a:pt x="367784" y="651700"/>
                    </a:cubicBezTo>
                    <a:cubicBezTo>
                      <a:pt x="370619" y="644816"/>
                      <a:pt x="373048" y="635907"/>
                      <a:pt x="379528" y="633073"/>
                    </a:cubicBezTo>
                    <a:cubicBezTo>
                      <a:pt x="389246" y="628618"/>
                      <a:pt x="404635" y="639147"/>
                      <a:pt x="412329" y="644816"/>
                    </a:cubicBezTo>
                    <a:cubicBezTo>
                      <a:pt x="419618" y="650080"/>
                      <a:pt x="426907" y="655345"/>
                      <a:pt x="431766" y="644816"/>
                    </a:cubicBezTo>
                    <a:cubicBezTo>
                      <a:pt x="438245" y="630643"/>
                      <a:pt x="436625" y="614850"/>
                      <a:pt x="434601" y="599867"/>
                    </a:cubicBezTo>
                    <a:cubicBezTo>
                      <a:pt x="433386" y="592578"/>
                      <a:pt x="432576" y="584884"/>
                      <a:pt x="433386" y="577595"/>
                    </a:cubicBezTo>
                    <a:cubicBezTo>
                      <a:pt x="434601" y="567066"/>
                      <a:pt x="442700" y="569901"/>
                      <a:pt x="449989" y="573545"/>
                    </a:cubicBezTo>
                    <a:cubicBezTo>
                      <a:pt x="452014" y="574355"/>
                      <a:pt x="458088" y="578000"/>
                      <a:pt x="464162" y="569901"/>
                    </a:cubicBezTo>
                    <a:cubicBezTo>
                      <a:pt x="473476" y="557347"/>
                      <a:pt x="460113" y="532645"/>
                      <a:pt x="475906" y="527381"/>
                    </a:cubicBezTo>
                    <a:cubicBezTo>
                      <a:pt x="508301" y="590958"/>
                      <a:pt x="523285" y="664659"/>
                      <a:pt x="500607" y="733905"/>
                    </a:cubicBezTo>
                    <a:close/>
                  </a:path>
                </a:pathLst>
              </a:custGeom>
              <a:solidFill>
                <a:srgbClr val="552A1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09" name="شكل حر: شكل 3508">
                <a:extLst>
                  <a:ext uri="{FF2B5EF4-FFF2-40B4-BE49-F238E27FC236}">
                    <a16:creationId xmlns:a16="http://schemas.microsoft.com/office/drawing/2014/main" id="{92E8CF4D-F7AF-29B4-2AF7-4359F27DE47D}"/>
                  </a:ext>
                </a:extLst>
              </p:cNvPr>
              <p:cNvSpPr/>
              <p:nvPr/>
            </p:nvSpPr>
            <p:spPr>
              <a:xfrm>
                <a:off x="5321710" y="2011509"/>
                <a:ext cx="1029635" cy="824164"/>
              </a:xfrm>
              <a:custGeom>
                <a:avLst/>
                <a:gdLst>
                  <a:gd name="connsiteX0" fmla="*/ 1005921 w 1029635"/>
                  <a:gd name="connsiteY0" fmla="*/ 370294 h 824164"/>
                  <a:gd name="connsiteX1" fmla="*/ 971905 w 1029635"/>
                  <a:gd name="connsiteY1" fmla="*/ 306717 h 824164"/>
                  <a:gd name="connsiteX2" fmla="*/ 977979 w 1029635"/>
                  <a:gd name="connsiteY2" fmla="*/ 312386 h 824164"/>
                  <a:gd name="connsiteX3" fmla="*/ 933840 w 1029635"/>
                  <a:gd name="connsiteY3" fmla="*/ 234231 h 824164"/>
                  <a:gd name="connsiteX4" fmla="*/ 679127 w 1029635"/>
                  <a:gd name="connsiteY4" fmla="*/ 39451 h 824164"/>
                  <a:gd name="connsiteX5" fmla="*/ 348283 w 1029635"/>
                  <a:gd name="connsiteY5" fmla="*/ 20418 h 824164"/>
                  <a:gd name="connsiteX6" fmla="*/ 88306 w 1029635"/>
                  <a:gd name="connsiteY6" fmla="*/ 236256 h 824164"/>
                  <a:gd name="connsiteX7" fmla="*/ 2052 w 1029635"/>
                  <a:gd name="connsiteY7" fmla="*/ 505546 h 824164"/>
                  <a:gd name="connsiteX8" fmla="*/ 12986 w 1029635"/>
                  <a:gd name="connsiteY8" fmla="*/ 660237 h 824164"/>
                  <a:gd name="connsiteX9" fmla="*/ 38497 w 1029635"/>
                  <a:gd name="connsiteY9" fmla="*/ 729483 h 824164"/>
                  <a:gd name="connsiteX10" fmla="*/ 49026 w 1029635"/>
                  <a:gd name="connsiteY10" fmla="*/ 754995 h 824164"/>
                  <a:gd name="connsiteX11" fmla="*/ 89116 w 1029635"/>
                  <a:gd name="connsiteY11" fmla="*/ 807638 h 824164"/>
                  <a:gd name="connsiteX12" fmla="*/ 163627 w 1029635"/>
                  <a:gd name="connsiteY12" fmla="*/ 823026 h 824164"/>
                  <a:gd name="connsiteX13" fmla="*/ 178610 w 1029635"/>
                  <a:gd name="connsiteY13" fmla="*/ 821001 h 824164"/>
                  <a:gd name="connsiteX14" fmla="*/ 177395 w 1029635"/>
                  <a:gd name="connsiteY14" fmla="*/ 820596 h 824164"/>
                  <a:gd name="connsiteX15" fmla="*/ 155528 w 1029635"/>
                  <a:gd name="connsiteY15" fmla="*/ 813712 h 824164"/>
                  <a:gd name="connsiteX16" fmla="*/ 128396 w 1029635"/>
                  <a:gd name="connsiteY16" fmla="*/ 761474 h 824164"/>
                  <a:gd name="connsiteX17" fmla="*/ 168081 w 1029635"/>
                  <a:gd name="connsiteY17" fmla="*/ 725434 h 824164"/>
                  <a:gd name="connsiteX18" fmla="*/ 221129 w 1029635"/>
                  <a:gd name="connsiteY18" fmla="*/ 710855 h 824164"/>
                  <a:gd name="connsiteX19" fmla="*/ 317507 w 1029635"/>
                  <a:gd name="connsiteY19" fmla="*/ 699922 h 824164"/>
                  <a:gd name="connsiteX20" fmla="*/ 507428 w 1029635"/>
                  <a:gd name="connsiteY20" fmla="*/ 693443 h 824164"/>
                  <a:gd name="connsiteX21" fmla="*/ 700184 w 1029635"/>
                  <a:gd name="connsiteY21" fmla="*/ 660237 h 824164"/>
                  <a:gd name="connsiteX22" fmla="*/ 773480 w 1029635"/>
                  <a:gd name="connsiteY22" fmla="*/ 645254 h 824164"/>
                  <a:gd name="connsiteX23" fmla="*/ 865808 w 1029635"/>
                  <a:gd name="connsiteY23" fmla="*/ 622577 h 824164"/>
                  <a:gd name="connsiteX24" fmla="*/ 993772 w 1029635"/>
                  <a:gd name="connsiteY24" fmla="*/ 552521 h 824164"/>
                  <a:gd name="connsiteX25" fmla="*/ 1029003 w 1029635"/>
                  <a:gd name="connsiteY25" fmla="*/ 444399 h 824164"/>
                  <a:gd name="connsiteX26" fmla="*/ 1005516 w 1029635"/>
                  <a:gd name="connsiteY26" fmla="*/ 369889 h 824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29635" h="824164">
                    <a:moveTo>
                      <a:pt x="1005921" y="370294"/>
                    </a:moveTo>
                    <a:cubicBezTo>
                      <a:pt x="995797" y="348426"/>
                      <a:pt x="984053" y="327369"/>
                      <a:pt x="971905" y="306717"/>
                    </a:cubicBezTo>
                    <a:cubicBezTo>
                      <a:pt x="973930" y="308337"/>
                      <a:pt x="975954" y="310361"/>
                      <a:pt x="977979" y="312386"/>
                    </a:cubicBezTo>
                    <a:cubicBezTo>
                      <a:pt x="966236" y="284850"/>
                      <a:pt x="951657" y="258528"/>
                      <a:pt x="933840" y="234231"/>
                    </a:cubicBezTo>
                    <a:cubicBezTo>
                      <a:pt x="870668" y="146762"/>
                      <a:pt x="779149" y="79946"/>
                      <a:pt x="679127" y="39451"/>
                    </a:cubicBezTo>
                    <a:cubicBezTo>
                      <a:pt x="574245" y="-3069"/>
                      <a:pt x="456810" y="-14003"/>
                      <a:pt x="348283" y="20418"/>
                    </a:cubicBezTo>
                    <a:cubicBezTo>
                      <a:pt x="236517" y="55649"/>
                      <a:pt x="147834" y="137043"/>
                      <a:pt x="88306" y="236256"/>
                    </a:cubicBezTo>
                    <a:cubicBezTo>
                      <a:pt x="39307" y="317650"/>
                      <a:pt x="10151" y="411193"/>
                      <a:pt x="2052" y="505546"/>
                    </a:cubicBezTo>
                    <a:cubicBezTo>
                      <a:pt x="-2403" y="557380"/>
                      <a:pt x="27" y="609618"/>
                      <a:pt x="12986" y="660237"/>
                    </a:cubicBezTo>
                    <a:cubicBezTo>
                      <a:pt x="19060" y="684129"/>
                      <a:pt x="27969" y="707211"/>
                      <a:pt x="38497" y="729483"/>
                    </a:cubicBezTo>
                    <a:cubicBezTo>
                      <a:pt x="41737" y="737987"/>
                      <a:pt x="45381" y="746491"/>
                      <a:pt x="49026" y="754995"/>
                    </a:cubicBezTo>
                    <a:cubicBezTo>
                      <a:pt x="58340" y="775242"/>
                      <a:pt x="70893" y="794275"/>
                      <a:pt x="89116" y="807638"/>
                    </a:cubicBezTo>
                    <a:cubicBezTo>
                      <a:pt x="110578" y="823026"/>
                      <a:pt x="137710" y="826266"/>
                      <a:pt x="163627" y="823026"/>
                    </a:cubicBezTo>
                    <a:cubicBezTo>
                      <a:pt x="168486" y="822621"/>
                      <a:pt x="173750" y="821811"/>
                      <a:pt x="178610" y="821001"/>
                    </a:cubicBezTo>
                    <a:cubicBezTo>
                      <a:pt x="178610" y="821001"/>
                      <a:pt x="177800" y="821001"/>
                      <a:pt x="177395" y="820596"/>
                    </a:cubicBezTo>
                    <a:cubicBezTo>
                      <a:pt x="169701" y="819787"/>
                      <a:pt x="162412" y="817762"/>
                      <a:pt x="155528" y="813712"/>
                    </a:cubicBezTo>
                    <a:cubicBezTo>
                      <a:pt x="136900" y="806423"/>
                      <a:pt x="123942" y="779697"/>
                      <a:pt x="128396" y="761474"/>
                    </a:cubicBezTo>
                    <a:cubicBezTo>
                      <a:pt x="132850" y="743251"/>
                      <a:pt x="151883" y="732318"/>
                      <a:pt x="168081" y="725434"/>
                    </a:cubicBezTo>
                    <a:cubicBezTo>
                      <a:pt x="185089" y="718144"/>
                      <a:pt x="203312" y="714095"/>
                      <a:pt x="221129" y="710855"/>
                    </a:cubicBezTo>
                    <a:cubicBezTo>
                      <a:pt x="253120" y="705591"/>
                      <a:pt x="285111" y="701542"/>
                      <a:pt x="317507" y="699922"/>
                    </a:cubicBezTo>
                    <a:cubicBezTo>
                      <a:pt x="380679" y="696682"/>
                      <a:pt x="444256" y="697897"/>
                      <a:pt x="507428" y="693443"/>
                    </a:cubicBezTo>
                    <a:cubicBezTo>
                      <a:pt x="573030" y="688988"/>
                      <a:pt x="636607" y="674410"/>
                      <a:pt x="700184" y="660237"/>
                    </a:cubicBezTo>
                    <a:cubicBezTo>
                      <a:pt x="724481" y="654973"/>
                      <a:pt x="749588" y="651328"/>
                      <a:pt x="773480" y="645254"/>
                    </a:cubicBezTo>
                    <a:cubicBezTo>
                      <a:pt x="776314" y="644444"/>
                      <a:pt x="835842" y="630271"/>
                      <a:pt x="865808" y="622577"/>
                    </a:cubicBezTo>
                    <a:cubicBezTo>
                      <a:pt x="913592" y="610428"/>
                      <a:pt x="960161" y="589776"/>
                      <a:pt x="993772" y="552521"/>
                    </a:cubicBezTo>
                    <a:cubicBezTo>
                      <a:pt x="1020499" y="522959"/>
                      <a:pt x="1032647" y="484084"/>
                      <a:pt x="1029003" y="444399"/>
                    </a:cubicBezTo>
                    <a:cubicBezTo>
                      <a:pt x="1026573" y="418078"/>
                      <a:pt x="1016449" y="393376"/>
                      <a:pt x="1005516" y="369889"/>
                    </a:cubicBezTo>
                    <a:close/>
                  </a:path>
                </a:pathLst>
              </a:custGeom>
              <a:solidFill>
                <a:srgbClr val="7F0008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3510" name="رسم 12">
                <a:extLst>
                  <a:ext uri="{FF2B5EF4-FFF2-40B4-BE49-F238E27FC236}">
                    <a16:creationId xmlns:a16="http://schemas.microsoft.com/office/drawing/2014/main" id="{6F7032AA-5EBB-692C-6A8F-1DD3A194C160}"/>
                  </a:ext>
                </a:extLst>
              </p:cNvPr>
              <p:cNvGrpSpPr/>
              <p:nvPr/>
            </p:nvGrpSpPr>
            <p:grpSpPr>
              <a:xfrm>
                <a:off x="5397405" y="2042375"/>
                <a:ext cx="815780" cy="616412"/>
                <a:chOff x="5397405" y="2042375"/>
                <a:chExt cx="815780" cy="616412"/>
              </a:xfrm>
              <a:solidFill>
                <a:srgbClr val="9C0000"/>
              </a:solidFill>
            </p:grpSpPr>
            <p:sp>
              <p:nvSpPr>
                <p:cNvPr id="3728" name="شكل حر: شكل 3727">
                  <a:extLst>
                    <a:ext uri="{FF2B5EF4-FFF2-40B4-BE49-F238E27FC236}">
                      <a16:creationId xmlns:a16="http://schemas.microsoft.com/office/drawing/2014/main" id="{B88DD326-A9B5-FE5F-5227-1C36E1F690D3}"/>
                    </a:ext>
                  </a:extLst>
                </p:cNvPr>
                <p:cNvSpPr/>
                <p:nvPr/>
              </p:nvSpPr>
              <p:spPr>
                <a:xfrm>
                  <a:off x="5397405" y="2334195"/>
                  <a:ext cx="157577" cy="211206"/>
                </a:xfrm>
                <a:custGeom>
                  <a:avLst/>
                  <a:gdLst>
                    <a:gd name="connsiteX0" fmla="*/ 155153 w 157577"/>
                    <a:gd name="connsiteY0" fmla="*/ 134266 h 211206"/>
                    <a:gd name="connsiteX1" fmla="*/ 94006 w 157577"/>
                    <a:gd name="connsiteY1" fmla="*/ 83243 h 211206"/>
                    <a:gd name="connsiteX2" fmla="*/ 94006 w 157577"/>
                    <a:gd name="connsiteY2" fmla="*/ 71904 h 211206"/>
                    <a:gd name="connsiteX3" fmla="*/ 113038 w 157577"/>
                    <a:gd name="connsiteY3" fmla="*/ 71499 h 211206"/>
                    <a:gd name="connsiteX4" fmla="*/ 145839 w 157577"/>
                    <a:gd name="connsiteY4" fmla="*/ 22500 h 211206"/>
                    <a:gd name="connsiteX5" fmla="*/ 133691 w 157577"/>
                    <a:gd name="connsiteY5" fmla="*/ 2253 h 211206"/>
                    <a:gd name="connsiteX6" fmla="*/ 102510 w 157577"/>
                    <a:gd name="connsiteY6" fmla="*/ 5088 h 211206"/>
                    <a:gd name="connsiteX7" fmla="*/ 91171 w 157577"/>
                    <a:gd name="connsiteY7" fmla="*/ 29790 h 211206"/>
                    <a:gd name="connsiteX8" fmla="*/ 86717 w 157577"/>
                    <a:gd name="connsiteY8" fmla="*/ 40318 h 211206"/>
                    <a:gd name="connsiteX9" fmla="*/ 56345 w 157577"/>
                    <a:gd name="connsiteY9" fmla="*/ 24120 h 211206"/>
                    <a:gd name="connsiteX10" fmla="*/ 3702 w 157577"/>
                    <a:gd name="connsiteY10" fmla="*/ 56516 h 211206"/>
                    <a:gd name="connsiteX11" fmla="*/ 19900 w 157577"/>
                    <a:gd name="connsiteY11" fmla="*/ 116853 h 211206"/>
                    <a:gd name="connsiteX12" fmla="*/ 55131 w 157577"/>
                    <a:gd name="connsiteY12" fmla="*/ 137101 h 211206"/>
                    <a:gd name="connsiteX13" fmla="*/ 69709 w 157577"/>
                    <a:gd name="connsiteY13" fmla="*/ 130217 h 211206"/>
                    <a:gd name="connsiteX14" fmla="*/ 78618 w 157577"/>
                    <a:gd name="connsiteY14" fmla="*/ 177596 h 211206"/>
                    <a:gd name="connsiteX15" fmla="*/ 91171 w 157577"/>
                    <a:gd name="connsiteY15" fmla="*/ 194604 h 211206"/>
                    <a:gd name="connsiteX16" fmla="*/ 92386 w 157577"/>
                    <a:gd name="connsiteY16" fmla="*/ 197843 h 211206"/>
                    <a:gd name="connsiteX17" fmla="*/ 113038 w 157577"/>
                    <a:gd name="connsiteY17" fmla="*/ 211206 h 211206"/>
                    <a:gd name="connsiteX18" fmla="*/ 155963 w 157577"/>
                    <a:gd name="connsiteY18" fmla="*/ 133861 h 211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57577" h="211206">
                      <a:moveTo>
                        <a:pt x="155153" y="134266"/>
                      </a:moveTo>
                      <a:cubicBezTo>
                        <a:pt x="150294" y="107135"/>
                        <a:pt x="124377" y="67045"/>
                        <a:pt x="94006" y="83243"/>
                      </a:cubicBezTo>
                      <a:cubicBezTo>
                        <a:pt x="94006" y="79598"/>
                        <a:pt x="94006" y="75549"/>
                        <a:pt x="94006" y="71904"/>
                      </a:cubicBezTo>
                      <a:cubicBezTo>
                        <a:pt x="99675" y="74739"/>
                        <a:pt x="106559" y="74739"/>
                        <a:pt x="113038" y="71499"/>
                      </a:cubicBezTo>
                      <a:cubicBezTo>
                        <a:pt x="131666" y="61375"/>
                        <a:pt x="142600" y="43153"/>
                        <a:pt x="145839" y="22500"/>
                      </a:cubicBezTo>
                      <a:cubicBezTo>
                        <a:pt x="147054" y="14806"/>
                        <a:pt x="141790" y="4683"/>
                        <a:pt x="133691" y="2253"/>
                      </a:cubicBezTo>
                      <a:cubicBezTo>
                        <a:pt x="123162" y="-582"/>
                        <a:pt x="111419" y="-1796"/>
                        <a:pt x="102510" y="5088"/>
                      </a:cubicBezTo>
                      <a:cubicBezTo>
                        <a:pt x="94816" y="11567"/>
                        <a:pt x="91171" y="20071"/>
                        <a:pt x="91171" y="29790"/>
                      </a:cubicBezTo>
                      <a:cubicBezTo>
                        <a:pt x="89146" y="33029"/>
                        <a:pt x="87527" y="36674"/>
                        <a:pt x="86717" y="40318"/>
                      </a:cubicBezTo>
                      <a:cubicBezTo>
                        <a:pt x="79832" y="28575"/>
                        <a:pt x="68089" y="22905"/>
                        <a:pt x="56345" y="24120"/>
                      </a:cubicBezTo>
                      <a:cubicBezTo>
                        <a:pt x="34073" y="20071"/>
                        <a:pt x="12611" y="37079"/>
                        <a:pt x="3702" y="56516"/>
                      </a:cubicBezTo>
                      <a:cubicBezTo>
                        <a:pt x="-5612" y="76764"/>
                        <a:pt x="3702" y="101465"/>
                        <a:pt x="19900" y="116853"/>
                      </a:cubicBezTo>
                      <a:cubicBezTo>
                        <a:pt x="23950" y="132241"/>
                        <a:pt x="34478" y="142365"/>
                        <a:pt x="55131" y="137101"/>
                      </a:cubicBezTo>
                      <a:cubicBezTo>
                        <a:pt x="60395" y="135886"/>
                        <a:pt x="65254" y="133456"/>
                        <a:pt x="69709" y="130217"/>
                      </a:cubicBezTo>
                      <a:cubicBezTo>
                        <a:pt x="69709" y="146820"/>
                        <a:pt x="73353" y="164232"/>
                        <a:pt x="78618" y="177596"/>
                      </a:cubicBezTo>
                      <a:cubicBezTo>
                        <a:pt x="81047" y="184075"/>
                        <a:pt x="85502" y="190149"/>
                        <a:pt x="91171" y="194604"/>
                      </a:cubicBezTo>
                      <a:cubicBezTo>
                        <a:pt x="91171" y="195818"/>
                        <a:pt x="91981" y="196628"/>
                        <a:pt x="92386" y="197843"/>
                      </a:cubicBezTo>
                      <a:cubicBezTo>
                        <a:pt x="96435" y="206347"/>
                        <a:pt x="102915" y="211206"/>
                        <a:pt x="113038" y="211206"/>
                      </a:cubicBezTo>
                      <a:cubicBezTo>
                        <a:pt x="153533" y="211206"/>
                        <a:pt x="161632" y="165447"/>
                        <a:pt x="155963" y="133861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29" name="شكل حر: شكل 3728">
                  <a:extLst>
                    <a:ext uri="{FF2B5EF4-FFF2-40B4-BE49-F238E27FC236}">
                      <a16:creationId xmlns:a16="http://schemas.microsoft.com/office/drawing/2014/main" id="{C514F0B5-A1C4-642D-D673-50EAAF74F477}"/>
                    </a:ext>
                  </a:extLst>
                </p:cNvPr>
                <p:cNvSpPr/>
                <p:nvPr/>
              </p:nvSpPr>
              <p:spPr>
                <a:xfrm>
                  <a:off x="5440055" y="2512742"/>
                  <a:ext cx="43126" cy="57990"/>
                </a:xfrm>
                <a:custGeom>
                  <a:avLst/>
                  <a:gdLst>
                    <a:gd name="connsiteX0" fmla="*/ 32728 w 43126"/>
                    <a:gd name="connsiteY0" fmla="*/ 11602 h 57990"/>
                    <a:gd name="connsiteX1" fmla="*/ 27868 w 43126"/>
                    <a:gd name="connsiteY1" fmla="*/ 4718 h 57990"/>
                    <a:gd name="connsiteX2" fmla="*/ 6406 w 43126"/>
                    <a:gd name="connsiteY2" fmla="*/ 7553 h 57990"/>
                    <a:gd name="connsiteX3" fmla="*/ 4381 w 43126"/>
                    <a:gd name="connsiteY3" fmla="*/ 15247 h 57990"/>
                    <a:gd name="connsiteX4" fmla="*/ 1142 w 43126"/>
                    <a:gd name="connsiteY4" fmla="*/ 33874 h 57990"/>
                    <a:gd name="connsiteX5" fmla="*/ 5596 w 43126"/>
                    <a:gd name="connsiteY5" fmla="*/ 46023 h 57990"/>
                    <a:gd name="connsiteX6" fmla="*/ 42851 w 43126"/>
                    <a:gd name="connsiteY6" fmla="*/ 37114 h 57990"/>
                    <a:gd name="connsiteX7" fmla="*/ 38397 w 43126"/>
                    <a:gd name="connsiteY7" fmla="*/ 19701 h 57990"/>
                    <a:gd name="connsiteX8" fmla="*/ 32728 w 43126"/>
                    <a:gd name="connsiteY8" fmla="*/ 12007 h 57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126" h="57990">
                      <a:moveTo>
                        <a:pt x="32728" y="11602"/>
                      </a:moveTo>
                      <a:cubicBezTo>
                        <a:pt x="30703" y="9577"/>
                        <a:pt x="29893" y="6743"/>
                        <a:pt x="27868" y="4718"/>
                      </a:cubicBezTo>
                      <a:cubicBezTo>
                        <a:pt x="21794" y="-2166"/>
                        <a:pt x="9646" y="-1761"/>
                        <a:pt x="6406" y="7553"/>
                      </a:cubicBezTo>
                      <a:cubicBezTo>
                        <a:pt x="5596" y="9982"/>
                        <a:pt x="4786" y="12412"/>
                        <a:pt x="4381" y="15247"/>
                      </a:cubicBezTo>
                      <a:cubicBezTo>
                        <a:pt x="332" y="20511"/>
                        <a:pt x="-1288" y="27395"/>
                        <a:pt x="1142" y="33874"/>
                      </a:cubicBezTo>
                      <a:cubicBezTo>
                        <a:pt x="2761" y="37924"/>
                        <a:pt x="3976" y="41973"/>
                        <a:pt x="5596" y="46023"/>
                      </a:cubicBezTo>
                      <a:cubicBezTo>
                        <a:pt x="12885" y="66675"/>
                        <a:pt x="46496" y="58576"/>
                        <a:pt x="42851" y="37114"/>
                      </a:cubicBezTo>
                      <a:cubicBezTo>
                        <a:pt x="42041" y="31040"/>
                        <a:pt x="40827" y="25370"/>
                        <a:pt x="38397" y="19701"/>
                      </a:cubicBezTo>
                      <a:cubicBezTo>
                        <a:pt x="37182" y="16866"/>
                        <a:pt x="35157" y="14032"/>
                        <a:pt x="32728" y="12007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30" name="شكل حر: شكل 3729">
                  <a:extLst>
                    <a:ext uri="{FF2B5EF4-FFF2-40B4-BE49-F238E27FC236}">
                      <a16:creationId xmlns:a16="http://schemas.microsoft.com/office/drawing/2014/main" id="{A226D8E7-D840-F5F9-88E0-F04307BDEF2F}"/>
                    </a:ext>
                  </a:extLst>
                </p:cNvPr>
                <p:cNvSpPr/>
                <p:nvPr/>
              </p:nvSpPr>
              <p:spPr>
                <a:xfrm>
                  <a:off x="5440651" y="2297959"/>
                  <a:ext cx="49099" cy="57559"/>
                </a:xfrm>
                <a:custGeom>
                  <a:avLst/>
                  <a:gdLst>
                    <a:gd name="connsiteX0" fmla="*/ 26463 w 49099"/>
                    <a:gd name="connsiteY0" fmla="*/ 55902 h 57559"/>
                    <a:gd name="connsiteX1" fmla="*/ 44686 w 49099"/>
                    <a:gd name="connsiteY1" fmla="*/ 41728 h 57559"/>
                    <a:gd name="connsiteX2" fmla="*/ 32537 w 49099"/>
                    <a:gd name="connsiteY2" fmla="*/ 424 h 57559"/>
                    <a:gd name="connsiteX3" fmla="*/ 17959 w 49099"/>
                    <a:gd name="connsiteY3" fmla="*/ 6498 h 57559"/>
                    <a:gd name="connsiteX4" fmla="*/ 17959 w 49099"/>
                    <a:gd name="connsiteY4" fmla="*/ 7713 h 57559"/>
                    <a:gd name="connsiteX5" fmla="*/ 2166 w 49099"/>
                    <a:gd name="connsiteY5" fmla="*/ 24316 h 57559"/>
                    <a:gd name="connsiteX6" fmla="*/ 141 w 49099"/>
                    <a:gd name="connsiteY6" fmla="*/ 42538 h 57559"/>
                    <a:gd name="connsiteX7" fmla="*/ 7835 w 49099"/>
                    <a:gd name="connsiteY7" fmla="*/ 54282 h 57559"/>
                    <a:gd name="connsiteX8" fmla="*/ 26463 w 49099"/>
                    <a:gd name="connsiteY8" fmla="*/ 55902 h 57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099" h="57559">
                      <a:moveTo>
                        <a:pt x="26463" y="55902"/>
                      </a:moveTo>
                      <a:cubicBezTo>
                        <a:pt x="34157" y="53472"/>
                        <a:pt x="40231" y="48613"/>
                        <a:pt x="44686" y="41728"/>
                      </a:cubicBezTo>
                      <a:cubicBezTo>
                        <a:pt x="53189" y="27960"/>
                        <a:pt x="49545" y="5283"/>
                        <a:pt x="32537" y="424"/>
                      </a:cubicBezTo>
                      <a:cubicBezTo>
                        <a:pt x="26868" y="-1196"/>
                        <a:pt x="21198" y="2043"/>
                        <a:pt x="17959" y="6498"/>
                      </a:cubicBezTo>
                      <a:cubicBezTo>
                        <a:pt x="17959" y="6498"/>
                        <a:pt x="17959" y="7308"/>
                        <a:pt x="17959" y="7713"/>
                      </a:cubicBezTo>
                      <a:cubicBezTo>
                        <a:pt x="9455" y="10952"/>
                        <a:pt x="5810" y="14597"/>
                        <a:pt x="2166" y="24316"/>
                      </a:cubicBezTo>
                      <a:cubicBezTo>
                        <a:pt x="141" y="29985"/>
                        <a:pt x="-264" y="36464"/>
                        <a:pt x="141" y="42538"/>
                      </a:cubicBezTo>
                      <a:cubicBezTo>
                        <a:pt x="141" y="46993"/>
                        <a:pt x="4191" y="51852"/>
                        <a:pt x="7835" y="54282"/>
                      </a:cubicBezTo>
                      <a:cubicBezTo>
                        <a:pt x="13909" y="58331"/>
                        <a:pt x="19984" y="58331"/>
                        <a:pt x="26463" y="55902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31" name="شكل حر: شكل 3730">
                  <a:extLst>
                    <a:ext uri="{FF2B5EF4-FFF2-40B4-BE49-F238E27FC236}">
                      <a16:creationId xmlns:a16="http://schemas.microsoft.com/office/drawing/2014/main" id="{08BB7841-8A79-7979-419F-5843ED99DBBF}"/>
                    </a:ext>
                  </a:extLst>
                </p:cNvPr>
                <p:cNvSpPr/>
                <p:nvPr/>
              </p:nvSpPr>
              <p:spPr>
                <a:xfrm>
                  <a:off x="5616135" y="2506677"/>
                  <a:ext cx="41683" cy="55501"/>
                </a:xfrm>
                <a:custGeom>
                  <a:avLst/>
                  <a:gdLst>
                    <a:gd name="connsiteX0" fmla="*/ 28751 w 41683"/>
                    <a:gd name="connsiteY0" fmla="*/ 255 h 55501"/>
                    <a:gd name="connsiteX1" fmla="*/ 14578 w 41683"/>
                    <a:gd name="connsiteY1" fmla="*/ 7544 h 55501"/>
                    <a:gd name="connsiteX2" fmla="*/ 12553 w 41683"/>
                    <a:gd name="connsiteY2" fmla="*/ 11999 h 55501"/>
                    <a:gd name="connsiteX3" fmla="*/ 0 w 41683"/>
                    <a:gd name="connsiteY3" fmla="*/ 18478 h 55501"/>
                    <a:gd name="connsiteX4" fmla="*/ 0 w 41683"/>
                    <a:gd name="connsiteY4" fmla="*/ 41560 h 55501"/>
                    <a:gd name="connsiteX5" fmla="*/ 11339 w 41683"/>
                    <a:gd name="connsiteY5" fmla="*/ 54518 h 55501"/>
                    <a:gd name="connsiteX6" fmla="*/ 31181 w 41683"/>
                    <a:gd name="connsiteY6" fmla="*/ 48039 h 55501"/>
                    <a:gd name="connsiteX7" fmla="*/ 36445 w 41683"/>
                    <a:gd name="connsiteY7" fmla="*/ 40345 h 55501"/>
                    <a:gd name="connsiteX8" fmla="*/ 41305 w 41683"/>
                    <a:gd name="connsiteY8" fmla="*/ 23742 h 55501"/>
                    <a:gd name="connsiteX9" fmla="*/ 39685 w 41683"/>
                    <a:gd name="connsiteY9" fmla="*/ 8759 h 55501"/>
                    <a:gd name="connsiteX10" fmla="*/ 29561 w 41683"/>
                    <a:gd name="connsiteY10" fmla="*/ 255 h 55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1683" h="55501">
                      <a:moveTo>
                        <a:pt x="28751" y="255"/>
                      </a:moveTo>
                      <a:cubicBezTo>
                        <a:pt x="22677" y="-960"/>
                        <a:pt x="17413" y="2280"/>
                        <a:pt x="14578" y="7544"/>
                      </a:cubicBezTo>
                      <a:cubicBezTo>
                        <a:pt x="13768" y="9164"/>
                        <a:pt x="12958" y="10379"/>
                        <a:pt x="12553" y="11999"/>
                      </a:cubicBezTo>
                      <a:cubicBezTo>
                        <a:pt x="7694" y="11189"/>
                        <a:pt x="2430" y="14428"/>
                        <a:pt x="0" y="18478"/>
                      </a:cubicBezTo>
                      <a:cubicBezTo>
                        <a:pt x="0" y="26172"/>
                        <a:pt x="0" y="33866"/>
                        <a:pt x="0" y="41560"/>
                      </a:cubicBezTo>
                      <a:cubicBezTo>
                        <a:pt x="810" y="47634"/>
                        <a:pt x="5264" y="52493"/>
                        <a:pt x="11339" y="54518"/>
                      </a:cubicBezTo>
                      <a:cubicBezTo>
                        <a:pt x="19033" y="57353"/>
                        <a:pt x="25917" y="53708"/>
                        <a:pt x="31181" y="48039"/>
                      </a:cubicBezTo>
                      <a:cubicBezTo>
                        <a:pt x="33206" y="45609"/>
                        <a:pt x="35231" y="43180"/>
                        <a:pt x="36445" y="40345"/>
                      </a:cubicBezTo>
                      <a:cubicBezTo>
                        <a:pt x="38875" y="35081"/>
                        <a:pt x="40090" y="29816"/>
                        <a:pt x="41305" y="23742"/>
                      </a:cubicBezTo>
                      <a:cubicBezTo>
                        <a:pt x="42520" y="18883"/>
                        <a:pt x="40495" y="13618"/>
                        <a:pt x="39685" y="8759"/>
                      </a:cubicBezTo>
                      <a:cubicBezTo>
                        <a:pt x="38470" y="4305"/>
                        <a:pt x="33611" y="1065"/>
                        <a:pt x="29561" y="255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32" name="شكل حر: شكل 3731">
                  <a:extLst>
                    <a:ext uri="{FF2B5EF4-FFF2-40B4-BE49-F238E27FC236}">
                      <a16:creationId xmlns:a16="http://schemas.microsoft.com/office/drawing/2014/main" id="{AA810D9D-F25D-4D6F-7E28-E18A3CDAE15C}"/>
                    </a:ext>
                  </a:extLst>
                </p:cNvPr>
                <p:cNvSpPr/>
                <p:nvPr/>
              </p:nvSpPr>
              <p:spPr>
                <a:xfrm>
                  <a:off x="5881824" y="2346572"/>
                  <a:ext cx="71641" cy="77923"/>
                </a:xfrm>
                <a:custGeom>
                  <a:avLst/>
                  <a:gdLst>
                    <a:gd name="connsiteX0" fmla="*/ 35998 w 71641"/>
                    <a:gd name="connsiteY0" fmla="*/ 0 h 77923"/>
                    <a:gd name="connsiteX1" fmla="*/ 23039 w 71641"/>
                    <a:gd name="connsiteY1" fmla="*/ 73701 h 77923"/>
                    <a:gd name="connsiteX2" fmla="*/ 38832 w 71641"/>
                    <a:gd name="connsiteY2" fmla="*/ 74511 h 77923"/>
                    <a:gd name="connsiteX3" fmla="*/ 65964 w 71641"/>
                    <a:gd name="connsiteY3" fmla="*/ 67626 h 77923"/>
                    <a:gd name="connsiteX4" fmla="*/ 35998 w 71641"/>
                    <a:gd name="connsiteY4" fmla="*/ 0 h 77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641" h="77923">
                      <a:moveTo>
                        <a:pt x="35998" y="0"/>
                      </a:moveTo>
                      <a:cubicBezTo>
                        <a:pt x="-5307" y="0"/>
                        <a:pt x="-13001" y="58718"/>
                        <a:pt x="23039" y="73701"/>
                      </a:cubicBezTo>
                      <a:cubicBezTo>
                        <a:pt x="28304" y="76130"/>
                        <a:pt x="33973" y="76130"/>
                        <a:pt x="38832" y="74511"/>
                      </a:cubicBezTo>
                      <a:cubicBezTo>
                        <a:pt x="47741" y="80180"/>
                        <a:pt x="59890" y="79370"/>
                        <a:pt x="65964" y="67626"/>
                      </a:cubicBezTo>
                      <a:cubicBezTo>
                        <a:pt x="78922" y="42520"/>
                        <a:pt x="70013" y="405"/>
                        <a:pt x="35998" y="0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33" name="شكل حر: شكل 3732">
                  <a:extLst>
                    <a:ext uri="{FF2B5EF4-FFF2-40B4-BE49-F238E27FC236}">
                      <a16:creationId xmlns:a16="http://schemas.microsoft.com/office/drawing/2014/main" id="{02737154-BE60-C6A8-67C3-5633A654575F}"/>
                    </a:ext>
                  </a:extLst>
                </p:cNvPr>
                <p:cNvSpPr/>
                <p:nvPr/>
              </p:nvSpPr>
              <p:spPr>
                <a:xfrm>
                  <a:off x="5858356" y="2439567"/>
                  <a:ext cx="57056" cy="63448"/>
                </a:xfrm>
                <a:custGeom>
                  <a:avLst/>
                  <a:gdLst>
                    <a:gd name="connsiteX0" fmla="*/ 16137 w 57056"/>
                    <a:gd name="connsiteY0" fmla="*/ 548 h 63448"/>
                    <a:gd name="connsiteX1" fmla="*/ 344 w 57056"/>
                    <a:gd name="connsiteY1" fmla="*/ 18366 h 63448"/>
                    <a:gd name="connsiteX2" fmla="*/ 13707 w 57056"/>
                    <a:gd name="connsiteY2" fmla="*/ 51572 h 63448"/>
                    <a:gd name="connsiteX3" fmla="*/ 15327 w 57056"/>
                    <a:gd name="connsiteY3" fmla="*/ 52787 h 63448"/>
                    <a:gd name="connsiteX4" fmla="*/ 47723 w 57056"/>
                    <a:gd name="connsiteY4" fmla="*/ 56836 h 63448"/>
                    <a:gd name="connsiteX5" fmla="*/ 54607 w 57056"/>
                    <a:gd name="connsiteY5" fmla="*/ 17961 h 63448"/>
                    <a:gd name="connsiteX6" fmla="*/ 16137 w 57056"/>
                    <a:gd name="connsiteY6" fmla="*/ 953 h 63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056" h="63448">
                      <a:moveTo>
                        <a:pt x="16137" y="548"/>
                      </a:moveTo>
                      <a:cubicBezTo>
                        <a:pt x="7228" y="2168"/>
                        <a:pt x="1154" y="9862"/>
                        <a:pt x="344" y="18366"/>
                      </a:cubicBezTo>
                      <a:cubicBezTo>
                        <a:pt x="-1276" y="32134"/>
                        <a:pt x="2773" y="43473"/>
                        <a:pt x="13707" y="51572"/>
                      </a:cubicBezTo>
                      <a:cubicBezTo>
                        <a:pt x="14112" y="51977"/>
                        <a:pt x="14922" y="52382"/>
                        <a:pt x="15327" y="52787"/>
                      </a:cubicBezTo>
                      <a:cubicBezTo>
                        <a:pt x="19781" y="65340"/>
                        <a:pt x="40029" y="66960"/>
                        <a:pt x="47723" y="56836"/>
                      </a:cubicBezTo>
                      <a:cubicBezTo>
                        <a:pt x="56227" y="45498"/>
                        <a:pt x="59871" y="31729"/>
                        <a:pt x="54607" y="17961"/>
                      </a:cubicBezTo>
                      <a:cubicBezTo>
                        <a:pt x="48533" y="2573"/>
                        <a:pt x="30715" y="-2286"/>
                        <a:pt x="16137" y="953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34" name="شكل حر: شكل 3733">
                  <a:extLst>
                    <a:ext uri="{FF2B5EF4-FFF2-40B4-BE49-F238E27FC236}">
                      <a16:creationId xmlns:a16="http://schemas.microsoft.com/office/drawing/2014/main" id="{3CC6EDEB-83CD-DFDA-724F-198FD8E9F0EC}"/>
                    </a:ext>
                  </a:extLst>
                </p:cNvPr>
                <p:cNvSpPr/>
                <p:nvPr/>
              </p:nvSpPr>
              <p:spPr>
                <a:xfrm>
                  <a:off x="5960788" y="2409781"/>
                  <a:ext cx="81049" cy="88037"/>
                </a:xfrm>
                <a:custGeom>
                  <a:avLst/>
                  <a:gdLst>
                    <a:gd name="connsiteX0" fmla="*/ 21826 w 81049"/>
                    <a:gd name="connsiteY0" fmla="*/ 3203 h 88037"/>
                    <a:gd name="connsiteX1" fmla="*/ 1578 w 81049"/>
                    <a:gd name="connsiteY1" fmla="*/ 25475 h 88037"/>
                    <a:gd name="connsiteX2" fmla="*/ 13727 w 81049"/>
                    <a:gd name="connsiteY2" fmla="*/ 60705 h 88037"/>
                    <a:gd name="connsiteX3" fmla="*/ 18586 w 81049"/>
                    <a:gd name="connsiteY3" fmla="*/ 63540 h 88037"/>
                    <a:gd name="connsiteX4" fmla="*/ 19396 w 81049"/>
                    <a:gd name="connsiteY4" fmla="*/ 65160 h 88037"/>
                    <a:gd name="connsiteX5" fmla="*/ 42883 w 81049"/>
                    <a:gd name="connsiteY5" fmla="*/ 86622 h 88037"/>
                    <a:gd name="connsiteX6" fmla="*/ 76089 w 81049"/>
                    <a:gd name="connsiteY6" fmla="*/ 74879 h 88037"/>
                    <a:gd name="connsiteX7" fmla="*/ 78114 w 81049"/>
                    <a:gd name="connsiteY7" fmla="*/ 38433 h 88037"/>
                    <a:gd name="connsiteX8" fmla="*/ 53412 w 81049"/>
                    <a:gd name="connsiteY8" fmla="*/ 4417 h 88037"/>
                    <a:gd name="connsiteX9" fmla="*/ 21421 w 81049"/>
                    <a:gd name="connsiteY9" fmla="*/ 3203 h 88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1049" h="88037">
                      <a:moveTo>
                        <a:pt x="21826" y="3203"/>
                      </a:moveTo>
                      <a:cubicBezTo>
                        <a:pt x="12512" y="7252"/>
                        <a:pt x="4818" y="15756"/>
                        <a:pt x="1578" y="25475"/>
                      </a:cubicBezTo>
                      <a:cubicBezTo>
                        <a:pt x="-2876" y="39243"/>
                        <a:pt x="2388" y="52201"/>
                        <a:pt x="13727" y="60705"/>
                      </a:cubicBezTo>
                      <a:cubicBezTo>
                        <a:pt x="15346" y="61920"/>
                        <a:pt x="16966" y="62730"/>
                        <a:pt x="18586" y="63540"/>
                      </a:cubicBezTo>
                      <a:cubicBezTo>
                        <a:pt x="18586" y="63945"/>
                        <a:pt x="18991" y="64755"/>
                        <a:pt x="19396" y="65160"/>
                      </a:cubicBezTo>
                      <a:cubicBezTo>
                        <a:pt x="23445" y="74879"/>
                        <a:pt x="32759" y="83787"/>
                        <a:pt x="42883" y="86622"/>
                      </a:cubicBezTo>
                      <a:cubicBezTo>
                        <a:pt x="55841" y="90672"/>
                        <a:pt x="68395" y="85812"/>
                        <a:pt x="76089" y="74879"/>
                      </a:cubicBezTo>
                      <a:cubicBezTo>
                        <a:pt x="83378" y="64350"/>
                        <a:pt x="81353" y="49772"/>
                        <a:pt x="78114" y="38433"/>
                      </a:cubicBezTo>
                      <a:cubicBezTo>
                        <a:pt x="74064" y="24260"/>
                        <a:pt x="66370" y="11707"/>
                        <a:pt x="53412" y="4417"/>
                      </a:cubicBezTo>
                      <a:cubicBezTo>
                        <a:pt x="43693" y="-1252"/>
                        <a:pt x="31544" y="-1252"/>
                        <a:pt x="21421" y="3203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35" name="شكل حر: شكل 3734">
                  <a:extLst>
                    <a:ext uri="{FF2B5EF4-FFF2-40B4-BE49-F238E27FC236}">
                      <a16:creationId xmlns:a16="http://schemas.microsoft.com/office/drawing/2014/main" id="{B56541C5-9F40-230F-2C57-069498F026C2}"/>
                    </a:ext>
                  </a:extLst>
                </p:cNvPr>
                <p:cNvSpPr/>
                <p:nvPr/>
              </p:nvSpPr>
              <p:spPr>
                <a:xfrm>
                  <a:off x="5533117" y="2110335"/>
                  <a:ext cx="635608" cy="403909"/>
                </a:xfrm>
                <a:custGeom>
                  <a:avLst/>
                  <a:gdLst>
                    <a:gd name="connsiteX0" fmla="*/ 510239 w 635608"/>
                    <a:gd name="connsiteY0" fmla="*/ 183189 h 403909"/>
                    <a:gd name="connsiteX1" fmla="*/ 510239 w 635608"/>
                    <a:gd name="connsiteY1" fmla="*/ 173065 h 403909"/>
                    <a:gd name="connsiteX2" fmla="*/ 533321 w 635608"/>
                    <a:gd name="connsiteY2" fmla="*/ 187644 h 403909"/>
                    <a:gd name="connsiteX3" fmla="*/ 556403 w 635608"/>
                    <a:gd name="connsiteY3" fmla="*/ 202222 h 403909"/>
                    <a:gd name="connsiteX4" fmla="*/ 598113 w 635608"/>
                    <a:gd name="connsiteY4" fmla="*/ 170231 h 403909"/>
                    <a:gd name="connsiteX5" fmla="*/ 592849 w 635608"/>
                    <a:gd name="connsiteY5" fmla="*/ 138240 h 403909"/>
                    <a:gd name="connsiteX6" fmla="*/ 599733 w 635608"/>
                    <a:gd name="connsiteY6" fmla="*/ 139455 h 403909"/>
                    <a:gd name="connsiteX7" fmla="*/ 630104 w 635608"/>
                    <a:gd name="connsiteY7" fmla="*/ 128926 h 403909"/>
                    <a:gd name="connsiteX8" fmla="*/ 630104 w 635608"/>
                    <a:gd name="connsiteY8" fmla="*/ 91266 h 403909"/>
                    <a:gd name="connsiteX9" fmla="*/ 559238 w 635608"/>
                    <a:gd name="connsiteY9" fmla="*/ 63324 h 403909"/>
                    <a:gd name="connsiteX10" fmla="*/ 547900 w 635608"/>
                    <a:gd name="connsiteY10" fmla="*/ 75068 h 403909"/>
                    <a:gd name="connsiteX11" fmla="*/ 545875 w 635608"/>
                    <a:gd name="connsiteY11" fmla="*/ 77498 h 403909"/>
                    <a:gd name="connsiteX12" fmla="*/ 542635 w 635608"/>
                    <a:gd name="connsiteY12" fmla="*/ 81547 h 403909"/>
                    <a:gd name="connsiteX13" fmla="*/ 514289 w 635608"/>
                    <a:gd name="connsiteY13" fmla="*/ 81142 h 403909"/>
                    <a:gd name="connsiteX14" fmla="*/ 490802 w 635608"/>
                    <a:gd name="connsiteY14" fmla="*/ 136215 h 403909"/>
                    <a:gd name="connsiteX15" fmla="*/ 489992 w 635608"/>
                    <a:gd name="connsiteY15" fmla="*/ 135405 h 403909"/>
                    <a:gd name="connsiteX16" fmla="*/ 432489 w 635608"/>
                    <a:gd name="connsiteY16" fmla="*/ 125282 h 403909"/>
                    <a:gd name="connsiteX17" fmla="*/ 417506 w 635608"/>
                    <a:gd name="connsiteY17" fmla="*/ 141884 h 403909"/>
                    <a:gd name="connsiteX18" fmla="*/ 415076 w 635608"/>
                    <a:gd name="connsiteY18" fmla="*/ 137430 h 403909"/>
                    <a:gd name="connsiteX19" fmla="*/ 372152 w 635608"/>
                    <a:gd name="connsiteY19" fmla="*/ 110703 h 403909"/>
                    <a:gd name="connsiteX20" fmla="*/ 389969 w 635608"/>
                    <a:gd name="connsiteY20" fmla="*/ 76283 h 403909"/>
                    <a:gd name="connsiteX21" fmla="*/ 321533 w 635608"/>
                    <a:gd name="connsiteY21" fmla="*/ 2582 h 403909"/>
                    <a:gd name="connsiteX22" fmla="*/ 292782 w 635608"/>
                    <a:gd name="connsiteY22" fmla="*/ 15945 h 403909"/>
                    <a:gd name="connsiteX23" fmla="*/ 313029 w 635608"/>
                    <a:gd name="connsiteY23" fmla="*/ 85192 h 403909"/>
                    <a:gd name="connsiteX24" fmla="*/ 348664 w 635608"/>
                    <a:gd name="connsiteY24" fmla="*/ 114348 h 403909"/>
                    <a:gd name="connsiteX25" fmla="*/ 353119 w 635608"/>
                    <a:gd name="connsiteY25" fmla="*/ 114753 h 403909"/>
                    <a:gd name="connsiteX26" fmla="*/ 339756 w 635608"/>
                    <a:gd name="connsiteY26" fmla="*/ 129331 h 403909"/>
                    <a:gd name="connsiteX27" fmla="*/ 337731 w 635608"/>
                    <a:gd name="connsiteY27" fmla="*/ 140265 h 403909"/>
                    <a:gd name="connsiteX28" fmla="*/ 326797 w 635608"/>
                    <a:gd name="connsiteY28" fmla="*/ 128521 h 403909"/>
                    <a:gd name="connsiteX29" fmla="*/ 260791 w 635608"/>
                    <a:gd name="connsiteY29" fmla="*/ 184404 h 403909"/>
                    <a:gd name="connsiteX30" fmla="*/ 259981 w 635608"/>
                    <a:gd name="connsiteY30" fmla="*/ 195743 h 403909"/>
                    <a:gd name="connsiteX31" fmla="*/ 219486 w 635608"/>
                    <a:gd name="connsiteY31" fmla="*/ 188454 h 403909"/>
                    <a:gd name="connsiteX32" fmla="*/ 184660 w 635608"/>
                    <a:gd name="connsiteY32" fmla="*/ 228543 h 403909"/>
                    <a:gd name="connsiteX33" fmla="*/ 184660 w 635608"/>
                    <a:gd name="connsiteY33" fmla="*/ 228543 h 403909"/>
                    <a:gd name="connsiteX34" fmla="*/ 170487 w 635608"/>
                    <a:gd name="connsiteY34" fmla="*/ 195338 h 403909"/>
                    <a:gd name="connsiteX35" fmla="*/ 115414 w 635608"/>
                    <a:gd name="connsiteY35" fmla="*/ 192908 h 403909"/>
                    <a:gd name="connsiteX36" fmla="*/ 115414 w 635608"/>
                    <a:gd name="connsiteY36" fmla="*/ 183594 h 403909"/>
                    <a:gd name="connsiteX37" fmla="*/ 126347 w 635608"/>
                    <a:gd name="connsiteY37" fmla="*/ 181974 h 403909"/>
                    <a:gd name="connsiteX38" fmla="*/ 147405 w 635608"/>
                    <a:gd name="connsiteY38" fmla="*/ 160512 h 403909"/>
                    <a:gd name="connsiteX39" fmla="*/ 138901 w 635608"/>
                    <a:gd name="connsiteY39" fmla="*/ 119207 h 403909"/>
                    <a:gd name="connsiteX40" fmla="*/ 132422 w 635608"/>
                    <a:gd name="connsiteY40" fmla="*/ 116373 h 403909"/>
                    <a:gd name="connsiteX41" fmla="*/ 134042 w 635608"/>
                    <a:gd name="connsiteY41" fmla="*/ 112323 h 403909"/>
                    <a:gd name="connsiteX42" fmla="*/ 173726 w 635608"/>
                    <a:gd name="connsiteY42" fmla="*/ 88431 h 403909"/>
                    <a:gd name="connsiteX43" fmla="*/ 175751 w 635608"/>
                    <a:gd name="connsiteY43" fmla="*/ 22425 h 403909"/>
                    <a:gd name="connsiteX44" fmla="*/ 142141 w 635608"/>
                    <a:gd name="connsiteY44" fmla="*/ 6632 h 403909"/>
                    <a:gd name="connsiteX45" fmla="*/ 109340 w 635608"/>
                    <a:gd name="connsiteY45" fmla="*/ 31333 h 403909"/>
                    <a:gd name="connsiteX46" fmla="*/ 103265 w 635608"/>
                    <a:gd name="connsiteY46" fmla="*/ 60895 h 403909"/>
                    <a:gd name="connsiteX47" fmla="*/ 98406 w 635608"/>
                    <a:gd name="connsiteY47" fmla="*/ 77498 h 403909"/>
                    <a:gd name="connsiteX48" fmla="*/ 67225 w 635608"/>
                    <a:gd name="connsiteY48" fmla="*/ 61705 h 403909"/>
                    <a:gd name="connsiteX49" fmla="*/ 58721 w 635608"/>
                    <a:gd name="connsiteY49" fmla="*/ 63324 h 403909"/>
                    <a:gd name="connsiteX50" fmla="*/ 61961 w 635608"/>
                    <a:gd name="connsiteY50" fmla="*/ 61300 h 403909"/>
                    <a:gd name="connsiteX51" fmla="*/ 75324 w 635608"/>
                    <a:gd name="connsiteY51" fmla="*/ 52796 h 403909"/>
                    <a:gd name="connsiteX52" fmla="*/ 81398 w 635608"/>
                    <a:gd name="connsiteY52" fmla="*/ 13921 h 403909"/>
                    <a:gd name="connsiteX53" fmla="*/ 65200 w 635608"/>
                    <a:gd name="connsiteY53" fmla="*/ 5417 h 403909"/>
                    <a:gd name="connsiteX54" fmla="*/ 53457 w 635608"/>
                    <a:gd name="connsiteY54" fmla="*/ 6632 h 403909"/>
                    <a:gd name="connsiteX55" fmla="*/ 40498 w 635608"/>
                    <a:gd name="connsiteY55" fmla="*/ 17565 h 403909"/>
                    <a:gd name="connsiteX56" fmla="*/ 34829 w 635608"/>
                    <a:gd name="connsiteY56" fmla="*/ 55630 h 403909"/>
                    <a:gd name="connsiteX57" fmla="*/ 55076 w 635608"/>
                    <a:gd name="connsiteY57" fmla="*/ 64539 h 403909"/>
                    <a:gd name="connsiteX58" fmla="*/ 34019 w 635608"/>
                    <a:gd name="connsiteY58" fmla="*/ 83167 h 403909"/>
                    <a:gd name="connsiteX59" fmla="*/ 30375 w 635608"/>
                    <a:gd name="connsiteY59" fmla="*/ 88431 h 403909"/>
                    <a:gd name="connsiteX60" fmla="*/ 408 w 635608"/>
                    <a:gd name="connsiteY60" fmla="*/ 135405 h 403909"/>
                    <a:gd name="connsiteX61" fmla="*/ 13772 w 635608"/>
                    <a:gd name="connsiteY61" fmla="*/ 174685 h 403909"/>
                    <a:gd name="connsiteX62" fmla="*/ 43738 w 635608"/>
                    <a:gd name="connsiteY62" fmla="*/ 195338 h 403909"/>
                    <a:gd name="connsiteX63" fmla="*/ 44548 w 635608"/>
                    <a:gd name="connsiteY63" fmla="*/ 205056 h 403909"/>
                    <a:gd name="connsiteX64" fmla="*/ 26730 w 635608"/>
                    <a:gd name="connsiteY64" fmla="*/ 217610 h 403909"/>
                    <a:gd name="connsiteX65" fmla="*/ 13367 w 635608"/>
                    <a:gd name="connsiteY65" fmla="*/ 231378 h 403909"/>
                    <a:gd name="connsiteX66" fmla="*/ 12152 w 635608"/>
                    <a:gd name="connsiteY66" fmla="*/ 247981 h 403909"/>
                    <a:gd name="connsiteX67" fmla="*/ 10127 w 635608"/>
                    <a:gd name="connsiteY67" fmla="*/ 272278 h 403909"/>
                    <a:gd name="connsiteX68" fmla="*/ 12962 w 635608"/>
                    <a:gd name="connsiteY68" fmla="*/ 283212 h 403909"/>
                    <a:gd name="connsiteX69" fmla="*/ 27945 w 635608"/>
                    <a:gd name="connsiteY69" fmla="*/ 322492 h 403909"/>
                    <a:gd name="connsiteX70" fmla="*/ 40498 w 635608"/>
                    <a:gd name="connsiteY70" fmla="*/ 331400 h 403909"/>
                    <a:gd name="connsiteX71" fmla="*/ 25110 w 635608"/>
                    <a:gd name="connsiteY71" fmla="*/ 366631 h 403909"/>
                    <a:gd name="connsiteX72" fmla="*/ 36449 w 635608"/>
                    <a:gd name="connsiteY72" fmla="*/ 379184 h 403909"/>
                    <a:gd name="connsiteX73" fmla="*/ 40498 w 635608"/>
                    <a:gd name="connsiteY73" fmla="*/ 379184 h 403909"/>
                    <a:gd name="connsiteX74" fmla="*/ 42523 w 635608"/>
                    <a:gd name="connsiteY74" fmla="*/ 390523 h 403909"/>
                    <a:gd name="connsiteX75" fmla="*/ 62770 w 635608"/>
                    <a:gd name="connsiteY75" fmla="*/ 403886 h 403909"/>
                    <a:gd name="connsiteX76" fmla="*/ 102455 w 635608"/>
                    <a:gd name="connsiteY76" fmla="*/ 332210 h 403909"/>
                    <a:gd name="connsiteX77" fmla="*/ 98001 w 635608"/>
                    <a:gd name="connsiteY77" fmla="*/ 328161 h 403909"/>
                    <a:gd name="connsiteX78" fmla="*/ 103670 w 635608"/>
                    <a:gd name="connsiteY78" fmla="*/ 324516 h 403909"/>
                    <a:gd name="connsiteX79" fmla="*/ 136471 w 635608"/>
                    <a:gd name="connsiteY79" fmla="*/ 333425 h 403909"/>
                    <a:gd name="connsiteX80" fmla="*/ 138091 w 635608"/>
                    <a:gd name="connsiteY80" fmla="*/ 333830 h 403909"/>
                    <a:gd name="connsiteX81" fmla="*/ 186685 w 635608"/>
                    <a:gd name="connsiteY81" fmla="*/ 291310 h 403909"/>
                    <a:gd name="connsiteX82" fmla="*/ 212197 w 635608"/>
                    <a:gd name="connsiteY82" fmla="*/ 307913 h 403909"/>
                    <a:gd name="connsiteX83" fmla="*/ 217461 w 635608"/>
                    <a:gd name="connsiteY83" fmla="*/ 310343 h 403909"/>
                    <a:gd name="connsiteX84" fmla="*/ 223535 w 635608"/>
                    <a:gd name="connsiteY84" fmla="*/ 312368 h 403909"/>
                    <a:gd name="connsiteX85" fmla="*/ 227990 w 635608"/>
                    <a:gd name="connsiteY85" fmla="*/ 314798 h 403909"/>
                    <a:gd name="connsiteX86" fmla="*/ 215841 w 635608"/>
                    <a:gd name="connsiteY86" fmla="*/ 349218 h 403909"/>
                    <a:gd name="connsiteX87" fmla="*/ 227180 w 635608"/>
                    <a:gd name="connsiteY87" fmla="*/ 363391 h 403909"/>
                    <a:gd name="connsiteX88" fmla="*/ 234064 w 635608"/>
                    <a:gd name="connsiteY88" fmla="*/ 378779 h 403909"/>
                    <a:gd name="connsiteX89" fmla="*/ 258361 w 635608"/>
                    <a:gd name="connsiteY89" fmla="*/ 395382 h 403909"/>
                    <a:gd name="connsiteX90" fmla="*/ 287517 w 635608"/>
                    <a:gd name="connsiteY90" fmla="*/ 381614 h 403909"/>
                    <a:gd name="connsiteX91" fmla="*/ 295616 w 635608"/>
                    <a:gd name="connsiteY91" fmla="*/ 345574 h 403909"/>
                    <a:gd name="connsiteX92" fmla="*/ 267270 w 635608"/>
                    <a:gd name="connsiteY92" fmla="*/ 313583 h 403909"/>
                    <a:gd name="connsiteX93" fmla="*/ 264435 w 635608"/>
                    <a:gd name="connsiteY93" fmla="*/ 312368 h 403909"/>
                    <a:gd name="connsiteX94" fmla="*/ 276989 w 635608"/>
                    <a:gd name="connsiteY94" fmla="*/ 300624 h 403909"/>
                    <a:gd name="connsiteX95" fmla="*/ 281443 w 635608"/>
                    <a:gd name="connsiteY95" fmla="*/ 292525 h 403909"/>
                    <a:gd name="connsiteX96" fmla="*/ 284683 w 635608"/>
                    <a:gd name="connsiteY96" fmla="*/ 294145 h 403909"/>
                    <a:gd name="connsiteX97" fmla="*/ 304120 w 635608"/>
                    <a:gd name="connsiteY97" fmla="*/ 296575 h 403909"/>
                    <a:gd name="connsiteX98" fmla="*/ 335301 w 635608"/>
                    <a:gd name="connsiteY98" fmla="*/ 278757 h 403909"/>
                    <a:gd name="connsiteX99" fmla="*/ 344210 w 635608"/>
                    <a:gd name="connsiteY99" fmla="*/ 245146 h 403909"/>
                    <a:gd name="connsiteX100" fmla="*/ 337326 w 635608"/>
                    <a:gd name="connsiteY100" fmla="*/ 234618 h 403909"/>
                    <a:gd name="connsiteX101" fmla="*/ 353929 w 635608"/>
                    <a:gd name="connsiteY101" fmla="*/ 194528 h 403909"/>
                    <a:gd name="connsiteX102" fmla="*/ 371747 w 635608"/>
                    <a:gd name="connsiteY102" fmla="*/ 213965 h 403909"/>
                    <a:gd name="connsiteX103" fmla="*/ 388755 w 635608"/>
                    <a:gd name="connsiteY103" fmla="*/ 209106 h 403909"/>
                    <a:gd name="connsiteX104" fmla="*/ 394019 w 635608"/>
                    <a:gd name="connsiteY104" fmla="*/ 207081 h 403909"/>
                    <a:gd name="connsiteX105" fmla="*/ 419126 w 635608"/>
                    <a:gd name="connsiteY105" fmla="*/ 208701 h 403909"/>
                    <a:gd name="connsiteX106" fmla="*/ 431679 w 635608"/>
                    <a:gd name="connsiteY106" fmla="*/ 196553 h 403909"/>
                    <a:gd name="connsiteX107" fmla="*/ 457191 w 635608"/>
                    <a:gd name="connsiteY107" fmla="*/ 211131 h 403909"/>
                    <a:gd name="connsiteX108" fmla="*/ 470554 w 635608"/>
                    <a:gd name="connsiteY108" fmla="*/ 217205 h 403909"/>
                    <a:gd name="connsiteX109" fmla="*/ 512264 w 635608"/>
                    <a:gd name="connsiteY109" fmla="*/ 183594 h 403909"/>
                    <a:gd name="connsiteX110" fmla="*/ 289542 w 635608"/>
                    <a:gd name="connsiteY110" fmla="*/ 256485 h 403909"/>
                    <a:gd name="connsiteX111" fmla="*/ 285087 w 635608"/>
                    <a:gd name="connsiteY111" fmla="*/ 256485 h 403909"/>
                    <a:gd name="connsiteX112" fmla="*/ 282658 w 635608"/>
                    <a:gd name="connsiteY112" fmla="*/ 239072 h 403909"/>
                    <a:gd name="connsiteX113" fmla="*/ 285897 w 635608"/>
                    <a:gd name="connsiteY113" fmla="*/ 240692 h 403909"/>
                    <a:gd name="connsiteX114" fmla="*/ 285897 w 635608"/>
                    <a:gd name="connsiteY114" fmla="*/ 244336 h 403909"/>
                    <a:gd name="connsiteX115" fmla="*/ 289542 w 635608"/>
                    <a:gd name="connsiteY115" fmla="*/ 256485 h 403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</a:cxnLst>
                  <a:rect l="l" t="t" r="r" b="b"/>
                  <a:pathLst>
                    <a:path w="635608" h="403909">
                      <a:moveTo>
                        <a:pt x="510239" y="183189"/>
                      </a:moveTo>
                      <a:cubicBezTo>
                        <a:pt x="510239" y="179950"/>
                        <a:pt x="510239" y="176305"/>
                        <a:pt x="510239" y="173065"/>
                      </a:cubicBezTo>
                      <a:cubicBezTo>
                        <a:pt x="516718" y="180760"/>
                        <a:pt x="524817" y="186429"/>
                        <a:pt x="533321" y="187644"/>
                      </a:cubicBezTo>
                      <a:cubicBezTo>
                        <a:pt x="539395" y="193718"/>
                        <a:pt x="547090" y="198982"/>
                        <a:pt x="556403" y="202222"/>
                      </a:cubicBezTo>
                      <a:cubicBezTo>
                        <a:pt x="579485" y="210726"/>
                        <a:pt x="598113" y="192908"/>
                        <a:pt x="598113" y="170231"/>
                      </a:cubicBezTo>
                      <a:cubicBezTo>
                        <a:pt x="598113" y="159702"/>
                        <a:pt x="596088" y="148769"/>
                        <a:pt x="592849" y="138240"/>
                      </a:cubicBezTo>
                      <a:cubicBezTo>
                        <a:pt x="595278" y="138645"/>
                        <a:pt x="597303" y="139050"/>
                        <a:pt x="599733" y="139455"/>
                      </a:cubicBezTo>
                      <a:cubicBezTo>
                        <a:pt x="611071" y="140670"/>
                        <a:pt x="623220" y="138645"/>
                        <a:pt x="630104" y="128926"/>
                      </a:cubicBezTo>
                      <a:cubicBezTo>
                        <a:pt x="638608" y="117183"/>
                        <a:pt x="636178" y="103009"/>
                        <a:pt x="630104" y="91266"/>
                      </a:cubicBezTo>
                      <a:cubicBezTo>
                        <a:pt x="616741" y="65349"/>
                        <a:pt x="587179" y="45507"/>
                        <a:pt x="559238" y="63324"/>
                      </a:cubicBezTo>
                      <a:cubicBezTo>
                        <a:pt x="554379" y="66564"/>
                        <a:pt x="550734" y="70613"/>
                        <a:pt x="547900" y="75068"/>
                      </a:cubicBezTo>
                      <a:cubicBezTo>
                        <a:pt x="547090" y="75878"/>
                        <a:pt x="546685" y="76688"/>
                        <a:pt x="545875" y="77498"/>
                      </a:cubicBezTo>
                      <a:cubicBezTo>
                        <a:pt x="544255" y="78712"/>
                        <a:pt x="543445" y="80332"/>
                        <a:pt x="542635" y="81547"/>
                      </a:cubicBezTo>
                      <a:cubicBezTo>
                        <a:pt x="533726" y="78308"/>
                        <a:pt x="524007" y="77498"/>
                        <a:pt x="514289" y="81142"/>
                      </a:cubicBezTo>
                      <a:cubicBezTo>
                        <a:pt x="490397" y="89646"/>
                        <a:pt x="485537" y="114348"/>
                        <a:pt x="490802" y="136215"/>
                      </a:cubicBezTo>
                      <a:cubicBezTo>
                        <a:pt x="490802" y="136215"/>
                        <a:pt x="489992" y="135810"/>
                        <a:pt x="489992" y="135405"/>
                      </a:cubicBezTo>
                      <a:cubicBezTo>
                        <a:pt x="474199" y="121637"/>
                        <a:pt x="452331" y="115158"/>
                        <a:pt x="432489" y="125282"/>
                      </a:cubicBezTo>
                      <a:cubicBezTo>
                        <a:pt x="425200" y="128926"/>
                        <a:pt x="420340" y="135000"/>
                        <a:pt x="417506" y="141884"/>
                      </a:cubicBezTo>
                      <a:cubicBezTo>
                        <a:pt x="416696" y="140265"/>
                        <a:pt x="415886" y="139050"/>
                        <a:pt x="415076" y="137430"/>
                      </a:cubicBezTo>
                      <a:cubicBezTo>
                        <a:pt x="406167" y="123662"/>
                        <a:pt x="389969" y="109894"/>
                        <a:pt x="372152" y="110703"/>
                      </a:cubicBezTo>
                      <a:cubicBezTo>
                        <a:pt x="384300" y="103819"/>
                        <a:pt x="392399" y="90861"/>
                        <a:pt x="389969" y="76283"/>
                      </a:cubicBezTo>
                      <a:cubicBezTo>
                        <a:pt x="384705" y="44697"/>
                        <a:pt x="346640" y="17970"/>
                        <a:pt x="321533" y="2582"/>
                      </a:cubicBezTo>
                      <a:cubicBezTo>
                        <a:pt x="309789" y="-4707"/>
                        <a:pt x="296021" y="4607"/>
                        <a:pt x="292782" y="15945"/>
                      </a:cubicBezTo>
                      <a:cubicBezTo>
                        <a:pt x="285087" y="41457"/>
                        <a:pt x="295616" y="66564"/>
                        <a:pt x="313029" y="85192"/>
                      </a:cubicBezTo>
                      <a:cubicBezTo>
                        <a:pt x="319508" y="100175"/>
                        <a:pt x="331657" y="111918"/>
                        <a:pt x="348664" y="114348"/>
                      </a:cubicBezTo>
                      <a:cubicBezTo>
                        <a:pt x="350284" y="114348"/>
                        <a:pt x="351499" y="114753"/>
                        <a:pt x="353119" y="114753"/>
                      </a:cubicBezTo>
                      <a:cubicBezTo>
                        <a:pt x="346640" y="116778"/>
                        <a:pt x="341375" y="122852"/>
                        <a:pt x="339756" y="129331"/>
                      </a:cubicBezTo>
                      <a:cubicBezTo>
                        <a:pt x="338541" y="132976"/>
                        <a:pt x="338136" y="136620"/>
                        <a:pt x="337731" y="140265"/>
                      </a:cubicBezTo>
                      <a:cubicBezTo>
                        <a:pt x="334491" y="135810"/>
                        <a:pt x="330847" y="131761"/>
                        <a:pt x="326797" y="128521"/>
                      </a:cubicBezTo>
                      <a:cubicBezTo>
                        <a:pt x="287112" y="96935"/>
                        <a:pt x="255931" y="145124"/>
                        <a:pt x="260791" y="184404"/>
                      </a:cubicBezTo>
                      <a:cubicBezTo>
                        <a:pt x="260386" y="188049"/>
                        <a:pt x="259981" y="192098"/>
                        <a:pt x="259981" y="195743"/>
                      </a:cubicBezTo>
                      <a:cubicBezTo>
                        <a:pt x="249452" y="186834"/>
                        <a:pt x="235684" y="182784"/>
                        <a:pt x="219486" y="188454"/>
                      </a:cubicBezTo>
                      <a:cubicBezTo>
                        <a:pt x="202073" y="194123"/>
                        <a:pt x="190329" y="211131"/>
                        <a:pt x="184660" y="228543"/>
                      </a:cubicBezTo>
                      <a:cubicBezTo>
                        <a:pt x="184660" y="228543"/>
                        <a:pt x="184660" y="228543"/>
                        <a:pt x="184660" y="228543"/>
                      </a:cubicBezTo>
                      <a:cubicBezTo>
                        <a:pt x="181826" y="216395"/>
                        <a:pt x="176966" y="205056"/>
                        <a:pt x="170487" y="195338"/>
                      </a:cubicBezTo>
                      <a:cubicBezTo>
                        <a:pt x="155099" y="173470"/>
                        <a:pt x="131612" y="177520"/>
                        <a:pt x="115414" y="192908"/>
                      </a:cubicBezTo>
                      <a:cubicBezTo>
                        <a:pt x="115414" y="189668"/>
                        <a:pt x="115414" y="186834"/>
                        <a:pt x="115414" y="183594"/>
                      </a:cubicBezTo>
                      <a:cubicBezTo>
                        <a:pt x="118653" y="183594"/>
                        <a:pt x="122298" y="183594"/>
                        <a:pt x="126347" y="181974"/>
                      </a:cubicBezTo>
                      <a:cubicBezTo>
                        <a:pt x="136471" y="177925"/>
                        <a:pt x="142950" y="170231"/>
                        <a:pt x="147405" y="160512"/>
                      </a:cubicBezTo>
                      <a:cubicBezTo>
                        <a:pt x="153479" y="146339"/>
                        <a:pt x="149430" y="130141"/>
                        <a:pt x="138901" y="119207"/>
                      </a:cubicBezTo>
                      <a:cubicBezTo>
                        <a:pt x="136876" y="117183"/>
                        <a:pt x="134851" y="116373"/>
                        <a:pt x="132422" y="116373"/>
                      </a:cubicBezTo>
                      <a:cubicBezTo>
                        <a:pt x="132827" y="115158"/>
                        <a:pt x="133637" y="113943"/>
                        <a:pt x="134042" y="112323"/>
                      </a:cubicBezTo>
                      <a:cubicBezTo>
                        <a:pt x="149430" y="115158"/>
                        <a:pt x="165628" y="104224"/>
                        <a:pt x="173726" y="88431"/>
                      </a:cubicBezTo>
                      <a:cubicBezTo>
                        <a:pt x="184255" y="68184"/>
                        <a:pt x="186685" y="43077"/>
                        <a:pt x="175751" y="22425"/>
                      </a:cubicBezTo>
                      <a:cubicBezTo>
                        <a:pt x="169677" y="10681"/>
                        <a:pt x="154694" y="5417"/>
                        <a:pt x="142141" y="6632"/>
                      </a:cubicBezTo>
                      <a:cubicBezTo>
                        <a:pt x="126347" y="8251"/>
                        <a:pt x="115819" y="17160"/>
                        <a:pt x="109340" y="31333"/>
                      </a:cubicBezTo>
                      <a:cubicBezTo>
                        <a:pt x="106100" y="38623"/>
                        <a:pt x="103670" y="49556"/>
                        <a:pt x="103265" y="60895"/>
                      </a:cubicBezTo>
                      <a:cubicBezTo>
                        <a:pt x="101241" y="66159"/>
                        <a:pt x="99621" y="71828"/>
                        <a:pt x="98406" y="77498"/>
                      </a:cubicBezTo>
                      <a:cubicBezTo>
                        <a:pt x="91927" y="66564"/>
                        <a:pt x="80183" y="60490"/>
                        <a:pt x="67225" y="61705"/>
                      </a:cubicBezTo>
                      <a:cubicBezTo>
                        <a:pt x="63985" y="61705"/>
                        <a:pt x="61556" y="62515"/>
                        <a:pt x="58721" y="63324"/>
                      </a:cubicBezTo>
                      <a:cubicBezTo>
                        <a:pt x="59936" y="62515"/>
                        <a:pt x="61151" y="62110"/>
                        <a:pt x="61961" y="61300"/>
                      </a:cubicBezTo>
                      <a:cubicBezTo>
                        <a:pt x="66820" y="59680"/>
                        <a:pt x="71679" y="56440"/>
                        <a:pt x="75324" y="52796"/>
                      </a:cubicBezTo>
                      <a:cubicBezTo>
                        <a:pt x="85853" y="42267"/>
                        <a:pt x="90712" y="26879"/>
                        <a:pt x="81398" y="13921"/>
                      </a:cubicBezTo>
                      <a:cubicBezTo>
                        <a:pt x="78159" y="9466"/>
                        <a:pt x="70060" y="5417"/>
                        <a:pt x="65200" y="5417"/>
                      </a:cubicBezTo>
                      <a:cubicBezTo>
                        <a:pt x="60746" y="5417"/>
                        <a:pt x="57506" y="5417"/>
                        <a:pt x="53457" y="6632"/>
                      </a:cubicBezTo>
                      <a:cubicBezTo>
                        <a:pt x="48192" y="8251"/>
                        <a:pt x="43738" y="13111"/>
                        <a:pt x="40498" y="17565"/>
                      </a:cubicBezTo>
                      <a:cubicBezTo>
                        <a:pt x="33209" y="28094"/>
                        <a:pt x="31184" y="43077"/>
                        <a:pt x="34829" y="55630"/>
                      </a:cubicBezTo>
                      <a:cubicBezTo>
                        <a:pt x="37259" y="64134"/>
                        <a:pt x="47382" y="66969"/>
                        <a:pt x="55076" y="64539"/>
                      </a:cubicBezTo>
                      <a:cubicBezTo>
                        <a:pt x="46573" y="68184"/>
                        <a:pt x="39688" y="75068"/>
                        <a:pt x="34019" y="83167"/>
                      </a:cubicBezTo>
                      <a:cubicBezTo>
                        <a:pt x="32804" y="84787"/>
                        <a:pt x="31589" y="86407"/>
                        <a:pt x="30375" y="88431"/>
                      </a:cubicBezTo>
                      <a:cubicBezTo>
                        <a:pt x="14582" y="99365"/>
                        <a:pt x="2838" y="117183"/>
                        <a:pt x="408" y="135405"/>
                      </a:cubicBezTo>
                      <a:cubicBezTo>
                        <a:pt x="-1616" y="149578"/>
                        <a:pt x="4053" y="164157"/>
                        <a:pt x="13772" y="174685"/>
                      </a:cubicBezTo>
                      <a:cubicBezTo>
                        <a:pt x="19846" y="186024"/>
                        <a:pt x="31184" y="194528"/>
                        <a:pt x="43738" y="195338"/>
                      </a:cubicBezTo>
                      <a:cubicBezTo>
                        <a:pt x="43738" y="198577"/>
                        <a:pt x="43738" y="201817"/>
                        <a:pt x="44548" y="205056"/>
                      </a:cubicBezTo>
                      <a:cubicBezTo>
                        <a:pt x="38069" y="206676"/>
                        <a:pt x="31994" y="211131"/>
                        <a:pt x="26730" y="217610"/>
                      </a:cubicBezTo>
                      <a:cubicBezTo>
                        <a:pt x="20251" y="218015"/>
                        <a:pt x="14582" y="222064"/>
                        <a:pt x="13367" y="231378"/>
                      </a:cubicBezTo>
                      <a:cubicBezTo>
                        <a:pt x="13367" y="236642"/>
                        <a:pt x="12557" y="242312"/>
                        <a:pt x="12152" y="247981"/>
                      </a:cubicBezTo>
                      <a:cubicBezTo>
                        <a:pt x="10127" y="256080"/>
                        <a:pt x="9317" y="264584"/>
                        <a:pt x="10127" y="272278"/>
                      </a:cubicBezTo>
                      <a:cubicBezTo>
                        <a:pt x="10532" y="276327"/>
                        <a:pt x="11747" y="279972"/>
                        <a:pt x="12962" y="283212"/>
                      </a:cubicBezTo>
                      <a:cubicBezTo>
                        <a:pt x="14582" y="298195"/>
                        <a:pt x="19036" y="312368"/>
                        <a:pt x="27945" y="322492"/>
                      </a:cubicBezTo>
                      <a:cubicBezTo>
                        <a:pt x="31994" y="326946"/>
                        <a:pt x="36044" y="329781"/>
                        <a:pt x="40498" y="331400"/>
                      </a:cubicBezTo>
                      <a:cubicBezTo>
                        <a:pt x="31589" y="341119"/>
                        <a:pt x="25110" y="355292"/>
                        <a:pt x="25110" y="366631"/>
                      </a:cubicBezTo>
                      <a:cubicBezTo>
                        <a:pt x="25110" y="372300"/>
                        <a:pt x="30375" y="378374"/>
                        <a:pt x="36449" y="379184"/>
                      </a:cubicBezTo>
                      <a:cubicBezTo>
                        <a:pt x="38069" y="379184"/>
                        <a:pt x="39283" y="379184"/>
                        <a:pt x="40498" y="379184"/>
                      </a:cubicBezTo>
                      <a:cubicBezTo>
                        <a:pt x="40498" y="383234"/>
                        <a:pt x="41713" y="386878"/>
                        <a:pt x="42523" y="390523"/>
                      </a:cubicBezTo>
                      <a:cubicBezTo>
                        <a:pt x="44953" y="399432"/>
                        <a:pt x="54672" y="404291"/>
                        <a:pt x="62770" y="403886"/>
                      </a:cubicBezTo>
                      <a:cubicBezTo>
                        <a:pt x="95571" y="402671"/>
                        <a:pt x="127967" y="360962"/>
                        <a:pt x="102455" y="332210"/>
                      </a:cubicBezTo>
                      <a:cubicBezTo>
                        <a:pt x="101241" y="330591"/>
                        <a:pt x="99621" y="329376"/>
                        <a:pt x="98001" y="328161"/>
                      </a:cubicBezTo>
                      <a:cubicBezTo>
                        <a:pt x="100026" y="327351"/>
                        <a:pt x="102051" y="326136"/>
                        <a:pt x="103670" y="324516"/>
                      </a:cubicBezTo>
                      <a:cubicBezTo>
                        <a:pt x="112579" y="332210"/>
                        <a:pt x="125538" y="336260"/>
                        <a:pt x="136471" y="333425"/>
                      </a:cubicBezTo>
                      <a:cubicBezTo>
                        <a:pt x="136876" y="333425"/>
                        <a:pt x="137281" y="333830"/>
                        <a:pt x="138091" y="333830"/>
                      </a:cubicBezTo>
                      <a:cubicBezTo>
                        <a:pt x="167652" y="343954"/>
                        <a:pt x="181421" y="316012"/>
                        <a:pt x="186685" y="291310"/>
                      </a:cubicBezTo>
                      <a:cubicBezTo>
                        <a:pt x="192354" y="301434"/>
                        <a:pt x="200453" y="308318"/>
                        <a:pt x="212197" y="307913"/>
                      </a:cubicBezTo>
                      <a:cubicBezTo>
                        <a:pt x="213816" y="308723"/>
                        <a:pt x="215841" y="309533"/>
                        <a:pt x="217461" y="310343"/>
                      </a:cubicBezTo>
                      <a:cubicBezTo>
                        <a:pt x="219486" y="311153"/>
                        <a:pt x="221510" y="311963"/>
                        <a:pt x="223535" y="312368"/>
                      </a:cubicBezTo>
                      <a:cubicBezTo>
                        <a:pt x="225155" y="313178"/>
                        <a:pt x="226370" y="313988"/>
                        <a:pt x="227990" y="314798"/>
                      </a:cubicBezTo>
                      <a:cubicBezTo>
                        <a:pt x="217056" y="322087"/>
                        <a:pt x="214221" y="336665"/>
                        <a:pt x="215841" y="349218"/>
                      </a:cubicBezTo>
                      <a:cubicBezTo>
                        <a:pt x="216651" y="355697"/>
                        <a:pt x="221106" y="360557"/>
                        <a:pt x="227180" y="363391"/>
                      </a:cubicBezTo>
                      <a:cubicBezTo>
                        <a:pt x="228800" y="368656"/>
                        <a:pt x="231229" y="374325"/>
                        <a:pt x="234064" y="378779"/>
                      </a:cubicBezTo>
                      <a:cubicBezTo>
                        <a:pt x="239733" y="387688"/>
                        <a:pt x="247832" y="393358"/>
                        <a:pt x="258361" y="395382"/>
                      </a:cubicBezTo>
                      <a:cubicBezTo>
                        <a:pt x="270104" y="397812"/>
                        <a:pt x="281038" y="390523"/>
                        <a:pt x="287517" y="381614"/>
                      </a:cubicBezTo>
                      <a:cubicBezTo>
                        <a:pt x="294806" y="371490"/>
                        <a:pt x="298046" y="357722"/>
                        <a:pt x="295616" y="345574"/>
                      </a:cubicBezTo>
                      <a:cubicBezTo>
                        <a:pt x="292377" y="330186"/>
                        <a:pt x="280228" y="320062"/>
                        <a:pt x="267270" y="313583"/>
                      </a:cubicBezTo>
                      <a:cubicBezTo>
                        <a:pt x="266460" y="313178"/>
                        <a:pt x="265245" y="312773"/>
                        <a:pt x="264435" y="312368"/>
                      </a:cubicBezTo>
                      <a:cubicBezTo>
                        <a:pt x="269295" y="309533"/>
                        <a:pt x="273749" y="305484"/>
                        <a:pt x="276989" y="300624"/>
                      </a:cubicBezTo>
                      <a:cubicBezTo>
                        <a:pt x="279013" y="298195"/>
                        <a:pt x="280228" y="295360"/>
                        <a:pt x="281443" y="292525"/>
                      </a:cubicBezTo>
                      <a:cubicBezTo>
                        <a:pt x="282658" y="292930"/>
                        <a:pt x="283468" y="293740"/>
                        <a:pt x="284683" y="294145"/>
                      </a:cubicBezTo>
                      <a:cubicBezTo>
                        <a:pt x="290352" y="297385"/>
                        <a:pt x="297641" y="297385"/>
                        <a:pt x="304120" y="296575"/>
                      </a:cubicBezTo>
                      <a:cubicBezTo>
                        <a:pt x="316269" y="294550"/>
                        <a:pt x="326797" y="287261"/>
                        <a:pt x="335301" y="278757"/>
                      </a:cubicBezTo>
                      <a:cubicBezTo>
                        <a:pt x="344210" y="269443"/>
                        <a:pt x="347855" y="257295"/>
                        <a:pt x="344210" y="245146"/>
                      </a:cubicBezTo>
                      <a:cubicBezTo>
                        <a:pt x="342995" y="240692"/>
                        <a:pt x="340566" y="237452"/>
                        <a:pt x="337326" y="234618"/>
                      </a:cubicBezTo>
                      <a:cubicBezTo>
                        <a:pt x="348664" y="224899"/>
                        <a:pt x="353524" y="210321"/>
                        <a:pt x="353929" y="194528"/>
                      </a:cubicBezTo>
                      <a:cubicBezTo>
                        <a:pt x="359193" y="201817"/>
                        <a:pt x="365267" y="208296"/>
                        <a:pt x="371747" y="213965"/>
                      </a:cubicBezTo>
                      <a:cubicBezTo>
                        <a:pt x="378226" y="219635"/>
                        <a:pt x="386730" y="216800"/>
                        <a:pt x="388755" y="209106"/>
                      </a:cubicBezTo>
                      <a:cubicBezTo>
                        <a:pt x="390374" y="208701"/>
                        <a:pt x="392399" y="207891"/>
                        <a:pt x="394019" y="207081"/>
                      </a:cubicBezTo>
                      <a:cubicBezTo>
                        <a:pt x="401308" y="209916"/>
                        <a:pt x="409407" y="210726"/>
                        <a:pt x="419126" y="208701"/>
                      </a:cubicBezTo>
                      <a:cubicBezTo>
                        <a:pt x="424795" y="207486"/>
                        <a:pt x="429654" y="202627"/>
                        <a:pt x="431679" y="196553"/>
                      </a:cubicBezTo>
                      <a:cubicBezTo>
                        <a:pt x="438563" y="203842"/>
                        <a:pt x="447067" y="209511"/>
                        <a:pt x="457191" y="211131"/>
                      </a:cubicBezTo>
                      <a:cubicBezTo>
                        <a:pt x="461240" y="213560"/>
                        <a:pt x="465695" y="215585"/>
                        <a:pt x="470554" y="217205"/>
                      </a:cubicBezTo>
                      <a:cubicBezTo>
                        <a:pt x="493231" y="224089"/>
                        <a:pt x="510239" y="204247"/>
                        <a:pt x="512264" y="183594"/>
                      </a:cubicBezTo>
                      <a:close/>
                      <a:moveTo>
                        <a:pt x="289542" y="256485"/>
                      </a:moveTo>
                      <a:cubicBezTo>
                        <a:pt x="289542" y="256485"/>
                        <a:pt x="286707" y="256485"/>
                        <a:pt x="285087" y="256485"/>
                      </a:cubicBezTo>
                      <a:cubicBezTo>
                        <a:pt x="285087" y="250816"/>
                        <a:pt x="283873" y="244741"/>
                        <a:pt x="282658" y="239072"/>
                      </a:cubicBezTo>
                      <a:cubicBezTo>
                        <a:pt x="283873" y="239477"/>
                        <a:pt x="284683" y="240287"/>
                        <a:pt x="285897" y="240692"/>
                      </a:cubicBezTo>
                      <a:cubicBezTo>
                        <a:pt x="285897" y="241907"/>
                        <a:pt x="285897" y="243122"/>
                        <a:pt x="285897" y="244336"/>
                      </a:cubicBezTo>
                      <a:cubicBezTo>
                        <a:pt x="286707" y="248386"/>
                        <a:pt x="287112" y="252840"/>
                        <a:pt x="289542" y="256485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36" name="شكل حر: شكل 3735">
                  <a:extLst>
                    <a:ext uri="{FF2B5EF4-FFF2-40B4-BE49-F238E27FC236}">
                      <a16:creationId xmlns:a16="http://schemas.microsoft.com/office/drawing/2014/main" id="{A4D6B2F8-3782-F267-875F-4C38CF3DB8C0}"/>
                    </a:ext>
                  </a:extLst>
                </p:cNvPr>
                <p:cNvSpPr/>
                <p:nvPr/>
              </p:nvSpPr>
              <p:spPr>
                <a:xfrm>
                  <a:off x="5733739" y="2145357"/>
                  <a:ext cx="75152" cy="74149"/>
                </a:xfrm>
                <a:custGeom>
                  <a:avLst/>
                  <a:gdLst>
                    <a:gd name="connsiteX0" fmla="*/ 28988 w 75152"/>
                    <a:gd name="connsiteY0" fmla="*/ 71227 h 74149"/>
                    <a:gd name="connsiteX1" fmla="*/ 36682 w 75152"/>
                    <a:gd name="connsiteY1" fmla="*/ 71227 h 74149"/>
                    <a:gd name="connsiteX2" fmla="*/ 57739 w 75152"/>
                    <a:gd name="connsiteY2" fmla="*/ 72847 h 74149"/>
                    <a:gd name="connsiteX3" fmla="*/ 75152 w 75152"/>
                    <a:gd name="connsiteY3" fmla="*/ 46120 h 74149"/>
                    <a:gd name="connsiteX4" fmla="*/ 70293 w 75152"/>
                    <a:gd name="connsiteY4" fmla="*/ 24253 h 74149"/>
                    <a:gd name="connsiteX5" fmla="*/ 71103 w 75152"/>
                    <a:gd name="connsiteY5" fmla="*/ 21823 h 74149"/>
                    <a:gd name="connsiteX6" fmla="*/ 53285 w 75152"/>
                    <a:gd name="connsiteY6" fmla="*/ 6435 h 74149"/>
                    <a:gd name="connsiteX7" fmla="*/ 21699 w 75152"/>
                    <a:gd name="connsiteY7" fmla="*/ 766 h 74149"/>
                    <a:gd name="connsiteX8" fmla="*/ 641 w 75152"/>
                    <a:gd name="connsiteY8" fmla="*/ 37616 h 74149"/>
                    <a:gd name="connsiteX9" fmla="*/ 29393 w 75152"/>
                    <a:gd name="connsiteY9" fmla="*/ 70822 h 74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5152" h="74149">
                      <a:moveTo>
                        <a:pt x="28988" y="71227"/>
                      </a:moveTo>
                      <a:cubicBezTo>
                        <a:pt x="31418" y="71632"/>
                        <a:pt x="33847" y="71632"/>
                        <a:pt x="36682" y="71227"/>
                      </a:cubicBezTo>
                      <a:cubicBezTo>
                        <a:pt x="43161" y="74061"/>
                        <a:pt x="50450" y="75276"/>
                        <a:pt x="57739" y="72847"/>
                      </a:cubicBezTo>
                      <a:cubicBezTo>
                        <a:pt x="69078" y="69607"/>
                        <a:pt x="75152" y="57054"/>
                        <a:pt x="75152" y="46120"/>
                      </a:cubicBezTo>
                      <a:cubicBezTo>
                        <a:pt x="75152" y="38021"/>
                        <a:pt x="73532" y="30732"/>
                        <a:pt x="70293" y="24253"/>
                      </a:cubicBezTo>
                      <a:cubicBezTo>
                        <a:pt x="70293" y="23443"/>
                        <a:pt x="70293" y="22633"/>
                        <a:pt x="71103" y="21823"/>
                      </a:cubicBezTo>
                      <a:cubicBezTo>
                        <a:pt x="73937" y="10889"/>
                        <a:pt x="61789" y="2386"/>
                        <a:pt x="53285" y="6435"/>
                      </a:cubicBezTo>
                      <a:cubicBezTo>
                        <a:pt x="43566" y="766"/>
                        <a:pt x="32227" y="-1259"/>
                        <a:pt x="21699" y="766"/>
                      </a:cubicBezTo>
                      <a:cubicBezTo>
                        <a:pt x="4286" y="4005"/>
                        <a:pt x="-2193" y="22228"/>
                        <a:pt x="641" y="37616"/>
                      </a:cubicBezTo>
                      <a:cubicBezTo>
                        <a:pt x="3476" y="52599"/>
                        <a:pt x="13600" y="67987"/>
                        <a:pt x="29393" y="70822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37" name="شكل حر: شكل 3736">
                  <a:extLst>
                    <a:ext uri="{FF2B5EF4-FFF2-40B4-BE49-F238E27FC236}">
                      <a16:creationId xmlns:a16="http://schemas.microsoft.com/office/drawing/2014/main" id="{42AF528F-1C49-FE73-CB56-38FB560BBC46}"/>
                    </a:ext>
                  </a:extLst>
                </p:cNvPr>
                <p:cNvSpPr/>
                <p:nvPr/>
              </p:nvSpPr>
              <p:spPr>
                <a:xfrm>
                  <a:off x="5819668" y="2042375"/>
                  <a:ext cx="58091" cy="57357"/>
                </a:xfrm>
                <a:custGeom>
                  <a:avLst/>
                  <a:gdLst>
                    <a:gd name="connsiteX0" fmla="*/ 13519 w 58091"/>
                    <a:gd name="connsiteY0" fmla="*/ 49079 h 57357"/>
                    <a:gd name="connsiteX1" fmla="*/ 14734 w 58091"/>
                    <a:gd name="connsiteY1" fmla="*/ 50294 h 57357"/>
                    <a:gd name="connsiteX2" fmla="*/ 42271 w 58091"/>
                    <a:gd name="connsiteY2" fmla="*/ 56773 h 57357"/>
                    <a:gd name="connsiteX3" fmla="*/ 57659 w 58091"/>
                    <a:gd name="connsiteY3" fmla="*/ 39765 h 57357"/>
                    <a:gd name="connsiteX4" fmla="*/ 45510 w 58091"/>
                    <a:gd name="connsiteY4" fmla="*/ 10204 h 57357"/>
                    <a:gd name="connsiteX5" fmla="*/ 39436 w 58091"/>
                    <a:gd name="connsiteY5" fmla="*/ 6560 h 57357"/>
                    <a:gd name="connsiteX6" fmla="*/ 22428 w 58091"/>
                    <a:gd name="connsiteY6" fmla="*/ 1295 h 57357"/>
                    <a:gd name="connsiteX7" fmla="*/ 17569 w 58091"/>
                    <a:gd name="connsiteY7" fmla="*/ 4535 h 57357"/>
                    <a:gd name="connsiteX8" fmla="*/ 15544 w 58091"/>
                    <a:gd name="connsiteY8" fmla="*/ 4535 h 57357"/>
                    <a:gd name="connsiteX9" fmla="*/ 1776 w 58091"/>
                    <a:gd name="connsiteY9" fmla="*/ 17493 h 57357"/>
                    <a:gd name="connsiteX10" fmla="*/ 966 w 58091"/>
                    <a:gd name="connsiteY10" fmla="*/ 36526 h 57357"/>
                    <a:gd name="connsiteX11" fmla="*/ 13519 w 58091"/>
                    <a:gd name="connsiteY11" fmla="*/ 49079 h 57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8091" h="57357">
                      <a:moveTo>
                        <a:pt x="13519" y="49079"/>
                      </a:moveTo>
                      <a:cubicBezTo>
                        <a:pt x="13519" y="49079"/>
                        <a:pt x="14329" y="49889"/>
                        <a:pt x="14734" y="50294"/>
                      </a:cubicBezTo>
                      <a:cubicBezTo>
                        <a:pt x="22428" y="56773"/>
                        <a:pt x="32552" y="58393"/>
                        <a:pt x="42271" y="56773"/>
                      </a:cubicBezTo>
                      <a:cubicBezTo>
                        <a:pt x="51180" y="55558"/>
                        <a:pt x="56444" y="47864"/>
                        <a:pt x="57659" y="39765"/>
                      </a:cubicBezTo>
                      <a:cubicBezTo>
                        <a:pt x="59684" y="27617"/>
                        <a:pt x="54419" y="17898"/>
                        <a:pt x="45510" y="10204"/>
                      </a:cubicBezTo>
                      <a:cubicBezTo>
                        <a:pt x="43891" y="8584"/>
                        <a:pt x="41461" y="7370"/>
                        <a:pt x="39436" y="6560"/>
                      </a:cubicBezTo>
                      <a:cubicBezTo>
                        <a:pt x="35792" y="1295"/>
                        <a:pt x="28907" y="-1944"/>
                        <a:pt x="22428" y="1295"/>
                      </a:cubicBezTo>
                      <a:cubicBezTo>
                        <a:pt x="20809" y="2105"/>
                        <a:pt x="19189" y="3320"/>
                        <a:pt x="17569" y="4535"/>
                      </a:cubicBezTo>
                      <a:cubicBezTo>
                        <a:pt x="16759" y="4535"/>
                        <a:pt x="16354" y="4535"/>
                        <a:pt x="15544" y="4535"/>
                      </a:cubicBezTo>
                      <a:cubicBezTo>
                        <a:pt x="8660" y="5345"/>
                        <a:pt x="4206" y="11824"/>
                        <a:pt x="1776" y="17493"/>
                      </a:cubicBezTo>
                      <a:cubicBezTo>
                        <a:pt x="-654" y="23568"/>
                        <a:pt x="-249" y="30047"/>
                        <a:pt x="966" y="36526"/>
                      </a:cubicBezTo>
                      <a:cubicBezTo>
                        <a:pt x="2586" y="43005"/>
                        <a:pt x="7850" y="47459"/>
                        <a:pt x="13519" y="49079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38" name="شكل حر: شكل 3737">
                  <a:extLst>
                    <a:ext uri="{FF2B5EF4-FFF2-40B4-BE49-F238E27FC236}">
                      <a16:creationId xmlns:a16="http://schemas.microsoft.com/office/drawing/2014/main" id="{B77515A2-D261-2E56-0FC2-41ECE8A822A8}"/>
                    </a:ext>
                  </a:extLst>
                </p:cNvPr>
                <p:cNvSpPr/>
                <p:nvPr/>
              </p:nvSpPr>
              <p:spPr>
                <a:xfrm>
                  <a:off x="5916556" y="2103106"/>
                  <a:ext cx="80895" cy="64043"/>
                </a:xfrm>
                <a:custGeom>
                  <a:avLst/>
                  <a:gdLst>
                    <a:gd name="connsiteX0" fmla="*/ 32852 w 80895"/>
                    <a:gd name="connsiteY0" fmla="*/ 60835 h 64043"/>
                    <a:gd name="connsiteX1" fmla="*/ 62818 w 80895"/>
                    <a:gd name="connsiteY1" fmla="*/ 62049 h 64043"/>
                    <a:gd name="connsiteX2" fmla="*/ 79421 w 80895"/>
                    <a:gd name="connsiteY2" fmla="*/ 27224 h 64043"/>
                    <a:gd name="connsiteX3" fmla="*/ 55529 w 80895"/>
                    <a:gd name="connsiteY3" fmla="*/ 4547 h 64043"/>
                    <a:gd name="connsiteX4" fmla="*/ 15034 w 80895"/>
                    <a:gd name="connsiteY4" fmla="*/ 2522 h 64043"/>
                    <a:gd name="connsiteX5" fmla="*/ 51 w 80895"/>
                    <a:gd name="connsiteY5" fmla="*/ 21554 h 64043"/>
                    <a:gd name="connsiteX6" fmla="*/ 23538 w 80895"/>
                    <a:gd name="connsiteY6" fmla="*/ 58405 h 64043"/>
                    <a:gd name="connsiteX7" fmla="*/ 32852 w 80895"/>
                    <a:gd name="connsiteY7" fmla="*/ 61239 h 64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0895" h="64043">
                      <a:moveTo>
                        <a:pt x="32852" y="60835"/>
                      </a:moveTo>
                      <a:cubicBezTo>
                        <a:pt x="42166" y="64884"/>
                        <a:pt x="53504" y="64884"/>
                        <a:pt x="62818" y="62049"/>
                      </a:cubicBezTo>
                      <a:cubicBezTo>
                        <a:pt x="78206" y="57190"/>
                        <a:pt x="83875" y="41802"/>
                        <a:pt x="79421" y="27224"/>
                      </a:cubicBezTo>
                      <a:cubicBezTo>
                        <a:pt x="76181" y="16695"/>
                        <a:pt x="64843" y="9001"/>
                        <a:pt x="55529" y="4547"/>
                      </a:cubicBezTo>
                      <a:cubicBezTo>
                        <a:pt x="42976" y="-1123"/>
                        <a:pt x="27992" y="-1123"/>
                        <a:pt x="15034" y="2522"/>
                      </a:cubicBezTo>
                      <a:cubicBezTo>
                        <a:pt x="6125" y="4952"/>
                        <a:pt x="456" y="12646"/>
                        <a:pt x="51" y="21554"/>
                      </a:cubicBezTo>
                      <a:cubicBezTo>
                        <a:pt x="-759" y="38562"/>
                        <a:pt x="8150" y="51926"/>
                        <a:pt x="23538" y="58405"/>
                      </a:cubicBezTo>
                      <a:cubicBezTo>
                        <a:pt x="26373" y="59620"/>
                        <a:pt x="29612" y="60430"/>
                        <a:pt x="32852" y="61239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39" name="شكل حر: شكل 3738">
                  <a:extLst>
                    <a:ext uri="{FF2B5EF4-FFF2-40B4-BE49-F238E27FC236}">
                      <a16:creationId xmlns:a16="http://schemas.microsoft.com/office/drawing/2014/main" id="{05589CF9-A451-06AC-9C2A-83607472696E}"/>
                    </a:ext>
                  </a:extLst>
                </p:cNvPr>
                <p:cNvSpPr/>
                <p:nvPr/>
              </p:nvSpPr>
              <p:spPr>
                <a:xfrm>
                  <a:off x="6000816" y="2114032"/>
                  <a:ext cx="67284" cy="62364"/>
                </a:xfrm>
                <a:custGeom>
                  <a:avLst/>
                  <a:gdLst>
                    <a:gd name="connsiteX0" fmla="*/ 31606 w 67284"/>
                    <a:gd name="connsiteY0" fmla="*/ 49908 h 62364"/>
                    <a:gd name="connsiteX1" fmla="*/ 33226 w 67284"/>
                    <a:gd name="connsiteY1" fmla="*/ 52743 h 62364"/>
                    <a:gd name="connsiteX2" fmla="*/ 67242 w 67284"/>
                    <a:gd name="connsiteY2" fmla="*/ 45454 h 62364"/>
                    <a:gd name="connsiteX3" fmla="*/ 16623 w 67284"/>
                    <a:gd name="connsiteY3" fmla="*/ 100 h 62364"/>
                    <a:gd name="connsiteX4" fmla="*/ 20 w 67284"/>
                    <a:gd name="connsiteY4" fmla="*/ 21967 h 62364"/>
                    <a:gd name="connsiteX5" fmla="*/ 14193 w 67284"/>
                    <a:gd name="connsiteY5" fmla="*/ 49504 h 62364"/>
                    <a:gd name="connsiteX6" fmla="*/ 32011 w 67284"/>
                    <a:gd name="connsiteY6" fmla="*/ 50313 h 62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7284" h="62364">
                      <a:moveTo>
                        <a:pt x="31606" y="49908"/>
                      </a:moveTo>
                      <a:cubicBezTo>
                        <a:pt x="31606" y="49908"/>
                        <a:pt x="32416" y="51933"/>
                        <a:pt x="33226" y="52743"/>
                      </a:cubicBezTo>
                      <a:cubicBezTo>
                        <a:pt x="41325" y="69346"/>
                        <a:pt x="66432" y="62867"/>
                        <a:pt x="67242" y="45454"/>
                      </a:cubicBezTo>
                      <a:cubicBezTo>
                        <a:pt x="68457" y="16703"/>
                        <a:pt x="43350" y="-1520"/>
                        <a:pt x="16623" y="100"/>
                      </a:cubicBezTo>
                      <a:cubicBezTo>
                        <a:pt x="5284" y="505"/>
                        <a:pt x="-385" y="12248"/>
                        <a:pt x="20" y="21967"/>
                      </a:cubicBezTo>
                      <a:cubicBezTo>
                        <a:pt x="20" y="32496"/>
                        <a:pt x="5690" y="43429"/>
                        <a:pt x="14193" y="49504"/>
                      </a:cubicBezTo>
                      <a:cubicBezTo>
                        <a:pt x="19458" y="53553"/>
                        <a:pt x="26747" y="53553"/>
                        <a:pt x="32011" y="50313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40" name="شكل حر: شكل 3739">
                  <a:extLst>
                    <a:ext uri="{FF2B5EF4-FFF2-40B4-BE49-F238E27FC236}">
                      <a16:creationId xmlns:a16="http://schemas.microsoft.com/office/drawing/2014/main" id="{921882F9-741B-9B72-2041-7121F27E5FCA}"/>
                    </a:ext>
                  </a:extLst>
                </p:cNvPr>
                <p:cNvSpPr/>
                <p:nvPr/>
              </p:nvSpPr>
              <p:spPr>
                <a:xfrm>
                  <a:off x="6153782" y="2258698"/>
                  <a:ext cx="59403" cy="59057"/>
                </a:xfrm>
                <a:custGeom>
                  <a:avLst/>
                  <a:gdLst>
                    <a:gd name="connsiteX0" fmla="*/ 19563 w 59403"/>
                    <a:gd name="connsiteY0" fmla="*/ 405 h 59057"/>
                    <a:gd name="connsiteX1" fmla="*/ 125 w 59403"/>
                    <a:gd name="connsiteY1" fmla="*/ 22677 h 59057"/>
                    <a:gd name="connsiteX2" fmla="*/ 1745 w 59403"/>
                    <a:gd name="connsiteY2" fmla="*/ 34016 h 59057"/>
                    <a:gd name="connsiteX3" fmla="*/ 5795 w 59403"/>
                    <a:gd name="connsiteY3" fmla="*/ 44949 h 59057"/>
                    <a:gd name="connsiteX4" fmla="*/ 16728 w 59403"/>
                    <a:gd name="connsiteY4" fmla="*/ 55883 h 59057"/>
                    <a:gd name="connsiteX5" fmla="*/ 30497 w 59403"/>
                    <a:gd name="connsiteY5" fmla="*/ 57098 h 59057"/>
                    <a:gd name="connsiteX6" fmla="*/ 36571 w 59403"/>
                    <a:gd name="connsiteY6" fmla="*/ 58718 h 59057"/>
                    <a:gd name="connsiteX7" fmla="*/ 58033 w 59403"/>
                    <a:gd name="connsiteY7" fmla="*/ 43734 h 59057"/>
                    <a:gd name="connsiteX8" fmla="*/ 19563 w 59403"/>
                    <a:gd name="connsiteY8" fmla="*/ 0 h 5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9403" h="59057">
                      <a:moveTo>
                        <a:pt x="19563" y="405"/>
                      </a:moveTo>
                      <a:cubicBezTo>
                        <a:pt x="6605" y="405"/>
                        <a:pt x="-1089" y="10529"/>
                        <a:pt x="125" y="22677"/>
                      </a:cubicBezTo>
                      <a:cubicBezTo>
                        <a:pt x="125" y="26727"/>
                        <a:pt x="935" y="30371"/>
                        <a:pt x="1745" y="34016"/>
                      </a:cubicBezTo>
                      <a:cubicBezTo>
                        <a:pt x="2555" y="37660"/>
                        <a:pt x="4175" y="41305"/>
                        <a:pt x="5795" y="44949"/>
                      </a:cubicBezTo>
                      <a:cubicBezTo>
                        <a:pt x="7819" y="49809"/>
                        <a:pt x="12679" y="52643"/>
                        <a:pt x="16728" y="55883"/>
                      </a:cubicBezTo>
                      <a:cubicBezTo>
                        <a:pt x="21183" y="59122"/>
                        <a:pt x="26042" y="59122"/>
                        <a:pt x="30497" y="57098"/>
                      </a:cubicBezTo>
                      <a:cubicBezTo>
                        <a:pt x="32521" y="57908"/>
                        <a:pt x="34546" y="58313"/>
                        <a:pt x="36571" y="58718"/>
                      </a:cubicBezTo>
                      <a:cubicBezTo>
                        <a:pt x="47504" y="60742"/>
                        <a:pt x="55199" y="53453"/>
                        <a:pt x="58033" y="43734"/>
                      </a:cubicBezTo>
                      <a:cubicBezTo>
                        <a:pt x="65322" y="19438"/>
                        <a:pt x="42240" y="810"/>
                        <a:pt x="19563" y="0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41" name="شكل حر: شكل 3740">
                  <a:extLst>
                    <a:ext uri="{FF2B5EF4-FFF2-40B4-BE49-F238E27FC236}">
                      <a16:creationId xmlns:a16="http://schemas.microsoft.com/office/drawing/2014/main" id="{B986E2E5-1A20-069E-B455-A149DCA45BF5}"/>
                    </a:ext>
                  </a:extLst>
                </p:cNvPr>
                <p:cNvSpPr/>
                <p:nvPr/>
              </p:nvSpPr>
              <p:spPr>
                <a:xfrm>
                  <a:off x="6032372" y="2334350"/>
                  <a:ext cx="90653" cy="106366"/>
                </a:xfrm>
                <a:custGeom>
                  <a:avLst/>
                  <a:gdLst>
                    <a:gd name="connsiteX0" fmla="*/ 68892 w 90653"/>
                    <a:gd name="connsiteY0" fmla="*/ 21131 h 106366"/>
                    <a:gd name="connsiteX1" fmla="*/ 23133 w 90653"/>
                    <a:gd name="connsiteY1" fmla="*/ 479 h 106366"/>
                    <a:gd name="connsiteX2" fmla="*/ 11795 w 90653"/>
                    <a:gd name="connsiteY2" fmla="*/ 74989 h 106366"/>
                    <a:gd name="connsiteX3" fmla="*/ 13414 w 90653"/>
                    <a:gd name="connsiteY3" fmla="*/ 77419 h 106366"/>
                    <a:gd name="connsiteX4" fmla="*/ 30827 w 90653"/>
                    <a:gd name="connsiteY4" fmla="*/ 98071 h 106366"/>
                    <a:gd name="connsiteX5" fmla="*/ 89545 w 90653"/>
                    <a:gd name="connsiteY5" fmla="*/ 79039 h 106366"/>
                    <a:gd name="connsiteX6" fmla="*/ 68892 w 90653"/>
                    <a:gd name="connsiteY6" fmla="*/ 21131 h 10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0653" h="106366">
                      <a:moveTo>
                        <a:pt x="68892" y="21131"/>
                      </a:moveTo>
                      <a:cubicBezTo>
                        <a:pt x="58769" y="7768"/>
                        <a:pt x="40546" y="-2356"/>
                        <a:pt x="23133" y="479"/>
                      </a:cubicBezTo>
                      <a:cubicBezTo>
                        <a:pt x="-11288" y="6553"/>
                        <a:pt x="-354" y="55147"/>
                        <a:pt x="11795" y="74989"/>
                      </a:cubicBezTo>
                      <a:cubicBezTo>
                        <a:pt x="12199" y="75799"/>
                        <a:pt x="13009" y="76609"/>
                        <a:pt x="13414" y="77419"/>
                      </a:cubicBezTo>
                      <a:cubicBezTo>
                        <a:pt x="18274" y="85518"/>
                        <a:pt x="23943" y="92402"/>
                        <a:pt x="30827" y="98071"/>
                      </a:cubicBezTo>
                      <a:cubicBezTo>
                        <a:pt x="51884" y="115484"/>
                        <a:pt x="82661" y="103741"/>
                        <a:pt x="89545" y="79039"/>
                      </a:cubicBezTo>
                      <a:cubicBezTo>
                        <a:pt x="94809" y="60006"/>
                        <a:pt x="80231" y="35709"/>
                        <a:pt x="68892" y="21131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42" name="شكل حر: شكل 3741">
                  <a:extLst>
                    <a:ext uri="{FF2B5EF4-FFF2-40B4-BE49-F238E27FC236}">
                      <a16:creationId xmlns:a16="http://schemas.microsoft.com/office/drawing/2014/main" id="{13241C58-F8EC-A74B-0223-F2B6551A36F9}"/>
                    </a:ext>
                  </a:extLst>
                </p:cNvPr>
                <p:cNvSpPr/>
                <p:nvPr/>
              </p:nvSpPr>
              <p:spPr>
                <a:xfrm>
                  <a:off x="6065429" y="2456959"/>
                  <a:ext cx="54212" cy="60607"/>
                </a:xfrm>
                <a:custGeom>
                  <a:avLst/>
                  <a:gdLst>
                    <a:gd name="connsiteX0" fmla="*/ 14778 w 54212"/>
                    <a:gd name="connsiteY0" fmla="*/ 6643 h 60607"/>
                    <a:gd name="connsiteX1" fmla="*/ 11943 w 54212"/>
                    <a:gd name="connsiteY1" fmla="*/ 12312 h 60607"/>
                    <a:gd name="connsiteX2" fmla="*/ 10323 w 54212"/>
                    <a:gd name="connsiteY2" fmla="*/ 12717 h 60607"/>
                    <a:gd name="connsiteX3" fmla="*/ 199 w 54212"/>
                    <a:gd name="connsiteY3" fmla="*/ 30535 h 60607"/>
                    <a:gd name="connsiteX4" fmla="*/ 32595 w 54212"/>
                    <a:gd name="connsiteY4" fmla="*/ 60501 h 60607"/>
                    <a:gd name="connsiteX5" fmla="*/ 54058 w 54212"/>
                    <a:gd name="connsiteY5" fmla="*/ 40253 h 60607"/>
                    <a:gd name="connsiteX6" fmla="*/ 35430 w 54212"/>
                    <a:gd name="connsiteY6" fmla="*/ 2188 h 60607"/>
                    <a:gd name="connsiteX7" fmla="*/ 15182 w 54212"/>
                    <a:gd name="connsiteY7" fmla="*/ 6643 h 60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212" h="60607">
                      <a:moveTo>
                        <a:pt x="14778" y="6643"/>
                      </a:moveTo>
                      <a:cubicBezTo>
                        <a:pt x="14778" y="6643"/>
                        <a:pt x="12348" y="10692"/>
                        <a:pt x="11943" y="12312"/>
                      </a:cubicBezTo>
                      <a:cubicBezTo>
                        <a:pt x="11133" y="12312"/>
                        <a:pt x="10728" y="12312"/>
                        <a:pt x="10323" y="12717"/>
                      </a:cubicBezTo>
                      <a:cubicBezTo>
                        <a:pt x="3439" y="15551"/>
                        <a:pt x="-1015" y="22841"/>
                        <a:pt x="199" y="30535"/>
                      </a:cubicBezTo>
                      <a:cubicBezTo>
                        <a:pt x="2629" y="49162"/>
                        <a:pt x="14778" y="58476"/>
                        <a:pt x="32595" y="60501"/>
                      </a:cubicBezTo>
                      <a:cubicBezTo>
                        <a:pt x="44339" y="61716"/>
                        <a:pt x="55677" y="52402"/>
                        <a:pt x="54058" y="40253"/>
                      </a:cubicBezTo>
                      <a:cubicBezTo>
                        <a:pt x="52438" y="27295"/>
                        <a:pt x="46769" y="9477"/>
                        <a:pt x="35430" y="2188"/>
                      </a:cubicBezTo>
                      <a:cubicBezTo>
                        <a:pt x="28546" y="-1861"/>
                        <a:pt x="19637" y="-242"/>
                        <a:pt x="15182" y="6643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43" name="شكل حر: شكل 3742">
                  <a:extLst>
                    <a:ext uri="{FF2B5EF4-FFF2-40B4-BE49-F238E27FC236}">
                      <a16:creationId xmlns:a16="http://schemas.microsoft.com/office/drawing/2014/main" id="{B374332F-BA74-D97E-8550-5393E2DD7628}"/>
                    </a:ext>
                  </a:extLst>
                </p:cNvPr>
                <p:cNvSpPr/>
                <p:nvPr/>
              </p:nvSpPr>
              <p:spPr>
                <a:xfrm>
                  <a:off x="5737199" y="2507463"/>
                  <a:ext cx="56670" cy="88711"/>
                </a:xfrm>
                <a:custGeom>
                  <a:avLst/>
                  <a:gdLst>
                    <a:gd name="connsiteX0" fmla="*/ 4470 w 56670"/>
                    <a:gd name="connsiteY0" fmla="*/ 11212 h 88711"/>
                    <a:gd name="connsiteX1" fmla="*/ 826 w 56670"/>
                    <a:gd name="connsiteY1" fmla="*/ 42393 h 88711"/>
                    <a:gd name="connsiteX2" fmla="*/ 31602 w 56670"/>
                    <a:gd name="connsiteY2" fmla="*/ 88557 h 88711"/>
                    <a:gd name="connsiteX3" fmla="*/ 55899 w 56670"/>
                    <a:gd name="connsiteY3" fmla="*/ 60211 h 88711"/>
                    <a:gd name="connsiteX4" fmla="*/ 28767 w 56670"/>
                    <a:gd name="connsiteY4" fmla="*/ 1493 h 88711"/>
                    <a:gd name="connsiteX5" fmla="*/ 4470 w 56670"/>
                    <a:gd name="connsiteY5" fmla="*/ 11617 h 88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670" h="88711">
                      <a:moveTo>
                        <a:pt x="4470" y="11212"/>
                      </a:moveTo>
                      <a:cubicBezTo>
                        <a:pt x="1636" y="19311"/>
                        <a:pt x="-389" y="31055"/>
                        <a:pt x="826" y="42393"/>
                      </a:cubicBezTo>
                      <a:cubicBezTo>
                        <a:pt x="-3224" y="64260"/>
                        <a:pt x="7710" y="90987"/>
                        <a:pt x="31602" y="88557"/>
                      </a:cubicBezTo>
                      <a:cubicBezTo>
                        <a:pt x="46585" y="86937"/>
                        <a:pt x="53874" y="73169"/>
                        <a:pt x="55899" y="60211"/>
                      </a:cubicBezTo>
                      <a:cubicBezTo>
                        <a:pt x="59544" y="37939"/>
                        <a:pt x="50230" y="11212"/>
                        <a:pt x="28767" y="1493"/>
                      </a:cubicBezTo>
                      <a:cubicBezTo>
                        <a:pt x="20263" y="-2556"/>
                        <a:pt x="7305" y="1898"/>
                        <a:pt x="4470" y="11617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44" name="شكل حر: شكل 3743">
                  <a:extLst>
                    <a:ext uri="{FF2B5EF4-FFF2-40B4-BE49-F238E27FC236}">
                      <a16:creationId xmlns:a16="http://schemas.microsoft.com/office/drawing/2014/main" id="{F398952B-44BE-8FA3-665A-10D9EB1722F1}"/>
                    </a:ext>
                  </a:extLst>
                </p:cNvPr>
                <p:cNvSpPr/>
                <p:nvPr/>
              </p:nvSpPr>
              <p:spPr>
                <a:xfrm>
                  <a:off x="6124902" y="2385852"/>
                  <a:ext cx="68742" cy="70522"/>
                </a:xfrm>
                <a:custGeom>
                  <a:avLst/>
                  <a:gdLst>
                    <a:gd name="connsiteX0" fmla="*/ 31839 w 68742"/>
                    <a:gd name="connsiteY0" fmla="*/ 0 h 70522"/>
                    <a:gd name="connsiteX1" fmla="*/ 9162 w 68742"/>
                    <a:gd name="connsiteY1" fmla="*/ 7289 h 70522"/>
                    <a:gd name="connsiteX2" fmla="*/ 5518 w 68742"/>
                    <a:gd name="connsiteY2" fmla="*/ 47379 h 70522"/>
                    <a:gd name="connsiteX3" fmla="*/ 18881 w 68742"/>
                    <a:gd name="connsiteY3" fmla="*/ 55883 h 70522"/>
                    <a:gd name="connsiteX4" fmla="*/ 34269 w 68742"/>
                    <a:gd name="connsiteY4" fmla="*/ 68436 h 70522"/>
                    <a:gd name="connsiteX5" fmla="*/ 65045 w 68742"/>
                    <a:gd name="connsiteY5" fmla="*/ 58718 h 70522"/>
                    <a:gd name="connsiteX6" fmla="*/ 66665 w 68742"/>
                    <a:gd name="connsiteY6" fmla="*/ 27941 h 70522"/>
                    <a:gd name="connsiteX7" fmla="*/ 31839 w 68742"/>
                    <a:gd name="connsiteY7" fmla="*/ 0 h 70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8742" h="70522">
                      <a:moveTo>
                        <a:pt x="31839" y="0"/>
                      </a:moveTo>
                      <a:cubicBezTo>
                        <a:pt x="23740" y="0"/>
                        <a:pt x="15237" y="1620"/>
                        <a:pt x="9162" y="7289"/>
                      </a:cubicBezTo>
                      <a:cubicBezTo>
                        <a:pt x="-2581" y="18223"/>
                        <a:pt x="-2176" y="34016"/>
                        <a:pt x="5518" y="47379"/>
                      </a:cubicBezTo>
                      <a:cubicBezTo>
                        <a:pt x="7947" y="51833"/>
                        <a:pt x="13617" y="55478"/>
                        <a:pt x="18881" y="55883"/>
                      </a:cubicBezTo>
                      <a:cubicBezTo>
                        <a:pt x="22931" y="60742"/>
                        <a:pt x="28195" y="66007"/>
                        <a:pt x="34269" y="68436"/>
                      </a:cubicBezTo>
                      <a:cubicBezTo>
                        <a:pt x="46013" y="72891"/>
                        <a:pt x="58566" y="70461"/>
                        <a:pt x="65045" y="58718"/>
                      </a:cubicBezTo>
                      <a:cubicBezTo>
                        <a:pt x="70310" y="49404"/>
                        <a:pt x="69095" y="38065"/>
                        <a:pt x="66665" y="27941"/>
                      </a:cubicBezTo>
                      <a:cubicBezTo>
                        <a:pt x="63021" y="12958"/>
                        <a:pt x="47228" y="810"/>
                        <a:pt x="31839" y="0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45" name="شكل حر: شكل 3744">
                  <a:extLst>
                    <a:ext uri="{FF2B5EF4-FFF2-40B4-BE49-F238E27FC236}">
                      <a16:creationId xmlns:a16="http://schemas.microsoft.com/office/drawing/2014/main" id="{7176910B-F7F9-8E21-3AB7-3A5350E9B2AA}"/>
                    </a:ext>
                  </a:extLst>
                </p:cNvPr>
                <p:cNvSpPr/>
                <p:nvPr/>
              </p:nvSpPr>
              <p:spPr>
                <a:xfrm>
                  <a:off x="5557959" y="2531384"/>
                  <a:ext cx="50206" cy="65562"/>
                </a:xfrm>
                <a:custGeom>
                  <a:avLst/>
                  <a:gdLst>
                    <a:gd name="connsiteX0" fmla="*/ 18491 w 50206"/>
                    <a:gd name="connsiteY0" fmla="*/ 3084 h 65562"/>
                    <a:gd name="connsiteX1" fmla="*/ 268 w 50206"/>
                    <a:gd name="connsiteY1" fmla="*/ 41149 h 65562"/>
                    <a:gd name="connsiteX2" fmla="*/ 12012 w 50206"/>
                    <a:gd name="connsiteY2" fmla="*/ 58157 h 65562"/>
                    <a:gd name="connsiteX3" fmla="*/ 33474 w 50206"/>
                    <a:gd name="connsiteY3" fmla="*/ 62206 h 65562"/>
                    <a:gd name="connsiteX4" fmla="*/ 50077 w 50206"/>
                    <a:gd name="connsiteY4" fmla="*/ 31025 h 65562"/>
                    <a:gd name="connsiteX5" fmla="*/ 46838 w 50206"/>
                    <a:gd name="connsiteY5" fmla="*/ 8753 h 65562"/>
                    <a:gd name="connsiteX6" fmla="*/ 18491 w 50206"/>
                    <a:gd name="connsiteY6" fmla="*/ 3084 h 65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206" h="65562">
                      <a:moveTo>
                        <a:pt x="18491" y="3084"/>
                      </a:moveTo>
                      <a:cubicBezTo>
                        <a:pt x="4318" y="9968"/>
                        <a:pt x="-1351" y="26571"/>
                        <a:pt x="268" y="41149"/>
                      </a:cubicBezTo>
                      <a:cubicBezTo>
                        <a:pt x="1078" y="48438"/>
                        <a:pt x="5938" y="54512"/>
                        <a:pt x="12012" y="58157"/>
                      </a:cubicBezTo>
                      <a:cubicBezTo>
                        <a:pt x="16061" y="66256"/>
                        <a:pt x="25780" y="67876"/>
                        <a:pt x="33474" y="62206"/>
                      </a:cubicBezTo>
                      <a:cubicBezTo>
                        <a:pt x="43193" y="54917"/>
                        <a:pt x="49267" y="43174"/>
                        <a:pt x="50077" y="31025"/>
                      </a:cubicBezTo>
                      <a:cubicBezTo>
                        <a:pt x="50482" y="23736"/>
                        <a:pt x="50077" y="15232"/>
                        <a:pt x="46838" y="8753"/>
                      </a:cubicBezTo>
                      <a:cubicBezTo>
                        <a:pt x="41168" y="-2180"/>
                        <a:pt x="28210" y="-1370"/>
                        <a:pt x="18491" y="3084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46" name="شكل حر: شكل 3745">
                  <a:extLst>
                    <a:ext uri="{FF2B5EF4-FFF2-40B4-BE49-F238E27FC236}">
                      <a16:creationId xmlns:a16="http://schemas.microsoft.com/office/drawing/2014/main" id="{C7F47362-A1CC-D326-CF14-2640AE733F48}"/>
                    </a:ext>
                  </a:extLst>
                </p:cNvPr>
                <p:cNvSpPr/>
                <p:nvPr/>
              </p:nvSpPr>
              <p:spPr>
                <a:xfrm>
                  <a:off x="5443217" y="2602204"/>
                  <a:ext cx="49792" cy="56583"/>
                </a:xfrm>
                <a:custGeom>
                  <a:avLst/>
                  <a:gdLst>
                    <a:gd name="connsiteX0" fmla="*/ 16608 w 49792"/>
                    <a:gd name="connsiteY0" fmla="*/ 296 h 56583"/>
                    <a:gd name="connsiteX1" fmla="*/ 2840 w 49792"/>
                    <a:gd name="connsiteY1" fmla="*/ 42815 h 56583"/>
                    <a:gd name="connsiteX2" fmla="*/ 11748 w 49792"/>
                    <a:gd name="connsiteY2" fmla="*/ 52534 h 56583"/>
                    <a:gd name="connsiteX3" fmla="*/ 21872 w 49792"/>
                    <a:gd name="connsiteY3" fmla="*/ 56584 h 56583"/>
                    <a:gd name="connsiteX4" fmla="*/ 49004 w 49792"/>
                    <a:gd name="connsiteY4" fmla="*/ 37146 h 56583"/>
                    <a:gd name="connsiteX5" fmla="*/ 40500 w 49792"/>
                    <a:gd name="connsiteY5" fmla="*/ 10420 h 56583"/>
                    <a:gd name="connsiteX6" fmla="*/ 16608 w 49792"/>
                    <a:gd name="connsiteY6" fmla="*/ 296 h 56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792" h="56583">
                      <a:moveTo>
                        <a:pt x="16608" y="296"/>
                      </a:moveTo>
                      <a:cubicBezTo>
                        <a:pt x="-3235" y="3535"/>
                        <a:pt x="-1615" y="28642"/>
                        <a:pt x="2840" y="42815"/>
                      </a:cubicBezTo>
                      <a:cubicBezTo>
                        <a:pt x="4459" y="47270"/>
                        <a:pt x="7699" y="50914"/>
                        <a:pt x="11748" y="52534"/>
                      </a:cubicBezTo>
                      <a:cubicBezTo>
                        <a:pt x="14583" y="54964"/>
                        <a:pt x="18228" y="56584"/>
                        <a:pt x="21872" y="56584"/>
                      </a:cubicBezTo>
                      <a:cubicBezTo>
                        <a:pt x="34021" y="56179"/>
                        <a:pt x="45764" y="49295"/>
                        <a:pt x="49004" y="37146"/>
                      </a:cubicBezTo>
                      <a:cubicBezTo>
                        <a:pt x="51838" y="27832"/>
                        <a:pt x="46574" y="17709"/>
                        <a:pt x="40500" y="10420"/>
                      </a:cubicBezTo>
                      <a:cubicBezTo>
                        <a:pt x="34831" y="3940"/>
                        <a:pt x="25922" y="-1324"/>
                        <a:pt x="16608" y="296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47" name="شكل حر: شكل 3746">
                  <a:extLst>
                    <a:ext uri="{FF2B5EF4-FFF2-40B4-BE49-F238E27FC236}">
                      <a16:creationId xmlns:a16="http://schemas.microsoft.com/office/drawing/2014/main" id="{0928696C-BABD-F683-7206-7702F3E729BA}"/>
                    </a:ext>
                  </a:extLst>
                </p:cNvPr>
                <p:cNvSpPr/>
                <p:nvPr/>
              </p:nvSpPr>
              <p:spPr>
                <a:xfrm>
                  <a:off x="5455507" y="2209553"/>
                  <a:ext cx="58233" cy="63267"/>
                </a:xfrm>
                <a:custGeom>
                  <a:avLst/>
                  <a:gdLst>
                    <a:gd name="connsiteX0" fmla="*/ 23350 w 58233"/>
                    <a:gd name="connsiteY0" fmla="*/ 62914 h 63267"/>
                    <a:gd name="connsiteX1" fmla="*/ 56556 w 58233"/>
                    <a:gd name="connsiteY1" fmla="*/ 14320 h 63267"/>
                    <a:gd name="connsiteX2" fmla="*/ 14037 w 58233"/>
                    <a:gd name="connsiteY2" fmla="*/ 12295 h 63267"/>
                    <a:gd name="connsiteX3" fmla="*/ 268 w 58233"/>
                    <a:gd name="connsiteY3" fmla="*/ 43476 h 63267"/>
                    <a:gd name="connsiteX4" fmla="*/ 23350 w 58233"/>
                    <a:gd name="connsiteY4" fmla="*/ 62509 h 63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233" h="63267">
                      <a:moveTo>
                        <a:pt x="23350" y="62914"/>
                      </a:moveTo>
                      <a:cubicBezTo>
                        <a:pt x="50482" y="65344"/>
                        <a:pt x="63035" y="37402"/>
                        <a:pt x="56556" y="14320"/>
                      </a:cubicBezTo>
                      <a:cubicBezTo>
                        <a:pt x="50482" y="-8357"/>
                        <a:pt x="25780" y="-258"/>
                        <a:pt x="14037" y="12295"/>
                      </a:cubicBezTo>
                      <a:cubicBezTo>
                        <a:pt x="6343" y="20799"/>
                        <a:pt x="1888" y="32543"/>
                        <a:pt x="268" y="43476"/>
                      </a:cubicBezTo>
                      <a:cubicBezTo>
                        <a:pt x="-2161" y="58459"/>
                        <a:pt x="12417" y="65748"/>
                        <a:pt x="23350" y="62509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3511" name="رسم 12">
                <a:extLst>
                  <a:ext uri="{FF2B5EF4-FFF2-40B4-BE49-F238E27FC236}">
                    <a16:creationId xmlns:a16="http://schemas.microsoft.com/office/drawing/2014/main" id="{80796BC6-F88C-9DFC-A920-A73FDD48DFAA}"/>
                  </a:ext>
                </a:extLst>
              </p:cNvPr>
              <p:cNvGrpSpPr/>
              <p:nvPr/>
            </p:nvGrpSpPr>
            <p:grpSpPr>
              <a:xfrm>
                <a:off x="5442522" y="2019619"/>
                <a:ext cx="624990" cy="471924"/>
                <a:chOff x="5442522" y="2019619"/>
                <a:chExt cx="624990" cy="471924"/>
              </a:xfrm>
              <a:solidFill>
                <a:srgbClr val="9C0000"/>
              </a:solidFill>
            </p:grpSpPr>
            <p:sp>
              <p:nvSpPr>
                <p:cNvPr id="3708" name="شكل حر: شكل 3707">
                  <a:extLst>
                    <a:ext uri="{FF2B5EF4-FFF2-40B4-BE49-F238E27FC236}">
                      <a16:creationId xmlns:a16="http://schemas.microsoft.com/office/drawing/2014/main" id="{4D25505C-D89C-4EDD-F327-6854AF744DDB}"/>
                    </a:ext>
                  </a:extLst>
                </p:cNvPr>
                <p:cNvSpPr/>
                <p:nvPr/>
              </p:nvSpPr>
              <p:spPr>
                <a:xfrm>
                  <a:off x="5442522" y="2243646"/>
                  <a:ext cx="121019" cy="161643"/>
                </a:xfrm>
                <a:custGeom>
                  <a:avLst/>
                  <a:gdLst>
                    <a:gd name="connsiteX0" fmla="*/ 119350 w 121019"/>
                    <a:gd name="connsiteY0" fmla="*/ 102521 h 161643"/>
                    <a:gd name="connsiteX1" fmla="*/ 72376 w 121019"/>
                    <a:gd name="connsiteY1" fmla="*/ 63241 h 161643"/>
                    <a:gd name="connsiteX2" fmla="*/ 72376 w 121019"/>
                    <a:gd name="connsiteY2" fmla="*/ 54737 h 161643"/>
                    <a:gd name="connsiteX3" fmla="*/ 86954 w 121019"/>
                    <a:gd name="connsiteY3" fmla="*/ 54737 h 161643"/>
                    <a:gd name="connsiteX4" fmla="*/ 111656 w 121019"/>
                    <a:gd name="connsiteY4" fmla="*/ 17482 h 161643"/>
                    <a:gd name="connsiteX5" fmla="*/ 102342 w 121019"/>
                    <a:gd name="connsiteY5" fmla="*/ 1689 h 161643"/>
                    <a:gd name="connsiteX6" fmla="*/ 78450 w 121019"/>
                    <a:gd name="connsiteY6" fmla="*/ 4118 h 161643"/>
                    <a:gd name="connsiteX7" fmla="*/ 69946 w 121019"/>
                    <a:gd name="connsiteY7" fmla="*/ 22746 h 161643"/>
                    <a:gd name="connsiteX8" fmla="*/ 66302 w 121019"/>
                    <a:gd name="connsiteY8" fmla="*/ 30845 h 161643"/>
                    <a:gd name="connsiteX9" fmla="*/ 43219 w 121019"/>
                    <a:gd name="connsiteY9" fmla="*/ 18697 h 161643"/>
                    <a:gd name="connsiteX10" fmla="*/ 2725 w 121019"/>
                    <a:gd name="connsiteY10" fmla="*/ 43399 h 161643"/>
                    <a:gd name="connsiteX11" fmla="*/ 15278 w 121019"/>
                    <a:gd name="connsiteY11" fmla="*/ 89563 h 161643"/>
                    <a:gd name="connsiteX12" fmla="*/ 42410 w 121019"/>
                    <a:gd name="connsiteY12" fmla="*/ 104951 h 161643"/>
                    <a:gd name="connsiteX13" fmla="*/ 53343 w 121019"/>
                    <a:gd name="connsiteY13" fmla="*/ 99686 h 161643"/>
                    <a:gd name="connsiteX14" fmla="*/ 60227 w 121019"/>
                    <a:gd name="connsiteY14" fmla="*/ 135727 h 161643"/>
                    <a:gd name="connsiteX15" fmla="*/ 69946 w 121019"/>
                    <a:gd name="connsiteY15" fmla="*/ 149090 h 161643"/>
                    <a:gd name="connsiteX16" fmla="*/ 71161 w 121019"/>
                    <a:gd name="connsiteY16" fmla="*/ 151520 h 161643"/>
                    <a:gd name="connsiteX17" fmla="*/ 86954 w 121019"/>
                    <a:gd name="connsiteY17" fmla="*/ 161643 h 161643"/>
                    <a:gd name="connsiteX18" fmla="*/ 119755 w 121019"/>
                    <a:gd name="connsiteY18" fmla="*/ 102521 h 161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21019" h="161643">
                      <a:moveTo>
                        <a:pt x="119350" y="102521"/>
                      </a:moveTo>
                      <a:cubicBezTo>
                        <a:pt x="115705" y="81464"/>
                        <a:pt x="95863" y="51093"/>
                        <a:pt x="72376" y="63241"/>
                      </a:cubicBezTo>
                      <a:cubicBezTo>
                        <a:pt x="72376" y="60406"/>
                        <a:pt x="72376" y="57572"/>
                        <a:pt x="72376" y="54737"/>
                      </a:cubicBezTo>
                      <a:cubicBezTo>
                        <a:pt x="76425" y="56762"/>
                        <a:pt x="81690" y="57167"/>
                        <a:pt x="86954" y="54737"/>
                      </a:cubicBezTo>
                      <a:cubicBezTo>
                        <a:pt x="101127" y="47043"/>
                        <a:pt x="109631" y="32870"/>
                        <a:pt x="111656" y="17482"/>
                      </a:cubicBezTo>
                      <a:cubicBezTo>
                        <a:pt x="112466" y="11408"/>
                        <a:pt x="108821" y="3714"/>
                        <a:pt x="102342" y="1689"/>
                      </a:cubicBezTo>
                      <a:cubicBezTo>
                        <a:pt x="94243" y="-336"/>
                        <a:pt x="85334" y="-1551"/>
                        <a:pt x="78450" y="4118"/>
                      </a:cubicBezTo>
                      <a:cubicBezTo>
                        <a:pt x="72376" y="8978"/>
                        <a:pt x="69541" y="15457"/>
                        <a:pt x="69946" y="22746"/>
                      </a:cubicBezTo>
                      <a:cubicBezTo>
                        <a:pt x="68326" y="25176"/>
                        <a:pt x="67516" y="28010"/>
                        <a:pt x="66302" y="30845"/>
                      </a:cubicBezTo>
                      <a:cubicBezTo>
                        <a:pt x="61037" y="21936"/>
                        <a:pt x="52128" y="17482"/>
                        <a:pt x="43219" y="18697"/>
                      </a:cubicBezTo>
                      <a:cubicBezTo>
                        <a:pt x="26212" y="15457"/>
                        <a:pt x="10014" y="28415"/>
                        <a:pt x="2725" y="43399"/>
                      </a:cubicBezTo>
                      <a:cubicBezTo>
                        <a:pt x="-4160" y="58787"/>
                        <a:pt x="2725" y="77819"/>
                        <a:pt x="15278" y="89563"/>
                      </a:cubicBezTo>
                      <a:cubicBezTo>
                        <a:pt x="18113" y="101306"/>
                        <a:pt x="26617" y="109000"/>
                        <a:pt x="42410" y="104951"/>
                      </a:cubicBezTo>
                      <a:cubicBezTo>
                        <a:pt x="46459" y="103736"/>
                        <a:pt x="50104" y="102116"/>
                        <a:pt x="53343" y="99686"/>
                      </a:cubicBezTo>
                      <a:cubicBezTo>
                        <a:pt x="53343" y="112240"/>
                        <a:pt x="56178" y="125603"/>
                        <a:pt x="60227" y="135727"/>
                      </a:cubicBezTo>
                      <a:cubicBezTo>
                        <a:pt x="62252" y="140586"/>
                        <a:pt x="65492" y="145446"/>
                        <a:pt x="69946" y="149090"/>
                      </a:cubicBezTo>
                      <a:cubicBezTo>
                        <a:pt x="69946" y="149900"/>
                        <a:pt x="70756" y="150710"/>
                        <a:pt x="71161" y="151520"/>
                      </a:cubicBezTo>
                      <a:cubicBezTo>
                        <a:pt x="73996" y="157999"/>
                        <a:pt x="79260" y="161643"/>
                        <a:pt x="86954" y="161643"/>
                      </a:cubicBezTo>
                      <a:cubicBezTo>
                        <a:pt x="117730" y="161643"/>
                        <a:pt x="124209" y="126413"/>
                        <a:pt x="119755" y="102521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09" name="شكل حر: شكل 3708">
                  <a:extLst>
                    <a:ext uri="{FF2B5EF4-FFF2-40B4-BE49-F238E27FC236}">
                      <a16:creationId xmlns:a16="http://schemas.microsoft.com/office/drawing/2014/main" id="{A9F5CF43-FCF5-CF38-2436-5659A732A31C}"/>
                    </a:ext>
                  </a:extLst>
                </p:cNvPr>
                <p:cNvSpPr/>
                <p:nvPr/>
              </p:nvSpPr>
              <p:spPr>
                <a:xfrm>
                  <a:off x="5475438" y="2379833"/>
                  <a:ext cx="33143" cy="44356"/>
                </a:xfrm>
                <a:custGeom>
                  <a:avLst/>
                  <a:gdLst>
                    <a:gd name="connsiteX0" fmla="*/ 25287 w 33143"/>
                    <a:gd name="connsiteY0" fmla="*/ 8853 h 44356"/>
                    <a:gd name="connsiteX1" fmla="*/ 21642 w 33143"/>
                    <a:gd name="connsiteY1" fmla="*/ 3589 h 44356"/>
                    <a:gd name="connsiteX2" fmla="*/ 5039 w 33143"/>
                    <a:gd name="connsiteY2" fmla="*/ 5614 h 44356"/>
                    <a:gd name="connsiteX3" fmla="*/ 3420 w 33143"/>
                    <a:gd name="connsiteY3" fmla="*/ 11283 h 44356"/>
                    <a:gd name="connsiteX4" fmla="*/ 990 w 33143"/>
                    <a:gd name="connsiteY4" fmla="*/ 25861 h 44356"/>
                    <a:gd name="connsiteX5" fmla="*/ 4229 w 33143"/>
                    <a:gd name="connsiteY5" fmla="*/ 35175 h 44356"/>
                    <a:gd name="connsiteX6" fmla="*/ 32981 w 33143"/>
                    <a:gd name="connsiteY6" fmla="*/ 28291 h 44356"/>
                    <a:gd name="connsiteX7" fmla="*/ 29336 w 33143"/>
                    <a:gd name="connsiteY7" fmla="*/ 14928 h 44356"/>
                    <a:gd name="connsiteX8" fmla="*/ 25287 w 33143"/>
                    <a:gd name="connsiteY8" fmla="*/ 8853 h 44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3143" h="44356">
                      <a:moveTo>
                        <a:pt x="25287" y="8853"/>
                      </a:moveTo>
                      <a:cubicBezTo>
                        <a:pt x="25287" y="8853"/>
                        <a:pt x="22857" y="5209"/>
                        <a:pt x="21642" y="3589"/>
                      </a:cubicBezTo>
                      <a:cubicBezTo>
                        <a:pt x="17188" y="-1675"/>
                        <a:pt x="7874" y="-1270"/>
                        <a:pt x="5039" y="5614"/>
                      </a:cubicBezTo>
                      <a:cubicBezTo>
                        <a:pt x="4229" y="7234"/>
                        <a:pt x="3825" y="9258"/>
                        <a:pt x="3420" y="11283"/>
                      </a:cubicBezTo>
                      <a:cubicBezTo>
                        <a:pt x="180" y="15332"/>
                        <a:pt x="-1035" y="20597"/>
                        <a:pt x="990" y="25861"/>
                      </a:cubicBezTo>
                      <a:cubicBezTo>
                        <a:pt x="2205" y="29101"/>
                        <a:pt x="3015" y="31935"/>
                        <a:pt x="4229" y="35175"/>
                      </a:cubicBezTo>
                      <a:cubicBezTo>
                        <a:pt x="9899" y="50968"/>
                        <a:pt x="35411" y="44894"/>
                        <a:pt x="32981" y="28291"/>
                      </a:cubicBezTo>
                      <a:cubicBezTo>
                        <a:pt x="32171" y="23836"/>
                        <a:pt x="31361" y="19382"/>
                        <a:pt x="29336" y="14928"/>
                      </a:cubicBezTo>
                      <a:cubicBezTo>
                        <a:pt x="28526" y="12498"/>
                        <a:pt x="26907" y="10473"/>
                        <a:pt x="25287" y="8853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10" name="شكل حر: شكل 3709">
                  <a:extLst>
                    <a:ext uri="{FF2B5EF4-FFF2-40B4-BE49-F238E27FC236}">
                      <a16:creationId xmlns:a16="http://schemas.microsoft.com/office/drawing/2014/main" id="{01809EF8-DEDA-ED1F-CDEF-B95CD62C5141}"/>
                    </a:ext>
                  </a:extLst>
                </p:cNvPr>
                <p:cNvSpPr/>
                <p:nvPr/>
              </p:nvSpPr>
              <p:spPr>
                <a:xfrm>
                  <a:off x="5475876" y="2215458"/>
                  <a:ext cx="37508" cy="44063"/>
                </a:xfrm>
                <a:custGeom>
                  <a:avLst/>
                  <a:gdLst>
                    <a:gd name="connsiteX0" fmla="*/ 20394 w 37508"/>
                    <a:gd name="connsiteY0" fmla="*/ 42836 h 44063"/>
                    <a:gd name="connsiteX1" fmla="*/ 34162 w 37508"/>
                    <a:gd name="connsiteY1" fmla="*/ 31902 h 44063"/>
                    <a:gd name="connsiteX2" fmla="*/ 24848 w 37508"/>
                    <a:gd name="connsiteY2" fmla="*/ 316 h 44063"/>
                    <a:gd name="connsiteX3" fmla="*/ 13914 w 37508"/>
                    <a:gd name="connsiteY3" fmla="*/ 5175 h 44063"/>
                    <a:gd name="connsiteX4" fmla="*/ 13914 w 37508"/>
                    <a:gd name="connsiteY4" fmla="*/ 5985 h 44063"/>
                    <a:gd name="connsiteX5" fmla="*/ 1766 w 37508"/>
                    <a:gd name="connsiteY5" fmla="*/ 18539 h 44063"/>
                    <a:gd name="connsiteX6" fmla="*/ 146 w 37508"/>
                    <a:gd name="connsiteY6" fmla="*/ 32712 h 44063"/>
                    <a:gd name="connsiteX7" fmla="*/ 5815 w 37508"/>
                    <a:gd name="connsiteY7" fmla="*/ 41621 h 44063"/>
                    <a:gd name="connsiteX8" fmla="*/ 20394 w 37508"/>
                    <a:gd name="connsiteY8" fmla="*/ 42836 h 44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7508" h="44063">
                      <a:moveTo>
                        <a:pt x="20394" y="42836"/>
                      </a:moveTo>
                      <a:cubicBezTo>
                        <a:pt x="26063" y="40811"/>
                        <a:pt x="30922" y="37166"/>
                        <a:pt x="34162" y="31902"/>
                      </a:cubicBezTo>
                      <a:cubicBezTo>
                        <a:pt x="40641" y="21778"/>
                        <a:pt x="37806" y="4365"/>
                        <a:pt x="24848" y="316"/>
                      </a:cubicBezTo>
                      <a:cubicBezTo>
                        <a:pt x="20394" y="-899"/>
                        <a:pt x="16344" y="1531"/>
                        <a:pt x="13914" y="5175"/>
                      </a:cubicBezTo>
                      <a:cubicBezTo>
                        <a:pt x="13914" y="5175"/>
                        <a:pt x="13914" y="5580"/>
                        <a:pt x="13914" y="5985"/>
                      </a:cubicBezTo>
                      <a:cubicBezTo>
                        <a:pt x="7435" y="8415"/>
                        <a:pt x="4600" y="11250"/>
                        <a:pt x="1766" y="18539"/>
                      </a:cubicBezTo>
                      <a:cubicBezTo>
                        <a:pt x="146" y="22993"/>
                        <a:pt x="-259" y="27853"/>
                        <a:pt x="146" y="32712"/>
                      </a:cubicBezTo>
                      <a:cubicBezTo>
                        <a:pt x="146" y="36356"/>
                        <a:pt x="3386" y="40001"/>
                        <a:pt x="5815" y="41621"/>
                      </a:cubicBezTo>
                      <a:cubicBezTo>
                        <a:pt x="10675" y="44860"/>
                        <a:pt x="15534" y="44455"/>
                        <a:pt x="20394" y="42836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11" name="شكل حر: شكل 3710">
                  <a:extLst>
                    <a:ext uri="{FF2B5EF4-FFF2-40B4-BE49-F238E27FC236}">
                      <a16:creationId xmlns:a16="http://schemas.microsoft.com/office/drawing/2014/main" id="{16F6DAD3-E7C3-B94A-71E3-4C35E313AC8D}"/>
                    </a:ext>
                  </a:extLst>
                </p:cNvPr>
                <p:cNvSpPr/>
                <p:nvPr/>
              </p:nvSpPr>
              <p:spPr>
                <a:xfrm>
                  <a:off x="5610466" y="2375168"/>
                  <a:ext cx="31912" cy="42181"/>
                </a:xfrm>
                <a:custGeom>
                  <a:avLst/>
                  <a:gdLst>
                    <a:gd name="connsiteX0" fmla="*/ 21867 w 31912"/>
                    <a:gd name="connsiteY0" fmla="*/ 155 h 42181"/>
                    <a:gd name="connsiteX1" fmla="*/ 10934 w 31912"/>
                    <a:gd name="connsiteY1" fmla="*/ 5824 h 42181"/>
                    <a:gd name="connsiteX2" fmla="*/ 9314 w 31912"/>
                    <a:gd name="connsiteY2" fmla="*/ 9064 h 42181"/>
                    <a:gd name="connsiteX3" fmla="*/ 0 w 31912"/>
                    <a:gd name="connsiteY3" fmla="*/ 13923 h 42181"/>
                    <a:gd name="connsiteX4" fmla="*/ 0 w 31912"/>
                    <a:gd name="connsiteY4" fmla="*/ 31336 h 42181"/>
                    <a:gd name="connsiteX5" fmla="*/ 8504 w 31912"/>
                    <a:gd name="connsiteY5" fmla="*/ 41460 h 42181"/>
                    <a:gd name="connsiteX6" fmla="*/ 23892 w 31912"/>
                    <a:gd name="connsiteY6" fmla="*/ 36601 h 42181"/>
                    <a:gd name="connsiteX7" fmla="*/ 27942 w 31912"/>
                    <a:gd name="connsiteY7" fmla="*/ 30931 h 42181"/>
                    <a:gd name="connsiteX8" fmla="*/ 31586 w 31912"/>
                    <a:gd name="connsiteY8" fmla="*/ 18378 h 42181"/>
                    <a:gd name="connsiteX9" fmla="*/ 30371 w 31912"/>
                    <a:gd name="connsiteY9" fmla="*/ 7039 h 42181"/>
                    <a:gd name="connsiteX10" fmla="*/ 22677 w 31912"/>
                    <a:gd name="connsiteY10" fmla="*/ 560 h 42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1912" h="42181">
                      <a:moveTo>
                        <a:pt x="21867" y="155"/>
                      </a:moveTo>
                      <a:cubicBezTo>
                        <a:pt x="17008" y="-655"/>
                        <a:pt x="13363" y="1775"/>
                        <a:pt x="10934" y="5824"/>
                      </a:cubicBezTo>
                      <a:cubicBezTo>
                        <a:pt x="10124" y="7039"/>
                        <a:pt x="9719" y="7849"/>
                        <a:pt x="9314" y="9064"/>
                      </a:cubicBezTo>
                      <a:cubicBezTo>
                        <a:pt x="5669" y="8254"/>
                        <a:pt x="1620" y="10684"/>
                        <a:pt x="0" y="13923"/>
                      </a:cubicBezTo>
                      <a:cubicBezTo>
                        <a:pt x="0" y="19593"/>
                        <a:pt x="0" y="25667"/>
                        <a:pt x="0" y="31336"/>
                      </a:cubicBezTo>
                      <a:cubicBezTo>
                        <a:pt x="810" y="35791"/>
                        <a:pt x="4454" y="39840"/>
                        <a:pt x="8504" y="41460"/>
                      </a:cubicBezTo>
                      <a:cubicBezTo>
                        <a:pt x="14578" y="43485"/>
                        <a:pt x="19842" y="41055"/>
                        <a:pt x="23892" y="36601"/>
                      </a:cubicBezTo>
                      <a:cubicBezTo>
                        <a:pt x="25512" y="34576"/>
                        <a:pt x="26727" y="32956"/>
                        <a:pt x="27942" y="30931"/>
                      </a:cubicBezTo>
                      <a:cubicBezTo>
                        <a:pt x="29966" y="26882"/>
                        <a:pt x="30776" y="22832"/>
                        <a:pt x="31586" y="18378"/>
                      </a:cubicBezTo>
                      <a:cubicBezTo>
                        <a:pt x="32396" y="14328"/>
                        <a:pt x="31586" y="10684"/>
                        <a:pt x="30371" y="7039"/>
                      </a:cubicBezTo>
                      <a:cubicBezTo>
                        <a:pt x="29561" y="3800"/>
                        <a:pt x="25917" y="965"/>
                        <a:pt x="22677" y="560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12" name="شكل حر: شكل 3711">
                  <a:extLst>
                    <a:ext uri="{FF2B5EF4-FFF2-40B4-BE49-F238E27FC236}">
                      <a16:creationId xmlns:a16="http://schemas.microsoft.com/office/drawing/2014/main" id="{196B6225-56A8-C2F7-2931-ADE27B0259C9}"/>
                    </a:ext>
                  </a:extLst>
                </p:cNvPr>
                <p:cNvSpPr/>
                <p:nvPr/>
              </p:nvSpPr>
              <p:spPr>
                <a:xfrm>
                  <a:off x="5813752" y="2251814"/>
                  <a:ext cx="54824" cy="59739"/>
                </a:xfrm>
                <a:custGeom>
                  <a:avLst/>
                  <a:gdLst>
                    <a:gd name="connsiteX0" fmla="*/ 27534 w 54824"/>
                    <a:gd name="connsiteY0" fmla="*/ 405 h 59739"/>
                    <a:gd name="connsiteX1" fmla="*/ 17815 w 54824"/>
                    <a:gd name="connsiteY1" fmla="*/ 56693 h 59739"/>
                    <a:gd name="connsiteX2" fmla="*/ 29964 w 54824"/>
                    <a:gd name="connsiteY2" fmla="*/ 57098 h 59739"/>
                    <a:gd name="connsiteX3" fmla="*/ 50616 w 54824"/>
                    <a:gd name="connsiteY3" fmla="*/ 51833 h 59739"/>
                    <a:gd name="connsiteX4" fmla="*/ 27534 w 54824"/>
                    <a:gd name="connsiteY4" fmla="*/ 0 h 59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824" h="59739">
                      <a:moveTo>
                        <a:pt x="27534" y="405"/>
                      </a:moveTo>
                      <a:cubicBezTo>
                        <a:pt x="-4457" y="405"/>
                        <a:pt x="-9721" y="45354"/>
                        <a:pt x="17815" y="56693"/>
                      </a:cubicBezTo>
                      <a:cubicBezTo>
                        <a:pt x="21865" y="58313"/>
                        <a:pt x="26319" y="58313"/>
                        <a:pt x="29964" y="57098"/>
                      </a:cubicBezTo>
                      <a:cubicBezTo>
                        <a:pt x="36848" y="61552"/>
                        <a:pt x="46162" y="60742"/>
                        <a:pt x="50616" y="51833"/>
                      </a:cubicBezTo>
                      <a:cubicBezTo>
                        <a:pt x="60335" y="32396"/>
                        <a:pt x="53451" y="405"/>
                        <a:pt x="27534" y="0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13" name="شكل حر: شكل 3712">
                  <a:extLst>
                    <a:ext uri="{FF2B5EF4-FFF2-40B4-BE49-F238E27FC236}">
                      <a16:creationId xmlns:a16="http://schemas.microsoft.com/office/drawing/2014/main" id="{9BD1B7C2-66D0-AE49-4E82-B3A14A28D298}"/>
                    </a:ext>
                  </a:extLst>
                </p:cNvPr>
                <p:cNvSpPr/>
                <p:nvPr/>
              </p:nvSpPr>
              <p:spPr>
                <a:xfrm>
                  <a:off x="5795685" y="2323991"/>
                  <a:ext cx="43431" cy="48654"/>
                </a:xfrm>
                <a:custGeom>
                  <a:avLst/>
                  <a:gdLst>
                    <a:gd name="connsiteX0" fmla="*/ 12396 w 43431"/>
                    <a:gd name="connsiteY0" fmla="*/ 309 h 48654"/>
                    <a:gd name="connsiteX1" fmla="*/ 247 w 43431"/>
                    <a:gd name="connsiteY1" fmla="*/ 14077 h 48654"/>
                    <a:gd name="connsiteX2" fmla="*/ 10371 w 43431"/>
                    <a:gd name="connsiteY2" fmla="*/ 39589 h 48654"/>
                    <a:gd name="connsiteX3" fmla="*/ 11586 w 43431"/>
                    <a:gd name="connsiteY3" fmla="*/ 40398 h 48654"/>
                    <a:gd name="connsiteX4" fmla="*/ 36288 w 43431"/>
                    <a:gd name="connsiteY4" fmla="*/ 43638 h 48654"/>
                    <a:gd name="connsiteX5" fmla="*/ 41552 w 43431"/>
                    <a:gd name="connsiteY5" fmla="*/ 13672 h 48654"/>
                    <a:gd name="connsiteX6" fmla="*/ 11991 w 43431"/>
                    <a:gd name="connsiteY6" fmla="*/ 713 h 48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431" h="48654">
                      <a:moveTo>
                        <a:pt x="12396" y="309"/>
                      </a:moveTo>
                      <a:cubicBezTo>
                        <a:pt x="5512" y="1523"/>
                        <a:pt x="1057" y="7193"/>
                        <a:pt x="247" y="14077"/>
                      </a:cubicBezTo>
                      <a:cubicBezTo>
                        <a:pt x="-967" y="24201"/>
                        <a:pt x="2272" y="33109"/>
                        <a:pt x="10371" y="39589"/>
                      </a:cubicBezTo>
                      <a:cubicBezTo>
                        <a:pt x="10776" y="39589"/>
                        <a:pt x="11181" y="40398"/>
                        <a:pt x="11586" y="40398"/>
                      </a:cubicBezTo>
                      <a:cubicBezTo>
                        <a:pt x="15231" y="50117"/>
                        <a:pt x="30619" y="51332"/>
                        <a:pt x="36288" y="43638"/>
                      </a:cubicBezTo>
                      <a:cubicBezTo>
                        <a:pt x="42767" y="34729"/>
                        <a:pt x="45602" y="24201"/>
                        <a:pt x="41552" y="13672"/>
                      </a:cubicBezTo>
                      <a:cubicBezTo>
                        <a:pt x="36693" y="1928"/>
                        <a:pt x="23330" y="-1716"/>
                        <a:pt x="11991" y="713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14" name="شكل حر: شكل 3713">
                  <a:extLst>
                    <a:ext uri="{FF2B5EF4-FFF2-40B4-BE49-F238E27FC236}">
                      <a16:creationId xmlns:a16="http://schemas.microsoft.com/office/drawing/2014/main" id="{3FFD5A3A-48F6-E000-AB39-74362097A539}"/>
                    </a:ext>
                  </a:extLst>
                </p:cNvPr>
                <p:cNvSpPr/>
                <p:nvPr/>
              </p:nvSpPr>
              <p:spPr>
                <a:xfrm>
                  <a:off x="5874189" y="2301165"/>
                  <a:ext cx="62058" cy="67177"/>
                </a:xfrm>
                <a:custGeom>
                  <a:avLst/>
                  <a:gdLst>
                    <a:gd name="connsiteX0" fmla="*/ 16501 w 62058"/>
                    <a:gd name="connsiteY0" fmla="*/ 2077 h 67177"/>
                    <a:gd name="connsiteX1" fmla="*/ 1113 w 62058"/>
                    <a:gd name="connsiteY1" fmla="*/ 19085 h 67177"/>
                    <a:gd name="connsiteX2" fmla="*/ 10427 w 62058"/>
                    <a:gd name="connsiteY2" fmla="*/ 45812 h 67177"/>
                    <a:gd name="connsiteX3" fmla="*/ 14476 w 62058"/>
                    <a:gd name="connsiteY3" fmla="*/ 48242 h 67177"/>
                    <a:gd name="connsiteX4" fmla="*/ 14881 w 62058"/>
                    <a:gd name="connsiteY4" fmla="*/ 49456 h 67177"/>
                    <a:gd name="connsiteX5" fmla="*/ 33104 w 62058"/>
                    <a:gd name="connsiteY5" fmla="*/ 66059 h 67177"/>
                    <a:gd name="connsiteX6" fmla="*/ 58211 w 62058"/>
                    <a:gd name="connsiteY6" fmla="*/ 57150 h 67177"/>
                    <a:gd name="connsiteX7" fmla="*/ 59831 w 62058"/>
                    <a:gd name="connsiteY7" fmla="*/ 29209 h 67177"/>
                    <a:gd name="connsiteX8" fmla="*/ 41203 w 62058"/>
                    <a:gd name="connsiteY8" fmla="*/ 3292 h 67177"/>
                    <a:gd name="connsiteX9" fmla="*/ 16906 w 62058"/>
                    <a:gd name="connsiteY9" fmla="*/ 2482 h 671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058" h="67177">
                      <a:moveTo>
                        <a:pt x="16501" y="2077"/>
                      </a:moveTo>
                      <a:cubicBezTo>
                        <a:pt x="9212" y="5317"/>
                        <a:pt x="3138" y="11796"/>
                        <a:pt x="1113" y="19085"/>
                      </a:cubicBezTo>
                      <a:cubicBezTo>
                        <a:pt x="-2126" y="29614"/>
                        <a:pt x="1923" y="39333"/>
                        <a:pt x="10427" y="45812"/>
                      </a:cubicBezTo>
                      <a:cubicBezTo>
                        <a:pt x="11642" y="46622"/>
                        <a:pt x="12857" y="47432"/>
                        <a:pt x="14476" y="48242"/>
                      </a:cubicBezTo>
                      <a:cubicBezTo>
                        <a:pt x="14476" y="48242"/>
                        <a:pt x="14476" y="49051"/>
                        <a:pt x="14881" y="49456"/>
                      </a:cubicBezTo>
                      <a:cubicBezTo>
                        <a:pt x="18121" y="57150"/>
                        <a:pt x="25005" y="63630"/>
                        <a:pt x="33104" y="66059"/>
                      </a:cubicBezTo>
                      <a:cubicBezTo>
                        <a:pt x="42823" y="69299"/>
                        <a:pt x="52542" y="65249"/>
                        <a:pt x="58211" y="57150"/>
                      </a:cubicBezTo>
                      <a:cubicBezTo>
                        <a:pt x="63880" y="49051"/>
                        <a:pt x="62261" y="37713"/>
                        <a:pt x="59831" y="29209"/>
                      </a:cubicBezTo>
                      <a:cubicBezTo>
                        <a:pt x="56996" y="18680"/>
                        <a:pt x="50922" y="8961"/>
                        <a:pt x="41203" y="3292"/>
                      </a:cubicBezTo>
                      <a:cubicBezTo>
                        <a:pt x="33914" y="-1162"/>
                        <a:pt x="24600" y="-757"/>
                        <a:pt x="16906" y="2482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15" name="شكل حر: شكل 3714">
                  <a:extLst>
                    <a:ext uri="{FF2B5EF4-FFF2-40B4-BE49-F238E27FC236}">
                      <a16:creationId xmlns:a16="http://schemas.microsoft.com/office/drawing/2014/main" id="{6355ECE8-E846-A8A3-0780-5DB1B914AD2B}"/>
                    </a:ext>
                  </a:extLst>
                </p:cNvPr>
                <p:cNvSpPr/>
                <p:nvPr/>
              </p:nvSpPr>
              <p:spPr>
                <a:xfrm>
                  <a:off x="5546961" y="2071169"/>
                  <a:ext cx="486089" cy="309823"/>
                </a:xfrm>
                <a:custGeom>
                  <a:avLst/>
                  <a:gdLst>
                    <a:gd name="connsiteX0" fmla="*/ 390298 w 486089"/>
                    <a:gd name="connsiteY0" fmla="*/ 140555 h 309823"/>
                    <a:gd name="connsiteX1" fmla="*/ 390298 w 486089"/>
                    <a:gd name="connsiteY1" fmla="*/ 132861 h 309823"/>
                    <a:gd name="connsiteX2" fmla="*/ 408116 w 486089"/>
                    <a:gd name="connsiteY2" fmla="*/ 144200 h 309823"/>
                    <a:gd name="connsiteX3" fmla="*/ 425529 w 486089"/>
                    <a:gd name="connsiteY3" fmla="*/ 155538 h 309823"/>
                    <a:gd name="connsiteX4" fmla="*/ 457115 w 486089"/>
                    <a:gd name="connsiteY4" fmla="*/ 130837 h 309823"/>
                    <a:gd name="connsiteX5" fmla="*/ 453065 w 486089"/>
                    <a:gd name="connsiteY5" fmla="*/ 106540 h 309823"/>
                    <a:gd name="connsiteX6" fmla="*/ 458329 w 486089"/>
                    <a:gd name="connsiteY6" fmla="*/ 107350 h 309823"/>
                    <a:gd name="connsiteX7" fmla="*/ 481816 w 486089"/>
                    <a:gd name="connsiteY7" fmla="*/ 99251 h 309823"/>
                    <a:gd name="connsiteX8" fmla="*/ 481816 w 486089"/>
                    <a:gd name="connsiteY8" fmla="*/ 70499 h 309823"/>
                    <a:gd name="connsiteX9" fmla="*/ 427553 w 486089"/>
                    <a:gd name="connsiteY9" fmla="*/ 49037 h 309823"/>
                    <a:gd name="connsiteX10" fmla="*/ 419049 w 486089"/>
                    <a:gd name="connsiteY10" fmla="*/ 57946 h 309823"/>
                    <a:gd name="connsiteX11" fmla="*/ 417430 w 486089"/>
                    <a:gd name="connsiteY11" fmla="*/ 59566 h 309823"/>
                    <a:gd name="connsiteX12" fmla="*/ 415000 w 486089"/>
                    <a:gd name="connsiteY12" fmla="*/ 62805 h 309823"/>
                    <a:gd name="connsiteX13" fmla="*/ 393538 w 486089"/>
                    <a:gd name="connsiteY13" fmla="*/ 62400 h 309823"/>
                    <a:gd name="connsiteX14" fmla="*/ 375315 w 486089"/>
                    <a:gd name="connsiteY14" fmla="*/ 104515 h 309823"/>
                    <a:gd name="connsiteX15" fmla="*/ 374505 w 486089"/>
                    <a:gd name="connsiteY15" fmla="*/ 103705 h 309823"/>
                    <a:gd name="connsiteX16" fmla="*/ 330771 w 486089"/>
                    <a:gd name="connsiteY16" fmla="*/ 96011 h 309823"/>
                    <a:gd name="connsiteX17" fmla="*/ 319027 w 486089"/>
                    <a:gd name="connsiteY17" fmla="*/ 108564 h 309823"/>
                    <a:gd name="connsiteX18" fmla="*/ 317002 w 486089"/>
                    <a:gd name="connsiteY18" fmla="*/ 105325 h 309823"/>
                    <a:gd name="connsiteX19" fmla="*/ 284201 w 486089"/>
                    <a:gd name="connsiteY19" fmla="*/ 84672 h 309823"/>
                    <a:gd name="connsiteX20" fmla="*/ 297970 w 486089"/>
                    <a:gd name="connsiteY20" fmla="*/ 58351 h 309823"/>
                    <a:gd name="connsiteX21" fmla="*/ 245731 w 486089"/>
                    <a:gd name="connsiteY21" fmla="*/ 2063 h 309823"/>
                    <a:gd name="connsiteX22" fmla="*/ 223459 w 486089"/>
                    <a:gd name="connsiteY22" fmla="*/ 12187 h 309823"/>
                    <a:gd name="connsiteX23" fmla="*/ 238847 w 486089"/>
                    <a:gd name="connsiteY23" fmla="*/ 65235 h 309823"/>
                    <a:gd name="connsiteX24" fmla="*/ 266384 w 486089"/>
                    <a:gd name="connsiteY24" fmla="*/ 87912 h 309823"/>
                    <a:gd name="connsiteX25" fmla="*/ 269623 w 486089"/>
                    <a:gd name="connsiteY25" fmla="*/ 87912 h 309823"/>
                    <a:gd name="connsiteX26" fmla="*/ 259095 w 486089"/>
                    <a:gd name="connsiteY26" fmla="*/ 98846 h 309823"/>
                    <a:gd name="connsiteX27" fmla="*/ 257475 w 486089"/>
                    <a:gd name="connsiteY27" fmla="*/ 107350 h 309823"/>
                    <a:gd name="connsiteX28" fmla="*/ 249376 w 486089"/>
                    <a:gd name="connsiteY28" fmla="*/ 98441 h 309823"/>
                    <a:gd name="connsiteX29" fmla="*/ 198757 w 486089"/>
                    <a:gd name="connsiteY29" fmla="*/ 140960 h 309823"/>
                    <a:gd name="connsiteX30" fmla="*/ 198352 w 486089"/>
                    <a:gd name="connsiteY30" fmla="*/ 149464 h 309823"/>
                    <a:gd name="connsiteX31" fmla="*/ 167576 w 486089"/>
                    <a:gd name="connsiteY31" fmla="*/ 143795 h 309823"/>
                    <a:gd name="connsiteX32" fmla="*/ 140849 w 486089"/>
                    <a:gd name="connsiteY32" fmla="*/ 174571 h 309823"/>
                    <a:gd name="connsiteX33" fmla="*/ 140849 w 486089"/>
                    <a:gd name="connsiteY33" fmla="*/ 174571 h 309823"/>
                    <a:gd name="connsiteX34" fmla="*/ 129916 w 486089"/>
                    <a:gd name="connsiteY34" fmla="*/ 149464 h 309823"/>
                    <a:gd name="connsiteX35" fmla="*/ 87801 w 486089"/>
                    <a:gd name="connsiteY35" fmla="*/ 147439 h 309823"/>
                    <a:gd name="connsiteX36" fmla="*/ 87801 w 486089"/>
                    <a:gd name="connsiteY36" fmla="*/ 140150 h 309823"/>
                    <a:gd name="connsiteX37" fmla="*/ 96305 w 486089"/>
                    <a:gd name="connsiteY37" fmla="*/ 138936 h 309823"/>
                    <a:gd name="connsiteX38" fmla="*/ 112503 w 486089"/>
                    <a:gd name="connsiteY38" fmla="*/ 122333 h 309823"/>
                    <a:gd name="connsiteX39" fmla="*/ 106024 w 486089"/>
                    <a:gd name="connsiteY39" fmla="*/ 90747 h 309823"/>
                    <a:gd name="connsiteX40" fmla="*/ 101164 w 486089"/>
                    <a:gd name="connsiteY40" fmla="*/ 88317 h 309823"/>
                    <a:gd name="connsiteX41" fmla="*/ 102379 w 486089"/>
                    <a:gd name="connsiteY41" fmla="*/ 85482 h 309823"/>
                    <a:gd name="connsiteX42" fmla="*/ 132750 w 486089"/>
                    <a:gd name="connsiteY42" fmla="*/ 67260 h 309823"/>
                    <a:gd name="connsiteX43" fmla="*/ 134370 w 486089"/>
                    <a:gd name="connsiteY43" fmla="*/ 16641 h 309823"/>
                    <a:gd name="connsiteX44" fmla="*/ 108858 w 486089"/>
                    <a:gd name="connsiteY44" fmla="*/ 4493 h 309823"/>
                    <a:gd name="connsiteX45" fmla="*/ 83752 w 486089"/>
                    <a:gd name="connsiteY45" fmla="*/ 23525 h 309823"/>
                    <a:gd name="connsiteX46" fmla="*/ 78892 w 486089"/>
                    <a:gd name="connsiteY46" fmla="*/ 46202 h 309823"/>
                    <a:gd name="connsiteX47" fmla="*/ 75248 w 486089"/>
                    <a:gd name="connsiteY47" fmla="*/ 59161 h 309823"/>
                    <a:gd name="connsiteX48" fmla="*/ 51356 w 486089"/>
                    <a:gd name="connsiteY48" fmla="*/ 47012 h 309823"/>
                    <a:gd name="connsiteX49" fmla="*/ 44876 w 486089"/>
                    <a:gd name="connsiteY49" fmla="*/ 48632 h 309823"/>
                    <a:gd name="connsiteX50" fmla="*/ 47711 w 486089"/>
                    <a:gd name="connsiteY50" fmla="*/ 47012 h 309823"/>
                    <a:gd name="connsiteX51" fmla="*/ 57835 w 486089"/>
                    <a:gd name="connsiteY51" fmla="*/ 40533 h 309823"/>
                    <a:gd name="connsiteX52" fmla="*/ 62694 w 486089"/>
                    <a:gd name="connsiteY52" fmla="*/ 10972 h 309823"/>
                    <a:gd name="connsiteX53" fmla="*/ 50141 w 486089"/>
                    <a:gd name="connsiteY53" fmla="*/ 4493 h 309823"/>
                    <a:gd name="connsiteX54" fmla="*/ 41232 w 486089"/>
                    <a:gd name="connsiteY54" fmla="*/ 5707 h 309823"/>
                    <a:gd name="connsiteX55" fmla="*/ 31513 w 486089"/>
                    <a:gd name="connsiteY55" fmla="*/ 13806 h 309823"/>
                    <a:gd name="connsiteX56" fmla="*/ 27059 w 486089"/>
                    <a:gd name="connsiteY56" fmla="*/ 42963 h 309823"/>
                    <a:gd name="connsiteX57" fmla="*/ 42447 w 486089"/>
                    <a:gd name="connsiteY57" fmla="*/ 49847 h 309823"/>
                    <a:gd name="connsiteX58" fmla="*/ 26249 w 486089"/>
                    <a:gd name="connsiteY58" fmla="*/ 64020 h 309823"/>
                    <a:gd name="connsiteX59" fmla="*/ 23414 w 486089"/>
                    <a:gd name="connsiteY59" fmla="*/ 68070 h 309823"/>
                    <a:gd name="connsiteX60" fmla="*/ 332 w 486089"/>
                    <a:gd name="connsiteY60" fmla="*/ 104110 h 309823"/>
                    <a:gd name="connsiteX61" fmla="*/ 10456 w 486089"/>
                    <a:gd name="connsiteY61" fmla="*/ 134076 h 309823"/>
                    <a:gd name="connsiteX62" fmla="*/ 33538 w 486089"/>
                    <a:gd name="connsiteY62" fmla="*/ 149869 h 309823"/>
                    <a:gd name="connsiteX63" fmla="*/ 34348 w 486089"/>
                    <a:gd name="connsiteY63" fmla="*/ 157158 h 309823"/>
                    <a:gd name="connsiteX64" fmla="*/ 20580 w 486089"/>
                    <a:gd name="connsiteY64" fmla="*/ 166472 h 309823"/>
                    <a:gd name="connsiteX65" fmla="*/ 10456 w 486089"/>
                    <a:gd name="connsiteY65" fmla="*/ 177001 h 309823"/>
                    <a:gd name="connsiteX66" fmla="*/ 9241 w 486089"/>
                    <a:gd name="connsiteY66" fmla="*/ 189959 h 309823"/>
                    <a:gd name="connsiteX67" fmla="*/ 7621 w 486089"/>
                    <a:gd name="connsiteY67" fmla="*/ 208182 h 309823"/>
                    <a:gd name="connsiteX68" fmla="*/ 9646 w 486089"/>
                    <a:gd name="connsiteY68" fmla="*/ 216686 h 309823"/>
                    <a:gd name="connsiteX69" fmla="*/ 20984 w 486089"/>
                    <a:gd name="connsiteY69" fmla="*/ 246652 h 309823"/>
                    <a:gd name="connsiteX70" fmla="*/ 30298 w 486089"/>
                    <a:gd name="connsiteY70" fmla="*/ 253536 h 309823"/>
                    <a:gd name="connsiteX71" fmla="*/ 18555 w 486089"/>
                    <a:gd name="connsiteY71" fmla="*/ 280668 h 309823"/>
                    <a:gd name="connsiteX72" fmla="*/ 27059 w 486089"/>
                    <a:gd name="connsiteY72" fmla="*/ 290386 h 309823"/>
                    <a:gd name="connsiteX73" fmla="*/ 30298 w 486089"/>
                    <a:gd name="connsiteY73" fmla="*/ 290386 h 309823"/>
                    <a:gd name="connsiteX74" fmla="*/ 31918 w 486089"/>
                    <a:gd name="connsiteY74" fmla="*/ 299295 h 309823"/>
                    <a:gd name="connsiteX75" fmla="*/ 47306 w 486089"/>
                    <a:gd name="connsiteY75" fmla="*/ 309824 h 309823"/>
                    <a:gd name="connsiteX76" fmla="*/ 77677 w 486089"/>
                    <a:gd name="connsiteY76" fmla="*/ 254751 h 309823"/>
                    <a:gd name="connsiteX77" fmla="*/ 74438 w 486089"/>
                    <a:gd name="connsiteY77" fmla="*/ 251511 h 309823"/>
                    <a:gd name="connsiteX78" fmla="*/ 78892 w 486089"/>
                    <a:gd name="connsiteY78" fmla="*/ 248677 h 309823"/>
                    <a:gd name="connsiteX79" fmla="*/ 103999 w 486089"/>
                    <a:gd name="connsiteY79" fmla="*/ 255156 h 309823"/>
                    <a:gd name="connsiteX80" fmla="*/ 105214 w 486089"/>
                    <a:gd name="connsiteY80" fmla="*/ 255561 h 309823"/>
                    <a:gd name="connsiteX81" fmla="*/ 142469 w 486089"/>
                    <a:gd name="connsiteY81" fmla="*/ 223165 h 309823"/>
                    <a:gd name="connsiteX82" fmla="*/ 161907 w 486089"/>
                    <a:gd name="connsiteY82" fmla="*/ 235718 h 309823"/>
                    <a:gd name="connsiteX83" fmla="*/ 165956 w 486089"/>
                    <a:gd name="connsiteY83" fmla="*/ 237338 h 309823"/>
                    <a:gd name="connsiteX84" fmla="*/ 170411 w 486089"/>
                    <a:gd name="connsiteY84" fmla="*/ 238553 h 309823"/>
                    <a:gd name="connsiteX85" fmla="*/ 174055 w 486089"/>
                    <a:gd name="connsiteY85" fmla="*/ 240173 h 309823"/>
                    <a:gd name="connsiteX86" fmla="*/ 164741 w 486089"/>
                    <a:gd name="connsiteY86" fmla="*/ 266899 h 309823"/>
                    <a:gd name="connsiteX87" fmla="*/ 173245 w 486089"/>
                    <a:gd name="connsiteY87" fmla="*/ 277833 h 309823"/>
                    <a:gd name="connsiteX88" fmla="*/ 178510 w 486089"/>
                    <a:gd name="connsiteY88" fmla="*/ 289576 h 309823"/>
                    <a:gd name="connsiteX89" fmla="*/ 196732 w 486089"/>
                    <a:gd name="connsiteY89" fmla="*/ 302130 h 309823"/>
                    <a:gd name="connsiteX90" fmla="*/ 219005 w 486089"/>
                    <a:gd name="connsiteY90" fmla="*/ 291601 h 309823"/>
                    <a:gd name="connsiteX91" fmla="*/ 225079 w 486089"/>
                    <a:gd name="connsiteY91" fmla="*/ 264065 h 309823"/>
                    <a:gd name="connsiteX92" fmla="*/ 203212 w 486089"/>
                    <a:gd name="connsiteY92" fmla="*/ 239363 h 309823"/>
                    <a:gd name="connsiteX93" fmla="*/ 201187 w 486089"/>
                    <a:gd name="connsiteY93" fmla="*/ 238553 h 309823"/>
                    <a:gd name="connsiteX94" fmla="*/ 210906 w 486089"/>
                    <a:gd name="connsiteY94" fmla="*/ 229644 h 309823"/>
                    <a:gd name="connsiteX95" fmla="*/ 214550 w 486089"/>
                    <a:gd name="connsiteY95" fmla="*/ 223165 h 309823"/>
                    <a:gd name="connsiteX96" fmla="*/ 216575 w 486089"/>
                    <a:gd name="connsiteY96" fmla="*/ 224380 h 309823"/>
                    <a:gd name="connsiteX97" fmla="*/ 231558 w 486089"/>
                    <a:gd name="connsiteY97" fmla="*/ 225999 h 309823"/>
                    <a:gd name="connsiteX98" fmla="*/ 255450 w 486089"/>
                    <a:gd name="connsiteY98" fmla="*/ 212231 h 309823"/>
                    <a:gd name="connsiteX99" fmla="*/ 262334 w 486089"/>
                    <a:gd name="connsiteY99" fmla="*/ 186315 h 309823"/>
                    <a:gd name="connsiteX100" fmla="*/ 257070 w 486089"/>
                    <a:gd name="connsiteY100" fmla="*/ 178216 h 309823"/>
                    <a:gd name="connsiteX101" fmla="*/ 270028 w 486089"/>
                    <a:gd name="connsiteY101" fmla="*/ 147439 h 309823"/>
                    <a:gd name="connsiteX102" fmla="*/ 283391 w 486089"/>
                    <a:gd name="connsiteY102" fmla="*/ 162423 h 309823"/>
                    <a:gd name="connsiteX103" fmla="*/ 296350 w 486089"/>
                    <a:gd name="connsiteY103" fmla="*/ 158373 h 309823"/>
                    <a:gd name="connsiteX104" fmla="*/ 300399 w 486089"/>
                    <a:gd name="connsiteY104" fmla="*/ 156753 h 309823"/>
                    <a:gd name="connsiteX105" fmla="*/ 319432 w 486089"/>
                    <a:gd name="connsiteY105" fmla="*/ 157968 h 309823"/>
                    <a:gd name="connsiteX106" fmla="*/ 329151 w 486089"/>
                    <a:gd name="connsiteY106" fmla="*/ 148654 h 309823"/>
                    <a:gd name="connsiteX107" fmla="*/ 348588 w 486089"/>
                    <a:gd name="connsiteY107" fmla="*/ 159993 h 309823"/>
                    <a:gd name="connsiteX108" fmla="*/ 358712 w 486089"/>
                    <a:gd name="connsiteY108" fmla="*/ 164447 h 309823"/>
                    <a:gd name="connsiteX109" fmla="*/ 390703 w 486089"/>
                    <a:gd name="connsiteY109" fmla="*/ 138936 h 309823"/>
                    <a:gd name="connsiteX110" fmla="*/ 221434 w 486089"/>
                    <a:gd name="connsiteY110" fmla="*/ 196843 h 309823"/>
                    <a:gd name="connsiteX111" fmla="*/ 218195 w 486089"/>
                    <a:gd name="connsiteY111" fmla="*/ 196843 h 309823"/>
                    <a:gd name="connsiteX112" fmla="*/ 216170 w 486089"/>
                    <a:gd name="connsiteY112" fmla="*/ 183480 h 309823"/>
                    <a:gd name="connsiteX113" fmla="*/ 218600 w 486089"/>
                    <a:gd name="connsiteY113" fmla="*/ 184695 h 309823"/>
                    <a:gd name="connsiteX114" fmla="*/ 218600 w 486089"/>
                    <a:gd name="connsiteY114" fmla="*/ 187529 h 309823"/>
                    <a:gd name="connsiteX115" fmla="*/ 221434 w 486089"/>
                    <a:gd name="connsiteY115" fmla="*/ 196438 h 309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</a:cxnLst>
                  <a:rect l="l" t="t" r="r" b="b"/>
                  <a:pathLst>
                    <a:path w="486089" h="309823">
                      <a:moveTo>
                        <a:pt x="390298" y="140555"/>
                      </a:moveTo>
                      <a:cubicBezTo>
                        <a:pt x="390298" y="138126"/>
                        <a:pt x="390298" y="135291"/>
                        <a:pt x="390298" y="132861"/>
                      </a:cubicBezTo>
                      <a:cubicBezTo>
                        <a:pt x="395562" y="138531"/>
                        <a:pt x="401232" y="142985"/>
                        <a:pt x="408116" y="144200"/>
                      </a:cubicBezTo>
                      <a:cubicBezTo>
                        <a:pt x="412975" y="149059"/>
                        <a:pt x="418644" y="152704"/>
                        <a:pt x="425529" y="155538"/>
                      </a:cubicBezTo>
                      <a:cubicBezTo>
                        <a:pt x="443346" y="162018"/>
                        <a:pt x="457520" y="148249"/>
                        <a:pt x="457115" y="130837"/>
                      </a:cubicBezTo>
                      <a:cubicBezTo>
                        <a:pt x="457115" y="122738"/>
                        <a:pt x="455495" y="114234"/>
                        <a:pt x="453065" y="106540"/>
                      </a:cubicBezTo>
                      <a:cubicBezTo>
                        <a:pt x="454685" y="106540"/>
                        <a:pt x="456710" y="107350"/>
                        <a:pt x="458329" y="107350"/>
                      </a:cubicBezTo>
                      <a:cubicBezTo>
                        <a:pt x="466833" y="108159"/>
                        <a:pt x="476147" y="106540"/>
                        <a:pt x="481816" y="99251"/>
                      </a:cubicBezTo>
                      <a:cubicBezTo>
                        <a:pt x="488296" y="90342"/>
                        <a:pt x="486676" y="79408"/>
                        <a:pt x="481816" y="70499"/>
                      </a:cubicBezTo>
                      <a:cubicBezTo>
                        <a:pt x="471693" y="50657"/>
                        <a:pt x="449016" y="35674"/>
                        <a:pt x="427553" y="49037"/>
                      </a:cubicBezTo>
                      <a:cubicBezTo>
                        <a:pt x="423909" y="51467"/>
                        <a:pt x="421074" y="54301"/>
                        <a:pt x="419049" y="57946"/>
                      </a:cubicBezTo>
                      <a:cubicBezTo>
                        <a:pt x="418644" y="58351"/>
                        <a:pt x="417834" y="59161"/>
                        <a:pt x="417430" y="59566"/>
                      </a:cubicBezTo>
                      <a:cubicBezTo>
                        <a:pt x="416215" y="60780"/>
                        <a:pt x="415810" y="61590"/>
                        <a:pt x="415000" y="62805"/>
                      </a:cubicBezTo>
                      <a:cubicBezTo>
                        <a:pt x="408116" y="60375"/>
                        <a:pt x="400827" y="59971"/>
                        <a:pt x="393538" y="62400"/>
                      </a:cubicBezTo>
                      <a:cubicBezTo>
                        <a:pt x="375315" y="68879"/>
                        <a:pt x="371670" y="87912"/>
                        <a:pt x="375315" y="104515"/>
                      </a:cubicBezTo>
                      <a:cubicBezTo>
                        <a:pt x="375315" y="104515"/>
                        <a:pt x="375315" y="104110"/>
                        <a:pt x="374505" y="103705"/>
                      </a:cubicBezTo>
                      <a:cubicBezTo>
                        <a:pt x="362356" y="93176"/>
                        <a:pt x="345754" y="88317"/>
                        <a:pt x="330771" y="96011"/>
                      </a:cubicBezTo>
                      <a:cubicBezTo>
                        <a:pt x="325101" y="98846"/>
                        <a:pt x="321457" y="103300"/>
                        <a:pt x="319027" y="108564"/>
                      </a:cubicBezTo>
                      <a:cubicBezTo>
                        <a:pt x="318217" y="107350"/>
                        <a:pt x="317812" y="106135"/>
                        <a:pt x="317002" y="105325"/>
                      </a:cubicBezTo>
                      <a:cubicBezTo>
                        <a:pt x="310118" y="94796"/>
                        <a:pt x="297565" y="84267"/>
                        <a:pt x="284201" y="84672"/>
                      </a:cubicBezTo>
                      <a:cubicBezTo>
                        <a:pt x="293515" y="79813"/>
                        <a:pt x="299589" y="69284"/>
                        <a:pt x="297970" y="58351"/>
                      </a:cubicBezTo>
                      <a:cubicBezTo>
                        <a:pt x="293920" y="34459"/>
                        <a:pt x="264764" y="13806"/>
                        <a:pt x="245731" y="2063"/>
                      </a:cubicBezTo>
                      <a:cubicBezTo>
                        <a:pt x="236822" y="-3606"/>
                        <a:pt x="226294" y="3278"/>
                        <a:pt x="223459" y="12187"/>
                      </a:cubicBezTo>
                      <a:cubicBezTo>
                        <a:pt x="217790" y="32029"/>
                        <a:pt x="225484" y="51062"/>
                        <a:pt x="238847" y="65235"/>
                      </a:cubicBezTo>
                      <a:cubicBezTo>
                        <a:pt x="243706" y="76573"/>
                        <a:pt x="253425" y="85482"/>
                        <a:pt x="266384" y="87912"/>
                      </a:cubicBezTo>
                      <a:cubicBezTo>
                        <a:pt x="267598" y="87912"/>
                        <a:pt x="268813" y="87912"/>
                        <a:pt x="269623" y="87912"/>
                      </a:cubicBezTo>
                      <a:cubicBezTo>
                        <a:pt x="264764" y="89532"/>
                        <a:pt x="260309" y="94391"/>
                        <a:pt x="259095" y="98846"/>
                      </a:cubicBezTo>
                      <a:cubicBezTo>
                        <a:pt x="258285" y="101680"/>
                        <a:pt x="257880" y="104515"/>
                        <a:pt x="257475" y="107350"/>
                      </a:cubicBezTo>
                      <a:cubicBezTo>
                        <a:pt x="255045" y="103705"/>
                        <a:pt x="252210" y="100870"/>
                        <a:pt x="249376" y="98441"/>
                      </a:cubicBezTo>
                      <a:cubicBezTo>
                        <a:pt x="219005" y="74144"/>
                        <a:pt x="195113" y="111399"/>
                        <a:pt x="198757" y="140960"/>
                      </a:cubicBezTo>
                      <a:cubicBezTo>
                        <a:pt x="198757" y="143795"/>
                        <a:pt x="198352" y="146630"/>
                        <a:pt x="198352" y="149464"/>
                      </a:cubicBezTo>
                      <a:cubicBezTo>
                        <a:pt x="190253" y="142580"/>
                        <a:pt x="179724" y="139745"/>
                        <a:pt x="167576" y="143795"/>
                      </a:cubicBezTo>
                      <a:cubicBezTo>
                        <a:pt x="154213" y="148249"/>
                        <a:pt x="145304" y="161208"/>
                        <a:pt x="140849" y="174571"/>
                      </a:cubicBezTo>
                      <a:lnTo>
                        <a:pt x="140849" y="174571"/>
                      </a:lnTo>
                      <a:cubicBezTo>
                        <a:pt x="138825" y="165662"/>
                        <a:pt x="135180" y="156753"/>
                        <a:pt x="129916" y="149464"/>
                      </a:cubicBezTo>
                      <a:cubicBezTo>
                        <a:pt x="118172" y="132456"/>
                        <a:pt x="100354" y="135696"/>
                        <a:pt x="87801" y="147439"/>
                      </a:cubicBezTo>
                      <a:cubicBezTo>
                        <a:pt x="87801" y="145010"/>
                        <a:pt x="87801" y="142580"/>
                        <a:pt x="87801" y="140150"/>
                      </a:cubicBezTo>
                      <a:cubicBezTo>
                        <a:pt x="90231" y="140150"/>
                        <a:pt x="93065" y="140150"/>
                        <a:pt x="96305" y="138936"/>
                      </a:cubicBezTo>
                      <a:cubicBezTo>
                        <a:pt x="103999" y="135696"/>
                        <a:pt x="109263" y="130027"/>
                        <a:pt x="112503" y="122333"/>
                      </a:cubicBezTo>
                      <a:cubicBezTo>
                        <a:pt x="117362" y="111399"/>
                        <a:pt x="114123" y="98846"/>
                        <a:pt x="106024" y="90747"/>
                      </a:cubicBezTo>
                      <a:cubicBezTo>
                        <a:pt x="104404" y="89127"/>
                        <a:pt x="102784" y="88722"/>
                        <a:pt x="101164" y="88317"/>
                      </a:cubicBezTo>
                      <a:cubicBezTo>
                        <a:pt x="101569" y="87507"/>
                        <a:pt x="101974" y="86292"/>
                        <a:pt x="102379" y="85482"/>
                      </a:cubicBezTo>
                      <a:cubicBezTo>
                        <a:pt x="114123" y="87507"/>
                        <a:pt x="126676" y="79408"/>
                        <a:pt x="132750" y="67260"/>
                      </a:cubicBezTo>
                      <a:cubicBezTo>
                        <a:pt x="140849" y="51467"/>
                        <a:pt x="142469" y="32434"/>
                        <a:pt x="134370" y="16641"/>
                      </a:cubicBezTo>
                      <a:cubicBezTo>
                        <a:pt x="129511" y="7732"/>
                        <a:pt x="118172" y="3683"/>
                        <a:pt x="108858" y="4493"/>
                      </a:cubicBezTo>
                      <a:cubicBezTo>
                        <a:pt x="96710" y="5707"/>
                        <a:pt x="88611" y="12592"/>
                        <a:pt x="83752" y="23525"/>
                      </a:cubicBezTo>
                      <a:cubicBezTo>
                        <a:pt x="81322" y="29194"/>
                        <a:pt x="79297" y="37293"/>
                        <a:pt x="78892" y="46202"/>
                      </a:cubicBezTo>
                      <a:cubicBezTo>
                        <a:pt x="77272" y="50252"/>
                        <a:pt x="76058" y="54706"/>
                        <a:pt x="75248" y="59161"/>
                      </a:cubicBezTo>
                      <a:cubicBezTo>
                        <a:pt x="70388" y="50657"/>
                        <a:pt x="61074" y="46202"/>
                        <a:pt x="51356" y="47012"/>
                      </a:cubicBezTo>
                      <a:cubicBezTo>
                        <a:pt x="48926" y="47012"/>
                        <a:pt x="46901" y="47822"/>
                        <a:pt x="44876" y="48632"/>
                      </a:cubicBezTo>
                      <a:cubicBezTo>
                        <a:pt x="46091" y="48227"/>
                        <a:pt x="46901" y="47822"/>
                        <a:pt x="47711" y="47012"/>
                      </a:cubicBezTo>
                      <a:cubicBezTo>
                        <a:pt x="51356" y="45797"/>
                        <a:pt x="55000" y="43368"/>
                        <a:pt x="57835" y="40533"/>
                      </a:cubicBezTo>
                      <a:cubicBezTo>
                        <a:pt x="65934" y="32434"/>
                        <a:pt x="69983" y="20691"/>
                        <a:pt x="62694" y="10972"/>
                      </a:cubicBezTo>
                      <a:cubicBezTo>
                        <a:pt x="60265" y="7732"/>
                        <a:pt x="54190" y="4493"/>
                        <a:pt x="50141" y="4493"/>
                      </a:cubicBezTo>
                      <a:cubicBezTo>
                        <a:pt x="46901" y="4493"/>
                        <a:pt x="44067" y="4493"/>
                        <a:pt x="41232" y="5707"/>
                      </a:cubicBezTo>
                      <a:cubicBezTo>
                        <a:pt x="37182" y="6922"/>
                        <a:pt x="33538" y="10567"/>
                        <a:pt x="31513" y="13806"/>
                      </a:cubicBezTo>
                      <a:cubicBezTo>
                        <a:pt x="25844" y="21905"/>
                        <a:pt x="24224" y="33649"/>
                        <a:pt x="27059" y="42963"/>
                      </a:cubicBezTo>
                      <a:cubicBezTo>
                        <a:pt x="28678" y="49442"/>
                        <a:pt x="36777" y="51467"/>
                        <a:pt x="42447" y="49847"/>
                      </a:cubicBezTo>
                      <a:cubicBezTo>
                        <a:pt x="35968" y="52681"/>
                        <a:pt x="30703" y="57946"/>
                        <a:pt x="26249" y="64020"/>
                      </a:cubicBezTo>
                      <a:cubicBezTo>
                        <a:pt x="25439" y="65235"/>
                        <a:pt x="24629" y="66450"/>
                        <a:pt x="23414" y="68070"/>
                      </a:cubicBezTo>
                      <a:cubicBezTo>
                        <a:pt x="11266" y="76573"/>
                        <a:pt x="2357" y="90342"/>
                        <a:pt x="332" y="104110"/>
                      </a:cubicBezTo>
                      <a:cubicBezTo>
                        <a:pt x="-1288" y="115044"/>
                        <a:pt x="3167" y="126382"/>
                        <a:pt x="10456" y="134076"/>
                      </a:cubicBezTo>
                      <a:cubicBezTo>
                        <a:pt x="15315" y="142985"/>
                        <a:pt x="23819" y="149059"/>
                        <a:pt x="33538" y="149869"/>
                      </a:cubicBezTo>
                      <a:cubicBezTo>
                        <a:pt x="33538" y="152299"/>
                        <a:pt x="33538" y="154729"/>
                        <a:pt x="34348" y="157158"/>
                      </a:cubicBezTo>
                      <a:cubicBezTo>
                        <a:pt x="29488" y="158373"/>
                        <a:pt x="24629" y="161613"/>
                        <a:pt x="20580" y="166472"/>
                      </a:cubicBezTo>
                      <a:cubicBezTo>
                        <a:pt x="15720" y="166472"/>
                        <a:pt x="11266" y="170117"/>
                        <a:pt x="10456" y="177001"/>
                      </a:cubicBezTo>
                      <a:cubicBezTo>
                        <a:pt x="10051" y="181050"/>
                        <a:pt x="9646" y="185505"/>
                        <a:pt x="9241" y="189959"/>
                      </a:cubicBezTo>
                      <a:cubicBezTo>
                        <a:pt x="7621" y="196033"/>
                        <a:pt x="7216" y="202512"/>
                        <a:pt x="7621" y="208182"/>
                      </a:cubicBezTo>
                      <a:cubicBezTo>
                        <a:pt x="7621" y="211421"/>
                        <a:pt x="8836" y="213851"/>
                        <a:pt x="9646" y="216686"/>
                      </a:cubicBezTo>
                      <a:cubicBezTo>
                        <a:pt x="10861" y="228024"/>
                        <a:pt x="14100" y="238958"/>
                        <a:pt x="20984" y="246652"/>
                      </a:cubicBezTo>
                      <a:cubicBezTo>
                        <a:pt x="23819" y="249891"/>
                        <a:pt x="27059" y="252321"/>
                        <a:pt x="30298" y="253536"/>
                      </a:cubicBezTo>
                      <a:cubicBezTo>
                        <a:pt x="23414" y="261230"/>
                        <a:pt x="18555" y="271759"/>
                        <a:pt x="18555" y="280668"/>
                      </a:cubicBezTo>
                      <a:cubicBezTo>
                        <a:pt x="18555" y="285122"/>
                        <a:pt x="22604" y="289576"/>
                        <a:pt x="27059" y="290386"/>
                      </a:cubicBezTo>
                      <a:cubicBezTo>
                        <a:pt x="28274" y="290386"/>
                        <a:pt x="29488" y="290386"/>
                        <a:pt x="30298" y="290386"/>
                      </a:cubicBezTo>
                      <a:cubicBezTo>
                        <a:pt x="30298" y="293221"/>
                        <a:pt x="31108" y="296461"/>
                        <a:pt x="31918" y="299295"/>
                      </a:cubicBezTo>
                      <a:cubicBezTo>
                        <a:pt x="33538" y="306179"/>
                        <a:pt x="41232" y="309824"/>
                        <a:pt x="47306" y="309824"/>
                      </a:cubicBezTo>
                      <a:cubicBezTo>
                        <a:pt x="72413" y="308609"/>
                        <a:pt x="97115" y="277023"/>
                        <a:pt x="77677" y="254751"/>
                      </a:cubicBezTo>
                      <a:cubicBezTo>
                        <a:pt x="76867" y="253536"/>
                        <a:pt x="75653" y="252726"/>
                        <a:pt x="74438" y="251511"/>
                      </a:cubicBezTo>
                      <a:cubicBezTo>
                        <a:pt x="76058" y="250701"/>
                        <a:pt x="77677" y="249891"/>
                        <a:pt x="78892" y="248677"/>
                      </a:cubicBezTo>
                      <a:cubicBezTo>
                        <a:pt x="85776" y="254751"/>
                        <a:pt x="95495" y="257585"/>
                        <a:pt x="103999" y="255156"/>
                      </a:cubicBezTo>
                      <a:cubicBezTo>
                        <a:pt x="103999" y="255156"/>
                        <a:pt x="104809" y="255156"/>
                        <a:pt x="105214" y="255561"/>
                      </a:cubicBezTo>
                      <a:cubicBezTo>
                        <a:pt x="127891" y="263255"/>
                        <a:pt x="138420" y="241792"/>
                        <a:pt x="142469" y="223165"/>
                      </a:cubicBezTo>
                      <a:cubicBezTo>
                        <a:pt x="146519" y="230859"/>
                        <a:pt x="152998" y="236123"/>
                        <a:pt x="161907" y="235718"/>
                      </a:cubicBezTo>
                      <a:cubicBezTo>
                        <a:pt x="163122" y="236528"/>
                        <a:pt x="164741" y="236933"/>
                        <a:pt x="165956" y="237338"/>
                      </a:cubicBezTo>
                      <a:cubicBezTo>
                        <a:pt x="167576" y="238148"/>
                        <a:pt x="169196" y="238553"/>
                        <a:pt x="170411" y="238553"/>
                      </a:cubicBezTo>
                      <a:cubicBezTo>
                        <a:pt x="171626" y="239363"/>
                        <a:pt x="172840" y="239768"/>
                        <a:pt x="174055" y="240173"/>
                      </a:cubicBezTo>
                      <a:cubicBezTo>
                        <a:pt x="165551" y="245842"/>
                        <a:pt x="163527" y="256776"/>
                        <a:pt x="164741" y="266899"/>
                      </a:cubicBezTo>
                      <a:cubicBezTo>
                        <a:pt x="165146" y="271759"/>
                        <a:pt x="168791" y="275808"/>
                        <a:pt x="173245" y="277833"/>
                      </a:cubicBezTo>
                      <a:cubicBezTo>
                        <a:pt x="174460" y="281882"/>
                        <a:pt x="176485" y="285932"/>
                        <a:pt x="178510" y="289576"/>
                      </a:cubicBezTo>
                      <a:cubicBezTo>
                        <a:pt x="182964" y="296461"/>
                        <a:pt x="189038" y="300510"/>
                        <a:pt x="196732" y="302130"/>
                      </a:cubicBezTo>
                      <a:cubicBezTo>
                        <a:pt x="205641" y="304155"/>
                        <a:pt x="214550" y="298485"/>
                        <a:pt x="219005" y="291601"/>
                      </a:cubicBezTo>
                      <a:cubicBezTo>
                        <a:pt x="224674" y="283907"/>
                        <a:pt x="227104" y="273378"/>
                        <a:pt x="225079" y="264065"/>
                      </a:cubicBezTo>
                      <a:cubicBezTo>
                        <a:pt x="222649" y="252321"/>
                        <a:pt x="213335" y="244627"/>
                        <a:pt x="203212" y="239363"/>
                      </a:cubicBezTo>
                      <a:cubicBezTo>
                        <a:pt x="202402" y="238958"/>
                        <a:pt x="201592" y="238553"/>
                        <a:pt x="201187" y="238553"/>
                      </a:cubicBezTo>
                      <a:cubicBezTo>
                        <a:pt x="204831" y="236123"/>
                        <a:pt x="208071" y="233289"/>
                        <a:pt x="210906" y="229644"/>
                      </a:cubicBezTo>
                      <a:cubicBezTo>
                        <a:pt x="212120" y="227619"/>
                        <a:pt x="213335" y="225595"/>
                        <a:pt x="214550" y="223165"/>
                      </a:cubicBezTo>
                      <a:cubicBezTo>
                        <a:pt x="215360" y="223570"/>
                        <a:pt x="216170" y="223975"/>
                        <a:pt x="216575" y="224380"/>
                      </a:cubicBezTo>
                      <a:cubicBezTo>
                        <a:pt x="221029" y="226809"/>
                        <a:pt x="226699" y="226809"/>
                        <a:pt x="231558" y="225999"/>
                      </a:cubicBezTo>
                      <a:cubicBezTo>
                        <a:pt x="240872" y="224380"/>
                        <a:pt x="248971" y="218710"/>
                        <a:pt x="255450" y="212231"/>
                      </a:cubicBezTo>
                      <a:cubicBezTo>
                        <a:pt x="262334" y="205347"/>
                        <a:pt x="265169" y="195628"/>
                        <a:pt x="262334" y="186315"/>
                      </a:cubicBezTo>
                      <a:cubicBezTo>
                        <a:pt x="261524" y="183075"/>
                        <a:pt x="259499" y="180240"/>
                        <a:pt x="257070" y="178216"/>
                      </a:cubicBezTo>
                      <a:cubicBezTo>
                        <a:pt x="265574" y="170926"/>
                        <a:pt x="269623" y="159588"/>
                        <a:pt x="270028" y="147439"/>
                      </a:cubicBezTo>
                      <a:cubicBezTo>
                        <a:pt x="274078" y="153109"/>
                        <a:pt x="278532" y="157968"/>
                        <a:pt x="283391" y="162423"/>
                      </a:cubicBezTo>
                      <a:cubicBezTo>
                        <a:pt x="288251" y="166877"/>
                        <a:pt x="294730" y="164447"/>
                        <a:pt x="296350" y="158373"/>
                      </a:cubicBezTo>
                      <a:cubicBezTo>
                        <a:pt x="297565" y="158373"/>
                        <a:pt x="298780" y="157563"/>
                        <a:pt x="300399" y="156753"/>
                      </a:cubicBezTo>
                      <a:cubicBezTo>
                        <a:pt x="306069" y="158778"/>
                        <a:pt x="312548" y="159588"/>
                        <a:pt x="319432" y="157968"/>
                      </a:cubicBezTo>
                      <a:cubicBezTo>
                        <a:pt x="323886" y="157158"/>
                        <a:pt x="327531" y="153109"/>
                        <a:pt x="329151" y="148654"/>
                      </a:cubicBezTo>
                      <a:cubicBezTo>
                        <a:pt x="334415" y="154324"/>
                        <a:pt x="340894" y="158373"/>
                        <a:pt x="348588" y="159993"/>
                      </a:cubicBezTo>
                      <a:cubicBezTo>
                        <a:pt x="351423" y="162018"/>
                        <a:pt x="355067" y="163232"/>
                        <a:pt x="358712" y="164447"/>
                      </a:cubicBezTo>
                      <a:cubicBezTo>
                        <a:pt x="376125" y="169712"/>
                        <a:pt x="389083" y="154729"/>
                        <a:pt x="390703" y="138936"/>
                      </a:cubicBezTo>
                      <a:close/>
                      <a:moveTo>
                        <a:pt x="221434" y="196843"/>
                      </a:moveTo>
                      <a:cubicBezTo>
                        <a:pt x="221434" y="196843"/>
                        <a:pt x="219005" y="196843"/>
                        <a:pt x="218195" y="196843"/>
                      </a:cubicBezTo>
                      <a:cubicBezTo>
                        <a:pt x="218195" y="192389"/>
                        <a:pt x="217385" y="187934"/>
                        <a:pt x="216170" y="183480"/>
                      </a:cubicBezTo>
                      <a:cubicBezTo>
                        <a:pt x="216980" y="183480"/>
                        <a:pt x="217790" y="184290"/>
                        <a:pt x="218600" y="184695"/>
                      </a:cubicBezTo>
                      <a:cubicBezTo>
                        <a:pt x="218600" y="185910"/>
                        <a:pt x="218600" y="186719"/>
                        <a:pt x="218600" y="187529"/>
                      </a:cubicBezTo>
                      <a:cubicBezTo>
                        <a:pt x="219410" y="190769"/>
                        <a:pt x="219814" y="194009"/>
                        <a:pt x="221434" y="196438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16" name="شكل حر: شكل 3715">
                  <a:extLst>
                    <a:ext uri="{FF2B5EF4-FFF2-40B4-BE49-F238E27FC236}">
                      <a16:creationId xmlns:a16="http://schemas.microsoft.com/office/drawing/2014/main" id="{359C4FBF-A94D-E8E0-1AC8-BE2E16154830}"/>
                    </a:ext>
                  </a:extLst>
                </p:cNvPr>
                <p:cNvSpPr/>
                <p:nvPr/>
              </p:nvSpPr>
              <p:spPr>
                <a:xfrm>
                  <a:off x="5699762" y="2098534"/>
                  <a:ext cx="58104" cy="56548"/>
                </a:xfrm>
                <a:custGeom>
                  <a:avLst/>
                  <a:gdLst>
                    <a:gd name="connsiteX0" fmla="*/ 22874 w 58104"/>
                    <a:gd name="connsiteY0" fmla="*/ 54472 h 56548"/>
                    <a:gd name="connsiteX1" fmla="*/ 28543 w 58104"/>
                    <a:gd name="connsiteY1" fmla="*/ 54472 h 56548"/>
                    <a:gd name="connsiteX2" fmla="*/ 44741 w 58104"/>
                    <a:gd name="connsiteY2" fmla="*/ 55687 h 56548"/>
                    <a:gd name="connsiteX3" fmla="*/ 58105 w 58104"/>
                    <a:gd name="connsiteY3" fmla="*/ 35439 h 56548"/>
                    <a:gd name="connsiteX4" fmla="*/ 54055 w 58104"/>
                    <a:gd name="connsiteY4" fmla="*/ 18837 h 56548"/>
                    <a:gd name="connsiteX5" fmla="*/ 54460 w 58104"/>
                    <a:gd name="connsiteY5" fmla="*/ 16812 h 56548"/>
                    <a:gd name="connsiteX6" fmla="*/ 40692 w 58104"/>
                    <a:gd name="connsiteY6" fmla="*/ 5068 h 56548"/>
                    <a:gd name="connsiteX7" fmla="*/ 16395 w 58104"/>
                    <a:gd name="connsiteY7" fmla="*/ 614 h 56548"/>
                    <a:gd name="connsiteX8" fmla="*/ 602 w 58104"/>
                    <a:gd name="connsiteY8" fmla="*/ 28555 h 56548"/>
                    <a:gd name="connsiteX9" fmla="*/ 22469 w 58104"/>
                    <a:gd name="connsiteY9" fmla="*/ 54067 h 56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8104" h="56548">
                      <a:moveTo>
                        <a:pt x="22874" y="54472"/>
                      </a:moveTo>
                      <a:cubicBezTo>
                        <a:pt x="22874" y="54472"/>
                        <a:pt x="26924" y="54877"/>
                        <a:pt x="28543" y="54472"/>
                      </a:cubicBezTo>
                      <a:cubicBezTo>
                        <a:pt x="33403" y="56497"/>
                        <a:pt x="39072" y="57307"/>
                        <a:pt x="44741" y="55687"/>
                      </a:cubicBezTo>
                      <a:cubicBezTo>
                        <a:pt x="53245" y="53257"/>
                        <a:pt x="58105" y="43538"/>
                        <a:pt x="58105" y="35439"/>
                      </a:cubicBezTo>
                      <a:cubicBezTo>
                        <a:pt x="58105" y="29365"/>
                        <a:pt x="56890" y="23696"/>
                        <a:pt x="54055" y="18837"/>
                      </a:cubicBezTo>
                      <a:cubicBezTo>
                        <a:pt x="54055" y="18027"/>
                        <a:pt x="54055" y="17622"/>
                        <a:pt x="54460" y="16812"/>
                      </a:cubicBezTo>
                      <a:cubicBezTo>
                        <a:pt x="56485" y="8308"/>
                        <a:pt x="47171" y="2234"/>
                        <a:pt x="40692" y="5068"/>
                      </a:cubicBezTo>
                      <a:cubicBezTo>
                        <a:pt x="33403" y="614"/>
                        <a:pt x="24494" y="-1006"/>
                        <a:pt x="16395" y="614"/>
                      </a:cubicBezTo>
                      <a:cubicBezTo>
                        <a:pt x="3032" y="3044"/>
                        <a:pt x="-1828" y="16812"/>
                        <a:pt x="602" y="28555"/>
                      </a:cubicBezTo>
                      <a:cubicBezTo>
                        <a:pt x="2627" y="40299"/>
                        <a:pt x="10321" y="51637"/>
                        <a:pt x="22469" y="54067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17" name="شكل حر: شكل 3716">
                  <a:extLst>
                    <a:ext uri="{FF2B5EF4-FFF2-40B4-BE49-F238E27FC236}">
                      <a16:creationId xmlns:a16="http://schemas.microsoft.com/office/drawing/2014/main" id="{39BA397C-FFA9-5D07-9173-8E4DAAED08BC}"/>
                    </a:ext>
                  </a:extLst>
                </p:cNvPr>
                <p:cNvSpPr/>
                <p:nvPr/>
              </p:nvSpPr>
              <p:spPr>
                <a:xfrm>
                  <a:off x="5765764" y="2019619"/>
                  <a:ext cx="44697" cy="43927"/>
                </a:xfrm>
                <a:custGeom>
                  <a:avLst/>
                  <a:gdLst>
                    <a:gd name="connsiteX0" fmla="*/ 10731 w 44697"/>
                    <a:gd name="connsiteY0" fmla="*/ 37820 h 43927"/>
                    <a:gd name="connsiteX1" fmla="*/ 11541 w 44697"/>
                    <a:gd name="connsiteY1" fmla="*/ 38630 h 43927"/>
                    <a:gd name="connsiteX2" fmla="*/ 32598 w 44697"/>
                    <a:gd name="connsiteY2" fmla="*/ 43489 h 43927"/>
                    <a:gd name="connsiteX3" fmla="*/ 44342 w 44697"/>
                    <a:gd name="connsiteY3" fmla="*/ 30531 h 43927"/>
                    <a:gd name="connsiteX4" fmla="*/ 35028 w 44697"/>
                    <a:gd name="connsiteY4" fmla="*/ 7854 h 43927"/>
                    <a:gd name="connsiteX5" fmla="*/ 30169 w 44697"/>
                    <a:gd name="connsiteY5" fmla="*/ 5019 h 43927"/>
                    <a:gd name="connsiteX6" fmla="*/ 17210 w 44697"/>
                    <a:gd name="connsiteY6" fmla="*/ 969 h 43927"/>
                    <a:gd name="connsiteX7" fmla="*/ 13566 w 44697"/>
                    <a:gd name="connsiteY7" fmla="*/ 3399 h 43927"/>
                    <a:gd name="connsiteX8" fmla="*/ 11946 w 44697"/>
                    <a:gd name="connsiteY8" fmla="*/ 3399 h 43927"/>
                    <a:gd name="connsiteX9" fmla="*/ 1417 w 44697"/>
                    <a:gd name="connsiteY9" fmla="*/ 13523 h 43927"/>
                    <a:gd name="connsiteX10" fmla="*/ 1012 w 44697"/>
                    <a:gd name="connsiteY10" fmla="*/ 28101 h 43927"/>
                    <a:gd name="connsiteX11" fmla="*/ 10731 w 44697"/>
                    <a:gd name="connsiteY11" fmla="*/ 37820 h 43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697" h="43927">
                      <a:moveTo>
                        <a:pt x="10731" y="37820"/>
                      </a:moveTo>
                      <a:cubicBezTo>
                        <a:pt x="10731" y="37820"/>
                        <a:pt x="11136" y="38225"/>
                        <a:pt x="11541" y="38630"/>
                      </a:cubicBezTo>
                      <a:cubicBezTo>
                        <a:pt x="17615" y="43489"/>
                        <a:pt x="24904" y="44704"/>
                        <a:pt x="32598" y="43489"/>
                      </a:cubicBezTo>
                      <a:cubicBezTo>
                        <a:pt x="39483" y="42274"/>
                        <a:pt x="43532" y="36605"/>
                        <a:pt x="44342" y="30531"/>
                      </a:cubicBezTo>
                      <a:cubicBezTo>
                        <a:pt x="45962" y="21217"/>
                        <a:pt x="41912" y="13928"/>
                        <a:pt x="35028" y="7854"/>
                      </a:cubicBezTo>
                      <a:cubicBezTo>
                        <a:pt x="33813" y="6639"/>
                        <a:pt x="31788" y="5829"/>
                        <a:pt x="30169" y="5019"/>
                      </a:cubicBezTo>
                      <a:cubicBezTo>
                        <a:pt x="27334" y="969"/>
                        <a:pt x="22070" y="-1460"/>
                        <a:pt x="17210" y="969"/>
                      </a:cubicBezTo>
                      <a:cubicBezTo>
                        <a:pt x="15995" y="1779"/>
                        <a:pt x="14781" y="2589"/>
                        <a:pt x="13566" y="3399"/>
                      </a:cubicBezTo>
                      <a:cubicBezTo>
                        <a:pt x="13161" y="3399"/>
                        <a:pt x="12351" y="3399"/>
                        <a:pt x="11946" y="3399"/>
                      </a:cubicBezTo>
                      <a:cubicBezTo>
                        <a:pt x="6682" y="3804"/>
                        <a:pt x="3442" y="9068"/>
                        <a:pt x="1417" y="13523"/>
                      </a:cubicBezTo>
                      <a:cubicBezTo>
                        <a:pt x="-607" y="18382"/>
                        <a:pt x="-202" y="23242"/>
                        <a:pt x="1012" y="28101"/>
                      </a:cubicBezTo>
                      <a:cubicBezTo>
                        <a:pt x="2227" y="32960"/>
                        <a:pt x="6277" y="36605"/>
                        <a:pt x="10731" y="37820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18" name="شكل حر: شكل 3717">
                  <a:extLst>
                    <a:ext uri="{FF2B5EF4-FFF2-40B4-BE49-F238E27FC236}">
                      <a16:creationId xmlns:a16="http://schemas.microsoft.com/office/drawing/2014/main" id="{436F7C03-6863-9831-F13B-5810ED271A18}"/>
                    </a:ext>
                  </a:extLst>
                </p:cNvPr>
                <p:cNvSpPr/>
                <p:nvPr/>
              </p:nvSpPr>
              <p:spPr>
                <a:xfrm>
                  <a:off x="5840007" y="2065605"/>
                  <a:ext cx="62451" cy="49448"/>
                </a:xfrm>
                <a:custGeom>
                  <a:avLst/>
                  <a:gdLst>
                    <a:gd name="connsiteX0" fmla="*/ 25576 w 62451"/>
                    <a:gd name="connsiteY0" fmla="*/ 46907 h 49448"/>
                    <a:gd name="connsiteX1" fmla="*/ 48658 w 62451"/>
                    <a:gd name="connsiteY1" fmla="*/ 47717 h 49448"/>
                    <a:gd name="connsiteX2" fmla="*/ 61212 w 62451"/>
                    <a:gd name="connsiteY2" fmla="*/ 20990 h 49448"/>
                    <a:gd name="connsiteX3" fmla="*/ 42584 w 62451"/>
                    <a:gd name="connsiteY3" fmla="*/ 3577 h 49448"/>
                    <a:gd name="connsiteX4" fmla="*/ 11403 w 62451"/>
                    <a:gd name="connsiteY4" fmla="*/ 1958 h 49448"/>
                    <a:gd name="connsiteX5" fmla="*/ 64 w 62451"/>
                    <a:gd name="connsiteY5" fmla="*/ 16536 h 49448"/>
                    <a:gd name="connsiteX6" fmla="*/ 18287 w 62451"/>
                    <a:gd name="connsiteY6" fmla="*/ 44882 h 49448"/>
                    <a:gd name="connsiteX7" fmla="*/ 25171 w 62451"/>
                    <a:gd name="connsiteY7" fmla="*/ 46907 h 49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451" h="49448">
                      <a:moveTo>
                        <a:pt x="25576" y="46907"/>
                      </a:moveTo>
                      <a:cubicBezTo>
                        <a:pt x="32460" y="50146"/>
                        <a:pt x="41369" y="50146"/>
                        <a:pt x="48658" y="47717"/>
                      </a:cubicBezTo>
                      <a:cubicBezTo>
                        <a:pt x="60402" y="44072"/>
                        <a:pt x="64856" y="32329"/>
                        <a:pt x="61212" y="20990"/>
                      </a:cubicBezTo>
                      <a:cubicBezTo>
                        <a:pt x="58782" y="12891"/>
                        <a:pt x="50278" y="7222"/>
                        <a:pt x="42584" y="3577"/>
                      </a:cubicBezTo>
                      <a:cubicBezTo>
                        <a:pt x="33270" y="-877"/>
                        <a:pt x="21527" y="-877"/>
                        <a:pt x="11403" y="1958"/>
                      </a:cubicBezTo>
                      <a:cubicBezTo>
                        <a:pt x="4924" y="3982"/>
                        <a:pt x="469" y="9652"/>
                        <a:pt x="64" y="16536"/>
                      </a:cubicBezTo>
                      <a:cubicBezTo>
                        <a:pt x="-746" y="29494"/>
                        <a:pt x="6139" y="39618"/>
                        <a:pt x="18287" y="44882"/>
                      </a:cubicBezTo>
                      <a:cubicBezTo>
                        <a:pt x="20312" y="45692"/>
                        <a:pt x="22741" y="46502"/>
                        <a:pt x="25171" y="46907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19" name="شكل حر: شكل 3718">
                  <a:extLst>
                    <a:ext uri="{FF2B5EF4-FFF2-40B4-BE49-F238E27FC236}">
                      <a16:creationId xmlns:a16="http://schemas.microsoft.com/office/drawing/2014/main" id="{3D5584AC-8077-B1EE-EE52-2BE6412A3DC6}"/>
                    </a:ext>
                  </a:extLst>
                </p:cNvPr>
                <p:cNvSpPr/>
                <p:nvPr/>
              </p:nvSpPr>
              <p:spPr>
                <a:xfrm>
                  <a:off x="5904054" y="2074818"/>
                  <a:ext cx="51887" cy="47804"/>
                </a:xfrm>
                <a:custGeom>
                  <a:avLst/>
                  <a:gdLst>
                    <a:gd name="connsiteX0" fmla="*/ 24702 w 51887"/>
                    <a:gd name="connsiteY0" fmla="*/ 38099 h 47804"/>
                    <a:gd name="connsiteX1" fmla="*/ 25917 w 51887"/>
                    <a:gd name="connsiteY1" fmla="*/ 40529 h 47804"/>
                    <a:gd name="connsiteX2" fmla="*/ 51834 w 51887"/>
                    <a:gd name="connsiteY2" fmla="*/ 34859 h 47804"/>
                    <a:gd name="connsiteX3" fmla="*/ 12958 w 51887"/>
                    <a:gd name="connsiteY3" fmla="*/ 34 h 47804"/>
                    <a:gd name="connsiteX4" fmla="*/ 0 w 51887"/>
                    <a:gd name="connsiteY4" fmla="*/ 16637 h 47804"/>
                    <a:gd name="connsiteX5" fmla="*/ 10934 w 51887"/>
                    <a:gd name="connsiteY5" fmla="*/ 37694 h 47804"/>
                    <a:gd name="connsiteX6" fmla="*/ 24297 w 51887"/>
                    <a:gd name="connsiteY6" fmla="*/ 38099 h 47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887" h="47804">
                      <a:moveTo>
                        <a:pt x="24702" y="38099"/>
                      </a:moveTo>
                      <a:cubicBezTo>
                        <a:pt x="24702" y="38099"/>
                        <a:pt x="25512" y="39719"/>
                        <a:pt x="25917" y="40529"/>
                      </a:cubicBezTo>
                      <a:cubicBezTo>
                        <a:pt x="31991" y="53082"/>
                        <a:pt x="51428" y="48223"/>
                        <a:pt x="51834" y="34859"/>
                      </a:cubicBezTo>
                      <a:cubicBezTo>
                        <a:pt x="53048" y="12992"/>
                        <a:pt x="33611" y="-776"/>
                        <a:pt x="12958" y="34"/>
                      </a:cubicBezTo>
                      <a:cubicBezTo>
                        <a:pt x="4050" y="439"/>
                        <a:pt x="0" y="9348"/>
                        <a:pt x="0" y="16637"/>
                      </a:cubicBezTo>
                      <a:cubicBezTo>
                        <a:pt x="0" y="24736"/>
                        <a:pt x="4050" y="32835"/>
                        <a:pt x="10934" y="37694"/>
                      </a:cubicBezTo>
                      <a:cubicBezTo>
                        <a:pt x="14983" y="40529"/>
                        <a:pt x="20652" y="40529"/>
                        <a:pt x="24297" y="38099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20" name="شكل حر: شكل 3719">
                  <a:extLst>
                    <a:ext uri="{FF2B5EF4-FFF2-40B4-BE49-F238E27FC236}">
                      <a16:creationId xmlns:a16="http://schemas.microsoft.com/office/drawing/2014/main" id="{3061221D-7BE7-6A81-29EE-F390A537D120}"/>
                    </a:ext>
                  </a:extLst>
                </p:cNvPr>
                <p:cNvSpPr/>
                <p:nvPr/>
              </p:nvSpPr>
              <p:spPr>
                <a:xfrm>
                  <a:off x="6021817" y="2185807"/>
                  <a:ext cx="45694" cy="45227"/>
                </a:xfrm>
                <a:custGeom>
                  <a:avLst/>
                  <a:gdLst>
                    <a:gd name="connsiteX0" fmla="*/ 15060 w 45694"/>
                    <a:gd name="connsiteY0" fmla="*/ 0 h 45227"/>
                    <a:gd name="connsiteX1" fmla="*/ 76 w 45694"/>
                    <a:gd name="connsiteY1" fmla="*/ 17413 h 45227"/>
                    <a:gd name="connsiteX2" fmla="*/ 1291 w 45694"/>
                    <a:gd name="connsiteY2" fmla="*/ 26322 h 45227"/>
                    <a:gd name="connsiteX3" fmla="*/ 4531 w 45694"/>
                    <a:gd name="connsiteY3" fmla="*/ 34826 h 45227"/>
                    <a:gd name="connsiteX4" fmla="*/ 13035 w 45694"/>
                    <a:gd name="connsiteY4" fmla="*/ 42925 h 45227"/>
                    <a:gd name="connsiteX5" fmla="*/ 23564 w 45694"/>
                    <a:gd name="connsiteY5" fmla="*/ 43734 h 45227"/>
                    <a:gd name="connsiteX6" fmla="*/ 28018 w 45694"/>
                    <a:gd name="connsiteY6" fmla="*/ 44949 h 45227"/>
                    <a:gd name="connsiteX7" fmla="*/ 44621 w 45694"/>
                    <a:gd name="connsiteY7" fmla="*/ 33611 h 45227"/>
                    <a:gd name="connsiteX8" fmla="*/ 15465 w 45694"/>
                    <a:gd name="connsiteY8" fmla="*/ 405 h 45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694" h="45227">
                      <a:moveTo>
                        <a:pt x="15060" y="0"/>
                      </a:moveTo>
                      <a:cubicBezTo>
                        <a:pt x="4936" y="0"/>
                        <a:pt x="-733" y="7694"/>
                        <a:pt x="76" y="17413"/>
                      </a:cubicBezTo>
                      <a:cubicBezTo>
                        <a:pt x="76" y="20247"/>
                        <a:pt x="886" y="23082"/>
                        <a:pt x="1291" y="26322"/>
                      </a:cubicBezTo>
                      <a:cubicBezTo>
                        <a:pt x="1696" y="29156"/>
                        <a:pt x="3316" y="31991"/>
                        <a:pt x="4531" y="34826"/>
                      </a:cubicBezTo>
                      <a:cubicBezTo>
                        <a:pt x="6151" y="38470"/>
                        <a:pt x="9795" y="40495"/>
                        <a:pt x="13035" y="42925"/>
                      </a:cubicBezTo>
                      <a:cubicBezTo>
                        <a:pt x="16274" y="45354"/>
                        <a:pt x="20324" y="45354"/>
                        <a:pt x="23564" y="43734"/>
                      </a:cubicBezTo>
                      <a:cubicBezTo>
                        <a:pt x="25183" y="44139"/>
                        <a:pt x="26803" y="44544"/>
                        <a:pt x="28018" y="44949"/>
                      </a:cubicBezTo>
                      <a:cubicBezTo>
                        <a:pt x="36522" y="46569"/>
                        <a:pt x="42191" y="40900"/>
                        <a:pt x="44621" y="33611"/>
                      </a:cubicBezTo>
                      <a:cubicBezTo>
                        <a:pt x="50290" y="15388"/>
                        <a:pt x="32472" y="810"/>
                        <a:pt x="15465" y="405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21" name="شكل حر: شكل 3720">
                  <a:extLst>
                    <a:ext uri="{FF2B5EF4-FFF2-40B4-BE49-F238E27FC236}">
                      <a16:creationId xmlns:a16="http://schemas.microsoft.com/office/drawing/2014/main" id="{E20ADF09-9654-3D58-0F6B-E075C4E40CBA}"/>
                    </a:ext>
                  </a:extLst>
                </p:cNvPr>
                <p:cNvSpPr/>
                <p:nvPr/>
              </p:nvSpPr>
              <p:spPr>
                <a:xfrm>
                  <a:off x="5928907" y="2243264"/>
                  <a:ext cx="69132" cy="81351"/>
                </a:xfrm>
                <a:custGeom>
                  <a:avLst/>
                  <a:gdLst>
                    <a:gd name="connsiteX0" fmla="*/ 52897 w 69132"/>
                    <a:gd name="connsiteY0" fmla="*/ 16244 h 81351"/>
                    <a:gd name="connsiteX1" fmla="*/ 17666 w 69132"/>
                    <a:gd name="connsiteY1" fmla="*/ 451 h 81351"/>
                    <a:gd name="connsiteX2" fmla="*/ 8757 w 69132"/>
                    <a:gd name="connsiteY2" fmla="*/ 57549 h 81351"/>
                    <a:gd name="connsiteX3" fmla="*/ 9972 w 69132"/>
                    <a:gd name="connsiteY3" fmla="*/ 59168 h 81351"/>
                    <a:gd name="connsiteX4" fmla="*/ 23336 w 69132"/>
                    <a:gd name="connsiteY4" fmla="*/ 74961 h 81351"/>
                    <a:gd name="connsiteX5" fmla="*/ 68285 w 69132"/>
                    <a:gd name="connsiteY5" fmla="*/ 60383 h 81351"/>
                    <a:gd name="connsiteX6" fmla="*/ 52897 w 69132"/>
                    <a:gd name="connsiteY6" fmla="*/ 16244 h 81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9132" h="81351">
                      <a:moveTo>
                        <a:pt x="52897" y="16244"/>
                      </a:moveTo>
                      <a:cubicBezTo>
                        <a:pt x="44798" y="5715"/>
                        <a:pt x="31030" y="-1979"/>
                        <a:pt x="17666" y="451"/>
                      </a:cubicBezTo>
                      <a:cubicBezTo>
                        <a:pt x="-8655" y="4905"/>
                        <a:pt x="-151" y="42161"/>
                        <a:pt x="8757" y="57549"/>
                      </a:cubicBezTo>
                      <a:cubicBezTo>
                        <a:pt x="8757" y="58358"/>
                        <a:pt x="9567" y="58763"/>
                        <a:pt x="9972" y="59168"/>
                      </a:cubicBezTo>
                      <a:cubicBezTo>
                        <a:pt x="13617" y="65243"/>
                        <a:pt x="18071" y="70507"/>
                        <a:pt x="23336" y="74961"/>
                      </a:cubicBezTo>
                      <a:cubicBezTo>
                        <a:pt x="39534" y="88325"/>
                        <a:pt x="63021" y="79416"/>
                        <a:pt x="68285" y="60383"/>
                      </a:cubicBezTo>
                      <a:cubicBezTo>
                        <a:pt x="72334" y="45805"/>
                        <a:pt x="60996" y="27177"/>
                        <a:pt x="52897" y="16244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22" name="شكل حر: شكل 3721">
                  <a:extLst>
                    <a:ext uri="{FF2B5EF4-FFF2-40B4-BE49-F238E27FC236}">
                      <a16:creationId xmlns:a16="http://schemas.microsoft.com/office/drawing/2014/main" id="{B3ED27CA-B085-1F16-2427-0D1665799FF2}"/>
                    </a:ext>
                  </a:extLst>
                </p:cNvPr>
                <p:cNvSpPr/>
                <p:nvPr/>
              </p:nvSpPr>
              <p:spPr>
                <a:xfrm>
                  <a:off x="5954233" y="2336805"/>
                  <a:ext cx="41455" cy="46276"/>
                </a:xfrm>
                <a:custGeom>
                  <a:avLst/>
                  <a:gdLst>
                    <a:gd name="connsiteX0" fmla="*/ 11373 w 41455"/>
                    <a:gd name="connsiteY0" fmla="*/ 5312 h 46276"/>
                    <a:gd name="connsiteX1" fmla="*/ 9348 w 41455"/>
                    <a:gd name="connsiteY1" fmla="*/ 9767 h 46276"/>
                    <a:gd name="connsiteX2" fmla="*/ 8133 w 41455"/>
                    <a:gd name="connsiteY2" fmla="*/ 9767 h 46276"/>
                    <a:gd name="connsiteX3" fmla="*/ 34 w 41455"/>
                    <a:gd name="connsiteY3" fmla="*/ 23535 h 46276"/>
                    <a:gd name="connsiteX4" fmla="*/ 25141 w 41455"/>
                    <a:gd name="connsiteY4" fmla="*/ 46212 h 46276"/>
                    <a:gd name="connsiteX5" fmla="*/ 41339 w 41455"/>
                    <a:gd name="connsiteY5" fmla="*/ 30824 h 46276"/>
                    <a:gd name="connsiteX6" fmla="*/ 26761 w 41455"/>
                    <a:gd name="connsiteY6" fmla="*/ 1668 h 46276"/>
                    <a:gd name="connsiteX7" fmla="*/ 11373 w 41455"/>
                    <a:gd name="connsiteY7" fmla="*/ 5312 h 46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455" h="46276">
                      <a:moveTo>
                        <a:pt x="11373" y="5312"/>
                      </a:moveTo>
                      <a:cubicBezTo>
                        <a:pt x="11373" y="5312"/>
                        <a:pt x="9753" y="8147"/>
                        <a:pt x="9348" y="9767"/>
                      </a:cubicBezTo>
                      <a:cubicBezTo>
                        <a:pt x="8943" y="9767"/>
                        <a:pt x="8538" y="9767"/>
                        <a:pt x="8133" y="9767"/>
                      </a:cubicBezTo>
                      <a:cubicBezTo>
                        <a:pt x="2869" y="11792"/>
                        <a:pt x="-371" y="17866"/>
                        <a:pt x="34" y="23535"/>
                      </a:cubicBezTo>
                      <a:cubicBezTo>
                        <a:pt x="2059" y="37708"/>
                        <a:pt x="11373" y="44997"/>
                        <a:pt x="25141" y="46212"/>
                      </a:cubicBezTo>
                      <a:cubicBezTo>
                        <a:pt x="34050" y="47022"/>
                        <a:pt x="42554" y="40138"/>
                        <a:pt x="41339" y="30824"/>
                      </a:cubicBezTo>
                      <a:cubicBezTo>
                        <a:pt x="40124" y="20700"/>
                        <a:pt x="36074" y="6932"/>
                        <a:pt x="26761" y="1668"/>
                      </a:cubicBezTo>
                      <a:cubicBezTo>
                        <a:pt x="21496" y="-1572"/>
                        <a:pt x="14612" y="48"/>
                        <a:pt x="11373" y="5312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23" name="شكل حر: شكل 3722">
                  <a:extLst>
                    <a:ext uri="{FF2B5EF4-FFF2-40B4-BE49-F238E27FC236}">
                      <a16:creationId xmlns:a16="http://schemas.microsoft.com/office/drawing/2014/main" id="{12289D4B-4B2B-2213-8F41-F879276821C8}"/>
                    </a:ext>
                  </a:extLst>
                </p:cNvPr>
                <p:cNvSpPr/>
                <p:nvPr/>
              </p:nvSpPr>
              <p:spPr>
                <a:xfrm>
                  <a:off x="5702646" y="2375519"/>
                  <a:ext cx="43266" cy="67888"/>
                </a:xfrm>
                <a:custGeom>
                  <a:avLst/>
                  <a:gdLst>
                    <a:gd name="connsiteX0" fmla="*/ 3388 w 43266"/>
                    <a:gd name="connsiteY0" fmla="*/ 8713 h 67888"/>
                    <a:gd name="connsiteX1" fmla="*/ 553 w 43266"/>
                    <a:gd name="connsiteY1" fmla="*/ 32201 h 67888"/>
                    <a:gd name="connsiteX2" fmla="*/ 24040 w 43266"/>
                    <a:gd name="connsiteY2" fmla="*/ 67836 h 67888"/>
                    <a:gd name="connsiteX3" fmla="*/ 42668 w 43266"/>
                    <a:gd name="connsiteY3" fmla="*/ 45969 h 67888"/>
                    <a:gd name="connsiteX4" fmla="*/ 22015 w 43266"/>
                    <a:gd name="connsiteY4" fmla="*/ 1019 h 67888"/>
                    <a:gd name="connsiteX5" fmla="*/ 3388 w 43266"/>
                    <a:gd name="connsiteY5" fmla="*/ 8713 h 67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266" h="67888">
                      <a:moveTo>
                        <a:pt x="3388" y="8713"/>
                      </a:moveTo>
                      <a:cubicBezTo>
                        <a:pt x="1363" y="14788"/>
                        <a:pt x="-257" y="24102"/>
                        <a:pt x="553" y="32201"/>
                      </a:cubicBezTo>
                      <a:cubicBezTo>
                        <a:pt x="-2282" y="48803"/>
                        <a:pt x="5817" y="69051"/>
                        <a:pt x="24040" y="67836"/>
                      </a:cubicBezTo>
                      <a:cubicBezTo>
                        <a:pt x="35379" y="67026"/>
                        <a:pt x="41048" y="56092"/>
                        <a:pt x="42668" y="45969"/>
                      </a:cubicBezTo>
                      <a:cubicBezTo>
                        <a:pt x="45502" y="28961"/>
                        <a:pt x="38213" y="8309"/>
                        <a:pt x="22015" y="1019"/>
                      </a:cubicBezTo>
                      <a:cubicBezTo>
                        <a:pt x="15131" y="-1815"/>
                        <a:pt x="5817" y="1424"/>
                        <a:pt x="3388" y="8713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24" name="شكل حر: شكل 3723">
                  <a:extLst>
                    <a:ext uri="{FF2B5EF4-FFF2-40B4-BE49-F238E27FC236}">
                      <a16:creationId xmlns:a16="http://schemas.microsoft.com/office/drawing/2014/main" id="{08BF9E0C-94CD-DB77-2320-DA49C244544F}"/>
                    </a:ext>
                  </a:extLst>
                </p:cNvPr>
                <p:cNvSpPr/>
                <p:nvPr/>
              </p:nvSpPr>
              <p:spPr>
                <a:xfrm>
                  <a:off x="5999583" y="2282590"/>
                  <a:ext cx="52175" cy="54362"/>
                </a:xfrm>
                <a:custGeom>
                  <a:avLst/>
                  <a:gdLst>
                    <a:gd name="connsiteX0" fmla="*/ 24335 w 52175"/>
                    <a:gd name="connsiteY0" fmla="*/ 0 h 54362"/>
                    <a:gd name="connsiteX1" fmla="*/ 6922 w 52175"/>
                    <a:gd name="connsiteY1" fmla="*/ 5669 h 54362"/>
                    <a:gd name="connsiteX2" fmla="*/ 4088 w 52175"/>
                    <a:gd name="connsiteY2" fmla="*/ 36445 h 54362"/>
                    <a:gd name="connsiteX3" fmla="*/ 14211 w 52175"/>
                    <a:gd name="connsiteY3" fmla="*/ 42925 h 54362"/>
                    <a:gd name="connsiteX4" fmla="*/ 25955 w 52175"/>
                    <a:gd name="connsiteY4" fmla="*/ 52643 h 54362"/>
                    <a:gd name="connsiteX5" fmla="*/ 49442 w 52175"/>
                    <a:gd name="connsiteY5" fmla="*/ 45354 h 54362"/>
                    <a:gd name="connsiteX6" fmla="*/ 50657 w 52175"/>
                    <a:gd name="connsiteY6" fmla="*/ 21867 h 54362"/>
                    <a:gd name="connsiteX7" fmla="*/ 24335 w 52175"/>
                    <a:gd name="connsiteY7" fmla="*/ 405 h 54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175" h="54362">
                      <a:moveTo>
                        <a:pt x="24335" y="0"/>
                      </a:moveTo>
                      <a:cubicBezTo>
                        <a:pt x="18261" y="0"/>
                        <a:pt x="11782" y="1215"/>
                        <a:pt x="6922" y="5669"/>
                      </a:cubicBezTo>
                      <a:cubicBezTo>
                        <a:pt x="-1987" y="14173"/>
                        <a:pt x="-1581" y="26322"/>
                        <a:pt x="4088" y="36445"/>
                      </a:cubicBezTo>
                      <a:cubicBezTo>
                        <a:pt x="6112" y="39685"/>
                        <a:pt x="10162" y="42520"/>
                        <a:pt x="14211" y="42925"/>
                      </a:cubicBezTo>
                      <a:cubicBezTo>
                        <a:pt x="17451" y="46974"/>
                        <a:pt x="21096" y="50619"/>
                        <a:pt x="25955" y="52643"/>
                      </a:cubicBezTo>
                      <a:cubicBezTo>
                        <a:pt x="34864" y="56288"/>
                        <a:pt x="44583" y="54263"/>
                        <a:pt x="49442" y="45354"/>
                      </a:cubicBezTo>
                      <a:cubicBezTo>
                        <a:pt x="53491" y="38470"/>
                        <a:pt x="52277" y="29561"/>
                        <a:pt x="50657" y="21867"/>
                      </a:cubicBezTo>
                      <a:cubicBezTo>
                        <a:pt x="47822" y="10529"/>
                        <a:pt x="35674" y="1215"/>
                        <a:pt x="24335" y="405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25" name="شكل حر: شكل 3724">
                  <a:extLst>
                    <a:ext uri="{FF2B5EF4-FFF2-40B4-BE49-F238E27FC236}">
                      <a16:creationId xmlns:a16="http://schemas.microsoft.com/office/drawing/2014/main" id="{EE6B67D5-4955-C89D-1FAD-B119A1368AED}"/>
                    </a:ext>
                  </a:extLst>
                </p:cNvPr>
                <p:cNvSpPr/>
                <p:nvPr/>
              </p:nvSpPr>
              <p:spPr>
                <a:xfrm>
                  <a:off x="5566003" y="2394172"/>
                  <a:ext cx="38388" cy="50099"/>
                </a:xfrm>
                <a:custGeom>
                  <a:avLst/>
                  <a:gdLst>
                    <a:gd name="connsiteX0" fmla="*/ 14091 w 38388"/>
                    <a:gd name="connsiteY0" fmla="*/ 2209 h 50099"/>
                    <a:gd name="connsiteX1" fmla="*/ 323 w 38388"/>
                    <a:gd name="connsiteY1" fmla="*/ 31365 h 50099"/>
                    <a:gd name="connsiteX2" fmla="*/ 9232 w 38388"/>
                    <a:gd name="connsiteY2" fmla="*/ 44324 h 50099"/>
                    <a:gd name="connsiteX3" fmla="*/ 25835 w 38388"/>
                    <a:gd name="connsiteY3" fmla="*/ 47563 h 50099"/>
                    <a:gd name="connsiteX4" fmla="*/ 38388 w 38388"/>
                    <a:gd name="connsiteY4" fmla="*/ 23671 h 50099"/>
                    <a:gd name="connsiteX5" fmla="*/ 35959 w 38388"/>
                    <a:gd name="connsiteY5" fmla="*/ 6663 h 50099"/>
                    <a:gd name="connsiteX6" fmla="*/ 14091 w 38388"/>
                    <a:gd name="connsiteY6" fmla="*/ 2614 h 50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388" h="50099">
                      <a:moveTo>
                        <a:pt x="14091" y="2209"/>
                      </a:moveTo>
                      <a:cubicBezTo>
                        <a:pt x="3158" y="7473"/>
                        <a:pt x="-1297" y="20027"/>
                        <a:pt x="323" y="31365"/>
                      </a:cubicBezTo>
                      <a:cubicBezTo>
                        <a:pt x="1133" y="37035"/>
                        <a:pt x="4777" y="41489"/>
                        <a:pt x="9232" y="44324"/>
                      </a:cubicBezTo>
                      <a:cubicBezTo>
                        <a:pt x="12471" y="50398"/>
                        <a:pt x="19761" y="52018"/>
                        <a:pt x="25835" y="47563"/>
                      </a:cubicBezTo>
                      <a:cubicBezTo>
                        <a:pt x="33529" y="41894"/>
                        <a:pt x="37983" y="32985"/>
                        <a:pt x="38388" y="23671"/>
                      </a:cubicBezTo>
                      <a:cubicBezTo>
                        <a:pt x="38388" y="18002"/>
                        <a:pt x="38388" y="11523"/>
                        <a:pt x="35959" y="6663"/>
                      </a:cubicBezTo>
                      <a:cubicBezTo>
                        <a:pt x="31504" y="-1840"/>
                        <a:pt x="21785" y="-1031"/>
                        <a:pt x="14091" y="2614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26" name="شكل حر: شكل 3725">
                  <a:extLst>
                    <a:ext uri="{FF2B5EF4-FFF2-40B4-BE49-F238E27FC236}">
                      <a16:creationId xmlns:a16="http://schemas.microsoft.com/office/drawing/2014/main" id="{A7C0DAC6-5D45-E8AC-01E3-0CF4FC577726}"/>
                    </a:ext>
                  </a:extLst>
                </p:cNvPr>
                <p:cNvSpPr/>
                <p:nvPr/>
              </p:nvSpPr>
              <p:spPr>
                <a:xfrm>
                  <a:off x="5478247" y="2448214"/>
                  <a:ext cx="37996" cy="43329"/>
                </a:xfrm>
                <a:custGeom>
                  <a:avLst/>
                  <a:gdLst>
                    <a:gd name="connsiteX0" fmla="*/ 12759 w 37996"/>
                    <a:gd name="connsiteY0" fmla="*/ 0 h 43329"/>
                    <a:gd name="connsiteX1" fmla="*/ 2230 w 37996"/>
                    <a:gd name="connsiteY1" fmla="*/ 32396 h 43329"/>
                    <a:gd name="connsiteX2" fmla="*/ 9114 w 37996"/>
                    <a:gd name="connsiteY2" fmla="*/ 40090 h 43329"/>
                    <a:gd name="connsiteX3" fmla="*/ 16808 w 37996"/>
                    <a:gd name="connsiteY3" fmla="*/ 43330 h 43329"/>
                    <a:gd name="connsiteX4" fmla="*/ 37461 w 37996"/>
                    <a:gd name="connsiteY4" fmla="*/ 28751 h 43329"/>
                    <a:gd name="connsiteX5" fmla="*/ 30981 w 37996"/>
                    <a:gd name="connsiteY5" fmla="*/ 8504 h 43329"/>
                    <a:gd name="connsiteX6" fmla="*/ 12759 w 37996"/>
                    <a:gd name="connsiteY6" fmla="*/ 405 h 4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996" h="43329">
                      <a:moveTo>
                        <a:pt x="12759" y="0"/>
                      </a:moveTo>
                      <a:cubicBezTo>
                        <a:pt x="-2224" y="2430"/>
                        <a:pt x="-1415" y="21462"/>
                        <a:pt x="2230" y="32396"/>
                      </a:cubicBezTo>
                      <a:cubicBezTo>
                        <a:pt x="3445" y="35635"/>
                        <a:pt x="5875" y="38470"/>
                        <a:pt x="9114" y="40090"/>
                      </a:cubicBezTo>
                      <a:cubicBezTo>
                        <a:pt x="11139" y="42115"/>
                        <a:pt x="13974" y="43330"/>
                        <a:pt x="16808" y="43330"/>
                      </a:cubicBezTo>
                      <a:cubicBezTo>
                        <a:pt x="26122" y="43330"/>
                        <a:pt x="35031" y="38065"/>
                        <a:pt x="37461" y="28751"/>
                      </a:cubicBezTo>
                      <a:cubicBezTo>
                        <a:pt x="39485" y="21462"/>
                        <a:pt x="35436" y="13768"/>
                        <a:pt x="30981" y="8504"/>
                      </a:cubicBezTo>
                      <a:cubicBezTo>
                        <a:pt x="26527" y="3240"/>
                        <a:pt x="19643" y="-405"/>
                        <a:pt x="12759" y="405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27" name="شكل حر: شكل 3726">
                  <a:extLst>
                    <a:ext uri="{FF2B5EF4-FFF2-40B4-BE49-F238E27FC236}">
                      <a16:creationId xmlns:a16="http://schemas.microsoft.com/office/drawing/2014/main" id="{6BC8D15C-8F47-56C2-8B10-4BB3160546C6}"/>
                    </a:ext>
                  </a:extLst>
                </p:cNvPr>
                <p:cNvSpPr/>
                <p:nvPr/>
              </p:nvSpPr>
              <p:spPr>
                <a:xfrm>
                  <a:off x="5487200" y="2147624"/>
                  <a:ext cx="44752" cy="48861"/>
                </a:xfrm>
                <a:custGeom>
                  <a:avLst/>
                  <a:gdLst>
                    <a:gd name="connsiteX0" fmla="*/ 17979 w 44752"/>
                    <a:gd name="connsiteY0" fmla="*/ 48307 h 48861"/>
                    <a:gd name="connsiteX1" fmla="*/ 43491 w 44752"/>
                    <a:gd name="connsiteY1" fmla="*/ 11051 h 48861"/>
                    <a:gd name="connsiteX2" fmla="*/ 10690 w 44752"/>
                    <a:gd name="connsiteY2" fmla="*/ 9432 h 48861"/>
                    <a:gd name="connsiteX3" fmla="*/ 161 w 44752"/>
                    <a:gd name="connsiteY3" fmla="*/ 33729 h 48861"/>
                    <a:gd name="connsiteX4" fmla="*/ 17979 w 44752"/>
                    <a:gd name="connsiteY4" fmla="*/ 48307 h 48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752" h="48861">
                      <a:moveTo>
                        <a:pt x="17979" y="48307"/>
                      </a:moveTo>
                      <a:cubicBezTo>
                        <a:pt x="39036" y="50331"/>
                        <a:pt x="48350" y="28869"/>
                        <a:pt x="43491" y="11051"/>
                      </a:cubicBezTo>
                      <a:cubicBezTo>
                        <a:pt x="38631" y="-6361"/>
                        <a:pt x="19599" y="-287"/>
                        <a:pt x="10690" y="9432"/>
                      </a:cubicBezTo>
                      <a:cubicBezTo>
                        <a:pt x="5020" y="15911"/>
                        <a:pt x="1376" y="25225"/>
                        <a:pt x="161" y="33729"/>
                      </a:cubicBezTo>
                      <a:cubicBezTo>
                        <a:pt x="-1459" y="45067"/>
                        <a:pt x="9475" y="50736"/>
                        <a:pt x="17979" y="48307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sp>
            <p:nvSpPr>
              <p:cNvPr id="3512" name="شكل حر: شكل 3511">
                <a:extLst>
                  <a:ext uri="{FF2B5EF4-FFF2-40B4-BE49-F238E27FC236}">
                    <a16:creationId xmlns:a16="http://schemas.microsoft.com/office/drawing/2014/main" id="{4879A4BC-6122-A92A-D726-2B312B1447C8}"/>
                  </a:ext>
                </a:extLst>
              </p:cNvPr>
              <p:cNvSpPr/>
              <p:nvPr/>
            </p:nvSpPr>
            <p:spPr>
              <a:xfrm>
                <a:off x="5321710" y="2011509"/>
                <a:ext cx="1029635" cy="824164"/>
              </a:xfrm>
              <a:custGeom>
                <a:avLst/>
                <a:gdLst>
                  <a:gd name="connsiteX0" fmla="*/ 1005921 w 1029635"/>
                  <a:gd name="connsiteY0" fmla="*/ 370294 h 824164"/>
                  <a:gd name="connsiteX1" fmla="*/ 971905 w 1029635"/>
                  <a:gd name="connsiteY1" fmla="*/ 306717 h 824164"/>
                  <a:gd name="connsiteX2" fmla="*/ 977979 w 1029635"/>
                  <a:gd name="connsiteY2" fmla="*/ 312386 h 824164"/>
                  <a:gd name="connsiteX3" fmla="*/ 933840 w 1029635"/>
                  <a:gd name="connsiteY3" fmla="*/ 234231 h 824164"/>
                  <a:gd name="connsiteX4" fmla="*/ 679127 w 1029635"/>
                  <a:gd name="connsiteY4" fmla="*/ 39451 h 824164"/>
                  <a:gd name="connsiteX5" fmla="*/ 348283 w 1029635"/>
                  <a:gd name="connsiteY5" fmla="*/ 20418 h 824164"/>
                  <a:gd name="connsiteX6" fmla="*/ 88306 w 1029635"/>
                  <a:gd name="connsiteY6" fmla="*/ 236256 h 824164"/>
                  <a:gd name="connsiteX7" fmla="*/ 2052 w 1029635"/>
                  <a:gd name="connsiteY7" fmla="*/ 505546 h 824164"/>
                  <a:gd name="connsiteX8" fmla="*/ 12986 w 1029635"/>
                  <a:gd name="connsiteY8" fmla="*/ 660237 h 824164"/>
                  <a:gd name="connsiteX9" fmla="*/ 38497 w 1029635"/>
                  <a:gd name="connsiteY9" fmla="*/ 729483 h 824164"/>
                  <a:gd name="connsiteX10" fmla="*/ 49026 w 1029635"/>
                  <a:gd name="connsiteY10" fmla="*/ 754995 h 824164"/>
                  <a:gd name="connsiteX11" fmla="*/ 89116 w 1029635"/>
                  <a:gd name="connsiteY11" fmla="*/ 807638 h 824164"/>
                  <a:gd name="connsiteX12" fmla="*/ 163627 w 1029635"/>
                  <a:gd name="connsiteY12" fmla="*/ 823026 h 824164"/>
                  <a:gd name="connsiteX13" fmla="*/ 178610 w 1029635"/>
                  <a:gd name="connsiteY13" fmla="*/ 821001 h 824164"/>
                  <a:gd name="connsiteX14" fmla="*/ 177395 w 1029635"/>
                  <a:gd name="connsiteY14" fmla="*/ 820596 h 824164"/>
                  <a:gd name="connsiteX15" fmla="*/ 155528 w 1029635"/>
                  <a:gd name="connsiteY15" fmla="*/ 813712 h 824164"/>
                  <a:gd name="connsiteX16" fmla="*/ 128396 w 1029635"/>
                  <a:gd name="connsiteY16" fmla="*/ 761474 h 824164"/>
                  <a:gd name="connsiteX17" fmla="*/ 168081 w 1029635"/>
                  <a:gd name="connsiteY17" fmla="*/ 725434 h 824164"/>
                  <a:gd name="connsiteX18" fmla="*/ 221129 w 1029635"/>
                  <a:gd name="connsiteY18" fmla="*/ 710855 h 824164"/>
                  <a:gd name="connsiteX19" fmla="*/ 317507 w 1029635"/>
                  <a:gd name="connsiteY19" fmla="*/ 699922 h 824164"/>
                  <a:gd name="connsiteX20" fmla="*/ 507428 w 1029635"/>
                  <a:gd name="connsiteY20" fmla="*/ 693443 h 824164"/>
                  <a:gd name="connsiteX21" fmla="*/ 700184 w 1029635"/>
                  <a:gd name="connsiteY21" fmla="*/ 660237 h 824164"/>
                  <a:gd name="connsiteX22" fmla="*/ 773480 w 1029635"/>
                  <a:gd name="connsiteY22" fmla="*/ 645254 h 824164"/>
                  <a:gd name="connsiteX23" fmla="*/ 865808 w 1029635"/>
                  <a:gd name="connsiteY23" fmla="*/ 622577 h 824164"/>
                  <a:gd name="connsiteX24" fmla="*/ 993772 w 1029635"/>
                  <a:gd name="connsiteY24" fmla="*/ 552521 h 824164"/>
                  <a:gd name="connsiteX25" fmla="*/ 1029003 w 1029635"/>
                  <a:gd name="connsiteY25" fmla="*/ 444399 h 824164"/>
                  <a:gd name="connsiteX26" fmla="*/ 1005516 w 1029635"/>
                  <a:gd name="connsiteY26" fmla="*/ 369889 h 824164"/>
                  <a:gd name="connsiteX27" fmla="*/ 1020904 w 1029635"/>
                  <a:gd name="connsiteY27" fmla="*/ 438325 h 824164"/>
                  <a:gd name="connsiteX28" fmla="*/ 987293 w 1029635"/>
                  <a:gd name="connsiteY28" fmla="*/ 549281 h 824164"/>
                  <a:gd name="connsiteX29" fmla="*/ 854065 w 1029635"/>
                  <a:gd name="connsiteY29" fmla="*/ 618527 h 824164"/>
                  <a:gd name="connsiteX30" fmla="*/ 667788 w 1029635"/>
                  <a:gd name="connsiteY30" fmla="*/ 654973 h 824164"/>
                  <a:gd name="connsiteX31" fmla="*/ 667788 w 1029635"/>
                  <a:gd name="connsiteY31" fmla="*/ 655782 h 824164"/>
                  <a:gd name="connsiteX32" fmla="*/ 714762 w 1029635"/>
                  <a:gd name="connsiteY32" fmla="*/ 648088 h 824164"/>
                  <a:gd name="connsiteX33" fmla="*/ 674267 w 1029635"/>
                  <a:gd name="connsiteY33" fmla="*/ 657402 h 824164"/>
                  <a:gd name="connsiteX34" fmla="*/ 572220 w 1029635"/>
                  <a:gd name="connsiteY34" fmla="*/ 677650 h 824164"/>
                  <a:gd name="connsiteX35" fmla="*/ 382704 w 1029635"/>
                  <a:gd name="connsiteY35" fmla="*/ 688988 h 824164"/>
                  <a:gd name="connsiteX36" fmla="*/ 209791 w 1029635"/>
                  <a:gd name="connsiteY36" fmla="*/ 704781 h 824164"/>
                  <a:gd name="connsiteX37" fmla="*/ 123537 w 1029635"/>
                  <a:gd name="connsiteY37" fmla="*/ 753375 h 824164"/>
                  <a:gd name="connsiteX38" fmla="*/ 130421 w 1029635"/>
                  <a:gd name="connsiteY38" fmla="*/ 799539 h 824164"/>
                  <a:gd name="connsiteX39" fmla="*/ 149858 w 1029635"/>
                  <a:gd name="connsiteY39" fmla="*/ 816952 h 824164"/>
                  <a:gd name="connsiteX40" fmla="*/ 91141 w 1029635"/>
                  <a:gd name="connsiteY40" fmla="*/ 798729 h 824164"/>
                  <a:gd name="connsiteX41" fmla="*/ 26349 w 1029635"/>
                  <a:gd name="connsiteY41" fmla="*/ 676840 h 824164"/>
                  <a:gd name="connsiteX42" fmla="*/ 26349 w 1029635"/>
                  <a:gd name="connsiteY42" fmla="*/ 676840 h 824164"/>
                  <a:gd name="connsiteX43" fmla="*/ 13390 w 1029635"/>
                  <a:gd name="connsiteY43" fmla="*/ 623791 h 824164"/>
                  <a:gd name="connsiteX44" fmla="*/ 17845 w 1029635"/>
                  <a:gd name="connsiteY44" fmla="*/ 446829 h 824164"/>
                  <a:gd name="connsiteX45" fmla="*/ 162817 w 1029635"/>
                  <a:gd name="connsiteY45" fmla="*/ 147977 h 824164"/>
                  <a:gd name="connsiteX46" fmla="*/ 480702 w 1029635"/>
                  <a:gd name="connsiteY46" fmla="*/ 7055 h 824164"/>
                  <a:gd name="connsiteX47" fmla="*/ 799802 w 1029635"/>
                  <a:gd name="connsiteY47" fmla="*/ 113961 h 824164"/>
                  <a:gd name="connsiteX48" fmla="*/ 949228 w 1029635"/>
                  <a:gd name="connsiteY48" fmla="*/ 272701 h 824164"/>
                  <a:gd name="connsiteX49" fmla="*/ 946798 w 1029635"/>
                  <a:gd name="connsiteY49" fmla="*/ 276751 h 824164"/>
                  <a:gd name="connsiteX50" fmla="*/ 1020904 w 1029635"/>
                  <a:gd name="connsiteY50" fmla="*/ 438325 h 824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029635" h="824164">
                    <a:moveTo>
                      <a:pt x="1005921" y="370294"/>
                    </a:moveTo>
                    <a:cubicBezTo>
                      <a:pt x="995797" y="348426"/>
                      <a:pt x="984053" y="327369"/>
                      <a:pt x="971905" y="306717"/>
                    </a:cubicBezTo>
                    <a:cubicBezTo>
                      <a:pt x="973930" y="308337"/>
                      <a:pt x="975954" y="310361"/>
                      <a:pt x="977979" y="312386"/>
                    </a:cubicBezTo>
                    <a:cubicBezTo>
                      <a:pt x="966236" y="284850"/>
                      <a:pt x="951657" y="258528"/>
                      <a:pt x="933840" y="234231"/>
                    </a:cubicBezTo>
                    <a:cubicBezTo>
                      <a:pt x="870668" y="146762"/>
                      <a:pt x="779149" y="79946"/>
                      <a:pt x="679127" y="39451"/>
                    </a:cubicBezTo>
                    <a:cubicBezTo>
                      <a:pt x="574245" y="-3069"/>
                      <a:pt x="456810" y="-14003"/>
                      <a:pt x="348283" y="20418"/>
                    </a:cubicBezTo>
                    <a:cubicBezTo>
                      <a:pt x="236517" y="55649"/>
                      <a:pt x="147834" y="137043"/>
                      <a:pt x="88306" y="236256"/>
                    </a:cubicBezTo>
                    <a:cubicBezTo>
                      <a:pt x="39307" y="317650"/>
                      <a:pt x="10151" y="411193"/>
                      <a:pt x="2052" y="505546"/>
                    </a:cubicBezTo>
                    <a:cubicBezTo>
                      <a:pt x="-2403" y="557380"/>
                      <a:pt x="27" y="609618"/>
                      <a:pt x="12986" y="660237"/>
                    </a:cubicBezTo>
                    <a:cubicBezTo>
                      <a:pt x="19060" y="684129"/>
                      <a:pt x="27969" y="707211"/>
                      <a:pt x="38497" y="729483"/>
                    </a:cubicBezTo>
                    <a:cubicBezTo>
                      <a:pt x="41737" y="737987"/>
                      <a:pt x="45381" y="746491"/>
                      <a:pt x="49026" y="754995"/>
                    </a:cubicBezTo>
                    <a:cubicBezTo>
                      <a:pt x="58340" y="775242"/>
                      <a:pt x="70893" y="794275"/>
                      <a:pt x="89116" y="807638"/>
                    </a:cubicBezTo>
                    <a:cubicBezTo>
                      <a:pt x="110578" y="823026"/>
                      <a:pt x="137710" y="826266"/>
                      <a:pt x="163627" y="823026"/>
                    </a:cubicBezTo>
                    <a:cubicBezTo>
                      <a:pt x="168486" y="822621"/>
                      <a:pt x="173750" y="821811"/>
                      <a:pt x="178610" y="821001"/>
                    </a:cubicBezTo>
                    <a:cubicBezTo>
                      <a:pt x="178610" y="821001"/>
                      <a:pt x="177800" y="821001"/>
                      <a:pt x="177395" y="820596"/>
                    </a:cubicBezTo>
                    <a:cubicBezTo>
                      <a:pt x="169701" y="819787"/>
                      <a:pt x="162412" y="817762"/>
                      <a:pt x="155528" y="813712"/>
                    </a:cubicBezTo>
                    <a:cubicBezTo>
                      <a:pt x="136900" y="806423"/>
                      <a:pt x="123942" y="779697"/>
                      <a:pt x="128396" y="761474"/>
                    </a:cubicBezTo>
                    <a:cubicBezTo>
                      <a:pt x="132850" y="743251"/>
                      <a:pt x="151883" y="732318"/>
                      <a:pt x="168081" y="725434"/>
                    </a:cubicBezTo>
                    <a:cubicBezTo>
                      <a:pt x="185089" y="718144"/>
                      <a:pt x="203312" y="714095"/>
                      <a:pt x="221129" y="710855"/>
                    </a:cubicBezTo>
                    <a:cubicBezTo>
                      <a:pt x="253120" y="705591"/>
                      <a:pt x="285111" y="701542"/>
                      <a:pt x="317507" y="699922"/>
                    </a:cubicBezTo>
                    <a:cubicBezTo>
                      <a:pt x="380679" y="696682"/>
                      <a:pt x="444256" y="697897"/>
                      <a:pt x="507428" y="693443"/>
                    </a:cubicBezTo>
                    <a:cubicBezTo>
                      <a:pt x="573030" y="688988"/>
                      <a:pt x="636607" y="674410"/>
                      <a:pt x="700184" y="660237"/>
                    </a:cubicBezTo>
                    <a:cubicBezTo>
                      <a:pt x="724481" y="654973"/>
                      <a:pt x="749588" y="651328"/>
                      <a:pt x="773480" y="645254"/>
                    </a:cubicBezTo>
                    <a:cubicBezTo>
                      <a:pt x="776314" y="644444"/>
                      <a:pt x="835842" y="630271"/>
                      <a:pt x="865808" y="622577"/>
                    </a:cubicBezTo>
                    <a:cubicBezTo>
                      <a:pt x="913592" y="610428"/>
                      <a:pt x="960161" y="589776"/>
                      <a:pt x="993772" y="552521"/>
                    </a:cubicBezTo>
                    <a:cubicBezTo>
                      <a:pt x="1020499" y="522959"/>
                      <a:pt x="1032647" y="484084"/>
                      <a:pt x="1029003" y="444399"/>
                    </a:cubicBezTo>
                    <a:cubicBezTo>
                      <a:pt x="1026573" y="418078"/>
                      <a:pt x="1016449" y="393376"/>
                      <a:pt x="1005516" y="369889"/>
                    </a:cubicBezTo>
                    <a:close/>
                    <a:moveTo>
                      <a:pt x="1020904" y="438325"/>
                    </a:moveTo>
                    <a:cubicBezTo>
                      <a:pt x="1027383" y="478820"/>
                      <a:pt x="1014829" y="518505"/>
                      <a:pt x="987293" y="549281"/>
                    </a:cubicBezTo>
                    <a:cubicBezTo>
                      <a:pt x="952872" y="587751"/>
                      <a:pt x="902659" y="605974"/>
                      <a:pt x="854065" y="618527"/>
                    </a:cubicBezTo>
                    <a:cubicBezTo>
                      <a:pt x="792512" y="634320"/>
                      <a:pt x="728935" y="639584"/>
                      <a:pt x="667788" y="654973"/>
                    </a:cubicBezTo>
                    <a:cubicBezTo>
                      <a:pt x="667383" y="654973"/>
                      <a:pt x="667788" y="655782"/>
                      <a:pt x="667788" y="655782"/>
                    </a:cubicBezTo>
                    <a:cubicBezTo>
                      <a:pt x="683176" y="652948"/>
                      <a:pt x="698969" y="650518"/>
                      <a:pt x="714762" y="648088"/>
                    </a:cubicBezTo>
                    <a:cubicBezTo>
                      <a:pt x="700994" y="651328"/>
                      <a:pt x="687631" y="654568"/>
                      <a:pt x="674267" y="657402"/>
                    </a:cubicBezTo>
                    <a:cubicBezTo>
                      <a:pt x="640252" y="664691"/>
                      <a:pt x="606641" y="672385"/>
                      <a:pt x="572220" y="677650"/>
                    </a:cubicBezTo>
                    <a:cubicBezTo>
                      <a:pt x="509453" y="687773"/>
                      <a:pt x="445876" y="687368"/>
                      <a:pt x="382704" y="688988"/>
                    </a:cubicBezTo>
                    <a:cubicBezTo>
                      <a:pt x="324796" y="690203"/>
                      <a:pt x="266484" y="693443"/>
                      <a:pt x="209791" y="704781"/>
                    </a:cubicBezTo>
                    <a:cubicBezTo>
                      <a:pt x="180229" y="710855"/>
                      <a:pt x="136090" y="722194"/>
                      <a:pt x="123537" y="753375"/>
                    </a:cubicBezTo>
                    <a:cubicBezTo>
                      <a:pt x="117462" y="768763"/>
                      <a:pt x="121512" y="785771"/>
                      <a:pt x="130421" y="799539"/>
                    </a:cubicBezTo>
                    <a:cubicBezTo>
                      <a:pt x="134875" y="806423"/>
                      <a:pt x="141759" y="812902"/>
                      <a:pt x="149858" y="816952"/>
                    </a:cubicBezTo>
                    <a:cubicBezTo>
                      <a:pt x="128801" y="816952"/>
                      <a:pt x="108958" y="812093"/>
                      <a:pt x="91141" y="798729"/>
                    </a:cubicBezTo>
                    <a:cubicBezTo>
                      <a:pt x="53075" y="769978"/>
                      <a:pt x="45381" y="717740"/>
                      <a:pt x="26349" y="676840"/>
                    </a:cubicBezTo>
                    <a:lnTo>
                      <a:pt x="26349" y="676840"/>
                    </a:lnTo>
                    <a:cubicBezTo>
                      <a:pt x="20680" y="659427"/>
                      <a:pt x="16630" y="642014"/>
                      <a:pt x="13390" y="623791"/>
                    </a:cubicBezTo>
                    <a:cubicBezTo>
                      <a:pt x="3672" y="565479"/>
                      <a:pt x="7316" y="504737"/>
                      <a:pt x="17845" y="446829"/>
                    </a:cubicBezTo>
                    <a:cubicBezTo>
                      <a:pt x="37687" y="337088"/>
                      <a:pt x="87091" y="230586"/>
                      <a:pt x="162817" y="147977"/>
                    </a:cubicBezTo>
                    <a:cubicBezTo>
                      <a:pt x="244211" y="59698"/>
                      <a:pt x="359622" y="7865"/>
                      <a:pt x="480702" y="7055"/>
                    </a:cubicBezTo>
                    <a:cubicBezTo>
                      <a:pt x="594492" y="6245"/>
                      <a:pt x="707878" y="48764"/>
                      <a:pt x="799802" y="113961"/>
                    </a:cubicBezTo>
                    <a:cubicBezTo>
                      <a:pt x="858924" y="155671"/>
                      <a:pt x="912782" y="209529"/>
                      <a:pt x="949228" y="272701"/>
                    </a:cubicBezTo>
                    <a:cubicBezTo>
                      <a:pt x="947608" y="272701"/>
                      <a:pt x="945583" y="274726"/>
                      <a:pt x="946798" y="276751"/>
                    </a:cubicBezTo>
                    <a:cubicBezTo>
                      <a:pt x="971095" y="330609"/>
                      <a:pt x="1011185" y="378798"/>
                      <a:pt x="1020904" y="438325"/>
                    </a:cubicBezTo>
                    <a:close/>
                  </a:path>
                </a:pathLst>
              </a:custGeom>
              <a:solidFill>
                <a:srgbClr val="520005">
                  <a:alpha val="6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13" name="شكل حر: شكل 3512">
                <a:extLst>
                  <a:ext uri="{FF2B5EF4-FFF2-40B4-BE49-F238E27FC236}">
                    <a16:creationId xmlns:a16="http://schemas.microsoft.com/office/drawing/2014/main" id="{E77B0D1A-31A7-9290-265B-D8E1F5CD8A02}"/>
                  </a:ext>
                </a:extLst>
              </p:cNvPr>
              <p:cNvSpPr/>
              <p:nvPr/>
            </p:nvSpPr>
            <p:spPr>
              <a:xfrm>
                <a:off x="5322115" y="2140453"/>
                <a:ext cx="1029635" cy="694815"/>
              </a:xfrm>
              <a:custGeom>
                <a:avLst/>
                <a:gdLst>
                  <a:gd name="connsiteX0" fmla="*/ 1005516 w 1029635"/>
                  <a:gd name="connsiteY0" fmla="*/ 241349 h 694815"/>
                  <a:gd name="connsiteX1" fmla="*/ 971500 w 1029635"/>
                  <a:gd name="connsiteY1" fmla="*/ 177772 h 694815"/>
                  <a:gd name="connsiteX2" fmla="*/ 977574 w 1029635"/>
                  <a:gd name="connsiteY2" fmla="*/ 183442 h 694815"/>
                  <a:gd name="connsiteX3" fmla="*/ 933435 w 1029635"/>
                  <a:gd name="connsiteY3" fmla="*/ 105287 h 694815"/>
                  <a:gd name="connsiteX4" fmla="*/ 832602 w 1029635"/>
                  <a:gd name="connsiteY4" fmla="*/ 0 h 694815"/>
                  <a:gd name="connsiteX5" fmla="*/ 872692 w 1029635"/>
                  <a:gd name="connsiteY5" fmla="*/ 238515 h 694815"/>
                  <a:gd name="connsiteX6" fmla="*/ 355977 w 1029635"/>
                  <a:gd name="connsiteY6" fmla="*/ 397660 h 694815"/>
                  <a:gd name="connsiteX7" fmla="*/ 158362 w 1029635"/>
                  <a:gd name="connsiteY7" fmla="*/ 471765 h 694815"/>
                  <a:gd name="connsiteX8" fmla="*/ 79397 w 1029635"/>
                  <a:gd name="connsiteY8" fmla="*/ 463666 h 694815"/>
                  <a:gd name="connsiteX9" fmla="*/ 108149 w 1029635"/>
                  <a:gd name="connsiteY9" fmla="*/ 75725 h 694815"/>
                  <a:gd name="connsiteX10" fmla="*/ 88306 w 1029635"/>
                  <a:gd name="connsiteY10" fmla="*/ 106906 h 694815"/>
                  <a:gd name="connsiteX11" fmla="*/ 2052 w 1029635"/>
                  <a:gd name="connsiteY11" fmla="*/ 376197 h 694815"/>
                  <a:gd name="connsiteX12" fmla="*/ 12985 w 1029635"/>
                  <a:gd name="connsiteY12" fmla="*/ 530888 h 694815"/>
                  <a:gd name="connsiteX13" fmla="*/ 38497 w 1029635"/>
                  <a:gd name="connsiteY13" fmla="*/ 600134 h 694815"/>
                  <a:gd name="connsiteX14" fmla="*/ 49026 w 1029635"/>
                  <a:gd name="connsiteY14" fmla="*/ 625646 h 694815"/>
                  <a:gd name="connsiteX15" fmla="*/ 89116 w 1029635"/>
                  <a:gd name="connsiteY15" fmla="*/ 678289 h 694815"/>
                  <a:gd name="connsiteX16" fmla="*/ 163627 w 1029635"/>
                  <a:gd name="connsiteY16" fmla="*/ 693677 h 694815"/>
                  <a:gd name="connsiteX17" fmla="*/ 178610 w 1029635"/>
                  <a:gd name="connsiteY17" fmla="*/ 691652 h 694815"/>
                  <a:gd name="connsiteX18" fmla="*/ 177395 w 1029635"/>
                  <a:gd name="connsiteY18" fmla="*/ 691247 h 694815"/>
                  <a:gd name="connsiteX19" fmla="*/ 155528 w 1029635"/>
                  <a:gd name="connsiteY19" fmla="*/ 684363 h 694815"/>
                  <a:gd name="connsiteX20" fmla="*/ 128396 w 1029635"/>
                  <a:gd name="connsiteY20" fmla="*/ 632125 h 694815"/>
                  <a:gd name="connsiteX21" fmla="*/ 168081 w 1029635"/>
                  <a:gd name="connsiteY21" fmla="*/ 596084 h 694815"/>
                  <a:gd name="connsiteX22" fmla="*/ 221129 w 1029635"/>
                  <a:gd name="connsiteY22" fmla="*/ 581506 h 694815"/>
                  <a:gd name="connsiteX23" fmla="*/ 317507 w 1029635"/>
                  <a:gd name="connsiteY23" fmla="*/ 570573 h 694815"/>
                  <a:gd name="connsiteX24" fmla="*/ 507428 w 1029635"/>
                  <a:gd name="connsiteY24" fmla="*/ 564093 h 694815"/>
                  <a:gd name="connsiteX25" fmla="*/ 700184 w 1029635"/>
                  <a:gd name="connsiteY25" fmla="*/ 530888 h 694815"/>
                  <a:gd name="connsiteX26" fmla="*/ 773480 w 1029635"/>
                  <a:gd name="connsiteY26" fmla="*/ 515904 h 694815"/>
                  <a:gd name="connsiteX27" fmla="*/ 865808 w 1029635"/>
                  <a:gd name="connsiteY27" fmla="*/ 493227 h 694815"/>
                  <a:gd name="connsiteX28" fmla="*/ 993772 w 1029635"/>
                  <a:gd name="connsiteY28" fmla="*/ 423171 h 694815"/>
                  <a:gd name="connsiteX29" fmla="*/ 1029003 w 1029635"/>
                  <a:gd name="connsiteY29" fmla="*/ 315050 h 694815"/>
                  <a:gd name="connsiteX30" fmla="*/ 1005516 w 1029635"/>
                  <a:gd name="connsiteY30" fmla="*/ 240539 h 694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029635" h="694815">
                    <a:moveTo>
                      <a:pt x="1005516" y="241349"/>
                    </a:moveTo>
                    <a:cubicBezTo>
                      <a:pt x="995392" y="219482"/>
                      <a:pt x="983648" y="198425"/>
                      <a:pt x="971500" y="177772"/>
                    </a:cubicBezTo>
                    <a:cubicBezTo>
                      <a:pt x="973525" y="179392"/>
                      <a:pt x="975549" y="181417"/>
                      <a:pt x="977574" y="183442"/>
                    </a:cubicBezTo>
                    <a:cubicBezTo>
                      <a:pt x="965831" y="155905"/>
                      <a:pt x="951253" y="129584"/>
                      <a:pt x="933435" y="105287"/>
                    </a:cubicBezTo>
                    <a:cubicBezTo>
                      <a:pt x="904683" y="66007"/>
                      <a:pt x="870668" y="30776"/>
                      <a:pt x="832602" y="0"/>
                    </a:cubicBezTo>
                    <a:cubicBezTo>
                      <a:pt x="886056" y="66007"/>
                      <a:pt x="909138" y="148211"/>
                      <a:pt x="872692" y="238515"/>
                    </a:cubicBezTo>
                    <a:cubicBezTo>
                      <a:pt x="794537" y="435320"/>
                      <a:pt x="536180" y="387941"/>
                      <a:pt x="355977" y="397660"/>
                    </a:cubicBezTo>
                    <a:cubicBezTo>
                      <a:pt x="281062" y="401709"/>
                      <a:pt x="221939" y="449088"/>
                      <a:pt x="158362" y="471765"/>
                    </a:cubicBezTo>
                    <a:cubicBezTo>
                      <a:pt x="134470" y="480269"/>
                      <a:pt x="94785" y="494037"/>
                      <a:pt x="79397" y="463666"/>
                    </a:cubicBezTo>
                    <a:cubicBezTo>
                      <a:pt x="7721" y="335702"/>
                      <a:pt x="45786" y="197210"/>
                      <a:pt x="108149" y="75725"/>
                    </a:cubicBezTo>
                    <a:cubicBezTo>
                      <a:pt x="101264" y="85849"/>
                      <a:pt x="94380" y="95973"/>
                      <a:pt x="88306" y="106906"/>
                    </a:cubicBezTo>
                    <a:cubicBezTo>
                      <a:pt x="39307" y="188301"/>
                      <a:pt x="10151" y="281844"/>
                      <a:pt x="2052" y="376197"/>
                    </a:cubicBezTo>
                    <a:cubicBezTo>
                      <a:pt x="-2403" y="428031"/>
                      <a:pt x="27" y="480269"/>
                      <a:pt x="12985" y="530888"/>
                    </a:cubicBezTo>
                    <a:cubicBezTo>
                      <a:pt x="19060" y="554780"/>
                      <a:pt x="27969" y="577862"/>
                      <a:pt x="38497" y="600134"/>
                    </a:cubicBezTo>
                    <a:cubicBezTo>
                      <a:pt x="41737" y="608638"/>
                      <a:pt x="45381" y="617142"/>
                      <a:pt x="49026" y="625646"/>
                    </a:cubicBezTo>
                    <a:cubicBezTo>
                      <a:pt x="58340" y="645893"/>
                      <a:pt x="70893" y="664926"/>
                      <a:pt x="89116" y="678289"/>
                    </a:cubicBezTo>
                    <a:cubicBezTo>
                      <a:pt x="110578" y="693677"/>
                      <a:pt x="137710" y="696916"/>
                      <a:pt x="163627" y="693677"/>
                    </a:cubicBezTo>
                    <a:cubicBezTo>
                      <a:pt x="168486" y="693272"/>
                      <a:pt x="173750" y="692462"/>
                      <a:pt x="178610" y="691652"/>
                    </a:cubicBezTo>
                    <a:cubicBezTo>
                      <a:pt x="178610" y="691652"/>
                      <a:pt x="177800" y="691652"/>
                      <a:pt x="177395" y="691247"/>
                    </a:cubicBezTo>
                    <a:cubicBezTo>
                      <a:pt x="169701" y="690437"/>
                      <a:pt x="162412" y="688413"/>
                      <a:pt x="155528" y="684363"/>
                    </a:cubicBezTo>
                    <a:cubicBezTo>
                      <a:pt x="136900" y="677074"/>
                      <a:pt x="123942" y="650347"/>
                      <a:pt x="128396" y="632125"/>
                    </a:cubicBezTo>
                    <a:cubicBezTo>
                      <a:pt x="132850" y="613902"/>
                      <a:pt x="151883" y="602968"/>
                      <a:pt x="168081" y="596084"/>
                    </a:cubicBezTo>
                    <a:cubicBezTo>
                      <a:pt x="185089" y="588795"/>
                      <a:pt x="203312" y="584746"/>
                      <a:pt x="221129" y="581506"/>
                    </a:cubicBezTo>
                    <a:cubicBezTo>
                      <a:pt x="253120" y="576242"/>
                      <a:pt x="285111" y="572192"/>
                      <a:pt x="317507" y="570573"/>
                    </a:cubicBezTo>
                    <a:cubicBezTo>
                      <a:pt x="380679" y="567333"/>
                      <a:pt x="444256" y="568548"/>
                      <a:pt x="507428" y="564093"/>
                    </a:cubicBezTo>
                    <a:cubicBezTo>
                      <a:pt x="573030" y="559639"/>
                      <a:pt x="636607" y="545061"/>
                      <a:pt x="700184" y="530888"/>
                    </a:cubicBezTo>
                    <a:cubicBezTo>
                      <a:pt x="724481" y="525623"/>
                      <a:pt x="749588" y="521979"/>
                      <a:pt x="773480" y="515904"/>
                    </a:cubicBezTo>
                    <a:cubicBezTo>
                      <a:pt x="776315" y="515095"/>
                      <a:pt x="835842" y="500921"/>
                      <a:pt x="865808" y="493227"/>
                    </a:cubicBezTo>
                    <a:cubicBezTo>
                      <a:pt x="913592" y="481079"/>
                      <a:pt x="960161" y="460427"/>
                      <a:pt x="993772" y="423171"/>
                    </a:cubicBezTo>
                    <a:cubicBezTo>
                      <a:pt x="1020499" y="393610"/>
                      <a:pt x="1032647" y="354735"/>
                      <a:pt x="1029003" y="315050"/>
                    </a:cubicBezTo>
                    <a:cubicBezTo>
                      <a:pt x="1026573" y="288728"/>
                      <a:pt x="1016449" y="264026"/>
                      <a:pt x="1005516" y="240539"/>
                    </a:cubicBezTo>
                    <a:close/>
                  </a:path>
                </a:pathLst>
              </a:custGeom>
              <a:solidFill>
                <a:srgbClr val="560007">
                  <a:alpha val="3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14" name="شكل حر: شكل 3513">
                <a:extLst>
                  <a:ext uri="{FF2B5EF4-FFF2-40B4-BE49-F238E27FC236}">
                    <a16:creationId xmlns:a16="http://schemas.microsoft.com/office/drawing/2014/main" id="{F66E0885-4F9B-656A-A3E8-331452273C7F}"/>
                  </a:ext>
                </a:extLst>
              </p:cNvPr>
              <p:cNvSpPr/>
              <p:nvPr/>
            </p:nvSpPr>
            <p:spPr>
              <a:xfrm>
                <a:off x="5323762" y="2377348"/>
                <a:ext cx="1028798" cy="458730"/>
              </a:xfrm>
              <a:custGeom>
                <a:avLst/>
                <a:gdLst>
                  <a:gd name="connsiteX0" fmla="*/ 1001844 w 1028798"/>
                  <a:gd name="connsiteY0" fmla="*/ 0 h 458730"/>
                  <a:gd name="connsiteX1" fmla="*/ 1000224 w 1028798"/>
                  <a:gd name="connsiteY1" fmla="*/ 4050 h 458730"/>
                  <a:gd name="connsiteX2" fmla="*/ 978357 w 1028798"/>
                  <a:gd name="connsiteY2" fmla="*/ 54668 h 458730"/>
                  <a:gd name="connsiteX3" fmla="*/ 976737 w 1028798"/>
                  <a:gd name="connsiteY3" fmla="*/ 117435 h 458730"/>
                  <a:gd name="connsiteX4" fmla="*/ 946366 w 1028798"/>
                  <a:gd name="connsiteY4" fmla="*/ 161979 h 458730"/>
                  <a:gd name="connsiteX5" fmla="*/ 849988 w 1028798"/>
                  <a:gd name="connsiteY5" fmla="*/ 202069 h 458730"/>
                  <a:gd name="connsiteX6" fmla="*/ 782766 w 1028798"/>
                  <a:gd name="connsiteY6" fmla="*/ 204499 h 458730"/>
                  <a:gd name="connsiteX7" fmla="*/ 722834 w 1028798"/>
                  <a:gd name="connsiteY7" fmla="*/ 236490 h 458730"/>
                  <a:gd name="connsiteX8" fmla="*/ 589201 w 1028798"/>
                  <a:gd name="connsiteY8" fmla="*/ 249448 h 458730"/>
                  <a:gd name="connsiteX9" fmla="*/ 487559 w 1028798"/>
                  <a:gd name="connsiteY9" fmla="*/ 212193 h 458730"/>
                  <a:gd name="connsiteX10" fmla="*/ 431271 w 1028798"/>
                  <a:gd name="connsiteY10" fmla="*/ 257142 h 458730"/>
                  <a:gd name="connsiteX11" fmla="*/ 368099 w 1028798"/>
                  <a:gd name="connsiteY11" fmla="*/ 262407 h 458730"/>
                  <a:gd name="connsiteX12" fmla="*/ 295613 w 1028798"/>
                  <a:gd name="connsiteY12" fmla="*/ 236895 h 458730"/>
                  <a:gd name="connsiteX13" fmla="*/ 227986 w 1028798"/>
                  <a:gd name="connsiteY13" fmla="*/ 265241 h 458730"/>
                  <a:gd name="connsiteX14" fmla="*/ 90304 w 1028798"/>
                  <a:gd name="connsiteY14" fmla="*/ 309786 h 458730"/>
                  <a:gd name="connsiteX15" fmla="*/ 0 w 1028798"/>
                  <a:gd name="connsiteY15" fmla="*/ 215433 h 458730"/>
                  <a:gd name="connsiteX16" fmla="*/ 12148 w 1028798"/>
                  <a:gd name="connsiteY16" fmla="*/ 294803 h 458730"/>
                  <a:gd name="connsiteX17" fmla="*/ 37660 w 1028798"/>
                  <a:gd name="connsiteY17" fmla="*/ 364049 h 458730"/>
                  <a:gd name="connsiteX18" fmla="*/ 48189 w 1028798"/>
                  <a:gd name="connsiteY18" fmla="*/ 389561 h 458730"/>
                  <a:gd name="connsiteX19" fmla="*/ 88279 w 1028798"/>
                  <a:gd name="connsiteY19" fmla="*/ 442204 h 458730"/>
                  <a:gd name="connsiteX20" fmla="*/ 162790 w 1028798"/>
                  <a:gd name="connsiteY20" fmla="*/ 457592 h 458730"/>
                  <a:gd name="connsiteX21" fmla="*/ 177773 w 1028798"/>
                  <a:gd name="connsiteY21" fmla="*/ 455567 h 458730"/>
                  <a:gd name="connsiteX22" fmla="*/ 176558 w 1028798"/>
                  <a:gd name="connsiteY22" fmla="*/ 455162 h 458730"/>
                  <a:gd name="connsiteX23" fmla="*/ 154691 w 1028798"/>
                  <a:gd name="connsiteY23" fmla="*/ 448278 h 458730"/>
                  <a:gd name="connsiteX24" fmla="*/ 127559 w 1028798"/>
                  <a:gd name="connsiteY24" fmla="*/ 396040 h 458730"/>
                  <a:gd name="connsiteX25" fmla="*/ 167244 w 1028798"/>
                  <a:gd name="connsiteY25" fmla="*/ 359999 h 458730"/>
                  <a:gd name="connsiteX26" fmla="*/ 220292 w 1028798"/>
                  <a:gd name="connsiteY26" fmla="*/ 345421 h 458730"/>
                  <a:gd name="connsiteX27" fmla="*/ 316670 w 1028798"/>
                  <a:gd name="connsiteY27" fmla="*/ 334488 h 458730"/>
                  <a:gd name="connsiteX28" fmla="*/ 506591 w 1028798"/>
                  <a:gd name="connsiteY28" fmla="*/ 328008 h 458730"/>
                  <a:gd name="connsiteX29" fmla="*/ 699347 w 1028798"/>
                  <a:gd name="connsiteY29" fmla="*/ 294803 h 458730"/>
                  <a:gd name="connsiteX30" fmla="*/ 772643 w 1028798"/>
                  <a:gd name="connsiteY30" fmla="*/ 279819 h 458730"/>
                  <a:gd name="connsiteX31" fmla="*/ 864971 w 1028798"/>
                  <a:gd name="connsiteY31" fmla="*/ 257142 h 458730"/>
                  <a:gd name="connsiteX32" fmla="*/ 992935 w 1028798"/>
                  <a:gd name="connsiteY32" fmla="*/ 187086 h 458730"/>
                  <a:gd name="connsiteX33" fmla="*/ 1028166 w 1028798"/>
                  <a:gd name="connsiteY33" fmla="*/ 78965 h 458730"/>
                  <a:gd name="connsiteX34" fmla="*/ 1004679 w 1028798"/>
                  <a:gd name="connsiteY34" fmla="*/ 4454 h 458730"/>
                  <a:gd name="connsiteX35" fmla="*/ 1002654 w 1028798"/>
                  <a:gd name="connsiteY35" fmla="*/ 0 h 458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28798" h="458730">
                    <a:moveTo>
                      <a:pt x="1001844" y="0"/>
                    </a:moveTo>
                    <a:cubicBezTo>
                      <a:pt x="1001844" y="0"/>
                      <a:pt x="1000629" y="2835"/>
                      <a:pt x="1000224" y="4050"/>
                    </a:cubicBezTo>
                    <a:cubicBezTo>
                      <a:pt x="991720" y="20652"/>
                      <a:pt x="979167" y="35635"/>
                      <a:pt x="978357" y="54668"/>
                    </a:cubicBezTo>
                    <a:cubicBezTo>
                      <a:pt x="977547" y="75320"/>
                      <a:pt x="984836" y="97593"/>
                      <a:pt x="976737" y="117435"/>
                    </a:cubicBezTo>
                    <a:cubicBezTo>
                      <a:pt x="969853" y="134443"/>
                      <a:pt x="959729" y="149426"/>
                      <a:pt x="946366" y="161979"/>
                    </a:cubicBezTo>
                    <a:cubicBezTo>
                      <a:pt x="921259" y="185871"/>
                      <a:pt x="885624" y="204499"/>
                      <a:pt x="849988" y="202069"/>
                    </a:cubicBezTo>
                    <a:cubicBezTo>
                      <a:pt x="827716" y="200450"/>
                      <a:pt x="803824" y="194780"/>
                      <a:pt x="782766" y="204499"/>
                    </a:cubicBezTo>
                    <a:cubicBezTo>
                      <a:pt x="762114" y="213813"/>
                      <a:pt x="743891" y="227581"/>
                      <a:pt x="722834" y="236490"/>
                    </a:cubicBezTo>
                    <a:cubicBezTo>
                      <a:pt x="682744" y="253498"/>
                      <a:pt x="630911" y="267266"/>
                      <a:pt x="589201" y="249448"/>
                    </a:cubicBezTo>
                    <a:cubicBezTo>
                      <a:pt x="558425" y="236085"/>
                      <a:pt x="523599" y="193565"/>
                      <a:pt x="487559" y="212193"/>
                    </a:cubicBezTo>
                    <a:cubicBezTo>
                      <a:pt x="465691" y="223532"/>
                      <a:pt x="452733" y="245804"/>
                      <a:pt x="431271" y="257142"/>
                    </a:cubicBezTo>
                    <a:cubicBezTo>
                      <a:pt x="411428" y="267671"/>
                      <a:pt x="389156" y="268886"/>
                      <a:pt x="368099" y="262407"/>
                    </a:cubicBezTo>
                    <a:cubicBezTo>
                      <a:pt x="344207" y="255118"/>
                      <a:pt x="321125" y="239325"/>
                      <a:pt x="295613" y="236895"/>
                    </a:cubicBezTo>
                    <a:cubicBezTo>
                      <a:pt x="268076" y="234060"/>
                      <a:pt x="249449" y="249853"/>
                      <a:pt x="227986" y="265241"/>
                    </a:cubicBezTo>
                    <a:cubicBezTo>
                      <a:pt x="188301" y="293993"/>
                      <a:pt x="141732" y="323554"/>
                      <a:pt x="90304" y="309786"/>
                    </a:cubicBezTo>
                    <a:cubicBezTo>
                      <a:pt x="44949" y="297637"/>
                      <a:pt x="15793" y="259167"/>
                      <a:pt x="0" y="215433"/>
                    </a:cubicBezTo>
                    <a:cubicBezTo>
                      <a:pt x="1620" y="242159"/>
                      <a:pt x="5264" y="268886"/>
                      <a:pt x="12148" y="294803"/>
                    </a:cubicBezTo>
                    <a:cubicBezTo>
                      <a:pt x="18223" y="318695"/>
                      <a:pt x="27132" y="341777"/>
                      <a:pt x="37660" y="364049"/>
                    </a:cubicBezTo>
                    <a:cubicBezTo>
                      <a:pt x="40900" y="372553"/>
                      <a:pt x="44544" y="381057"/>
                      <a:pt x="48189" y="389561"/>
                    </a:cubicBezTo>
                    <a:cubicBezTo>
                      <a:pt x="57503" y="409808"/>
                      <a:pt x="70056" y="428841"/>
                      <a:pt x="88279" y="442204"/>
                    </a:cubicBezTo>
                    <a:cubicBezTo>
                      <a:pt x="109741" y="457592"/>
                      <a:pt x="136873" y="460831"/>
                      <a:pt x="162790" y="457592"/>
                    </a:cubicBezTo>
                    <a:cubicBezTo>
                      <a:pt x="167649" y="457187"/>
                      <a:pt x="172913" y="456377"/>
                      <a:pt x="177773" y="455567"/>
                    </a:cubicBezTo>
                    <a:cubicBezTo>
                      <a:pt x="177773" y="455567"/>
                      <a:pt x="176963" y="455567"/>
                      <a:pt x="176558" y="455162"/>
                    </a:cubicBezTo>
                    <a:cubicBezTo>
                      <a:pt x="168864" y="454352"/>
                      <a:pt x="161575" y="452328"/>
                      <a:pt x="154691" y="448278"/>
                    </a:cubicBezTo>
                    <a:cubicBezTo>
                      <a:pt x="136063" y="440989"/>
                      <a:pt x="123104" y="414262"/>
                      <a:pt x="127559" y="396040"/>
                    </a:cubicBezTo>
                    <a:cubicBezTo>
                      <a:pt x="132013" y="377817"/>
                      <a:pt x="151046" y="366883"/>
                      <a:pt x="167244" y="359999"/>
                    </a:cubicBezTo>
                    <a:cubicBezTo>
                      <a:pt x="184252" y="352710"/>
                      <a:pt x="202475" y="348661"/>
                      <a:pt x="220292" y="345421"/>
                    </a:cubicBezTo>
                    <a:cubicBezTo>
                      <a:pt x="252283" y="340157"/>
                      <a:pt x="284274" y="336107"/>
                      <a:pt x="316670" y="334488"/>
                    </a:cubicBezTo>
                    <a:cubicBezTo>
                      <a:pt x="379842" y="331248"/>
                      <a:pt x="443419" y="332463"/>
                      <a:pt x="506591" y="328008"/>
                    </a:cubicBezTo>
                    <a:cubicBezTo>
                      <a:pt x="572193" y="323554"/>
                      <a:pt x="635770" y="308976"/>
                      <a:pt x="699347" y="294803"/>
                    </a:cubicBezTo>
                    <a:cubicBezTo>
                      <a:pt x="723644" y="289538"/>
                      <a:pt x="748751" y="285894"/>
                      <a:pt x="772643" y="279819"/>
                    </a:cubicBezTo>
                    <a:cubicBezTo>
                      <a:pt x="775478" y="279010"/>
                      <a:pt x="835005" y="264836"/>
                      <a:pt x="864971" y="257142"/>
                    </a:cubicBezTo>
                    <a:cubicBezTo>
                      <a:pt x="912755" y="244994"/>
                      <a:pt x="959324" y="224342"/>
                      <a:pt x="992935" y="187086"/>
                    </a:cubicBezTo>
                    <a:cubicBezTo>
                      <a:pt x="1019662" y="157525"/>
                      <a:pt x="1031810" y="118650"/>
                      <a:pt x="1028166" y="78965"/>
                    </a:cubicBezTo>
                    <a:cubicBezTo>
                      <a:pt x="1025736" y="52643"/>
                      <a:pt x="1015612" y="27941"/>
                      <a:pt x="1004679" y="4454"/>
                    </a:cubicBezTo>
                    <a:cubicBezTo>
                      <a:pt x="1003869" y="2835"/>
                      <a:pt x="1003059" y="1620"/>
                      <a:pt x="1002654" y="0"/>
                    </a:cubicBezTo>
                    <a:close/>
                  </a:path>
                </a:pathLst>
              </a:custGeom>
              <a:solidFill>
                <a:srgbClr val="560007">
                  <a:alpha val="3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3515" name="رسم 12">
                <a:extLst>
                  <a:ext uri="{FF2B5EF4-FFF2-40B4-BE49-F238E27FC236}">
                    <a16:creationId xmlns:a16="http://schemas.microsoft.com/office/drawing/2014/main" id="{B0EBFDE0-38FD-F726-BC39-AD9A371D7DE9}"/>
                  </a:ext>
                </a:extLst>
              </p:cNvPr>
              <p:cNvGrpSpPr/>
              <p:nvPr/>
            </p:nvGrpSpPr>
            <p:grpSpPr>
              <a:xfrm>
                <a:off x="5320570" y="2046505"/>
                <a:ext cx="1028927" cy="741460"/>
                <a:chOff x="5320570" y="2046505"/>
                <a:chExt cx="1028927" cy="741460"/>
              </a:xfrm>
              <a:solidFill>
                <a:srgbClr val="8F6D52"/>
              </a:solidFill>
            </p:grpSpPr>
            <p:sp>
              <p:nvSpPr>
                <p:cNvPr id="3676" name="شكل حر: شكل 3675">
                  <a:extLst>
                    <a:ext uri="{FF2B5EF4-FFF2-40B4-BE49-F238E27FC236}">
                      <a16:creationId xmlns:a16="http://schemas.microsoft.com/office/drawing/2014/main" id="{E01DD726-A284-32EB-AB1B-71DD7CB39E0C}"/>
                    </a:ext>
                  </a:extLst>
                </p:cNvPr>
                <p:cNvSpPr/>
                <p:nvPr/>
              </p:nvSpPr>
              <p:spPr>
                <a:xfrm>
                  <a:off x="5647509" y="2432420"/>
                  <a:ext cx="103000" cy="112289"/>
                </a:xfrm>
                <a:custGeom>
                  <a:avLst/>
                  <a:gdLst>
                    <a:gd name="connsiteX0" fmla="*/ 82416 w 103000"/>
                    <a:gd name="connsiteY0" fmla="*/ 25513 h 112289"/>
                    <a:gd name="connsiteX1" fmla="*/ 77557 w 103000"/>
                    <a:gd name="connsiteY1" fmla="*/ 21869 h 112289"/>
                    <a:gd name="connsiteX2" fmla="*/ 27343 w 103000"/>
                    <a:gd name="connsiteY2" fmla="*/ 1216 h 112289"/>
                    <a:gd name="connsiteX3" fmla="*/ 19244 w 103000"/>
                    <a:gd name="connsiteY3" fmla="*/ 6480 h 112289"/>
                    <a:gd name="connsiteX4" fmla="*/ 14385 w 103000"/>
                    <a:gd name="connsiteY4" fmla="*/ 9315 h 112289"/>
                    <a:gd name="connsiteX5" fmla="*/ 3856 w 103000"/>
                    <a:gd name="connsiteY5" fmla="*/ 40091 h 112289"/>
                    <a:gd name="connsiteX6" fmla="*/ 2236 w 103000"/>
                    <a:gd name="connsiteY6" fmla="*/ 46975 h 112289"/>
                    <a:gd name="connsiteX7" fmla="*/ 4666 w 103000"/>
                    <a:gd name="connsiteY7" fmla="*/ 91925 h 112289"/>
                    <a:gd name="connsiteX8" fmla="*/ 55690 w 103000"/>
                    <a:gd name="connsiteY8" fmla="*/ 108528 h 112289"/>
                    <a:gd name="connsiteX9" fmla="*/ 78367 w 103000"/>
                    <a:gd name="connsiteY9" fmla="*/ 96379 h 112289"/>
                    <a:gd name="connsiteX10" fmla="*/ 101854 w 103000"/>
                    <a:gd name="connsiteY10" fmla="*/ 67223 h 112289"/>
                    <a:gd name="connsiteX11" fmla="*/ 82011 w 103000"/>
                    <a:gd name="connsiteY11" fmla="*/ 25513 h 11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3000" h="112289">
                      <a:moveTo>
                        <a:pt x="82416" y="25513"/>
                      </a:moveTo>
                      <a:cubicBezTo>
                        <a:pt x="82416" y="25513"/>
                        <a:pt x="79582" y="23083"/>
                        <a:pt x="77557" y="21869"/>
                      </a:cubicBezTo>
                      <a:cubicBezTo>
                        <a:pt x="63384" y="10935"/>
                        <a:pt x="43541" y="-4453"/>
                        <a:pt x="27343" y="1216"/>
                      </a:cubicBezTo>
                      <a:cubicBezTo>
                        <a:pt x="24104" y="2431"/>
                        <a:pt x="21269" y="4051"/>
                        <a:pt x="19244" y="6480"/>
                      </a:cubicBezTo>
                      <a:cubicBezTo>
                        <a:pt x="17220" y="6480"/>
                        <a:pt x="15195" y="7695"/>
                        <a:pt x="14385" y="9315"/>
                      </a:cubicBezTo>
                      <a:cubicBezTo>
                        <a:pt x="7906" y="18224"/>
                        <a:pt x="5881" y="29968"/>
                        <a:pt x="3856" y="40091"/>
                      </a:cubicBezTo>
                      <a:cubicBezTo>
                        <a:pt x="3451" y="42521"/>
                        <a:pt x="3046" y="44951"/>
                        <a:pt x="2236" y="46975"/>
                      </a:cubicBezTo>
                      <a:cubicBezTo>
                        <a:pt x="-1408" y="63173"/>
                        <a:pt x="-598" y="78561"/>
                        <a:pt x="4666" y="91925"/>
                      </a:cubicBezTo>
                      <a:cubicBezTo>
                        <a:pt x="12360" y="110957"/>
                        <a:pt x="31393" y="117031"/>
                        <a:pt x="55690" y="108528"/>
                      </a:cubicBezTo>
                      <a:cubicBezTo>
                        <a:pt x="63789" y="105693"/>
                        <a:pt x="71888" y="101238"/>
                        <a:pt x="78367" y="96379"/>
                      </a:cubicBezTo>
                      <a:cubicBezTo>
                        <a:pt x="85656" y="90710"/>
                        <a:pt x="99019" y="80586"/>
                        <a:pt x="101854" y="67223"/>
                      </a:cubicBezTo>
                      <a:cubicBezTo>
                        <a:pt x="106713" y="45761"/>
                        <a:pt x="95375" y="35232"/>
                        <a:pt x="82011" y="25513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77" name="شكل حر: شكل 3676">
                  <a:extLst>
                    <a:ext uri="{FF2B5EF4-FFF2-40B4-BE49-F238E27FC236}">
                      <a16:creationId xmlns:a16="http://schemas.microsoft.com/office/drawing/2014/main" id="{A7386D5A-C572-DD85-37A5-264C0947D11F}"/>
                    </a:ext>
                  </a:extLst>
                </p:cNvPr>
                <p:cNvSpPr/>
                <p:nvPr/>
              </p:nvSpPr>
              <p:spPr>
                <a:xfrm>
                  <a:off x="5556221" y="2601639"/>
                  <a:ext cx="111911" cy="108931"/>
                </a:xfrm>
                <a:custGeom>
                  <a:avLst/>
                  <a:gdLst>
                    <a:gd name="connsiteX0" fmla="*/ 61534 w 111911"/>
                    <a:gd name="connsiteY0" fmla="*/ 2480 h 108931"/>
                    <a:gd name="connsiteX1" fmla="*/ 39262 w 111911"/>
                    <a:gd name="connsiteY1" fmla="*/ 1265 h 108931"/>
                    <a:gd name="connsiteX2" fmla="*/ 26708 w 111911"/>
                    <a:gd name="connsiteY2" fmla="*/ 10984 h 108931"/>
                    <a:gd name="connsiteX3" fmla="*/ 3221 w 111911"/>
                    <a:gd name="connsiteY3" fmla="*/ 89139 h 108931"/>
                    <a:gd name="connsiteX4" fmla="*/ 76517 w 111911"/>
                    <a:gd name="connsiteY4" fmla="*/ 102908 h 108931"/>
                    <a:gd name="connsiteX5" fmla="*/ 76517 w 111911"/>
                    <a:gd name="connsiteY5" fmla="*/ 102908 h 108931"/>
                    <a:gd name="connsiteX6" fmla="*/ 83806 w 111911"/>
                    <a:gd name="connsiteY6" fmla="*/ 100073 h 108931"/>
                    <a:gd name="connsiteX7" fmla="*/ 110533 w 111911"/>
                    <a:gd name="connsiteY7" fmla="*/ 70512 h 108931"/>
                    <a:gd name="connsiteX8" fmla="*/ 102839 w 111911"/>
                    <a:gd name="connsiteY8" fmla="*/ 32042 h 108931"/>
                    <a:gd name="connsiteX9" fmla="*/ 61534 w 111911"/>
                    <a:gd name="connsiteY9" fmla="*/ 2885 h 108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911" h="108931">
                      <a:moveTo>
                        <a:pt x="61534" y="2480"/>
                      </a:moveTo>
                      <a:cubicBezTo>
                        <a:pt x="52220" y="-354"/>
                        <a:pt x="45336" y="-759"/>
                        <a:pt x="39262" y="1265"/>
                      </a:cubicBezTo>
                      <a:cubicBezTo>
                        <a:pt x="34402" y="2885"/>
                        <a:pt x="30758" y="6125"/>
                        <a:pt x="26708" y="10984"/>
                      </a:cubicBezTo>
                      <a:cubicBezTo>
                        <a:pt x="3221" y="23943"/>
                        <a:pt x="-5283" y="69297"/>
                        <a:pt x="3221" y="89139"/>
                      </a:cubicBezTo>
                      <a:cubicBezTo>
                        <a:pt x="14965" y="116271"/>
                        <a:pt x="56270" y="109792"/>
                        <a:pt x="76517" y="102908"/>
                      </a:cubicBezTo>
                      <a:lnTo>
                        <a:pt x="76517" y="102908"/>
                      </a:lnTo>
                      <a:cubicBezTo>
                        <a:pt x="79352" y="102098"/>
                        <a:pt x="81377" y="100883"/>
                        <a:pt x="83806" y="100073"/>
                      </a:cubicBezTo>
                      <a:cubicBezTo>
                        <a:pt x="97574" y="93594"/>
                        <a:pt x="106888" y="83065"/>
                        <a:pt x="110533" y="70512"/>
                      </a:cubicBezTo>
                      <a:cubicBezTo>
                        <a:pt x="113772" y="57958"/>
                        <a:pt x="111343" y="44190"/>
                        <a:pt x="102839" y="32042"/>
                      </a:cubicBezTo>
                      <a:cubicBezTo>
                        <a:pt x="93930" y="18678"/>
                        <a:pt x="78542" y="8150"/>
                        <a:pt x="61534" y="2885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78" name="شكل حر: شكل 3677">
                  <a:extLst>
                    <a:ext uri="{FF2B5EF4-FFF2-40B4-BE49-F238E27FC236}">
                      <a16:creationId xmlns:a16="http://schemas.microsoft.com/office/drawing/2014/main" id="{4F1D4926-36D0-2C7A-EBBB-198E654794BF}"/>
                    </a:ext>
                  </a:extLst>
                </p:cNvPr>
                <p:cNvSpPr/>
                <p:nvPr/>
              </p:nvSpPr>
              <p:spPr>
                <a:xfrm>
                  <a:off x="5320570" y="2419024"/>
                  <a:ext cx="131741" cy="186576"/>
                </a:xfrm>
                <a:custGeom>
                  <a:avLst/>
                  <a:gdLst>
                    <a:gd name="connsiteX0" fmla="*/ 101999 w 131741"/>
                    <a:gd name="connsiteY0" fmla="*/ 18661 h 186576"/>
                    <a:gd name="connsiteX1" fmla="*/ 74058 w 131741"/>
                    <a:gd name="connsiteY1" fmla="*/ 844 h 186576"/>
                    <a:gd name="connsiteX2" fmla="*/ 51786 w 131741"/>
                    <a:gd name="connsiteY2" fmla="*/ 5703 h 186576"/>
                    <a:gd name="connsiteX3" fmla="*/ 49356 w 131741"/>
                    <a:gd name="connsiteY3" fmla="*/ 6108 h 186576"/>
                    <a:gd name="connsiteX4" fmla="*/ 36398 w 131741"/>
                    <a:gd name="connsiteY4" fmla="*/ 93577 h 186576"/>
                    <a:gd name="connsiteX5" fmla="*/ 37613 w 131741"/>
                    <a:gd name="connsiteY5" fmla="*/ 96816 h 186576"/>
                    <a:gd name="connsiteX6" fmla="*/ 14530 w 131741"/>
                    <a:gd name="connsiteY6" fmla="*/ 78189 h 186576"/>
                    <a:gd name="connsiteX7" fmla="*/ 7241 w 131741"/>
                    <a:gd name="connsiteY7" fmla="*/ 75759 h 186576"/>
                    <a:gd name="connsiteX8" fmla="*/ 1977 w 131741"/>
                    <a:gd name="connsiteY8" fmla="*/ 106130 h 186576"/>
                    <a:gd name="connsiteX9" fmla="*/ 1977 w 131741"/>
                    <a:gd name="connsiteY9" fmla="*/ 168492 h 186576"/>
                    <a:gd name="connsiteX10" fmla="*/ 2382 w 131741"/>
                    <a:gd name="connsiteY10" fmla="*/ 171732 h 186576"/>
                    <a:gd name="connsiteX11" fmla="*/ 2382 w 131741"/>
                    <a:gd name="connsiteY11" fmla="*/ 176591 h 186576"/>
                    <a:gd name="connsiteX12" fmla="*/ 2382 w 131741"/>
                    <a:gd name="connsiteY12" fmla="*/ 177401 h 186576"/>
                    <a:gd name="connsiteX13" fmla="*/ 2382 w 131741"/>
                    <a:gd name="connsiteY13" fmla="*/ 182261 h 186576"/>
                    <a:gd name="connsiteX14" fmla="*/ 21415 w 131741"/>
                    <a:gd name="connsiteY14" fmla="*/ 185500 h 186576"/>
                    <a:gd name="connsiteX15" fmla="*/ 21415 w 131741"/>
                    <a:gd name="connsiteY15" fmla="*/ 185500 h 186576"/>
                    <a:gd name="connsiteX16" fmla="*/ 45712 w 131741"/>
                    <a:gd name="connsiteY16" fmla="*/ 134882 h 186576"/>
                    <a:gd name="connsiteX17" fmla="*/ 46521 w 131741"/>
                    <a:gd name="connsiteY17" fmla="*/ 132452 h 186576"/>
                    <a:gd name="connsiteX18" fmla="*/ 40852 w 131741"/>
                    <a:gd name="connsiteY18" fmla="*/ 101676 h 186576"/>
                    <a:gd name="connsiteX19" fmla="*/ 57455 w 131741"/>
                    <a:gd name="connsiteY19" fmla="*/ 115039 h 186576"/>
                    <a:gd name="connsiteX20" fmla="*/ 104024 w 131741"/>
                    <a:gd name="connsiteY20" fmla="*/ 117874 h 186576"/>
                    <a:gd name="connsiteX21" fmla="*/ 114958 w 131741"/>
                    <a:gd name="connsiteY21" fmla="*/ 112205 h 186576"/>
                    <a:gd name="connsiteX22" fmla="*/ 116983 w 131741"/>
                    <a:gd name="connsiteY22" fmla="*/ 111800 h 186576"/>
                    <a:gd name="connsiteX23" fmla="*/ 122247 w 131741"/>
                    <a:gd name="connsiteY23" fmla="*/ 107345 h 186576"/>
                    <a:gd name="connsiteX24" fmla="*/ 102404 w 131741"/>
                    <a:gd name="connsiteY24" fmla="*/ 17851 h 186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31741" h="186576">
                      <a:moveTo>
                        <a:pt x="101999" y="18661"/>
                      </a:moveTo>
                      <a:cubicBezTo>
                        <a:pt x="95520" y="11777"/>
                        <a:pt x="85801" y="3273"/>
                        <a:pt x="74058" y="844"/>
                      </a:cubicBezTo>
                      <a:cubicBezTo>
                        <a:pt x="64744" y="-1181"/>
                        <a:pt x="57455" y="439"/>
                        <a:pt x="51786" y="5703"/>
                      </a:cubicBezTo>
                      <a:cubicBezTo>
                        <a:pt x="50976" y="5703"/>
                        <a:pt x="50166" y="5703"/>
                        <a:pt x="49356" y="6108"/>
                      </a:cubicBezTo>
                      <a:cubicBezTo>
                        <a:pt x="25464" y="14612"/>
                        <a:pt x="32753" y="83453"/>
                        <a:pt x="36398" y="93577"/>
                      </a:cubicBezTo>
                      <a:cubicBezTo>
                        <a:pt x="36398" y="94792"/>
                        <a:pt x="37208" y="95602"/>
                        <a:pt x="37613" y="96816"/>
                      </a:cubicBezTo>
                      <a:cubicBezTo>
                        <a:pt x="32348" y="88717"/>
                        <a:pt x="24249" y="82238"/>
                        <a:pt x="14530" y="78189"/>
                      </a:cubicBezTo>
                      <a:cubicBezTo>
                        <a:pt x="12506" y="77379"/>
                        <a:pt x="10076" y="76569"/>
                        <a:pt x="7241" y="75759"/>
                      </a:cubicBezTo>
                      <a:cubicBezTo>
                        <a:pt x="6027" y="85883"/>
                        <a:pt x="3597" y="95602"/>
                        <a:pt x="1977" y="106130"/>
                      </a:cubicBezTo>
                      <a:cubicBezTo>
                        <a:pt x="-858" y="126783"/>
                        <a:pt x="-453" y="147840"/>
                        <a:pt x="1977" y="168492"/>
                      </a:cubicBezTo>
                      <a:cubicBezTo>
                        <a:pt x="1977" y="169707"/>
                        <a:pt x="2382" y="170517"/>
                        <a:pt x="2382" y="171732"/>
                      </a:cubicBezTo>
                      <a:lnTo>
                        <a:pt x="2382" y="176591"/>
                      </a:lnTo>
                      <a:cubicBezTo>
                        <a:pt x="2382" y="176591"/>
                        <a:pt x="2382" y="176996"/>
                        <a:pt x="2382" y="177401"/>
                      </a:cubicBezTo>
                      <a:cubicBezTo>
                        <a:pt x="2382" y="179021"/>
                        <a:pt x="2382" y="180641"/>
                        <a:pt x="2382" y="182261"/>
                      </a:cubicBezTo>
                      <a:cubicBezTo>
                        <a:pt x="10076" y="187525"/>
                        <a:pt x="16555" y="187120"/>
                        <a:pt x="21415" y="185500"/>
                      </a:cubicBezTo>
                      <a:lnTo>
                        <a:pt x="21415" y="185500"/>
                      </a:lnTo>
                      <a:cubicBezTo>
                        <a:pt x="36803" y="180236"/>
                        <a:pt x="45712" y="155939"/>
                        <a:pt x="45712" y="134882"/>
                      </a:cubicBezTo>
                      <a:cubicBezTo>
                        <a:pt x="45712" y="134072"/>
                        <a:pt x="46116" y="133262"/>
                        <a:pt x="46521" y="132452"/>
                      </a:cubicBezTo>
                      <a:cubicBezTo>
                        <a:pt x="47736" y="121518"/>
                        <a:pt x="45712" y="110990"/>
                        <a:pt x="40852" y="101676"/>
                      </a:cubicBezTo>
                      <a:cubicBezTo>
                        <a:pt x="44902" y="106940"/>
                        <a:pt x="50166" y="111800"/>
                        <a:pt x="57455" y="115039"/>
                      </a:cubicBezTo>
                      <a:cubicBezTo>
                        <a:pt x="71628" y="121923"/>
                        <a:pt x="89851" y="123138"/>
                        <a:pt x="104024" y="117874"/>
                      </a:cubicBezTo>
                      <a:cubicBezTo>
                        <a:pt x="108074" y="116659"/>
                        <a:pt x="111718" y="114634"/>
                        <a:pt x="114958" y="112205"/>
                      </a:cubicBezTo>
                      <a:cubicBezTo>
                        <a:pt x="115768" y="112205"/>
                        <a:pt x="116173" y="112205"/>
                        <a:pt x="116983" y="111800"/>
                      </a:cubicBezTo>
                      <a:cubicBezTo>
                        <a:pt x="119007" y="110990"/>
                        <a:pt x="121032" y="109370"/>
                        <a:pt x="122247" y="107345"/>
                      </a:cubicBezTo>
                      <a:cubicBezTo>
                        <a:pt x="144114" y="70495"/>
                        <a:pt x="124272" y="41339"/>
                        <a:pt x="102404" y="17851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79" name="شكل حر: شكل 3678">
                  <a:extLst>
                    <a:ext uri="{FF2B5EF4-FFF2-40B4-BE49-F238E27FC236}">
                      <a16:creationId xmlns:a16="http://schemas.microsoft.com/office/drawing/2014/main" id="{FA82EC8D-3502-11DB-B75C-41D8C7D4B0F8}"/>
                    </a:ext>
                  </a:extLst>
                </p:cNvPr>
                <p:cNvSpPr/>
                <p:nvPr/>
              </p:nvSpPr>
              <p:spPr>
                <a:xfrm>
                  <a:off x="5341579" y="2683124"/>
                  <a:ext cx="72080" cy="104842"/>
                </a:xfrm>
                <a:custGeom>
                  <a:avLst/>
                  <a:gdLst>
                    <a:gd name="connsiteX0" fmla="*/ 38470 w 72080"/>
                    <a:gd name="connsiteY0" fmla="*/ 11704 h 104842"/>
                    <a:gd name="connsiteX1" fmla="*/ 36850 w 72080"/>
                    <a:gd name="connsiteY1" fmla="*/ 10489 h 104842"/>
                    <a:gd name="connsiteX2" fmla="*/ 9719 w 72080"/>
                    <a:gd name="connsiteY2" fmla="*/ 771 h 104842"/>
                    <a:gd name="connsiteX3" fmla="*/ 2835 w 72080"/>
                    <a:gd name="connsiteY3" fmla="*/ 6845 h 104842"/>
                    <a:gd name="connsiteX4" fmla="*/ 0 w 72080"/>
                    <a:gd name="connsiteY4" fmla="*/ 11704 h 104842"/>
                    <a:gd name="connsiteX5" fmla="*/ 23892 w 72080"/>
                    <a:gd name="connsiteY5" fmla="*/ 65562 h 104842"/>
                    <a:gd name="connsiteX6" fmla="*/ 42520 w 72080"/>
                    <a:gd name="connsiteY6" fmla="*/ 104842 h 104842"/>
                    <a:gd name="connsiteX7" fmla="*/ 46974 w 72080"/>
                    <a:gd name="connsiteY7" fmla="*/ 103628 h 104842"/>
                    <a:gd name="connsiteX8" fmla="*/ 46974 w 72080"/>
                    <a:gd name="connsiteY8" fmla="*/ 103628 h 104842"/>
                    <a:gd name="connsiteX9" fmla="*/ 49809 w 72080"/>
                    <a:gd name="connsiteY9" fmla="*/ 102413 h 104842"/>
                    <a:gd name="connsiteX10" fmla="*/ 68841 w 72080"/>
                    <a:gd name="connsiteY10" fmla="*/ 70827 h 104842"/>
                    <a:gd name="connsiteX11" fmla="*/ 72081 w 72080"/>
                    <a:gd name="connsiteY11" fmla="*/ 60703 h 104842"/>
                    <a:gd name="connsiteX12" fmla="*/ 38065 w 72080"/>
                    <a:gd name="connsiteY12" fmla="*/ 11704 h 104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2080" h="104842">
                      <a:moveTo>
                        <a:pt x="38470" y="11704"/>
                      </a:moveTo>
                      <a:lnTo>
                        <a:pt x="36850" y="10489"/>
                      </a:lnTo>
                      <a:cubicBezTo>
                        <a:pt x="31181" y="5225"/>
                        <a:pt x="18628" y="-2469"/>
                        <a:pt x="9719" y="771"/>
                      </a:cubicBezTo>
                      <a:cubicBezTo>
                        <a:pt x="6884" y="1985"/>
                        <a:pt x="4454" y="4010"/>
                        <a:pt x="2835" y="6845"/>
                      </a:cubicBezTo>
                      <a:cubicBezTo>
                        <a:pt x="1620" y="8465"/>
                        <a:pt x="810" y="10084"/>
                        <a:pt x="0" y="11704"/>
                      </a:cubicBezTo>
                      <a:cubicBezTo>
                        <a:pt x="7289" y="29927"/>
                        <a:pt x="17008" y="46935"/>
                        <a:pt x="23892" y="65562"/>
                      </a:cubicBezTo>
                      <a:cubicBezTo>
                        <a:pt x="29156" y="79331"/>
                        <a:pt x="34421" y="92694"/>
                        <a:pt x="42520" y="104842"/>
                      </a:cubicBezTo>
                      <a:cubicBezTo>
                        <a:pt x="44139" y="104842"/>
                        <a:pt x="45354" y="104437"/>
                        <a:pt x="46974" y="103628"/>
                      </a:cubicBezTo>
                      <a:lnTo>
                        <a:pt x="46974" y="103628"/>
                      </a:lnTo>
                      <a:cubicBezTo>
                        <a:pt x="46974" y="103628"/>
                        <a:pt x="48999" y="102818"/>
                        <a:pt x="49809" y="102413"/>
                      </a:cubicBezTo>
                      <a:cubicBezTo>
                        <a:pt x="61552" y="96743"/>
                        <a:pt x="67222" y="82165"/>
                        <a:pt x="68841" y="70827"/>
                      </a:cubicBezTo>
                      <a:cubicBezTo>
                        <a:pt x="70866" y="67992"/>
                        <a:pt x="72081" y="64753"/>
                        <a:pt x="72081" y="60703"/>
                      </a:cubicBezTo>
                      <a:cubicBezTo>
                        <a:pt x="72081" y="45720"/>
                        <a:pt x="53858" y="26687"/>
                        <a:pt x="38065" y="11704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80" name="شكل حر: شكل 3679">
                  <a:extLst>
                    <a:ext uri="{FF2B5EF4-FFF2-40B4-BE49-F238E27FC236}">
                      <a16:creationId xmlns:a16="http://schemas.microsoft.com/office/drawing/2014/main" id="{8E654080-F5F7-892A-BA02-9E6C33F07955}"/>
                    </a:ext>
                  </a:extLst>
                </p:cNvPr>
                <p:cNvSpPr/>
                <p:nvPr/>
              </p:nvSpPr>
              <p:spPr>
                <a:xfrm>
                  <a:off x="5675535" y="2187258"/>
                  <a:ext cx="116057" cy="119299"/>
                </a:xfrm>
                <a:custGeom>
                  <a:avLst/>
                  <a:gdLst>
                    <a:gd name="connsiteX0" fmla="*/ 17540 w 116057"/>
                    <a:gd name="connsiteY0" fmla="*/ 14747 h 119299"/>
                    <a:gd name="connsiteX1" fmla="*/ 937 w 116057"/>
                    <a:gd name="connsiteY1" fmla="*/ 54027 h 119299"/>
                    <a:gd name="connsiteX2" fmla="*/ 15110 w 116057"/>
                    <a:gd name="connsiteY2" fmla="*/ 106266 h 119299"/>
                    <a:gd name="connsiteX3" fmla="*/ 66539 w 116057"/>
                    <a:gd name="connsiteY3" fmla="*/ 115579 h 119299"/>
                    <a:gd name="connsiteX4" fmla="*/ 73018 w 116057"/>
                    <a:gd name="connsiteY4" fmla="*/ 113150 h 119299"/>
                    <a:gd name="connsiteX5" fmla="*/ 113918 w 116057"/>
                    <a:gd name="connsiteY5" fmla="*/ 73870 h 119299"/>
                    <a:gd name="connsiteX6" fmla="*/ 83952 w 116057"/>
                    <a:gd name="connsiteY6" fmla="*/ 13127 h 119299"/>
                    <a:gd name="connsiteX7" fmla="*/ 32118 w 116057"/>
                    <a:gd name="connsiteY7" fmla="*/ 1789 h 119299"/>
                    <a:gd name="connsiteX8" fmla="*/ 17945 w 116057"/>
                    <a:gd name="connsiteY8" fmla="*/ 14747 h 119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057" h="119299">
                      <a:moveTo>
                        <a:pt x="17540" y="14747"/>
                      </a:moveTo>
                      <a:cubicBezTo>
                        <a:pt x="9441" y="22441"/>
                        <a:pt x="3772" y="35805"/>
                        <a:pt x="937" y="54027"/>
                      </a:cubicBezTo>
                      <a:cubicBezTo>
                        <a:pt x="-2302" y="72250"/>
                        <a:pt x="2962" y="90878"/>
                        <a:pt x="15110" y="106266"/>
                      </a:cubicBezTo>
                      <a:cubicBezTo>
                        <a:pt x="27664" y="122059"/>
                        <a:pt x="49936" y="121249"/>
                        <a:pt x="66539" y="115579"/>
                      </a:cubicBezTo>
                      <a:cubicBezTo>
                        <a:pt x="68564" y="114769"/>
                        <a:pt x="70993" y="113960"/>
                        <a:pt x="73018" y="113150"/>
                      </a:cubicBezTo>
                      <a:cubicBezTo>
                        <a:pt x="79092" y="110315"/>
                        <a:pt x="109059" y="94927"/>
                        <a:pt x="113918" y="73870"/>
                      </a:cubicBezTo>
                      <a:cubicBezTo>
                        <a:pt x="122827" y="52407"/>
                        <a:pt x="102174" y="25681"/>
                        <a:pt x="83952" y="13127"/>
                      </a:cubicBezTo>
                      <a:cubicBezTo>
                        <a:pt x="72208" y="5028"/>
                        <a:pt x="47911" y="-3880"/>
                        <a:pt x="32118" y="1789"/>
                      </a:cubicBezTo>
                      <a:cubicBezTo>
                        <a:pt x="25639" y="4219"/>
                        <a:pt x="20780" y="8673"/>
                        <a:pt x="17945" y="14747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81" name="شكل حر: شكل 3680">
                  <a:extLst>
                    <a:ext uri="{FF2B5EF4-FFF2-40B4-BE49-F238E27FC236}">
                      <a16:creationId xmlns:a16="http://schemas.microsoft.com/office/drawing/2014/main" id="{665AE40E-F00B-0BD9-520C-CD65FAAC82A7}"/>
                    </a:ext>
                  </a:extLst>
                </p:cNvPr>
                <p:cNvSpPr/>
                <p:nvPr/>
              </p:nvSpPr>
              <p:spPr>
                <a:xfrm>
                  <a:off x="5487293" y="2528114"/>
                  <a:ext cx="65914" cy="78752"/>
                </a:xfrm>
                <a:custGeom>
                  <a:avLst/>
                  <a:gdLst>
                    <a:gd name="connsiteX0" fmla="*/ 65670 w 65914"/>
                    <a:gd name="connsiteY0" fmla="*/ 46039 h 78752"/>
                    <a:gd name="connsiteX1" fmla="*/ 47043 w 65914"/>
                    <a:gd name="connsiteY1" fmla="*/ 7974 h 78752"/>
                    <a:gd name="connsiteX2" fmla="*/ 19506 w 65914"/>
                    <a:gd name="connsiteY2" fmla="*/ 1090 h 78752"/>
                    <a:gd name="connsiteX3" fmla="*/ 6953 w 65914"/>
                    <a:gd name="connsiteY3" fmla="*/ 16883 h 78752"/>
                    <a:gd name="connsiteX4" fmla="*/ 6953 w 65914"/>
                    <a:gd name="connsiteY4" fmla="*/ 17288 h 78752"/>
                    <a:gd name="connsiteX5" fmla="*/ 3308 w 65914"/>
                    <a:gd name="connsiteY5" fmla="*/ 25387 h 78752"/>
                    <a:gd name="connsiteX6" fmla="*/ 2498 w 65914"/>
                    <a:gd name="connsiteY6" fmla="*/ 60212 h 78752"/>
                    <a:gd name="connsiteX7" fmla="*/ 23556 w 65914"/>
                    <a:gd name="connsiteY7" fmla="*/ 78435 h 78752"/>
                    <a:gd name="connsiteX8" fmla="*/ 37324 w 65914"/>
                    <a:gd name="connsiteY8" fmla="*/ 76815 h 78752"/>
                    <a:gd name="connsiteX9" fmla="*/ 55547 w 65914"/>
                    <a:gd name="connsiteY9" fmla="*/ 64667 h 78752"/>
                    <a:gd name="connsiteX10" fmla="*/ 65670 w 65914"/>
                    <a:gd name="connsiteY10" fmla="*/ 45634 h 78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5914" h="78752">
                      <a:moveTo>
                        <a:pt x="65670" y="46039"/>
                      </a:moveTo>
                      <a:cubicBezTo>
                        <a:pt x="67290" y="32676"/>
                        <a:pt x="60811" y="18908"/>
                        <a:pt x="47043" y="7974"/>
                      </a:cubicBezTo>
                      <a:cubicBezTo>
                        <a:pt x="38134" y="1090"/>
                        <a:pt x="27605" y="-1745"/>
                        <a:pt x="19506" y="1090"/>
                      </a:cubicBezTo>
                      <a:cubicBezTo>
                        <a:pt x="13027" y="3519"/>
                        <a:pt x="8572" y="9189"/>
                        <a:pt x="6953" y="16883"/>
                      </a:cubicBezTo>
                      <a:cubicBezTo>
                        <a:pt x="6953" y="16883"/>
                        <a:pt x="6953" y="16883"/>
                        <a:pt x="6953" y="17288"/>
                      </a:cubicBezTo>
                      <a:cubicBezTo>
                        <a:pt x="5738" y="20122"/>
                        <a:pt x="4523" y="22957"/>
                        <a:pt x="3308" y="25387"/>
                      </a:cubicBezTo>
                      <a:cubicBezTo>
                        <a:pt x="-741" y="35915"/>
                        <a:pt x="-1146" y="50089"/>
                        <a:pt x="2498" y="60212"/>
                      </a:cubicBezTo>
                      <a:cubicBezTo>
                        <a:pt x="7358" y="73576"/>
                        <a:pt x="16671" y="77220"/>
                        <a:pt x="23556" y="78435"/>
                      </a:cubicBezTo>
                      <a:cubicBezTo>
                        <a:pt x="27605" y="79245"/>
                        <a:pt x="32464" y="78435"/>
                        <a:pt x="37324" y="76815"/>
                      </a:cubicBezTo>
                      <a:cubicBezTo>
                        <a:pt x="44208" y="74385"/>
                        <a:pt x="50687" y="69931"/>
                        <a:pt x="55547" y="64667"/>
                      </a:cubicBezTo>
                      <a:cubicBezTo>
                        <a:pt x="60811" y="60617"/>
                        <a:pt x="64860" y="53733"/>
                        <a:pt x="65670" y="45634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82" name="شكل حر: شكل 3681">
                  <a:extLst>
                    <a:ext uri="{FF2B5EF4-FFF2-40B4-BE49-F238E27FC236}">
                      <a16:creationId xmlns:a16="http://schemas.microsoft.com/office/drawing/2014/main" id="{F034D7CB-67A3-F075-34CC-C91C8A174C39}"/>
                    </a:ext>
                  </a:extLst>
                </p:cNvPr>
                <p:cNvSpPr/>
                <p:nvPr/>
              </p:nvSpPr>
              <p:spPr>
                <a:xfrm>
                  <a:off x="5470301" y="2242750"/>
                  <a:ext cx="88541" cy="107936"/>
                </a:xfrm>
                <a:custGeom>
                  <a:avLst/>
                  <a:gdLst>
                    <a:gd name="connsiteX0" fmla="*/ 61200 w 88541"/>
                    <a:gd name="connsiteY0" fmla="*/ 1775 h 107936"/>
                    <a:gd name="connsiteX1" fmla="*/ 36903 w 88541"/>
                    <a:gd name="connsiteY1" fmla="*/ 2180 h 107936"/>
                    <a:gd name="connsiteX2" fmla="*/ 2482 w 88541"/>
                    <a:gd name="connsiteY2" fmla="*/ 46724 h 107936"/>
                    <a:gd name="connsiteX3" fmla="*/ 2482 w 88541"/>
                    <a:gd name="connsiteY3" fmla="*/ 48749 h 107936"/>
                    <a:gd name="connsiteX4" fmla="*/ 4507 w 88541"/>
                    <a:gd name="connsiteY4" fmla="*/ 93293 h 107936"/>
                    <a:gd name="connsiteX5" fmla="*/ 36903 w 88541"/>
                    <a:gd name="connsiteY5" fmla="*/ 105846 h 107936"/>
                    <a:gd name="connsiteX6" fmla="*/ 79827 w 88541"/>
                    <a:gd name="connsiteY6" fmla="*/ 68186 h 107936"/>
                    <a:gd name="connsiteX7" fmla="*/ 86711 w 88541"/>
                    <a:gd name="connsiteY7" fmla="*/ 29311 h 107936"/>
                    <a:gd name="connsiteX8" fmla="*/ 60795 w 88541"/>
                    <a:gd name="connsiteY8" fmla="*/ 965 h 107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541" h="107936">
                      <a:moveTo>
                        <a:pt x="61200" y="1775"/>
                      </a:moveTo>
                      <a:cubicBezTo>
                        <a:pt x="53506" y="-655"/>
                        <a:pt x="45407" y="-655"/>
                        <a:pt x="36903" y="2180"/>
                      </a:cubicBezTo>
                      <a:cubicBezTo>
                        <a:pt x="17465" y="9064"/>
                        <a:pt x="2482" y="28501"/>
                        <a:pt x="2482" y="46724"/>
                      </a:cubicBezTo>
                      <a:cubicBezTo>
                        <a:pt x="2482" y="47534"/>
                        <a:pt x="2482" y="48344"/>
                        <a:pt x="2482" y="48749"/>
                      </a:cubicBezTo>
                      <a:cubicBezTo>
                        <a:pt x="52" y="60492"/>
                        <a:pt x="-2377" y="79120"/>
                        <a:pt x="4507" y="93293"/>
                      </a:cubicBezTo>
                      <a:cubicBezTo>
                        <a:pt x="10986" y="106251"/>
                        <a:pt x="22729" y="111111"/>
                        <a:pt x="36903" y="105846"/>
                      </a:cubicBezTo>
                      <a:cubicBezTo>
                        <a:pt x="53506" y="100177"/>
                        <a:pt x="70918" y="82764"/>
                        <a:pt x="79827" y="68186"/>
                      </a:cubicBezTo>
                      <a:cubicBezTo>
                        <a:pt x="87926" y="58062"/>
                        <a:pt x="90761" y="43079"/>
                        <a:pt x="86711" y="29311"/>
                      </a:cubicBezTo>
                      <a:cubicBezTo>
                        <a:pt x="82662" y="15543"/>
                        <a:pt x="73348" y="5419"/>
                        <a:pt x="60795" y="965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83" name="شكل حر: شكل 3682">
                  <a:extLst>
                    <a:ext uri="{FF2B5EF4-FFF2-40B4-BE49-F238E27FC236}">
                      <a16:creationId xmlns:a16="http://schemas.microsoft.com/office/drawing/2014/main" id="{A65A0C0E-C372-88E1-6E14-55A0148EF876}"/>
                    </a:ext>
                  </a:extLst>
                </p:cNvPr>
                <p:cNvSpPr/>
                <p:nvPr/>
              </p:nvSpPr>
              <p:spPr>
                <a:xfrm>
                  <a:off x="5496725" y="2377820"/>
                  <a:ext cx="63794" cy="77208"/>
                </a:xfrm>
                <a:custGeom>
                  <a:avLst/>
                  <a:gdLst>
                    <a:gd name="connsiteX0" fmla="*/ 39230 w 63794"/>
                    <a:gd name="connsiteY0" fmla="*/ 75659 h 77208"/>
                    <a:gd name="connsiteX1" fmla="*/ 56238 w 63794"/>
                    <a:gd name="connsiteY1" fmla="*/ 62295 h 77208"/>
                    <a:gd name="connsiteX2" fmla="*/ 50974 w 63794"/>
                    <a:gd name="connsiteY2" fmla="*/ 9652 h 77208"/>
                    <a:gd name="connsiteX3" fmla="*/ 16553 w 63794"/>
                    <a:gd name="connsiteY3" fmla="*/ 1148 h 77208"/>
                    <a:gd name="connsiteX4" fmla="*/ 10479 w 63794"/>
                    <a:gd name="connsiteY4" fmla="*/ 4793 h 77208"/>
                    <a:gd name="connsiteX5" fmla="*/ 7644 w 63794"/>
                    <a:gd name="connsiteY5" fmla="*/ 7222 h 77208"/>
                    <a:gd name="connsiteX6" fmla="*/ 7239 w 63794"/>
                    <a:gd name="connsiteY6" fmla="*/ 64725 h 77208"/>
                    <a:gd name="connsiteX7" fmla="*/ 39230 w 63794"/>
                    <a:gd name="connsiteY7" fmla="*/ 75254 h 77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3794" h="77208">
                      <a:moveTo>
                        <a:pt x="39230" y="75659"/>
                      </a:moveTo>
                      <a:cubicBezTo>
                        <a:pt x="46114" y="73229"/>
                        <a:pt x="52189" y="68370"/>
                        <a:pt x="56238" y="62295"/>
                      </a:cubicBezTo>
                      <a:cubicBezTo>
                        <a:pt x="65552" y="48122"/>
                        <a:pt x="68792" y="21801"/>
                        <a:pt x="50974" y="9652"/>
                      </a:cubicBezTo>
                      <a:cubicBezTo>
                        <a:pt x="46114" y="6413"/>
                        <a:pt x="29916" y="-3306"/>
                        <a:pt x="16553" y="1148"/>
                      </a:cubicBezTo>
                      <a:cubicBezTo>
                        <a:pt x="14123" y="1958"/>
                        <a:pt x="12099" y="3173"/>
                        <a:pt x="10479" y="4793"/>
                      </a:cubicBezTo>
                      <a:cubicBezTo>
                        <a:pt x="9264" y="5198"/>
                        <a:pt x="8454" y="6413"/>
                        <a:pt x="7644" y="7222"/>
                      </a:cubicBezTo>
                      <a:cubicBezTo>
                        <a:pt x="-2480" y="23825"/>
                        <a:pt x="-2480" y="48932"/>
                        <a:pt x="7239" y="64725"/>
                      </a:cubicBezTo>
                      <a:cubicBezTo>
                        <a:pt x="14123" y="75659"/>
                        <a:pt x="26677" y="80113"/>
                        <a:pt x="39230" y="75254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84" name="شكل حر: شكل 3683">
                  <a:extLst>
                    <a:ext uri="{FF2B5EF4-FFF2-40B4-BE49-F238E27FC236}">
                      <a16:creationId xmlns:a16="http://schemas.microsoft.com/office/drawing/2014/main" id="{CC99CB95-F0DA-8CA4-1775-D33BD2A5C351}"/>
                    </a:ext>
                  </a:extLst>
                </p:cNvPr>
                <p:cNvSpPr/>
                <p:nvPr/>
              </p:nvSpPr>
              <p:spPr>
                <a:xfrm>
                  <a:off x="5390518" y="2586098"/>
                  <a:ext cx="51828" cy="57903"/>
                </a:xfrm>
                <a:custGeom>
                  <a:avLst/>
                  <a:gdLst>
                    <a:gd name="connsiteX0" fmla="*/ 17878 w 51828"/>
                    <a:gd name="connsiteY0" fmla="*/ 1419 h 57903"/>
                    <a:gd name="connsiteX1" fmla="*/ 5729 w 51828"/>
                    <a:gd name="connsiteY1" fmla="*/ 13567 h 57903"/>
                    <a:gd name="connsiteX2" fmla="*/ 60 w 51828"/>
                    <a:gd name="connsiteY2" fmla="*/ 36649 h 57903"/>
                    <a:gd name="connsiteX3" fmla="*/ 9374 w 51828"/>
                    <a:gd name="connsiteY3" fmla="*/ 54467 h 57903"/>
                    <a:gd name="connsiteX4" fmla="*/ 28001 w 51828"/>
                    <a:gd name="connsiteY4" fmla="*/ 56897 h 57903"/>
                    <a:gd name="connsiteX5" fmla="*/ 30836 w 51828"/>
                    <a:gd name="connsiteY5" fmla="*/ 56087 h 57903"/>
                    <a:gd name="connsiteX6" fmla="*/ 30836 w 51828"/>
                    <a:gd name="connsiteY6" fmla="*/ 56087 h 57903"/>
                    <a:gd name="connsiteX7" fmla="*/ 49869 w 51828"/>
                    <a:gd name="connsiteY7" fmla="*/ 37864 h 57903"/>
                    <a:gd name="connsiteX8" fmla="*/ 45819 w 51828"/>
                    <a:gd name="connsiteY8" fmla="*/ 9113 h 57903"/>
                    <a:gd name="connsiteX9" fmla="*/ 17473 w 51828"/>
                    <a:gd name="connsiteY9" fmla="*/ 1014 h 57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828" h="57903">
                      <a:moveTo>
                        <a:pt x="17878" y="1419"/>
                      </a:moveTo>
                      <a:cubicBezTo>
                        <a:pt x="11804" y="3038"/>
                        <a:pt x="7754" y="9113"/>
                        <a:pt x="5729" y="13567"/>
                      </a:cubicBezTo>
                      <a:cubicBezTo>
                        <a:pt x="1275" y="20046"/>
                        <a:pt x="-345" y="28145"/>
                        <a:pt x="60" y="36649"/>
                      </a:cubicBezTo>
                      <a:cubicBezTo>
                        <a:pt x="870" y="44748"/>
                        <a:pt x="4109" y="50822"/>
                        <a:pt x="9374" y="54467"/>
                      </a:cubicBezTo>
                      <a:cubicBezTo>
                        <a:pt x="13018" y="56897"/>
                        <a:pt x="19093" y="59326"/>
                        <a:pt x="28001" y="56897"/>
                      </a:cubicBezTo>
                      <a:cubicBezTo>
                        <a:pt x="29216" y="56897"/>
                        <a:pt x="30026" y="56492"/>
                        <a:pt x="30836" y="56087"/>
                      </a:cubicBezTo>
                      <a:lnTo>
                        <a:pt x="30836" y="56087"/>
                      </a:lnTo>
                      <a:cubicBezTo>
                        <a:pt x="39745" y="52847"/>
                        <a:pt x="46629" y="46368"/>
                        <a:pt x="49869" y="37864"/>
                      </a:cubicBezTo>
                      <a:cubicBezTo>
                        <a:pt x="53108" y="29360"/>
                        <a:pt x="52703" y="15997"/>
                        <a:pt x="45819" y="9113"/>
                      </a:cubicBezTo>
                      <a:cubicBezTo>
                        <a:pt x="38530" y="1419"/>
                        <a:pt x="28001" y="-1821"/>
                        <a:pt x="17473" y="1014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85" name="شكل حر: شكل 3684">
                  <a:extLst>
                    <a:ext uri="{FF2B5EF4-FFF2-40B4-BE49-F238E27FC236}">
                      <a16:creationId xmlns:a16="http://schemas.microsoft.com/office/drawing/2014/main" id="{68E8719B-9526-6FF6-1F43-AF288D63BC55}"/>
                    </a:ext>
                  </a:extLst>
                </p:cNvPr>
                <p:cNvSpPr/>
                <p:nvPr/>
              </p:nvSpPr>
              <p:spPr>
                <a:xfrm>
                  <a:off x="5350893" y="2303647"/>
                  <a:ext cx="42659" cy="76724"/>
                </a:xfrm>
                <a:custGeom>
                  <a:avLst/>
                  <a:gdLst>
                    <a:gd name="connsiteX0" fmla="*/ 31181 w 42659"/>
                    <a:gd name="connsiteY0" fmla="*/ 405 h 76724"/>
                    <a:gd name="connsiteX1" fmla="*/ 11339 w 42659"/>
                    <a:gd name="connsiteY1" fmla="*/ 30371 h 76724"/>
                    <a:gd name="connsiteX2" fmla="*/ 10124 w 42659"/>
                    <a:gd name="connsiteY2" fmla="*/ 35231 h 76724"/>
                    <a:gd name="connsiteX3" fmla="*/ 0 w 42659"/>
                    <a:gd name="connsiteY3" fmla="*/ 73296 h 76724"/>
                    <a:gd name="connsiteX4" fmla="*/ 2835 w 42659"/>
                    <a:gd name="connsiteY4" fmla="*/ 74916 h 76724"/>
                    <a:gd name="connsiteX5" fmla="*/ 15793 w 42659"/>
                    <a:gd name="connsiteY5" fmla="*/ 75725 h 76724"/>
                    <a:gd name="connsiteX6" fmla="*/ 15793 w 42659"/>
                    <a:gd name="connsiteY6" fmla="*/ 75725 h 76724"/>
                    <a:gd name="connsiteX7" fmla="*/ 30371 w 42659"/>
                    <a:gd name="connsiteY7" fmla="*/ 64387 h 76724"/>
                    <a:gd name="connsiteX8" fmla="*/ 42115 w 42659"/>
                    <a:gd name="connsiteY8" fmla="*/ 34421 h 76724"/>
                    <a:gd name="connsiteX9" fmla="*/ 34826 w 42659"/>
                    <a:gd name="connsiteY9" fmla="*/ 3240 h 76724"/>
                    <a:gd name="connsiteX10" fmla="*/ 30776 w 42659"/>
                    <a:gd name="connsiteY10" fmla="*/ 0 h 76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2659" h="76724">
                      <a:moveTo>
                        <a:pt x="31181" y="405"/>
                      </a:moveTo>
                      <a:cubicBezTo>
                        <a:pt x="25917" y="11339"/>
                        <a:pt x="18628" y="21057"/>
                        <a:pt x="11339" y="30371"/>
                      </a:cubicBezTo>
                      <a:cubicBezTo>
                        <a:pt x="11339" y="31991"/>
                        <a:pt x="10529" y="33611"/>
                        <a:pt x="10124" y="35231"/>
                      </a:cubicBezTo>
                      <a:cubicBezTo>
                        <a:pt x="7694" y="48189"/>
                        <a:pt x="4859" y="61147"/>
                        <a:pt x="0" y="73296"/>
                      </a:cubicBezTo>
                      <a:cubicBezTo>
                        <a:pt x="810" y="74106"/>
                        <a:pt x="2025" y="74511"/>
                        <a:pt x="2835" y="74916"/>
                      </a:cubicBezTo>
                      <a:cubicBezTo>
                        <a:pt x="6884" y="76940"/>
                        <a:pt x="11339" y="77345"/>
                        <a:pt x="15793" y="75725"/>
                      </a:cubicBezTo>
                      <a:lnTo>
                        <a:pt x="15793" y="75725"/>
                      </a:lnTo>
                      <a:cubicBezTo>
                        <a:pt x="23487" y="73296"/>
                        <a:pt x="28751" y="66412"/>
                        <a:pt x="30371" y="64387"/>
                      </a:cubicBezTo>
                      <a:cubicBezTo>
                        <a:pt x="36445" y="56288"/>
                        <a:pt x="40495" y="46569"/>
                        <a:pt x="42115" y="34421"/>
                      </a:cubicBezTo>
                      <a:cubicBezTo>
                        <a:pt x="42520" y="30776"/>
                        <a:pt x="44949" y="12148"/>
                        <a:pt x="34826" y="3240"/>
                      </a:cubicBezTo>
                      <a:cubicBezTo>
                        <a:pt x="33611" y="2025"/>
                        <a:pt x="31991" y="810"/>
                        <a:pt x="30776" y="0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86" name="شكل حر: شكل 3685">
                  <a:extLst>
                    <a:ext uri="{FF2B5EF4-FFF2-40B4-BE49-F238E27FC236}">
                      <a16:creationId xmlns:a16="http://schemas.microsoft.com/office/drawing/2014/main" id="{52924753-6A6A-8F3F-6448-76451673DB3E}"/>
                    </a:ext>
                  </a:extLst>
                </p:cNvPr>
                <p:cNvSpPr/>
                <p:nvPr/>
              </p:nvSpPr>
              <p:spPr>
                <a:xfrm>
                  <a:off x="5486550" y="2139317"/>
                  <a:ext cx="76171" cy="74026"/>
                </a:xfrm>
                <a:custGeom>
                  <a:avLst/>
                  <a:gdLst>
                    <a:gd name="connsiteX0" fmla="*/ 24298 w 76171"/>
                    <a:gd name="connsiteY0" fmla="*/ 74027 h 74026"/>
                    <a:gd name="connsiteX1" fmla="*/ 40496 w 76171"/>
                    <a:gd name="connsiteY1" fmla="*/ 71192 h 74026"/>
                    <a:gd name="connsiteX2" fmla="*/ 74107 w 76171"/>
                    <a:gd name="connsiteY2" fmla="*/ 41631 h 74026"/>
                    <a:gd name="connsiteX3" fmla="*/ 66413 w 76171"/>
                    <a:gd name="connsiteY3" fmla="*/ 12474 h 74026"/>
                    <a:gd name="connsiteX4" fmla="*/ 57099 w 76171"/>
                    <a:gd name="connsiteY4" fmla="*/ 8425 h 74026"/>
                    <a:gd name="connsiteX5" fmla="*/ 51429 w 76171"/>
                    <a:gd name="connsiteY5" fmla="*/ 6400 h 74026"/>
                    <a:gd name="connsiteX6" fmla="*/ 37256 w 76171"/>
                    <a:gd name="connsiteY6" fmla="*/ 1541 h 74026"/>
                    <a:gd name="connsiteX7" fmla="*/ 31992 w 76171"/>
                    <a:gd name="connsiteY7" fmla="*/ 326 h 74026"/>
                    <a:gd name="connsiteX8" fmla="*/ 25513 w 76171"/>
                    <a:gd name="connsiteY8" fmla="*/ 1541 h 74026"/>
                    <a:gd name="connsiteX9" fmla="*/ 8100 w 76171"/>
                    <a:gd name="connsiteY9" fmla="*/ 16929 h 74026"/>
                    <a:gd name="connsiteX10" fmla="*/ 3646 w 76171"/>
                    <a:gd name="connsiteY10" fmla="*/ 61473 h 74026"/>
                    <a:gd name="connsiteX11" fmla="*/ 25108 w 76171"/>
                    <a:gd name="connsiteY11" fmla="*/ 73622 h 740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6171" h="74026">
                      <a:moveTo>
                        <a:pt x="24298" y="74027"/>
                      </a:moveTo>
                      <a:cubicBezTo>
                        <a:pt x="29157" y="74027"/>
                        <a:pt x="34827" y="73217"/>
                        <a:pt x="40496" y="71192"/>
                      </a:cubicBezTo>
                      <a:cubicBezTo>
                        <a:pt x="53859" y="66738"/>
                        <a:pt x="69247" y="55804"/>
                        <a:pt x="74107" y="41631"/>
                      </a:cubicBezTo>
                      <a:cubicBezTo>
                        <a:pt x="78561" y="29077"/>
                        <a:pt x="75726" y="18144"/>
                        <a:pt x="66413" y="12474"/>
                      </a:cubicBezTo>
                      <a:cubicBezTo>
                        <a:pt x="63173" y="10450"/>
                        <a:pt x="59933" y="9640"/>
                        <a:pt x="57099" y="8425"/>
                      </a:cubicBezTo>
                      <a:cubicBezTo>
                        <a:pt x="55074" y="8020"/>
                        <a:pt x="53049" y="7210"/>
                        <a:pt x="51429" y="6400"/>
                      </a:cubicBezTo>
                      <a:cubicBezTo>
                        <a:pt x="46570" y="3971"/>
                        <a:pt x="41711" y="2756"/>
                        <a:pt x="37256" y="1541"/>
                      </a:cubicBezTo>
                      <a:cubicBezTo>
                        <a:pt x="35636" y="1541"/>
                        <a:pt x="33612" y="731"/>
                        <a:pt x="31992" y="326"/>
                      </a:cubicBezTo>
                      <a:cubicBezTo>
                        <a:pt x="29562" y="-484"/>
                        <a:pt x="27133" y="326"/>
                        <a:pt x="25513" y="1541"/>
                      </a:cubicBezTo>
                      <a:cubicBezTo>
                        <a:pt x="17414" y="3971"/>
                        <a:pt x="11744" y="10450"/>
                        <a:pt x="8100" y="16929"/>
                      </a:cubicBezTo>
                      <a:cubicBezTo>
                        <a:pt x="406" y="28267"/>
                        <a:pt x="-3239" y="48515"/>
                        <a:pt x="3646" y="61473"/>
                      </a:cubicBezTo>
                      <a:cubicBezTo>
                        <a:pt x="7695" y="69167"/>
                        <a:pt x="15389" y="73622"/>
                        <a:pt x="25108" y="73622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87" name="شكل حر: شكل 3686">
                  <a:extLst>
                    <a:ext uri="{FF2B5EF4-FFF2-40B4-BE49-F238E27FC236}">
                      <a16:creationId xmlns:a16="http://schemas.microsoft.com/office/drawing/2014/main" id="{966F75F6-2340-BE23-80C6-742DBC4B01C4}"/>
                    </a:ext>
                  </a:extLst>
                </p:cNvPr>
                <p:cNvSpPr/>
                <p:nvPr/>
              </p:nvSpPr>
              <p:spPr>
                <a:xfrm>
                  <a:off x="5844976" y="2305233"/>
                  <a:ext cx="58857" cy="67660"/>
                </a:xfrm>
                <a:custGeom>
                  <a:avLst/>
                  <a:gdLst>
                    <a:gd name="connsiteX0" fmla="*/ 40450 w 58857"/>
                    <a:gd name="connsiteY0" fmla="*/ 66041 h 67660"/>
                    <a:gd name="connsiteX1" fmla="*/ 46929 w 58857"/>
                    <a:gd name="connsiteY1" fmla="*/ 62801 h 67660"/>
                    <a:gd name="connsiteX2" fmla="*/ 58673 w 58857"/>
                    <a:gd name="connsiteY2" fmla="*/ 38100 h 67660"/>
                    <a:gd name="connsiteX3" fmla="*/ 40450 w 58857"/>
                    <a:gd name="connsiteY3" fmla="*/ 13803 h 67660"/>
                    <a:gd name="connsiteX4" fmla="*/ 36400 w 58857"/>
                    <a:gd name="connsiteY4" fmla="*/ 11373 h 67660"/>
                    <a:gd name="connsiteX5" fmla="*/ 28706 w 58857"/>
                    <a:gd name="connsiteY5" fmla="*/ 6109 h 67660"/>
                    <a:gd name="connsiteX6" fmla="*/ 11294 w 58857"/>
                    <a:gd name="connsiteY6" fmla="*/ 34 h 67660"/>
                    <a:gd name="connsiteX7" fmla="*/ 2790 w 58857"/>
                    <a:gd name="connsiteY7" fmla="*/ 9348 h 67660"/>
                    <a:gd name="connsiteX8" fmla="*/ 2790 w 58857"/>
                    <a:gd name="connsiteY8" fmla="*/ 11778 h 67660"/>
                    <a:gd name="connsiteX9" fmla="*/ 2385 w 58857"/>
                    <a:gd name="connsiteY9" fmla="*/ 13803 h 67660"/>
                    <a:gd name="connsiteX10" fmla="*/ 360 w 58857"/>
                    <a:gd name="connsiteY10" fmla="*/ 21497 h 67660"/>
                    <a:gd name="connsiteX11" fmla="*/ 360 w 58857"/>
                    <a:gd name="connsiteY11" fmla="*/ 31620 h 67660"/>
                    <a:gd name="connsiteX12" fmla="*/ 4004 w 58857"/>
                    <a:gd name="connsiteY12" fmla="*/ 47413 h 67660"/>
                    <a:gd name="connsiteX13" fmla="*/ 13318 w 58857"/>
                    <a:gd name="connsiteY13" fmla="*/ 60777 h 67660"/>
                    <a:gd name="connsiteX14" fmla="*/ 31946 w 58857"/>
                    <a:gd name="connsiteY14" fmla="*/ 67661 h 67660"/>
                    <a:gd name="connsiteX15" fmla="*/ 41260 w 58857"/>
                    <a:gd name="connsiteY15" fmla="*/ 66041 h 67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8857" h="67660">
                      <a:moveTo>
                        <a:pt x="40450" y="66041"/>
                      </a:moveTo>
                      <a:cubicBezTo>
                        <a:pt x="42475" y="65231"/>
                        <a:pt x="44904" y="64421"/>
                        <a:pt x="46929" y="62801"/>
                      </a:cubicBezTo>
                      <a:cubicBezTo>
                        <a:pt x="55028" y="57942"/>
                        <a:pt x="59887" y="47818"/>
                        <a:pt x="58673" y="38100"/>
                      </a:cubicBezTo>
                      <a:cubicBezTo>
                        <a:pt x="57458" y="26356"/>
                        <a:pt x="47739" y="18662"/>
                        <a:pt x="40450" y="13803"/>
                      </a:cubicBezTo>
                      <a:cubicBezTo>
                        <a:pt x="39235" y="12993"/>
                        <a:pt x="37615" y="12183"/>
                        <a:pt x="36400" y="11373"/>
                      </a:cubicBezTo>
                      <a:cubicBezTo>
                        <a:pt x="33566" y="9753"/>
                        <a:pt x="30731" y="8133"/>
                        <a:pt x="28706" y="6109"/>
                      </a:cubicBezTo>
                      <a:cubicBezTo>
                        <a:pt x="24657" y="2869"/>
                        <a:pt x="19393" y="-371"/>
                        <a:pt x="11294" y="34"/>
                      </a:cubicBezTo>
                      <a:cubicBezTo>
                        <a:pt x="6839" y="34"/>
                        <a:pt x="2790" y="4894"/>
                        <a:pt x="2790" y="9348"/>
                      </a:cubicBezTo>
                      <a:cubicBezTo>
                        <a:pt x="2790" y="10158"/>
                        <a:pt x="2790" y="10968"/>
                        <a:pt x="2790" y="11778"/>
                      </a:cubicBezTo>
                      <a:cubicBezTo>
                        <a:pt x="2790" y="12183"/>
                        <a:pt x="2790" y="12993"/>
                        <a:pt x="2385" y="13803"/>
                      </a:cubicBezTo>
                      <a:cubicBezTo>
                        <a:pt x="1575" y="16232"/>
                        <a:pt x="765" y="18662"/>
                        <a:pt x="360" y="21497"/>
                      </a:cubicBezTo>
                      <a:cubicBezTo>
                        <a:pt x="360" y="24736"/>
                        <a:pt x="-450" y="28381"/>
                        <a:pt x="360" y="31620"/>
                      </a:cubicBezTo>
                      <a:cubicBezTo>
                        <a:pt x="360" y="36885"/>
                        <a:pt x="1575" y="42149"/>
                        <a:pt x="4004" y="47413"/>
                      </a:cubicBezTo>
                      <a:cubicBezTo>
                        <a:pt x="6029" y="52273"/>
                        <a:pt x="9269" y="57132"/>
                        <a:pt x="13318" y="60777"/>
                      </a:cubicBezTo>
                      <a:cubicBezTo>
                        <a:pt x="19393" y="65636"/>
                        <a:pt x="24657" y="67661"/>
                        <a:pt x="31946" y="67661"/>
                      </a:cubicBezTo>
                      <a:cubicBezTo>
                        <a:pt x="35186" y="67661"/>
                        <a:pt x="38020" y="67256"/>
                        <a:pt x="41260" y="66041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88" name="شكل حر: شكل 3687">
                  <a:extLst>
                    <a:ext uri="{FF2B5EF4-FFF2-40B4-BE49-F238E27FC236}">
                      <a16:creationId xmlns:a16="http://schemas.microsoft.com/office/drawing/2014/main" id="{60A0FBC1-9156-D9E1-4ECB-2ADABFD82514}"/>
                    </a:ext>
                  </a:extLst>
                </p:cNvPr>
                <p:cNvSpPr/>
                <p:nvPr/>
              </p:nvSpPr>
              <p:spPr>
                <a:xfrm>
                  <a:off x="5949003" y="2292569"/>
                  <a:ext cx="96755" cy="134458"/>
                </a:xfrm>
                <a:custGeom>
                  <a:avLst/>
                  <a:gdLst>
                    <a:gd name="connsiteX0" fmla="*/ 94758 w 96755"/>
                    <a:gd name="connsiteY0" fmla="*/ 44689 h 134458"/>
                    <a:gd name="connsiteX1" fmla="*/ 69246 w 96755"/>
                    <a:gd name="connsiteY1" fmla="*/ 7029 h 134458"/>
                    <a:gd name="connsiteX2" fmla="*/ 31586 w 96755"/>
                    <a:gd name="connsiteY2" fmla="*/ 2169 h 134458"/>
                    <a:gd name="connsiteX3" fmla="*/ 7289 w 96755"/>
                    <a:gd name="connsiteY3" fmla="*/ 24442 h 134458"/>
                    <a:gd name="connsiteX4" fmla="*/ 1215 w 96755"/>
                    <a:gd name="connsiteY4" fmla="*/ 30921 h 134458"/>
                    <a:gd name="connsiteX5" fmla="*/ 810 w 96755"/>
                    <a:gd name="connsiteY5" fmla="*/ 45094 h 134458"/>
                    <a:gd name="connsiteX6" fmla="*/ 0 w 96755"/>
                    <a:gd name="connsiteY6" fmla="*/ 56837 h 134458"/>
                    <a:gd name="connsiteX7" fmla="*/ 810 w 96755"/>
                    <a:gd name="connsiteY7" fmla="*/ 59672 h 134458"/>
                    <a:gd name="connsiteX8" fmla="*/ 7694 w 96755"/>
                    <a:gd name="connsiteY8" fmla="*/ 108671 h 134458"/>
                    <a:gd name="connsiteX9" fmla="*/ 25917 w 96755"/>
                    <a:gd name="connsiteY9" fmla="*/ 131753 h 134458"/>
                    <a:gd name="connsiteX10" fmla="*/ 48999 w 96755"/>
                    <a:gd name="connsiteY10" fmla="*/ 132563 h 134458"/>
                    <a:gd name="connsiteX11" fmla="*/ 72891 w 96755"/>
                    <a:gd name="connsiteY11" fmla="*/ 115960 h 134458"/>
                    <a:gd name="connsiteX12" fmla="*/ 95973 w 96755"/>
                    <a:gd name="connsiteY12" fmla="*/ 44284 h 134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6755" h="134458">
                      <a:moveTo>
                        <a:pt x="94758" y="44689"/>
                      </a:moveTo>
                      <a:cubicBezTo>
                        <a:pt x="91923" y="28086"/>
                        <a:pt x="83015" y="15128"/>
                        <a:pt x="69246" y="7029"/>
                      </a:cubicBezTo>
                      <a:cubicBezTo>
                        <a:pt x="56288" y="-260"/>
                        <a:pt x="42925" y="-1880"/>
                        <a:pt x="31586" y="2169"/>
                      </a:cubicBezTo>
                      <a:cubicBezTo>
                        <a:pt x="21462" y="5814"/>
                        <a:pt x="12958" y="13508"/>
                        <a:pt x="7289" y="24442"/>
                      </a:cubicBezTo>
                      <a:cubicBezTo>
                        <a:pt x="4050" y="24442"/>
                        <a:pt x="1215" y="27681"/>
                        <a:pt x="1215" y="30921"/>
                      </a:cubicBezTo>
                      <a:cubicBezTo>
                        <a:pt x="1215" y="35375"/>
                        <a:pt x="1215" y="40235"/>
                        <a:pt x="810" y="45094"/>
                      </a:cubicBezTo>
                      <a:cubicBezTo>
                        <a:pt x="0" y="49143"/>
                        <a:pt x="0" y="53193"/>
                        <a:pt x="0" y="56837"/>
                      </a:cubicBezTo>
                      <a:cubicBezTo>
                        <a:pt x="0" y="58052"/>
                        <a:pt x="0" y="58862"/>
                        <a:pt x="810" y="59672"/>
                      </a:cubicBezTo>
                      <a:cubicBezTo>
                        <a:pt x="810" y="79919"/>
                        <a:pt x="3240" y="95308"/>
                        <a:pt x="7694" y="108671"/>
                      </a:cubicBezTo>
                      <a:cubicBezTo>
                        <a:pt x="11744" y="120009"/>
                        <a:pt x="17818" y="128108"/>
                        <a:pt x="25917" y="131753"/>
                      </a:cubicBezTo>
                      <a:cubicBezTo>
                        <a:pt x="32801" y="134993"/>
                        <a:pt x="40900" y="135397"/>
                        <a:pt x="48999" y="132563"/>
                      </a:cubicBezTo>
                      <a:cubicBezTo>
                        <a:pt x="57098" y="129728"/>
                        <a:pt x="65602" y="124059"/>
                        <a:pt x="72891" y="115960"/>
                      </a:cubicBezTo>
                      <a:cubicBezTo>
                        <a:pt x="90304" y="96927"/>
                        <a:pt x="99618" y="67366"/>
                        <a:pt x="95973" y="44284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89" name="شكل حر: شكل 3688">
                  <a:extLst>
                    <a:ext uri="{FF2B5EF4-FFF2-40B4-BE49-F238E27FC236}">
                      <a16:creationId xmlns:a16="http://schemas.microsoft.com/office/drawing/2014/main" id="{7D93BA83-D9A3-80F7-3EDD-920A052B6AAB}"/>
                    </a:ext>
                  </a:extLst>
                </p:cNvPr>
                <p:cNvSpPr/>
                <p:nvPr/>
              </p:nvSpPr>
              <p:spPr>
                <a:xfrm>
                  <a:off x="5790839" y="2539600"/>
                  <a:ext cx="100428" cy="111855"/>
                </a:xfrm>
                <a:custGeom>
                  <a:avLst/>
                  <a:gdLst>
                    <a:gd name="connsiteX0" fmla="*/ 45184 w 100428"/>
                    <a:gd name="connsiteY0" fmla="*/ 1347 h 111855"/>
                    <a:gd name="connsiteX1" fmla="*/ 39109 w 100428"/>
                    <a:gd name="connsiteY1" fmla="*/ 4991 h 111855"/>
                    <a:gd name="connsiteX2" fmla="*/ 3474 w 100428"/>
                    <a:gd name="connsiteY2" fmla="*/ 33743 h 111855"/>
                    <a:gd name="connsiteX3" fmla="*/ 7523 w 100428"/>
                    <a:gd name="connsiteY3" fmla="*/ 87196 h 111855"/>
                    <a:gd name="connsiteX4" fmla="*/ 58142 w 100428"/>
                    <a:gd name="connsiteY4" fmla="*/ 109063 h 111855"/>
                    <a:gd name="connsiteX5" fmla="*/ 79199 w 100428"/>
                    <a:gd name="connsiteY5" fmla="*/ 96105 h 111855"/>
                    <a:gd name="connsiteX6" fmla="*/ 83654 w 100428"/>
                    <a:gd name="connsiteY6" fmla="*/ 94080 h 111855"/>
                    <a:gd name="connsiteX7" fmla="*/ 100257 w 100428"/>
                    <a:gd name="connsiteY7" fmla="*/ 63304 h 111855"/>
                    <a:gd name="connsiteX8" fmla="*/ 85274 w 100428"/>
                    <a:gd name="connsiteY8" fmla="*/ 22404 h 111855"/>
                    <a:gd name="connsiteX9" fmla="*/ 45184 w 100428"/>
                    <a:gd name="connsiteY9" fmla="*/ 942 h 11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0428" h="111855">
                      <a:moveTo>
                        <a:pt x="45184" y="1347"/>
                      </a:moveTo>
                      <a:cubicBezTo>
                        <a:pt x="43159" y="2157"/>
                        <a:pt x="41134" y="3372"/>
                        <a:pt x="39109" y="4991"/>
                      </a:cubicBezTo>
                      <a:cubicBezTo>
                        <a:pt x="24531" y="10661"/>
                        <a:pt x="9143" y="18355"/>
                        <a:pt x="3474" y="33743"/>
                      </a:cubicBezTo>
                      <a:cubicBezTo>
                        <a:pt x="-2195" y="49941"/>
                        <a:pt x="-981" y="69378"/>
                        <a:pt x="7523" y="87196"/>
                      </a:cubicBezTo>
                      <a:cubicBezTo>
                        <a:pt x="17242" y="108253"/>
                        <a:pt x="36680" y="116757"/>
                        <a:pt x="58142" y="109063"/>
                      </a:cubicBezTo>
                      <a:cubicBezTo>
                        <a:pt x="65836" y="106634"/>
                        <a:pt x="72720" y="102179"/>
                        <a:pt x="79199" y="96105"/>
                      </a:cubicBezTo>
                      <a:cubicBezTo>
                        <a:pt x="80819" y="96105"/>
                        <a:pt x="82439" y="94890"/>
                        <a:pt x="83654" y="94080"/>
                      </a:cubicBezTo>
                      <a:cubicBezTo>
                        <a:pt x="93778" y="85576"/>
                        <a:pt x="99447" y="75048"/>
                        <a:pt x="100257" y="63304"/>
                      </a:cubicBezTo>
                      <a:cubicBezTo>
                        <a:pt x="101471" y="49536"/>
                        <a:pt x="96207" y="34958"/>
                        <a:pt x="85274" y="22404"/>
                      </a:cubicBezTo>
                      <a:cubicBezTo>
                        <a:pt x="69886" y="4182"/>
                        <a:pt x="56522" y="-2703"/>
                        <a:pt x="45184" y="942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90" name="شكل حر: شكل 3689">
                  <a:extLst>
                    <a:ext uri="{FF2B5EF4-FFF2-40B4-BE49-F238E27FC236}">
                      <a16:creationId xmlns:a16="http://schemas.microsoft.com/office/drawing/2014/main" id="{3E374B37-8CA9-CAE1-8989-381CE0C0B8B7}"/>
                    </a:ext>
                  </a:extLst>
                </p:cNvPr>
                <p:cNvSpPr/>
                <p:nvPr/>
              </p:nvSpPr>
              <p:spPr>
                <a:xfrm>
                  <a:off x="5984046" y="2512489"/>
                  <a:ext cx="72888" cy="77116"/>
                </a:xfrm>
                <a:custGeom>
                  <a:avLst/>
                  <a:gdLst>
                    <a:gd name="connsiteX0" fmla="*/ 35013 w 72888"/>
                    <a:gd name="connsiteY0" fmla="*/ 1327 h 77116"/>
                    <a:gd name="connsiteX1" fmla="*/ 32584 w 72888"/>
                    <a:gd name="connsiteY1" fmla="*/ 2542 h 77116"/>
                    <a:gd name="connsiteX2" fmla="*/ 28939 w 72888"/>
                    <a:gd name="connsiteY2" fmla="*/ 3352 h 77116"/>
                    <a:gd name="connsiteX3" fmla="*/ 9502 w 72888"/>
                    <a:gd name="connsiteY3" fmla="*/ 19550 h 77116"/>
                    <a:gd name="connsiteX4" fmla="*/ 1808 w 72888"/>
                    <a:gd name="connsiteY4" fmla="*/ 58830 h 77116"/>
                    <a:gd name="connsiteX5" fmla="*/ 29344 w 72888"/>
                    <a:gd name="connsiteY5" fmla="*/ 77052 h 77116"/>
                    <a:gd name="connsiteX6" fmla="*/ 44327 w 72888"/>
                    <a:gd name="connsiteY6" fmla="*/ 73813 h 77116"/>
                    <a:gd name="connsiteX7" fmla="*/ 60930 w 72888"/>
                    <a:gd name="connsiteY7" fmla="*/ 64094 h 77116"/>
                    <a:gd name="connsiteX8" fmla="*/ 71459 w 72888"/>
                    <a:gd name="connsiteY8" fmla="*/ 49921 h 77116"/>
                    <a:gd name="connsiteX9" fmla="*/ 67410 w 72888"/>
                    <a:gd name="connsiteY9" fmla="*/ 19955 h 77116"/>
                    <a:gd name="connsiteX10" fmla="*/ 34609 w 72888"/>
                    <a:gd name="connsiteY10" fmla="*/ 922 h 77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888" h="77116">
                      <a:moveTo>
                        <a:pt x="35013" y="1327"/>
                      </a:moveTo>
                      <a:cubicBezTo>
                        <a:pt x="35013" y="1327"/>
                        <a:pt x="33394" y="2137"/>
                        <a:pt x="32584" y="2542"/>
                      </a:cubicBezTo>
                      <a:cubicBezTo>
                        <a:pt x="31369" y="2542"/>
                        <a:pt x="30154" y="2947"/>
                        <a:pt x="28939" y="3352"/>
                      </a:cubicBezTo>
                      <a:cubicBezTo>
                        <a:pt x="20030" y="6591"/>
                        <a:pt x="13551" y="13880"/>
                        <a:pt x="9502" y="19550"/>
                      </a:cubicBezTo>
                      <a:cubicBezTo>
                        <a:pt x="593" y="31293"/>
                        <a:pt x="-2242" y="45466"/>
                        <a:pt x="1808" y="58830"/>
                      </a:cubicBezTo>
                      <a:cubicBezTo>
                        <a:pt x="5452" y="70978"/>
                        <a:pt x="15576" y="77862"/>
                        <a:pt x="29344" y="77052"/>
                      </a:cubicBezTo>
                      <a:cubicBezTo>
                        <a:pt x="33394" y="77052"/>
                        <a:pt x="39063" y="75433"/>
                        <a:pt x="44327" y="73813"/>
                      </a:cubicBezTo>
                      <a:cubicBezTo>
                        <a:pt x="49592" y="71788"/>
                        <a:pt x="56881" y="68549"/>
                        <a:pt x="60930" y="64094"/>
                      </a:cubicBezTo>
                      <a:cubicBezTo>
                        <a:pt x="65385" y="61664"/>
                        <a:pt x="69029" y="57210"/>
                        <a:pt x="71459" y="49921"/>
                      </a:cubicBezTo>
                      <a:cubicBezTo>
                        <a:pt x="75103" y="39797"/>
                        <a:pt x="71054" y="28054"/>
                        <a:pt x="67410" y="19955"/>
                      </a:cubicBezTo>
                      <a:cubicBezTo>
                        <a:pt x="62550" y="9021"/>
                        <a:pt x="47567" y="-3532"/>
                        <a:pt x="34609" y="922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91" name="شكل حر: شكل 3690">
                  <a:extLst>
                    <a:ext uri="{FF2B5EF4-FFF2-40B4-BE49-F238E27FC236}">
                      <a16:creationId xmlns:a16="http://schemas.microsoft.com/office/drawing/2014/main" id="{745B1E5B-1229-76F3-2E15-88E9AE290D15}"/>
                    </a:ext>
                  </a:extLst>
                </p:cNvPr>
                <p:cNvSpPr/>
                <p:nvPr/>
              </p:nvSpPr>
              <p:spPr>
                <a:xfrm>
                  <a:off x="6180204" y="2409196"/>
                  <a:ext cx="92771" cy="106942"/>
                </a:xfrm>
                <a:custGeom>
                  <a:avLst/>
                  <a:gdLst>
                    <a:gd name="connsiteX0" fmla="*/ 18248 w 92771"/>
                    <a:gd name="connsiteY0" fmla="*/ 953 h 106942"/>
                    <a:gd name="connsiteX1" fmla="*/ 18248 w 92771"/>
                    <a:gd name="connsiteY1" fmla="*/ 953 h 106942"/>
                    <a:gd name="connsiteX2" fmla="*/ 6099 w 92771"/>
                    <a:gd name="connsiteY2" fmla="*/ 5813 h 106942"/>
                    <a:gd name="connsiteX3" fmla="*/ 13388 w 92771"/>
                    <a:gd name="connsiteY3" fmla="*/ 91662 h 106942"/>
                    <a:gd name="connsiteX4" fmla="*/ 54693 w 92771"/>
                    <a:gd name="connsiteY4" fmla="*/ 104620 h 106942"/>
                    <a:gd name="connsiteX5" fmla="*/ 78990 w 92771"/>
                    <a:gd name="connsiteY5" fmla="*/ 87612 h 106942"/>
                    <a:gd name="connsiteX6" fmla="*/ 91139 w 92771"/>
                    <a:gd name="connsiteY6" fmla="*/ 47522 h 106942"/>
                    <a:gd name="connsiteX7" fmla="*/ 57528 w 92771"/>
                    <a:gd name="connsiteY7" fmla="*/ 11077 h 106942"/>
                    <a:gd name="connsiteX8" fmla="*/ 18653 w 92771"/>
                    <a:gd name="connsiteY8" fmla="*/ 1358 h 106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771" h="106942">
                      <a:moveTo>
                        <a:pt x="18248" y="953"/>
                      </a:moveTo>
                      <a:cubicBezTo>
                        <a:pt x="18248" y="953"/>
                        <a:pt x="18248" y="953"/>
                        <a:pt x="18248" y="953"/>
                      </a:cubicBezTo>
                      <a:cubicBezTo>
                        <a:pt x="13793" y="-1477"/>
                        <a:pt x="7719" y="953"/>
                        <a:pt x="6099" y="5813"/>
                      </a:cubicBezTo>
                      <a:cubicBezTo>
                        <a:pt x="-2810" y="29300"/>
                        <a:pt x="-3215" y="66555"/>
                        <a:pt x="13388" y="91662"/>
                      </a:cubicBezTo>
                      <a:cubicBezTo>
                        <a:pt x="22702" y="105430"/>
                        <a:pt x="38090" y="110289"/>
                        <a:pt x="54693" y="104620"/>
                      </a:cubicBezTo>
                      <a:cubicBezTo>
                        <a:pt x="63602" y="101380"/>
                        <a:pt x="72511" y="95306"/>
                        <a:pt x="78990" y="87612"/>
                      </a:cubicBezTo>
                      <a:cubicBezTo>
                        <a:pt x="90734" y="78703"/>
                        <a:pt x="95593" y="62910"/>
                        <a:pt x="91139" y="47522"/>
                      </a:cubicBezTo>
                      <a:cubicBezTo>
                        <a:pt x="87089" y="33349"/>
                        <a:pt x="76155" y="21606"/>
                        <a:pt x="57528" y="11077"/>
                      </a:cubicBezTo>
                      <a:cubicBezTo>
                        <a:pt x="53073" y="8647"/>
                        <a:pt x="33231" y="-262"/>
                        <a:pt x="18653" y="1358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92" name="شكل حر: شكل 3691">
                  <a:extLst>
                    <a:ext uri="{FF2B5EF4-FFF2-40B4-BE49-F238E27FC236}">
                      <a16:creationId xmlns:a16="http://schemas.microsoft.com/office/drawing/2014/main" id="{D3082D00-435F-5913-8FB0-8BE959035F3B}"/>
                    </a:ext>
                  </a:extLst>
                </p:cNvPr>
                <p:cNvSpPr/>
                <p:nvPr/>
              </p:nvSpPr>
              <p:spPr>
                <a:xfrm>
                  <a:off x="6101479" y="2569520"/>
                  <a:ext cx="77568" cy="79361"/>
                </a:xfrm>
                <a:custGeom>
                  <a:avLst/>
                  <a:gdLst>
                    <a:gd name="connsiteX0" fmla="*/ 23677 w 77568"/>
                    <a:gd name="connsiteY0" fmla="*/ 1798 h 79361"/>
                    <a:gd name="connsiteX1" fmla="*/ 13148 w 77568"/>
                    <a:gd name="connsiteY1" fmla="*/ 9492 h 79361"/>
                    <a:gd name="connsiteX2" fmla="*/ 1000 w 77568"/>
                    <a:gd name="connsiteY2" fmla="*/ 56061 h 79361"/>
                    <a:gd name="connsiteX3" fmla="*/ 1000 w 77568"/>
                    <a:gd name="connsiteY3" fmla="*/ 57681 h 79361"/>
                    <a:gd name="connsiteX4" fmla="*/ 13148 w 77568"/>
                    <a:gd name="connsiteY4" fmla="*/ 78333 h 79361"/>
                    <a:gd name="connsiteX5" fmla="*/ 33396 w 77568"/>
                    <a:gd name="connsiteY5" fmla="*/ 76714 h 79361"/>
                    <a:gd name="connsiteX6" fmla="*/ 38255 w 77568"/>
                    <a:gd name="connsiteY6" fmla="*/ 75499 h 79361"/>
                    <a:gd name="connsiteX7" fmla="*/ 45544 w 77568"/>
                    <a:gd name="connsiteY7" fmla="*/ 73474 h 79361"/>
                    <a:gd name="connsiteX8" fmla="*/ 45544 w 77568"/>
                    <a:gd name="connsiteY8" fmla="*/ 73474 h 79361"/>
                    <a:gd name="connsiteX9" fmla="*/ 75915 w 77568"/>
                    <a:gd name="connsiteY9" fmla="*/ 46342 h 79361"/>
                    <a:gd name="connsiteX10" fmla="*/ 73486 w 77568"/>
                    <a:gd name="connsiteY10" fmla="*/ 23260 h 79361"/>
                    <a:gd name="connsiteX11" fmla="*/ 23677 w 77568"/>
                    <a:gd name="connsiteY11" fmla="*/ 1393 h 79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7568" h="79361">
                      <a:moveTo>
                        <a:pt x="23677" y="1798"/>
                      </a:moveTo>
                      <a:cubicBezTo>
                        <a:pt x="19627" y="3418"/>
                        <a:pt x="15983" y="5848"/>
                        <a:pt x="13148" y="9492"/>
                      </a:cubicBezTo>
                      <a:cubicBezTo>
                        <a:pt x="-2240" y="18806"/>
                        <a:pt x="-620" y="46747"/>
                        <a:pt x="1000" y="56061"/>
                      </a:cubicBezTo>
                      <a:lnTo>
                        <a:pt x="1000" y="57681"/>
                      </a:lnTo>
                      <a:cubicBezTo>
                        <a:pt x="2620" y="64565"/>
                        <a:pt x="4239" y="74689"/>
                        <a:pt x="13148" y="78333"/>
                      </a:cubicBezTo>
                      <a:cubicBezTo>
                        <a:pt x="19223" y="80763"/>
                        <a:pt x="26512" y="78333"/>
                        <a:pt x="33396" y="76714"/>
                      </a:cubicBezTo>
                      <a:cubicBezTo>
                        <a:pt x="35420" y="76309"/>
                        <a:pt x="37040" y="75499"/>
                        <a:pt x="38255" y="75499"/>
                      </a:cubicBezTo>
                      <a:cubicBezTo>
                        <a:pt x="40685" y="75094"/>
                        <a:pt x="43115" y="74284"/>
                        <a:pt x="45544" y="73474"/>
                      </a:cubicBezTo>
                      <a:lnTo>
                        <a:pt x="45544" y="73474"/>
                      </a:lnTo>
                      <a:cubicBezTo>
                        <a:pt x="56478" y="69830"/>
                        <a:pt x="70651" y="60111"/>
                        <a:pt x="75915" y="46342"/>
                      </a:cubicBezTo>
                      <a:cubicBezTo>
                        <a:pt x="78750" y="38648"/>
                        <a:pt x="77940" y="30549"/>
                        <a:pt x="73486" y="23260"/>
                      </a:cubicBezTo>
                      <a:cubicBezTo>
                        <a:pt x="65792" y="10302"/>
                        <a:pt x="41090" y="-4681"/>
                        <a:pt x="23677" y="1393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93" name="شكل حر: شكل 3692">
                  <a:extLst>
                    <a:ext uri="{FF2B5EF4-FFF2-40B4-BE49-F238E27FC236}">
                      <a16:creationId xmlns:a16="http://schemas.microsoft.com/office/drawing/2014/main" id="{8DBD5FCD-5E3D-C42D-ECC6-D6A40EEFC260}"/>
                    </a:ext>
                  </a:extLst>
                </p:cNvPr>
                <p:cNvSpPr/>
                <p:nvPr/>
              </p:nvSpPr>
              <p:spPr>
                <a:xfrm>
                  <a:off x="6086863" y="2283805"/>
                  <a:ext cx="99778" cy="114854"/>
                </a:xfrm>
                <a:custGeom>
                  <a:avLst/>
                  <a:gdLst>
                    <a:gd name="connsiteX0" fmla="*/ 92556 w 99778"/>
                    <a:gd name="connsiteY0" fmla="*/ 79775 h 114854"/>
                    <a:gd name="connsiteX1" fmla="*/ 95391 w 99778"/>
                    <a:gd name="connsiteY1" fmla="*/ 76535 h 114854"/>
                    <a:gd name="connsiteX2" fmla="*/ 93771 w 99778"/>
                    <a:gd name="connsiteY2" fmla="*/ 32396 h 114854"/>
                    <a:gd name="connsiteX3" fmla="*/ 65830 w 99778"/>
                    <a:gd name="connsiteY3" fmla="*/ 11339 h 114854"/>
                    <a:gd name="connsiteX4" fmla="*/ 62995 w 99778"/>
                    <a:gd name="connsiteY4" fmla="*/ 9719 h 114854"/>
                    <a:gd name="connsiteX5" fmla="*/ 28169 w 99778"/>
                    <a:gd name="connsiteY5" fmla="*/ 0 h 114854"/>
                    <a:gd name="connsiteX6" fmla="*/ 11971 w 99778"/>
                    <a:gd name="connsiteY6" fmla="*/ 7694 h 114854"/>
                    <a:gd name="connsiteX7" fmla="*/ 1038 w 99778"/>
                    <a:gd name="connsiteY7" fmla="*/ 50619 h 114854"/>
                    <a:gd name="connsiteX8" fmla="*/ 26954 w 99778"/>
                    <a:gd name="connsiteY8" fmla="*/ 101642 h 114854"/>
                    <a:gd name="connsiteX9" fmla="*/ 62995 w 99778"/>
                    <a:gd name="connsiteY9" fmla="*/ 113386 h 114854"/>
                    <a:gd name="connsiteX10" fmla="*/ 67044 w 99778"/>
                    <a:gd name="connsiteY10" fmla="*/ 111361 h 114854"/>
                    <a:gd name="connsiteX11" fmla="*/ 92151 w 99778"/>
                    <a:gd name="connsiteY11" fmla="*/ 79775 h 114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9778" h="114854">
                      <a:moveTo>
                        <a:pt x="92556" y="79775"/>
                      </a:moveTo>
                      <a:cubicBezTo>
                        <a:pt x="92556" y="79775"/>
                        <a:pt x="94581" y="77750"/>
                        <a:pt x="95391" y="76535"/>
                      </a:cubicBezTo>
                      <a:cubicBezTo>
                        <a:pt x="103085" y="64387"/>
                        <a:pt x="99440" y="42925"/>
                        <a:pt x="93771" y="32396"/>
                      </a:cubicBezTo>
                      <a:cubicBezTo>
                        <a:pt x="88102" y="22677"/>
                        <a:pt x="75143" y="16198"/>
                        <a:pt x="65830" y="11339"/>
                      </a:cubicBezTo>
                      <a:lnTo>
                        <a:pt x="62995" y="9719"/>
                      </a:lnTo>
                      <a:cubicBezTo>
                        <a:pt x="50036" y="2835"/>
                        <a:pt x="39103" y="0"/>
                        <a:pt x="28169" y="0"/>
                      </a:cubicBezTo>
                      <a:cubicBezTo>
                        <a:pt x="22500" y="0"/>
                        <a:pt x="16021" y="3240"/>
                        <a:pt x="11971" y="7694"/>
                      </a:cubicBezTo>
                      <a:cubicBezTo>
                        <a:pt x="-3012" y="16603"/>
                        <a:pt x="-177" y="42520"/>
                        <a:pt x="1038" y="50619"/>
                      </a:cubicBezTo>
                      <a:cubicBezTo>
                        <a:pt x="3872" y="70056"/>
                        <a:pt x="13591" y="88684"/>
                        <a:pt x="26954" y="101642"/>
                      </a:cubicBezTo>
                      <a:cubicBezTo>
                        <a:pt x="38698" y="112981"/>
                        <a:pt x="51656" y="117435"/>
                        <a:pt x="62995" y="113386"/>
                      </a:cubicBezTo>
                      <a:cubicBezTo>
                        <a:pt x="64615" y="112981"/>
                        <a:pt x="65830" y="112171"/>
                        <a:pt x="67044" y="111361"/>
                      </a:cubicBezTo>
                      <a:cubicBezTo>
                        <a:pt x="77573" y="105692"/>
                        <a:pt x="88102" y="92328"/>
                        <a:pt x="92151" y="79775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94" name="شكل حر: شكل 3693">
                  <a:extLst>
                    <a:ext uri="{FF2B5EF4-FFF2-40B4-BE49-F238E27FC236}">
                      <a16:creationId xmlns:a16="http://schemas.microsoft.com/office/drawing/2014/main" id="{6A7CB084-856F-5D9E-B559-E73538FFFCE1}"/>
                    </a:ext>
                  </a:extLst>
                </p:cNvPr>
                <p:cNvSpPr/>
                <p:nvPr/>
              </p:nvSpPr>
              <p:spPr>
                <a:xfrm>
                  <a:off x="6232588" y="2306354"/>
                  <a:ext cx="59701" cy="60288"/>
                </a:xfrm>
                <a:custGeom>
                  <a:avLst/>
                  <a:gdLst>
                    <a:gd name="connsiteX0" fmla="*/ 58597 w 59701"/>
                    <a:gd name="connsiteY0" fmla="*/ 43053 h 60288"/>
                    <a:gd name="connsiteX1" fmla="*/ 52523 w 59701"/>
                    <a:gd name="connsiteY1" fmla="*/ 13491 h 60288"/>
                    <a:gd name="connsiteX2" fmla="*/ 16077 w 59701"/>
                    <a:gd name="connsiteY2" fmla="*/ 1343 h 60288"/>
                    <a:gd name="connsiteX3" fmla="*/ 6764 w 59701"/>
                    <a:gd name="connsiteY3" fmla="*/ 8227 h 60288"/>
                    <a:gd name="connsiteX4" fmla="*/ 2714 w 59701"/>
                    <a:gd name="connsiteY4" fmla="*/ 41838 h 60288"/>
                    <a:gd name="connsiteX5" fmla="*/ 44829 w 59701"/>
                    <a:gd name="connsiteY5" fmla="*/ 58036 h 60288"/>
                    <a:gd name="connsiteX6" fmla="*/ 45234 w 59701"/>
                    <a:gd name="connsiteY6" fmla="*/ 58036 h 60288"/>
                    <a:gd name="connsiteX7" fmla="*/ 58597 w 59701"/>
                    <a:gd name="connsiteY7" fmla="*/ 43457 h 60288"/>
                    <a:gd name="connsiteX8" fmla="*/ 43209 w 59701"/>
                    <a:gd name="connsiteY8" fmla="*/ 51556 h 60288"/>
                    <a:gd name="connsiteX9" fmla="*/ 43209 w 59701"/>
                    <a:gd name="connsiteY9" fmla="*/ 51556 h 60288"/>
                    <a:gd name="connsiteX10" fmla="*/ 43209 w 59701"/>
                    <a:gd name="connsiteY10" fmla="*/ 51556 h 60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9701" h="60288">
                      <a:moveTo>
                        <a:pt x="58597" y="43053"/>
                      </a:moveTo>
                      <a:cubicBezTo>
                        <a:pt x="61432" y="33739"/>
                        <a:pt x="58597" y="21185"/>
                        <a:pt x="52523" y="13491"/>
                      </a:cubicBezTo>
                      <a:cubicBezTo>
                        <a:pt x="45234" y="4177"/>
                        <a:pt x="28226" y="-3112"/>
                        <a:pt x="16077" y="1343"/>
                      </a:cubicBezTo>
                      <a:cubicBezTo>
                        <a:pt x="12433" y="2558"/>
                        <a:pt x="9193" y="4987"/>
                        <a:pt x="6764" y="8227"/>
                      </a:cubicBezTo>
                      <a:cubicBezTo>
                        <a:pt x="-2550" y="15516"/>
                        <a:pt x="-525" y="34954"/>
                        <a:pt x="2714" y="41838"/>
                      </a:cubicBezTo>
                      <a:cubicBezTo>
                        <a:pt x="10003" y="57631"/>
                        <a:pt x="26606" y="64110"/>
                        <a:pt x="44829" y="58036"/>
                      </a:cubicBezTo>
                      <a:cubicBezTo>
                        <a:pt x="44829" y="58036"/>
                        <a:pt x="44829" y="58036"/>
                        <a:pt x="45234" y="58036"/>
                      </a:cubicBezTo>
                      <a:cubicBezTo>
                        <a:pt x="52118" y="55606"/>
                        <a:pt x="56977" y="50342"/>
                        <a:pt x="58597" y="43457"/>
                      </a:cubicBezTo>
                      <a:close/>
                      <a:moveTo>
                        <a:pt x="43209" y="51556"/>
                      </a:moveTo>
                      <a:lnTo>
                        <a:pt x="43209" y="51556"/>
                      </a:lnTo>
                      <a:cubicBezTo>
                        <a:pt x="43209" y="51556"/>
                        <a:pt x="43209" y="51556"/>
                        <a:pt x="43209" y="51556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95" name="شكل حر: شكل 3694">
                  <a:extLst>
                    <a:ext uri="{FF2B5EF4-FFF2-40B4-BE49-F238E27FC236}">
                      <a16:creationId xmlns:a16="http://schemas.microsoft.com/office/drawing/2014/main" id="{2BDC19B7-302A-08DB-FE7D-D00EBCC68EF7}"/>
                    </a:ext>
                  </a:extLst>
                </p:cNvPr>
                <p:cNvSpPr/>
                <p:nvPr/>
              </p:nvSpPr>
              <p:spPr>
                <a:xfrm>
                  <a:off x="6296907" y="2375576"/>
                  <a:ext cx="52590" cy="95839"/>
                </a:xfrm>
                <a:custGeom>
                  <a:avLst/>
                  <a:gdLst>
                    <a:gd name="connsiteX0" fmla="*/ 47731 w 52590"/>
                    <a:gd name="connsiteY0" fmla="*/ 51580 h 95839"/>
                    <a:gd name="connsiteX1" fmla="*/ 27484 w 52590"/>
                    <a:gd name="connsiteY1" fmla="*/ 1367 h 95839"/>
                    <a:gd name="connsiteX2" fmla="*/ 23434 w 52590"/>
                    <a:gd name="connsiteY2" fmla="*/ 1367 h 95839"/>
                    <a:gd name="connsiteX3" fmla="*/ 16550 w 52590"/>
                    <a:gd name="connsiteY3" fmla="*/ 152 h 95839"/>
                    <a:gd name="connsiteX4" fmla="*/ 352 w 52590"/>
                    <a:gd name="connsiteY4" fmla="*/ 23639 h 95839"/>
                    <a:gd name="connsiteX5" fmla="*/ 14120 w 52590"/>
                    <a:gd name="connsiteY5" fmla="*/ 60084 h 95839"/>
                    <a:gd name="connsiteX6" fmla="*/ 16550 w 52590"/>
                    <a:gd name="connsiteY6" fmla="*/ 64944 h 95839"/>
                    <a:gd name="connsiteX7" fmla="*/ 52590 w 52590"/>
                    <a:gd name="connsiteY7" fmla="*/ 95315 h 95839"/>
                    <a:gd name="connsiteX8" fmla="*/ 47326 w 52590"/>
                    <a:gd name="connsiteY8" fmla="*/ 51580 h 95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590" h="95839">
                      <a:moveTo>
                        <a:pt x="47731" y="51580"/>
                      </a:moveTo>
                      <a:cubicBezTo>
                        <a:pt x="42872" y="34168"/>
                        <a:pt x="34368" y="17970"/>
                        <a:pt x="27484" y="1367"/>
                      </a:cubicBezTo>
                      <a:cubicBezTo>
                        <a:pt x="26269" y="1367"/>
                        <a:pt x="24649" y="1367"/>
                        <a:pt x="23434" y="1367"/>
                      </a:cubicBezTo>
                      <a:cubicBezTo>
                        <a:pt x="21409" y="152"/>
                        <a:pt x="18980" y="-253"/>
                        <a:pt x="16550" y="152"/>
                      </a:cubicBezTo>
                      <a:cubicBezTo>
                        <a:pt x="5211" y="2582"/>
                        <a:pt x="-1673" y="12705"/>
                        <a:pt x="352" y="23639"/>
                      </a:cubicBezTo>
                      <a:cubicBezTo>
                        <a:pt x="2782" y="35787"/>
                        <a:pt x="8856" y="48746"/>
                        <a:pt x="14120" y="60084"/>
                      </a:cubicBezTo>
                      <a:lnTo>
                        <a:pt x="16550" y="64944"/>
                      </a:lnTo>
                      <a:cubicBezTo>
                        <a:pt x="21004" y="74662"/>
                        <a:pt x="32748" y="99769"/>
                        <a:pt x="52590" y="95315"/>
                      </a:cubicBezTo>
                      <a:cubicBezTo>
                        <a:pt x="52185" y="80737"/>
                        <a:pt x="51376" y="65754"/>
                        <a:pt x="47326" y="51580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96" name="شكل حر: شكل 3695">
                  <a:extLst>
                    <a:ext uri="{FF2B5EF4-FFF2-40B4-BE49-F238E27FC236}">
                      <a16:creationId xmlns:a16="http://schemas.microsoft.com/office/drawing/2014/main" id="{7556528B-391F-CAD7-9C07-9B3E998DDB7A}"/>
                    </a:ext>
                  </a:extLst>
                </p:cNvPr>
                <p:cNvSpPr/>
                <p:nvPr/>
              </p:nvSpPr>
              <p:spPr>
                <a:xfrm>
                  <a:off x="6187194" y="2199981"/>
                  <a:ext cx="84553" cy="80787"/>
                </a:xfrm>
                <a:custGeom>
                  <a:avLst/>
                  <a:gdLst>
                    <a:gd name="connsiteX0" fmla="*/ 55397 w 84553"/>
                    <a:gd name="connsiteY0" fmla="*/ 31991 h 80787"/>
                    <a:gd name="connsiteX1" fmla="*/ 28670 w 84553"/>
                    <a:gd name="connsiteY1" fmla="*/ 2025 h 80787"/>
                    <a:gd name="connsiteX2" fmla="*/ 25836 w 84553"/>
                    <a:gd name="connsiteY2" fmla="*/ 0 h 80787"/>
                    <a:gd name="connsiteX3" fmla="*/ 12877 w 84553"/>
                    <a:gd name="connsiteY3" fmla="*/ 3645 h 80787"/>
                    <a:gd name="connsiteX4" fmla="*/ 5183 w 84553"/>
                    <a:gd name="connsiteY4" fmla="*/ 6479 h 80787"/>
                    <a:gd name="connsiteX5" fmla="*/ 11257 w 84553"/>
                    <a:gd name="connsiteY5" fmla="*/ 49404 h 80787"/>
                    <a:gd name="connsiteX6" fmla="*/ 62686 w 84553"/>
                    <a:gd name="connsiteY6" fmla="*/ 80180 h 80787"/>
                    <a:gd name="connsiteX7" fmla="*/ 69165 w 84553"/>
                    <a:gd name="connsiteY7" fmla="*/ 80180 h 80787"/>
                    <a:gd name="connsiteX8" fmla="*/ 73620 w 84553"/>
                    <a:gd name="connsiteY8" fmla="*/ 77345 h 80787"/>
                    <a:gd name="connsiteX9" fmla="*/ 77669 w 84553"/>
                    <a:gd name="connsiteY9" fmla="*/ 76535 h 80787"/>
                    <a:gd name="connsiteX10" fmla="*/ 80099 w 84553"/>
                    <a:gd name="connsiteY10" fmla="*/ 75725 h 80787"/>
                    <a:gd name="connsiteX11" fmla="*/ 84553 w 84553"/>
                    <a:gd name="connsiteY11" fmla="*/ 72081 h 80787"/>
                    <a:gd name="connsiteX12" fmla="*/ 55397 w 84553"/>
                    <a:gd name="connsiteY12" fmla="*/ 32396 h 80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553" h="80787">
                      <a:moveTo>
                        <a:pt x="55397" y="31991"/>
                      </a:moveTo>
                      <a:cubicBezTo>
                        <a:pt x="47703" y="22677"/>
                        <a:pt x="39199" y="7694"/>
                        <a:pt x="28670" y="2025"/>
                      </a:cubicBezTo>
                      <a:cubicBezTo>
                        <a:pt x="27455" y="1620"/>
                        <a:pt x="26645" y="810"/>
                        <a:pt x="25836" y="0"/>
                      </a:cubicBezTo>
                      <a:cubicBezTo>
                        <a:pt x="21381" y="810"/>
                        <a:pt x="16927" y="2025"/>
                        <a:pt x="12877" y="3645"/>
                      </a:cubicBezTo>
                      <a:cubicBezTo>
                        <a:pt x="10043" y="3645"/>
                        <a:pt x="7208" y="4859"/>
                        <a:pt x="5183" y="6479"/>
                      </a:cubicBezTo>
                      <a:cubicBezTo>
                        <a:pt x="-6560" y="18223"/>
                        <a:pt x="4373" y="40495"/>
                        <a:pt x="11257" y="49404"/>
                      </a:cubicBezTo>
                      <a:cubicBezTo>
                        <a:pt x="25431" y="67626"/>
                        <a:pt x="46083" y="75320"/>
                        <a:pt x="62686" y="80180"/>
                      </a:cubicBezTo>
                      <a:cubicBezTo>
                        <a:pt x="64711" y="80990"/>
                        <a:pt x="67140" y="80990"/>
                        <a:pt x="69165" y="80180"/>
                      </a:cubicBezTo>
                      <a:cubicBezTo>
                        <a:pt x="70785" y="79775"/>
                        <a:pt x="72405" y="78560"/>
                        <a:pt x="73620" y="77345"/>
                      </a:cubicBezTo>
                      <a:cubicBezTo>
                        <a:pt x="74834" y="77345"/>
                        <a:pt x="76049" y="76940"/>
                        <a:pt x="77669" y="76535"/>
                      </a:cubicBezTo>
                      <a:cubicBezTo>
                        <a:pt x="78479" y="76535"/>
                        <a:pt x="79289" y="75725"/>
                        <a:pt x="80099" y="75725"/>
                      </a:cubicBezTo>
                      <a:cubicBezTo>
                        <a:pt x="81719" y="74915"/>
                        <a:pt x="82933" y="73701"/>
                        <a:pt x="84553" y="72081"/>
                      </a:cubicBezTo>
                      <a:cubicBezTo>
                        <a:pt x="74025" y="59527"/>
                        <a:pt x="65926" y="45354"/>
                        <a:pt x="55397" y="32396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97" name="شكل حر: شكل 3696">
                  <a:extLst>
                    <a:ext uri="{FF2B5EF4-FFF2-40B4-BE49-F238E27FC236}">
                      <a16:creationId xmlns:a16="http://schemas.microsoft.com/office/drawing/2014/main" id="{33D4FF31-9FF7-F7A7-D747-6C0E468721B9}"/>
                    </a:ext>
                  </a:extLst>
                </p:cNvPr>
                <p:cNvSpPr/>
                <p:nvPr/>
              </p:nvSpPr>
              <p:spPr>
                <a:xfrm>
                  <a:off x="6048701" y="2087810"/>
                  <a:ext cx="90966" cy="90579"/>
                </a:xfrm>
                <a:custGeom>
                  <a:avLst/>
                  <a:gdLst>
                    <a:gd name="connsiteX0" fmla="*/ 59852 w 90966"/>
                    <a:gd name="connsiteY0" fmla="*/ 19842 h 90579"/>
                    <a:gd name="connsiteX1" fmla="*/ 28670 w 90966"/>
                    <a:gd name="connsiteY1" fmla="*/ 0 h 90579"/>
                    <a:gd name="connsiteX2" fmla="*/ 5183 w 90966"/>
                    <a:gd name="connsiteY2" fmla="*/ 21057 h 90579"/>
                    <a:gd name="connsiteX3" fmla="*/ 3969 w 90966"/>
                    <a:gd name="connsiteY3" fmla="*/ 68436 h 90579"/>
                    <a:gd name="connsiteX4" fmla="*/ 45273 w 90966"/>
                    <a:gd name="connsiteY4" fmla="*/ 89899 h 90579"/>
                    <a:gd name="connsiteX5" fmla="*/ 52562 w 90966"/>
                    <a:gd name="connsiteY5" fmla="*/ 87874 h 90579"/>
                    <a:gd name="connsiteX6" fmla="*/ 74025 w 90966"/>
                    <a:gd name="connsiteY6" fmla="*/ 75320 h 90579"/>
                    <a:gd name="connsiteX7" fmla="*/ 81314 w 90966"/>
                    <a:gd name="connsiteY7" fmla="*/ 68436 h 90579"/>
                    <a:gd name="connsiteX8" fmla="*/ 84148 w 90966"/>
                    <a:gd name="connsiteY8" fmla="*/ 66412 h 90579"/>
                    <a:gd name="connsiteX9" fmla="*/ 90628 w 90966"/>
                    <a:gd name="connsiteY9" fmla="*/ 42925 h 90579"/>
                    <a:gd name="connsiteX10" fmla="*/ 59852 w 90966"/>
                    <a:gd name="connsiteY10" fmla="*/ 20247 h 90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0966" h="90579">
                      <a:moveTo>
                        <a:pt x="59852" y="19842"/>
                      </a:moveTo>
                      <a:cubicBezTo>
                        <a:pt x="50943" y="9719"/>
                        <a:pt x="39199" y="6479"/>
                        <a:pt x="28670" y="0"/>
                      </a:cubicBezTo>
                      <a:cubicBezTo>
                        <a:pt x="18547" y="2430"/>
                        <a:pt x="10043" y="9719"/>
                        <a:pt x="5183" y="21057"/>
                      </a:cubicBezTo>
                      <a:cubicBezTo>
                        <a:pt x="-1296" y="35231"/>
                        <a:pt x="-1701" y="54263"/>
                        <a:pt x="3969" y="68436"/>
                      </a:cubicBezTo>
                      <a:cubicBezTo>
                        <a:pt x="10448" y="84634"/>
                        <a:pt x="27051" y="93138"/>
                        <a:pt x="45273" y="89899"/>
                      </a:cubicBezTo>
                      <a:cubicBezTo>
                        <a:pt x="47703" y="89899"/>
                        <a:pt x="50133" y="88684"/>
                        <a:pt x="52562" y="87874"/>
                      </a:cubicBezTo>
                      <a:cubicBezTo>
                        <a:pt x="59852" y="85444"/>
                        <a:pt x="66736" y="80990"/>
                        <a:pt x="74025" y="75320"/>
                      </a:cubicBezTo>
                      <a:cubicBezTo>
                        <a:pt x="76859" y="72891"/>
                        <a:pt x="79289" y="70461"/>
                        <a:pt x="81314" y="68436"/>
                      </a:cubicBezTo>
                      <a:cubicBezTo>
                        <a:pt x="82529" y="68031"/>
                        <a:pt x="83338" y="67221"/>
                        <a:pt x="84148" y="66412"/>
                      </a:cubicBezTo>
                      <a:cubicBezTo>
                        <a:pt x="89818" y="60337"/>
                        <a:pt x="91842" y="51833"/>
                        <a:pt x="90628" y="42925"/>
                      </a:cubicBezTo>
                      <a:cubicBezTo>
                        <a:pt x="79289" y="36445"/>
                        <a:pt x="67950" y="29561"/>
                        <a:pt x="59852" y="20247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98" name="شكل حر: شكل 3697">
                  <a:extLst>
                    <a:ext uri="{FF2B5EF4-FFF2-40B4-BE49-F238E27FC236}">
                      <a16:creationId xmlns:a16="http://schemas.microsoft.com/office/drawing/2014/main" id="{7FEB12A3-D962-401F-4B4A-0387AA797A4E}"/>
                    </a:ext>
                  </a:extLst>
                </p:cNvPr>
                <p:cNvSpPr/>
                <p:nvPr/>
              </p:nvSpPr>
              <p:spPr>
                <a:xfrm>
                  <a:off x="5904429" y="2138036"/>
                  <a:ext cx="129484" cy="114885"/>
                </a:xfrm>
                <a:custGeom>
                  <a:avLst/>
                  <a:gdLst>
                    <a:gd name="connsiteX0" fmla="*/ 59962 w 129484"/>
                    <a:gd name="connsiteY0" fmla="*/ 114588 h 114885"/>
                    <a:gd name="connsiteX1" fmla="*/ 82234 w 129484"/>
                    <a:gd name="connsiteY1" fmla="*/ 111753 h 114885"/>
                    <a:gd name="connsiteX2" fmla="*/ 82234 w 129484"/>
                    <a:gd name="connsiteY2" fmla="*/ 111753 h 114885"/>
                    <a:gd name="connsiteX3" fmla="*/ 112605 w 129484"/>
                    <a:gd name="connsiteY3" fmla="*/ 89886 h 114885"/>
                    <a:gd name="connsiteX4" fmla="*/ 127183 w 129484"/>
                    <a:gd name="connsiteY4" fmla="*/ 58705 h 114885"/>
                    <a:gd name="connsiteX5" fmla="*/ 118679 w 129484"/>
                    <a:gd name="connsiteY5" fmla="*/ 19830 h 114885"/>
                    <a:gd name="connsiteX6" fmla="*/ 28781 w 129484"/>
                    <a:gd name="connsiteY6" fmla="*/ 4847 h 114885"/>
                    <a:gd name="connsiteX7" fmla="*/ 839 w 129484"/>
                    <a:gd name="connsiteY7" fmla="*/ 43317 h 114885"/>
                    <a:gd name="connsiteX8" fmla="*/ 12583 w 129484"/>
                    <a:gd name="connsiteY8" fmla="*/ 88671 h 114885"/>
                    <a:gd name="connsiteX9" fmla="*/ 59962 w 129484"/>
                    <a:gd name="connsiteY9" fmla="*/ 114588 h 114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9484" h="114885">
                      <a:moveTo>
                        <a:pt x="59962" y="114588"/>
                      </a:moveTo>
                      <a:cubicBezTo>
                        <a:pt x="67656" y="115398"/>
                        <a:pt x="74945" y="114588"/>
                        <a:pt x="82234" y="111753"/>
                      </a:cubicBezTo>
                      <a:lnTo>
                        <a:pt x="82234" y="111753"/>
                      </a:lnTo>
                      <a:cubicBezTo>
                        <a:pt x="93572" y="107704"/>
                        <a:pt x="104101" y="100010"/>
                        <a:pt x="112605" y="89886"/>
                      </a:cubicBezTo>
                      <a:cubicBezTo>
                        <a:pt x="119084" y="82192"/>
                        <a:pt x="127588" y="70449"/>
                        <a:pt x="127183" y="58705"/>
                      </a:cubicBezTo>
                      <a:cubicBezTo>
                        <a:pt x="132043" y="43722"/>
                        <a:pt x="129208" y="30359"/>
                        <a:pt x="118679" y="19830"/>
                      </a:cubicBezTo>
                      <a:cubicBezTo>
                        <a:pt x="98027" y="-822"/>
                        <a:pt x="55507" y="-4467"/>
                        <a:pt x="28781" y="4847"/>
                      </a:cubicBezTo>
                      <a:cubicBezTo>
                        <a:pt x="8128" y="12136"/>
                        <a:pt x="-1996" y="26309"/>
                        <a:pt x="839" y="43317"/>
                      </a:cubicBezTo>
                      <a:cubicBezTo>
                        <a:pt x="-1996" y="58705"/>
                        <a:pt x="2459" y="75308"/>
                        <a:pt x="12583" y="88671"/>
                      </a:cubicBezTo>
                      <a:cubicBezTo>
                        <a:pt x="23921" y="103654"/>
                        <a:pt x="41334" y="112968"/>
                        <a:pt x="59962" y="114588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99" name="شكل حر: شكل 3698">
                  <a:extLst>
                    <a:ext uri="{FF2B5EF4-FFF2-40B4-BE49-F238E27FC236}">
                      <a16:creationId xmlns:a16="http://schemas.microsoft.com/office/drawing/2014/main" id="{F283B1C7-128A-99E2-3868-6134D2687A89}"/>
                    </a:ext>
                  </a:extLst>
                </p:cNvPr>
                <p:cNvSpPr/>
                <p:nvPr/>
              </p:nvSpPr>
              <p:spPr>
                <a:xfrm>
                  <a:off x="5731097" y="2083982"/>
                  <a:ext cx="70112" cy="74829"/>
                </a:xfrm>
                <a:custGeom>
                  <a:avLst/>
                  <a:gdLst>
                    <a:gd name="connsiteX0" fmla="*/ 29605 w 70112"/>
                    <a:gd name="connsiteY0" fmla="*/ 73074 h 74829"/>
                    <a:gd name="connsiteX1" fmla="*/ 29605 w 70112"/>
                    <a:gd name="connsiteY1" fmla="*/ 73074 h 74829"/>
                    <a:gd name="connsiteX2" fmla="*/ 57546 w 70112"/>
                    <a:gd name="connsiteY2" fmla="*/ 54041 h 74829"/>
                    <a:gd name="connsiteX3" fmla="*/ 69695 w 70112"/>
                    <a:gd name="connsiteY3" fmla="*/ 33389 h 74829"/>
                    <a:gd name="connsiteX4" fmla="*/ 59976 w 70112"/>
                    <a:gd name="connsiteY4" fmla="*/ 8282 h 74829"/>
                    <a:gd name="connsiteX5" fmla="*/ 30820 w 70112"/>
                    <a:gd name="connsiteY5" fmla="*/ 1398 h 74829"/>
                    <a:gd name="connsiteX6" fmla="*/ 25556 w 70112"/>
                    <a:gd name="connsiteY6" fmla="*/ 4233 h 74829"/>
                    <a:gd name="connsiteX7" fmla="*/ 13002 w 70112"/>
                    <a:gd name="connsiteY7" fmla="*/ 19621 h 74829"/>
                    <a:gd name="connsiteX8" fmla="*/ 12192 w 70112"/>
                    <a:gd name="connsiteY8" fmla="*/ 20836 h 74829"/>
                    <a:gd name="connsiteX9" fmla="*/ 44 w 70112"/>
                    <a:gd name="connsiteY9" fmla="*/ 55256 h 74829"/>
                    <a:gd name="connsiteX10" fmla="*/ 6523 w 70112"/>
                    <a:gd name="connsiteY10" fmla="*/ 71049 h 74829"/>
                    <a:gd name="connsiteX11" fmla="*/ 30010 w 70112"/>
                    <a:gd name="connsiteY11" fmla="*/ 73074 h 74829"/>
                    <a:gd name="connsiteX12" fmla="*/ 27580 w 70112"/>
                    <a:gd name="connsiteY12" fmla="*/ 67000 h 74829"/>
                    <a:gd name="connsiteX13" fmla="*/ 27580 w 70112"/>
                    <a:gd name="connsiteY13" fmla="*/ 67000 h 74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0112" h="74829">
                      <a:moveTo>
                        <a:pt x="29605" y="73074"/>
                      </a:moveTo>
                      <a:lnTo>
                        <a:pt x="29605" y="73074"/>
                      </a:lnTo>
                      <a:cubicBezTo>
                        <a:pt x="40134" y="69429"/>
                        <a:pt x="50662" y="61735"/>
                        <a:pt x="57546" y="54041"/>
                      </a:cubicBezTo>
                      <a:cubicBezTo>
                        <a:pt x="64026" y="47967"/>
                        <a:pt x="68480" y="39058"/>
                        <a:pt x="69695" y="33389"/>
                      </a:cubicBezTo>
                      <a:cubicBezTo>
                        <a:pt x="71720" y="23265"/>
                        <a:pt x="66050" y="13951"/>
                        <a:pt x="59976" y="8282"/>
                      </a:cubicBezTo>
                      <a:cubicBezTo>
                        <a:pt x="51472" y="588"/>
                        <a:pt x="40134" y="-1842"/>
                        <a:pt x="30820" y="1398"/>
                      </a:cubicBezTo>
                      <a:cubicBezTo>
                        <a:pt x="28795" y="2208"/>
                        <a:pt x="27175" y="3018"/>
                        <a:pt x="25556" y="4233"/>
                      </a:cubicBezTo>
                      <a:cubicBezTo>
                        <a:pt x="19481" y="7877"/>
                        <a:pt x="15837" y="14356"/>
                        <a:pt x="13002" y="19621"/>
                      </a:cubicBezTo>
                      <a:lnTo>
                        <a:pt x="12192" y="20836"/>
                      </a:lnTo>
                      <a:cubicBezTo>
                        <a:pt x="6928" y="30554"/>
                        <a:pt x="449" y="43108"/>
                        <a:pt x="44" y="55256"/>
                      </a:cubicBezTo>
                      <a:cubicBezTo>
                        <a:pt x="-361" y="62140"/>
                        <a:pt x="2068" y="67405"/>
                        <a:pt x="6523" y="71049"/>
                      </a:cubicBezTo>
                      <a:cubicBezTo>
                        <a:pt x="13407" y="75909"/>
                        <a:pt x="23126" y="75504"/>
                        <a:pt x="30010" y="73074"/>
                      </a:cubicBezTo>
                      <a:close/>
                      <a:moveTo>
                        <a:pt x="27580" y="67000"/>
                      </a:moveTo>
                      <a:lnTo>
                        <a:pt x="27580" y="67000"/>
                      </a:ln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00" name="شكل حر: شكل 3699">
                  <a:extLst>
                    <a:ext uri="{FF2B5EF4-FFF2-40B4-BE49-F238E27FC236}">
                      <a16:creationId xmlns:a16="http://schemas.microsoft.com/office/drawing/2014/main" id="{C3130660-59F0-C227-873B-04F63EAC823D}"/>
                    </a:ext>
                  </a:extLst>
                </p:cNvPr>
                <p:cNvSpPr/>
                <p:nvPr/>
              </p:nvSpPr>
              <p:spPr>
                <a:xfrm>
                  <a:off x="5896265" y="2066246"/>
                  <a:ext cx="54357" cy="54215"/>
                </a:xfrm>
                <a:custGeom>
                  <a:avLst/>
                  <a:gdLst>
                    <a:gd name="connsiteX0" fmla="*/ 32491 w 54357"/>
                    <a:gd name="connsiteY0" fmla="*/ 51125 h 54215"/>
                    <a:gd name="connsiteX1" fmla="*/ 32491 w 54357"/>
                    <a:gd name="connsiteY1" fmla="*/ 51125 h 54215"/>
                    <a:gd name="connsiteX2" fmla="*/ 54358 w 54357"/>
                    <a:gd name="connsiteY2" fmla="*/ 27233 h 54215"/>
                    <a:gd name="connsiteX3" fmla="*/ 38970 w 54357"/>
                    <a:gd name="connsiteY3" fmla="*/ 6580 h 54215"/>
                    <a:gd name="connsiteX4" fmla="*/ 35730 w 54357"/>
                    <a:gd name="connsiteY4" fmla="*/ 4556 h 54215"/>
                    <a:gd name="connsiteX5" fmla="*/ 28846 w 54357"/>
                    <a:gd name="connsiteY5" fmla="*/ 911 h 54215"/>
                    <a:gd name="connsiteX6" fmla="*/ 20747 w 54357"/>
                    <a:gd name="connsiteY6" fmla="*/ 911 h 54215"/>
                    <a:gd name="connsiteX7" fmla="*/ 15483 w 54357"/>
                    <a:gd name="connsiteY7" fmla="*/ 4151 h 54215"/>
                    <a:gd name="connsiteX8" fmla="*/ 14673 w 54357"/>
                    <a:gd name="connsiteY8" fmla="*/ 4151 h 54215"/>
                    <a:gd name="connsiteX9" fmla="*/ 12243 w 54357"/>
                    <a:gd name="connsiteY9" fmla="*/ 7795 h 54215"/>
                    <a:gd name="connsiteX10" fmla="*/ 5764 w 54357"/>
                    <a:gd name="connsiteY10" fmla="*/ 17514 h 54215"/>
                    <a:gd name="connsiteX11" fmla="*/ 2120 w 54357"/>
                    <a:gd name="connsiteY11" fmla="*/ 27638 h 54215"/>
                    <a:gd name="connsiteX12" fmla="*/ 1310 w 54357"/>
                    <a:gd name="connsiteY12" fmla="*/ 34522 h 54215"/>
                    <a:gd name="connsiteX13" fmla="*/ 500 w 54357"/>
                    <a:gd name="connsiteY13" fmla="*/ 40191 h 54215"/>
                    <a:gd name="connsiteX14" fmla="*/ 6169 w 54357"/>
                    <a:gd name="connsiteY14" fmla="*/ 51935 h 54215"/>
                    <a:gd name="connsiteX15" fmla="*/ 32896 w 54357"/>
                    <a:gd name="connsiteY15" fmla="*/ 51935 h 54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4357" h="54215">
                      <a:moveTo>
                        <a:pt x="32491" y="51125"/>
                      </a:moveTo>
                      <a:lnTo>
                        <a:pt x="32491" y="51125"/>
                      </a:lnTo>
                      <a:cubicBezTo>
                        <a:pt x="45449" y="46670"/>
                        <a:pt x="53548" y="37761"/>
                        <a:pt x="54358" y="27233"/>
                      </a:cubicBezTo>
                      <a:cubicBezTo>
                        <a:pt x="54358" y="21564"/>
                        <a:pt x="52333" y="13465"/>
                        <a:pt x="38970" y="6580"/>
                      </a:cubicBezTo>
                      <a:cubicBezTo>
                        <a:pt x="37755" y="5771"/>
                        <a:pt x="36945" y="5366"/>
                        <a:pt x="35730" y="4556"/>
                      </a:cubicBezTo>
                      <a:cubicBezTo>
                        <a:pt x="33706" y="3341"/>
                        <a:pt x="31276" y="1721"/>
                        <a:pt x="28846" y="911"/>
                      </a:cubicBezTo>
                      <a:cubicBezTo>
                        <a:pt x="26417" y="-304"/>
                        <a:pt x="23582" y="-304"/>
                        <a:pt x="20747" y="911"/>
                      </a:cubicBezTo>
                      <a:cubicBezTo>
                        <a:pt x="18318" y="1721"/>
                        <a:pt x="16698" y="3341"/>
                        <a:pt x="15483" y="4151"/>
                      </a:cubicBezTo>
                      <a:lnTo>
                        <a:pt x="14673" y="4151"/>
                      </a:lnTo>
                      <a:cubicBezTo>
                        <a:pt x="14673" y="4151"/>
                        <a:pt x="12648" y="6580"/>
                        <a:pt x="12243" y="7795"/>
                      </a:cubicBezTo>
                      <a:cubicBezTo>
                        <a:pt x="9814" y="10225"/>
                        <a:pt x="7789" y="13465"/>
                        <a:pt x="5764" y="17514"/>
                      </a:cubicBezTo>
                      <a:cubicBezTo>
                        <a:pt x="4144" y="20754"/>
                        <a:pt x="2929" y="24803"/>
                        <a:pt x="2120" y="27638"/>
                      </a:cubicBezTo>
                      <a:cubicBezTo>
                        <a:pt x="1310" y="30067"/>
                        <a:pt x="1310" y="32497"/>
                        <a:pt x="1310" y="34522"/>
                      </a:cubicBezTo>
                      <a:cubicBezTo>
                        <a:pt x="1310" y="36547"/>
                        <a:pt x="1310" y="38571"/>
                        <a:pt x="500" y="40191"/>
                      </a:cubicBezTo>
                      <a:cubicBezTo>
                        <a:pt x="-1120" y="45051"/>
                        <a:pt x="1310" y="49910"/>
                        <a:pt x="6169" y="51935"/>
                      </a:cubicBezTo>
                      <a:cubicBezTo>
                        <a:pt x="13458" y="55174"/>
                        <a:pt x="23177" y="54769"/>
                        <a:pt x="32896" y="51935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01" name="شكل حر: شكل 3700">
                  <a:extLst>
                    <a:ext uri="{FF2B5EF4-FFF2-40B4-BE49-F238E27FC236}">
                      <a16:creationId xmlns:a16="http://schemas.microsoft.com/office/drawing/2014/main" id="{3CF51E73-1E80-2F36-F078-E49447DFB546}"/>
                    </a:ext>
                  </a:extLst>
                </p:cNvPr>
                <p:cNvSpPr/>
                <p:nvPr/>
              </p:nvSpPr>
              <p:spPr>
                <a:xfrm>
                  <a:off x="5826202" y="2387143"/>
                  <a:ext cx="45050" cy="59877"/>
                </a:xfrm>
                <a:custGeom>
                  <a:avLst/>
                  <a:gdLst>
                    <a:gd name="connsiteX0" fmla="*/ 12249 w 45050"/>
                    <a:gd name="connsiteY0" fmla="*/ 1138 h 59877"/>
                    <a:gd name="connsiteX1" fmla="*/ 2936 w 45050"/>
                    <a:gd name="connsiteY1" fmla="*/ 11667 h 59877"/>
                    <a:gd name="connsiteX2" fmla="*/ 2936 w 45050"/>
                    <a:gd name="connsiteY2" fmla="*/ 12477 h 59877"/>
                    <a:gd name="connsiteX3" fmla="*/ 2936 w 45050"/>
                    <a:gd name="connsiteY3" fmla="*/ 12477 h 59877"/>
                    <a:gd name="connsiteX4" fmla="*/ 2936 w 45050"/>
                    <a:gd name="connsiteY4" fmla="*/ 13692 h 59877"/>
                    <a:gd name="connsiteX5" fmla="*/ 1316 w 45050"/>
                    <a:gd name="connsiteY5" fmla="*/ 19766 h 59877"/>
                    <a:gd name="connsiteX6" fmla="*/ 1316 w 45050"/>
                    <a:gd name="connsiteY6" fmla="*/ 20981 h 59877"/>
                    <a:gd name="connsiteX7" fmla="*/ 506 w 45050"/>
                    <a:gd name="connsiteY7" fmla="*/ 27865 h 59877"/>
                    <a:gd name="connsiteX8" fmla="*/ 506 w 45050"/>
                    <a:gd name="connsiteY8" fmla="*/ 29890 h 59877"/>
                    <a:gd name="connsiteX9" fmla="*/ 1721 w 45050"/>
                    <a:gd name="connsiteY9" fmla="*/ 49327 h 59877"/>
                    <a:gd name="connsiteX10" fmla="*/ 15084 w 45050"/>
                    <a:gd name="connsiteY10" fmla="*/ 59856 h 59877"/>
                    <a:gd name="connsiteX11" fmla="*/ 26018 w 45050"/>
                    <a:gd name="connsiteY11" fmla="*/ 57426 h 59877"/>
                    <a:gd name="connsiteX12" fmla="*/ 26018 w 45050"/>
                    <a:gd name="connsiteY12" fmla="*/ 57426 h 59877"/>
                    <a:gd name="connsiteX13" fmla="*/ 45050 w 45050"/>
                    <a:gd name="connsiteY13" fmla="*/ 31510 h 59877"/>
                    <a:gd name="connsiteX14" fmla="*/ 23588 w 45050"/>
                    <a:gd name="connsiteY14" fmla="*/ 1138 h 59877"/>
                    <a:gd name="connsiteX15" fmla="*/ 13464 w 45050"/>
                    <a:gd name="connsiteY15" fmla="*/ 734 h 5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5050" h="59877">
                      <a:moveTo>
                        <a:pt x="12249" y="1138"/>
                      </a:moveTo>
                      <a:cubicBezTo>
                        <a:pt x="7390" y="2758"/>
                        <a:pt x="3746" y="6808"/>
                        <a:pt x="2936" y="11667"/>
                      </a:cubicBezTo>
                      <a:cubicBezTo>
                        <a:pt x="2936" y="11667"/>
                        <a:pt x="2936" y="12072"/>
                        <a:pt x="2936" y="12477"/>
                      </a:cubicBezTo>
                      <a:lnTo>
                        <a:pt x="2936" y="12477"/>
                      </a:lnTo>
                      <a:cubicBezTo>
                        <a:pt x="2936" y="12477"/>
                        <a:pt x="2936" y="13692"/>
                        <a:pt x="2936" y="13692"/>
                      </a:cubicBezTo>
                      <a:cubicBezTo>
                        <a:pt x="1721" y="15717"/>
                        <a:pt x="1721" y="18146"/>
                        <a:pt x="1316" y="19766"/>
                      </a:cubicBezTo>
                      <a:lnTo>
                        <a:pt x="1316" y="20981"/>
                      </a:lnTo>
                      <a:cubicBezTo>
                        <a:pt x="506" y="23411"/>
                        <a:pt x="506" y="25840"/>
                        <a:pt x="506" y="27865"/>
                      </a:cubicBezTo>
                      <a:lnTo>
                        <a:pt x="506" y="29890"/>
                      </a:lnTo>
                      <a:cubicBezTo>
                        <a:pt x="-304" y="35964"/>
                        <a:pt x="-304" y="42848"/>
                        <a:pt x="1721" y="49327"/>
                      </a:cubicBezTo>
                      <a:cubicBezTo>
                        <a:pt x="3341" y="54997"/>
                        <a:pt x="8605" y="60261"/>
                        <a:pt x="15084" y="59856"/>
                      </a:cubicBezTo>
                      <a:cubicBezTo>
                        <a:pt x="19134" y="59856"/>
                        <a:pt x="22778" y="58641"/>
                        <a:pt x="26018" y="57426"/>
                      </a:cubicBezTo>
                      <a:lnTo>
                        <a:pt x="26018" y="57426"/>
                      </a:lnTo>
                      <a:cubicBezTo>
                        <a:pt x="37761" y="52972"/>
                        <a:pt x="45050" y="43658"/>
                        <a:pt x="45050" y="31510"/>
                      </a:cubicBezTo>
                      <a:cubicBezTo>
                        <a:pt x="45050" y="19361"/>
                        <a:pt x="36951" y="7213"/>
                        <a:pt x="23588" y="1138"/>
                      </a:cubicBezTo>
                      <a:cubicBezTo>
                        <a:pt x="20348" y="-76"/>
                        <a:pt x="16704" y="-481"/>
                        <a:pt x="13464" y="734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02" name="شكل حر: شكل 3701">
                  <a:extLst>
                    <a:ext uri="{FF2B5EF4-FFF2-40B4-BE49-F238E27FC236}">
                      <a16:creationId xmlns:a16="http://schemas.microsoft.com/office/drawing/2014/main" id="{A86CDE20-00F4-1639-ABC9-355C879EE1BA}"/>
                    </a:ext>
                  </a:extLst>
                </p:cNvPr>
                <p:cNvSpPr/>
                <p:nvPr/>
              </p:nvSpPr>
              <p:spPr>
                <a:xfrm>
                  <a:off x="5903988" y="2424655"/>
                  <a:ext cx="47850" cy="55256"/>
                </a:xfrm>
                <a:custGeom>
                  <a:avLst/>
                  <a:gdLst>
                    <a:gd name="connsiteX0" fmla="*/ 47040 w 47850"/>
                    <a:gd name="connsiteY0" fmla="*/ 29633 h 55256"/>
                    <a:gd name="connsiteX1" fmla="*/ 23958 w 47850"/>
                    <a:gd name="connsiteY1" fmla="*/ 477 h 55256"/>
                    <a:gd name="connsiteX2" fmla="*/ 11810 w 47850"/>
                    <a:gd name="connsiteY2" fmla="*/ 2906 h 55256"/>
                    <a:gd name="connsiteX3" fmla="*/ 9785 w 47850"/>
                    <a:gd name="connsiteY3" fmla="*/ 4121 h 55256"/>
                    <a:gd name="connsiteX4" fmla="*/ 2901 w 47850"/>
                    <a:gd name="connsiteY4" fmla="*/ 46236 h 55256"/>
                    <a:gd name="connsiteX5" fmla="*/ 17884 w 47850"/>
                    <a:gd name="connsiteY5" fmla="*/ 55145 h 55256"/>
                    <a:gd name="connsiteX6" fmla="*/ 25578 w 47850"/>
                    <a:gd name="connsiteY6" fmla="*/ 53120 h 55256"/>
                    <a:gd name="connsiteX7" fmla="*/ 47850 w 47850"/>
                    <a:gd name="connsiteY7" fmla="*/ 29228 h 5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50" h="55256">
                      <a:moveTo>
                        <a:pt x="47040" y="29633"/>
                      </a:moveTo>
                      <a:cubicBezTo>
                        <a:pt x="49065" y="16675"/>
                        <a:pt x="40561" y="5741"/>
                        <a:pt x="23958" y="477"/>
                      </a:cubicBezTo>
                      <a:cubicBezTo>
                        <a:pt x="19909" y="-738"/>
                        <a:pt x="15049" y="477"/>
                        <a:pt x="11810" y="2906"/>
                      </a:cubicBezTo>
                      <a:cubicBezTo>
                        <a:pt x="11000" y="2906"/>
                        <a:pt x="10190" y="3716"/>
                        <a:pt x="9785" y="4121"/>
                      </a:cubicBezTo>
                      <a:cubicBezTo>
                        <a:pt x="-3173" y="13840"/>
                        <a:pt x="-744" y="36922"/>
                        <a:pt x="2901" y="46236"/>
                      </a:cubicBezTo>
                      <a:cubicBezTo>
                        <a:pt x="4925" y="52310"/>
                        <a:pt x="11405" y="55955"/>
                        <a:pt x="17884" y="55145"/>
                      </a:cubicBezTo>
                      <a:cubicBezTo>
                        <a:pt x="20313" y="55145"/>
                        <a:pt x="22743" y="54335"/>
                        <a:pt x="25578" y="53120"/>
                      </a:cubicBezTo>
                      <a:cubicBezTo>
                        <a:pt x="38131" y="48665"/>
                        <a:pt x="46230" y="40162"/>
                        <a:pt x="47850" y="29228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03" name="شكل حر: شكل 3702">
                  <a:extLst>
                    <a:ext uri="{FF2B5EF4-FFF2-40B4-BE49-F238E27FC236}">
                      <a16:creationId xmlns:a16="http://schemas.microsoft.com/office/drawing/2014/main" id="{F931FAED-956B-5FD0-EE75-07622EAAB66A}"/>
                    </a:ext>
                  </a:extLst>
                </p:cNvPr>
                <p:cNvSpPr/>
                <p:nvPr/>
              </p:nvSpPr>
              <p:spPr>
                <a:xfrm>
                  <a:off x="5695910" y="2364135"/>
                  <a:ext cx="40089" cy="41316"/>
                </a:xfrm>
                <a:custGeom>
                  <a:avLst/>
                  <a:gdLst>
                    <a:gd name="connsiteX0" fmla="*/ 20247 w 40089"/>
                    <a:gd name="connsiteY0" fmla="*/ 40750 h 41316"/>
                    <a:gd name="connsiteX1" fmla="*/ 24702 w 40089"/>
                    <a:gd name="connsiteY1" fmla="*/ 38725 h 41316"/>
                    <a:gd name="connsiteX2" fmla="*/ 25512 w 40089"/>
                    <a:gd name="connsiteY2" fmla="*/ 38725 h 41316"/>
                    <a:gd name="connsiteX3" fmla="*/ 35231 w 40089"/>
                    <a:gd name="connsiteY3" fmla="*/ 32651 h 41316"/>
                    <a:gd name="connsiteX4" fmla="*/ 40090 w 40089"/>
                    <a:gd name="connsiteY4" fmla="*/ 23742 h 41316"/>
                    <a:gd name="connsiteX5" fmla="*/ 36850 w 40089"/>
                    <a:gd name="connsiteY5" fmla="*/ 13618 h 41316"/>
                    <a:gd name="connsiteX6" fmla="*/ 35231 w 40089"/>
                    <a:gd name="connsiteY6" fmla="*/ 11594 h 41316"/>
                    <a:gd name="connsiteX7" fmla="*/ 28751 w 40089"/>
                    <a:gd name="connsiteY7" fmla="*/ 5114 h 41316"/>
                    <a:gd name="connsiteX8" fmla="*/ 15793 w 40089"/>
                    <a:gd name="connsiteY8" fmla="*/ 255 h 41316"/>
                    <a:gd name="connsiteX9" fmla="*/ 1620 w 40089"/>
                    <a:gd name="connsiteY9" fmla="*/ 7544 h 41316"/>
                    <a:gd name="connsiteX10" fmla="*/ 405 w 40089"/>
                    <a:gd name="connsiteY10" fmla="*/ 16858 h 41316"/>
                    <a:gd name="connsiteX11" fmla="*/ 405 w 40089"/>
                    <a:gd name="connsiteY11" fmla="*/ 19693 h 41316"/>
                    <a:gd name="connsiteX12" fmla="*/ 405 w 40089"/>
                    <a:gd name="connsiteY12" fmla="*/ 24957 h 41316"/>
                    <a:gd name="connsiteX13" fmla="*/ 405 w 40089"/>
                    <a:gd name="connsiteY13" fmla="*/ 28601 h 41316"/>
                    <a:gd name="connsiteX14" fmla="*/ 7289 w 40089"/>
                    <a:gd name="connsiteY14" fmla="*/ 39130 h 41316"/>
                    <a:gd name="connsiteX15" fmla="*/ 19843 w 40089"/>
                    <a:gd name="connsiteY15" fmla="*/ 40345 h 41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0089" h="41316">
                      <a:moveTo>
                        <a:pt x="20247" y="40750"/>
                      </a:moveTo>
                      <a:cubicBezTo>
                        <a:pt x="20247" y="40750"/>
                        <a:pt x="23487" y="39130"/>
                        <a:pt x="24702" y="38725"/>
                      </a:cubicBezTo>
                      <a:lnTo>
                        <a:pt x="25512" y="38725"/>
                      </a:lnTo>
                      <a:cubicBezTo>
                        <a:pt x="28751" y="36700"/>
                        <a:pt x="31991" y="35081"/>
                        <a:pt x="35231" y="32651"/>
                      </a:cubicBezTo>
                      <a:cubicBezTo>
                        <a:pt x="38065" y="30626"/>
                        <a:pt x="39685" y="27387"/>
                        <a:pt x="40090" y="23742"/>
                      </a:cubicBezTo>
                      <a:cubicBezTo>
                        <a:pt x="40090" y="20097"/>
                        <a:pt x="39280" y="16453"/>
                        <a:pt x="36850" y="13618"/>
                      </a:cubicBezTo>
                      <a:cubicBezTo>
                        <a:pt x="36040" y="13213"/>
                        <a:pt x="35636" y="12403"/>
                        <a:pt x="35231" y="11594"/>
                      </a:cubicBezTo>
                      <a:cubicBezTo>
                        <a:pt x="33611" y="9569"/>
                        <a:pt x="31586" y="7139"/>
                        <a:pt x="28751" y="5114"/>
                      </a:cubicBezTo>
                      <a:cubicBezTo>
                        <a:pt x="24702" y="1875"/>
                        <a:pt x="19843" y="1065"/>
                        <a:pt x="15793" y="255"/>
                      </a:cubicBezTo>
                      <a:cubicBezTo>
                        <a:pt x="10124" y="-960"/>
                        <a:pt x="4049" y="2280"/>
                        <a:pt x="1620" y="7544"/>
                      </a:cubicBezTo>
                      <a:cubicBezTo>
                        <a:pt x="0" y="10379"/>
                        <a:pt x="-405" y="14023"/>
                        <a:pt x="405" y="16858"/>
                      </a:cubicBezTo>
                      <a:cubicBezTo>
                        <a:pt x="405" y="17668"/>
                        <a:pt x="405" y="18478"/>
                        <a:pt x="405" y="19693"/>
                      </a:cubicBezTo>
                      <a:cubicBezTo>
                        <a:pt x="405" y="21312"/>
                        <a:pt x="405" y="22932"/>
                        <a:pt x="405" y="24957"/>
                      </a:cubicBezTo>
                      <a:cubicBezTo>
                        <a:pt x="405" y="26172"/>
                        <a:pt x="405" y="27387"/>
                        <a:pt x="405" y="28601"/>
                      </a:cubicBezTo>
                      <a:cubicBezTo>
                        <a:pt x="810" y="34676"/>
                        <a:pt x="4859" y="37510"/>
                        <a:pt x="7289" y="39130"/>
                      </a:cubicBezTo>
                      <a:cubicBezTo>
                        <a:pt x="10529" y="41560"/>
                        <a:pt x="14983" y="41965"/>
                        <a:pt x="19843" y="40345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04" name="شكل حر: شكل 3703">
                  <a:extLst>
                    <a:ext uri="{FF2B5EF4-FFF2-40B4-BE49-F238E27FC236}">
                      <a16:creationId xmlns:a16="http://schemas.microsoft.com/office/drawing/2014/main" id="{69ADBA46-1795-6ED7-3C6B-A72410D97F1A}"/>
                    </a:ext>
                  </a:extLst>
                </p:cNvPr>
                <p:cNvSpPr/>
                <p:nvPr/>
              </p:nvSpPr>
              <p:spPr>
                <a:xfrm>
                  <a:off x="5803221" y="2172108"/>
                  <a:ext cx="46989" cy="50430"/>
                </a:xfrm>
                <a:custGeom>
                  <a:avLst/>
                  <a:gdLst>
                    <a:gd name="connsiteX0" fmla="*/ 6074 w 46989"/>
                    <a:gd name="connsiteY0" fmla="*/ 9245 h 50430"/>
                    <a:gd name="connsiteX1" fmla="*/ 4859 w 46989"/>
                    <a:gd name="connsiteY1" fmla="*/ 12485 h 50430"/>
                    <a:gd name="connsiteX2" fmla="*/ 0 w 46989"/>
                    <a:gd name="connsiteY2" fmla="*/ 36782 h 50430"/>
                    <a:gd name="connsiteX3" fmla="*/ 8504 w 46989"/>
                    <a:gd name="connsiteY3" fmla="*/ 48120 h 50430"/>
                    <a:gd name="connsiteX4" fmla="*/ 32396 w 46989"/>
                    <a:gd name="connsiteY4" fmla="*/ 48930 h 50430"/>
                    <a:gd name="connsiteX5" fmla="*/ 32396 w 46989"/>
                    <a:gd name="connsiteY5" fmla="*/ 48930 h 50430"/>
                    <a:gd name="connsiteX6" fmla="*/ 46164 w 46989"/>
                    <a:gd name="connsiteY6" fmla="*/ 34352 h 50430"/>
                    <a:gd name="connsiteX7" fmla="*/ 44139 w 46989"/>
                    <a:gd name="connsiteY7" fmla="*/ 16130 h 50430"/>
                    <a:gd name="connsiteX8" fmla="*/ 22272 w 46989"/>
                    <a:gd name="connsiteY8" fmla="*/ 337 h 50430"/>
                    <a:gd name="connsiteX9" fmla="*/ 6884 w 46989"/>
                    <a:gd name="connsiteY9" fmla="*/ 8840 h 5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989" h="50430">
                      <a:moveTo>
                        <a:pt x="6074" y="9245"/>
                      </a:moveTo>
                      <a:cubicBezTo>
                        <a:pt x="6074" y="9245"/>
                        <a:pt x="5264" y="11675"/>
                        <a:pt x="4859" y="12485"/>
                      </a:cubicBezTo>
                      <a:cubicBezTo>
                        <a:pt x="405" y="20584"/>
                        <a:pt x="0" y="31113"/>
                        <a:pt x="0" y="36782"/>
                      </a:cubicBezTo>
                      <a:cubicBezTo>
                        <a:pt x="0" y="41236"/>
                        <a:pt x="3240" y="46501"/>
                        <a:pt x="8504" y="48120"/>
                      </a:cubicBezTo>
                      <a:cubicBezTo>
                        <a:pt x="12553" y="49335"/>
                        <a:pt x="23082" y="52170"/>
                        <a:pt x="32396" y="48930"/>
                      </a:cubicBezTo>
                      <a:lnTo>
                        <a:pt x="32396" y="48930"/>
                      </a:lnTo>
                      <a:cubicBezTo>
                        <a:pt x="39280" y="46501"/>
                        <a:pt x="44139" y="41641"/>
                        <a:pt x="46164" y="34352"/>
                      </a:cubicBezTo>
                      <a:cubicBezTo>
                        <a:pt x="47784" y="28278"/>
                        <a:pt x="46974" y="21799"/>
                        <a:pt x="44139" y="16130"/>
                      </a:cubicBezTo>
                      <a:cubicBezTo>
                        <a:pt x="39685" y="8840"/>
                        <a:pt x="31586" y="2766"/>
                        <a:pt x="22272" y="337"/>
                      </a:cubicBezTo>
                      <a:cubicBezTo>
                        <a:pt x="16198" y="-1283"/>
                        <a:pt x="8504" y="3171"/>
                        <a:pt x="6884" y="8840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05" name="شكل حر: شكل 3704">
                  <a:extLst>
                    <a:ext uri="{FF2B5EF4-FFF2-40B4-BE49-F238E27FC236}">
                      <a16:creationId xmlns:a16="http://schemas.microsoft.com/office/drawing/2014/main" id="{28217C67-C8DB-1635-27E9-FB1E5422BD2C}"/>
                    </a:ext>
                  </a:extLst>
                </p:cNvPr>
                <p:cNvSpPr/>
                <p:nvPr/>
              </p:nvSpPr>
              <p:spPr>
                <a:xfrm>
                  <a:off x="5414995" y="2247528"/>
                  <a:ext cx="48525" cy="45236"/>
                </a:xfrm>
                <a:custGeom>
                  <a:avLst/>
                  <a:gdLst>
                    <a:gd name="connsiteX0" fmla="*/ 28227 w 48525"/>
                    <a:gd name="connsiteY0" fmla="*/ 44376 h 45236"/>
                    <a:gd name="connsiteX1" fmla="*/ 33896 w 48525"/>
                    <a:gd name="connsiteY1" fmla="*/ 41541 h 45236"/>
                    <a:gd name="connsiteX2" fmla="*/ 48474 w 48525"/>
                    <a:gd name="connsiteY2" fmla="*/ 16435 h 45236"/>
                    <a:gd name="connsiteX3" fmla="*/ 40375 w 48525"/>
                    <a:gd name="connsiteY3" fmla="*/ 3476 h 45236"/>
                    <a:gd name="connsiteX4" fmla="*/ 28227 w 48525"/>
                    <a:gd name="connsiteY4" fmla="*/ 1452 h 45236"/>
                    <a:gd name="connsiteX5" fmla="*/ 24987 w 48525"/>
                    <a:gd name="connsiteY5" fmla="*/ 642 h 45236"/>
                    <a:gd name="connsiteX6" fmla="*/ 23367 w 48525"/>
                    <a:gd name="connsiteY6" fmla="*/ 642 h 45236"/>
                    <a:gd name="connsiteX7" fmla="*/ 11624 w 48525"/>
                    <a:gd name="connsiteY7" fmla="*/ 642 h 45236"/>
                    <a:gd name="connsiteX8" fmla="*/ 7979 w 48525"/>
                    <a:gd name="connsiteY8" fmla="*/ 2666 h 45236"/>
                    <a:gd name="connsiteX9" fmla="*/ 690 w 48525"/>
                    <a:gd name="connsiteY9" fmla="*/ 27773 h 45236"/>
                    <a:gd name="connsiteX10" fmla="*/ 10814 w 48525"/>
                    <a:gd name="connsiteY10" fmla="*/ 42756 h 45236"/>
                    <a:gd name="connsiteX11" fmla="*/ 28227 w 48525"/>
                    <a:gd name="connsiteY11" fmla="*/ 43971 h 45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8525" h="45236">
                      <a:moveTo>
                        <a:pt x="28227" y="44376"/>
                      </a:moveTo>
                      <a:cubicBezTo>
                        <a:pt x="28227" y="44376"/>
                        <a:pt x="32276" y="42756"/>
                        <a:pt x="33896" y="41541"/>
                      </a:cubicBezTo>
                      <a:cubicBezTo>
                        <a:pt x="40375" y="37087"/>
                        <a:pt x="49284" y="26558"/>
                        <a:pt x="48474" y="16435"/>
                      </a:cubicBezTo>
                      <a:cubicBezTo>
                        <a:pt x="48474" y="11170"/>
                        <a:pt x="45235" y="6311"/>
                        <a:pt x="40375" y="3476"/>
                      </a:cubicBezTo>
                      <a:cubicBezTo>
                        <a:pt x="36731" y="1452"/>
                        <a:pt x="32681" y="642"/>
                        <a:pt x="28227" y="1452"/>
                      </a:cubicBezTo>
                      <a:cubicBezTo>
                        <a:pt x="27012" y="1452"/>
                        <a:pt x="26202" y="1047"/>
                        <a:pt x="24987" y="642"/>
                      </a:cubicBezTo>
                      <a:cubicBezTo>
                        <a:pt x="24987" y="642"/>
                        <a:pt x="23772" y="642"/>
                        <a:pt x="23367" y="642"/>
                      </a:cubicBezTo>
                      <a:cubicBezTo>
                        <a:pt x="20128" y="237"/>
                        <a:pt x="15673" y="-573"/>
                        <a:pt x="11624" y="642"/>
                      </a:cubicBezTo>
                      <a:cubicBezTo>
                        <a:pt x="10409" y="1047"/>
                        <a:pt x="9194" y="1856"/>
                        <a:pt x="7979" y="2666"/>
                      </a:cubicBezTo>
                      <a:cubicBezTo>
                        <a:pt x="1095" y="8336"/>
                        <a:pt x="-1335" y="16840"/>
                        <a:pt x="690" y="27773"/>
                      </a:cubicBezTo>
                      <a:cubicBezTo>
                        <a:pt x="1905" y="34252"/>
                        <a:pt x="5550" y="39517"/>
                        <a:pt x="10814" y="42756"/>
                      </a:cubicBezTo>
                      <a:cubicBezTo>
                        <a:pt x="15673" y="45591"/>
                        <a:pt x="22153" y="45996"/>
                        <a:pt x="28227" y="43971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06" name="شكل حر: شكل 3705">
                  <a:extLst>
                    <a:ext uri="{FF2B5EF4-FFF2-40B4-BE49-F238E27FC236}">
                      <a16:creationId xmlns:a16="http://schemas.microsoft.com/office/drawing/2014/main" id="{74221D0E-5D70-E93B-93F7-B7F9F5AA7A7F}"/>
                    </a:ext>
                  </a:extLst>
                </p:cNvPr>
                <p:cNvSpPr/>
                <p:nvPr/>
              </p:nvSpPr>
              <p:spPr>
                <a:xfrm>
                  <a:off x="5590551" y="2046505"/>
                  <a:ext cx="54739" cy="48499"/>
                </a:xfrm>
                <a:custGeom>
                  <a:avLst/>
                  <a:gdLst>
                    <a:gd name="connsiteX0" fmla="*/ 45831 w 54739"/>
                    <a:gd name="connsiteY0" fmla="*/ 4859 h 48499"/>
                    <a:gd name="connsiteX1" fmla="*/ 37732 w 54739"/>
                    <a:gd name="connsiteY1" fmla="*/ 0 h 48499"/>
                    <a:gd name="connsiteX2" fmla="*/ 477 w 54739"/>
                    <a:gd name="connsiteY2" fmla="*/ 25512 h 48499"/>
                    <a:gd name="connsiteX3" fmla="*/ 477 w 54739"/>
                    <a:gd name="connsiteY3" fmla="*/ 25512 h 48499"/>
                    <a:gd name="connsiteX4" fmla="*/ 2906 w 54739"/>
                    <a:gd name="connsiteY4" fmla="*/ 41305 h 48499"/>
                    <a:gd name="connsiteX5" fmla="*/ 14245 w 54739"/>
                    <a:gd name="connsiteY5" fmla="*/ 48189 h 48499"/>
                    <a:gd name="connsiteX6" fmla="*/ 30443 w 54739"/>
                    <a:gd name="connsiteY6" fmla="*/ 46164 h 48499"/>
                    <a:gd name="connsiteX7" fmla="*/ 41376 w 54739"/>
                    <a:gd name="connsiteY7" fmla="*/ 40900 h 48499"/>
                    <a:gd name="connsiteX8" fmla="*/ 41781 w 54739"/>
                    <a:gd name="connsiteY8" fmla="*/ 40900 h 48499"/>
                    <a:gd name="connsiteX9" fmla="*/ 48261 w 54739"/>
                    <a:gd name="connsiteY9" fmla="*/ 36850 h 48499"/>
                    <a:gd name="connsiteX10" fmla="*/ 52715 w 54739"/>
                    <a:gd name="connsiteY10" fmla="*/ 31181 h 48499"/>
                    <a:gd name="connsiteX11" fmla="*/ 54740 w 54739"/>
                    <a:gd name="connsiteY11" fmla="*/ 24297 h 48499"/>
                    <a:gd name="connsiteX12" fmla="*/ 53120 w 54739"/>
                    <a:gd name="connsiteY12" fmla="*/ 12553 h 48499"/>
                    <a:gd name="connsiteX13" fmla="*/ 46641 w 54739"/>
                    <a:gd name="connsiteY13" fmla="*/ 5264 h 48499"/>
                    <a:gd name="connsiteX14" fmla="*/ 45426 w 54739"/>
                    <a:gd name="connsiteY14" fmla="*/ 4454 h 48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4739" h="48499">
                      <a:moveTo>
                        <a:pt x="45831" y="4859"/>
                      </a:moveTo>
                      <a:cubicBezTo>
                        <a:pt x="43401" y="2835"/>
                        <a:pt x="40567" y="1215"/>
                        <a:pt x="37732" y="0"/>
                      </a:cubicBezTo>
                      <a:cubicBezTo>
                        <a:pt x="24369" y="7289"/>
                        <a:pt x="11005" y="14578"/>
                        <a:pt x="477" y="25512"/>
                      </a:cubicBezTo>
                      <a:lnTo>
                        <a:pt x="477" y="25512"/>
                      </a:lnTo>
                      <a:cubicBezTo>
                        <a:pt x="-738" y="31586"/>
                        <a:pt x="477" y="37255"/>
                        <a:pt x="2906" y="41305"/>
                      </a:cubicBezTo>
                      <a:cubicBezTo>
                        <a:pt x="5741" y="45354"/>
                        <a:pt x="9385" y="47379"/>
                        <a:pt x="14245" y="48189"/>
                      </a:cubicBezTo>
                      <a:cubicBezTo>
                        <a:pt x="19104" y="48999"/>
                        <a:pt x="24369" y="48189"/>
                        <a:pt x="30443" y="46164"/>
                      </a:cubicBezTo>
                      <a:cubicBezTo>
                        <a:pt x="33682" y="44949"/>
                        <a:pt x="37327" y="43329"/>
                        <a:pt x="41376" y="40900"/>
                      </a:cubicBezTo>
                      <a:cubicBezTo>
                        <a:pt x="41376" y="40900"/>
                        <a:pt x="41376" y="40900"/>
                        <a:pt x="41781" y="40900"/>
                      </a:cubicBezTo>
                      <a:cubicBezTo>
                        <a:pt x="44211" y="40090"/>
                        <a:pt x="46641" y="38470"/>
                        <a:pt x="48261" y="36850"/>
                      </a:cubicBezTo>
                      <a:cubicBezTo>
                        <a:pt x="50285" y="35231"/>
                        <a:pt x="51500" y="33611"/>
                        <a:pt x="52715" y="31181"/>
                      </a:cubicBezTo>
                      <a:cubicBezTo>
                        <a:pt x="53930" y="29156"/>
                        <a:pt x="54335" y="26727"/>
                        <a:pt x="54740" y="24297"/>
                      </a:cubicBezTo>
                      <a:cubicBezTo>
                        <a:pt x="54740" y="19842"/>
                        <a:pt x="54740" y="16198"/>
                        <a:pt x="53120" y="12553"/>
                      </a:cubicBezTo>
                      <a:cubicBezTo>
                        <a:pt x="51500" y="8504"/>
                        <a:pt x="48665" y="6884"/>
                        <a:pt x="46641" y="5264"/>
                      </a:cubicBezTo>
                      <a:cubicBezTo>
                        <a:pt x="46236" y="5264"/>
                        <a:pt x="45831" y="4859"/>
                        <a:pt x="45426" y="4454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707" name="شكل حر: شكل 3706">
                  <a:extLst>
                    <a:ext uri="{FF2B5EF4-FFF2-40B4-BE49-F238E27FC236}">
                      <a16:creationId xmlns:a16="http://schemas.microsoft.com/office/drawing/2014/main" id="{1B56CFAE-1F9B-1A24-949C-C26BD117FEB4}"/>
                    </a:ext>
                  </a:extLst>
                </p:cNvPr>
                <p:cNvSpPr/>
                <p:nvPr/>
              </p:nvSpPr>
              <p:spPr>
                <a:xfrm>
                  <a:off x="5654939" y="2082927"/>
                  <a:ext cx="44870" cy="45656"/>
                </a:xfrm>
                <a:custGeom>
                  <a:avLst/>
                  <a:gdLst>
                    <a:gd name="connsiteX0" fmla="*/ 476 w 44870"/>
                    <a:gd name="connsiteY0" fmla="*/ 34039 h 45656"/>
                    <a:gd name="connsiteX1" fmla="*/ 12220 w 44870"/>
                    <a:gd name="connsiteY1" fmla="*/ 44973 h 45656"/>
                    <a:gd name="connsiteX2" fmla="*/ 30443 w 44870"/>
                    <a:gd name="connsiteY2" fmla="*/ 43758 h 45656"/>
                    <a:gd name="connsiteX3" fmla="*/ 41376 w 44870"/>
                    <a:gd name="connsiteY3" fmla="*/ 35659 h 45656"/>
                    <a:gd name="connsiteX4" fmla="*/ 41376 w 44870"/>
                    <a:gd name="connsiteY4" fmla="*/ 12172 h 45656"/>
                    <a:gd name="connsiteX5" fmla="*/ 21534 w 44870"/>
                    <a:gd name="connsiteY5" fmla="*/ 24 h 45656"/>
                    <a:gd name="connsiteX6" fmla="*/ 17484 w 44870"/>
                    <a:gd name="connsiteY6" fmla="*/ 833 h 45656"/>
                    <a:gd name="connsiteX7" fmla="*/ 7765 w 44870"/>
                    <a:gd name="connsiteY7" fmla="*/ 10552 h 45656"/>
                    <a:gd name="connsiteX8" fmla="*/ 4931 w 44870"/>
                    <a:gd name="connsiteY8" fmla="*/ 15817 h 45656"/>
                    <a:gd name="connsiteX9" fmla="*/ 4121 w 44870"/>
                    <a:gd name="connsiteY9" fmla="*/ 17031 h 45656"/>
                    <a:gd name="connsiteX10" fmla="*/ 476 w 44870"/>
                    <a:gd name="connsiteY10" fmla="*/ 34039 h 45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4870" h="45656">
                      <a:moveTo>
                        <a:pt x="476" y="34039"/>
                      </a:moveTo>
                      <a:cubicBezTo>
                        <a:pt x="1691" y="40113"/>
                        <a:pt x="6146" y="44163"/>
                        <a:pt x="12220" y="44973"/>
                      </a:cubicBezTo>
                      <a:cubicBezTo>
                        <a:pt x="19509" y="46188"/>
                        <a:pt x="25583" y="45783"/>
                        <a:pt x="30443" y="43758"/>
                      </a:cubicBezTo>
                      <a:cubicBezTo>
                        <a:pt x="34897" y="42138"/>
                        <a:pt x="38542" y="39304"/>
                        <a:pt x="41376" y="35659"/>
                      </a:cubicBezTo>
                      <a:cubicBezTo>
                        <a:pt x="45831" y="29180"/>
                        <a:pt x="46236" y="20676"/>
                        <a:pt x="41376" y="12172"/>
                      </a:cubicBezTo>
                      <a:cubicBezTo>
                        <a:pt x="37327" y="4478"/>
                        <a:pt x="29633" y="-381"/>
                        <a:pt x="21534" y="24"/>
                      </a:cubicBezTo>
                      <a:cubicBezTo>
                        <a:pt x="19914" y="24"/>
                        <a:pt x="18699" y="24"/>
                        <a:pt x="17484" y="833"/>
                      </a:cubicBezTo>
                      <a:cubicBezTo>
                        <a:pt x="14650" y="2048"/>
                        <a:pt x="10195" y="4478"/>
                        <a:pt x="7765" y="10552"/>
                      </a:cubicBezTo>
                      <a:cubicBezTo>
                        <a:pt x="6551" y="12172"/>
                        <a:pt x="5741" y="13792"/>
                        <a:pt x="4931" y="15817"/>
                      </a:cubicBezTo>
                      <a:lnTo>
                        <a:pt x="4121" y="17031"/>
                      </a:lnTo>
                      <a:cubicBezTo>
                        <a:pt x="1691" y="21486"/>
                        <a:pt x="-1143" y="27155"/>
                        <a:pt x="476" y="34039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3516" name="رسم 12">
                <a:extLst>
                  <a:ext uri="{FF2B5EF4-FFF2-40B4-BE49-F238E27FC236}">
                    <a16:creationId xmlns:a16="http://schemas.microsoft.com/office/drawing/2014/main" id="{4F4D3B7A-1E4A-F86B-4E67-9FE6FA230801}"/>
                  </a:ext>
                </a:extLst>
              </p:cNvPr>
              <p:cNvGrpSpPr/>
              <p:nvPr/>
            </p:nvGrpSpPr>
            <p:grpSpPr>
              <a:xfrm>
                <a:off x="5298856" y="2041909"/>
                <a:ext cx="1067967" cy="731209"/>
                <a:chOff x="5298856" y="2041909"/>
                <a:chExt cx="1067967" cy="731209"/>
              </a:xfrm>
              <a:solidFill>
                <a:srgbClr val="CCBBA8"/>
              </a:solidFill>
            </p:grpSpPr>
            <p:sp>
              <p:nvSpPr>
                <p:cNvPr id="3643" name="شكل حر: شكل 3642">
                  <a:extLst>
                    <a:ext uri="{FF2B5EF4-FFF2-40B4-BE49-F238E27FC236}">
                      <a16:creationId xmlns:a16="http://schemas.microsoft.com/office/drawing/2014/main" id="{E249A1AA-26C2-380A-B925-05F70CA389FA}"/>
                    </a:ext>
                  </a:extLst>
                </p:cNvPr>
                <p:cNvSpPr/>
                <p:nvPr/>
              </p:nvSpPr>
              <p:spPr>
                <a:xfrm>
                  <a:off x="5650922" y="2430644"/>
                  <a:ext cx="90984" cy="99857"/>
                </a:xfrm>
                <a:custGeom>
                  <a:avLst/>
                  <a:gdLst>
                    <a:gd name="connsiteX0" fmla="*/ 72525 w 90984"/>
                    <a:gd name="connsiteY0" fmla="*/ 24050 h 99857"/>
                    <a:gd name="connsiteX1" fmla="*/ 14212 w 90984"/>
                    <a:gd name="connsiteY1" fmla="*/ 9876 h 99857"/>
                    <a:gd name="connsiteX2" fmla="*/ 14212 w 90984"/>
                    <a:gd name="connsiteY2" fmla="*/ 7042 h 99857"/>
                    <a:gd name="connsiteX3" fmla="*/ 12997 w 90984"/>
                    <a:gd name="connsiteY3" fmla="*/ 7042 h 99857"/>
                    <a:gd name="connsiteX4" fmla="*/ 2063 w 90984"/>
                    <a:gd name="connsiteY4" fmla="*/ 42677 h 99857"/>
                    <a:gd name="connsiteX5" fmla="*/ 4493 w 90984"/>
                    <a:gd name="connsiteY5" fmla="*/ 83577 h 99857"/>
                    <a:gd name="connsiteX6" fmla="*/ 68475 w 90984"/>
                    <a:gd name="connsiteY6" fmla="*/ 85197 h 99857"/>
                    <a:gd name="connsiteX7" fmla="*/ 89937 w 90984"/>
                    <a:gd name="connsiteY7" fmla="*/ 59685 h 99857"/>
                    <a:gd name="connsiteX8" fmla="*/ 72525 w 90984"/>
                    <a:gd name="connsiteY8" fmla="*/ 24455 h 99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0984" h="99857">
                      <a:moveTo>
                        <a:pt x="72525" y="24050"/>
                      </a:moveTo>
                      <a:cubicBezTo>
                        <a:pt x="57137" y="12306"/>
                        <a:pt x="27170" y="-14420"/>
                        <a:pt x="14212" y="9876"/>
                      </a:cubicBezTo>
                      <a:cubicBezTo>
                        <a:pt x="14212" y="9067"/>
                        <a:pt x="14212" y="8257"/>
                        <a:pt x="14212" y="7042"/>
                      </a:cubicBezTo>
                      <a:cubicBezTo>
                        <a:pt x="14212" y="6637"/>
                        <a:pt x="13402" y="6232"/>
                        <a:pt x="12997" y="7042"/>
                      </a:cubicBezTo>
                      <a:cubicBezTo>
                        <a:pt x="6113" y="17166"/>
                        <a:pt x="4493" y="30934"/>
                        <a:pt x="2063" y="42677"/>
                      </a:cubicBezTo>
                      <a:cubicBezTo>
                        <a:pt x="-1176" y="56446"/>
                        <a:pt x="-771" y="71024"/>
                        <a:pt x="4493" y="83577"/>
                      </a:cubicBezTo>
                      <a:cubicBezTo>
                        <a:pt x="15427" y="111114"/>
                        <a:pt x="51467" y="98155"/>
                        <a:pt x="68475" y="85197"/>
                      </a:cubicBezTo>
                      <a:cubicBezTo>
                        <a:pt x="76574" y="79123"/>
                        <a:pt x="87508" y="70214"/>
                        <a:pt x="89937" y="59685"/>
                      </a:cubicBezTo>
                      <a:cubicBezTo>
                        <a:pt x="93987" y="42272"/>
                        <a:pt x="85888" y="34173"/>
                        <a:pt x="72525" y="24455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44" name="شكل حر: شكل 3643">
                  <a:extLst>
                    <a:ext uri="{FF2B5EF4-FFF2-40B4-BE49-F238E27FC236}">
                      <a16:creationId xmlns:a16="http://schemas.microsoft.com/office/drawing/2014/main" id="{E3A386DD-C75F-FD1A-B1C6-5E9D4A35E8AD}"/>
                    </a:ext>
                  </a:extLst>
                </p:cNvPr>
                <p:cNvSpPr/>
                <p:nvPr/>
              </p:nvSpPr>
              <p:spPr>
                <a:xfrm>
                  <a:off x="5559591" y="2599933"/>
                  <a:ext cx="99716" cy="96063"/>
                </a:xfrm>
                <a:custGeom>
                  <a:avLst/>
                  <a:gdLst>
                    <a:gd name="connsiteX0" fmla="*/ 91369 w 99716"/>
                    <a:gd name="connsiteY0" fmla="*/ 28888 h 96063"/>
                    <a:gd name="connsiteX1" fmla="*/ 53304 w 99716"/>
                    <a:gd name="connsiteY1" fmla="*/ 2162 h 96063"/>
                    <a:gd name="connsiteX2" fmla="*/ 24553 w 99716"/>
                    <a:gd name="connsiteY2" fmla="*/ 9451 h 96063"/>
                    <a:gd name="connsiteX3" fmla="*/ 2685 w 99716"/>
                    <a:gd name="connsiteY3" fmla="*/ 79912 h 96063"/>
                    <a:gd name="connsiteX4" fmla="*/ 75171 w 99716"/>
                    <a:gd name="connsiteY4" fmla="*/ 87606 h 96063"/>
                    <a:gd name="connsiteX5" fmla="*/ 91369 w 99716"/>
                    <a:gd name="connsiteY5" fmla="*/ 28888 h 96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9716" h="96063">
                      <a:moveTo>
                        <a:pt x="91369" y="28888"/>
                      </a:moveTo>
                      <a:cubicBezTo>
                        <a:pt x="82460" y="16335"/>
                        <a:pt x="67882" y="6616"/>
                        <a:pt x="53304" y="2162"/>
                      </a:cubicBezTo>
                      <a:cubicBezTo>
                        <a:pt x="39131" y="-2293"/>
                        <a:pt x="31842" y="137"/>
                        <a:pt x="24553" y="9451"/>
                      </a:cubicBezTo>
                      <a:cubicBezTo>
                        <a:pt x="4305" y="19170"/>
                        <a:pt x="-5009" y="61689"/>
                        <a:pt x="2685" y="79912"/>
                      </a:cubicBezTo>
                      <a:cubicBezTo>
                        <a:pt x="13214" y="104614"/>
                        <a:pt x="56949" y="95705"/>
                        <a:pt x="75171" y="87606"/>
                      </a:cubicBezTo>
                      <a:cubicBezTo>
                        <a:pt x="99873" y="76267"/>
                        <a:pt x="107162" y="51160"/>
                        <a:pt x="91369" y="28888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45" name="شكل حر: شكل 3644">
                  <a:extLst>
                    <a:ext uri="{FF2B5EF4-FFF2-40B4-BE49-F238E27FC236}">
                      <a16:creationId xmlns:a16="http://schemas.microsoft.com/office/drawing/2014/main" id="{D9CCAE9E-0FDA-6928-A1B1-D56808A8087A}"/>
                    </a:ext>
                  </a:extLst>
                </p:cNvPr>
                <p:cNvSpPr/>
                <p:nvPr/>
              </p:nvSpPr>
              <p:spPr>
                <a:xfrm>
                  <a:off x="5356656" y="2417634"/>
                  <a:ext cx="86161" cy="108717"/>
                </a:xfrm>
                <a:custGeom>
                  <a:avLst/>
                  <a:gdLst>
                    <a:gd name="connsiteX0" fmla="*/ 58624 w 86161"/>
                    <a:gd name="connsiteY0" fmla="*/ 16407 h 108717"/>
                    <a:gd name="connsiteX1" fmla="*/ 34327 w 86161"/>
                    <a:gd name="connsiteY1" fmla="*/ 614 h 108717"/>
                    <a:gd name="connsiteX2" fmla="*/ 15699 w 86161"/>
                    <a:gd name="connsiteY2" fmla="*/ 5068 h 108717"/>
                    <a:gd name="connsiteX3" fmla="*/ 3551 w 86161"/>
                    <a:gd name="connsiteY3" fmla="*/ 84843 h 108717"/>
                    <a:gd name="connsiteX4" fmla="*/ 73607 w 86161"/>
                    <a:gd name="connsiteY4" fmla="*/ 100231 h 108717"/>
                    <a:gd name="connsiteX5" fmla="*/ 77657 w 86161"/>
                    <a:gd name="connsiteY5" fmla="*/ 98207 h 108717"/>
                    <a:gd name="connsiteX6" fmla="*/ 58624 w 86161"/>
                    <a:gd name="connsiteY6" fmla="*/ 16002 h 108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161" h="108717">
                      <a:moveTo>
                        <a:pt x="58624" y="16407"/>
                      </a:moveTo>
                      <a:cubicBezTo>
                        <a:pt x="52145" y="9523"/>
                        <a:pt x="43641" y="2234"/>
                        <a:pt x="34327" y="614"/>
                      </a:cubicBezTo>
                      <a:cubicBezTo>
                        <a:pt x="25418" y="-1006"/>
                        <a:pt x="20154" y="614"/>
                        <a:pt x="15699" y="5068"/>
                      </a:cubicBezTo>
                      <a:cubicBezTo>
                        <a:pt x="-5358" y="5068"/>
                        <a:pt x="-499" y="73910"/>
                        <a:pt x="3551" y="84843"/>
                      </a:cubicBezTo>
                      <a:cubicBezTo>
                        <a:pt x="12055" y="109140"/>
                        <a:pt x="54574" y="116024"/>
                        <a:pt x="73607" y="100231"/>
                      </a:cubicBezTo>
                      <a:cubicBezTo>
                        <a:pt x="75227" y="100231"/>
                        <a:pt x="76847" y="100231"/>
                        <a:pt x="77657" y="98207"/>
                      </a:cubicBezTo>
                      <a:cubicBezTo>
                        <a:pt x="96689" y="65811"/>
                        <a:pt x="80896" y="39894"/>
                        <a:pt x="58624" y="16002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46" name="شكل حر: شكل 3645">
                  <a:extLst>
                    <a:ext uri="{FF2B5EF4-FFF2-40B4-BE49-F238E27FC236}">
                      <a16:creationId xmlns:a16="http://schemas.microsoft.com/office/drawing/2014/main" id="{A00AF4C4-BF9F-DE62-C8F5-F818484EBBB1}"/>
                    </a:ext>
                  </a:extLst>
                </p:cNvPr>
                <p:cNvSpPr/>
                <p:nvPr/>
              </p:nvSpPr>
              <p:spPr>
                <a:xfrm>
                  <a:off x="5298856" y="2492765"/>
                  <a:ext cx="60066" cy="99016"/>
                </a:xfrm>
                <a:custGeom>
                  <a:avLst/>
                  <a:gdLst>
                    <a:gd name="connsiteX0" fmla="*/ 31385 w 60066"/>
                    <a:gd name="connsiteY0" fmla="*/ 2828 h 99016"/>
                    <a:gd name="connsiteX1" fmla="*/ 10328 w 60066"/>
                    <a:gd name="connsiteY1" fmla="*/ 1613 h 99016"/>
                    <a:gd name="connsiteX2" fmla="*/ 4659 w 60066"/>
                    <a:gd name="connsiteY2" fmla="*/ 12952 h 99016"/>
                    <a:gd name="connsiteX3" fmla="*/ 21261 w 60066"/>
                    <a:gd name="connsiteY3" fmla="*/ 92322 h 99016"/>
                    <a:gd name="connsiteX4" fmla="*/ 58922 w 60066"/>
                    <a:gd name="connsiteY4" fmla="*/ 51827 h 99016"/>
                    <a:gd name="connsiteX5" fmla="*/ 59732 w 60066"/>
                    <a:gd name="connsiteY5" fmla="*/ 50612 h 99016"/>
                    <a:gd name="connsiteX6" fmla="*/ 31790 w 60066"/>
                    <a:gd name="connsiteY6" fmla="*/ 2828 h 99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066" h="99016">
                      <a:moveTo>
                        <a:pt x="31385" y="2828"/>
                      </a:moveTo>
                      <a:cubicBezTo>
                        <a:pt x="24906" y="-6"/>
                        <a:pt x="16807" y="-1221"/>
                        <a:pt x="10328" y="1613"/>
                      </a:cubicBezTo>
                      <a:cubicBezTo>
                        <a:pt x="5064" y="4043"/>
                        <a:pt x="4254" y="8498"/>
                        <a:pt x="4659" y="12952"/>
                      </a:cubicBezTo>
                      <a:cubicBezTo>
                        <a:pt x="-7490" y="35224"/>
                        <a:pt x="6278" y="76934"/>
                        <a:pt x="21261" y="92322"/>
                      </a:cubicBezTo>
                      <a:cubicBezTo>
                        <a:pt x="41914" y="113379"/>
                        <a:pt x="59327" y="80578"/>
                        <a:pt x="58922" y="51827"/>
                      </a:cubicBezTo>
                      <a:cubicBezTo>
                        <a:pt x="58922" y="51827"/>
                        <a:pt x="59732" y="51017"/>
                        <a:pt x="59732" y="50612"/>
                      </a:cubicBezTo>
                      <a:cubicBezTo>
                        <a:pt x="62161" y="29555"/>
                        <a:pt x="51228" y="10522"/>
                        <a:pt x="31790" y="2828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47" name="شكل حر: شكل 3646">
                  <a:extLst>
                    <a:ext uri="{FF2B5EF4-FFF2-40B4-BE49-F238E27FC236}">
                      <a16:creationId xmlns:a16="http://schemas.microsoft.com/office/drawing/2014/main" id="{04C224E9-4BE9-09C7-40A4-1B805BA6B062}"/>
                    </a:ext>
                  </a:extLst>
                </p:cNvPr>
                <p:cNvSpPr/>
                <p:nvPr/>
              </p:nvSpPr>
              <p:spPr>
                <a:xfrm>
                  <a:off x="5341829" y="2681418"/>
                  <a:ext cx="63386" cy="91700"/>
                </a:xfrm>
                <a:custGeom>
                  <a:avLst/>
                  <a:gdLst>
                    <a:gd name="connsiteX0" fmla="*/ 29717 w 63386"/>
                    <a:gd name="connsiteY0" fmla="*/ 8550 h 91700"/>
                    <a:gd name="connsiteX1" fmla="*/ 5825 w 63386"/>
                    <a:gd name="connsiteY1" fmla="*/ 3691 h 91700"/>
                    <a:gd name="connsiteX2" fmla="*/ 156 w 63386"/>
                    <a:gd name="connsiteY2" fmla="*/ 20699 h 91700"/>
                    <a:gd name="connsiteX3" fmla="*/ 12304 w 63386"/>
                    <a:gd name="connsiteY3" fmla="*/ 67268 h 91700"/>
                    <a:gd name="connsiteX4" fmla="*/ 44700 w 63386"/>
                    <a:gd name="connsiteY4" fmla="*/ 89945 h 91700"/>
                    <a:gd name="connsiteX5" fmla="*/ 60493 w 63386"/>
                    <a:gd name="connsiteY5" fmla="*/ 61194 h 91700"/>
                    <a:gd name="connsiteX6" fmla="*/ 29717 w 63386"/>
                    <a:gd name="connsiteY6" fmla="*/ 8550 h 9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3386" h="91700">
                      <a:moveTo>
                        <a:pt x="29717" y="8550"/>
                      </a:moveTo>
                      <a:cubicBezTo>
                        <a:pt x="23238" y="2476"/>
                        <a:pt x="9064" y="-4408"/>
                        <a:pt x="5825" y="3691"/>
                      </a:cubicBezTo>
                      <a:cubicBezTo>
                        <a:pt x="1775" y="8145"/>
                        <a:pt x="156" y="17459"/>
                        <a:pt x="156" y="20699"/>
                      </a:cubicBezTo>
                      <a:cubicBezTo>
                        <a:pt x="-1059" y="36492"/>
                        <a:pt x="5015" y="53500"/>
                        <a:pt x="12304" y="67268"/>
                      </a:cubicBezTo>
                      <a:cubicBezTo>
                        <a:pt x="17973" y="78201"/>
                        <a:pt x="29312" y="97639"/>
                        <a:pt x="44700" y="89945"/>
                      </a:cubicBezTo>
                      <a:cubicBezTo>
                        <a:pt x="53609" y="85491"/>
                        <a:pt x="59278" y="72937"/>
                        <a:pt x="60493" y="61194"/>
                      </a:cubicBezTo>
                      <a:cubicBezTo>
                        <a:pt x="73856" y="48235"/>
                        <a:pt x="37006" y="15029"/>
                        <a:pt x="29717" y="8550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48" name="شكل حر: شكل 3647">
                  <a:extLst>
                    <a:ext uri="{FF2B5EF4-FFF2-40B4-BE49-F238E27FC236}">
                      <a16:creationId xmlns:a16="http://schemas.microsoft.com/office/drawing/2014/main" id="{56821DBD-1C27-218B-BCD1-2E435219D28D}"/>
                    </a:ext>
                  </a:extLst>
                </p:cNvPr>
                <p:cNvSpPr/>
                <p:nvPr/>
              </p:nvSpPr>
              <p:spPr>
                <a:xfrm>
                  <a:off x="5678952" y="2185822"/>
                  <a:ext cx="103576" cy="107162"/>
                </a:xfrm>
                <a:custGeom>
                  <a:avLst/>
                  <a:gdLst>
                    <a:gd name="connsiteX0" fmla="*/ 73651 w 103576"/>
                    <a:gd name="connsiteY0" fmla="*/ 12134 h 107162"/>
                    <a:gd name="connsiteX1" fmla="*/ 16553 w 103576"/>
                    <a:gd name="connsiteY1" fmla="*/ 12134 h 107162"/>
                    <a:gd name="connsiteX2" fmla="*/ 760 w 103576"/>
                    <a:gd name="connsiteY2" fmla="*/ 48984 h 107162"/>
                    <a:gd name="connsiteX3" fmla="*/ 13718 w 103576"/>
                    <a:gd name="connsiteY3" fmla="*/ 96363 h 107162"/>
                    <a:gd name="connsiteX4" fmla="*/ 63932 w 103576"/>
                    <a:gd name="connsiteY4" fmla="*/ 101223 h 107162"/>
                    <a:gd name="connsiteX5" fmla="*/ 101592 w 103576"/>
                    <a:gd name="connsiteY5" fmla="*/ 65992 h 107162"/>
                    <a:gd name="connsiteX6" fmla="*/ 74056 w 103576"/>
                    <a:gd name="connsiteY6" fmla="*/ 12539 h 107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76" h="107162">
                      <a:moveTo>
                        <a:pt x="73651" y="12134"/>
                      </a:moveTo>
                      <a:cubicBezTo>
                        <a:pt x="59883" y="2820"/>
                        <a:pt x="24652" y="-9733"/>
                        <a:pt x="16553" y="12134"/>
                      </a:cubicBezTo>
                      <a:cubicBezTo>
                        <a:pt x="6834" y="21043"/>
                        <a:pt x="2785" y="37241"/>
                        <a:pt x="760" y="48984"/>
                      </a:cubicBezTo>
                      <a:cubicBezTo>
                        <a:pt x="-2075" y="65992"/>
                        <a:pt x="3190" y="83000"/>
                        <a:pt x="13718" y="96363"/>
                      </a:cubicBezTo>
                      <a:cubicBezTo>
                        <a:pt x="25462" y="111346"/>
                        <a:pt x="48544" y="108512"/>
                        <a:pt x="63932" y="101223"/>
                      </a:cubicBezTo>
                      <a:cubicBezTo>
                        <a:pt x="76486" y="95148"/>
                        <a:pt x="98353" y="81380"/>
                        <a:pt x="101592" y="65992"/>
                      </a:cubicBezTo>
                      <a:cubicBezTo>
                        <a:pt x="110096" y="47364"/>
                        <a:pt x="89444" y="23068"/>
                        <a:pt x="74056" y="12539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49" name="شكل حر: شكل 3648">
                  <a:extLst>
                    <a:ext uri="{FF2B5EF4-FFF2-40B4-BE49-F238E27FC236}">
                      <a16:creationId xmlns:a16="http://schemas.microsoft.com/office/drawing/2014/main" id="{8C1B60EA-2D45-DA92-2F82-712372B631AE}"/>
                    </a:ext>
                  </a:extLst>
                </p:cNvPr>
                <p:cNvSpPr/>
                <p:nvPr/>
              </p:nvSpPr>
              <p:spPr>
                <a:xfrm>
                  <a:off x="5490563" y="2526571"/>
                  <a:ext cx="52888" cy="66373"/>
                </a:xfrm>
                <a:custGeom>
                  <a:avLst/>
                  <a:gdLst>
                    <a:gd name="connsiteX0" fmla="*/ 36888 w 52888"/>
                    <a:gd name="connsiteY0" fmla="*/ 6682 h 66373"/>
                    <a:gd name="connsiteX1" fmla="*/ 6922 w 52888"/>
                    <a:gd name="connsiteY1" fmla="*/ 11946 h 66373"/>
                    <a:gd name="connsiteX2" fmla="*/ 6922 w 52888"/>
                    <a:gd name="connsiteY2" fmla="*/ 12351 h 66373"/>
                    <a:gd name="connsiteX3" fmla="*/ 2872 w 52888"/>
                    <a:gd name="connsiteY3" fmla="*/ 21665 h 66373"/>
                    <a:gd name="connsiteX4" fmla="*/ 2062 w 52888"/>
                    <a:gd name="connsiteY4" fmla="*/ 52036 h 66373"/>
                    <a:gd name="connsiteX5" fmla="*/ 17855 w 52888"/>
                    <a:gd name="connsiteY5" fmla="*/ 66209 h 66373"/>
                    <a:gd name="connsiteX6" fmla="*/ 44582 w 52888"/>
                    <a:gd name="connsiteY6" fmla="*/ 53656 h 66373"/>
                    <a:gd name="connsiteX7" fmla="*/ 52681 w 52888"/>
                    <a:gd name="connsiteY7" fmla="*/ 38673 h 66373"/>
                    <a:gd name="connsiteX8" fmla="*/ 36483 w 52888"/>
                    <a:gd name="connsiteY8" fmla="*/ 6277 h 66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88" h="66373">
                      <a:moveTo>
                        <a:pt x="36888" y="6682"/>
                      </a:moveTo>
                      <a:cubicBezTo>
                        <a:pt x="25954" y="-2227"/>
                        <a:pt x="10566" y="-3847"/>
                        <a:pt x="6922" y="11946"/>
                      </a:cubicBezTo>
                      <a:cubicBezTo>
                        <a:pt x="6922" y="11946"/>
                        <a:pt x="6922" y="11946"/>
                        <a:pt x="6922" y="12351"/>
                      </a:cubicBezTo>
                      <a:cubicBezTo>
                        <a:pt x="5302" y="15591"/>
                        <a:pt x="4087" y="18830"/>
                        <a:pt x="2872" y="21665"/>
                      </a:cubicBezTo>
                      <a:cubicBezTo>
                        <a:pt x="-367" y="30169"/>
                        <a:pt x="-1177" y="43127"/>
                        <a:pt x="2062" y="52036"/>
                      </a:cubicBezTo>
                      <a:cubicBezTo>
                        <a:pt x="4897" y="59730"/>
                        <a:pt x="9756" y="64995"/>
                        <a:pt x="17855" y="66209"/>
                      </a:cubicBezTo>
                      <a:cubicBezTo>
                        <a:pt x="26359" y="67424"/>
                        <a:pt x="38103" y="61755"/>
                        <a:pt x="44582" y="53656"/>
                      </a:cubicBezTo>
                      <a:cubicBezTo>
                        <a:pt x="49441" y="50821"/>
                        <a:pt x="51871" y="44342"/>
                        <a:pt x="52681" y="38673"/>
                      </a:cubicBezTo>
                      <a:cubicBezTo>
                        <a:pt x="54301" y="25715"/>
                        <a:pt x="46202" y="13971"/>
                        <a:pt x="36483" y="6277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50" name="شكل حر: شكل 3649">
                  <a:extLst>
                    <a:ext uri="{FF2B5EF4-FFF2-40B4-BE49-F238E27FC236}">
                      <a16:creationId xmlns:a16="http://schemas.microsoft.com/office/drawing/2014/main" id="{43B63E4F-96B0-7D0B-4FBA-CE32A2B87680}"/>
                    </a:ext>
                  </a:extLst>
                </p:cNvPr>
                <p:cNvSpPr/>
                <p:nvPr/>
              </p:nvSpPr>
              <p:spPr>
                <a:xfrm>
                  <a:off x="5474553" y="2241065"/>
                  <a:ext cx="75915" cy="96417"/>
                </a:xfrm>
                <a:custGeom>
                  <a:avLst/>
                  <a:gdLst>
                    <a:gd name="connsiteX0" fmla="*/ 52493 w 75915"/>
                    <a:gd name="connsiteY0" fmla="*/ 1435 h 96417"/>
                    <a:gd name="connsiteX1" fmla="*/ 2279 w 75915"/>
                    <a:gd name="connsiteY1" fmla="*/ 40715 h 96417"/>
                    <a:gd name="connsiteX2" fmla="*/ 3089 w 75915"/>
                    <a:gd name="connsiteY2" fmla="*/ 41525 h 96417"/>
                    <a:gd name="connsiteX3" fmla="*/ 3899 w 75915"/>
                    <a:gd name="connsiteY3" fmla="*/ 85260 h 96417"/>
                    <a:gd name="connsiteX4" fmla="*/ 68286 w 75915"/>
                    <a:gd name="connsiteY4" fmla="*/ 59343 h 96417"/>
                    <a:gd name="connsiteX5" fmla="*/ 52493 w 75915"/>
                    <a:gd name="connsiteY5" fmla="*/ 1840 h 96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5915" h="96417">
                      <a:moveTo>
                        <a:pt x="52493" y="1435"/>
                      </a:moveTo>
                      <a:cubicBezTo>
                        <a:pt x="29816" y="-6259"/>
                        <a:pt x="2279" y="18443"/>
                        <a:pt x="2279" y="40715"/>
                      </a:cubicBezTo>
                      <a:cubicBezTo>
                        <a:pt x="2279" y="41120"/>
                        <a:pt x="2684" y="41525"/>
                        <a:pt x="3089" y="41525"/>
                      </a:cubicBezTo>
                      <a:cubicBezTo>
                        <a:pt x="-555" y="56913"/>
                        <a:pt x="-1770" y="73516"/>
                        <a:pt x="3899" y="85260"/>
                      </a:cubicBezTo>
                      <a:cubicBezTo>
                        <a:pt x="17263" y="113606"/>
                        <a:pt x="54923" y="81615"/>
                        <a:pt x="68286" y="59343"/>
                      </a:cubicBezTo>
                      <a:cubicBezTo>
                        <a:pt x="82864" y="41525"/>
                        <a:pt x="75980" y="9939"/>
                        <a:pt x="52493" y="1840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51" name="شكل حر: شكل 3650">
                  <a:extLst>
                    <a:ext uri="{FF2B5EF4-FFF2-40B4-BE49-F238E27FC236}">
                      <a16:creationId xmlns:a16="http://schemas.microsoft.com/office/drawing/2014/main" id="{58980EF2-D1DE-BFFF-845B-330B45E55682}"/>
                    </a:ext>
                  </a:extLst>
                </p:cNvPr>
                <p:cNvSpPr/>
                <p:nvPr/>
              </p:nvSpPr>
              <p:spPr>
                <a:xfrm>
                  <a:off x="5500058" y="2376102"/>
                  <a:ext cx="51497" cy="64489"/>
                </a:xfrm>
                <a:custGeom>
                  <a:avLst/>
                  <a:gdLst>
                    <a:gd name="connsiteX0" fmla="*/ 41161 w 51497"/>
                    <a:gd name="connsiteY0" fmla="*/ 8535 h 64489"/>
                    <a:gd name="connsiteX1" fmla="*/ 7550 w 51497"/>
                    <a:gd name="connsiteY1" fmla="*/ 4080 h 64489"/>
                    <a:gd name="connsiteX2" fmla="*/ 6740 w 51497"/>
                    <a:gd name="connsiteY2" fmla="*/ 4080 h 64489"/>
                    <a:gd name="connsiteX3" fmla="*/ 6335 w 51497"/>
                    <a:gd name="connsiteY3" fmla="*/ 55104 h 64489"/>
                    <a:gd name="connsiteX4" fmla="*/ 44805 w 51497"/>
                    <a:gd name="connsiteY4" fmla="*/ 52269 h 64489"/>
                    <a:gd name="connsiteX5" fmla="*/ 41161 w 51497"/>
                    <a:gd name="connsiteY5" fmla="*/ 8130 h 64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1497" h="64489">
                      <a:moveTo>
                        <a:pt x="41161" y="8535"/>
                      </a:moveTo>
                      <a:cubicBezTo>
                        <a:pt x="30227" y="1246"/>
                        <a:pt x="14839" y="-4019"/>
                        <a:pt x="7550" y="4080"/>
                      </a:cubicBezTo>
                      <a:cubicBezTo>
                        <a:pt x="7550" y="4080"/>
                        <a:pt x="7145" y="4080"/>
                        <a:pt x="6740" y="4080"/>
                      </a:cubicBezTo>
                      <a:cubicBezTo>
                        <a:pt x="-1764" y="18659"/>
                        <a:pt x="-2574" y="40931"/>
                        <a:pt x="6335" y="55104"/>
                      </a:cubicBezTo>
                      <a:cubicBezTo>
                        <a:pt x="15649" y="70087"/>
                        <a:pt x="36302" y="65633"/>
                        <a:pt x="44805" y="52269"/>
                      </a:cubicBezTo>
                      <a:cubicBezTo>
                        <a:pt x="53309" y="39716"/>
                        <a:pt x="55334" y="17849"/>
                        <a:pt x="41161" y="8130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52" name="شكل حر: شكل 3651">
                  <a:extLst>
                    <a:ext uri="{FF2B5EF4-FFF2-40B4-BE49-F238E27FC236}">
                      <a16:creationId xmlns:a16="http://schemas.microsoft.com/office/drawing/2014/main" id="{18DD3E7B-BDE3-BE8F-3CEE-6193847215F7}"/>
                    </a:ext>
                  </a:extLst>
                </p:cNvPr>
                <p:cNvSpPr/>
                <p:nvPr/>
              </p:nvSpPr>
              <p:spPr>
                <a:xfrm>
                  <a:off x="5394149" y="2585137"/>
                  <a:ext cx="39211" cy="45588"/>
                </a:xfrm>
                <a:custGeom>
                  <a:avLst/>
                  <a:gdLst>
                    <a:gd name="connsiteX0" fmla="*/ 35304 w 39211"/>
                    <a:gd name="connsiteY0" fmla="*/ 6833 h 45588"/>
                    <a:gd name="connsiteX1" fmla="*/ 13032 w 39211"/>
                    <a:gd name="connsiteY1" fmla="*/ 759 h 45588"/>
                    <a:gd name="connsiteX2" fmla="*/ 4933 w 39211"/>
                    <a:gd name="connsiteY2" fmla="*/ 10073 h 45588"/>
                    <a:gd name="connsiteX3" fmla="*/ 74 w 39211"/>
                    <a:gd name="connsiteY3" fmla="*/ 29916 h 45588"/>
                    <a:gd name="connsiteX4" fmla="*/ 19916 w 39211"/>
                    <a:gd name="connsiteY4" fmla="*/ 44899 h 45588"/>
                    <a:gd name="connsiteX5" fmla="*/ 37734 w 39211"/>
                    <a:gd name="connsiteY5" fmla="*/ 29511 h 45588"/>
                    <a:gd name="connsiteX6" fmla="*/ 35304 w 39211"/>
                    <a:gd name="connsiteY6" fmla="*/ 7238 h 45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211" h="45588">
                      <a:moveTo>
                        <a:pt x="35304" y="6833"/>
                      </a:moveTo>
                      <a:cubicBezTo>
                        <a:pt x="29635" y="759"/>
                        <a:pt x="21536" y="-1265"/>
                        <a:pt x="13032" y="759"/>
                      </a:cubicBezTo>
                      <a:cubicBezTo>
                        <a:pt x="9388" y="1569"/>
                        <a:pt x="6553" y="5619"/>
                        <a:pt x="4933" y="10073"/>
                      </a:cubicBezTo>
                      <a:cubicBezTo>
                        <a:pt x="884" y="15742"/>
                        <a:pt x="-331" y="22627"/>
                        <a:pt x="74" y="29916"/>
                      </a:cubicBezTo>
                      <a:cubicBezTo>
                        <a:pt x="884" y="41659"/>
                        <a:pt x="8173" y="47733"/>
                        <a:pt x="19916" y="44899"/>
                      </a:cubicBezTo>
                      <a:cubicBezTo>
                        <a:pt x="28015" y="42874"/>
                        <a:pt x="34494" y="37610"/>
                        <a:pt x="37734" y="29511"/>
                      </a:cubicBezTo>
                      <a:cubicBezTo>
                        <a:pt x="40164" y="23436"/>
                        <a:pt x="39759" y="12503"/>
                        <a:pt x="35304" y="7238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53" name="شكل حر: شكل 3652">
                  <a:extLst>
                    <a:ext uri="{FF2B5EF4-FFF2-40B4-BE49-F238E27FC236}">
                      <a16:creationId xmlns:a16="http://schemas.microsoft.com/office/drawing/2014/main" id="{8C2340E0-2672-002A-B3A8-EB7E023D3CB7}"/>
                    </a:ext>
                  </a:extLst>
                </p:cNvPr>
                <p:cNvSpPr/>
                <p:nvPr/>
              </p:nvSpPr>
              <p:spPr>
                <a:xfrm>
                  <a:off x="5335407" y="2296137"/>
                  <a:ext cx="48846" cy="70450"/>
                </a:xfrm>
                <a:custGeom>
                  <a:avLst/>
                  <a:gdLst>
                    <a:gd name="connsiteX0" fmla="*/ 43428 w 48846"/>
                    <a:gd name="connsiteY0" fmla="*/ 7916 h 70450"/>
                    <a:gd name="connsiteX1" fmla="*/ 17916 w 48846"/>
                    <a:gd name="connsiteY1" fmla="*/ 1031 h 70450"/>
                    <a:gd name="connsiteX2" fmla="*/ 98 w 48846"/>
                    <a:gd name="connsiteY2" fmla="*/ 25733 h 70450"/>
                    <a:gd name="connsiteX3" fmla="*/ 18321 w 48846"/>
                    <a:gd name="connsiteY3" fmla="*/ 69468 h 70450"/>
                    <a:gd name="connsiteX4" fmla="*/ 37758 w 48846"/>
                    <a:gd name="connsiteY4" fmla="*/ 60559 h 70450"/>
                    <a:gd name="connsiteX5" fmla="*/ 48287 w 48846"/>
                    <a:gd name="connsiteY5" fmla="*/ 33427 h 70450"/>
                    <a:gd name="connsiteX6" fmla="*/ 43428 w 48846"/>
                    <a:gd name="connsiteY6" fmla="*/ 7511 h 70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46" h="70450">
                      <a:moveTo>
                        <a:pt x="43428" y="7916"/>
                      </a:moveTo>
                      <a:cubicBezTo>
                        <a:pt x="36543" y="1436"/>
                        <a:pt x="26825" y="-1803"/>
                        <a:pt x="17916" y="1031"/>
                      </a:cubicBezTo>
                      <a:cubicBezTo>
                        <a:pt x="4957" y="-993"/>
                        <a:pt x="908" y="14800"/>
                        <a:pt x="98" y="25733"/>
                      </a:cubicBezTo>
                      <a:cubicBezTo>
                        <a:pt x="-712" y="41526"/>
                        <a:pt x="3338" y="61369"/>
                        <a:pt x="18321" y="69468"/>
                      </a:cubicBezTo>
                      <a:cubicBezTo>
                        <a:pt x="25205" y="73112"/>
                        <a:pt x="34114" y="65823"/>
                        <a:pt x="37758" y="60559"/>
                      </a:cubicBezTo>
                      <a:cubicBezTo>
                        <a:pt x="43832" y="52865"/>
                        <a:pt x="47072" y="43146"/>
                        <a:pt x="48287" y="33427"/>
                      </a:cubicBezTo>
                      <a:cubicBezTo>
                        <a:pt x="49502" y="25733"/>
                        <a:pt x="49097" y="13180"/>
                        <a:pt x="43428" y="7511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54" name="شكل حر: شكل 3653">
                  <a:extLst>
                    <a:ext uri="{FF2B5EF4-FFF2-40B4-BE49-F238E27FC236}">
                      <a16:creationId xmlns:a16="http://schemas.microsoft.com/office/drawing/2014/main" id="{1CD24995-587E-22FA-F99C-56745C33E3E6}"/>
                    </a:ext>
                  </a:extLst>
                </p:cNvPr>
                <p:cNvSpPr/>
                <p:nvPr/>
              </p:nvSpPr>
              <p:spPr>
                <a:xfrm>
                  <a:off x="5489330" y="2138023"/>
                  <a:ext cx="64030" cy="61147"/>
                </a:xfrm>
                <a:custGeom>
                  <a:avLst/>
                  <a:gdLst>
                    <a:gd name="connsiteX0" fmla="*/ 57153 w 64030"/>
                    <a:gd name="connsiteY0" fmla="*/ 11339 h 61147"/>
                    <a:gd name="connsiteX1" fmla="*/ 42575 w 64030"/>
                    <a:gd name="connsiteY1" fmla="*/ 5669 h 61147"/>
                    <a:gd name="connsiteX2" fmla="*/ 24353 w 64030"/>
                    <a:gd name="connsiteY2" fmla="*/ 0 h 61147"/>
                    <a:gd name="connsiteX3" fmla="*/ 23138 w 64030"/>
                    <a:gd name="connsiteY3" fmla="*/ 1215 h 61147"/>
                    <a:gd name="connsiteX4" fmla="*/ 22733 w 64030"/>
                    <a:gd name="connsiteY4" fmla="*/ 1215 h 61147"/>
                    <a:gd name="connsiteX5" fmla="*/ 6940 w 64030"/>
                    <a:gd name="connsiteY5" fmla="*/ 14173 h 61147"/>
                    <a:gd name="connsiteX6" fmla="*/ 18683 w 64030"/>
                    <a:gd name="connsiteY6" fmla="*/ 61147 h 61147"/>
                    <a:gd name="connsiteX7" fmla="*/ 62418 w 64030"/>
                    <a:gd name="connsiteY7" fmla="*/ 32801 h 61147"/>
                    <a:gd name="connsiteX8" fmla="*/ 57153 w 64030"/>
                    <a:gd name="connsiteY8" fmla="*/ 10934 h 61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4030" h="61147">
                      <a:moveTo>
                        <a:pt x="57153" y="11339"/>
                      </a:moveTo>
                      <a:cubicBezTo>
                        <a:pt x="52699" y="8504"/>
                        <a:pt x="47030" y="8099"/>
                        <a:pt x="42575" y="5669"/>
                      </a:cubicBezTo>
                      <a:cubicBezTo>
                        <a:pt x="36906" y="2430"/>
                        <a:pt x="30832" y="2025"/>
                        <a:pt x="24353" y="0"/>
                      </a:cubicBezTo>
                      <a:cubicBezTo>
                        <a:pt x="23543" y="0"/>
                        <a:pt x="23138" y="405"/>
                        <a:pt x="23138" y="1215"/>
                      </a:cubicBezTo>
                      <a:cubicBezTo>
                        <a:pt x="23138" y="1215"/>
                        <a:pt x="23138" y="1215"/>
                        <a:pt x="22733" y="1215"/>
                      </a:cubicBezTo>
                      <a:cubicBezTo>
                        <a:pt x="15849" y="2430"/>
                        <a:pt x="10989" y="8504"/>
                        <a:pt x="6940" y="14173"/>
                      </a:cubicBezTo>
                      <a:cubicBezTo>
                        <a:pt x="-2374" y="28346"/>
                        <a:pt x="-5614" y="61147"/>
                        <a:pt x="18683" y="61147"/>
                      </a:cubicBezTo>
                      <a:cubicBezTo>
                        <a:pt x="34476" y="61147"/>
                        <a:pt x="57153" y="48189"/>
                        <a:pt x="62418" y="32801"/>
                      </a:cubicBezTo>
                      <a:cubicBezTo>
                        <a:pt x="65252" y="24702"/>
                        <a:pt x="64848" y="15793"/>
                        <a:pt x="57153" y="10934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55" name="شكل حر: شكل 3654">
                  <a:extLst>
                    <a:ext uri="{FF2B5EF4-FFF2-40B4-BE49-F238E27FC236}">
                      <a16:creationId xmlns:a16="http://schemas.microsoft.com/office/drawing/2014/main" id="{48EC3E11-AC3D-A05D-1C40-0E091DB801B4}"/>
                    </a:ext>
                  </a:extLst>
                </p:cNvPr>
                <p:cNvSpPr/>
                <p:nvPr/>
              </p:nvSpPr>
              <p:spPr>
                <a:xfrm>
                  <a:off x="5848171" y="2304052"/>
                  <a:ext cx="46681" cy="55073"/>
                </a:xfrm>
                <a:custGeom>
                  <a:avLst/>
                  <a:gdLst>
                    <a:gd name="connsiteX0" fmla="*/ 31181 w 46681"/>
                    <a:gd name="connsiteY0" fmla="*/ 12958 h 55073"/>
                    <a:gd name="connsiteX1" fmla="*/ 18628 w 46681"/>
                    <a:gd name="connsiteY1" fmla="*/ 4859 h 55073"/>
                    <a:gd name="connsiteX2" fmla="*/ 5669 w 46681"/>
                    <a:gd name="connsiteY2" fmla="*/ 0 h 55073"/>
                    <a:gd name="connsiteX3" fmla="*/ 3240 w 46681"/>
                    <a:gd name="connsiteY3" fmla="*/ 2835 h 55073"/>
                    <a:gd name="connsiteX4" fmla="*/ 3240 w 46681"/>
                    <a:gd name="connsiteY4" fmla="*/ 6074 h 55073"/>
                    <a:gd name="connsiteX5" fmla="*/ 405 w 46681"/>
                    <a:gd name="connsiteY5" fmla="*/ 16198 h 55073"/>
                    <a:gd name="connsiteX6" fmla="*/ 0 w 46681"/>
                    <a:gd name="connsiteY6" fmla="*/ 25107 h 55073"/>
                    <a:gd name="connsiteX7" fmla="*/ 3240 w 46681"/>
                    <a:gd name="connsiteY7" fmla="*/ 38875 h 55073"/>
                    <a:gd name="connsiteX8" fmla="*/ 10934 w 46681"/>
                    <a:gd name="connsiteY8" fmla="*/ 49404 h 55073"/>
                    <a:gd name="connsiteX9" fmla="*/ 25512 w 46681"/>
                    <a:gd name="connsiteY9" fmla="*/ 55073 h 55073"/>
                    <a:gd name="connsiteX10" fmla="*/ 37660 w 46681"/>
                    <a:gd name="connsiteY10" fmla="*/ 51428 h 55073"/>
                    <a:gd name="connsiteX11" fmla="*/ 46569 w 46681"/>
                    <a:gd name="connsiteY11" fmla="*/ 32801 h 55073"/>
                    <a:gd name="connsiteX12" fmla="*/ 31181 w 46681"/>
                    <a:gd name="connsiteY12" fmla="*/ 13363 h 55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6681" h="55073">
                      <a:moveTo>
                        <a:pt x="31181" y="12958"/>
                      </a:moveTo>
                      <a:cubicBezTo>
                        <a:pt x="26727" y="10124"/>
                        <a:pt x="22677" y="8099"/>
                        <a:pt x="18628" y="4859"/>
                      </a:cubicBezTo>
                      <a:cubicBezTo>
                        <a:pt x="14578" y="1620"/>
                        <a:pt x="10934" y="0"/>
                        <a:pt x="5669" y="0"/>
                      </a:cubicBezTo>
                      <a:cubicBezTo>
                        <a:pt x="4454" y="0"/>
                        <a:pt x="3240" y="1620"/>
                        <a:pt x="3240" y="2835"/>
                      </a:cubicBezTo>
                      <a:cubicBezTo>
                        <a:pt x="3240" y="4050"/>
                        <a:pt x="3240" y="4859"/>
                        <a:pt x="3240" y="6074"/>
                      </a:cubicBezTo>
                      <a:cubicBezTo>
                        <a:pt x="2430" y="9314"/>
                        <a:pt x="810" y="12553"/>
                        <a:pt x="405" y="16198"/>
                      </a:cubicBezTo>
                      <a:cubicBezTo>
                        <a:pt x="405" y="19033"/>
                        <a:pt x="0" y="22272"/>
                        <a:pt x="0" y="25107"/>
                      </a:cubicBezTo>
                      <a:cubicBezTo>
                        <a:pt x="0" y="29966"/>
                        <a:pt x="1215" y="34421"/>
                        <a:pt x="3240" y="38875"/>
                      </a:cubicBezTo>
                      <a:cubicBezTo>
                        <a:pt x="4859" y="42925"/>
                        <a:pt x="7694" y="46569"/>
                        <a:pt x="10934" y="49404"/>
                      </a:cubicBezTo>
                      <a:cubicBezTo>
                        <a:pt x="15793" y="53048"/>
                        <a:pt x="19438" y="55073"/>
                        <a:pt x="25512" y="55073"/>
                      </a:cubicBezTo>
                      <a:cubicBezTo>
                        <a:pt x="29966" y="55073"/>
                        <a:pt x="34016" y="53858"/>
                        <a:pt x="37660" y="51428"/>
                      </a:cubicBezTo>
                      <a:cubicBezTo>
                        <a:pt x="43734" y="47784"/>
                        <a:pt x="47379" y="40090"/>
                        <a:pt x="46569" y="32801"/>
                      </a:cubicBezTo>
                      <a:cubicBezTo>
                        <a:pt x="45759" y="23892"/>
                        <a:pt x="38470" y="17818"/>
                        <a:pt x="31181" y="13363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56" name="شكل حر: شكل 3655">
                  <a:extLst>
                    <a:ext uri="{FF2B5EF4-FFF2-40B4-BE49-F238E27FC236}">
                      <a16:creationId xmlns:a16="http://schemas.microsoft.com/office/drawing/2014/main" id="{653342A3-2A18-6EFF-7616-6D34BC79D4E5}"/>
                    </a:ext>
                  </a:extLst>
                </p:cNvPr>
                <p:cNvSpPr/>
                <p:nvPr/>
              </p:nvSpPr>
              <p:spPr>
                <a:xfrm>
                  <a:off x="5951838" y="2291379"/>
                  <a:ext cx="83956" cy="122921"/>
                </a:xfrm>
                <a:custGeom>
                  <a:avLst/>
                  <a:gdLst>
                    <a:gd name="connsiteX0" fmla="*/ 60337 w 83956"/>
                    <a:gd name="connsiteY0" fmla="*/ 6194 h 122921"/>
                    <a:gd name="connsiteX1" fmla="*/ 3240 w 83956"/>
                    <a:gd name="connsiteY1" fmla="*/ 29276 h 122921"/>
                    <a:gd name="connsiteX2" fmla="*/ 2835 w 83956"/>
                    <a:gd name="connsiteY2" fmla="*/ 24822 h 122921"/>
                    <a:gd name="connsiteX3" fmla="*/ 1215 w 83956"/>
                    <a:gd name="connsiteY3" fmla="*/ 24822 h 122921"/>
                    <a:gd name="connsiteX4" fmla="*/ 810 w 83956"/>
                    <a:gd name="connsiteY4" fmla="*/ 39400 h 122921"/>
                    <a:gd name="connsiteX5" fmla="*/ 0 w 83956"/>
                    <a:gd name="connsiteY5" fmla="*/ 50739 h 122921"/>
                    <a:gd name="connsiteX6" fmla="*/ 810 w 83956"/>
                    <a:gd name="connsiteY6" fmla="*/ 51953 h 122921"/>
                    <a:gd name="connsiteX7" fmla="*/ 7289 w 83956"/>
                    <a:gd name="connsiteY7" fmla="*/ 101357 h 122921"/>
                    <a:gd name="connsiteX8" fmla="*/ 61552 w 83956"/>
                    <a:gd name="connsiteY8" fmla="*/ 106216 h 122921"/>
                    <a:gd name="connsiteX9" fmla="*/ 60742 w 83956"/>
                    <a:gd name="connsiteY9" fmla="*/ 6599 h 122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3956" h="122921">
                      <a:moveTo>
                        <a:pt x="60337" y="6194"/>
                      </a:moveTo>
                      <a:cubicBezTo>
                        <a:pt x="32396" y="-9194"/>
                        <a:pt x="10934" y="6194"/>
                        <a:pt x="3240" y="29276"/>
                      </a:cubicBezTo>
                      <a:cubicBezTo>
                        <a:pt x="3240" y="27656"/>
                        <a:pt x="3240" y="26037"/>
                        <a:pt x="2835" y="24822"/>
                      </a:cubicBezTo>
                      <a:cubicBezTo>
                        <a:pt x="2835" y="24012"/>
                        <a:pt x="1620" y="24012"/>
                        <a:pt x="1215" y="24822"/>
                      </a:cubicBezTo>
                      <a:cubicBezTo>
                        <a:pt x="1215" y="29681"/>
                        <a:pt x="1215" y="34136"/>
                        <a:pt x="810" y="39400"/>
                      </a:cubicBezTo>
                      <a:cubicBezTo>
                        <a:pt x="405" y="43044"/>
                        <a:pt x="0" y="46689"/>
                        <a:pt x="0" y="50739"/>
                      </a:cubicBezTo>
                      <a:cubicBezTo>
                        <a:pt x="0" y="51548"/>
                        <a:pt x="0" y="51548"/>
                        <a:pt x="810" y="51953"/>
                      </a:cubicBezTo>
                      <a:cubicBezTo>
                        <a:pt x="810" y="68961"/>
                        <a:pt x="2025" y="85969"/>
                        <a:pt x="7289" y="101357"/>
                      </a:cubicBezTo>
                      <a:cubicBezTo>
                        <a:pt x="17818" y="132133"/>
                        <a:pt x="42925" y="126464"/>
                        <a:pt x="61552" y="106216"/>
                      </a:cubicBezTo>
                      <a:cubicBezTo>
                        <a:pt x="85444" y="80300"/>
                        <a:pt x="97188" y="27251"/>
                        <a:pt x="60742" y="6599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57" name="شكل حر: شكل 3656">
                  <a:extLst>
                    <a:ext uri="{FF2B5EF4-FFF2-40B4-BE49-F238E27FC236}">
                      <a16:creationId xmlns:a16="http://schemas.microsoft.com/office/drawing/2014/main" id="{C35CEABE-D680-A681-1E79-C82E13258300}"/>
                    </a:ext>
                  </a:extLst>
                </p:cNvPr>
                <p:cNvSpPr/>
                <p:nvPr/>
              </p:nvSpPr>
              <p:spPr>
                <a:xfrm>
                  <a:off x="5794397" y="2538752"/>
                  <a:ext cx="87555" cy="98983"/>
                </a:xfrm>
                <a:custGeom>
                  <a:avLst/>
                  <a:gdLst>
                    <a:gd name="connsiteX0" fmla="*/ 74021 w 87555"/>
                    <a:gd name="connsiteY0" fmla="*/ 20013 h 98983"/>
                    <a:gd name="connsiteX1" fmla="*/ 36361 w 87555"/>
                    <a:gd name="connsiteY1" fmla="*/ 3815 h 98983"/>
                    <a:gd name="connsiteX2" fmla="*/ 3155 w 87555"/>
                    <a:gd name="connsiteY2" fmla="*/ 29327 h 98983"/>
                    <a:gd name="connsiteX3" fmla="*/ 6799 w 87555"/>
                    <a:gd name="connsiteY3" fmla="*/ 77921 h 98983"/>
                    <a:gd name="connsiteX4" fmla="*/ 69566 w 87555"/>
                    <a:gd name="connsiteY4" fmla="*/ 83590 h 98983"/>
                    <a:gd name="connsiteX5" fmla="*/ 72806 w 87555"/>
                    <a:gd name="connsiteY5" fmla="*/ 82780 h 98983"/>
                    <a:gd name="connsiteX6" fmla="*/ 74021 w 87555"/>
                    <a:gd name="connsiteY6" fmla="*/ 20013 h 9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7555" h="98983">
                      <a:moveTo>
                        <a:pt x="74021" y="20013"/>
                      </a:moveTo>
                      <a:cubicBezTo>
                        <a:pt x="65517" y="10295"/>
                        <a:pt x="48104" y="-7928"/>
                        <a:pt x="36361" y="3815"/>
                      </a:cubicBezTo>
                      <a:cubicBezTo>
                        <a:pt x="23402" y="8675"/>
                        <a:pt x="8419" y="15559"/>
                        <a:pt x="3155" y="29327"/>
                      </a:cubicBezTo>
                      <a:cubicBezTo>
                        <a:pt x="-2515" y="45120"/>
                        <a:pt x="-85" y="62938"/>
                        <a:pt x="6799" y="77921"/>
                      </a:cubicBezTo>
                      <a:cubicBezTo>
                        <a:pt x="20567" y="107077"/>
                        <a:pt x="50939" y="103028"/>
                        <a:pt x="69566" y="83590"/>
                      </a:cubicBezTo>
                      <a:cubicBezTo>
                        <a:pt x="70781" y="83590"/>
                        <a:pt x="71996" y="83590"/>
                        <a:pt x="72806" y="82780"/>
                      </a:cubicBezTo>
                      <a:cubicBezTo>
                        <a:pt x="94268" y="64963"/>
                        <a:pt x="90219" y="39046"/>
                        <a:pt x="74021" y="20013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58" name="شكل حر: شكل 3657">
                  <a:extLst>
                    <a:ext uri="{FF2B5EF4-FFF2-40B4-BE49-F238E27FC236}">
                      <a16:creationId xmlns:a16="http://schemas.microsoft.com/office/drawing/2014/main" id="{77A126D4-815F-A6BC-B3BC-46743900D290}"/>
                    </a:ext>
                  </a:extLst>
                </p:cNvPr>
                <p:cNvSpPr/>
                <p:nvPr/>
              </p:nvSpPr>
              <p:spPr>
                <a:xfrm>
                  <a:off x="5987765" y="2511331"/>
                  <a:ext cx="60261" cy="64534"/>
                </a:xfrm>
                <a:custGeom>
                  <a:avLst/>
                  <a:gdLst>
                    <a:gd name="connsiteX0" fmla="*/ 55592 w 60261"/>
                    <a:gd name="connsiteY0" fmla="*/ 16253 h 64534"/>
                    <a:gd name="connsiteX1" fmla="*/ 28055 w 60261"/>
                    <a:gd name="connsiteY1" fmla="*/ 1674 h 64534"/>
                    <a:gd name="connsiteX2" fmla="*/ 8212 w 60261"/>
                    <a:gd name="connsiteY2" fmla="*/ 16658 h 64534"/>
                    <a:gd name="connsiteX3" fmla="*/ 1328 w 60261"/>
                    <a:gd name="connsiteY3" fmla="*/ 50673 h 64534"/>
                    <a:gd name="connsiteX4" fmla="*/ 22386 w 60261"/>
                    <a:gd name="connsiteY4" fmla="*/ 64441 h 64534"/>
                    <a:gd name="connsiteX5" fmla="*/ 50732 w 60261"/>
                    <a:gd name="connsiteY5" fmla="*/ 52293 h 64534"/>
                    <a:gd name="connsiteX6" fmla="*/ 59236 w 60261"/>
                    <a:gd name="connsiteY6" fmla="*/ 40954 h 64534"/>
                    <a:gd name="connsiteX7" fmla="*/ 55592 w 60261"/>
                    <a:gd name="connsiteY7" fmla="*/ 15848 h 64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261" h="64534">
                      <a:moveTo>
                        <a:pt x="55592" y="16253"/>
                      </a:moveTo>
                      <a:cubicBezTo>
                        <a:pt x="51542" y="7344"/>
                        <a:pt x="37774" y="-4400"/>
                        <a:pt x="28055" y="1674"/>
                      </a:cubicBezTo>
                      <a:cubicBezTo>
                        <a:pt x="19551" y="2889"/>
                        <a:pt x="13072" y="10178"/>
                        <a:pt x="8212" y="16658"/>
                      </a:cubicBezTo>
                      <a:cubicBezTo>
                        <a:pt x="923" y="26376"/>
                        <a:pt x="-1911" y="38930"/>
                        <a:pt x="1328" y="50673"/>
                      </a:cubicBezTo>
                      <a:cubicBezTo>
                        <a:pt x="4163" y="60797"/>
                        <a:pt x="12667" y="65251"/>
                        <a:pt x="22386" y="64441"/>
                      </a:cubicBezTo>
                      <a:cubicBezTo>
                        <a:pt x="30080" y="64037"/>
                        <a:pt x="45873" y="59177"/>
                        <a:pt x="50732" y="52293"/>
                      </a:cubicBezTo>
                      <a:cubicBezTo>
                        <a:pt x="55187" y="50673"/>
                        <a:pt x="57616" y="45004"/>
                        <a:pt x="59236" y="40954"/>
                      </a:cubicBezTo>
                      <a:cubicBezTo>
                        <a:pt x="62071" y="33260"/>
                        <a:pt x="58426" y="23137"/>
                        <a:pt x="55592" y="15848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59" name="شكل حر: شكل 3658">
                  <a:extLst>
                    <a:ext uri="{FF2B5EF4-FFF2-40B4-BE49-F238E27FC236}">
                      <a16:creationId xmlns:a16="http://schemas.microsoft.com/office/drawing/2014/main" id="{C665ADB1-30A3-8E84-2F8F-AD7975CE7A48}"/>
                    </a:ext>
                  </a:extLst>
                </p:cNvPr>
                <p:cNvSpPr/>
                <p:nvPr/>
              </p:nvSpPr>
              <p:spPr>
                <a:xfrm>
                  <a:off x="6183508" y="2407260"/>
                  <a:ext cx="79959" cy="94348"/>
                </a:xfrm>
                <a:custGeom>
                  <a:avLst/>
                  <a:gdLst>
                    <a:gd name="connsiteX0" fmla="*/ 78520 w 79959"/>
                    <a:gd name="connsiteY0" fmla="*/ 42574 h 94348"/>
                    <a:gd name="connsiteX1" fmla="*/ 47744 w 79959"/>
                    <a:gd name="connsiteY1" fmla="*/ 9773 h 94348"/>
                    <a:gd name="connsiteX2" fmla="*/ 10084 w 79959"/>
                    <a:gd name="connsiteY2" fmla="*/ 1674 h 94348"/>
                    <a:gd name="connsiteX3" fmla="*/ 5629 w 79959"/>
                    <a:gd name="connsiteY3" fmla="*/ 1674 h 94348"/>
                    <a:gd name="connsiteX4" fmla="*/ 12514 w 79959"/>
                    <a:gd name="connsiteY4" fmla="*/ 81854 h 94348"/>
                    <a:gd name="connsiteX5" fmla="*/ 68397 w 79959"/>
                    <a:gd name="connsiteY5" fmla="*/ 76589 h 94348"/>
                    <a:gd name="connsiteX6" fmla="*/ 78520 w 79959"/>
                    <a:gd name="connsiteY6" fmla="*/ 42574 h 94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9959" h="94348">
                      <a:moveTo>
                        <a:pt x="78520" y="42574"/>
                      </a:moveTo>
                      <a:cubicBezTo>
                        <a:pt x="74066" y="27591"/>
                        <a:pt x="61107" y="17467"/>
                        <a:pt x="47744" y="9773"/>
                      </a:cubicBezTo>
                      <a:cubicBezTo>
                        <a:pt x="40860" y="6128"/>
                        <a:pt x="20613" y="-1971"/>
                        <a:pt x="10084" y="1674"/>
                      </a:cubicBezTo>
                      <a:cubicBezTo>
                        <a:pt x="9679" y="-351"/>
                        <a:pt x="6439" y="-756"/>
                        <a:pt x="5629" y="1674"/>
                      </a:cubicBezTo>
                      <a:cubicBezTo>
                        <a:pt x="-3279" y="25566"/>
                        <a:pt x="-2065" y="60391"/>
                        <a:pt x="12514" y="81854"/>
                      </a:cubicBezTo>
                      <a:cubicBezTo>
                        <a:pt x="27092" y="103721"/>
                        <a:pt x="54628" y="93597"/>
                        <a:pt x="68397" y="76589"/>
                      </a:cubicBezTo>
                      <a:cubicBezTo>
                        <a:pt x="78925" y="68895"/>
                        <a:pt x="82165" y="55127"/>
                        <a:pt x="78520" y="42574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60" name="شكل حر: شكل 3659">
                  <a:extLst>
                    <a:ext uri="{FF2B5EF4-FFF2-40B4-BE49-F238E27FC236}">
                      <a16:creationId xmlns:a16="http://schemas.microsoft.com/office/drawing/2014/main" id="{B39B2656-9E2F-7437-14E1-E2E9D62B1D4C}"/>
                    </a:ext>
                  </a:extLst>
                </p:cNvPr>
                <p:cNvSpPr/>
                <p:nvPr/>
              </p:nvSpPr>
              <p:spPr>
                <a:xfrm>
                  <a:off x="6105524" y="2568600"/>
                  <a:ext cx="64945" cy="66564"/>
                </a:xfrm>
                <a:custGeom>
                  <a:avLst/>
                  <a:gdLst>
                    <a:gd name="connsiteX0" fmla="*/ 61746 w 64945"/>
                    <a:gd name="connsiteY0" fmla="*/ 20131 h 66564"/>
                    <a:gd name="connsiteX1" fmla="*/ 11127 w 64945"/>
                    <a:gd name="connsiteY1" fmla="*/ 7578 h 66564"/>
                    <a:gd name="connsiteX2" fmla="*/ 1004 w 64945"/>
                    <a:gd name="connsiteY2" fmla="*/ 48072 h 66564"/>
                    <a:gd name="connsiteX3" fmla="*/ 9508 w 64945"/>
                    <a:gd name="connsiteY3" fmla="*/ 65890 h 66564"/>
                    <a:gd name="connsiteX4" fmla="*/ 30970 w 64945"/>
                    <a:gd name="connsiteY4" fmla="*/ 62651 h 66564"/>
                    <a:gd name="connsiteX5" fmla="*/ 61746 w 64945"/>
                    <a:gd name="connsiteY5" fmla="*/ 19726 h 665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945" h="66564">
                      <a:moveTo>
                        <a:pt x="61746" y="20131"/>
                      </a:moveTo>
                      <a:cubicBezTo>
                        <a:pt x="53242" y="6363"/>
                        <a:pt x="21656" y="-9835"/>
                        <a:pt x="11127" y="7578"/>
                      </a:cubicBezTo>
                      <a:cubicBezTo>
                        <a:pt x="-1021" y="13247"/>
                        <a:pt x="-1021" y="36734"/>
                        <a:pt x="1004" y="48072"/>
                      </a:cubicBezTo>
                      <a:cubicBezTo>
                        <a:pt x="2219" y="53742"/>
                        <a:pt x="3029" y="63461"/>
                        <a:pt x="9508" y="65890"/>
                      </a:cubicBezTo>
                      <a:cubicBezTo>
                        <a:pt x="14772" y="68320"/>
                        <a:pt x="25706" y="63461"/>
                        <a:pt x="30970" y="62651"/>
                      </a:cubicBezTo>
                      <a:cubicBezTo>
                        <a:pt x="48788" y="59411"/>
                        <a:pt x="73895" y="39974"/>
                        <a:pt x="61746" y="19726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61" name="شكل حر: شكل 3660">
                  <a:extLst>
                    <a:ext uri="{FF2B5EF4-FFF2-40B4-BE49-F238E27FC236}">
                      <a16:creationId xmlns:a16="http://schemas.microsoft.com/office/drawing/2014/main" id="{8EE7ADD9-5E58-1BC9-57F9-0F8B8C55BD4E}"/>
                    </a:ext>
                  </a:extLst>
                </p:cNvPr>
                <p:cNvSpPr/>
                <p:nvPr/>
              </p:nvSpPr>
              <p:spPr>
                <a:xfrm>
                  <a:off x="6090105" y="2282562"/>
                  <a:ext cx="87302" cy="102137"/>
                </a:xfrm>
                <a:custGeom>
                  <a:avLst/>
                  <a:gdLst>
                    <a:gd name="connsiteX0" fmla="*/ 82025 w 87302"/>
                    <a:gd name="connsiteY0" fmla="*/ 29184 h 102137"/>
                    <a:gd name="connsiteX1" fmla="*/ 53678 w 87302"/>
                    <a:gd name="connsiteY1" fmla="*/ 8937 h 102137"/>
                    <a:gd name="connsiteX2" fmla="*/ 21687 w 87302"/>
                    <a:gd name="connsiteY2" fmla="*/ 28 h 102137"/>
                    <a:gd name="connsiteX3" fmla="*/ 9539 w 87302"/>
                    <a:gd name="connsiteY3" fmla="*/ 6102 h 102137"/>
                    <a:gd name="connsiteX4" fmla="*/ 1035 w 87302"/>
                    <a:gd name="connsiteY4" fmla="*/ 42952 h 102137"/>
                    <a:gd name="connsiteX5" fmla="*/ 25332 w 87302"/>
                    <a:gd name="connsiteY5" fmla="*/ 90736 h 102137"/>
                    <a:gd name="connsiteX6" fmla="*/ 58133 w 87302"/>
                    <a:gd name="connsiteY6" fmla="*/ 99645 h 102137"/>
                    <a:gd name="connsiteX7" fmla="*/ 81215 w 87302"/>
                    <a:gd name="connsiteY7" fmla="*/ 69274 h 102137"/>
                    <a:gd name="connsiteX8" fmla="*/ 84049 w 87302"/>
                    <a:gd name="connsiteY8" fmla="*/ 66844 h 102137"/>
                    <a:gd name="connsiteX9" fmla="*/ 82025 w 87302"/>
                    <a:gd name="connsiteY9" fmla="*/ 29184 h 102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7302" h="102137">
                      <a:moveTo>
                        <a:pt x="82025" y="29184"/>
                      </a:moveTo>
                      <a:cubicBezTo>
                        <a:pt x="76760" y="20275"/>
                        <a:pt x="62992" y="13796"/>
                        <a:pt x="53678" y="8937"/>
                      </a:cubicBezTo>
                      <a:cubicBezTo>
                        <a:pt x="43959" y="3672"/>
                        <a:pt x="33026" y="-377"/>
                        <a:pt x="21687" y="28"/>
                      </a:cubicBezTo>
                      <a:cubicBezTo>
                        <a:pt x="17233" y="28"/>
                        <a:pt x="12373" y="2458"/>
                        <a:pt x="9539" y="6102"/>
                      </a:cubicBezTo>
                      <a:cubicBezTo>
                        <a:pt x="-1800" y="11771"/>
                        <a:pt x="-585" y="33234"/>
                        <a:pt x="1035" y="42952"/>
                      </a:cubicBezTo>
                      <a:cubicBezTo>
                        <a:pt x="3870" y="60365"/>
                        <a:pt x="12373" y="78183"/>
                        <a:pt x="25332" y="90736"/>
                      </a:cubicBezTo>
                      <a:cubicBezTo>
                        <a:pt x="33836" y="98835"/>
                        <a:pt x="46389" y="106124"/>
                        <a:pt x="58133" y="99645"/>
                      </a:cubicBezTo>
                      <a:cubicBezTo>
                        <a:pt x="67447" y="94381"/>
                        <a:pt x="77570" y="81828"/>
                        <a:pt x="81215" y="69274"/>
                      </a:cubicBezTo>
                      <a:cubicBezTo>
                        <a:pt x="82430" y="68869"/>
                        <a:pt x="83239" y="68059"/>
                        <a:pt x="84049" y="66844"/>
                      </a:cubicBezTo>
                      <a:cubicBezTo>
                        <a:pt x="89719" y="57531"/>
                        <a:pt x="87289" y="38498"/>
                        <a:pt x="82025" y="29184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62" name="شكل حر: شكل 3661">
                  <a:extLst>
                    <a:ext uri="{FF2B5EF4-FFF2-40B4-BE49-F238E27FC236}">
                      <a16:creationId xmlns:a16="http://schemas.microsoft.com/office/drawing/2014/main" id="{2B3B4ED0-9705-CEC9-B506-56F167F04434}"/>
                    </a:ext>
                  </a:extLst>
                </p:cNvPr>
                <p:cNvSpPr/>
                <p:nvPr/>
              </p:nvSpPr>
              <p:spPr>
                <a:xfrm>
                  <a:off x="6236046" y="2304678"/>
                  <a:ext cx="46922" cy="47335"/>
                </a:xfrm>
                <a:custGeom>
                  <a:avLst/>
                  <a:gdLst>
                    <a:gd name="connsiteX0" fmla="*/ 41371 w 46922"/>
                    <a:gd name="connsiteY0" fmla="*/ 11118 h 47335"/>
                    <a:gd name="connsiteX1" fmla="*/ 4925 w 46922"/>
                    <a:gd name="connsiteY1" fmla="*/ 6259 h 47335"/>
                    <a:gd name="connsiteX2" fmla="*/ 2090 w 46922"/>
                    <a:gd name="connsiteY2" fmla="*/ 32580 h 47335"/>
                    <a:gd name="connsiteX3" fmla="*/ 36106 w 46922"/>
                    <a:gd name="connsiteY3" fmla="*/ 45539 h 47335"/>
                    <a:gd name="connsiteX4" fmla="*/ 40966 w 46922"/>
                    <a:gd name="connsiteY4" fmla="*/ 11118 h 47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922" h="47335">
                      <a:moveTo>
                        <a:pt x="41371" y="11118"/>
                      </a:moveTo>
                      <a:cubicBezTo>
                        <a:pt x="33677" y="1804"/>
                        <a:pt x="12619" y="-5890"/>
                        <a:pt x="4925" y="6259"/>
                      </a:cubicBezTo>
                      <a:cubicBezTo>
                        <a:pt x="-1959" y="10308"/>
                        <a:pt x="-339" y="27316"/>
                        <a:pt x="2090" y="32580"/>
                      </a:cubicBezTo>
                      <a:cubicBezTo>
                        <a:pt x="8570" y="46349"/>
                        <a:pt x="22338" y="49993"/>
                        <a:pt x="36106" y="45539"/>
                      </a:cubicBezTo>
                      <a:cubicBezTo>
                        <a:pt x="50684" y="40679"/>
                        <a:pt x="48660" y="20432"/>
                        <a:pt x="40966" y="11118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63" name="شكل حر: شكل 3662">
                  <a:extLst>
                    <a:ext uri="{FF2B5EF4-FFF2-40B4-BE49-F238E27FC236}">
                      <a16:creationId xmlns:a16="http://schemas.microsoft.com/office/drawing/2014/main" id="{0EC9BF66-2F42-F1B3-6335-1035DC57DBDF}"/>
                    </a:ext>
                  </a:extLst>
                </p:cNvPr>
                <p:cNvSpPr/>
                <p:nvPr/>
              </p:nvSpPr>
              <p:spPr>
                <a:xfrm>
                  <a:off x="6300313" y="2374003"/>
                  <a:ext cx="66510" cy="82926"/>
                </a:xfrm>
                <a:custGeom>
                  <a:avLst/>
                  <a:gdLst>
                    <a:gd name="connsiteX0" fmla="*/ 62953 w 66510"/>
                    <a:gd name="connsiteY0" fmla="*/ 21973 h 82926"/>
                    <a:gd name="connsiteX1" fmla="*/ 15169 w 66510"/>
                    <a:gd name="connsiteY1" fmla="*/ 1725 h 82926"/>
                    <a:gd name="connsiteX2" fmla="*/ 11524 w 66510"/>
                    <a:gd name="connsiteY2" fmla="*/ 105 h 82926"/>
                    <a:gd name="connsiteX3" fmla="*/ 186 w 66510"/>
                    <a:gd name="connsiteY3" fmla="*/ 16303 h 82926"/>
                    <a:gd name="connsiteX4" fmla="*/ 15574 w 66510"/>
                    <a:gd name="connsiteY4" fmla="*/ 55988 h 82926"/>
                    <a:gd name="connsiteX5" fmla="*/ 48780 w 66510"/>
                    <a:gd name="connsiteY5" fmla="*/ 81095 h 82926"/>
                    <a:gd name="connsiteX6" fmla="*/ 62953 w 66510"/>
                    <a:gd name="connsiteY6" fmla="*/ 55178 h 82926"/>
                    <a:gd name="connsiteX7" fmla="*/ 62143 w 66510"/>
                    <a:gd name="connsiteY7" fmla="*/ 21568 h 82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510" h="82926">
                      <a:moveTo>
                        <a:pt x="62953" y="21973"/>
                      </a:moveTo>
                      <a:cubicBezTo>
                        <a:pt x="53234" y="11849"/>
                        <a:pt x="31367" y="-2324"/>
                        <a:pt x="15169" y="1725"/>
                      </a:cubicBezTo>
                      <a:cubicBezTo>
                        <a:pt x="14359" y="510"/>
                        <a:pt x="13144" y="-300"/>
                        <a:pt x="11524" y="105"/>
                      </a:cubicBezTo>
                      <a:cubicBezTo>
                        <a:pt x="3830" y="1725"/>
                        <a:pt x="-1029" y="8204"/>
                        <a:pt x="186" y="16303"/>
                      </a:cubicBezTo>
                      <a:cubicBezTo>
                        <a:pt x="2615" y="29667"/>
                        <a:pt x="9904" y="43840"/>
                        <a:pt x="15574" y="55988"/>
                      </a:cubicBezTo>
                      <a:cubicBezTo>
                        <a:pt x="21243" y="68542"/>
                        <a:pt x="32177" y="89194"/>
                        <a:pt x="48780" y="81095"/>
                      </a:cubicBezTo>
                      <a:cubicBezTo>
                        <a:pt x="57688" y="77046"/>
                        <a:pt x="60928" y="63682"/>
                        <a:pt x="62953" y="55178"/>
                      </a:cubicBezTo>
                      <a:cubicBezTo>
                        <a:pt x="64978" y="45055"/>
                        <a:pt x="70242" y="30476"/>
                        <a:pt x="62143" y="21568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64" name="شكل حر: شكل 3663">
                  <a:extLst>
                    <a:ext uri="{FF2B5EF4-FFF2-40B4-BE49-F238E27FC236}">
                      <a16:creationId xmlns:a16="http://schemas.microsoft.com/office/drawing/2014/main" id="{BE9C82C2-F289-E8FF-42E4-26E49D494F07}"/>
                    </a:ext>
                  </a:extLst>
                </p:cNvPr>
                <p:cNvSpPr/>
                <p:nvPr/>
              </p:nvSpPr>
              <p:spPr>
                <a:xfrm>
                  <a:off x="6191080" y="2197506"/>
                  <a:ext cx="78015" cy="68693"/>
                </a:xfrm>
                <a:custGeom>
                  <a:avLst/>
                  <a:gdLst>
                    <a:gd name="connsiteX0" fmla="*/ 64064 w 78015"/>
                    <a:gd name="connsiteY0" fmla="*/ 10978 h 68693"/>
                    <a:gd name="connsiteX1" fmla="*/ 7371 w 78015"/>
                    <a:gd name="connsiteY1" fmla="*/ 4499 h 68693"/>
                    <a:gd name="connsiteX2" fmla="*/ 3322 w 78015"/>
                    <a:gd name="connsiteY2" fmla="*/ 5309 h 68693"/>
                    <a:gd name="connsiteX3" fmla="*/ 9801 w 78015"/>
                    <a:gd name="connsiteY3" fmla="*/ 40134 h 68693"/>
                    <a:gd name="connsiteX4" fmla="*/ 57990 w 78015"/>
                    <a:gd name="connsiteY4" fmla="*/ 68481 h 68693"/>
                    <a:gd name="connsiteX5" fmla="*/ 62849 w 78015"/>
                    <a:gd name="connsiteY5" fmla="*/ 65646 h 68693"/>
                    <a:gd name="connsiteX6" fmla="*/ 70543 w 78015"/>
                    <a:gd name="connsiteY6" fmla="*/ 64026 h 68693"/>
                    <a:gd name="connsiteX7" fmla="*/ 76618 w 78015"/>
                    <a:gd name="connsiteY7" fmla="*/ 54308 h 68693"/>
                    <a:gd name="connsiteX8" fmla="*/ 64064 w 78015"/>
                    <a:gd name="connsiteY8" fmla="*/ 10978 h 6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8015" h="68693">
                      <a:moveTo>
                        <a:pt x="64064" y="10978"/>
                      </a:moveTo>
                      <a:cubicBezTo>
                        <a:pt x="50296" y="-360"/>
                        <a:pt x="23974" y="-3600"/>
                        <a:pt x="7371" y="4499"/>
                      </a:cubicBezTo>
                      <a:cubicBezTo>
                        <a:pt x="5751" y="4499"/>
                        <a:pt x="4132" y="4499"/>
                        <a:pt x="3322" y="5309"/>
                      </a:cubicBezTo>
                      <a:cubicBezTo>
                        <a:pt x="-4777" y="13408"/>
                        <a:pt x="3727" y="32035"/>
                        <a:pt x="9801" y="40134"/>
                      </a:cubicBezTo>
                      <a:cubicBezTo>
                        <a:pt x="21544" y="55522"/>
                        <a:pt x="39767" y="63216"/>
                        <a:pt x="57990" y="68481"/>
                      </a:cubicBezTo>
                      <a:cubicBezTo>
                        <a:pt x="60824" y="69291"/>
                        <a:pt x="62444" y="67671"/>
                        <a:pt x="62849" y="65646"/>
                      </a:cubicBezTo>
                      <a:cubicBezTo>
                        <a:pt x="65279" y="65646"/>
                        <a:pt x="68114" y="64836"/>
                        <a:pt x="70543" y="64026"/>
                      </a:cubicBezTo>
                      <a:cubicBezTo>
                        <a:pt x="73378" y="62812"/>
                        <a:pt x="78237" y="57952"/>
                        <a:pt x="76618" y="54308"/>
                      </a:cubicBezTo>
                      <a:cubicBezTo>
                        <a:pt x="80262" y="38515"/>
                        <a:pt x="77022" y="21912"/>
                        <a:pt x="64064" y="10978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65" name="شكل حر: شكل 3664">
                  <a:extLst>
                    <a:ext uri="{FF2B5EF4-FFF2-40B4-BE49-F238E27FC236}">
                      <a16:creationId xmlns:a16="http://schemas.microsoft.com/office/drawing/2014/main" id="{370963EC-FEAC-7A50-5415-CEDAEA69AA6C}"/>
                    </a:ext>
                  </a:extLst>
                </p:cNvPr>
                <p:cNvSpPr/>
                <p:nvPr/>
              </p:nvSpPr>
              <p:spPr>
                <a:xfrm>
                  <a:off x="6052061" y="2081420"/>
                  <a:ext cx="78477" cy="82769"/>
                </a:xfrm>
                <a:custGeom>
                  <a:avLst/>
                  <a:gdLst>
                    <a:gd name="connsiteX0" fmla="*/ 28145 w 78477"/>
                    <a:gd name="connsiteY0" fmla="*/ 3960 h 82769"/>
                    <a:gd name="connsiteX1" fmla="*/ 3444 w 78477"/>
                    <a:gd name="connsiteY1" fmla="*/ 64702 h 82769"/>
                    <a:gd name="connsiteX2" fmla="*/ 37864 w 78477"/>
                    <a:gd name="connsiteY2" fmla="*/ 82115 h 82769"/>
                    <a:gd name="connsiteX3" fmla="*/ 63781 w 78477"/>
                    <a:gd name="connsiteY3" fmla="*/ 68752 h 82769"/>
                    <a:gd name="connsiteX4" fmla="*/ 71070 w 78477"/>
                    <a:gd name="connsiteY4" fmla="*/ 61058 h 82769"/>
                    <a:gd name="connsiteX5" fmla="*/ 73095 w 78477"/>
                    <a:gd name="connsiteY5" fmla="*/ 59843 h 82769"/>
                    <a:gd name="connsiteX6" fmla="*/ 28145 w 78477"/>
                    <a:gd name="connsiteY6" fmla="*/ 3555 h 8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8477" h="82769">
                      <a:moveTo>
                        <a:pt x="28145" y="3960"/>
                      </a:moveTo>
                      <a:cubicBezTo>
                        <a:pt x="1824" y="6390"/>
                        <a:pt x="-5060" y="43240"/>
                        <a:pt x="3444" y="64702"/>
                      </a:cubicBezTo>
                      <a:cubicBezTo>
                        <a:pt x="9113" y="78471"/>
                        <a:pt x="23286" y="84950"/>
                        <a:pt x="37864" y="82115"/>
                      </a:cubicBezTo>
                      <a:cubicBezTo>
                        <a:pt x="47583" y="80495"/>
                        <a:pt x="56492" y="74826"/>
                        <a:pt x="63781" y="68752"/>
                      </a:cubicBezTo>
                      <a:cubicBezTo>
                        <a:pt x="66616" y="66322"/>
                        <a:pt x="69045" y="63893"/>
                        <a:pt x="71070" y="61058"/>
                      </a:cubicBezTo>
                      <a:cubicBezTo>
                        <a:pt x="71880" y="61058"/>
                        <a:pt x="72690" y="61058"/>
                        <a:pt x="73095" y="59843"/>
                      </a:cubicBezTo>
                      <a:cubicBezTo>
                        <a:pt x="94152" y="37166"/>
                        <a:pt x="47988" y="-13858"/>
                        <a:pt x="28145" y="3555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66" name="شكل حر: شكل 3665">
                  <a:extLst>
                    <a:ext uri="{FF2B5EF4-FFF2-40B4-BE49-F238E27FC236}">
                      <a16:creationId xmlns:a16="http://schemas.microsoft.com/office/drawing/2014/main" id="{3A24BAAD-CA09-A3F4-6505-CC16C061C1B9}"/>
                    </a:ext>
                  </a:extLst>
                </p:cNvPr>
                <p:cNvSpPr/>
                <p:nvPr/>
              </p:nvSpPr>
              <p:spPr>
                <a:xfrm>
                  <a:off x="5908397" y="2136178"/>
                  <a:ext cx="116944" cy="102437"/>
                </a:xfrm>
                <a:custGeom>
                  <a:avLst/>
                  <a:gdLst>
                    <a:gd name="connsiteX0" fmla="*/ 920 w 116944"/>
                    <a:gd name="connsiteY0" fmla="*/ 37481 h 102437"/>
                    <a:gd name="connsiteX1" fmla="*/ 53969 w 116944"/>
                    <a:gd name="connsiteY1" fmla="*/ 102273 h 102437"/>
                    <a:gd name="connsiteX2" fmla="*/ 101348 w 116944"/>
                    <a:gd name="connsiteY2" fmla="*/ 79596 h 102437"/>
                    <a:gd name="connsiteX3" fmla="*/ 114711 w 116944"/>
                    <a:gd name="connsiteY3" fmla="*/ 51249 h 102437"/>
                    <a:gd name="connsiteX4" fmla="*/ 920 w 116944"/>
                    <a:gd name="connsiteY4" fmla="*/ 37481 h 102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6944" h="102437">
                      <a:moveTo>
                        <a:pt x="920" y="37481"/>
                      </a:moveTo>
                      <a:cubicBezTo>
                        <a:pt x="-5154" y="68257"/>
                        <a:pt x="19548" y="99438"/>
                        <a:pt x="53969" y="102273"/>
                      </a:cubicBezTo>
                      <a:cubicBezTo>
                        <a:pt x="72596" y="103892"/>
                        <a:pt x="90009" y="93364"/>
                        <a:pt x="101348" y="79596"/>
                      </a:cubicBezTo>
                      <a:cubicBezTo>
                        <a:pt x="108232" y="70687"/>
                        <a:pt x="115116" y="60563"/>
                        <a:pt x="114711" y="51249"/>
                      </a:cubicBezTo>
                      <a:cubicBezTo>
                        <a:pt x="136579" y="-11113"/>
                        <a:pt x="-9608" y="-17592"/>
                        <a:pt x="920" y="37481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67" name="شكل حر: شكل 3666">
                  <a:extLst>
                    <a:ext uri="{FF2B5EF4-FFF2-40B4-BE49-F238E27FC236}">
                      <a16:creationId xmlns:a16="http://schemas.microsoft.com/office/drawing/2014/main" id="{FE964788-159F-C0A4-DCAC-BB2033E7628C}"/>
                    </a:ext>
                  </a:extLst>
                </p:cNvPr>
                <p:cNvSpPr/>
                <p:nvPr/>
              </p:nvSpPr>
              <p:spPr>
                <a:xfrm>
                  <a:off x="5733939" y="2081884"/>
                  <a:ext cx="57900" cy="62830"/>
                </a:xfrm>
                <a:custGeom>
                  <a:avLst/>
                  <a:gdLst>
                    <a:gd name="connsiteX0" fmla="*/ 49845 w 57900"/>
                    <a:gd name="connsiteY0" fmla="*/ 6735 h 62830"/>
                    <a:gd name="connsiteX1" fmla="*/ 23118 w 57900"/>
                    <a:gd name="connsiteY1" fmla="*/ 3091 h 62830"/>
                    <a:gd name="connsiteX2" fmla="*/ 11780 w 57900"/>
                    <a:gd name="connsiteY2" fmla="*/ 17669 h 62830"/>
                    <a:gd name="connsiteX3" fmla="*/ 36 w 57900"/>
                    <a:gd name="connsiteY3" fmla="*/ 49660 h 62830"/>
                    <a:gd name="connsiteX4" fmla="*/ 21903 w 57900"/>
                    <a:gd name="connsiteY4" fmla="*/ 61403 h 62830"/>
                    <a:gd name="connsiteX5" fmla="*/ 47010 w 57900"/>
                    <a:gd name="connsiteY5" fmla="*/ 43991 h 62830"/>
                    <a:gd name="connsiteX6" fmla="*/ 57539 w 57900"/>
                    <a:gd name="connsiteY6" fmla="*/ 26173 h 62830"/>
                    <a:gd name="connsiteX7" fmla="*/ 49845 w 57900"/>
                    <a:gd name="connsiteY7" fmla="*/ 7140 h 62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900" h="62830">
                      <a:moveTo>
                        <a:pt x="49845" y="6735"/>
                      </a:moveTo>
                      <a:cubicBezTo>
                        <a:pt x="41746" y="-554"/>
                        <a:pt x="30407" y="-2173"/>
                        <a:pt x="23118" y="3091"/>
                      </a:cubicBezTo>
                      <a:cubicBezTo>
                        <a:pt x="17854" y="5925"/>
                        <a:pt x="14614" y="12810"/>
                        <a:pt x="11780" y="17669"/>
                      </a:cubicBezTo>
                      <a:cubicBezTo>
                        <a:pt x="6515" y="26983"/>
                        <a:pt x="846" y="38726"/>
                        <a:pt x="36" y="49660"/>
                      </a:cubicBezTo>
                      <a:cubicBezTo>
                        <a:pt x="-774" y="63023"/>
                        <a:pt x="12185" y="64643"/>
                        <a:pt x="21903" y="61403"/>
                      </a:cubicBezTo>
                      <a:cubicBezTo>
                        <a:pt x="30407" y="58164"/>
                        <a:pt x="40936" y="51280"/>
                        <a:pt x="47010" y="43991"/>
                      </a:cubicBezTo>
                      <a:cubicBezTo>
                        <a:pt x="52275" y="39131"/>
                        <a:pt x="56324" y="31437"/>
                        <a:pt x="57539" y="26173"/>
                      </a:cubicBezTo>
                      <a:cubicBezTo>
                        <a:pt x="59159" y="18884"/>
                        <a:pt x="55109" y="12000"/>
                        <a:pt x="49845" y="7140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68" name="شكل حر: شكل 3667">
                  <a:extLst>
                    <a:ext uri="{FF2B5EF4-FFF2-40B4-BE49-F238E27FC236}">
                      <a16:creationId xmlns:a16="http://schemas.microsoft.com/office/drawing/2014/main" id="{63BCD911-6F19-66B9-0DA1-354C07D3C16C}"/>
                    </a:ext>
                  </a:extLst>
                </p:cNvPr>
                <p:cNvSpPr/>
                <p:nvPr/>
              </p:nvSpPr>
              <p:spPr>
                <a:xfrm>
                  <a:off x="5899053" y="2064804"/>
                  <a:ext cx="41445" cy="40959"/>
                </a:xfrm>
                <a:custGeom>
                  <a:avLst/>
                  <a:gdLst>
                    <a:gd name="connsiteX0" fmla="*/ 29702 w 41445"/>
                    <a:gd name="connsiteY0" fmla="*/ 5593 h 40959"/>
                    <a:gd name="connsiteX1" fmla="*/ 20389 w 41445"/>
                    <a:gd name="connsiteY1" fmla="*/ 328 h 40959"/>
                    <a:gd name="connsiteX2" fmla="*/ 12290 w 41445"/>
                    <a:gd name="connsiteY2" fmla="*/ 3163 h 40959"/>
                    <a:gd name="connsiteX3" fmla="*/ 11480 w 41445"/>
                    <a:gd name="connsiteY3" fmla="*/ 4378 h 40959"/>
                    <a:gd name="connsiteX4" fmla="*/ 5001 w 41445"/>
                    <a:gd name="connsiteY4" fmla="*/ 13692 h 40959"/>
                    <a:gd name="connsiteX5" fmla="*/ 2166 w 41445"/>
                    <a:gd name="connsiteY5" fmla="*/ 22196 h 40959"/>
                    <a:gd name="connsiteX6" fmla="*/ 141 w 41445"/>
                    <a:gd name="connsiteY6" fmla="*/ 35154 h 40959"/>
                    <a:gd name="connsiteX7" fmla="*/ 2166 w 41445"/>
                    <a:gd name="connsiteY7" fmla="*/ 39203 h 40959"/>
                    <a:gd name="connsiteX8" fmla="*/ 41446 w 41445"/>
                    <a:gd name="connsiteY8" fmla="*/ 20171 h 40959"/>
                    <a:gd name="connsiteX9" fmla="*/ 29297 w 41445"/>
                    <a:gd name="connsiteY9" fmla="*/ 5188 h 40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1445" h="40959">
                      <a:moveTo>
                        <a:pt x="29702" y="5593"/>
                      </a:moveTo>
                      <a:cubicBezTo>
                        <a:pt x="26463" y="3973"/>
                        <a:pt x="23628" y="1543"/>
                        <a:pt x="20389" y="328"/>
                      </a:cubicBezTo>
                      <a:cubicBezTo>
                        <a:pt x="17149" y="-887"/>
                        <a:pt x="14719" y="1543"/>
                        <a:pt x="12290" y="3163"/>
                      </a:cubicBezTo>
                      <a:cubicBezTo>
                        <a:pt x="11885" y="3163"/>
                        <a:pt x="11480" y="3973"/>
                        <a:pt x="11480" y="4378"/>
                      </a:cubicBezTo>
                      <a:cubicBezTo>
                        <a:pt x="8645" y="6808"/>
                        <a:pt x="6620" y="10452"/>
                        <a:pt x="5001" y="13692"/>
                      </a:cubicBezTo>
                      <a:cubicBezTo>
                        <a:pt x="3786" y="16526"/>
                        <a:pt x="2976" y="19361"/>
                        <a:pt x="2166" y="22196"/>
                      </a:cubicBezTo>
                      <a:cubicBezTo>
                        <a:pt x="951" y="26650"/>
                        <a:pt x="1356" y="31104"/>
                        <a:pt x="141" y="35154"/>
                      </a:cubicBezTo>
                      <a:cubicBezTo>
                        <a:pt x="-264" y="37179"/>
                        <a:pt x="141" y="38798"/>
                        <a:pt x="2166" y="39203"/>
                      </a:cubicBezTo>
                      <a:cubicBezTo>
                        <a:pt x="15124" y="44873"/>
                        <a:pt x="40636" y="36369"/>
                        <a:pt x="41446" y="20171"/>
                      </a:cubicBezTo>
                      <a:cubicBezTo>
                        <a:pt x="41446" y="13287"/>
                        <a:pt x="34562" y="8022"/>
                        <a:pt x="29297" y="5188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69" name="شكل حر: شكل 3668">
                  <a:extLst>
                    <a:ext uri="{FF2B5EF4-FFF2-40B4-BE49-F238E27FC236}">
                      <a16:creationId xmlns:a16="http://schemas.microsoft.com/office/drawing/2014/main" id="{BAF4261E-0C57-0C24-C3D2-C3EF76D33E44}"/>
                    </a:ext>
                  </a:extLst>
                </p:cNvPr>
                <p:cNvSpPr/>
                <p:nvPr/>
              </p:nvSpPr>
              <p:spPr>
                <a:xfrm>
                  <a:off x="5829383" y="2386091"/>
                  <a:ext cx="32555" cy="47139"/>
                </a:xfrm>
                <a:custGeom>
                  <a:avLst/>
                  <a:gdLst>
                    <a:gd name="connsiteX0" fmla="*/ 13928 w 32555"/>
                    <a:gd name="connsiteY0" fmla="*/ 571 h 47139"/>
                    <a:gd name="connsiteX1" fmla="*/ 3400 w 32555"/>
                    <a:gd name="connsiteY1" fmla="*/ 7050 h 47139"/>
                    <a:gd name="connsiteX2" fmla="*/ 3400 w 32555"/>
                    <a:gd name="connsiteY2" fmla="*/ 7050 h 47139"/>
                    <a:gd name="connsiteX3" fmla="*/ 2590 w 32555"/>
                    <a:gd name="connsiteY3" fmla="*/ 8670 h 47139"/>
                    <a:gd name="connsiteX4" fmla="*/ 2185 w 32555"/>
                    <a:gd name="connsiteY4" fmla="*/ 9480 h 47139"/>
                    <a:gd name="connsiteX5" fmla="*/ 970 w 32555"/>
                    <a:gd name="connsiteY5" fmla="*/ 15149 h 47139"/>
                    <a:gd name="connsiteX6" fmla="*/ 160 w 32555"/>
                    <a:gd name="connsiteY6" fmla="*/ 23653 h 47139"/>
                    <a:gd name="connsiteX7" fmla="*/ 1375 w 32555"/>
                    <a:gd name="connsiteY7" fmla="*/ 41066 h 47139"/>
                    <a:gd name="connsiteX8" fmla="*/ 8259 w 32555"/>
                    <a:gd name="connsiteY8" fmla="*/ 47140 h 47139"/>
                    <a:gd name="connsiteX9" fmla="*/ 32556 w 32555"/>
                    <a:gd name="connsiteY9" fmla="*/ 25273 h 47139"/>
                    <a:gd name="connsiteX10" fmla="*/ 14738 w 32555"/>
                    <a:gd name="connsiteY10" fmla="*/ 571 h 47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555" h="47139">
                      <a:moveTo>
                        <a:pt x="13928" y="571"/>
                      </a:moveTo>
                      <a:cubicBezTo>
                        <a:pt x="9069" y="-1454"/>
                        <a:pt x="3805" y="2191"/>
                        <a:pt x="3400" y="7050"/>
                      </a:cubicBezTo>
                      <a:lnTo>
                        <a:pt x="3400" y="7050"/>
                      </a:lnTo>
                      <a:cubicBezTo>
                        <a:pt x="3400" y="7050"/>
                        <a:pt x="2590" y="8265"/>
                        <a:pt x="2590" y="8670"/>
                      </a:cubicBezTo>
                      <a:cubicBezTo>
                        <a:pt x="2590" y="8670"/>
                        <a:pt x="2590" y="9075"/>
                        <a:pt x="2185" y="9480"/>
                      </a:cubicBezTo>
                      <a:cubicBezTo>
                        <a:pt x="1375" y="11100"/>
                        <a:pt x="970" y="13124"/>
                        <a:pt x="970" y="15149"/>
                      </a:cubicBezTo>
                      <a:cubicBezTo>
                        <a:pt x="565" y="17984"/>
                        <a:pt x="160" y="20818"/>
                        <a:pt x="160" y="23653"/>
                      </a:cubicBezTo>
                      <a:cubicBezTo>
                        <a:pt x="160" y="29322"/>
                        <a:pt x="-650" y="35396"/>
                        <a:pt x="1375" y="41066"/>
                      </a:cubicBezTo>
                      <a:cubicBezTo>
                        <a:pt x="2185" y="43900"/>
                        <a:pt x="5019" y="47140"/>
                        <a:pt x="8259" y="47140"/>
                      </a:cubicBezTo>
                      <a:cubicBezTo>
                        <a:pt x="21217" y="46330"/>
                        <a:pt x="32556" y="39446"/>
                        <a:pt x="32556" y="25273"/>
                      </a:cubicBezTo>
                      <a:cubicBezTo>
                        <a:pt x="32556" y="13934"/>
                        <a:pt x="24457" y="5025"/>
                        <a:pt x="14738" y="571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70" name="شكل حر: شكل 3669">
                  <a:extLst>
                    <a:ext uri="{FF2B5EF4-FFF2-40B4-BE49-F238E27FC236}">
                      <a16:creationId xmlns:a16="http://schemas.microsoft.com/office/drawing/2014/main" id="{563CC63B-2500-0DCC-E831-E0BB8CB7FA65}"/>
                    </a:ext>
                  </a:extLst>
                </p:cNvPr>
                <p:cNvSpPr/>
                <p:nvPr/>
              </p:nvSpPr>
              <p:spPr>
                <a:xfrm>
                  <a:off x="5906937" y="2423202"/>
                  <a:ext cx="34947" cy="42881"/>
                </a:xfrm>
                <a:custGeom>
                  <a:avLst/>
                  <a:gdLst>
                    <a:gd name="connsiteX0" fmla="*/ 16149 w 34947"/>
                    <a:gd name="connsiteY0" fmla="*/ 310 h 42881"/>
                    <a:gd name="connsiteX1" fmla="*/ 8860 w 34947"/>
                    <a:gd name="connsiteY1" fmla="*/ 2335 h 42881"/>
                    <a:gd name="connsiteX2" fmla="*/ 7240 w 34947"/>
                    <a:gd name="connsiteY2" fmla="*/ 3145 h 42881"/>
                    <a:gd name="connsiteX3" fmla="*/ 2381 w 34947"/>
                    <a:gd name="connsiteY3" fmla="*/ 37971 h 42881"/>
                    <a:gd name="connsiteX4" fmla="*/ 10075 w 34947"/>
                    <a:gd name="connsiteY4" fmla="*/ 42830 h 42881"/>
                    <a:gd name="connsiteX5" fmla="*/ 34776 w 34947"/>
                    <a:gd name="connsiteY5" fmla="*/ 22583 h 42881"/>
                    <a:gd name="connsiteX6" fmla="*/ 15744 w 34947"/>
                    <a:gd name="connsiteY6" fmla="*/ 310 h 42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947" h="42881">
                      <a:moveTo>
                        <a:pt x="16149" y="310"/>
                      </a:moveTo>
                      <a:cubicBezTo>
                        <a:pt x="13719" y="-500"/>
                        <a:pt x="10884" y="310"/>
                        <a:pt x="8860" y="2335"/>
                      </a:cubicBezTo>
                      <a:cubicBezTo>
                        <a:pt x="8455" y="2335"/>
                        <a:pt x="7645" y="2740"/>
                        <a:pt x="7240" y="3145"/>
                      </a:cubicBezTo>
                      <a:cubicBezTo>
                        <a:pt x="-2074" y="10029"/>
                        <a:pt x="-859" y="28657"/>
                        <a:pt x="2381" y="37971"/>
                      </a:cubicBezTo>
                      <a:cubicBezTo>
                        <a:pt x="3595" y="41210"/>
                        <a:pt x="6835" y="43235"/>
                        <a:pt x="10075" y="42830"/>
                      </a:cubicBezTo>
                      <a:cubicBezTo>
                        <a:pt x="21008" y="40805"/>
                        <a:pt x="33157" y="34326"/>
                        <a:pt x="34776" y="22583"/>
                      </a:cubicBezTo>
                      <a:cubicBezTo>
                        <a:pt x="36396" y="10434"/>
                        <a:pt x="26273" y="3550"/>
                        <a:pt x="15744" y="310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71" name="شكل حر: شكل 3670">
                  <a:extLst>
                    <a:ext uri="{FF2B5EF4-FFF2-40B4-BE49-F238E27FC236}">
                      <a16:creationId xmlns:a16="http://schemas.microsoft.com/office/drawing/2014/main" id="{F5D66B3A-EE9A-C64F-CD04-12E3ECDC7E55}"/>
                    </a:ext>
                  </a:extLst>
                </p:cNvPr>
                <p:cNvSpPr/>
                <p:nvPr/>
              </p:nvSpPr>
              <p:spPr>
                <a:xfrm>
                  <a:off x="5699598" y="2362208"/>
                  <a:ext cx="27063" cy="27829"/>
                </a:xfrm>
                <a:custGeom>
                  <a:avLst/>
                  <a:gdLst>
                    <a:gd name="connsiteX0" fmla="*/ 25468 w 27063"/>
                    <a:gd name="connsiteY0" fmla="*/ 11496 h 27829"/>
                    <a:gd name="connsiteX1" fmla="*/ 18584 w 27063"/>
                    <a:gd name="connsiteY1" fmla="*/ 4207 h 27829"/>
                    <a:gd name="connsiteX2" fmla="*/ 8055 w 27063"/>
                    <a:gd name="connsiteY2" fmla="*/ 157 h 27829"/>
                    <a:gd name="connsiteX3" fmla="*/ 361 w 27063"/>
                    <a:gd name="connsiteY3" fmla="*/ 9471 h 27829"/>
                    <a:gd name="connsiteX4" fmla="*/ 361 w 27063"/>
                    <a:gd name="connsiteY4" fmla="*/ 9471 h 27829"/>
                    <a:gd name="connsiteX5" fmla="*/ 361 w 27063"/>
                    <a:gd name="connsiteY5" fmla="*/ 12711 h 27829"/>
                    <a:gd name="connsiteX6" fmla="*/ 361 w 27063"/>
                    <a:gd name="connsiteY6" fmla="*/ 17570 h 27829"/>
                    <a:gd name="connsiteX7" fmla="*/ 361 w 27063"/>
                    <a:gd name="connsiteY7" fmla="*/ 20810 h 27829"/>
                    <a:gd name="connsiteX8" fmla="*/ 4816 w 27063"/>
                    <a:gd name="connsiteY8" fmla="*/ 26884 h 27829"/>
                    <a:gd name="connsiteX9" fmla="*/ 16154 w 27063"/>
                    <a:gd name="connsiteY9" fmla="*/ 24859 h 27829"/>
                    <a:gd name="connsiteX10" fmla="*/ 24658 w 27063"/>
                    <a:gd name="connsiteY10" fmla="*/ 19595 h 27829"/>
                    <a:gd name="connsiteX11" fmla="*/ 25468 w 27063"/>
                    <a:gd name="connsiteY11" fmla="*/ 9876 h 27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063" h="27829">
                      <a:moveTo>
                        <a:pt x="25468" y="11496"/>
                      </a:moveTo>
                      <a:cubicBezTo>
                        <a:pt x="23039" y="9066"/>
                        <a:pt x="21014" y="6232"/>
                        <a:pt x="18584" y="4207"/>
                      </a:cubicBezTo>
                      <a:cubicBezTo>
                        <a:pt x="15344" y="1777"/>
                        <a:pt x="11700" y="967"/>
                        <a:pt x="8055" y="157"/>
                      </a:cubicBezTo>
                      <a:cubicBezTo>
                        <a:pt x="2791" y="-1057"/>
                        <a:pt x="-1258" y="5017"/>
                        <a:pt x="361" y="9471"/>
                      </a:cubicBezTo>
                      <a:cubicBezTo>
                        <a:pt x="361" y="9471"/>
                        <a:pt x="361" y="9471"/>
                        <a:pt x="361" y="9471"/>
                      </a:cubicBezTo>
                      <a:cubicBezTo>
                        <a:pt x="361" y="10281"/>
                        <a:pt x="361" y="11091"/>
                        <a:pt x="361" y="12711"/>
                      </a:cubicBezTo>
                      <a:lnTo>
                        <a:pt x="361" y="17570"/>
                      </a:lnTo>
                      <a:cubicBezTo>
                        <a:pt x="361" y="17570"/>
                        <a:pt x="361" y="20000"/>
                        <a:pt x="361" y="20810"/>
                      </a:cubicBezTo>
                      <a:cubicBezTo>
                        <a:pt x="361" y="23644"/>
                        <a:pt x="2386" y="25264"/>
                        <a:pt x="4816" y="26884"/>
                      </a:cubicBezTo>
                      <a:cubicBezTo>
                        <a:pt x="8055" y="29314"/>
                        <a:pt x="13320" y="26479"/>
                        <a:pt x="16154" y="24859"/>
                      </a:cubicBezTo>
                      <a:cubicBezTo>
                        <a:pt x="18989" y="23240"/>
                        <a:pt x="21824" y="21620"/>
                        <a:pt x="24658" y="19595"/>
                      </a:cubicBezTo>
                      <a:cubicBezTo>
                        <a:pt x="27493" y="17570"/>
                        <a:pt x="27898" y="12711"/>
                        <a:pt x="25468" y="9876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72" name="شكل حر: شكل 3671">
                  <a:extLst>
                    <a:ext uri="{FF2B5EF4-FFF2-40B4-BE49-F238E27FC236}">
                      <a16:creationId xmlns:a16="http://schemas.microsoft.com/office/drawing/2014/main" id="{4D13FDCA-F3FA-6A69-E0CB-21CB8D480402}"/>
                    </a:ext>
                  </a:extLst>
                </p:cNvPr>
                <p:cNvSpPr/>
                <p:nvPr/>
              </p:nvSpPr>
              <p:spPr>
                <a:xfrm>
                  <a:off x="5806866" y="2171071"/>
                  <a:ext cx="33864" cy="37881"/>
                </a:xfrm>
                <a:custGeom>
                  <a:avLst/>
                  <a:gdLst>
                    <a:gd name="connsiteX0" fmla="*/ 13768 w 33864"/>
                    <a:gd name="connsiteY0" fmla="*/ 158 h 37881"/>
                    <a:gd name="connsiteX1" fmla="*/ 5669 w 33864"/>
                    <a:gd name="connsiteY1" fmla="*/ 4612 h 37881"/>
                    <a:gd name="connsiteX2" fmla="*/ 4454 w 33864"/>
                    <a:gd name="connsiteY2" fmla="*/ 8257 h 37881"/>
                    <a:gd name="connsiteX3" fmla="*/ 0 w 33864"/>
                    <a:gd name="connsiteY3" fmla="*/ 30124 h 37881"/>
                    <a:gd name="connsiteX4" fmla="*/ 4049 w 33864"/>
                    <a:gd name="connsiteY4" fmla="*/ 35793 h 37881"/>
                    <a:gd name="connsiteX5" fmla="*/ 33206 w 33864"/>
                    <a:gd name="connsiteY5" fmla="*/ 26480 h 37881"/>
                    <a:gd name="connsiteX6" fmla="*/ 13363 w 33864"/>
                    <a:gd name="connsiteY6" fmla="*/ 158 h 37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864" h="37881">
                      <a:moveTo>
                        <a:pt x="13768" y="158"/>
                      </a:moveTo>
                      <a:cubicBezTo>
                        <a:pt x="10934" y="-652"/>
                        <a:pt x="6884" y="1778"/>
                        <a:pt x="5669" y="4612"/>
                      </a:cubicBezTo>
                      <a:cubicBezTo>
                        <a:pt x="5264" y="6232"/>
                        <a:pt x="4859" y="7447"/>
                        <a:pt x="4454" y="8257"/>
                      </a:cubicBezTo>
                      <a:cubicBezTo>
                        <a:pt x="810" y="14331"/>
                        <a:pt x="0" y="23240"/>
                        <a:pt x="0" y="30124"/>
                      </a:cubicBezTo>
                      <a:cubicBezTo>
                        <a:pt x="0" y="32554"/>
                        <a:pt x="1620" y="35388"/>
                        <a:pt x="4049" y="35793"/>
                      </a:cubicBezTo>
                      <a:cubicBezTo>
                        <a:pt x="14578" y="39438"/>
                        <a:pt x="29561" y="39438"/>
                        <a:pt x="33206" y="26480"/>
                      </a:cubicBezTo>
                      <a:cubicBezTo>
                        <a:pt x="36850" y="13116"/>
                        <a:pt x="24702" y="3397"/>
                        <a:pt x="13363" y="158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73" name="شكل حر: شكل 3672">
                  <a:extLst>
                    <a:ext uri="{FF2B5EF4-FFF2-40B4-BE49-F238E27FC236}">
                      <a16:creationId xmlns:a16="http://schemas.microsoft.com/office/drawing/2014/main" id="{A8C6CA1F-D3CE-8075-907D-CBEF4127B711}"/>
                    </a:ext>
                  </a:extLst>
                </p:cNvPr>
                <p:cNvSpPr/>
                <p:nvPr/>
              </p:nvSpPr>
              <p:spPr>
                <a:xfrm>
                  <a:off x="5418516" y="2246164"/>
                  <a:ext cx="36260" cy="32620"/>
                </a:xfrm>
                <a:custGeom>
                  <a:avLst/>
                  <a:gdLst>
                    <a:gd name="connsiteX0" fmla="*/ 31185 w 36260"/>
                    <a:gd name="connsiteY0" fmla="*/ 2411 h 32620"/>
                    <a:gd name="connsiteX1" fmla="*/ 21467 w 36260"/>
                    <a:gd name="connsiteY1" fmla="*/ 1601 h 32620"/>
                    <a:gd name="connsiteX2" fmla="*/ 18227 w 36260"/>
                    <a:gd name="connsiteY2" fmla="*/ 791 h 32620"/>
                    <a:gd name="connsiteX3" fmla="*/ 5674 w 36260"/>
                    <a:gd name="connsiteY3" fmla="*/ 1196 h 32620"/>
                    <a:gd name="connsiteX4" fmla="*/ 814 w 36260"/>
                    <a:gd name="connsiteY4" fmla="*/ 20228 h 32620"/>
                    <a:gd name="connsiteX5" fmla="*/ 24301 w 36260"/>
                    <a:gd name="connsiteY5" fmla="*/ 29542 h 32620"/>
                    <a:gd name="connsiteX6" fmla="*/ 31185 w 36260"/>
                    <a:gd name="connsiteY6" fmla="*/ 2411 h 32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260" h="32620">
                      <a:moveTo>
                        <a:pt x="31185" y="2411"/>
                      </a:moveTo>
                      <a:cubicBezTo>
                        <a:pt x="27946" y="791"/>
                        <a:pt x="24706" y="791"/>
                        <a:pt x="21467" y="1601"/>
                      </a:cubicBezTo>
                      <a:cubicBezTo>
                        <a:pt x="20657" y="1196"/>
                        <a:pt x="19442" y="791"/>
                        <a:pt x="18227" y="791"/>
                      </a:cubicBezTo>
                      <a:cubicBezTo>
                        <a:pt x="15392" y="791"/>
                        <a:pt x="8913" y="-1234"/>
                        <a:pt x="5674" y="1196"/>
                      </a:cubicBezTo>
                      <a:cubicBezTo>
                        <a:pt x="-401" y="6055"/>
                        <a:pt x="-806" y="13344"/>
                        <a:pt x="814" y="20228"/>
                      </a:cubicBezTo>
                      <a:cubicBezTo>
                        <a:pt x="2839" y="31972"/>
                        <a:pt x="14582" y="36021"/>
                        <a:pt x="24301" y="29542"/>
                      </a:cubicBezTo>
                      <a:cubicBezTo>
                        <a:pt x="31590" y="24683"/>
                        <a:pt x="42929" y="8890"/>
                        <a:pt x="31185" y="2411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74" name="شكل حر: شكل 3673">
                  <a:extLst>
                    <a:ext uri="{FF2B5EF4-FFF2-40B4-BE49-F238E27FC236}">
                      <a16:creationId xmlns:a16="http://schemas.microsoft.com/office/drawing/2014/main" id="{6192BBC4-52D3-ECB1-0EC8-0AEC0F87B8B6}"/>
                    </a:ext>
                  </a:extLst>
                </p:cNvPr>
                <p:cNvSpPr/>
                <p:nvPr/>
              </p:nvSpPr>
              <p:spPr>
                <a:xfrm>
                  <a:off x="5594562" y="2041909"/>
                  <a:ext cx="42225" cy="38831"/>
                </a:xfrm>
                <a:custGeom>
                  <a:avLst/>
                  <a:gdLst>
                    <a:gd name="connsiteX0" fmla="*/ 35341 w 42225"/>
                    <a:gd name="connsiteY0" fmla="*/ 6621 h 38831"/>
                    <a:gd name="connsiteX1" fmla="*/ 20763 w 42225"/>
                    <a:gd name="connsiteY1" fmla="*/ 142 h 38831"/>
                    <a:gd name="connsiteX2" fmla="*/ 516 w 42225"/>
                    <a:gd name="connsiteY2" fmla="*/ 22819 h 38831"/>
                    <a:gd name="connsiteX3" fmla="*/ 9020 w 42225"/>
                    <a:gd name="connsiteY3" fmla="*/ 38612 h 38831"/>
                    <a:gd name="connsiteX4" fmla="*/ 32912 w 42225"/>
                    <a:gd name="connsiteY4" fmla="*/ 31728 h 38831"/>
                    <a:gd name="connsiteX5" fmla="*/ 38176 w 42225"/>
                    <a:gd name="connsiteY5" fmla="*/ 28488 h 38831"/>
                    <a:gd name="connsiteX6" fmla="*/ 40606 w 42225"/>
                    <a:gd name="connsiteY6" fmla="*/ 25249 h 38831"/>
                    <a:gd name="connsiteX7" fmla="*/ 42226 w 42225"/>
                    <a:gd name="connsiteY7" fmla="*/ 20389 h 38831"/>
                    <a:gd name="connsiteX8" fmla="*/ 41011 w 42225"/>
                    <a:gd name="connsiteY8" fmla="*/ 11480 h 38831"/>
                    <a:gd name="connsiteX9" fmla="*/ 35341 w 42225"/>
                    <a:gd name="connsiteY9" fmla="*/ 6216 h 38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225" h="38831">
                      <a:moveTo>
                        <a:pt x="35341" y="6621"/>
                      </a:moveTo>
                      <a:cubicBezTo>
                        <a:pt x="30887" y="3381"/>
                        <a:pt x="26028" y="952"/>
                        <a:pt x="20763" y="142"/>
                      </a:cubicBezTo>
                      <a:cubicBezTo>
                        <a:pt x="6995" y="-1478"/>
                        <a:pt x="111" y="11075"/>
                        <a:pt x="516" y="22819"/>
                      </a:cubicBezTo>
                      <a:cubicBezTo>
                        <a:pt x="-1104" y="29703"/>
                        <a:pt x="921" y="37397"/>
                        <a:pt x="9020" y="38612"/>
                      </a:cubicBezTo>
                      <a:cubicBezTo>
                        <a:pt x="16714" y="39827"/>
                        <a:pt x="25623" y="35777"/>
                        <a:pt x="32912" y="31728"/>
                      </a:cubicBezTo>
                      <a:cubicBezTo>
                        <a:pt x="34937" y="31323"/>
                        <a:pt x="36961" y="30108"/>
                        <a:pt x="38176" y="28488"/>
                      </a:cubicBezTo>
                      <a:cubicBezTo>
                        <a:pt x="39391" y="27678"/>
                        <a:pt x="40201" y="26463"/>
                        <a:pt x="40606" y="25249"/>
                      </a:cubicBezTo>
                      <a:cubicBezTo>
                        <a:pt x="41416" y="23629"/>
                        <a:pt x="41821" y="22009"/>
                        <a:pt x="42226" y="20389"/>
                      </a:cubicBezTo>
                      <a:cubicBezTo>
                        <a:pt x="42226" y="17150"/>
                        <a:pt x="42226" y="14315"/>
                        <a:pt x="41011" y="11480"/>
                      </a:cubicBezTo>
                      <a:cubicBezTo>
                        <a:pt x="39796" y="8646"/>
                        <a:pt x="37771" y="7836"/>
                        <a:pt x="35341" y="6216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75" name="شكل حر: شكل 3674">
                  <a:extLst>
                    <a:ext uri="{FF2B5EF4-FFF2-40B4-BE49-F238E27FC236}">
                      <a16:creationId xmlns:a16="http://schemas.microsoft.com/office/drawing/2014/main" id="{E4DE3E45-E076-C44F-8006-567B8B40339B}"/>
                    </a:ext>
                  </a:extLst>
                </p:cNvPr>
                <p:cNvSpPr/>
                <p:nvPr/>
              </p:nvSpPr>
              <p:spPr>
                <a:xfrm>
                  <a:off x="5658767" y="2081303"/>
                  <a:ext cx="31748" cy="32950"/>
                </a:xfrm>
                <a:custGeom>
                  <a:avLst/>
                  <a:gdLst>
                    <a:gd name="connsiteX0" fmla="*/ 29449 w 31748"/>
                    <a:gd name="connsiteY0" fmla="*/ 8532 h 32950"/>
                    <a:gd name="connsiteX1" fmla="*/ 15681 w 31748"/>
                    <a:gd name="connsiteY1" fmla="*/ 28 h 32950"/>
                    <a:gd name="connsiteX2" fmla="*/ 6772 w 31748"/>
                    <a:gd name="connsiteY2" fmla="*/ 7317 h 32950"/>
                    <a:gd name="connsiteX3" fmla="*/ 3937 w 31748"/>
                    <a:gd name="connsiteY3" fmla="*/ 12176 h 32950"/>
                    <a:gd name="connsiteX4" fmla="*/ 292 w 31748"/>
                    <a:gd name="connsiteY4" fmla="*/ 26350 h 32950"/>
                    <a:gd name="connsiteX5" fmla="*/ 6367 w 31748"/>
                    <a:gd name="connsiteY5" fmla="*/ 32424 h 32950"/>
                    <a:gd name="connsiteX6" fmla="*/ 29449 w 31748"/>
                    <a:gd name="connsiteY6" fmla="*/ 25945 h 32950"/>
                    <a:gd name="connsiteX7" fmla="*/ 29449 w 31748"/>
                    <a:gd name="connsiteY7" fmla="*/ 8937 h 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748" h="32950">
                      <a:moveTo>
                        <a:pt x="29449" y="8532"/>
                      </a:moveTo>
                      <a:cubicBezTo>
                        <a:pt x="27019" y="3672"/>
                        <a:pt x="21350" y="-377"/>
                        <a:pt x="15681" y="28"/>
                      </a:cubicBezTo>
                      <a:cubicBezTo>
                        <a:pt x="10821" y="28"/>
                        <a:pt x="8391" y="3268"/>
                        <a:pt x="6772" y="7317"/>
                      </a:cubicBezTo>
                      <a:cubicBezTo>
                        <a:pt x="5557" y="8937"/>
                        <a:pt x="4747" y="10557"/>
                        <a:pt x="3937" y="12176"/>
                      </a:cubicBezTo>
                      <a:cubicBezTo>
                        <a:pt x="1912" y="17036"/>
                        <a:pt x="-922" y="21085"/>
                        <a:pt x="292" y="26350"/>
                      </a:cubicBezTo>
                      <a:cubicBezTo>
                        <a:pt x="1102" y="29589"/>
                        <a:pt x="3127" y="32019"/>
                        <a:pt x="6367" y="32424"/>
                      </a:cubicBezTo>
                      <a:cubicBezTo>
                        <a:pt x="14871" y="33639"/>
                        <a:pt x="24184" y="33234"/>
                        <a:pt x="29449" y="25945"/>
                      </a:cubicBezTo>
                      <a:cubicBezTo>
                        <a:pt x="33093" y="21085"/>
                        <a:pt x="31878" y="13796"/>
                        <a:pt x="29449" y="8937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3517" name="رسم 12">
                <a:extLst>
                  <a:ext uri="{FF2B5EF4-FFF2-40B4-BE49-F238E27FC236}">
                    <a16:creationId xmlns:a16="http://schemas.microsoft.com/office/drawing/2014/main" id="{A8BB1AB1-0505-4583-9614-2C8AD386B31F}"/>
                  </a:ext>
                </a:extLst>
              </p:cNvPr>
              <p:cNvGrpSpPr/>
              <p:nvPr/>
            </p:nvGrpSpPr>
            <p:grpSpPr>
              <a:xfrm>
                <a:off x="5298856" y="2041909"/>
                <a:ext cx="1067967" cy="731209"/>
                <a:chOff x="5298856" y="2041909"/>
                <a:chExt cx="1067967" cy="731209"/>
              </a:xfrm>
              <a:solidFill>
                <a:srgbClr val="80866C"/>
              </a:solidFill>
            </p:grpSpPr>
            <p:sp>
              <p:nvSpPr>
                <p:cNvPr id="3610" name="شكل حر: شكل 3609">
                  <a:extLst>
                    <a:ext uri="{FF2B5EF4-FFF2-40B4-BE49-F238E27FC236}">
                      <a16:creationId xmlns:a16="http://schemas.microsoft.com/office/drawing/2014/main" id="{3994FA80-1F8C-39B3-7A8B-CCC0E512CAF9}"/>
                    </a:ext>
                  </a:extLst>
                </p:cNvPr>
                <p:cNvSpPr/>
                <p:nvPr/>
              </p:nvSpPr>
              <p:spPr>
                <a:xfrm>
                  <a:off x="5650922" y="2430644"/>
                  <a:ext cx="90984" cy="99857"/>
                </a:xfrm>
                <a:custGeom>
                  <a:avLst/>
                  <a:gdLst>
                    <a:gd name="connsiteX0" fmla="*/ 72525 w 90984"/>
                    <a:gd name="connsiteY0" fmla="*/ 24050 h 99857"/>
                    <a:gd name="connsiteX1" fmla="*/ 14212 w 90984"/>
                    <a:gd name="connsiteY1" fmla="*/ 9876 h 99857"/>
                    <a:gd name="connsiteX2" fmla="*/ 14212 w 90984"/>
                    <a:gd name="connsiteY2" fmla="*/ 7042 h 99857"/>
                    <a:gd name="connsiteX3" fmla="*/ 12997 w 90984"/>
                    <a:gd name="connsiteY3" fmla="*/ 7042 h 99857"/>
                    <a:gd name="connsiteX4" fmla="*/ 2063 w 90984"/>
                    <a:gd name="connsiteY4" fmla="*/ 42677 h 99857"/>
                    <a:gd name="connsiteX5" fmla="*/ 4493 w 90984"/>
                    <a:gd name="connsiteY5" fmla="*/ 83577 h 99857"/>
                    <a:gd name="connsiteX6" fmla="*/ 68475 w 90984"/>
                    <a:gd name="connsiteY6" fmla="*/ 85197 h 99857"/>
                    <a:gd name="connsiteX7" fmla="*/ 89937 w 90984"/>
                    <a:gd name="connsiteY7" fmla="*/ 59685 h 99857"/>
                    <a:gd name="connsiteX8" fmla="*/ 72525 w 90984"/>
                    <a:gd name="connsiteY8" fmla="*/ 24455 h 99857"/>
                    <a:gd name="connsiteX9" fmla="*/ 28790 w 90984"/>
                    <a:gd name="connsiteY9" fmla="*/ 86007 h 99857"/>
                    <a:gd name="connsiteX10" fmla="*/ 7733 w 90984"/>
                    <a:gd name="connsiteY10" fmla="*/ 51181 h 99857"/>
                    <a:gd name="connsiteX11" fmla="*/ 12997 w 90984"/>
                    <a:gd name="connsiteY11" fmla="*/ 15951 h 99857"/>
                    <a:gd name="connsiteX12" fmla="*/ 14212 w 90984"/>
                    <a:gd name="connsiteY12" fmla="*/ 15546 h 99857"/>
                    <a:gd name="connsiteX13" fmla="*/ 69285 w 90984"/>
                    <a:gd name="connsiteY13" fmla="*/ 35793 h 99857"/>
                    <a:gd name="connsiteX14" fmla="*/ 28385 w 90984"/>
                    <a:gd name="connsiteY14" fmla="*/ 86007 h 99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0984" h="99857">
                      <a:moveTo>
                        <a:pt x="72525" y="24050"/>
                      </a:moveTo>
                      <a:cubicBezTo>
                        <a:pt x="57137" y="12306"/>
                        <a:pt x="27170" y="-14420"/>
                        <a:pt x="14212" y="9876"/>
                      </a:cubicBezTo>
                      <a:cubicBezTo>
                        <a:pt x="14212" y="9067"/>
                        <a:pt x="14212" y="8257"/>
                        <a:pt x="14212" y="7042"/>
                      </a:cubicBezTo>
                      <a:cubicBezTo>
                        <a:pt x="14212" y="6637"/>
                        <a:pt x="13402" y="6232"/>
                        <a:pt x="12997" y="7042"/>
                      </a:cubicBezTo>
                      <a:cubicBezTo>
                        <a:pt x="6113" y="17166"/>
                        <a:pt x="4493" y="30934"/>
                        <a:pt x="2063" y="42677"/>
                      </a:cubicBezTo>
                      <a:cubicBezTo>
                        <a:pt x="-1176" y="56446"/>
                        <a:pt x="-771" y="71024"/>
                        <a:pt x="4493" y="83577"/>
                      </a:cubicBezTo>
                      <a:cubicBezTo>
                        <a:pt x="15427" y="111114"/>
                        <a:pt x="51467" y="98155"/>
                        <a:pt x="68475" y="85197"/>
                      </a:cubicBezTo>
                      <a:cubicBezTo>
                        <a:pt x="76574" y="79123"/>
                        <a:pt x="87508" y="70214"/>
                        <a:pt x="89937" y="59685"/>
                      </a:cubicBezTo>
                      <a:cubicBezTo>
                        <a:pt x="93987" y="42272"/>
                        <a:pt x="85888" y="34173"/>
                        <a:pt x="72525" y="24455"/>
                      </a:cubicBezTo>
                      <a:close/>
                      <a:moveTo>
                        <a:pt x="28790" y="86007"/>
                      </a:moveTo>
                      <a:cubicBezTo>
                        <a:pt x="11782" y="85197"/>
                        <a:pt x="8543" y="63735"/>
                        <a:pt x="7733" y="51181"/>
                      </a:cubicBezTo>
                      <a:cubicBezTo>
                        <a:pt x="7328" y="39033"/>
                        <a:pt x="10972" y="27694"/>
                        <a:pt x="12997" y="15951"/>
                      </a:cubicBezTo>
                      <a:cubicBezTo>
                        <a:pt x="13402" y="15951"/>
                        <a:pt x="13807" y="15951"/>
                        <a:pt x="14212" y="15546"/>
                      </a:cubicBezTo>
                      <a:cubicBezTo>
                        <a:pt x="29195" y="-4702"/>
                        <a:pt x="57137" y="26074"/>
                        <a:pt x="69285" y="35793"/>
                      </a:cubicBezTo>
                      <a:cubicBezTo>
                        <a:pt x="91152" y="53611"/>
                        <a:pt x="45798" y="86412"/>
                        <a:pt x="28385" y="86007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11" name="شكل حر: شكل 3610">
                  <a:extLst>
                    <a:ext uri="{FF2B5EF4-FFF2-40B4-BE49-F238E27FC236}">
                      <a16:creationId xmlns:a16="http://schemas.microsoft.com/office/drawing/2014/main" id="{E4280F1C-46A6-B66F-024C-56D8879DAB49}"/>
                    </a:ext>
                  </a:extLst>
                </p:cNvPr>
                <p:cNvSpPr/>
                <p:nvPr/>
              </p:nvSpPr>
              <p:spPr>
                <a:xfrm>
                  <a:off x="5559591" y="2599933"/>
                  <a:ext cx="99716" cy="96063"/>
                </a:xfrm>
                <a:custGeom>
                  <a:avLst/>
                  <a:gdLst>
                    <a:gd name="connsiteX0" fmla="*/ 91369 w 99716"/>
                    <a:gd name="connsiteY0" fmla="*/ 28888 h 96063"/>
                    <a:gd name="connsiteX1" fmla="*/ 53304 w 99716"/>
                    <a:gd name="connsiteY1" fmla="*/ 2162 h 96063"/>
                    <a:gd name="connsiteX2" fmla="*/ 24553 w 99716"/>
                    <a:gd name="connsiteY2" fmla="*/ 9451 h 96063"/>
                    <a:gd name="connsiteX3" fmla="*/ 2685 w 99716"/>
                    <a:gd name="connsiteY3" fmla="*/ 79912 h 96063"/>
                    <a:gd name="connsiteX4" fmla="*/ 75171 w 99716"/>
                    <a:gd name="connsiteY4" fmla="*/ 87606 h 96063"/>
                    <a:gd name="connsiteX5" fmla="*/ 91369 w 99716"/>
                    <a:gd name="connsiteY5" fmla="*/ 28888 h 96063"/>
                    <a:gd name="connsiteX6" fmla="*/ 86105 w 99716"/>
                    <a:gd name="connsiteY6" fmla="*/ 52375 h 96063"/>
                    <a:gd name="connsiteX7" fmla="*/ 50469 w 99716"/>
                    <a:gd name="connsiteY7" fmla="*/ 80722 h 96063"/>
                    <a:gd name="connsiteX8" fmla="*/ 9975 w 99716"/>
                    <a:gd name="connsiteY8" fmla="*/ 72623 h 96063"/>
                    <a:gd name="connsiteX9" fmla="*/ 27387 w 99716"/>
                    <a:gd name="connsiteY9" fmla="*/ 11476 h 96063"/>
                    <a:gd name="connsiteX10" fmla="*/ 86105 w 99716"/>
                    <a:gd name="connsiteY10" fmla="*/ 52375 h 96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9716" h="96063">
                      <a:moveTo>
                        <a:pt x="91369" y="28888"/>
                      </a:moveTo>
                      <a:cubicBezTo>
                        <a:pt x="82460" y="16335"/>
                        <a:pt x="67882" y="6616"/>
                        <a:pt x="53304" y="2162"/>
                      </a:cubicBezTo>
                      <a:cubicBezTo>
                        <a:pt x="39131" y="-2293"/>
                        <a:pt x="31842" y="137"/>
                        <a:pt x="24553" y="9451"/>
                      </a:cubicBezTo>
                      <a:cubicBezTo>
                        <a:pt x="4305" y="19170"/>
                        <a:pt x="-5009" y="61689"/>
                        <a:pt x="2685" y="79912"/>
                      </a:cubicBezTo>
                      <a:cubicBezTo>
                        <a:pt x="13214" y="104614"/>
                        <a:pt x="56949" y="95705"/>
                        <a:pt x="75171" y="87606"/>
                      </a:cubicBezTo>
                      <a:cubicBezTo>
                        <a:pt x="99873" y="76267"/>
                        <a:pt x="107162" y="51160"/>
                        <a:pt x="91369" y="28888"/>
                      </a:cubicBezTo>
                      <a:close/>
                      <a:moveTo>
                        <a:pt x="86105" y="52375"/>
                      </a:moveTo>
                      <a:cubicBezTo>
                        <a:pt x="87725" y="71003"/>
                        <a:pt x="64643" y="77482"/>
                        <a:pt x="50469" y="80722"/>
                      </a:cubicBezTo>
                      <a:cubicBezTo>
                        <a:pt x="37106" y="83556"/>
                        <a:pt x="18478" y="85581"/>
                        <a:pt x="9975" y="72623"/>
                      </a:cubicBezTo>
                      <a:cubicBezTo>
                        <a:pt x="-3389" y="52375"/>
                        <a:pt x="17669" y="28483"/>
                        <a:pt x="27387" y="11476"/>
                      </a:cubicBezTo>
                      <a:cubicBezTo>
                        <a:pt x="52899" y="-7557"/>
                        <a:pt x="84080" y="26459"/>
                        <a:pt x="86105" y="52375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12" name="شكل حر: شكل 3611">
                  <a:extLst>
                    <a:ext uri="{FF2B5EF4-FFF2-40B4-BE49-F238E27FC236}">
                      <a16:creationId xmlns:a16="http://schemas.microsoft.com/office/drawing/2014/main" id="{0567272B-82CE-5334-D396-E9F4FF41F757}"/>
                    </a:ext>
                  </a:extLst>
                </p:cNvPr>
                <p:cNvSpPr/>
                <p:nvPr/>
              </p:nvSpPr>
              <p:spPr>
                <a:xfrm>
                  <a:off x="5356656" y="2417634"/>
                  <a:ext cx="86161" cy="108717"/>
                </a:xfrm>
                <a:custGeom>
                  <a:avLst/>
                  <a:gdLst>
                    <a:gd name="connsiteX0" fmla="*/ 58624 w 86161"/>
                    <a:gd name="connsiteY0" fmla="*/ 16407 h 108717"/>
                    <a:gd name="connsiteX1" fmla="*/ 34327 w 86161"/>
                    <a:gd name="connsiteY1" fmla="*/ 614 h 108717"/>
                    <a:gd name="connsiteX2" fmla="*/ 15699 w 86161"/>
                    <a:gd name="connsiteY2" fmla="*/ 5068 h 108717"/>
                    <a:gd name="connsiteX3" fmla="*/ 3551 w 86161"/>
                    <a:gd name="connsiteY3" fmla="*/ 84843 h 108717"/>
                    <a:gd name="connsiteX4" fmla="*/ 73607 w 86161"/>
                    <a:gd name="connsiteY4" fmla="*/ 100231 h 108717"/>
                    <a:gd name="connsiteX5" fmla="*/ 77657 w 86161"/>
                    <a:gd name="connsiteY5" fmla="*/ 98207 h 108717"/>
                    <a:gd name="connsiteX6" fmla="*/ 58624 w 86161"/>
                    <a:gd name="connsiteY6" fmla="*/ 16002 h 108717"/>
                    <a:gd name="connsiteX7" fmla="*/ 33112 w 86161"/>
                    <a:gd name="connsiteY7" fmla="*/ 92942 h 108717"/>
                    <a:gd name="connsiteX8" fmla="*/ 7600 w 86161"/>
                    <a:gd name="connsiteY8" fmla="*/ 62976 h 108717"/>
                    <a:gd name="connsiteX9" fmla="*/ 8815 w 86161"/>
                    <a:gd name="connsiteY9" fmla="*/ 38274 h 108717"/>
                    <a:gd name="connsiteX10" fmla="*/ 19344 w 86161"/>
                    <a:gd name="connsiteY10" fmla="*/ 8713 h 108717"/>
                    <a:gd name="connsiteX11" fmla="*/ 60244 w 86161"/>
                    <a:gd name="connsiteY11" fmla="*/ 31795 h 108717"/>
                    <a:gd name="connsiteX12" fmla="*/ 69558 w 86161"/>
                    <a:gd name="connsiteY12" fmla="*/ 51637 h 108717"/>
                    <a:gd name="connsiteX13" fmla="*/ 71582 w 86161"/>
                    <a:gd name="connsiteY13" fmla="*/ 80794 h 108717"/>
                    <a:gd name="connsiteX14" fmla="*/ 64293 w 86161"/>
                    <a:gd name="connsiteY14" fmla="*/ 90917 h 108717"/>
                    <a:gd name="connsiteX15" fmla="*/ 33112 w 86161"/>
                    <a:gd name="connsiteY15" fmla="*/ 93347 h 108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86161" h="108717">
                      <a:moveTo>
                        <a:pt x="58624" y="16407"/>
                      </a:moveTo>
                      <a:cubicBezTo>
                        <a:pt x="52145" y="9523"/>
                        <a:pt x="43641" y="2234"/>
                        <a:pt x="34327" y="614"/>
                      </a:cubicBezTo>
                      <a:cubicBezTo>
                        <a:pt x="25418" y="-1006"/>
                        <a:pt x="20154" y="614"/>
                        <a:pt x="15699" y="5068"/>
                      </a:cubicBezTo>
                      <a:cubicBezTo>
                        <a:pt x="-5358" y="5068"/>
                        <a:pt x="-499" y="73910"/>
                        <a:pt x="3551" y="84843"/>
                      </a:cubicBezTo>
                      <a:cubicBezTo>
                        <a:pt x="12055" y="109140"/>
                        <a:pt x="54574" y="116024"/>
                        <a:pt x="73607" y="100231"/>
                      </a:cubicBezTo>
                      <a:cubicBezTo>
                        <a:pt x="75227" y="100231"/>
                        <a:pt x="76847" y="100231"/>
                        <a:pt x="77657" y="98207"/>
                      </a:cubicBezTo>
                      <a:cubicBezTo>
                        <a:pt x="96689" y="65811"/>
                        <a:pt x="80896" y="39894"/>
                        <a:pt x="58624" y="16002"/>
                      </a:cubicBezTo>
                      <a:close/>
                      <a:moveTo>
                        <a:pt x="33112" y="92942"/>
                      </a:moveTo>
                      <a:cubicBezTo>
                        <a:pt x="15699" y="90917"/>
                        <a:pt x="8410" y="79579"/>
                        <a:pt x="7600" y="62976"/>
                      </a:cubicBezTo>
                      <a:cubicBezTo>
                        <a:pt x="7600" y="54877"/>
                        <a:pt x="7600" y="46373"/>
                        <a:pt x="8815" y="38274"/>
                      </a:cubicBezTo>
                      <a:cubicBezTo>
                        <a:pt x="10030" y="26936"/>
                        <a:pt x="14889" y="18432"/>
                        <a:pt x="19344" y="8713"/>
                      </a:cubicBezTo>
                      <a:cubicBezTo>
                        <a:pt x="34327" y="2639"/>
                        <a:pt x="53360" y="19242"/>
                        <a:pt x="60244" y="31795"/>
                      </a:cubicBezTo>
                      <a:cubicBezTo>
                        <a:pt x="63888" y="38274"/>
                        <a:pt x="66723" y="44753"/>
                        <a:pt x="69558" y="51637"/>
                      </a:cubicBezTo>
                      <a:cubicBezTo>
                        <a:pt x="73607" y="61356"/>
                        <a:pt x="72797" y="71075"/>
                        <a:pt x="71582" y="80794"/>
                      </a:cubicBezTo>
                      <a:cubicBezTo>
                        <a:pt x="69153" y="84438"/>
                        <a:pt x="67128" y="88083"/>
                        <a:pt x="64293" y="90917"/>
                      </a:cubicBezTo>
                      <a:cubicBezTo>
                        <a:pt x="57004" y="98611"/>
                        <a:pt x="42021" y="94562"/>
                        <a:pt x="33112" y="93347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13" name="شكل حر: شكل 3612">
                  <a:extLst>
                    <a:ext uri="{FF2B5EF4-FFF2-40B4-BE49-F238E27FC236}">
                      <a16:creationId xmlns:a16="http://schemas.microsoft.com/office/drawing/2014/main" id="{F9D8E92D-C3DC-81AD-8F59-018D625BDF24}"/>
                    </a:ext>
                  </a:extLst>
                </p:cNvPr>
                <p:cNvSpPr/>
                <p:nvPr/>
              </p:nvSpPr>
              <p:spPr>
                <a:xfrm>
                  <a:off x="5298856" y="2492765"/>
                  <a:ext cx="60066" cy="99016"/>
                </a:xfrm>
                <a:custGeom>
                  <a:avLst/>
                  <a:gdLst>
                    <a:gd name="connsiteX0" fmla="*/ 31385 w 60066"/>
                    <a:gd name="connsiteY0" fmla="*/ 2828 h 99016"/>
                    <a:gd name="connsiteX1" fmla="*/ 10328 w 60066"/>
                    <a:gd name="connsiteY1" fmla="*/ 1613 h 99016"/>
                    <a:gd name="connsiteX2" fmla="*/ 4659 w 60066"/>
                    <a:gd name="connsiteY2" fmla="*/ 12952 h 99016"/>
                    <a:gd name="connsiteX3" fmla="*/ 21261 w 60066"/>
                    <a:gd name="connsiteY3" fmla="*/ 92322 h 99016"/>
                    <a:gd name="connsiteX4" fmla="*/ 58922 w 60066"/>
                    <a:gd name="connsiteY4" fmla="*/ 51827 h 99016"/>
                    <a:gd name="connsiteX5" fmla="*/ 59732 w 60066"/>
                    <a:gd name="connsiteY5" fmla="*/ 50612 h 99016"/>
                    <a:gd name="connsiteX6" fmla="*/ 31790 w 60066"/>
                    <a:gd name="connsiteY6" fmla="*/ 2828 h 99016"/>
                    <a:gd name="connsiteX7" fmla="*/ 43534 w 60066"/>
                    <a:gd name="connsiteY7" fmla="*/ 54662 h 99016"/>
                    <a:gd name="connsiteX8" fmla="*/ 43129 w 60066"/>
                    <a:gd name="connsiteY8" fmla="*/ 62761 h 99016"/>
                    <a:gd name="connsiteX9" fmla="*/ 26121 w 60066"/>
                    <a:gd name="connsiteY9" fmla="*/ 86653 h 99016"/>
                    <a:gd name="connsiteX10" fmla="*/ 13162 w 60066"/>
                    <a:gd name="connsiteY10" fmla="*/ 66405 h 99016"/>
                    <a:gd name="connsiteX11" fmla="*/ 7088 w 60066"/>
                    <a:gd name="connsiteY11" fmla="*/ 45348 h 99016"/>
                    <a:gd name="connsiteX12" fmla="*/ 11138 w 60066"/>
                    <a:gd name="connsiteY12" fmla="*/ 9712 h 99016"/>
                    <a:gd name="connsiteX13" fmla="*/ 13162 w 60066"/>
                    <a:gd name="connsiteY13" fmla="*/ 8093 h 99016"/>
                    <a:gd name="connsiteX14" fmla="*/ 30575 w 60066"/>
                    <a:gd name="connsiteY14" fmla="*/ 16192 h 99016"/>
                    <a:gd name="connsiteX15" fmla="*/ 37459 w 60066"/>
                    <a:gd name="connsiteY15" fmla="*/ 23076 h 99016"/>
                    <a:gd name="connsiteX16" fmla="*/ 37459 w 60066"/>
                    <a:gd name="connsiteY16" fmla="*/ 23076 h 99016"/>
                    <a:gd name="connsiteX17" fmla="*/ 43534 w 60066"/>
                    <a:gd name="connsiteY17" fmla="*/ 55067 h 99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0066" h="99016">
                      <a:moveTo>
                        <a:pt x="31385" y="2828"/>
                      </a:moveTo>
                      <a:cubicBezTo>
                        <a:pt x="24906" y="-6"/>
                        <a:pt x="16807" y="-1221"/>
                        <a:pt x="10328" y="1613"/>
                      </a:cubicBezTo>
                      <a:cubicBezTo>
                        <a:pt x="5064" y="4043"/>
                        <a:pt x="4254" y="8498"/>
                        <a:pt x="4659" y="12952"/>
                      </a:cubicBezTo>
                      <a:cubicBezTo>
                        <a:pt x="-7490" y="35224"/>
                        <a:pt x="6278" y="76934"/>
                        <a:pt x="21261" y="92322"/>
                      </a:cubicBezTo>
                      <a:cubicBezTo>
                        <a:pt x="41914" y="113379"/>
                        <a:pt x="59327" y="80578"/>
                        <a:pt x="58922" y="51827"/>
                      </a:cubicBezTo>
                      <a:cubicBezTo>
                        <a:pt x="58922" y="51827"/>
                        <a:pt x="59732" y="51017"/>
                        <a:pt x="59732" y="50612"/>
                      </a:cubicBezTo>
                      <a:cubicBezTo>
                        <a:pt x="62161" y="29555"/>
                        <a:pt x="51228" y="10522"/>
                        <a:pt x="31790" y="2828"/>
                      </a:cubicBezTo>
                      <a:close/>
                      <a:moveTo>
                        <a:pt x="43534" y="54662"/>
                      </a:moveTo>
                      <a:cubicBezTo>
                        <a:pt x="43534" y="57496"/>
                        <a:pt x="43534" y="59926"/>
                        <a:pt x="43129" y="62761"/>
                      </a:cubicBezTo>
                      <a:cubicBezTo>
                        <a:pt x="44749" y="76124"/>
                        <a:pt x="39079" y="84223"/>
                        <a:pt x="26121" y="86653"/>
                      </a:cubicBezTo>
                      <a:cubicBezTo>
                        <a:pt x="19642" y="81793"/>
                        <a:pt x="16402" y="73694"/>
                        <a:pt x="13162" y="66405"/>
                      </a:cubicBezTo>
                      <a:cubicBezTo>
                        <a:pt x="10328" y="59521"/>
                        <a:pt x="8303" y="52637"/>
                        <a:pt x="7088" y="45348"/>
                      </a:cubicBezTo>
                      <a:cubicBezTo>
                        <a:pt x="4659" y="31985"/>
                        <a:pt x="8708" y="21861"/>
                        <a:pt x="11138" y="9712"/>
                      </a:cubicBezTo>
                      <a:cubicBezTo>
                        <a:pt x="11948" y="8902"/>
                        <a:pt x="12353" y="8498"/>
                        <a:pt x="13162" y="8093"/>
                      </a:cubicBezTo>
                      <a:cubicBezTo>
                        <a:pt x="19237" y="4853"/>
                        <a:pt x="26121" y="12547"/>
                        <a:pt x="30575" y="16192"/>
                      </a:cubicBezTo>
                      <a:cubicBezTo>
                        <a:pt x="33410" y="18216"/>
                        <a:pt x="35435" y="20646"/>
                        <a:pt x="37459" y="23076"/>
                      </a:cubicBezTo>
                      <a:lnTo>
                        <a:pt x="37459" y="23076"/>
                      </a:lnTo>
                      <a:cubicBezTo>
                        <a:pt x="37459" y="34009"/>
                        <a:pt x="43129" y="43728"/>
                        <a:pt x="43534" y="55067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14" name="شكل حر: شكل 3613">
                  <a:extLst>
                    <a:ext uri="{FF2B5EF4-FFF2-40B4-BE49-F238E27FC236}">
                      <a16:creationId xmlns:a16="http://schemas.microsoft.com/office/drawing/2014/main" id="{42E128A7-3436-A453-D56F-D178FD2FB821}"/>
                    </a:ext>
                  </a:extLst>
                </p:cNvPr>
                <p:cNvSpPr/>
                <p:nvPr/>
              </p:nvSpPr>
              <p:spPr>
                <a:xfrm>
                  <a:off x="5341829" y="2681418"/>
                  <a:ext cx="63386" cy="91700"/>
                </a:xfrm>
                <a:custGeom>
                  <a:avLst/>
                  <a:gdLst>
                    <a:gd name="connsiteX0" fmla="*/ 29717 w 63386"/>
                    <a:gd name="connsiteY0" fmla="*/ 8550 h 91700"/>
                    <a:gd name="connsiteX1" fmla="*/ 5825 w 63386"/>
                    <a:gd name="connsiteY1" fmla="*/ 3691 h 91700"/>
                    <a:gd name="connsiteX2" fmla="*/ 156 w 63386"/>
                    <a:gd name="connsiteY2" fmla="*/ 20699 h 91700"/>
                    <a:gd name="connsiteX3" fmla="*/ 12304 w 63386"/>
                    <a:gd name="connsiteY3" fmla="*/ 67268 h 91700"/>
                    <a:gd name="connsiteX4" fmla="*/ 44700 w 63386"/>
                    <a:gd name="connsiteY4" fmla="*/ 89945 h 91700"/>
                    <a:gd name="connsiteX5" fmla="*/ 60493 w 63386"/>
                    <a:gd name="connsiteY5" fmla="*/ 61194 h 91700"/>
                    <a:gd name="connsiteX6" fmla="*/ 29717 w 63386"/>
                    <a:gd name="connsiteY6" fmla="*/ 8550 h 91700"/>
                    <a:gd name="connsiteX7" fmla="*/ 41460 w 63386"/>
                    <a:gd name="connsiteY7" fmla="*/ 72127 h 91700"/>
                    <a:gd name="connsiteX8" fmla="*/ 14329 w 63386"/>
                    <a:gd name="connsiteY8" fmla="*/ 53500 h 91700"/>
                    <a:gd name="connsiteX9" fmla="*/ 7850 w 63386"/>
                    <a:gd name="connsiteY9" fmla="*/ 21104 h 91700"/>
                    <a:gd name="connsiteX10" fmla="*/ 12709 w 63386"/>
                    <a:gd name="connsiteY10" fmla="*/ 6930 h 91700"/>
                    <a:gd name="connsiteX11" fmla="*/ 31742 w 63386"/>
                    <a:gd name="connsiteY11" fmla="*/ 23128 h 91700"/>
                    <a:gd name="connsiteX12" fmla="*/ 45105 w 63386"/>
                    <a:gd name="connsiteY12" fmla="*/ 47425 h 91700"/>
                    <a:gd name="connsiteX13" fmla="*/ 41460 w 63386"/>
                    <a:gd name="connsiteY13" fmla="*/ 72532 h 9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3386" h="91700">
                      <a:moveTo>
                        <a:pt x="29717" y="8550"/>
                      </a:moveTo>
                      <a:cubicBezTo>
                        <a:pt x="23238" y="2476"/>
                        <a:pt x="9064" y="-4408"/>
                        <a:pt x="5825" y="3691"/>
                      </a:cubicBezTo>
                      <a:cubicBezTo>
                        <a:pt x="1775" y="8145"/>
                        <a:pt x="156" y="17459"/>
                        <a:pt x="156" y="20699"/>
                      </a:cubicBezTo>
                      <a:cubicBezTo>
                        <a:pt x="-1059" y="36492"/>
                        <a:pt x="5015" y="53500"/>
                        <a:pt x="12304" y="67268"/>
                      </a:cubicBezTo>
                      <a:cubicBezTo>
                        <a:pt x="17973" y="78201"/>
                        <a:pt x="29312" y="97639"/>
                        <a:pt x="44700" y="89945"/>
                      </a:cubicBezTo>
                      <a:cubicBezTo>
                        <a:pt x="53609" y="85491"/>
                        <a:pt x="59278" y="72937"/>
                        <a:pt x="60493" y="61194"/>
                      </a:cubicBezTo>
                      <a:cubicBezTo>
                        <a:pt x="73856" y="48235"/>
                        <a:pt x="37006" y="15029"/>
                        <a:pt x="29717" y="8550"/>
                      </a:cubicBezTo>
                      <a:close/>
                      <a:moveTo>
                        <a:pt x="41460" y="72127"/>
                      </a:moveTo>
                      <a:cubicBezTo>
                        <a:pt x="34576" y="92375"/>
                        <a:pt x="16354" y="58764"/>
                        <a:pt x="14329" y="53500"/>
                      </a:cubicBezTo>
                      <a:cubicBezTo>
                        <a:pt x="10279" y="43376"/>
                        <a:pt x="7850" y="32037"/>
                        <a:pt x="7850" y="21104"/>
                      </a:cubicBezTo>
                      <a:cubicBezTo>
                        <a:pt x="7850" y="15029"/>
                        <a:pt x="10684" y="11385"/>
                        <a:pt x="12709" y="6930"/>
                      </a:cubicBezTo>
                      <a:cubicBezTo>
                        <a:pt x="19593" y="6930"/>
                        <a:pt x="28502" y="18674"/>
                        <a:pt x="31742" y="23128"/>
                      </a:cubicBezTo>
                      <a:cubicBezTo>
                        <a:pt x="37411" y="30013"/>
                        <a:pt x="41460" y="38921"/>
                        <a:pt x="45105" y="47425"/>
                      </a:cubicBezTo>
                      <a:cubicBezTo>
                        <a:pt x="43080" y="55524"/>
                        <a:pt x="44295" y="64838"/>
                        <a:pt x="41460" y="72532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15" name="شكل حر: شكل 3614">
                  <a:extLst>
                    <a:ext uri="{FF2B5EF4-FFF2-40B4-BE49-F238E27FC236}">
                      <a16:creationId xmlns:a16="http://schemas.microsoft.com/office/drawing/2014/main" id="{AC163C14-0D38-4BB6-D1B6-F0040309B8A4}"/>
                    </a:ext>
                  </a:extLst>
                </p:cNvPr>
                <p:cNvSpPr/>
                <p:nvPr/>
              </p:nvSpPr>
              <p:spPr>
                <a:xfrm>
                  <a:off x="5678952" y="2185822"/>
                  <a:ext cx="103576" cy="107162"/>
                </a:xfrm>
                <a:custGeom>
                  <a:avLst/>
                  <a:gdLst>
                    <a:gd name="connsiteX0" fmla="*/ 73651 w 103576"/>
                    <a:gd name="connsiteY0" fmla="*/ 12134 h 107162"/>
                    <a:gd name="connsiteX1" fmla="*/ 16553 w 103576"/>
                    <a:gd name="connsiteY1" fmla="*/ 12134 h 107162"/>
                    <a:gd name="connsiteX2" fmla="*/ 760 w 103576"/>
                    <a:gd name="connsiteY2" fmla="*/ 48984 h 107162"/>
                    <a:gd name="connsiteX3" fmla="*/ 13718 w 103576"/>
                    <a:gd name="connsiteY3" fmla="*/ 96363 h 107162"/>
                    <a:gd name="connsiteX4" fmla="*/ 63932 w 103576"/>
                    <a:gd name="connsiteY4" fmla="*/ 101223 h 107162"/>
                    <a:gd name="connsiteX5" fmla="*/ 101592 w 103576"/>
                    <a:gd name="connsiteY5" fmla="*/ 65992 h 107162"/>
                    <a:gd name="connsiteX6" fmla="*/ 74056 w 103576"/>
                    <a:gd name="connsiteY6" fmla="*/ 12539 h 107162"/>
                    <a:gd name="connsiteX7" fmla="*/ 52189 w 103576"/>
                    <a:gd name="connsiteY7" fmla="*/ 89479 h 107162"/>
                    <a:gd name="connsiteX8" fmla="*/ 12504 w 103576"/>
                    <a:gd name="connsiteY8" fmla="*/ 80975 h 107162"/>
                    <a:gd name="connsiteX9" fmla="*/ 7644 w 103576"/>
                    <a:gd name="connsiteY9" fmla="*/ 40885 h 107162"/>
                    <a:gd name="connsiteX10" fmla="*/ 28297 w 103576"/>
                    <a:gd name="connsiteY10" fmla="*/ 8894 h 107162"/>
                    <a:gd name="connsiteX11" fmla="*/ 60693 w 103576"/>
                    <a:gd name="connsiteY11" fmla="*/ 16183 h 107162"/>
                    <a:gd name="connsiteX12" fmla="*/ 85799 w 103576"/>
                    <a:gd name="connsiteY12" fmla="*/ 43315 h 107162"/>
                    <a:gd name="connsiteX13" fmla="*/ 87824 w 103576"/>
                    <a:gd name="connsiteY13" fmla="*/ 57488 h 107162"/>
                    <a:gd name="connsiteX14" fmla="*/ 84989 w 103576"/>
                    <a:gd name="connsiteY14" fmla="*/ 61943 h 107162"/>
                    <a:gd name="connsiteX15" fmla="*/ 52189 w 103576"/>
                    <a:gd name="connsiteY15" fmla="*/ 89074 h 107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3576" h="107162">
                      <a:moveTo>
                        <a:pt x="73651" y="12134"/>
                      </a:moveTo>
                      <a:cubicBezTo>
                        <a:pt x="59883" y="2820"/>
                        <a:pt x="24652" y="-9733"/>
                        <a:pt x="16553" y="12134"/>
                      </a:cubicBezTo>
                      <a:cubicBezTo>
                        <a:pt x="6834" y="21043"/>
                        <a:pt x="2785" y="37241"/>
                        <a:pt x="760" y="48984"/>
                      </a:cubicBezTo>
                      <a:cubicBezTo>
                        <a:pt x="-2075" y="65992"/>
                        <a:pt x="3190" y="83000"/>
                        <a:pt x="13718" y="96363"/>
                      </a:cubicBezTo>
                      <a:cubicBezTo>
                        <a:pt x="25462" y="111346"/>
                        <a:pt x="48544" y="108512"/>
                        <a:pt x="63932" y="101223"/>
                      </a:cubicBezTo>
                      <a:cubicBezTo>
                        <a:pt x="76486" y="95148"/>
                        <a:pt x="98353" y="81380"/>
                        <a:pt x="101592" y="65992"/>
                      </a:cubicBezTo>
                      <a:cubicBezTo>
                        <a:pt x="110096" y="47364"/>
                        <a:pt x="89444" y="23068"/>
                        <a:pt x="74056" y="12539"/>
                      </a:cubicBezTo>
                      <a:close/>
                      <a:moveTo>
                        <a:pt x="52189" y="89479"/>
                      </a:moveTo>
                      <a:cubicBezTo>
                        <a:pt x="38015" y="95553"/>
                        <a:pt x="21412" y="93934"/>
                        <a:pt x="12504" y="80975"/>
                      </a:cubicBezTo>
                      <a:cubicBezTo>
                        <a:pt x="5214" y="70042"/>
                        <a:pt x="4405" y="53439"/>
                        <a:pt x="7644" y="40885"/>
                      </a:cubicBezTo>
                      <a:cubicBezTo>
                        <a:pt x="10884" y="27522"/>
                        <a:pt x="20603" y="19828"/>
                        <a:pt x="28297" y="8894"/>
                      </a:cubicBezTo>
                      <a:cubicBezTo>
                        <a:pt x="38825" y="6060"/>
                        <a:pt x="50569" y="10109"/>
                        <a:pt x="60693" y="16183"/>
                      </a:cubicBezTo>
                      <a:cubicBezTo>
                        <a:pt x="71221" y="23068"/>
                        <a:pt x="80535" y="31572"/>
                        <a:pt x="85799" y="43315"/>
                      </a:cubicBezTo>
                      <a:cubicBezTo>
                        <a:pt x="88229" y="48174"/>
                        <a:pt x="88634" y="53034"/>
                        <a:pt x="87824" y="57488"/>
                      </a:cubicBezTo>
                      <a:cubicBezTo>
                        <a:pt x="87014" y="58703"/>
                        <a:pt x="86204" y="59918"/>
                        <a:pt x="84989" y="61943"/>
                      </a:cubicBezTo>
                      <a:cubicBezTo>
                        <a:pt x="78105" y="74901"/>
                        <a:pt x="64742" y="83405"/>
                        <a:pt x="52189" y="89074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16" name="شكل حر: شكل 3615">
                  <a:extLst>
                    <a:ext uri="{FF2B5EF4-FFF2-40B4-BE49-F238E27FC236}">
                      <a16:creationId xmlns:a16="http://schemas.microsoft.com/office/drawing/2014/main" id="{7A53FBF2-4C2A-D792-0919-1DB32B92F781}"/>
                    </a:ext>
                  </a:extLst>
                </p:cNvPr>
                <p:cNvSpPr/>
                <p:nvPr/>
              </p:nvSpPr>
              <p:spPr>
                <a:xfrm>
                  <a:off x="5490563" y="2526571"/>
                  <a:ext cx="52888" cy="66373"/>
                </a:xfrm>
                <a:custGeom>
                  <a:avLst/>
                  <a:gdLst>
                    <a:gd name="connsiteX0" fmla="*/ 36888 w 52888"/>
                    <a:gd name="connsiteY0" fmla="*/ 6682 h 66373"/>
                    <a:gd name="connsiteX1" fmla="*/ 6922 w 52888"/>
                    <a:gd name="connsiteY1" fmla="*/ 11946 h 66373"/>
                    <a:gd name="connsiteX2" fmla="*/ 6922 w 52888"/>
                    <a:gd name="connsiteY2" fmla="*/ 12351 h 66373"/>
                    <a:gd name="connsiteX3" fmla="*/ 2872 w 52888"/>
                    <a:gd name="connsiteY3" fmla="*/ 21665 h 66373"/>
                    <a:gd name="connsiteX4" fmla="*/ 2062 w 52888"/>
                    <a:gd name="connsiteY4" fmla="*/ 52036 h 66373"/>
                    <a:gd name="connsiteX5" fmla="*/ 17855 w 52888"/>
                    <a:gd name="connsiteY5" fmla="*/ 66209 h 66373"/>
                    <a:gd name="connsiteX6" fmla="*/ 44582 w 52888"/>
                    <a:gd name="connsiteY6" fmla="*/ 53656 h 66373"/>
                    <a:gd name="connsiteX7" fmla="*/ 52681 w 52888"/>
                    <a:gd name="connsiteY7" fmla="*/ 38673 h 66373"/>
                    <a:gd name="connsiteX8" fmla="*/ 36483 w 52888"/>
                    <a:gd name="connsiteY8" fmla="*/ 6277 h 66373"/>
                    <a:gd name="connsiteX9" fmla="*/ 21095 w 52888"/>
                    <a:gd name="connsiteY9" fmla="*/ 56896 h 66373"/>
                    <a:gd name="connsiteX10" fmla="*/ 5707 w 52888"/>
                    <a:gd name="connsiteY10" fmla="*/ 40698 h 66373"/>
                    <a:gd name="connsiteX11" fmla="*/ 7327 w 52888"/>
                    <a:gd name="connsiteY11" fmla="*/ 20855 h 66373"/>
                    <a:gd name="connsiteX12" fmla="*/ 15426 w 52888"/>
                    <a:gd name="connsiteY12" fmla="*/ 6277 h 66373"/>
                    <a:gd name="connsiteX13" fmla="*/ 30409 w 52888"/>
                    <a:gd name="connsiteY13" fmla="*/ 12351 h 66373"/>
                    <a:gd name="connsiteX14" fmla="*/ 40128 w 52888"/>
                    <a:gd name="connsiteY14" fmla="*/ 33814 h 66373"/>
                    <a:gd name="connsiteX15" fmla="*/ 35268 w 52888"/>
                    <a:gd name="connsiteY15" fmla="*/ 47987 h 66373"/>
                    <a:gd name="connsiteX16" fmla="*/ 21095 w 52888"/>
                    <a:gd name="connsiteY16" fmla="*/ 57301 h 663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2888" h="66373">
                      <a:moveTo>
                        <a:pt x="36888" y="6682"/>
                      </a:moveTo>
                      <a:cubicBezTo>
                        <a:pt x="25954" y="-2227"/>
                        <a:pt x="10566" y="-3847"/>
                        <a:pt x="6922" y="11946"/>
                      </a:cubicBezTo>
                      <a:cubicBezTo>
                        <a:pt x="6922" y="11946"/>
                        <a:pt x="6922" y="11946"/>
                        <a:pt x="6922" y="12351"/>
                      </a:cubicBezTo>
                      <a:cubicBezTo>
                        <a:pt x="5302" y="15591"/>
                        <a:pt x="4087" y="18830"/>
                        <a:pt x="2872" y="21665"/>
                      </a:cubicBezTo>
                      <a:cubicBezTo>
                        <a:pt x="-367" y="30169"/>
                        <a:pt x="-1177" y="43127"/>
                        <a:pt x="2062" y="52036"/>
                      </a:cubicBezTo>
                      <a:cubicBezTo>
                        <a:pt x="4897" y="59730"/>
                        <a:pt x="9756" y="64995"/>
                        <a:pt x="17855" y="66209"/>
                      </a:cubicBezTo>
                      <a:cubicBezTo>
                        <a:pt x="26359" y="67424"/>
                        <a:pt x="38103" y="61755"/>
                        <a:pt x="44582" y="53656"/>
                      </a:cubicBezTo>
                      <a:cubicBezTo>
                        <a:pt x="49441" y="50821"/>
                        <a:pt x="51871" y="44342"/>
                        <a:pt x="52681" y="38673"/>
                      </a:cubicBezTo>
                      <a:cubicBezTo>
                        <a:pt x="54301" y="25715"/>
                        <a:pt x="46202" y="13971"/>
                        <a:pt x="36483" y="6277"/>
                      </a:cubicBezTo>
                      <a:close/>
                      <a:moveTo>
                        <a:pt x="21095" y="56896"/>
                      </a:moveTo>
                      <a:cubicBezTo>
                        <a:pt x="10971" y="58110"/>
                        <a:pt x="6922" y="48392"/>
                        <a:pt x="5707" y="40698"/>
                      </a:cubicBezTo>
                      <a:cubicBezTo>
                        <a:pt x="4492" y="34218"/>
                        <a:pt x="5707" y="27334"/>
                        <a:pt x="7327" y="20855"/>
                      </a:cubicBezTo>
                      <a:cubicBezTo>
                        <a:pt x="8541" y="14376"/>
                        <a:pt x="11781" y="10327"/>
                        <a:pt x="15426" y="6277"/>
                      </a:cubicBezTo>
                      <a:cubicBezTo>
                        <a:pt x="20285" y="4657"/>
                        <a:pt x="26359" y="7492"/>
                        <a:pt x="30409" y="12351"/>
                      </a:cubicBezTo>
                      <a:cubicBezTo>
                        <a:pt x="35673" y="18425"/>
                        <a:pt x="39318" y="25715"/>
                        <a:pt x="40128" y="33814"/>
                      </a:cubicBezTo>
                      <a:cubicBezTo>
                        <a:pt x="40532" y="39483"/>
                        <a:pt x="37698" y="43127"/>
                        <a:pt x="35268" y="47987"/>
                      </a:cubicBezTo>
                      <a:cubicBezTo>
                        <a:pt x="31219" y="52441"/>
                        <a:pt x="27574" y="56491"/>
                        <a:pt x="21095" y="57301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17" name="شكل حر: شكل 3616">
                  <a:extLst>
                    <a:ext uri="{FF2B5EF4-FFF2-40B4-BE49-F238E27FC236}">
                      <a16:creationId xmlns:a16="http://schemas.microsoft.com/office/drawing/2014/main" id="{3C3CB91D-6890-FDED-6DE5-3DA6043953F9}"/>
                    </a:ext>
                  </a:extLst>
                </p:cNvPr>
                <p:cNvSpPr/>
                <p:nvPr/>
              </p:nvSpPr>
              <p:spPr>
                <a:xfrm>
                  <a:off x="5474553" y="2241065"/>
                  <a:ext cx="75915" cy="96417"/>
                </a:xfrm>
                <a:custGeom>
                  <a:avLst/>
                  <a:gdLst>
                    <a:gd name="connsiteX0" fmla="*/ 52493 w 75915"/>
                    <a:gd name="connsiteY0" fmla="*/ 1435 h 96417"/>
                    <a:gd name="connsiteX1" fmla="*/ 2279 w 75915"/>
                    <a:gd name="connsiteY1" fmla="*/ 40715 h 96417"/>
                    <a:gd name="connsiteX2" fmla="*/ 3089 w 75915"/>
                    <a:gd name="connsiteY2" fmla="*/ 41525 h 96417"/>
                    <a:gd name="connsiteX3" fmla="*/ 3899 w 75915"/>
                    <a:gd name="connsiteY3" fmla="*/ 85260 h 96417"/>
                    <a:gd name="connsiteX4" fmla="*/ 68286 w 75915"/>
                    <a:gd name="connsiteY4" fmla="*/ 59343 h 96417"/>
                    <a:gd name="connsiteX5" fmla="*/ 52493 w 75915"/>
                    <a:gd name="connsiteY5" fmla="*/ 1840 h 96417"/>
                    <a:gd name="connsiteX6" fmla="*/ 8759 w 75915"/>
                    <a:gd name="connsiteY6" fmla="*/ 74326 h 96417"/>
                    <a:gd name="connsiteX7" fmla="*/ 8759 w 75915"/>
                    <a:gd name="connsiteY7" fmla="*/ 32211 h 96417"/>
                    <a:gd name="connsiteX8" fmla="*/ 48039 w 75915"/>
                    <a:gd name="connsiteY8" fmla="*/ 12369 h 96417"/>
                    <a:gd name="connsiteX9" fmla="*/ 61402 w 75915"/>
                    <a:gd name="connsiteY9" fmla="*/ 34641 h 96417"/>
                    <a:gd name="connsiteX10" fmla="*/ 52493 w 75915"/>
                    <a:gd name="connsiteY10" fmla="*/ 57318 h 96417"/>
                    <a:gd name="connsiteX11" fmla="*/ 8354 w 75915"/>
                    <a:gd name="connsiteY11" fmla="*/ 74326 h 96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5915" h="96417">
                      <a:moveTo>
                        <a:pt x="52493" y="1435"/>
                      </a:moveTo>
                      <a:cubicBezTo>
                        <a:pt x="29816" y="-6259"/>
                        <a:pt x="2279" y="18443"/>
                        <a:pt x="2279" y="40715"/>
                      </a:cubicBezTo>
                      <a:cubicBezTo>
                        <a:pt x="2279" y="41120"/>
                        <a:pt x="2684" y="41525"/>
                        <a:pt x="3089" y="41525"/>
                      </a:cubicBezTo>
                      <a:cubicBezTo>
                        <a:pt x="-555" y="56913"/>
                        <a:pt x="-1770" y="73516"/>
                        <a:pt x="3899" y="85260"/>
                      </a:cubicBezTo>
                      <a:cubicBezTo>
                        <a:pt x="17263" y="113606"/>
                        <a:pt x="54923" y="81615"/>
                        <a:pt x="68286" y="59343"/>
                      </a:cubicBezTo>
                      <a:cubicBezTo>
                        <a:pt x="82864" y="41525"/>
                        <a:pt x="75980" y="9939"/>
                        <a:pt x="52493" y="1840"/>
                      </a:cubicBezTo>
                      <a:close/>
                      <a:moveTo>
                        <a:pt x="8759" y="74326"/>
                      </a:moveTo>
                      <a:cubicBezTo>
                        <a:pt x="3494" y="62178"/>
                        <a:pt x="5519" y="46385"/>
                        <a:pt x="8759" y="32211"/>
                      </a:cubicBezTo>
                      <a:cubicBezTo>
                        <a:pt x="18073" y="18848"/>
                        <a:pt x="31436" y="3865"/>
                        <a:pt x="48039" y="12369"/>
                      </a:cubicBezTo>
                      <a:cubicBezTo>
                        <a:pt x="55733" y="16418"/>
                        <a:pt x="59377" y="26947"/>
                        <a:pt x="61402" y="34641"/>
                      </a:cubicBezTo>
                      <a:cubicBezTo>
                        <a:pt x="63427" y="43550"/>
                        <a:pt x="56948" y="50029"/>
                        <a:pt x="52493" y="57318"/>
                      </a:cubicBezTo>
                      <a:cubicBezTo>
                        <a:pt x="37915" y="73516"/>
                        <a:pt x="18073" y="95788"/>
                        <a:pt x="8354" y="74326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18" name="شكل حر: شكل 3617">
                  <a:extLst>
                    <a:ext uri="{FF2B5EF4-FFF2-40B4-BE49-F238E27FC236}">
                      <a16:creationId xmlns:a16="http://schemas.microsoft.com/office/drawing/2014/main" id="{A0338657-AF76-1EBB-494E-C0C07547AB49}"/>
                    </a:ext>
                  </a:extLst>
                </p:cNvPr>
                <p:cNvSpPr/>
                <p:nvPr/>
              </p:nvSpPr>
              <p:spPr>
                <a:xfrm>
                  <a:off x="5500058" y="2376102"/>
                  <a:ext cx="51497" cy="64489"/>
                </a:xfrm>
                <a:custGeom>
                  <a:avLst/>
                  <a:gdLst>
                    <a:gd name="connsiteX0" fmla="*/ 41161 w 51497"/>
                    <a:gd name="connsiteY0" fmla="*/ 8535 h 64489"/>
                    <a:gd name="connsiteX1" fmla="*/ 7550 w 51497"/>
                    <a:gd name="connsiteY1" fmla="*/ 4080 h 64489"/>
                    <a:gd name="connsiteX2" fmla="*/ 6740 w 51497"/>
                    <a:gd name="connsiteY2" fmla="*/ 4080 h 64489"/>
                    <a:gd name="connsiteX3" fmla="*/ 6335 w 51497"/>
                    <a:gd name="connsiteY3" fmla="*/ 55104 h 64489"/>
                    <a:gd name="connsiteX4" fmla="*/ 44805 w 51497"/>
                    <a:gd name="connsiteY4" fmla="*/ 52269 h 64489"/>
                    <a:gd name="connsiteX5" fmla="*/ 41161 w 51497"/>
                    <a:gd name="connsiteY5" fmla="*/ 8130 h 64489"/>
                    <a:gd name="connsiteX6" fmla="*/ 37516 w 51497"/>
                    <a:gd name="connsiteY6" fmla="*/ 33642 h 64489"/>
                    <a:gd name="connsiteX7" fmla="*/ 19294 w 51497"/>
                    <a:gd name="connsiteY7" fmla="*/ 53484 h 64489"/>
                    <a:gd name="connsiteX8" fmla="*/ 5525 w 51497"/>
                    <a:gd name="connsiteY8" fmla="*/ 17444 h 64489"/>
                    <a:gd name="connsiteX9" fmla="*/ 5525 w 51497"/>
                    <a:gd name="connsiteY9" fmla="*/ 17444 h 64489"/>
                    <a:gd name="connsiteX10" fmla="*/ 29417 w 51497"/>
                    <a:gd name="connsiteY10" fmla="*/ 11370 h 64489"/>
                    <a:gd name="connsiteX11" fmla="*/ 37516 w 51497"/>
                    <a:gd name="connsiteY11" fmla="*/ 34047 h 64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1497" h="64489">
                      <a:moveTo>
                        <a:pt x="41161" y="8535"/>
                      </a:moveTo>
                      <a:cubicBezTo>
                        <a:pt x="30227" y="1246"/>
                        <a:pt x="14839" y="-4019"/>
                        <a:pt x="7550" y="4080"/>
                      </a:cubicBezTo>
                      <a:cubicBezTo>
                        <a:pt x="7550" y="4080"/>
                        <a:pt x="7145" y="4080"/>
                        <a:pt x="6740" y="4080"/>
                      </a:cubicBezTo>
                      <a:cubicBezTo>
                        <a:pt x="-1764" y="18659"/>
                        <a:pt x="-2574" y="40931"/>
                        <a:pt x="6335" y="55104"/>
                      </a:cubicBezTo>
                      <a:cubicBezTo>
                        <a:pt x="15649" y="70087"/>
                        <a:pt x="36302" y="65633"/>
                        <a:pt x="44805" y="52269"/>
                      </a:cubicBezTo>
                      <a:cubicBezTo>
                        <a:pt x="53309" y="39716"/>
                        <a:pt x="55334" y="17849"/>
                        <a:pt x="41161" y="8130"/>
                      </a:cubicBezTo>
                      <a:close/>
                      <a:moveTo>
                        <a:pt x="37516" y="33642"/>
                      </a:moveTo>
                      <a:cubicBezTo>
                        <a:pt x="36706" y="43765"/>
                        <a:pt x="30227" y="53484"/>
                        <a:pt x="19294" y="53484"/>
                      </a:cubicBezTo>
                      <a:cubicBezTo>
                        <a:pt x="6335" y="53484"/>
                        <a:pt x="4311" y="32427"/>
                        <a:pt x="5525" y="17444"/>
                      </a:cubicBezTo>
                      <a:cubicBezTo>
                        <a:pt x="5525" y="17444"/>
                        <a:pt x="5525" y="17444"/>
                        <a:pt x="5525" y="17444"/>
                      </a:cubicBezTo>
                      <a:cubicBezTo>
                        <a:pt x="11195" y="6915"/>
                        <a:pt x="19699" y="6510"/>
                        <a:pt x="29417" y="11370"/>
                      </a:cubicBezTo>
                      <a:cubicBezTo>
                        <a:pt x="37111" y="15014"/>
                        <a:pt x="37921" y="26353"/>
                        <a:pt x="37516" y="34047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19" name="شكل حر: شكل 3618">
                  <a:extLst>
                    <a:ext uri="{FF2B5EF4-FFF2-40B4-BE49-F238E27FC236}">
                      <a16:creationId xmlns:a16="http://schemas.microsoft.com/office/drawing/2014/main" id="{C90EFE91-BA63-CB3B-DAD9-2F0EDCC2DD12}"/>
                    </a:ext>
                  </a:extLst>
                </p:cNvPr>
                <p:cNvSpPr/>
                <p:nvPr/>
              </p:nvSpPr>
              <p:spPr>
                <a:xfrm>
                  <a:off x="5394149" y="2585137"/>
                  <a:ext cx="39211" cy="45588"/>
                </a:xfrm>
                <a:custGeom>
                  <a:avLst/>
                  <a:gdLst>
                    <a:gd name="connsiteX0" fmla="*/ 35304 w 39211"/>
                    <a:gd name="connsiteY0" fmla="*/ 6833 h 45588"/>
                    <a:gd name="connsiteX1" fmla="*/ 13032 w 39211"/>
                    <a:gd name="connsiteY1" fmla="*/ 759 h 45588"/>
                    <a:gd name="connsiteX2" fmla="*/ 4933 w 39211"/>
                    <a:gd name="connsiteY2" fmla="*/ 10073 h 45588"/>
                    <a:gd name="connsiteX3" fmla="*/ 74 w 39211"/>
                    <a:gd name="connsiteY3" fmla="*/ 29916 h 45588"/>
                    <a:gd name="connsiteX4" fmla="*/ 19916 w 39211"/>
                    <a:gd name="connsiteY4" fmla="*/ 44899 h 45588"/>
                    <a:gd name="connsiteX5" fmla="*/ 37734 w 39211"/>
                    <a:gd name="connsiteY5" fmla="*/ 29511 h 45588"/>
                    <a:gd name="connsiteX6" fmla="*/ 35304 w 39211"/>
                    <a:gd name="connsiteY6" fmla="*/ 7238 h 45588"/>
                    <a:gd name="connsiteX7" fmla="*/ 26800 w 39211"/>
                    <a:gd name="connsiteY7" fmla="*/ 17362 h 45588"/>
                    <a:gd name="connsiteX8" fmla="*/ 12222 w 39211"/>
                    <a:gd name="connsiteY8" fmla="*/ 38824 h 45588"/>
                    <a:gd name="connsiteX9" fmla="*/ 11412 w 39211"/>
                    <a:gd name="connsiteY9" fmla="*/ 7643 h 45588"/>
                    <a:gd name="connsiteX10" fmla="*/ 14247 w 39211"/>
                    <a:gd name="connsiteY10" fmla="*/ 7643 h 45588"/>
                    <a:gd name="connsiteX11" fmla="*/ 26800 w 39211"/>
                    <a:gd name="connsiteY11" fmla="*/ 17362 h 45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9211" h="45588">
                      <a:moveTo>
                        <a:pt x="35304" y="6833"/>
                      </a:moveTo>
                      <a:cubicBezTo>
                        <a:pt x="29635" y="759"/>
                        <a:pt x="21536" y="-1265"/>
                        <a:pt x="13032" y="759"/>
                      </a:cubicBezTo>
                      <a:cubicBezTo>
                        <a:pt x="9388" y="1569"/>
                        <a:pt x="6553" y="5619"/>
                        <a:pt x="4933" y="10073"/>
                      </a:cubicBezTo>
                      <a:cubicBezTo>
                        <a:pt x="884" y="15742"/>
                        <a:pt x="-331" y="22627"/>
                        <a:pt x="74" y="29916"/>
                      </a:cubicBezTo>
                      <a:cubicBezTo>
                        <a:pt x="884" y="41659"/>
                        <a:pt x="8173" y="47733"/>
                        <a:pt x="19916" y="44899"/>
                      </a:cubicBezTo>
                      <a:cubicBezTo>
                        <a:pt x="28015" y="42874"/>
                        <a:pt x="34494" y="37610"/>
                        <a:pt x="37734" y="29511"/>
                      </a:cubicBezTo>
                      <a:cubicBezTo>
                        <a:pt x="40164" y="23436"/>
                        <a:pt x="39759" y="12503"/>
                        <a:pt x="35304" y="7238"/>
                      </a:cubicBezTo>
                      <a:close/>
                      <a:moveTo>
                        <a:pt x="26800" y="17362"/>
                      </a:moveTo>
                      <a:cubicBezTo>
                        <a:pt x="29230" y="25866"/>
                        <a:pt x="22751" y="41254"/>
                        <a:pt x="12222" y="38824"/>
                      </a:cubicBezTo>
                      <a:cubicBezTo>
                        <a:pt x="2503" y="36800"/>
                        <a:pt x="7768" y="16957"/>
                        <a:pt x="11412" y="7643"/>
                      </a:cubicBezTo>
                      <a:cubicBezTo>
                        <a:pt x="12222" y="7643"/>
                        <a:pt x="13437" y="7643"/>
                        <a:pt x="14247" y="7643"/>
                      </a:cubicBezTo>
                      <a:cubicBezTo>
                        <a:pt x="20726" y="7643"/>
                        <a:pt x="25181" y="10883"/>
                        <a:pt x="26800" y="17362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20" name="شكل حر: شكل 3619">
                  <a:extLst>
                    <a:ext uri="{FF2B5EF4-FFF2-40B4-BE49-F238E27FC236}">
                      <a16:creationId xmlns:a16="http://schemas.microsoft.com/office/drawing/2014/main" id="{0DCAD58C-99B6-E389-5D03-68433CCD3674}"/>
                    </a:ext>
                  </a:extLst>
                </p:cNvPr>
                <p:cNvSpPr/>
                <p:nvPr/>
              </p:nvSpPr>
              <p:spPr>
                <a:xfrm>
                  <a:off x="5335407" y="2296137"/>
                  <a:ext cx="48846" cy="70450"/>
                </a:xfrm>
                <a:custGeom>
                  <a:avLst/>
                  <a:gdLst>
                    <a:gd name="connsiteX0" fmla="*/ 43428 w 48846"/>
                    <a:gd name="connsiteY0" fmla="*/ 7916 h 70450"/>
                    <a:gd name="connsiteX1" fmla="*/ 17916 w 48846"/>
                    <a:gd name="connsiteY1" fmla="*/ 1031 h 70450"/>
                    <a:gd name="connsiteX2" fmla="*/ 98 w 48846"/>
                    <a:gd name="connsiteY2" fmla="*/ 25733 h 70450"/>
                    <a:gd name="connsiteX3" fmla="*/ 18321 w 48846"/>
                    <a:gd name="connsiteY3" fmla="*/ 69468 h 70450"/>
                    <a:gd name="connsiteX4" fmla="*/ 37758 w 48846"/>
                    <a:gd name="connsiteY4" fmla="*/ 60559 h 70450"/>
                    <a:gd name="connsiteX5" fmla="*/ 48287 w 48846"/>
                    <a:gd name="connsiteY5" fmla="*/ 33427 h 70450"/>
                    <a:gd name="connsiteX6" fmla="*/ 43428 w 48846"/>
                    <a:gd name="connsiteY6" fmla="*/ 7511 h 70450"/>
                    <a:gd name="connsiteX7" fmla="*/ 36543 w 48846"/>
                    <a:gd name="connsiteY7" fmla="*/ 32617 h 70450"/>
                    <a:gd name="connsiteX8" fmla="*/ 13056 w 48846"/>
                    <a:gd name="connsiteY8" fmla="*/ 56914 h 70450"/>
                    <a:gd name="connsiteX9" fmla="*/ 12246 w 48846"/>
                    <a:gd name="connsiteY9" fmla="*/ 8725 h 70450"/>
                    <a:gd name="connsiteX10" fmla="*/ 34924 w 48846"/>
                    <a:gd name="connsiteY10" fmla="*/ 17229 h 70450"/>
                    <a:gd name="connsiteX11" fmla="*/ 36948 w 48846"/>
                    <a:gd name="connsiteY11" fmla="*/ 32617 h 70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8846" h="70450">
                      <a:moveTo>
                        <a:pt x="43428" y="7916"/>
                      </a:moveTo>
                      <a:cubicBezTo>
                        <a:pt x="36543" y="1436"/>
                        <a:pt x="26825" y="-1803"/>
                        <a:pt x="17916" y="1031"/>
                      </a:cubicBezTo>
                      <a:cubicBezTo>
                        <a:pt x="4957" y="-993"/>
                        <a:pt x="908" y="14800"/>
                        <a:pt x="98" y="25733"/>
                      </a:cubicBezTo>
                      <a:cubicBezTo>
                        <a:pt x="-712" y="41526"/>
                        <a:pt x="3338" y="61369"/>
                        <a:pt x="18321" y="69468"/>
                      </a:cubicBezTo>
                      <a:cubicBezTo>
                        <a:pt x="25205" y="73112"/>
                        <a:pt x="34114" y="65823"/>
                        <a:pt x="37758" y="60559"/>
                      </a:cubicBezTo>
                      <a:cubicBezTo>
                        <a:pt x="43832" y="52865"/>
                        <a:pt x="47072" y="43146"/>
                        <a:pt x="48287" y="33427"/>
                      </a:cubicBezTo>
                      <a:cubicBezTo>
                        <a:pt x="49502" y="25733"/>
                        <a:pt x="49097" y="13180"/>
                        <a:pt x="43428" y="7511"/>
                      </a:cubicBezTo>
                      <a:close/>
                      <a:moveTo>
                        <a:pt x="36543" y="32617"/>
                      </a:moveTo>
                      <a:cubicBezTo>
                        <a:pt x="35734" y="41931"/>
                        <a:pt x="25205" y="73922"/>
                        <a:pt x="13056" y="56914"/>
                      </a:cubicBezTo>
                      <a:cubicBezTo>
                        <a:pt x="2933" y="43146"/>
                        <a:pt x="-1117" y="19659"/>
                        <a:pt x="12246" y="8725"/>
                      </a:cubicBezTo>
                      <a:cubicBezTo>
                        <a:pt x="20750" y="8725"/>
                        <a:pt x="30064" y="9535"/>
                        <a:pt x="34924" y="17229"/>
                      </a:cubicBezTo>
                      <a:cubicBezTo>
                        <a:pt x="37758" y="21684"/>
                        <a:pt x="37353" y="27758"/>
                        <a:pt x="36948" y="32617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21" name="شكل حر: شكل 3620">
                  <a:extLst>
                    <a:ext uri="{FF2B5EF4-FFF2-40B4-BE49-F238E27FC236}">
                      <a16:creationId xmlns:a16="http://schemas.microsoft.com/office/drawing/2014/main" id="{E3991EC5-618C-920B-5DCC-5992CB3EB944}"/>
                    </a:ext>
                  </a:extLst>
                </p:cNvPr>
                <p:cNvSpPr/>
                <p:nvPr/>
              </p:nvSpPr>
              <p:spPr>
                <a:xfrm>
                  <a:off x="5489330" y="2138023"/>
                  <a:ext cx="64030" cy="61147"/>
                </a:xfrm>
                <a:custGeom>
                  <a:avLst/>
                  <a:gdLst>
                    <a:gd name="connsiteX0" fmla="*/ 57153 w 64030"/>
                    <a:gd name="connsiteY0" fmla="*/ 11339 h 61147"/>
                    <a:gd name="connsiteX1" fmla="*/ 42575 w 64030"/>
                    <a:gd name="connsiteY1" fmla="*/ 5669 h 61147"/>
                    <a:gd name="connsiteX2" fmla="*/ 24353 w 64030"/>
                    <a:gd name="connsiteY2" fmla="*/ 0 h 61147"/>
                    <a:gd name="connsiteX3" fmla="*/ 23138 w 64030"/>
                    <a:gd name="connsiteY3" fmla="*/ 1215 h 61147"/>
                    <a:gd name="connsiteX4" fmla="*/ 22733 w 64030"/>
                    <a:gd name="connsiteY4" fmla="*/ 1215 h 61147"/>
                    <a:gd name="connsiteX5" fmla="*/ 6940 w 64030"/>
                    <a:gd name="connsiteY5" fmla="*/ 14173 h 61147"/>
                    <a:gd name="connsiteX6" fmla="*/ 18683 w 64030"/>
                    <a:gd name="connsiteY6" fmla="*/ 61147 h 61147"/>
                    <a:gd name="connsiteX7" fmla="*/ 62418 w 64030"/>
                    <a:gd name="connsiteY7" fmla="*/ 32801 h 61147"/>
                    <a:gd name="connsiteX8" fmla="*/ 57153 w 64030"/>
                    <a:gd name="connsiteY8" fmla="*/ 10934 h 61147"/>
                    <a:gd name="connsiteX9" fmla="*/ 49864 w 64030"/>
                    <a:gd name="connsiteY9" fmla="*/ 26322 h 61147"/>
                    <a:gd name="connsiteX10" fmla="*/ 25972 w 64030"/>
                    <a:gd name="connsiteY10" fmla="*/ 48999 h 61147"/>
                    <a:gd name="connsiteX11" fmla="*/ 6940 w 64030"/>
                    <a:gd name="connsiteY11" fmla="*/ 42925 h 61147"/>
                    <a:gd name="connsiteX12" fmla="*/ 8965 w 64030"/>
                    <a:gd name="connsiteY12" fmla="*/ 22677 h 61147"/>
                    <a:gd name="connsiteX13" fmla="*/ 22328 w 64030"/>
                    <a:gd name="connsiteY13" fmla="*/ 4454 h 61147"/>
                    <a:gd name="connsiteX14" fmla="*/ 26377 w 64030"/>
                    <a:gd name="connsiteY14" fmla="*/ 3240 h 61147"/>
                    <a:gd name="connsiteX15" fmla="*/ 41361 w 64030"/>
                    <a:gd name="connsiteY15" fmla="*/ 15388 h 61147"/>
                    <a:gd name="connsiteX16" fmla="*/ 49459 w 64030"/>
                    <a:gd name="connsiteY16" fmla="*/ 25917 h 61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4030" h="61147">
                      <a:moveTo>
                        <a:pt x="57153" y="11339"/>
                      </a:moveTo>
                      <a:cubicBezTo>
                        <a:pt x="52699" y="8504"/>
                        <a:pt x="47030" y="8099"/>
                        <a:pt x="42575" y="5669"/>
                      </a:cubicBezTo>
                      <a:cubicBezTo>
                        <a:pt x="36906" y="2430"/>
                        <a:pt x="30832" y="2025"/>
                        <a:pt x="24353" y="0"/>
                      </a:cubicBezTo>
                      <a:cubicBezTo>
                        <a:pt x="23543" y="0"/>
                        <a:pt x="23138" y="405"/>
                        <a:pt x="23138" y="1215"/>
                      </a:cubicBezTo>
                      <a:cubicBezTo>
                        <a:pt x="23138" y="1215"/>
                        <a:pt x="23138" y="1215"/>
                        <a:pt x="22733" y="1215"/>
                      </a:cubicBezTo>
                      <a:cubicBezTo>
                        <a:pt x="15849" y="2430"/>
                        <a:pt x="10989" y="8504"/>
                        <a:pt x="6940" y="14173"/>
                      </a:cubicBezTo>
                      <a:cubicBezTo>
                        <a:pt x="-2374" y="28346"/>
                        <a:pt x="-5614" y="61147"/>
                        <a:pt x="18683" y="61147"/>
                      </a:cubicBezTo>
                      <a:cubicBezTo>
                        <a:pt x="34476" y="61147"/>
                        <a:pt x="57153" y="48189"/>
                        <a:pt x="62418" y="32801"/>
                      </a:cubicBezTo>
                      <a:cubicBezTo>
                        <a:pt x="65252" y="24702"/>
                        <a:pt x="64848" y="15793"/>
                        <a:pt x="57153" y="10934"/>
                      </a:cubicBezTo>
                      <a:close/>
                      <a:moveTo>
                        <a:pt x="49864" y="26322"/>
                      </a:moveTo>
                      <a:cubicBezTo>
                        <a:pt x="48245" y="36850"/>
                        <a:pt x="34476" y="44544"/>
                        <a:pt x="25972" y="48999"/>
                      </a:cubicBezTo>
                      <a:cubicBezTo>
                        <a:pt x="17873" y="53453"/>
                        <a:pt x="9774" y="53453"/>
                        <a:pt x="6940" y="42925"/>
                      </a:cubicBezTo>
                      <a:cubicBezTo>
                        <a:pt x="4915" y="36445"/>
                        <a:pt x="6940" y="28751"/>
                        <a:pt x="8965" y="22677"/>
                      </a:cubicBezTo>
                      <a:cubicBezTo>
                        <a:pt x="11394" y="15388"/>
                        <a:pt x="16659" y="9314"/>
                        <a:pt x="22328" y="4454"/>
                      </a:cubicBezTo>
                      <a:cubicBezTo>
                        <a:pt x="23543" y="3645"/>
                        <a:pt x="24758" y="3240"/>
                        <a:pt x="26377" y="3240"/>
                      </a:cubicBezTo>
                      <a:cubicBezTo>
                        <a:pt x="31642" y="6884"/>
                        <a:pt x="36501" y="11744"/>
                        <a:pt x="41361" y="15388"/>
                      </a:cubicBezTo>
                      <a:cubicBezTo>
                        <a:pt x="45005" y="18223"/>
                        <a:pt x="49864" y="21057"/>
                        <a:pt x="49459" y="25917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22" name="شكل حر: شكل 3621">
                  <a:extLst>
                    <a:ext uri="{FF2B5EF4-FFF2-40B4-BE49-F238E27FC236}">
                      <a16:creationId xmlns:a16="http://schemas.microsoft.com/office/drawing/2014/main" id="{6A66732B-8F3A-CCD4-36C5-4E393D31A7E5}"/>
                    </a:ext>
                  </a:extLst>
                </p:cNvPr>
                <p:cNvSpPr/>
                <p:nvPr/>
              </p:nvSpPr>
              <p:spPr>
                <a:xfrm>
                  <a:off x="5848171" y="2304052"/>
                  <a:ext cx="46681" cy="55073"/>
                </a:xfrm>
                <a:custGeom>
                  <a:avLst/>
                  <a:gdLst>
                    <a:gd name="connsiteX0" fmla="*/ 31181 w 46681"/>
                    <a:gd name="connsiteY0" fmla="*/ 12958 h 55073"/>
                    <a:gd name="connsiteX1" fmla="*/ 18628 w 46681"/>
                    <a:gd name="connsiteY1" fmla="*/ 4859 h 55073"/>
                    <a:gd name="connsiteX2" fmla="*/ 5669 w 46681"/>
                    <a:gd name="connsiteY2" fmla="*/ 0 h 55073"/>
                    <a:gd name="connsiteX3" fmla="*/ 3240 w 46681"/>
                    <a:gd name="connsiteY3" fmla="*/ 2835 h 55073"/>
                    <a:gd name="connsiteX4" fmla="*/ 3240 w 46681"/>
                    <a:gd name="connsiteY4" fmla="*/ 6074 h 55073"/>
                    <a:gd name="connsiteX5" fmla="*/ 405 w 46681"/>
                    <a:gd name="connsiteY5" fmla="*/ 16198 h 55073"/>
                    <a:gd name="connsiteX6" fmla="*/ 0 w 46681"/>
                    <a:gd name="connsiteY6" fmla="*/ 25107 h 55073"/>
                    <a:gd name="connsiteX7" fmla="*/ 3240 w 46681"/>
                    <a:gd name="connsiteY7" fmla="*/ 38875 h 55073"/>
                    <a:gd name="connsiteX8" fmla="*/ 10934 w 46681"/>
                    <a:gd name="connsiteY8" fmla="*/ 49404 h 55073"/>
                    <a:gd name="connsiteX9" fmla="*/ 25512 w 46681"/>
                    <a:gd name="connsiteY9" fmla="*/ 55073 h 55073"/>
                    <a:gd name="connsiteX10" fmla="*/ 37660 w 46681"/>
                    <a:gd name="connsiteY10" fmla="*/ 51428 h 55073"/>
                    <a:gd name="connsiteX11" fmla="*/ 46569 w 46681"/>
                    <a:gd name="connsiteY11" fmla="*/ 32801 h 55073"/>
                    <a:gd name="connsiteX12" fmla="*/ 31181 w 46681"/>
                    <a:gd name="connsiteY12" fmla="*/ 13363 h 55073"/>
                    <a:gd name="connsiteX13" fmla="*/ 31991 w 46681"/>
                    <a:gd name="connsiteY13" fmla="*/ 33206 h 55073"/>
                    <a:gd name="connsiteX14" fmla="*/ 31991 w 46681"/>
                    <a:gd name="connsiteY14" fmla="*/ 34016 h 55073"/>
                    <a:gd name="connsiteX15" fmla="*/ 31991 w 46681"/>
                    <a:gd name="connsiteY15" fmla="*/ 34826 h 55073"/>
                    <a:gd name="connsiteX16" fmla="*/ 31991 w 46681"/>
                    <a:gd name="connsiteY16" fmla="*/ 36040 h 55073"/>
                    <a:gd name="connsiteX17" fmla="*/ 31991 w 46681"/>
                    <a:gd name="connsiteY17" fmla="*/ 36040 h 55073"/>
                    <a:gd name="connsiteX18" fmla="*/ 31991 w 46681"/>
                    <a:gd name="connsiteY18" fmla="*/ 36445 h 55073"/>
                    <a:gd name="connsiteX19" fmla="*/ 31586 w 46681"/>
                    <a:gd name="connsiteY19" fmla="*/ 37660 h 55073"/>
                    <a:gd name="connsiteX20" fmla="*/ 30371 w 46681"/>
                    <a:gd name="connsiteY20" fmla="*/ 39280 h 55073"/>
                    <a:gd name="connsiteX21" fmla="*/ 28346 w 46681"/>
                    <a:gd name="connsiteY21" fmla="*/ 40900 h 55073"/>
                    <a:gd name="connsiteX22" fmla="*/ 8099 w 46681"/>
                    <a:gd name="connsiteY22" fmla="*/ 37255 h 55073"/>
                    <a:gd name="connsiteX23" fmla="*/ 4454 w 46681"/>
                    <a:gd name="connsiteY23" fmla="*/ 26322 h 55073"/>
                    <a:gd name="connsiteX24" fmla="*/ 4050 w 46681"/>
                    <a:gd name="connsiteY24" fmla="*/ 18223 h 55073"/>
                    <a:gd name="connsiteX25" fmla="*/ 4859 w 46681"/>
                    <a:gd name="connsiteY25" fmla="*/ 17413 h 55073"/>
                    <a:gd name="connsiteX26" fmla="*/ 5264 w 46681"/>
                    <a:gd name="connsiteY26" fmla="*/ 11744 h 55073"/>
                    <a:gd name="connsiteX27" fmla="*/ 7289 w 46681"/>
                    <a:gd name="connsiteY27" fmla="*/ 7289 h 55073"/>
                    <a:gd name="connsiteX28" fmla="*/ 14983 w 46681"/>
                    <a:gd name="connsiteY28" fmla="*/ 12958 h 55073"/>
                    <a:gd name="connsiteX29" fmla="*/ 20652 w 46681"/>
                    <a:gd name="connsiteY29" fmla="*/ 18628 h 55073"/>
                    <a:gd name="connsiteX30" fmla="*/ 25107 w 46681"/>
                    <a:gd name="connsiteY30" fmla="*/ 22272 h 55073"/>
                    <a:gd name="connsiteX31" fmla="*/ 30776 w 46681"/>
                    <a:gd name="connsiteY31" fmla="*/ 30776 h 55073"/>
                    <a:gd name="connsiteX32" fmla="*/ 31586 w 46681"/>
                    <a:gd name="connsiteY32" fmla="*/ 33206 h 55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46681" h="55073">
                      <a:moveTo>
                        <a:pt x="31181" y="12958"/>
                      </a:moveTo>
                      <a:cubicBezTo>
                        <a:pt x="26727" y="10124"/>
                        <a:pt x="22677" y="8099"/>
                        <a:pt x="18628" y="4859"/>
                      </a:cubicBezTo>
                      <a:cubicBezTo>
                        <a:pt x="14578" y="1620"/>
                        <a:pt x="10934" y="0"/>
                        <a:pt x="5669" y="0"/>
                      </a:cubicBezTo>
                      <a:cubicBezTo>
                        <a:pt x="4454" y="0"/>
                        <a:pt x="3240" y="1620"/>
                        <a:pt x="3240" y="2835"/>
                      </a:cubicBezTo>
                      <a:cubicBezTo>
                        <a:pt x="3240" y="4050"/>
                        <a:pt x="3240" y="4859"/>
                        <a:pt x="3240" y="6074"/>
                      </a:cubicBezTo>
                      <a:cubicBezTo>
                        <a:pt x="2430" y="9314"/>
                        <a:pt x="810" y="12553"/>
                        <a:pt x="405" y="16198"/>
                      </a:cubicBezTo>
                      <a:cubicBezTo>
                        <a:pt x="405" y="19033"/>
                        <a:pt x="0" y="22272"/>
                        <a:pt x="0" y="25107"/>
                      </a:cubicBezTo>
                      <a:cubicBezTo>
                        <a:pt x="0" y="29966"/>
                        <a:pt x="1215" y="34421"/>
                        <a:pt x="3240" y="38875"/>
                      </a:cubicBezTo>
                      <a:cubicBezTo>
                        <a:pt x="4859" y="42925"/>
                        <a:pt x="7694" y="46569"/>
                        <a:pt x="10934" y="49404"/>
                      </a:cubicBezTo>
                      <a:cubicBezTo>
                        <a:pt x="15793" y="53048"/>
                        <a:pt x="19438" y="55073"/>
                        <a:pt x="25512" y="55073"/>
                      </a:cubicBezTo>
                      <a:cubicBezTo>
                        <a:pt x="29966" y="55073"/>
                        <a:pt x="34016" y="53858"/>
                        <a:pt x="37660" y="51428"/>
                      </a:cubicBezTo>
                      <a:cubicBezTo>
                        <a:pt x="43734" y="47784"/>
                        <a:pt x="47379" y="40090"/>
                        <a:pt x="46569" y="32801"/>
                      </a:cubicBezTo>
                      <a:cubicBezTo>
                        <a:pt x="45759" y="23892"/>
                        <a:pt x="38470" y="17818"/>
                        <a:pt x="31181" y="13363"/>
                      </a:cubicBezTo>
                      <a:close/>
                      <a:moveTo>
                        <a:pt x="31991" y="33206"/>
                      </a:moveTo>
                      <a:cubicBezTo>
                        <a:pt x="31991" y="33206"/>
                        <a:pt x="31991" y="33206"/>
                        <a:pt x="31991" y="34016"/>
                      </a:cubicBezTo>
                      <a:lnTo>
                        <a:pt x="31991" y="34826"/>
                      </a:lnTo>
                      <a:cubicBezTo>
                        <a:pt x="31991" y="34826"/>
                        <a:pt x="31991" y="35636"/>
                        <a:pt x="31991" y="36040"/>
                      </a:cubicBezTo>
                      <a:lnTo>
                        <a:pt x="31991" y="36040"/>
                      </a:lnTo>
                      <a:cubicBezTo>
                        <a:pt x="31991" y="36040"/>
                        <a:pt x="31991" y="36040"/>
                        <a:pt x="31991" y="36445"/>
                      </a:cubicBezTo>
                      <a:cubicBezTo>
                        <a:pt x="31991" y="36445"/>
                        <a:pt x="31991" y="37255"/>
                        <a:pt x="31586" y="37660"/>
                      </a:cubicBezTo>
                      <a:cubicBezTo>
                        <a:pt x="31586" y="37660"/>
                        <a:pt x="30776" y="38470"/>
                        <a:pt x="30371" y="39280"/>
                      </a:cubicBezTo>
                      <a:cubicBezTo>
                        <a:pt x="30371" y="39280"/>
                        <a:pt x="28751" y="40495"/>
                        <a:pt x="28346" y="40900"/>
                      </a:cubicBezTo>
                      <a:cubicBezTo>
                        <a:pt x="21462" y="44949"/>
                        <a:pt x="12553" y="44139"/>
                        <a:pt x="8099" y="37255"/>
                      </a:cubicBezTo>
                      <a:cubicBezTo>
                        <a:pt x="5669" y="34016"/>
                        <a:pt x="4859" y="30371"/>
                        <a:pt x="4454" y="26322"/>
                      </a:cubicBezTo>
                      <a:cubicBezTo>
                        <a:pt x="4454" y="23487"/>
                        <a:pt x="4050" y="21057"/>
                        <a:pt x="4050" y="18223"/>
                      </a:cubicBezTo>
                      <a:cubicBezTo>
                        <a:pt x="4454" y="18223"/>
                        <a:pt x="4859" y="18223"/>
                        <a:pt x="4859" y="17413"/>
                      </a:cubicBezTo>
                      <a:cubicBezTo>
                        <a:pt x="4859" y="15388"/>
                        <a:pt x="4859" y="13768"/>
                        <a:pt x="5264" y="11744"/>
                      </a:cubicBezTo>
                      <a:cubicBezTo>
                        <a:pt x="5264" y="10124"/>
                        <a:pt x="6479" y="8504"/>
                        <a:pt x="7289" y="7289"/>
                      </a:cubicBezTo>
                      <a:cubicBezTo>
                        <a:pt x="10124" y="8504"/>
                        <a:pt x="12553" y="10934"/>
                        <a:pt x="14983" y="12958"/>
                      </a:cubicBezTo>
                      <a:cubicBezTo>
                        <a:pt x="17008" y="14983"/>
                        <a:pt x="18628" y="17008"/>
                        <a:pt x="20652" y="18628"/>
                      </a:cubicBezTo>
                      <a:cubicBezTo>
                        <a:pt x="22272" y="19842"/>
                        <a:pt x="23892" y="21057"/>
                        <a:pt x="25107" y="22272"/>
                      </a:cubicBezTo>
                      <a:cubicBezTo>
                        <a:pt x="27942" y="24702"/>
                        <a:pt x="29561" y="27537"/>
                        <a:pt x="30776" y="30776"/>
                      </a:cubicBezTo>
                      <a:cubicBezTo>
                        <a:pt x="30776" y="31586"/>
                        <a:pt x="30776" y="32396"/>
                        <a:pt x="31586" y="33206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23" name="شكل حر: شكل 3622">
                  <a:extLst>
                    <a:ext uri="{FF2B5EF4-FFF2-40B4-BE49-F238E27FC236}">
                      <a16:creationId xmlns:a16="http://schemas.microsoft.com/office/drawing/2014/main" id="{3B831DF6-AD92-F79B-E1B6-C75682D60A65}"/>
                    </a:ext>
                  </a:extLst>
                </p:cNvPr>
                <p:cNvSpPr/>
                <p:nvPr/>
              </p:nvSpPr>
              <p:spPr>
                <a:xfrm>
                  <a:off x="5951838" y="2291379"/>
                  <a:ext cx="83956" cy="122921"/>
                </a:xfrm>
                <a:custGeom>
                  <a:avLst/>
                  <a:gdLst>
                    <a:gd name="connsiteX0" fmla="*/ 60337 w 83956"/>
                    <a:gd name="connsiteY0" fmla="*/ 6194 h 122921"/>
                    <a:gd name="connsiteX1" fmla="*/ 3240 w 83956"/>
                    <a:gd name="connsiteY1" fmla="*/ 29276 h 122921"/>
                    <a:gd name="connsiteX2" fmla="*/ 2835 w 83956"/>
                    <a:gd name="connsiteY2" fmla="*/ 24822 h 122921"/>
                    <a:gd name="connsiteX3" fmla="*/ 1215 w 83956"/>
                    <a:gd name="connsiteY3" fmla="*/ 24822 h 122921"/>
                    <a:gd name="connsiteX4" fmla="*/ 810 w 83956"/>
                    <a:gd name="connsiteY4" fmla="*/ 39400 h 122921"/>
                    <a:gd name="connsiteX5" fmla="*/ 0 w 83956"/>
                    <a:gd name="connsiteY5" fmla="*/ 50739 h 122921"/>
                    <a:gd name="connsiteX6" fmla="*/ 810 w 83956"/>
                    <a:gd name="connsiteY6" fmla="*/ 51953 h 122921"/>
                    <a:gd name="connsiteX7" fmla="*/ 7289 w 83956"/>
                    <a:gd name="connsiteY7" fmla="*/ 101357 h 122921"/>
                    <a:gd name="connsiteX8" fmla="*/ 61552 w 83956"/>
                    <a:gd name="connsiteY8" fmla="*/ 106216 h 122921"/>
                    <a:gd name="connsiteX9" fmla="*/ 60742 w 83956"/>
                    <a:gd name="connsiteY9" fmla="*/ 6599 h 122921"/>
                    <a:gd name="connsiteX10" fmla="*/ 34016 w 83956"/>
                    <a:gd name="connsiteY10" fmla="*/ 109861 h 122921"/>
                    <a:gd name="connsiteX11" fmla="*/ 9719 w 83956"/>
                    <a:gd name="connsiteY11" fmla="*/ 70176 h 122921"/>
                    <a:gd name="connsiteX12" fmla="*/ 4859 w 83956"/>
                    <a:gd name="connsiteY12" fmla="*/ 44259 h 122921"/>
                    <a:gd name="connsiteX13" fmla="*/ 38875 w 83956"/>
                    <a:gd name="connsiteY13" fmla="*/ 14293 h 122921"/>
                    <a:gd name="connsiteX14" fmla="*/ 78965 w 83956"/>
                    <a:gd name="connsiteY14" fmla="*/ 53168 h 122921"/>
                    <a:gd name="connsiteX15" fmla="*/ 34016 w 83956"/>
                    <a:gd name="connsiteY15" fmla="*/ 109456 h 122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83956" h="122921">
                      <a:moveTo>
                        <a:pt x="60337" y="6194"/>
                      </a:moveTo>
                      <a:cubicBezTo>
                        <a:pt x="32396" y="-9194"/>
                        <a:pt x="10934" y="6194"/>
                        <a:pt x="3240" y="29276"/>
                      </a:cubicBezTo>
                      <a:cubicBezTo>
                        <a:pt x="3240" y="27656"/>
                        <a:pt x="3240" y="26037"/>
                        <a:pt x="2835" y="24822"/>
                      </a:cubicBezTo>
                      <a:cubicBezTo>
                        <a:pt x="2835" y="24012"/>
                        <a:pt x="1620" y="24012"/>
                        <a:pt x="1215" y="24822"/>
                      </a:cubicBezTo>
                      <a:cubicBezTo>
                        <a:pt x="1215" y="29681"/>
                        <a:pt x="1215" y="34136"/>
                        <a:pt x="810" y="39400"/>
                      </a:cubicBezTo>
                      <a:cubicBezTo>
                        <a:pt x="405" y="43044"/>
                        <a:pt x="0" y="46689"/>
                        <a:pt x="0" y="50739"/>
                      </a:cubicBezTo>
                      <a:cubicBezTo>
                        <a:pt x="0" y="51548"/>
                        <a:pt x="0" y="51548"/>
                        <a:pt x="810" y="51953"/>
                      </a:cubicBezTo>
                      <a:cubicBezTo>
                        <a:pt x="810" y="68961"/>
                        <a:pt x="2025" y="85969"/>
                        <a:pt x="7289" y="101357"/>
                      </a:cubicBezTo>
                      <a:cubicBezTo>
                        <a:pt x="17818" y="132133"/>
                        <a:pt x="42925" y="126464"/>
                        <a:pt x="61552" y="106216"/>
                      </a:cubicBezTo>
                      <a:cubicBezTo>
                        <a:pt x="85444" y="80300"/>
                        <a:pt x="97188" y="27251"/>
                        <a:pt x="60742" y="6599"/>
                      </a:cubicBezTo>
                      <a:close/>
                      <a:moveTo>
                        <a:pt x="34016" y="109861"/>
                      </a:moveTo>
                      <a:cubicBezTo>
                        <a:pt x="19438" y="113101"/>
                        <a:pt x="12149" y="78275"/>
                        <a:pt x="9719" y="70176"/>
                      </a:cubicBezTo>
                      <a:cubicBezTo>
                        <a:pt x="6884" y="62077"/>
                        <a:pt x="5669" y="53168"/>
                        <a:pt x="4859" y="44259"/>
                      </a:cubicBezTo>
                      <a:cubicBezTo>
                        <a:pt x="10529" y="27251"/>
                        <a:pt x="16198" y="12268"/>
                        <a:pt x="38875" y="14293"/>
                      </a:cubicBezTo>
                      <a:cubicBezTo>
                        <a:pt x="59123" y="16318"/>
                        <a:pt x="87064" y="28871"/>
                        <a:pt x="78965" y="53168"/>
                      </a:cubicBezTo>
                      <a:cubicBezTo>
                        <a:pt x="72081" y="74226"/>
                        <a:pt x="59123" y="103787"/>
                        <a:pt x="34016" y="109456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24" name="شكل حر: شكل 3623">
                  <a:extLst>
                    <a:ext uri="{FF2B5EF4-FFF2-40B4-BE49-F238E27FC236}">
                      <a16:creationId xmlns:a16="http://schemas.microsoft.com/office/drawing/2014/main" id="{36273B74-F1BE-F2E4-00AC-565B44803C1C}"/>
                    </a:ext>
                  </a:extLst>
                </p:cNvPr>
                <p:cNvSpPr/>
                <p:nvPr/>
              </p:nvSpPr>
              <p:spPr>
                <a:xfrm>
                  <a:off x="5794397" y="2538752"/>
                  <a:ext cx="87555" cy="98983"/>
                </a:xfrm>
                <a:custGeom>
                  <a:avLst/>
                  <a:gdLst>
                    <a:gd name="connsiteX0" fmla="*/ 74021 w 87555"/>
                    <a:gd name="connsiteY0" fmla="*/ 20013 h 98983"/>
                    <a:gd name="connsiteX1" fmla="*/ 36361 w 87555"/>
                    <a:gd name="connsiteY1" fmla="*/ 3815 h 98983"/>
                    <a:gd name="connsiteX2" fmla="*/ 3155 w 87555"/>
                    <a:gd name="connsiteY2" fmla="*/ 29327 h 98983"/>
                    <a:gd name="connsiteX3" fmla="*/ 6799 w 87555"/>
                    <a:gd name="connsiteY3" fmla="*/ 77921 h 98983"/>
                    <a:gd name="connsiteX4" fmla="*/ 69566 w 87555"/>
                    <a:gd name="connsiteY4" fmla="*/ 83590 h 98983"/>
                    <a:gd name="connsiteX5" fmla="*/ 72806 w 87555"/>
                    <a:gd name="connsiteY5" fmla="*/ 82780 h 98983"/>
                    <a:gd name="connsiteX6" fmla="*/ 74021 w 87555"/>
                    <a:gd name="connsiteY6" fmla="*/ 20013 h 98983"/>
                    <a:gd name="connsiteX7" fmla="*/ 72806 w 87555"/>
                    <a:gd name="connsiteY7" fmla="*/ 66582 h 98983"/>
                    <a:gd name="connsiteX8" fmla="*/ 42030 w 87555"/>
                    <a:gd name="connsiteY8" fmla="*/ 86830 h 98983"/>
                    <a:gd name="connsiteX9" fmla="*/ 14493 w 87555"/>
                    <a:gd name="connsiteY9" fmla="*/ 65368 h 98983"/>
                    <a:gd name="connsiteX10" fmla="*/ 8824 w 87555"/>
                    <a:gd name="connsiteY10" fmla="*/ 33377 h 98983"/>
                    <a:gd name="connsiteX11" fmla="*/ 40005 w 87555"/>
                    <a:gd name="connsiteY11" fmla="*/ 6650 h 98983"/>
                    <a:gd name="connsiteX12" fmla="*/ 40815 w 87555"/>
                    <a:gd name="connsiteY12" fmla="*/ 5840 h 98983"/>
                    <a:gd name="connsiteX13" fmla="*/ 75236 w 87555"/>
                    <a:gd name="connsiteY13" fmla="*/ 37831 h 98983"/>
                    <a:gd name="connsiteX14" fmla="*/ 72401 w 87555"/>
                    <a:gd name="connsiteY14" fmla="*/ 66582 h 98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87555" h="98983">
                      <a:moveTo>
                        <a:pt x="74021" y="20013"/>
                      </a:moveTo>
                      <a:cubicBezTo>
                        <a:pt x="65517" y="10295"/>
                        <a:pt x="48104" y="-7928"/>
                        <a:pt x="36361" y="3815"/>
                      </a:cubicBezTo>
                      <a:cubicBezTo>
                        <a:pt x="23402" y="8675"/>
                        <a:pt x="8419" y="15559"/>
                        <a:pt x="3155" y="29327"/>
                      </a:cubicBezTo>
                      <a:cubicBezTo>
                        <a:pt x="-2515" y="45120"/>
                        <a:pt x="-85" y="62938"/>
                        <a:pt x="6799" y="77921"/>
                      </a:cubicBezTo>
                      <a:cubicBezTo>
                        <a:pt x="20567" y="107077"/>
                        <a:pt x="50939" y="103028"/>
                        <a:pt x="69566" y="83590"/>
                      </a:cubicBezTo>
                      <a:cubicBezTo>
                        <a:pt x="70781" y="83590"/>
                        <a:pt x="71996" y="83590"/>
                        <a:pt x="72806" y="82780"/>
                      </a:cubicBezTo>
                      <a:cubicBezTo>
                        <a:pt x="94268" y="64963"/>
                        <a:pt x="90219" y="39046"/>
                        <a:pt x="74021" y="20013"/>
                      </a:cubicBezTo>
                      <a:close/>
                      <a:moveTo>
                        <a:pt x="72806" y="66582"/>
                      </a:moveTo>
                      <a:cubicBezTo>
                        <a:pt x="61467" y="71847"/>
                        <a:pt x="54178" y="82780"/>
                        <a:pt x="42030" y="86830"/>
                      </a:cubicBezTo>
                      <a:cubicBezTo>
                        <a:pt x="25832" y="92499"/>
                        <a:pt x="18948" y="77516"/>
                        <a:pt x="14493" y="65368"/>
                      </a:cubicBezTo>
                      <a:cubicBezTo>
                        <a:pt x="10849" y="55244"/>
                        <a:pt x="6394" y="44310"/>
                        <a:pt x="8824" y="33377"/>
                      </a:cubicBezTo>
                      <a:cubicBezTo>
                        <a:pt x="12064" y="19608"/>
                        <a:pt x="27857" y="11914"/>
                        <a:pt x="40005" y="6650"/>
                      </a:cubicBezTo>
                      <a:cubicBezTo>
                        <a:pt x="40005" y="6650"/>
                        <a:pt x="40815" y="6245"/>
                        <a:pt x="40815" y="5840"/>
                      </a:cubicBezTo>
                      <a:cubicBezTo>
                        <a:pt x="57418" y="2196"/>
                        <a:pt x="69566" y="25683"/>
                        <a:pt x="75236" y="37831"/>
                      </a:cubicBezTo>
                      <a:cubicBezTo>
                        <a:pt x="80500" y="48765"/>
                        <a:pt x="77260" y="57674"/>
                        <a:pt x="72401" y="66582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25" name="شكل حر: شكل 3624">
                  <a:extLst>
                    <a:ext uri="{FF2B5EF4-FFF2-40B4-BE49-F238E27FC236}">
                      <a16:creationId xmlns:a16="http://schemas.microsoft.com/office/drawing/2014/main" id="{55143BCC-549B-4781-A66B-DDED4AED024A}"/>
                    </a:ext>
                  </a:extLst>
                </p:cNvPr>
                <p:cNvSpPr/>
                <p:nvPr/>
              </p:nvSpPr>
              <p:spPr>
                <a:xfrm>
                  <a:off x="5987765" y="2511331"/>
                  <a:ext cx="60261" cy="64534"/>
                </a:xfrm>
                <a:custGeom>
                  <a:avLst/>
                  <a:gdLst>
                    <a:gd name="connsiteX0" fmla="*/ 55592 w 60261"/>
                    <a:gd name="connsiteY0" fmla="*/ 16253 h 64534"/>
                    <a:gd name="connsiteX1" fmla="*/ 28055 w 60261"/>
                    <a:gd name="connsiteY1" fmla="*/ 1674 h 64534"/>
                    <a:gd name="connsiteX2" fmla="*/ 8212 w 60261"/>
                    <a:gd name="connsiteY2" fmla="*/ 16658 h 64534"/>
                    <a:gd name="connsiteX3" fmla="*/ 1328 w 60261"/>
                    <a:gd name="connsiteY3" fmla="*/ 50673 h 64534"/>
                    <a:gd name="connsiteX4" fmla="*/ 22386 w 60261"/>
                    <a:gd name="connsiteY4" fmla="*/ 64441 h 64534"/>
                    <a:gd name="connsiteX5" fmla="*/ 50732 w 60261"/>
                    <a:gd name="connsiteY5" fmla="*/ 52293 h 64534"/>
                    <a:gd name="connsiteX6" fmla="*/ 59236 w 60261"/>
                    <a:gd name="connsiteY6" fmla="*/ 40954 h 64534"/>
                    <a:gd name="connsiteX7" fmla="*/ 55592 w 60261"/>
                    <a:gd name="connsiteY7" fmla="*/ 15848 h 64534"/>
                    <a:gd name="connsiteX8" fmla="*/ 47493 w 60261"/>
                    <a:gd name="connsiteY8" fmla="*/ 38525 h 64534"/>
                    <a:gd name="connsiteX9" fmla="*/ 43848 w 60261"/>
                    <a:gd name="connsiteY9" fmla="*/ 44194 h 64534"/>
                    <a:gd name="connsiteX10" fmla="*/ 6593 w 60261"/>
                    <a:gd name="connsiteY10" fmla="*/ 42169 h 64534"/>
                    <a:gd name="connsiteX11" fmla="*/ 30485 w 60261"/>
                    <a:gd name="connsiteY11" fmla="*/ 5319 h 64534"/>
                    <a:gd name="connsiteX12" fmla="*/ 48302 w 60261"/>
                    <a:gd name="connsiteY12" fmla="*/ 22732 h 64534"/>
                    <a:gd name="connsiteX13" fmla="*/ 47493 w 60261"/>
                    <a:gd name="connsiteY13" fmla="*/ 38120 h 64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0261" h="64534">
                      <a:moveTo>
                        <a:pt x="55592" y="16253"/>
                      </a:moveTo>
                      <a:cubicBezTo>
                        <a:pt x="51542" y="7344"/>
                        <a:pt x="37774" y="-4400"/>
                        <a:pt x="28055" y="1674"/>
                      </a:cubicBezTo>
                      <a:cubicBezTo>
                        <a:pt x="19551" y="2889"/>
                        <a:pt x="13072" y="10178"/>
                        <a:pt x="8212" y="16658"/>
                      </a:cubicBezTo>
                      <a:cubicBezTo>
                        <a:pt x="923" y="26376"/>
                        <a:pt x="-1911" y="38930"/>
                        <a:pt x="1328" y="50673"/>
                      </a:cubicBezTo>
                      <a:cubicBezTo>
                        <a:pt x="4163" y="60797"/>
                        <a:pt x="12667" y="65251"/>
                        <a:pt x="22386" y="64441"/>
                      </a:cubicBezTo>
                      <a:cubicBezTo>
                        <a:pt x="30080" y="64037"/>
                        <a:pt x="45873" y="59177"/>
                        <a:pt x="50732" y="52293"/>
                      </a:cubicBezTo>
                      <a:cubicBezTo>
                        <a:pt x="55187" y="50673"/>
                        <a:pt x="57616" y="45004"/>
                        <a:pt x="59236" y="40954"/>
                      </a:cubicBezTo>
                      <a:cubicBezTo>
                        <a:pt x="62071" y="33260"/>
                        <a:pt x="58426" y="23137"/>
                        <a:pt x="55592" y="15848"/>
                      </a:cubicBezTo>
                      <a:close/>
                      <a:moveTo>
                        <a:pt x="47493" y="38525"/>
                      </a:moveTo>
                      <a:cubicBezTo>
                        <a:pt x="46683" y="40954"/>
                        <a:pt x="45063" y="42574"/>
                        <a:pt x="43848" y="44194"/>
                      </a:cubicBezTo>
                      <a:cubicBezTo>
                        <a:pt x="30890" y="46219"/>
                        <a:pt x="12667" y="65251"/>
                        <a:pt x="6593" y="42169"/>
                      </a:cubicBezTo>
                      <a:cubicBezTo>
                        <a:pt x="2138" y="25161"/>
                        <a:pt x="18336" y="13418"/>
                        <a:pt x="30485" y="5319"/>
                      </a:cubicBezTo>
                      <a:cubicBezTo>
                        <a:pt x="39799" y="7344"/>
                        <a:pt x="45063" y="13013"/>
                        <a:pt x="48302" y="22732"/>
                      </a:cubicBezTo>
                      <a:cubicBezTo>
                        <a:pt x="49922" y="27591"/>
                        <a:pt x="49517" y="33260"/>
                        <a:pt x="47493" y="38120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26" name="شكل حر: شكل 3625">
                  <a:extLst>
                    <a:ext uri="{FF2B5EF4-FFF2-40B4-BE49-F238E27FC236}">
                      <a16:creationId xmlns:a16="http://schemas.microsoft.com/office/drawing/2014/main" id="{6B381726-D09D-0951-3341-77C645195BEE}"/>
                    </a:ext>
                  </a:extLst>
                </p:cNvPr>
                <p:cNvSpPr/>
                <p:nvPr/>
              </p:nvSpPr>
              <p:spPr>
                <a:xfrm>
                  <a:off x="6183508" y="2407260"/>
                  <a:ext cx="79959" cy="94348"/>
                </a:xfrm>
                <a:custGeom>
                  <a:avLst/>
                  <a:gdLst>
                    <a:gd name="connsiteX0" fmla="*/ 78520 w 79959"/>
                    <a:gd name="connsiteY0" fmla="*/ 42574 h 94348"/>
                    <a:gd name="connsiteX1" fmla="*/ 47744 w 79959"/>
                    <a:gd name="connsiteY1" fmla="*/ 9773 h 94348"/>
                    <a:gd name="connsiteX2" fmla="*/ 10084 w 79959"/>
                    <a:gd name="connsiteY2" fmla="*/ 1674 h 94348"/>
                    <a:gd name="connsiteX3" fmla="*/ 5629 w 79959"/>
                    <a:gd name="connsiteY3" fmla="*/ 1674 h 94348"/>
                    <a:gd name="connsiteX4" fmla="*/ 12514 w 79959"/>
                    <a:gd name="connsiteY4" fmla="*/ 81854 h 94348"/>
                    <a:gd name="connsiteX5" fmla="*/ 68397 w 79959"/>
                    <a:gd name="connsiteY5" fmla="*/ 76589 h 94348"/>
                    <a:gd name="connsiteX6" fmla="*/ 78520 w 79959"/>
                    <a:gd name="connsiteY6" fmla="*/ 42574 h 94348"/>
                    <a:gd name="connsiteX7" fmla="*/ 64347 w 79959"/>
                    <a:gd name="connsiteY7" fmla="*/ 63631 h 94348"/>
                    <a:gd name="connsiteX8" fmla="*/ 63537 w 79959"/>
                    <a:gd name="connsiteY8" fmla="*/ 63631 h 94348"/>
                    <a:gd name="connsiteX9" fmla="*/ 18588 w 79959"/>
                    <a:gd name="connsiteY9" fmla="*/ 70515 h 94348"/>
                    <a:gd name="connsiteX10" fmla="*/ 8869 w 79959"/>
                    <a:gd name="connsiteY10" fmla="*/ 8963 h 94348"/>
                    <a:gd name="connsiteX11" fmla="*/ 51794 w 79959"/>
                    <a:gd name="connsiteY11" fmla="*/ 21921 h 94348"/>
                    <a:gd name="connsiteX12" fmla="*/ 66777 w 79959"/>
                    <a:gd name="connsiteY12" fmla="*/ 45003 h 94348"/>
                    <a:gd name="connsiteX13" fmla="*/ 64752 w 79959"/>
                    <a:gd name="connsiteY13" fmla="*/ 63631 h 94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9959" h="94348">
                      <a:moveTo>
                        <a:pt x="78520" y="42574"/>
                      </a:moveTo>
                      <a:cubicBezTo>
                        <a:pt x="74066" y="27591"/>
                        <a:pt x="61107" y="17467"/>
                        <a:pt x="47744" y="9773"/>
                      </a:cubicBezTo>
                      <a:cubicBezTo>
                        <a:pt x="40860" y="6128"/>
                        <a:pt x="20613" y="-1971"/>
                        <a:pt x="10084" y="1674"/>
                      </a:cubicBezTo>
                      <a:cubicBezTo>
                        <a:pt x="9679" y="-351"/>
                        <a:pt x="6439" y="-756"/>
                        <a:pt x="5629" y="1674"/>
                      </a:cubicBezTo>
                      <a:cubicBezTo>
                        <a:pt x="-3279" y="25566"/>
                        <a:pt x="-2065" y="60391"/>
                        <a:pt x="12514" y="81854"/>
                      </a:cubicBezTo>
                      <a:cubicBezTo>
                        <a:pt x="27092" y="103721"/>
                        <a:pt x="54628" y="93597"/>
                        <a:pt x="68397" y="76589"/>
                      </a:cubicBezTo>
                      <a:cubicBezTo>
                        <a:pt x="78925" y="68895"/>
                        <a:pt x="82165" y="55127"/>
                        <a:pt x="78520" y="42574"/>
                      </a:cubicBezTo>
                      <a:close/>
                      <a:moveTo>
                        <a:pt x="64347" y="63631"/>
                      </a:moveTo>
                      <a:cubicBezTo>
                        <a:pt x="64347" y="63631"/>
                        <a:pt x="63942" y="63631"/>
                        <a:pt x="63537" y="63631"/>
                      </a:cubicBezTo>
                      <a:cubicBezTo>
                        <a:pt x="47744" y="75779"/>
                        <a:pt x="34381" y="91167"/>
                        <a:pt x="18588" y="70515"/>
                      </a:cubicBezTo>
                      <a:cubicBezTo>
                        <a:pt x="6034" y="53912"/>
                        <a:pt x="4820" y="28805"/>
                        <a:pt x="8869" y="8963"/>
                      </a:cubicBezTo>
                      <a:cubicBezTo>
                        <a:pt x="18993" y="54"/>
                        <a:pt x="44505" y="15442"/>
                        <a:pt x="51794" y="21921"/>
                      </a:cubicBezTo>
                      <a:cubicBezTo>
                        <a:pt x="59083" y="27996"/>
                        <a:pt x="63537" y="36094"/>
                        <a:pt x="66777" y="45003"/>
                      </a:cubicBezTo>
                      <a:cubicBezTo>
                        <a:pt x="69206" y="51483"/>
                        <a:pt x="66777" y="57557"/>
                        <a:pt x="64752" y="63631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27" name="شكل حر: شكل 3626">
                  <a:extLst>
                    <a:ext uri="{FF2B5EF4-FFF2-40B4-BE49-F238E27FC236}">
                      <a16:creationId xmlns:a16="http://schemas.microsoft.com/office/drawing/2014/main" id="{81010E5E-66AC-F359-81FE-770EB75B6860}"/>
                    </a:ext>
                  </a:extLst>
                </p:cNvPr>
                <p:cNvSpPr/>
                <p:nvPr/>
              </p:nvSpPr>
              <p:spPr>
                <a:xfrm>
                  <a:off x="6105524" y="2568600"/>
                  <a:ext cx="64945" cy="66564"/>
                </a:xfrm>
                <a:custGeom>
                  <a:avLst/>
                  <a:gdLst>
                    <a:gd name="connsiteX0" fmla="*/ 61746 w 64945"/>
                    <a:gd name="connsiteY0" fmla="*/ 20131 h 66564"/>
                    <a:gd name="connsiteX1" fmla="*/ 11127 w 64945"/>
                    <a:gd name="connsiteY1" fmla="*/ 7578 h 66564"/>
                    <a:gd name="connsiteX2" fmla="*/ 1004 w 64945"/>
                    <a:gd name="connsiteY2" fmla="*/ 48072 h 66564"/>
                    <a:gd name="connsiteX3" fmla="*/ 9508 w 64945"/>
                    <a:gd name="connsiteY3" fmla="*/ 65890 h 66564"/>
                    <a:gd name="connsiteX4" fmla="*/ 30970 w 64945"/>
                    <a:gd name="connsiteY4" fmla="*/ 62651 h 66564"/>
                    <a:gd name="connsiteX5" fmla="*/ 61746 w 64945"/>
                    <a:gd name="connsiteY5" fmla="*/ 19726 h 66564"/>
                    <a:gd name="connsiteX6" fmla="*/ 52837 w 64945"/>
                    <a:gd name="connsiteY6" fmla="*/ 30255 h 66564"/>
                    <a:gd name="connsiteX7" fmla="*/ 22871 w 64945"/>
                    <a:gd name="connsiteY7" fmla="*/ 55767 h 66564"/>
                    <a:gd name="connsiteX8" fmla="*/ 9508 w 64945"/>
                    <a:gd name="connsiteY8" fmla="*/ 56981 h 66564"/>
                    <a:gd name="connsiteX9" fmla="*/ 5863 w 64945"/>
                    <a:gd name="connsiteY9" fmla="*/ 44428 h 66564"/>
                    <a:gd name="connsiteX10" fmla="*/ 11127 w 64945"/>
                    <a:gd name="connsiteY10" fmla="*/ 16891 h 66564"/>
                    <a:gd name="connsiteX11" fmla="*/ 12747 w 64945"/>
                    <a:gd name="connsiteY11" fmla="*/ 16487 h 66564"/>
                    <a:gd name="connsiteX12" fmla="*/ 27326 w 64945"/>
                    <a:gd name="connsiteY12" fmla="*/ 9602 h 66564"/>
                    <a:gd name="connsiteX13" fmla="*/ 40689 w 64945"/>
                    <a:gd name="connsiteY13" fmla="*/ 15677 h 66564"/>
                    <a:gd name="connsiteX14" fmla="*/ 52837 w 64945"/>
                    <a:gd name="connsiteY14" fmla="*/ 29850 h 665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4945" h="66564">
                      <a:moveTo>
                        <a:pt x="61746" y="20131"/>
                      </a:moveTo>
                      <a:cubicBezTo>
                        <a:pt x="53242" y="6363"/>
                        <a:pt x="21656" y="-9835"/>
                        <a:pt x="11127" y="7578"/>
                      </a:cubicBezTo>
                      <a:cubicBezTo>
                        <a:pt x="-1021" y="13247"/>
                        <a:pt x="-1021" y="36734"/>
                        <a:pt x="1004" y="48072"/>
                      </a:cubicBezTo>
                      <a:cubicBezTo>
                        <a:pt x="2219" y="53742"/>
                        <a:pt x="3029" y="63461"/>
                        <a:pt x="9508" y="65890"/>
                      </a:cubicBezTo>
                      <a:cubicBezTo>
                        <a:pt x="14772" y="68320"/>
                        <a:pt x="25706" y="63461"/>
                        <a:pt x="30970" y="62651"/>
                      </a:cubicBezTo>
                      <a:cubicBezTo>
                        <a:pt x="48788" y="59411"/>
                        <a:pt x="73895" y="39974"/>
                        <a:pt x="61746" y="19726"/>
                      </a:cubicBezTo>
                      <a:close/>
                      <a:moveTo>
                        <a:pt x="52837" y="30255"/>
                      </a:moveTo>
                      <a:cubicBezTo>
                        <a:pt x="56077" y="46453"/>
                        <a:pt x="34210" y="53742"/>
                        <a:pt x="22871" y="55767"/>
                      </a:cubicBezTo>
                      <a:cubicBezTo>
                        <a:pt x="20036" y="56171"/>
                        <a:pt x="11127" y="60221"/>
                        <a:pt x="9508" y="56981"/>
                      </a:cubicBezTo>
                      <a:cubicBezTo>
                        <a:pt x="7888" y="53337"/>
                        <a:pt x="7078" y="48477"/>
                        <a:pt x="5863" y="44428"/>
                      </a:cubicBezTo>
                      <a:cubicBezTo>
                        <a:pt x="3839" y="34709"/>
                        <a:pt x="6673" y="25395"/>
                        <a:pt x="11127" y="16891"/>
                      </a:cubicBezTo>
                      <a:cubicBezTo>
                        <a:pt x="11533" y="16891"/>
                        <a:pt x="11937" y="16891"/>
                        <a:pt x="12747" y="16487"/>
                      </a:cubicBezTo>
                      <a:cubicBezTo>
                        <a:pt x="17202" y="13247"/>
                        <a:pt x="20846" y="8793"/>
                        <a:pt x="27326" y="9602"/>
                      </a:cubicBezTo>
                      <a:cubicBezTo>
                        <a:pt x="31780" y="10412"/>
                        <a:pt x="37044" y="13652"/>
                        <a:pt x="40689" y="15677"/>
                      </a:cubicBezTo>
                      <a:cubicBezTo>
                        <a:pt x="46358" y="18916"/>
                        <a:pt x="51218" y="23371"/>
                        <a:pt x="52837" y="29850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28" name="شكل حر: شكل 3627">
                  <a:extLst>
                    <a:ext uri="{FF2B5EF4-FFF2-40B4-BE49-F238E27FC236}">
                      <a16:creationId xmlns:a16="http://schemas.microsoft.com/office/drawing/2014/main" id="{5C12900B-D92B-2D3E-19C0-F16BA8C4C27B}"/>
                    </a:ext>
                  </a:extLst>
                </p:cNvPr>
                <p:cNvSpPr/>
                <p:nvPr/>
              </p:nvSpPr>
              <p:spPr>
                <a:xfrm>
                  <a:off x="6090105" y="2282562"/>
                  <a:ext cx="87302" cy="102137"/>
                </a:xfrm>
                <a:custGeom>
                  <a:avLst/>
                  <a:gdLst>
                    <a:gd name="connsiteX0" fmla="*/ 82025 w 87302"/>
                    <a:gd name="connsiteY0" fmla="*/ 29184 h 102137"/>
                    <a:gd name="connsiteX1" fmla="*/ 53678 w 87302"/>
                    <a:gd name="connsiteY1" fmla="*/ 8937 h 102137"/>
                    <a:gd name="connsiteX2" fmla="*/ 21687 w 87302"/>
                    <a:gd name="connsiteY2" fmla="*/ 28 h 102137"/>
                    <a:gd name="connsiteX3" fmla="*/ 9539 w 87302"/>
                    <a:gd name="connsiteY3" fmla="*/ 6102 h 102137"/>
                    <a:gd name="connsiteX4" fmla="*/ 1035 w 87302"/>
                    <a:gd name="connsiteY4" fmla="*/ 42952 h 102137"/>
                    <a:gd name="connsiteX5" fmla="*/ 25332 w 87302"/>
                    <a:gd name="connsiteY5" fmla="*/ 90736 h 102137"/>
                    <a:gd name="connsiteX6" fmla="*/ 58133 w 87302"/>
                    <a:gd name="connsiteY6" fmla="*/ 99645 h 102137"/>
                    <a:gd name="connsiteX7" fmla="*/ 81215 w 87302"/>
                    <a:gd name="connsiteY7" fmla="*/ 69274 h 102137"/>
                    <a:gd name="connsiteX8" fmla="*/ 84049 w 87302"/>
                    <a:gd name="connsiteY8" fmla="*/ 66844 h 102137"/>
                    <a:gd name="connsiteX9" fmla="*/ 82025 w 87302"/>
                    <a:gd name="connsiteY9" fmla="*/ 29184 h 102137"/>
                    <a:gd name="connsiteX10" fmla="*/ 62587 w 87302"/>
                    <a:gd name="connsiteY10" fmla="*/ 78588 h 102137"/>
                    <a:gd name="connsiteX11" fmla="*/ 49629 w 87302"/>
                    <a:gd name="connsiteY11" fmla="*/ 90331 h 102137"/>
                    <a:gd name="connsiteX12" fmla="*/ 25332 w 87302"/>
                    <a:gd name="connsiteY12" fmla="*/ 80208 h 102137"/>
                    <a:gd name="connsiteX13" fmla="*/ 9134 w 87302"/>
                    <a:gd name="connsiteY13" fmla="*/ 17846 h 102137"/>
                    <a:gd name="connsiteX14" fmla="*/ 9944 w 87302"/>
                    <a:gd name="connsiteY14" fmla="*/ 17846 h 102137"/>
                    <a:gd name="connsiteX15" fmla="*/ 26547 w 87302"/>
                    <a:gd name="connsiteY15" fmla="*/ 8937 h 102137"/>
                    <a:gd name="connsiteX16" fmla="*/ 53678 w 87302"/>
                    <a:gd name="connsiteY16" fmla="*/ 19870 h 102137"/>
                    <a:gd name="connsiteX17" fmla="*/ 71091 w 87302"/>
                    <a:gd name="connsiteY17" fmla="*/ 36068 h 102137"/>
                    <a:gd name="connsiteX18" fmla="*/ 73521 w 87302"/>
                    <a:gd name="connsiteY18" fmla="*/ 45787 h 102137"/>
                    <a:gd name="connsiteX19" fmla="*/ 69471 w 87302"/>
                    <a:gd name="connsiteY19" fmla="*/ 48217 h 102137"/>
                    <a:gd name="connsiteX20" fmla="*/ 62587 w 87302"/>
                    <a:gd name="connsiteY20" fmla="*/ 78993 h 102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7302" h="102137">
                      <a:moveTo>
                        <a:pt x="82025" y="29184"/>
                      </a:moveTo>
                      <a:cubicBezTo>
                        <a:pt x="76760" y="20275"/>
                        <a:pt x="62992" y="13796"/>
                        <a:pt x="53678" y="8937"/>
                      </a:cubicBezTo>
                      <a:cubicBezTo>
                        <a:pt x="43959" y="3672"/>
                        <a:pt x="33026" y="-377"/>
                        <a:pt x="21687" y="28"/>
                      </a:cubicBezTo>
                      <a:cubicBezTo>
                        <a:pt x="17233" y="28"/>
                        <a:pt x="12373" y="2458"/>
                        <a:pt x="9539" y="6102"/>
                      </a:cubicBezTo>
                      <a:cubicBezTo>
                        <a:pt x="-1800" y="11771"/>
                        <a:pt x="-585" y="33234"/>
                        <a:pt x="1035" y="42952"/>
                      </a:cubicBezTo>
                      <a:cubicBezTo>
                        <a:pt x="3870" y="60365"/>
                        <a:pt x="12373" y="78183"/>
                        <a:pt x="25332" y="90736"/>
                      </a:cubicBezTo>
                      <a:cubicBezTo>
                        <a:pt x="33836" y="98835"/>
                        <a:pt x="46389" y="106124"/>
                        <a:pt x="58133" y="99645"/>
                      </a:cubicBezTo>
                      <a:cubicBezTo>
                        <a:pt x="67447" y="94381"/>
                        <a:pt x="77570" y="81828"/>
                        <a:pt x="81215" y="69274"/>
                      </a:cubicBezTo>
                      <a:cubicBezTo>
                        <a:pt x="82430" y="68869"/>
                        <a:pt x="83239" y="68059"/>
                        <a:pt x="84049" y="66844"/>
                      </a:cubicBezTo>
                      <a:cubicBezTo>
                        <a:pt x="89719" y="57531"/>
                        <a:pt x="87289" y="38498"/>
                        <a:pt x="82025" y="29184"/>
                      </a:cubicBezTo>
                      <a:close/>
                      <a:moveTo>
                        <a:pt x="62587" y="78588"/>
                      </a:moveTo>
                      <a:cubicBezTo>
                        <a:pt x="59347" y="83852"/>
                        <a:pt x="55298" y="88307"/>
                        <a:pt x="49629" y="90331"/>
                      </a:cubicBezTo>
                      <a:cubicBezTo>
                        <a:pt x="40720" y="94381"/>
                        <a:pt x="31001" y="86282"/>
                        <a:pt x="25332" y="80208"/>
                      </a:cubicBezTo>
                      <a:cubicBezTo>
                        <a:pt x="10349" y="63200"/>
                        <a:pt x="2250" y="38903"/>
                        <a:pt x="9134" y="17846"/>
                      </a:cubicBezTo>
                      <a:cubicBezTo>
                        <a:pt x="9134" y="17846"/>
                        <a:pt x="9944" y="17846"/>
                        <a:pt x="9944" y="17846"/>
                      </a:cubicBezTo>
                      <a:cubicBezTo>
                        <a:pt x="16018" y="10962"/>
                        <a:pt x="16828" y="8127"/>
                        <a:pt x="26547" y="8937"/>
                      </a:cubicBezTo>
                      <a:cubicBezTo>
                        <a:pt x="35861" y="9747"/>
                        <a:pt x="45579" y="15011"/>
                        <a:pt x="53678" y="19870"/>
                      </a:cubicBezTo>
                      <a:cubicBezTo>
                        <a:pt x="60967" y="23920"/>
                        <a:pt x="67041" y="28779"/>
                        <a:pt x="71091" y="36068"/>
                      </a:cubicBezTo>
                      <a:cubicBezTo>
                        <a:pt x="72711" y="39308"/>
                        <a:pt x="73116" y="42548"/>
                        <a:pt x="73521" y="45787"/>
                      </a:cubicBezTo>
                      <a:cubicBezTo>
                        <a:pt x="71901" y="45787"/>
                        <a:pt x="69876" y="45787"/>
                        <a:pt x="69471" y="48217"/>
                      </a:cubicBezTo>
                      <a:cubicBezTo>
                        <a:pt x="68256" y="59555"/>
                        <a:pt x="69066" y="68464"/>
                        <a:pt x="62587" y="78993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29" name="شكل حر: شكل 3628">
                  <a:extLst>
                    <a:ext uri="{FF2B5EF4-FFF2-40B4-BE49-F238E27FC236}">
                      <a16:creationId xmlns:a16="http://schemas.microsoft.com/office/drawing/2014/main" id="{633BE4D8-7C80-8795-9219-96FCC6287B17}"/>
                    </a:ext>
                  </a:extLst>
                </p:cNvPr>
                <p:cNvSpPr/>
                <p:nvPr/>
              </p:nvSpPr>
              <p:spPr>
                <a:xfrm>
                  <a:off x="6236046" y="2304678"/>
                  <a:ext cx="46922" cy="47335"/>
                </a:xfrm>
                <a:custGeom>
                  <a:avLst/>
                  <a:gdLst>
                    <a:gd name="connsiteX0" fmla="*/ 41371 w 46922"/>
                    <a:gd name="connsiteY0" fmla="*/ 11118 h 47335"/>
                    <a:gd name="connsiteX1" fmla="*/ 4925 w 46922"/>
                    <a:gd name="connsiteY1" fmla="*/ 6259 h 47335"/>
                    <a:gd name="connsiteX2" fmla="*/ 2090 w 46922"/>
                    <a:gd name="connsiteY2" fmla="*/ 32580 h 47335"/>
                    <a:gd name="connsiteX3" fmla="*/ 36106 w 46922"/>
                    <a:gd name="connsiteY3" fmla="*/ 45539 h 47335"/>
                    <a:gd name="connsiteX4" fmla="*/ 40966 w 46922"/>
                    <a:gd name="connsiteY4" fmla="*/ 11118 h 47335"/>
                    <a:gd name="connsiteX5" fmla="*/ 17074 w 46922"/>
                    <a:gd name="connsiteY5" fmla="*/ 38654 h 47335"/>
                    <a:gd name="connsiteX6" fmla="*/ 5735 w 46922"/>
                    <a:gd name="connsiteY6" fmla="*/ 21647 h 47335"/>
                    <a:gd name="connsiteX7" fmla="*/ 8165 w 46922"/>
                    <a:gd name="connsiteY7" fmla="*/ 10308 h 47335"/>
                    <a:gd name="connsiteX8" fmla="*/ 20313 w 46922"/>
                    <a:gd name="connsiteY8" fmla="*/ 9093 h 47335"/>
                    <a:gd name="connsiteX9" fmla="*/ 33272 w 46922"/>
                    <a:gd name="connsiteY9" fmla="*/ 19622 h 47335"/>
                    <a:gd name="connsiteX10" fmla="*/ 16669 w 46922"/>
                    <a:gd name="connsiteY10" fmla="*/ 38250 h 47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6922" h="47335">
                      <a:moveTo>
                        <a:pt x="41371" y="11118"/>
                      </a:moveTo>
                      <a:cubicBezTo>
                        <a:pt x="33677" y="1804"/>
                        <a:pt x="12619" y="-5890"/>
                        <a:pt x="4925" y="6259"/>
                      </a:cubicBezTo>
                      <a:cubicBezTo>
                        <a:pt x="-1959" y="10308"/>
                        <a:pt x="-339" y="27316"/>
                        <a:pt x="2090" y="32580"/>
                      </a:cubicBezTo>
                      <a:cubicBezTo>
                        <a:pt x="8570" y="46349"/>
                        <a:pt x="22338" y="49993"/>
                        <a:pt x="36106" y="45539"/>
                      </a:cubicBezTo>
                      <a:cubicBezTo>
                        <a:pt x="50684" y="40679"/>
                        <a:pt x="48660" y="20432"/>
                        <a:pt x="40966" y="11118"/>
                      </a:cubicBezTo>
                      <a:close/>
                      <a:moveTo>
                        <a:pt x="17074" y="38654"/>
                      </a:moveTo>
                      <a:cubicBezTo>
                        <a:pt x="9380" y="37035"/>
                        <a:pt x="6140" y="28936"/>
                        <a:pt x="5735" y="21647"/>
                      </a:cubicBezTo>
                      <a:cubicBezTo>
                        <a:pt x="5735" y="18002"/>
                        <a:pt x="7760" y="13953"/>
                        <a:pt x="8165" y="10308"/>
                      </a:cubicBezTo>
                      <a:cubicBezTo>
                        <a:pt x="12214" y="8283"/>
                        <a:pt x="15454" y="7068"/>
                        <a:pt x="20313" y="9093"/>
                      </a:cubicBezTo>
                      <a:cubicBezTo>
                        <a:pt x="25578" y="11523"/>
                        <a:pt x="30437" y="14358"/>
                        <a:pt x="33272" y="19622"/>
                      </a:cubicBezTo>
                      <a:cubicBezTo>
                        <a:pt x="39346" y="30960"/>
                        <a:pt x="29627" y="41084"/>
                        <a:pt x="16669" y="38250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30" name="شكل حر: شكل 3629">
                  <a:extLst>
                    <a:ext uri="{FF2B5EF4-FFF2-40B4-BE49-F238E27FC236}">
                      <a16:creationId xmlns:a16="http://schemas.microsoft.com/office/drawing/2014/main" id="{AB2D1F6F-C76F-5BEB-3CBE-81716429F544}"/>
                    </a:ext>
                  </a:extLst>
                </p:cNvPr>
                <p:cNvSpPr/>
                <p:nvPr/>
              </p:nvSpPr>
              <p:spPr>
                <a:xfrm>
                  <a:off x="6300313" y="2374003"/>
                  <a:ext cx="66510" cy="82926"/>
                </a:xfrm>
                <a:custGeom>
                  <a:avLst/>
                  <a:gdLst>
                    <a:gd name="connsiteX0" fmla="*/ 62953 w 66510"/>
                    <a:gd name="connsiteY0" fmla="*/ 21973 h 82926"/>
                    <a:gd name="connsiteX1" fmla="*/ 15169 w 66510"/>
                    <a:gd name="connsiteY1" fmla="*/ 1725 h 82926"/>
                    <a:gd name="connsiteX2" fmla="*/ 11524 w 66510"/>
                    <a:gd name="connsiteY2" fmla="*/ 105 h 82926"/>
                    <a:gd name="connsiteX3" fmla="*/ 186 w 66510"/>
                    <a:gd name="connsiteY3" fmla="*/ 16303 h 82926"/>
                    <a:gd name="connsiteX4" fmla="*/ 15574 w 66510"/>
                    <a:gd name="connsiteY4" fmla="*/ 55988 h 82926"/>
                    <a:gd name="connsiteX5" fmla="*/ 48780 w 66510"/>
                    <a:gd name="connsiteY5" fmla="*/ 81095 h 82926"/>
                    <a:gd name="connsiteX6" fmla="*/ 62953 w 66510"/>
                    <a:gd name="connsiteY6" fmla="*/ 55178 h 82926"/>
                    <a:gd name="connsiteX7" fmla="*/ 62143 w 66510"/>
                    <a:gd name="connsiteY7" fmla="*/ 21568 h 82926"/>
                    <a:gd name="connsiteX8" fmla="*/ 56069 w 66510"/>
                    <a:gd name="connsiteY8" fmla="*/ 40195 h 82926"/>
                    <a:gd name="connsiteX9" fmla="*/ 46755 w 66510"/>
                    <a:gd name="connsiteY9" fmla="*/ 66517 h 82926"/>
                    <a:gd name="connsiteX10" fmla="*/ 38251 w 66510"/>
                    <a:gd name="connsiteY10" fmla="*/ 71376 h 82926"/>
                    <a:gd name="connsiteX11" fmla="*/ 19623 w 66510"/>
                    <a:gd name="connsiteY11" fmla="*/ 42220 h 82926"/>
                    <a:gd name="connsiteX12" fmla="*/ 13144 w 66510"/>
                    <a:gd name="connsiteY12" fmla="*/ 25212 h 82926"/>
                    <a:gd name="connsiteX13" fmla="*/ 13144 w 66510"/>
                    <a:gd name="connsiteY13" fmla="*/ 6989 h 82926"/>
                    <a:gd name="connsiteX14" fmla="*/ 54044 w 66510"/>
                    <a:gd name="connsiteY14" fmla="*/ 21973 h 82926"/>
                    <a:gd name="connsiteX15" fmla="*/ 55664 w 66510"/>
                    <a:gd name="connsiteY15" fmla="*/ 40195 h 82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6510" h="82926">
                      <a:moveTo>
                        <a:pt x="62953" y="21973"/>
                      </a:moveTo>
                      <a:cubicBezTo>
                        <a:pt x="53234" y="11849"/>
                        <a:pt x="31367" y="-2324"/>
                        <a:pt x="15169" y="1725"/>
                      </a:cubicBezTo>
                      <a:cubicBezTo>
                        <a:pt x="14359" y="510"/>
                        <a:pt x="13144" y="-300"/>
                        <a:pt x="11524" y="105"/>
                      </a:cubicBezTo>
                      <a:cubicBezTo>
                        <a:pt x="3830" y="1725"/>
                        <a:pt x="-1029" y="8204"/>
                        <a:pt x="186" y="16303"/>
                      </a:cubicBezTo>
                      <a:cubicBezTo>
                        <a:pt x="2615" y="29667"/>
                        <a:pt x="9904" y="43840"/>
                        <a:pt x="15574" y="55988"/>
                      </a:cubicBezTo>
                      <a:cubicBezTo>
                        <a:pt x="21243" y="68542"/>
                        <a:pt x="32177" y="89194"/>
                        <a:pt x="48780" y="81095"/>
                      </a:cubicBezTo>
                      <a:cubicBezTo>
                        <a:pt x="57688" y="77046"/>
                        <a:pt x="60928" y="63682"/>
                        <a:pt x="62953" y="55178"/>
                      </a:cubicBezTo>
                      <a:cubicBezTo>
                        <a:pt x="64978" y="45055"/>
                        <a:pt x="70242" y="30476"/>
                        <a:pt x="62143" y="21568"/>
                      </a:cubicBezTo>
                      <a:close/>
                      <a:moveTo>
                        <a:pt x="56069" y="40195"/>
                      </a:moveTo>
                      <a:cubicBezTo>
                        <a:pt x="53639" y="49104"/>
                        <a:pt x="51209" y="58418"/>
                        <a:pt x="46755" y="66517"/>
                      </a:cubicBezTo>
                      <a:cubicBezTo>
                        <a:pt x="44730" y="70161"/>
                        <a:pt x="42705" y="73806"/>
                        <a:pt x="38251" y="71376"/>
                      </a:cubicBezTo>
                      <a:cubicBezTo>
                        <a:pt x="28937" y="65707"/>
                        <a:pt x="23673" y="51129"/>
                        <a:pt x="19623" y="42220"/>
                      </a:cubicBezTo>
                      <a:cubicBezTo>
                        <a:pt x="17194" y="36551"/>
                        <a:pt x="15574" y="30881"/>
                        <a:pt x="13144" y="25212"/>
                      </a:cubicBezTo>
                      <a:cubicBezTo>
                        <a:pt x="10309" y="17923"/>
                        <a:pt x="9904" y="13064"/>
                        <a:pt x="13144" y="6989"/>
                      </a:cubicBezTo>
                      <a:cubicBezTo>
                        <a:pt x="26912" y="3345"/>
                        <a:pt x="44325" y="13064"/>
                        <a:pt x="54044" y="21973"/>
                      </a:cubicBezTo>
                      <a:cubicBezTo>
                        <a:pt x="59713" y="27237"/>
                        <a:pt x="57283" y="33716"/>
                        <a:pt x="55664" y="40195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31" name="شكل حر: شكل 3630">
                  <a:extLst>
                    <a:ext uri="{FF2B5EF4-FFF2-40B4-BE49-F238E27FC236}">
                      <a16:creationId xmlns:a16="http://schemas.microsoft.com/office/drawing/2014/main" id="{E044200E-7183-681D-6DEC-416770B79D26}"/>
                    </a:ext>
                  </a:extLst>
                </p:cNvPr>
                <p:cNvSpPr/>
                <p:nvPr/>
              </p:nvSpPr>
              <p:spPr>
                <a:xfrm>
                  <a:off x="6191080" y="2197506"/>
                  <a:ext cx="78015" cy="68693"/>
                </a:xfrm>
                <a:custGeom>
                  <a:avLst/>
                  <a:gdLst>
                    <a:gd name="connsiteX0" fmla="*/ 64064 w 78015"/>
                    <a:gd name="connsiteY0" fmla="*/ 10978 h 68693"/>
                    <a:gd name="connsiteX1" fmla="*/ 7371 w 78015"/>
                    <a:gd name="connsiteY1" fmla="*/ 4499 h 68693"/>
                    <a:gd name="connsiteX2" fmla="*/ 3322 w 78015"/>
                    <a:gd name="connsiteY2" fmla="*/ 5309 h 68693"/>
                    <a:gd name="connsiteX3" fmla="*/ 9801 w 78015"/>
                    <a:gd name="connsiteY3" fmla="*/ 40134 h 68693"/>
                    <a:gd name="connsiteX4" fmla="*/ 57990 w 78015"/>
                    <a:gd name="connsiteY4" fmla="*/ 68481 h 68693"/>
                    <a:gd name="connsiteX5" fmla="*/ 62849 w 78015"/>
                    <a:gd name="connsiteY5" fmla="*/ 65646 h 68693"/>
                    <a:gd name="connsiteX6" fmla="*/ 70543 w 78015"/>
                    <a:gd name="connsiteY6" fmla="*/ 64026 h 68693"/>
                    <a:gd name="connsiteX7" fmla="*/ 76618 w 78015"/>
                    <a:gd name="connsiteY7" fmla="*/ 54308 h 68693"/>
                    <a:gd name="connsiteX8" fmla="*/ 64064 w 78015"/>
                    <a:gd name="connsiteY8" fmla="*/ 10978 h 68693"/>
                    <a:gd name="connsiteX9" fmla="*/ 70138 w 78015"/>
                    <a:gd name="connsiteY9" fmla="*/ 53093 h 68693"/>
                    <a:gd name="connsiteX10" fmla="*/ 66494 w 78015"/>
                    <a:gd name="connsiteY10" fmla="*/ 56737 h 68693"/>
                    <a:gd name="connsiteX11" fmla="*/ 59205 w 78015"/>
                    <a:gd name="connsiteY11" fmla="*/ 59167 h 68693"/>
                    <a:gd name="connsiteX12" fmla="*/ 59205 w 78015"/>
                    <a:gd name="connsiteY12" fmla="*/ 59572 h 68693"/>
                    <a:gd name="connsiteX13" fmla="*/ 26809 w 78015"/>
                    <a:gd name="connsiteY13" fmla="*/ 44184 h 68693"/>
                    <a:gd name="connsiteX14" fmla="*/ 11016 w 78015"/>
                    <a:gd name="connsiteY14" fmla="*/ 9358 h 68693"/>
                    <a:gd name="connsiteX15" fmla="*/ 11016 w 78015"/>
                    <a:gd name="connsiteY15" fmla="*/ 9358 h 68693"/>
                    <a:gd name="connsiteX16" fmla="*/ 52321 w 78015"/>
                    <a:gd name="connsiteY16" fmla="*/ 11383 h 68693"/>
                    <a:gd name="connsiteX17" fmla="*/ 74998 w 78015"/>
                    <a:gd name="connsiteY17" fmla="*/ 52283 h 68693"/>
                    <a:gd name="connsiteX18" fmla="*/ 70138 w 78015"/>
                    <a:gd name="connsiteY18" fmla="*/ 53093 h 6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8015" h="68693">
                      <a:moveTo>
                        <a:pt x="64064" y="10978"/>
                      </a:moveTo>
                      <a:cubicBezTo>
                        <a:pt x="50296" y="-360"/>
                        <a:pt x="23974" y="-3600"/>
                        <a:pt x="7371" y="4499"/>
                      </a:cubicBezTo>
                      <a:cubicBezTo>
                        <a:pt x="5751" y="4499"/>
                        <a:pt x="4132" y="4499"/>
                        <a:pt x="3322" y="5309"/>
                      </a:cubicBezTo>
                      <a:cubicBezTo>
                        <a:pt x="-4777" y="13408"/>
                        <a:pt x="3727" y="32035"/>
                        <a:pt x="9801" y="40134"/>
                      </a:cubicBezTo>
                      <a:cubicBezTo>
                        <a:pt x="21544" y="55522"/>
                        <a:pt x="39767" y="63216"/>
                        <a:pt x="57990" y="68481"/>
                      </a:cubicBezTo>
                      <a:cubicBezTo>
                        <a:pt x="60824" y="69291"/>
                        <a:pt x="62444" y="67671"/>
                        <a:pt x="62849" y="65646"/>
                      </a:cubicBezTo>
                      <a:cubicBezTo>
                        <a:pt x="65279" y="65646"/>
                        <a:pt x="68114" y="64836"/>
                        <a:pt x="70543" y="64026"/>
                      </a:cubicBezTo>
                      <a:cubicBezTo>
                        <a:pt x="73378" y="62812"/>
                        <a:pt x="78237" y="57952"/>
                        <a:pt x="76618" y="54308"/>
                      </a:cubicBezTo>
                      <a:cubicBezTo>
                        <a:pt x="80262" y="38515"/>
                        <a:pt x="77022" y="21912"/>
                        <a:pt x="64064" y="10978"/>
                      </a:cubicBezTo>
                      <a:close/>
                      <a:moveTo>
                        <a:pt x="70138" y="53093"/>
                      </a:moveTo>
                      <a:cubicBezTo>
                        <a:pt x="70138" y="53093"/>
                        <a:pt x="68114" y="55927"/>
                        <a:pt x="66494" y="56737"/>
                      </a:cubicBezTo>
                      <a:cubicBezTo>
                        <a:pt x="64064" y="57952"/>
                        <a:pt x="61229" y="57547"/>
                        <a:pt x="59205" y="59167"/>
                      </a:cubicBezTo>
                      <a:cubicBezTo>
                        <a:pt x="59205" y="59167"/>
                        <a:pt x="59205" y="59167"/>
                        <a:pt x="59205" y="59572"/>
                      </a:cubicBezTo>
                      <a:cubicBezTo>
                        <a:pt x="47461" y="55927"/>
                        <a:pt x="36932" y="51473"/>
                        <a:pt x="26809" y="44184"/>
                      </a:cubicBezTo>
                      <a:cubicBezTo>
                        <a:pt x="17090" y="37300"/>
                        <a:pt x="7776" y="21507"/>
                        <a:pt x="11016" y="9358"/>
                      </a:cubicBezTo>
                      <a:lnTo>
                        <a:pt x="11016" y="9358"/>
                      </a:lnTo>
                      <a:cubicBezTo>
                        <a:pt x="25189" y="6929"/>
                        <a:pt x="37742" y="5309"/>
                        <a:pt x="52321" y="11383"/>
                      </a:cubicBezTo>
                      <a:cubicBezTo>
                        <a:pt x="70138" y="18672"/>
                        <a:pt x="76618" y="34870"/>
                        <a:pt x="74998" y="52283"/>
                      </a:cubicBezTo>
                      <a:cubicBezTo>
                        <a:pt x="73378" y="51068"/>
                        <a:pt x="72163" y="51068"/>
                        <a:pt x="70138" y="53093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32" name="شكل حر: شكل 3631">
                  <a:extLst>
                    <a:ext uri="{FF2B5EF4-FFF2-40B4-BE49-F238E27FC236}">
                      <a16:creationId xmlns:a16="http://schemas.microsoft.com/office/drawing/2014/main" id="{C1EA5C49-3A4E-FDCA-D99A-ABCA12DDEFAB}"/>
                    </a:ext>
                  </a:extLst>
                </p:cNvPr>
                <p:cNvSpPr/>
                <p:nvPr/>
              </p:nvSpPr>
              <p:spPr>
                <a:xfrm>
                  <a:off x="6052061" y="2081420"/>
                  <a:ext cx="78477" cy="82769"/>
                </a:xfrm>
                <a:custGeom>
                  <a:avLst/>
                  <a:gdLst>
                    <a:gd name="connsiteX0" fmla="*/ 28145 w 78477"/>
                    <a:gd name="connsiteY0" fmla="*/ 3960 h 82769"/>
                    <a:gd name="connsiteX1" fmla="*/ 3444 w 78477"/>
                    <a:gd name="connsiteY1" fmla="*/ 64702 h 82769"/>
                    <a:gd name="connsiteX2" fmla="*/ 37864 w 78477"/>
                    <a:gd name="connsiteY2" fmla="*/ 82115 h 82769"/>
                    <a:gd name="connsiteX3" fmla="*/ 63781 w 78477"/>
                    <a:gd name="connsiteY3" fmla="*/ 68752 h 82769"/>
                    <a:gd name="connsiteX4" fmla="*/ 71070 w 78477"/>
                    <a:gd name="connsiteY4" fmla="*/ 61058 h 82769"/>
                    <a:gd name="connsiteX5" fmla="*/ 73095 w 78477"/>
                    <a:gd name="connsiteY5" fmla="*/ 59843 h 82769"/>
                    <a:gd name="connsiteX6" fmla="*/ 28145 w 78477"/>
                    <a:gd name="connsiteY6" fmla="*/ 3555 h 82769"/>
                    <a:gd name="connsiteX7" fmla="*/ 12352 w 78477"/>
                    <a:gd name="connsiteY7" fmla="*/ 54984 h 82769"/>
                    <a:gd name="connsiteX8" fmla="*/ 33815 w 78477"/>
                    <a:gd name="connsiteY8" fmla="*/ 8415 h 82769"/>
                    <a:gd name="connsiteX9" fmla="*/ 35839 w 78477"/>
                    <a:gd name="connsiteY9" fmla="*/ 6795 h 82769"/>
                    <a:gd name="connsiteX10" fmla="*/ 55277 w 78477"/>
                    <a:gd name="connsiteY10" fmla="*/ 17323 h 82769"/>
                    <a:gd name="connsiteX11" fmla="*/ 68235 w 78477"/>
                    <a:gd name="connsiteY11" fmla="*/ 40406 h 82769"/>
                    <a:gd name="connsiteX12" fmla="*/ 67426 w 78477"/>
                    <a:gd name="connsiteY12" fmla="*/ 41620 h 82769"/>
                    <a:gd name="connsiteX13" fmla="*/ 12352 w 78477"/>
                    <a:gd name="connsiteY13" fmla="*/ 55389 h 82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8477" h="82769">
                      <a:moveTo>
                        <a:pt x="28145" y="3960"/>
                      </a:moveTo>
                      <a:cubicBezTo>
                        <a:pt x="1824" y="6390"/>
                        <a:pt x="-5060" y="43240"/>
                        <a:pt x="3444" y="64702"/>
                      </a:cubicBezTo>
                      <a:cubicBezTo>
                        <a:pt x="9113" y="78471"/>
                        <a:pt x="23286" y="84950"/>
                        <a:pt x="37864" y="82115"/>
                      </a:cubicBezTo>
                      <a:cubicBezTo>
                        <a:pt x="47583" y="80495"/>
                        <a:pt x="56492" y="74826"/>
                        <a:pt x="63781" y="68752"/>
                      </a:cubicBezTo>
                      <a:cubicBezTo>
                        <a:pt x="66616" y="66322"/>
                        <a:pt x="69045" y="63893"/>
                        <a:pt x="71070" y="61058"/>
                      </a:cubicBezTo>
                      <a:cubicBezTo>
                        <a:pt x="71880" y="61058"/>
                        <a:pt x="72690" y="61058"/>
                        <a:pt x="73095" y="59843"/>
                      </a:cubicBezTo>
                      <a:cubicBezTo>
                        <a:pt x="94152" y="37166"/>
                        <a:pt x="47988" y="-13858"/>
                        <a:pt x="28145" y="3555"/>
                      </a:cubicBezTo>
                      <a:close/>
                      <a:moveTo>
                        <a:pt x="12352" y="54984"/>
                      </a:moveTo>
                      <a:cubicBezTo>
                        <a:pt x="4658" y="37166"/>
                        <a:pt x="10328" y="8820"/>
                        <a:pt x="33815" y="8415"/>
                      </a:cubicBezTo>
                      <a:cubicBezTo>
                        <a:pt x="35030" y="8415"/>
                        <a:pt x="35839" y="7605"/>
                        <a:pt x="35839" y="6795"/>
                      </a:cubicBezTo>
                      <a:cubicBezTo>
                        <a:pt x="43129" y="7200"/>
                        <a:pt x="49608" y="12059"/>
                        <a:pt x="55277" y="17323"/>
                      </a:cubicBezTo>
                      <a:cubicBezTo>
                        <a:pt x="61756" y="23803"/>
                        <a:pt x="66616" y="31902"/>
                        <a:pt x="68235" y="40406"/>
                      </a:cubicBezTo>
                      <a:cubicBezTo>
                        <a:pt x="68235" y="40406"/>
                        <a:pt x="67426" y="40810"/>
                        <a:pt x="67426" y="41620"/>
                      </a:cubicBezTo>
                      <a:cubicBezTo>
                        <a:pt x="57707" y="61868"/>
                        <a:pt x="25311" y="84545"/>
                        <a:pt x="12352" y="55389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33" name="شكل حر: شكل 3632">
                  <a:extLst>
                    <a:ext uri="{FF2B5EF4-FFF2-40B4-BE49-F238E27FC236}">
                      <a16:creationId xmlns:a16="http://schemas.microsoft.com/office/drawing/2014/main" id="{F00A97C6-C901-DC5F-43F1-3FA477D7E402}"/>
                    </a:ext>
                  </a:extLst>
                </p:cNvPr>
                <p:cNvSpPr/>
                <p:nvPr/>
              </p:nvSpPr>
              <p:spPr>
                <a:xfrm>
                  <a:off x="5908397" y="2136178"/>
                  <a:ext cx="116944" cy="102437"/>
                </a:xfrm>
                <a:custGeom>
                  <a:avLst/>
                  <a:gdLst>
                    <a:gd name="connsiteX0" fmla="*/ 920 w 116944"/>
                    <a:gd name="connsiteY0" fmla="*/ 37481 h 102437"/>
                    <a:gd name="connsiteX1" fmla="*/ 53969 w 116944"/>
                    <a:gd name="connsiteY1" fmla="*/ 102273 h 102437"/>
                    <a:gd name="connsiteX2" fmla="*/ 101348 w 116944"/>
                    <a:gd name="connsiteY2" fmla="*/ 79596 h 102437"/>
                    <a:gd name="connsiteX3" fmla="*/ 114711 w 116944"/>
                    <a:gd name="connsiteY3" fmla="*/ 51249 h 102437"/>
                    <a:gd name="connsiteX4" fmla="*/ 920 w 116944"/>
                    <a:gd name="connsiteY4" fmla="*/ 37481 h 102437"/>
                    <a:gd name="connsiteX5" fmla="*/ 79886 w 116944"/>
                    <a:gd name="connsiteY5" fmla="*/ 78381 h 102437"/>
                    <a:gd name="connsiteX6" fmla="*/ 48704 w 116944"/>
                    <a:gd name="connsiteY6" fmla="*/ 86885 h 102437"/>
                    <a:gd name="connsiteX7" fmla="*/ 6590 w 116944"/>
                    <a:gd name="connsiteY7" fmla="*/ 33836 h 102437"/>
                    <a:gd name="connsiteX8" fmla="*/ 58828 w 116944"/>
                    <a:gd name="connsiteY8" fmla="*/ 7920 h 102437"/>
                    <a:gd name="connsiteX9" fmla="*/ 92439 w 116944"/>
                    <a:gd name="connsiteY9" fmla="*/ 17233 h 102437"/>
                    <a:gd name="connsiteX10" fmla="*/ 105802 w 116944"/>
                    <a:gd name="connsiteY10" fmla="*/ 36671 h 102437"/>
                    <a:gd name="connsiteX11" fmla="*/ 101348 w 116944"/>
                    <a:gd name="connsiteY11" fmla="*/ 40316 h 102437"/>
                    <a:gd name="connsiteX12" fmla="*/ 79481 w 116944"/>
                    <a:gd name="connsiteY12" fmla="*/ 77976 h 102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6944" h="102437">
                      <a:moveTo>
                        <a:pt x="920" y="37481"/>
                      </a:moveTo>
                      <a:cubicBezTo>
                        <a:pt x="-5154" y="68257"/>
                        <a:pt x="19548" y="99438"/>
                        <a:pt x="53969" y="102273"/>
                      </a:cubicBezTo>
                      <a:cubicBezTo>
                        <a:pt x="72596" y="103892"/>
                        <a:pt x="90009" y="93364"/>
                        <a:pt x="101348" y="79596"/>
                      </a:cubicBezTo>
                      <a:cubicBezTo>
                        <a:pt x="108232" y="70687"/>
                        <a:pt x="115116" y="60563"/>
                        <a:pt x="114711" y="51249"/>
                      </a:cubicBezTo>
                      <a:cubicBezTo>
                        <a:pt x="136579" y="-11113"/>
                        <a:pt x="-9608" y="-17592"/>
                        <a:pt x="920" y="37481"/>
                      </a:cubicBezTo>
                      <a:close/>
                      <a:moveTo>
                        <a:pt x="79886" y="78381"/>
                      </a:moveTo>
                      <a:cubicBezTo>
                        <a:pt x="71382" y="85670"/>
                        <a:pt x="59638" y="87694"/>
                        <a:pt x="48704" y="86885"/>
                      </a:cubicBezTo>
                      <a:cubicBezTo>
                        <a:pt x="19143" y="84455"/>
                        <a:pt x="2135" y="60158"/>
                        <a:pt x="6590" y="33836"/>
                      </a:cubicBezTo>
                      <a:cubicBezTo>
                        <a:pt x="15094" y="11564"/>
                        <a:pt x="34531" y="6705"/>
                        <a:pt x="58828" y="7920"/>
                      </a:cubicBezTo>
                      <a:cubicBezTo>
                        <a:pt x="70572" y="8730"/>
                        <a:pt x="81910" y="11969"/>
                        <a:pt x="92439" y="17233"/>
                      </a:cubicBezTo>
                      <a:cubicBezTo>
                        <a:pt x="102158" y="22093"/>
                        <a:pt x="105397" y="28572"/>
                        <a:pt x="105802" y="36671"/>
                      </a:cubicBezTo>
                      <a:cubicBezTo>
                        <a:pt x="103373" y="35861"/>
                        <a:pt x="100943" y="37886"/>
                        <a:pt x="101348" y="40316"/>
                      </a:cubicBezTo>
                      <a:cubicBezTo>
                        <a:pt x="104182" y="52059"/>
                        <a:pt x="87985" y="71092"/>
                        <a:pt x="79481" y="77976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34" name="شكل حر: شكل 3633">
                  <a:extLst>
                    <a:ext uri="{FF2B5EF4-FFF2-40B4-BE49-F238E27FC236}">
                      <a16:creationId xmlns:a16="http://schemas.microsoft.com/office/drawing/2014/main" id="{C46358F4-5E12-D954-18F5-653D80C1CDFA}"/>
                    </a:ext>
                  </a:extLst>
                </p:cNvPr>
                <p:cNvSpPr/>
                <p:nvPr/>
              </p:nvSpPr>
              <p:spPr>
                <a:xfrm>
                  <a:off x="5733939" y="2081884"/>
                  <a:ext cx="57900" cy="62830"/>
                </a:xfrm>
                <a:custGeom>
                  <a:avLst/>
                  <a:gdLst>
                    <a:gd name="connsiteX0" fmla="*/ 49845 w 57900"/>
                    <a:gd name="connsiteY0" fmla="*/ 6735 h 62830"/>
                    <a:gd name="connsiteX1" fmla="*/ 23118 w 57900"/>
                    <a:gd name="connsiteY1" fmla="*/ 3091 h 62830"/>
                    <a:gd name="connsiteX2" fmla="*/ 11780 w 57900"/>
                    <a:gd name="connsiteY2" fmla="*/ 17669 h 62830"/>
                    <a:gd name="connsiteX3" fmla="*/ 36 w 57900"/>
                    <a:gd name="connsiteY3" fmla="*/ 49660 h 62830"/>
                    <a:gd name="connsiteX4" fmla="*/ 21903 w 57900"/>
                    <a:gd name="connsiteY4" fmla="*/ 61403 h 62830"/>
                    <a:gd name="connsiteX5" fmla="*/ 47010 w 57900"/>
                    <a:gd name="connsiteY5" fmla="*/ 43991 h 62830"/>
                    <a:gd name="connsiteX6" fmla="*/ 57539 w 57900"/>
                    <a:gd name="connsiteY6" fmla="*/ 26173 h 62830"/>
                    <a:gd name="connsiteX7" fmla="*/ 49845 w 57900"/>
                    <a:gd name="connsiteY7" fmla="*/ 7140 h 62830"/>
                    <a:gd name="connsiteX8" fmla="*/ 51465 w 57900"/>
                    <a:gd name="connsiteY8" fmla="*/ 23338 h 62830"/>
                    <a:gd name="connsiteX9" fmla="*/ 44986 w 57900"/>
                    <a:gd name="connsiteY9" fmla="*/ 33057 h 62830"/>
                    <a:gd name="connsiteX10" fmla="*/ 42556 w 57900"/>
                    <a:gd name="connsiteY10" fmla="*/ 33057 h 62830"/>
                    <a:gd name="connsiteX11" fmla="*/ 23118 w 57900"/>
                    <a:gd name="connsiteY11" fmla="*/ 46015 h 62830"/>
                    <a:gd name="connsiteX12" fmla="*/ 14209 w 57900"/>
                    <a:gd name="connsiteY12" fmla="*/ 50065 h 62830"/>
                    <a:gd name="connsiteX13" fmla="*/ 10970 w 57900"/>
                    <a:gd name="connsiteY13" fmla="*/ 41156 h 62830"/>
                    <a:gd name="connsiteX14" fmla="*/ 18664 w 57900"/>
                    <a:gd name="connsiteY14" fmla="*/ 21314 h 62830"/>
                    <a:gd name="connsiteX15" fmla="*/ 26358 w 57900"/>
                    <a:gd name="connsiteY15" fmla="*/ 5925 h 62830"/>
                    <a:gd name="connsiteX16" fmla="*/ 44581 w 57900"/>
                    <a:gd name="connsiteY16" fmla="*/ 9570 h 62830"/>
                    <a:gd name="connsiteX17" fmla="*/ 51870 w 57900"/>
                    <a:gd name="connsiteY17" fmla="*/ 22933 h 62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7900" h="62830">
                      <a:moveTo>
                        <a:pt x="49845" y="6735"/>
                      </a:moveTo>
                      <a:cubicBezTo>
                        <a:pt x="41746" y="-554"/>
                        <a:pt x="30407" y="-2173"/>
                        <a:pt x="23118" y="3091"/>
                      </a:cubicBezTo>
                      <a:cubicBezTo>
                        <a:pt x="17854" y="5925"/>
                        <a:pt x="14614" y="12810"/>
                        <a:pt x="11780" y="17669"/>
                      </a:cubicBezTo>
                      <a:cubicBezTo>
                        <a:pt x="6515" y="26983"/>
                        <a:pt x="846" y="38726"/>
                        <a:pt x="36" y="49660"/>
                      </a:cubicBezTo>
                      <a:cubicBezTo>
                        <a:pt x="-774" y="63023"/>
                        <a:pt x="12185" y="64643"/>
                        <a:pt x="21903" y="61403"/>
                      </a:cubicBezTo>
                      <a:cubicBezTo>
                        <a:pt x="30407" y="58164"/>
                        <a:pt x="40936" y="51280"/>
                        <a:pt x="47010" y="43991"/>
                      </a:cubicBezTo>
                      <a:cubicBezTo>
                        <a:pt x="52275" y="39131"/>
                        <a:pt x="56324" y="31437"/>
                        <a:pt x="57539" y="26173"/>
                      </a:cubicBezTo>
                      <a:cubicBezTo>
                        <a:pt x="59159" y="18884"/>
                        <a:pt x="55109" y="12000"/>
                        <a:pt x="49845" y="7140"/>
                      </a:cubicBezTo>
                      <a:close/>
                      <a:moveTo>
                        <a:pt x="51465" y="23338"/>
                      </a:moveTo>
                      <a:cubicBezTo>
                        <a:pt x="51465" y="28198"/>
                        <a:pt x="48225" y="31032"/>
                        <a:pt x="44986" y="33057"/>
                      </a:cubicBezTo>
                      <a:cubicBezTo>
                        <a:pt x="44176" y="33057"/>
                        <a:pt x="43366" y="33057"/>
                        <a:pt x="42556" y="33057"/>
                      </a:cubicBezTo>
                      <a:cubicBezTo>
                        <a:pt x="35267" y="36297"/>
                        <a:pt x="29598" y="41966"/>
                        <a:pt x="23118" y="46015"/>
                      </a:cubicBezTo>
                      <a:cubicBezTo>
                        <a:pt x="20284" y="47635"/>
                        <a:pt x="17449" y="49255"/>
                        <a:pt x="14209" y="50065"/>
                      </a:cubicBezTo>
                      <a:cubicBezTo>
                        <a:pt x="9350" y="51280"/>
                        <a:pt x="10565" y="44396"/>
                        <a:pt x="10970" y="41156"/>
                      </a:cubicBezTo>
                      <a:cubicBezTo>
                        <a:pt x="11780" y="34272"/>
                        <a:pt x="15424" y="27388"/>
                        <a:pt x="18664" y="21314"/>
                      </a:cubicBezTo>
                      <a:cubicBezTo>
                        <a:pt x="21094" y="16454"/>
                        <a:pt x="23523" y="10785"/>
                        <a:pt x="26358" y="5925"/>
                      </a:cubicBezTo>
                      <a:cubicBezTo>
                        <a:pt x="31622" y="3901"/>
                        <a:pt x="38911" y="5925"/>
                        <a:pt x="44581" y="9570"/>
                      </a:cubicBezTo>
                      <a:cubicBezTo>
                        <a:pt x="49035" y="12810"/>
                        <a:pt x="52275" y="17669"/>
                        <a:pt x="51870" y="22933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35" name="شكل حر: شكل 3634">
                  <a:extLst>
                    <a:ext uri="{FF2B5EF4-FFF2-40B4-BE49-F238E27FC236}">
                      <a16:creationId xmlns:a16="http://schemas.microsoft.com/office/drawing/2014/main" id="{139CE86F-D97C-03D4-C8AB-4499CC3537C3}"/>
                    </a:ext>
                  </a:extLst>
                </p:cNvPr>
                <p:cNvSpPr/>
                <p:nvPr/>
              </p:nvSpPr>
              <p:spPr>
                <a:xfrm>
                  <a:off x="5899053" y="2064804"/>
                  <a:ext cx="41445" cy="40959"/>
                </a:xfrm>
                <a:custGeom>
                  <a:avLst/>
                  <a:gdLst>
                    <a:gd name="connsiteX0" fmla="*/ 29702 w 41445"/>
                    <a:gd name="connsiteY0" fmla="*/ 5593 h 40959"/>
                    <a:gd name="connsiteX1" fmla="*/ 20389 w 41445"/>
                    <a:gd name="connsiteY1" fmla="*/ 328 h 40959"/>
                    <a:gd name="connsiteX2" fmla="*/ 12290 w 41445"/>
                    <a:gd name="connsiteY2" fmla="*/ 3163 h 40959"/>
                    <a:gd name="connsiteX3" fmla="*/ 11480 w 41445"/>
                    <a:gd name="connsiteY3" fmla="*/ 4378 h 40959"/>
                    <a:gd name="connsiteX4" fmla="*/ 5001 w 41445"/>
                    <a:gd name="connsiteY4" fmla="*/ 13692 h 40959"/>
                    <a:gd name="connsiteX5" fmla="*/ 2166 w 41445"/>
                    <a:gd name="connsiteY5" fmla="*/ 22196 h 40959"/>
                    <a:gd name="connsiteX6" fmla="*/ 141 w 41445"/>
                    <a:gd name="connsiteY6" fmla="*/ 35154 h 40959"/>
                    <a:gd name="connsiteX7" fmla="*/ 2166 w 41445"/>
                    <a:gd name="connsiteY7" fmla="*/ 39203 h 40959"/>
                    <a:gd name="connsiteX8" fmla="*/ 41446 w 41445"/>
                    <a:gd name="connsiteY8" fmla="*/ 20171 h 40959"/>
                    <a:gd name="connsiteX9" fmla="*/ 29297 w 41445"/>
                    <a:gd name="connsiteY9" fmla="*/ 5188 h 40959"/>
                    <a:gd name="connsiteX10" fmla="*/ 15934 w 41445"/>
                    <a:gd name="connsiteY10" fmla="*/ 28270 h 40959"/>
                    <a:gd name="connsiteX11" fmla="*/ 7025 w 41445"/>
                    <a:gd name="connsiteY11" fmla="*/ 31104 h 40959"/>
                    <a:gd name="connsiteX12" fmla="*/ 11885 w 41445"/>
                    <a:gd name="connsiteY12" fmla="*/ 16121 h 40959"/>
                    <a:gd name="connsiteX13" fmla="*/ 19174 w 41445"/>
                    <a:gd name="connsiteY13" fmla="*/ 6403 h 40959"/>
                    <a:gd name="connsiteX14" fmla="*/ 32537 w 41445"/>
                    <a:gd name="connsiteY14" fmla="*/ 17336 h 40959"/>
                    <a:gd name="connsiteX15" fmla="*/ 15529 w 41445"/>
                    <a:gd name="connsiteY15" fmla="*/ 28270 h 40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1445" h="40959">
                      <a:moveTo>
                        <a:pt x="29702" y="5593"/>
                      </a:moveTo>
                      <a:cubicBezTo>
                        <a:pt x="26463" y="3973"/>
                        <a:pt x="23628" y="1543"/>
                        <a:pt x="20389" y="328"/>
                      </a:cubicBezTo>
                      <a:cubicBezTo>
                        <a:pt x="17149" y="-887"/>
                        <a:pt x="14719" y="1543"/>
                        <a:pt x="12290" y="3163"/>
                      </a:cubicBezTo>
                      <a:cubicBezTo>
                        <a:pt x="11885" y="3163"/>
                        <a:pt x="11480" y="3973"/>
                        <a:pt x="11480" y="4378"/>
                      </a:cubicBezTo>
                      <a:cubicBezTo>
                        <a:pt x="8645" y="6808"/>
                        <a:pt x="6620" y="10452"/>
                        <a:pt x="5001" y="13692"/>
                      </a:cubicBezTo>
                      <a:cubicBezTo>
                        <a:pt x="3786" y="16526"/>
                        <a:pt x="2976" y="19361"/>
                        <a:pt x="2166" y="22196"/>
                      </a:cubicBezTo>
                      <a:cubicBezTo>
                        <a:pt x="951" y="26650"/>
                        <a:pt x="1356" y="31104"/>
                        <a:pt x="141" y="35154"/>
                      </a:cubicBezTo>
                      <a:cubicBezTo>
                        <a:pt x="-264" y="37179"/>
                        <a:pt x="141" y="38798"/>
                        <a:pt x="2166" y="39203"/>
                      </a:cubicBezTo>
                      <a:cubicBezTo>
                        <a:pt x="15124" y="44873"/>
                        <a:pt x="40636" y="36369"/>
                        <a:pt x="41446" y="20171"/>
                      </a:cubicBezTo>
                      <a:cubicBezTo>
                        <a:pt x="41446" y="13287"/>
                        <a:pt x="34562" y="8022"/>
                        <a:pt x="29297" y="5188"/>
                      </a:cubicBezTo>
                      <a:close/>
                      <a:moveTo>
                        <a:pt x="15934" y="28270"/>
                      </a:moveTo>
                      <a:cubicBezTo>
                        <a:pt x="13099" y="29485"/>
                        <a:pt x="9860" y="30295"/>
                        <a:pt x="7025" y="31104"/>
                      </a:cubicBezTo>
                      <a:cubicBezTo>
                        <a:pt x="7835" y="25840"/>
                        <a:pt x="10265" y="20576"/>
                        <a:pt x="11885" y="16121"/>
                      </a:cubicBezTo>
                      <a:cubicBezTo>
                        <a:pt x="13504" y="12072"/>
                        <a:pt x="16339" y="9237"/>
                        <a:pt x="19174" y="6403"/>
                      </a:cubicBezTo>
                      <a:cubicBezTo>
                        <a:pt x="24843" y="8022"/>
                        <a:pt x="31322" y="12477"/>
                        <a:pt x="32537" y="17336"/>
                      </a:cubicBezTo>
                      <a:cubicBezTo>
                        <a:pt x="33752" y="22196"/>
                        <a:pt x="15529" y="28270"/>
                        <a:pt x="15529" y="28270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36" name="شكل حر: شكل 3635">
                  <a:extLst>
                    <a:ext uri="{FF2B5EF4-FFF2-40B4-BE49-F238E27FC236}">
                      <a16:creationId xmlns:a16="http://schemas.microsoft.com/office/drawing/2014/main" id="{2F3DDA56-9560-10C5-CD6C-1C9CC0BBBB02}"/>
                    </a:ext>
                  </a:extLst>
                </p:cNvPr>
                <p:cNvSpPr/>
                <p:nvPr/>
              </p:nvSpPr>
              <p:spPr>
                <a:xfrm>
                  <a:off x="5829383" y="2386091"/>
                  <a:ext cx="32555" cy="47139"/>
                </a:xfrm>
                <a:custGeom>
                  <a:avLst/>
                  <a:gdLst>
                    <a:gd name="connsiteX0" fmla="*/ 13928 w 32555"/>
                    <a:gd name="connsiteY0" fmla="*/ 571 h 47139"/>
                    <a:gd name="connsiteX1" fmla="*/ 3400 w 32555"/>
                    <a:gd name="connsiteY1" fmla="*/ 7050 h 47139"/>
                    <a:gd name="connsiteX2" fmla="*/ 3400 w 32555"/>
                    <a:gd name="connsiteY2" fmla="*/ 7050 h 47139"/>
                    <a:gd name="connsiteX3" fmla="*/ 2590 w 32555"/>
                    <a:gd name="connsiteY3" fmla="*/ 8670 h 47139"/>
                    <a:gd name="connsiteX4" fmla="*/ 2185 w 32555"/>
                    <a:gd name="connsiteY4" fmla="*/ 9480 h 47139"/>
                    <a:gd name="connsiteX5" fmla="*/ 970 w 32555"/>
                    <a:gd name="connsiteY5" fmla="*/ 15149 h 47139"/>
                    <a:gd name="connsiteX6" fmla="*/ 160 w 32555"/>
                    <a:gd name="connsiteY6" fmla="*/ 23653 h 47139"/>
                    <a:gd name="connsiteX7" fmla="*/ 1375 w 32555"/>
                    <a:gd name="connsiteY7" fmla="*/ 41066 h 47139"/>
                    <a:gd name="connsiteX8" fmla="*/ 8259 w 32555"/>
                    <a:gd name="connsiteY8" fmla="*/ 47140 h 47139"/>
                    <a:gd name="connsiteX9" fmla="*/ 32556 w 32555"/>
                    <a:gd name="connsiteY9" fmla="*/ 25273 h 47139"/>
                    <a:gd name="connsiteX10" fmla="*/ 14738 w 32555"/>
                    <a:gd name="connsiteY10" fmla="*/ 571 h 47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555" h="47139">
                      <a:moveTo>
                        <a:pt x="13928" y="571"/>
                      </a:moveTo>
                      <a:cubicBezTo>
                        <a:pt x="9069" y="-1454"/>
                        <a:pt x="3805" y="2191"/>
                        <a:pt x="3400" y="7050"/>
                      </a:cubicBezTo>
                      <a:lnTo>
                        <a:pt x="3400" y="7050"/>
                      </a:lnTo>
                      <a:cubicBezTo>
                        <a:pt x="3400" y="7050"/>
                        <a:pt x="2590" y="8265"/>
                        <a:pt x="2590" y="8670"/>
                      </a:cubicBezTo>
                      <a:cubicBezTo>
                        <a:pt x="2590" y="8670"/>
                        <a:pt x="2590" y="9075"/>
                        <a:pt x="2185" y="9480"/>
                      </a:cubicBezTo>
                      <a:cubicBezTo>
                        <a:pt x="1375" y="11100"/>
                        <a:pt x="970" y="13124"/>
                        <a:pt x="970" y="15149"/>
                      </a:cubicBezTo>
                      <a:cubicBezTo>
                        <a:pt x="565" y="17984"/>
                        <a:pt x="160" y="20818"/>
                        <a:pt x="160" y="23653"/>
                      </a:cubicBezTo>
                      <a:cubicBezTo>
                        <a:pt x="160" y="29322"/>
                        <a:pt x="-650" y="35396"/>
                        <a:pt x="1375" y="41066"/>
                      </a:cubicBezTo>
                      <a:cubicBezTo>
                        <a:pt x="2185" y="43900"/>
                        <a:pt x="5019" y="47140"/>
                        <a:pt x="8259" y="47140"/>
                      </a:cubicBezTo>
                      <a:cubicBezTo>
                        <a:pt x="21217" y="46330"/>
                        <a:pt x="32556" y="39446"/>
                        <a:pt x="32556" y="25273"/>
                      </a:cubicBezTo>
                      <a:cubicBezTo>
                        <a:pt x="32556" y="13934"/>
                        <a:pt x="24457" y="5025"/>
                        <a:pt x="14738" y="571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37" name="شكل حر: شكل 3636">
                  <a:extLst>
                    <a:ext uri="{FF2B5EF4-FFF2-40B4-BE49-F238E27FC236}">
                      <a16:creationId xmlns:a16="http://schemas.microsoft.com/office/drawing/2014/main" id="{A5F61B18-9D27-DDFF-EBC5-A186123F45E8}"/>
                    </a:ext>
                  </a:extLst>
                </p:cNvPr>
                <p:cNvSpPr/>
                <p:nvPr/>
              </p:nvSpPr>
              <p:spPr>
                <a:xfrm>
                  <a:off x="5906937" y="2423202"/>
                  <a:ext cx="34947" cy="42881"/>
                </a:xfrm>
                <a:custGeom>
                  <a:avLst/>
                  <a:gdLst>
                    <a:gd name="connsiteX0" fmla="*/ 16149 w 34947"/>
                    <a:gd name="connsiteY0" fmla="*/ 310 h 42881"/>
                    <a:gd name="connsiteX1" fmla="*/ 8860 w 34947"/>
                    <a:gd name="connsiteY1" fmla="*/ 2335 h 42881"/>
                    <a:gd name="connsiteX2" fmla="*/ 7240 w 34947"/>
                    <a:gd name="connsiteY2" fmla="*/ 3145 h 42881"/>
                    <a:gd name="connsiteX3" fmla="*/ 2381 w 34947"/>
                    <a:gd name="connsiteY3" fmla="*/ 37971 h 42881"/>
                    <a:gd name="connsiteX4" fmla="*/ 10075 w 34947"/>
                    <a:gd name="connsiteY4" fmla="*/ 42830 h 42881"/>
                    <a:gd name="connsiteX5" fmla="*/ 34776 w 34947"/>
                    <a:gd name="connsiteY5" fmla="*/ 22583 h 42881"/>
                    <a:gd name="connsiteX6" fmla="*/ 15744 w 34947"/>
                    <a:gd name="connsiteY6" fmla="*/ 310 h 42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947" h="42881">
                      <a:moveTo>
                        <a:pt x="16149" y="310"/>
                      </a:moveTo>
                      <a:cubicBezTo>
                        <a:pt x="13719" y="-500"/>
                        <a:pt x="10884" y="310"/>
                        <a:pt x="8860" y="2335"/>
                      </a:cubicBezTo>
                      <a:cubicBezTo>
                        <a:pt x="8455" y="2335"/>
                        <a:pt x="7645" y="2740"/>
                        <a:pt x="7240" y="3145"/>
                      </a:cubicBezTo>
                      <a:cubicBezTo>
                        <a:pt x="-2074" y="10029"/>
                        <a:pt x="-859" y="28657"/>
                        <a:pt x="2381" y="37971"/>
                      </a:cubicBezTo>
                      <a:cubicBezTo>
                        <a:pt x="3595" y="41210"/>
                        <a:pt x="6835" y="43235"/>
                        <a:pt x="10075" y="42830"/>
                      </a:cubicBezTo>
                      <a:cubicBezTo>
                        <a:pt x="21008" y="40805"/>
                        <a:pt x="33157" y="34326"/>
                        <a:pt x="34776" y="22583"/>
                      </a:cubicBezTo>
                      <a:cubicBezTo>
                        <a:pt x="36396" y="10434"/>
                        <a:pt x="26273" y="3550"/>
                        <a:pt x="15744" y="310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38" name="شكل حر: شكل 3637">
                  <a:extLst>
                    <a:ext uri="{FF2B5EF4-FFF2-40B4-BE49-F238E27FC236}">
                      <a16:creationId xmlns:a16="http://schemas.microsoft.com/office/drawing/2014/main" id="{F6CA7111-4810-6AC4-A240-7055654EB1A5}"/>
                    </a:ext>
                  </a:extLst>
                </p:cNvPr>
                <p:cNvSpPr/>
                <p:nvPr/>
              </p:nvSpPr>
              <p:spPr>
                <a:xfrm>
                  <a:off x="5699598" y="2362208"/>
                  <a:ext cx="27063" cy="27829"/>
                </a:xfrm>
                <a:custGeom>
                  <a:avLst/>
                  <a:gdLst>
                    <a:gd name="connsiteX0" fmla="*/ 25468 w 27063"/>
                    <a:gd name="connsiteY0" fmla="*/ 11496 h 27829"/>
                    <a:gd name="connsiteX1" fmla="*/ 18584 w 27063"/>
                    <a:gd name="connsiteY1" fmla="*/ 4207 h 27829"/>
                    <a:gd name="connsiteX2" fmla="*/ 8055 w 27063"/>
                    <a:gd name="connsiteY2" fmla="*/ 157 h 27829"/>
                    <a:gd name="connsiteX3" fmla="*/ 361 w 27063"/>
                    <a:gd name="connsiteY3" fmla="*/ 9471 h 27829"/>
                    <a:gd name="connsiteX4" fmla="*/ 361 w 27063"/>
                    <a:gd name="connsiteY4" fmla="*/ 9471 h 27829"/>
                    <a:gd name="connsiteX5" fmla="*/ 361 w 27063"/>
                    <a:gd name="connsiteY5" fmla="*/ 12711 h 27829"/>
                    <a:gd name="connsiteX6" fmla="*/ 361 w 27063"/>
                    <a:gd name="connsiteY6" fmla="*/ 17570 h 27829"/>
                    <a:gd name="connsiteX7" fmla="*/ 361 w 27063"/>
                    <a:gd name="connsiteY7" fmla="*/ 20810 h 27829"/>
                    <a:gd name="connsiteX8" fmla="*/ 4816 w 27063"/>
                    <a:gd name="connsiteY8" fmla="*/ 26884 h 27829"/>
                    <a:gd name="connsiteX9" fmla="*/ 16154 w 27063"/>
                    <a:gd name="connsiteY9" fmla="*/ 24859 h 27829"/>
                    <a:gd name="connsiteX10" fmla="*/ 24658 w 27063"/>
                    <a:gd name="connsiteY10" fmla="*/ 19595 h 27829"/>
                    <a:gd name="connsiteX11" fmla="*/ 25468 w 27063"/>
                    <a:gd name="connsiteY11" fmla="*/ 9876 h 27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063" h="27829">
                      <a:moveTo>
                        <a:pt x="25468" y="11496"/>
                      </a:moveTo>
                      <a:cubicBezTo>
                        <a:pt x="23039" y="9066"/>
                        <a:pt x="21014" y="6232"/>
                        <a:pt x="18584" y="4207"/>
                      </a:cubicBezTo>
                      <a:cubicBezTo>
                        <a:pt x="15344" y="1777"/>
                        <a:pt x="11700" y="967"/>
                        <a:pt x="8055" y="157"/>
                      </a:cubicBezTo>
                      <a:cubicBezTo>
                        <a:pt x="2791" y="-1057"/>
                        <a:pt x="-1258" y="5017"/>
                        <a:pt x="361" y="9471"/>
                      </a:cubicBezTo>
                      <a:cubicBezTo>
                        <a:pt x="361" y="9471"/>
                        <a:pt x="361" y="9471"/>
                        <a:pt x="361" y="9471"/>
                      </a:cubicBezTo>
                      <a:cubicBezTo>
                        <a:pt x="361" y="10281"/>
                        <a:pt x="361" y="11091"/>
                        <a:pt x="361" y="12711"/>
                      </a:cubicBezTo>
                      <a:lnTo>
                        <a:pt x="361" y="17570"/>
                      </a:lnTo>
                      <a:cubicBezTo>
                        <a:pt x="361" y="17570"/>
                        <a:pt x="361" y="20000"/>
                        <a:pt x="361" y="20810"/>
                      </a:cubicBezTo>
                      <a:cubicBezTo>
                        <a:pt x="361" y="23644"/>
                        <a:pt x="2386" y="25264"/>
                        <a:pt x="4816" y="26884"/>
                      </a:cubicBezTo>
                      <a:cubicBezTo>
                        <a:pt x="8055" y="29314"/>
                        <a:pt x="13320" y="26479"/>
                        <a:pt x="16154" y="24859"/>
                      </a:cubicBezTo>
                      <a:cubicBezTo>
                        <a:pt x="18989" y="23240"/>
                        <a:pt x="21824" y="21620"/>
                        <a:pt x="24658" y="19595"/>
                      </a:cubicBezTo>
                      <a:cubicBezTo>
                        <a:pt x="27493" y="17570"/>
                        <a:pt x="27898" y="12711"/>
                        <a:pt x="25468" y="9876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39" name="شكل حر: شكل 3638">
                  <a:extLst>
                    <a:ext uri="{FF2B5EF4-FFF2-40B4-BE49-F238E27FC236}">
                      <a16:creationId xmlns:a16="http://schemas.microsoft.com/office/drawing/2014/main" id="{E25A576A-74A4-3659-721A-626D23CADAEE}"/>
                    </a:ext>
                  </a:extLst>
                </p:cNvPr>
                <p:cNvSpPr/>
                <p:nvPr/>
              </p:nvSpPr>
              <p:spPr>
                <a:xfrm>
                  <a:off x="5806866" y="2171071"/>
                  <a:ext cx="33864" cy="37881"/>
                </a:xfrm>
                <a:custGeom>
                  <a:avLst/>
                  <a:gdLst>
                    <a:gd name="connsiteX0" fmla="*/ 13768 w 33864"/>
                    <a:gd name="connsiteY0" fmla="*/ 158 h 37881"/>
                    <a:gd name="connsiteX1" fmla="*/ 5669 w 33864"/>
                    <a:gd name="connsiteY1" fmla="*/ 4612 h 37881"/>
                    <a:gd name="connsiteX2" fmla="*/ 4454 w 33864"/>
                    <a:gd name="connsiteY2" fmla="*/ 8257 h 37881"/>
                    <a:gd name="connsiteX3" fmla="*/ 0 w 33864"/>
                    <a:gd name="connsiteY3" fmla="*/ 30124 h 37881"/>
                    <a:gd name="connsiteX4" fmla="*/ 4049 w 33864"/>
                    <a:gd name="connsiteY4" fmla="*/ 35793 h 37881"/>
                    <a:gd name="connsiteX5" fmla="*/ 33206 w 33864"/>
                    <a:gd name="connsiteY5" fmla="*/ 26480 h 37881"/>
                    <a:gd name="connsiteX6" fmla="*/ 13363 w 33864"/>
                    <a:gd name="connsiteY6" fmla="*/ 158 h 37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864" h="37881">
                      <a:moveTo>
                        <a:pt x="13768" y="158"/>
                      </a:moveTo>
                      <a:cubicBezTo>
                        <a:pt x="10934" y="-652"/>
                        <a:pt x="6884" y="1778"/>
                        <a:pt x="5669" y="4612"/>
                      </a:cubicBezTo>
                      <a:cubicBezTo>
                        <a:pt x="5264" y="6232"/>
                        <a:pt x="4859" y="7447"/>
                        <a:pt x="4454" y="8257"/>
                      </a:cubicBezTo>
                      <a:cubicBezTo>
                        <a:pt x="810" y="14331"/>
                        <a:pt x="0" y="23240"/>
                        <a:pt x="0" y="30124"/>
                      </a:cubicBezTo>
                      <a:cubicBezTo>
                        <a:pt x="0" y="32554"/>
                        <a:pt x="1620" y="35388"/>
                        <a:pt x="4049" y="35793"/>
                      </a:cubicBezTo>
                      <a:cubicBezTo>
                        <a:pt x="14578" y="39438"/>
                        <a:pt x="29561" y="39438"/>
                        <a:pt x="33206" y="26480"/>
                      </a:cubicBezTo>
                      <a:cubicBezTo>
                        <a:pt x="36850" y="13116"/>
                        <a:pt x="24702" y="3397"/>
                        <a:pt x="13363" y="158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40" name="شكل حر: شكل 3639">
                  <a:extLst>
                    <a:ext uri="{FF2B5EF4-FFF2-40B4-BE49-F238E27FC236}">
                      <a16:creationId xmlns:a16="http://schemas.microsoft.com/office/drawing/2014/main" id="{A9A89A88-5674-6AFC-9421-9ABB0FA90A9B}"/>
                    </a:ext>
                  </a:extLst>
                </p:cNvPr>
                <p:cNvSpPr/>
                <p:nvPr/>
              </p:nvSpPr>
              <p:spPr>
                <a:xfrm>
                  <a:off x="5418516" y="2246164"/>
                  <a:ext cx="36260" cy="32620"/>
                </a:xfrm>
                <a:custGeom>
                  <a:avLst/>
                  <a:gdLst>
                    <a:gd name="connsiteX0" fmla="*/ 31185 w 36260"/>
                    <a:gd name="connsiteY0" fmla="*/ 2411 h 32620"/>
                    <a:gd name="connsiteX1" fmla="*/ 21467 w 36260"/>
                    <a:gd name="connsiteY1" fmla="*/ 1601 h 32620"/>
                    <a:gd name="connsiteX2" fmla="*/ 18227 w 36260"/>
                    <a:gd name="connsiteY2" fmla="*/ 791 h 32620"/>
                    <a:gd name="connsiteX3" fmla="*/ 5674 w 36260"/>
                    <a:gd name="connsiteY3" fmla="*/ 1196 h 32620"/>
                    <a:gd name="connsiteX4" fmla="*/ 814 w 36260"/>
                    <a:gd name="connsiteY4" fmla="*/ 20228 h 32620"/>
                    <a:gd name="connsiteX5" fmla="*/ 24301 w 36260"/>
                    <a:gd name="connsiteY5" fmla="*/ 29542 h 32620"/>
                    <a:gd name="connsiteX6" fmla="*/ 31185 w 36260"/>
                    <a:gd name="connsiteY6" fmla="*/ 2411 h 32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260" h="32620">
                      <a:moveTo>
                        <a:pt x="31185" y="2411"/>
                      </a:moveTo>
                      <a:cubicBezTo>
                        <a:pt x="27946" y="791"/>
                        <a:pt x="24706" y="791"/>
                        <a:pt x="21467" y="1601"/>
                      </a:cubicBezTo>
                      <a:cubicBezTo>
                        <a:pt x="20657" y="1196"/>
                        <a:pt x="19442" y="791"/>
                        <a:pt x="18227" y="791"/>
                      </a:cubicBezTo>
                      <a:cubicBezTo>
                        <a:pt x="15392" y="791"/>
                        <a:pt x="8913" y="-1234"/>
                        <a:pt x="5674" y="1196"/>
                      </a:cubicBezTo>
                      <a:cubicBezTo>
                        <a:pt x="-401" y="6055"/>
                        <a:pt x="-806" y="13344"/>
                        <a:pt x="814" y="20228"/>
                      </a:cubicBezTo>
                      <a:cubicBezTo>
                        <a:pt x="2839" y="31972"/>
                        <a:pt x="14582" y="36021"/>
                        <a:pt x="24301" y="29542"/>
                      </a:cubicBezTo>
                      <a:cubicBezTo>
                        <a:pt x="31590" y="24683"/>
                        <a:pt x="42929" y="8890"/>
                        <a:pt x="31185" y="2411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41" name="شكل حر: شكل 3640">
                  <a:extLst>
                    <a:ext uri="{FF2B5EF4-FFF2-40B4-BE49-F238E27FC236}">
                      <a16:creationId xmlns:a16="http://schemas.microsoft.com/office/drawing/2014/main" id="{94DE091C-FF8F-4CB8-7329-845E0810ACBE}"/>
                    </a:ext>
                  </a:extLst>
                </p:cNvPr>
                <p:cNvSpPr/>
                <p:nvPr/>
              </p:nvSpPr>
              <p:spPr>
                <a:xfrm>
                  <a:off x="5594562" y="2041909"/>
                  <a:ext cx="42225" cy="38831"/>
                </a:xfrm>
                <a:custGeom>
                  <a:avLst/>
                  <a:gdLst>
                    <a:gd name="connsiteX0" fmla="*/ 35341 w 42225"/>
                    <a:gd name="connsiteY0" fmla="*/ 6621 h 38831"/>
                    <a:gd name="connsiteX1" fmla="*/ 20763 w 42225"/>
                    <a:gd name="connsiteY1" fmla="*/ 142 h 38831"/>
                    <a:gd name="connsiteX2" fmla="*/ 516 w 42225"/>
                    <a:gd name="connsiteY2" fmla="*/ 22819 h 38831"/>
                    <a:gd name="connsiteX3" fmla="*/ 9020 w 42225"/>
                    <a:gd name="connsiteY3" fmla="*/ 38612 h 38831"/>
                    <a:gd name="connsiteX4" fmla="*/ 32912 w 42225"/>
                    <a:gd name="connsiteY4" fmla="*/ 31728 h 38831"/>
                    <a:gd name="connsiteX5" fmla="*/ 38176 w 42225"/>
                    <a:gd name="connsiteY5" fmla="*/ 28488 h 38831"/>
                    <a:gd name="connsiteX6" fmla="*/ 40606 w 42225"/>
                    <a:gd name="connsiteY6" fmla="*/ 25249 h 38831"/>
                    <a:gd name="connsiteX7" fmla="*/ 42226 w 42225"/>
                    <a:gd name="connsiteY7" fmla="*/ 20389 h 38831"/>
                    <a:gd name="connsiteX8" fmla="*/ 41011 w 42225"/>
                    <a:gd name="connsiteY8" fmla="*/ 11480 h 38831"/>
                    <a:gd name="connsiteX9" fmla="*/ 35341 w 42225"/>
                    <a:gd name="connsiteY9" fmla="*/ 6216 h 38831"/>
                    <a:gd name="connsiteX10" fmla="*/ 15094 w 42225"/>
                    <a:gd name="connsiteY10" fmla="*/ 24844 h 38831"/>
                    <a:gd name="connsiteX11" fmla="*/ 6590 w 42225"/>
                    <a:gd name="connsiteY11" fmla="*/ 24844 h 38831"/>
                    <a:gd name="connsiteX12" fmla="*/ 6590 w 42225"/>
                    <a:gd name="connsiteY12" fmla="*/ 22009 h 38831"/>
                    <a:gd name="connsiteX13" fmla="*/ 8615 w 42225"/>
                    <a:gd name="connsiteY13" fmla="*/ 11885 h 38831"/>
                    <a:gd name="connsiteX14" fmla="*/ 13879 w 42225"/>
                    <a:gd name="connsiteY14" fmla="*/ 7026 h 38831"/>
                    <a:gd name="connsiteX15" fmla="*/ 28862 w 42225"/>
                    <a:gd name="connsiteY15" fmla="*/ 11885 h 38831"/>
                    <a:gd name="connsiteX16" fmla="*/ 26433 w 42225"/>
                    <a:gd name="connsiteY16" fmla="*/ 19174 h 38831"/>
                    <a:gd name="connsiteX17" fmla="*/ 26433 w 42225"/>
                    <a:gd name="connsiteY17" fmla="*/ 19174 h 38831"/>
                    <a:gd name="connsiteX18" fmla="*/ 15094 w 42225"/>
                    <a:gd name="connsiteY18" fmla="*/ 24439 h 38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225" h="38831">
                      <a:moveTo>
                        <a:pt x="35341" y="6621"/>
                      </a:moveTo>
                      <a:cubicBezTo>
                        <a:pt x="30887" y="3381"/>
                        <a:pt x="26028" y="952"/>
                        <a:pt x="20763" y="142"/>
                      </a:cubicBezTo>
                      <a:cubicBezTo>
                        <a:pt x="6995" y="-1478"/>
                        <a:pt x="111" y="11075"/>
                        <a:pt x="516" y="22819"/>
                      </a:cubicBezTo>
                      <a:cubicBezTo>
                        <a:pt x="-1104" y="29703"/>
                        <a:pt x="921" y="37397"/>
                        <a:pt x="9020" y="38612"/>
                      </a:cubicBezTo>
                      <a:cubicBezTo>
                        <a:pt x="16714" y="39827"/>
                        <a:pt x="25623" y="35777"/>
                        <a:pt x="32912" y="31728"/>
                      </a:cubicBezTo>
                      <a:cubicBezTo>
                        <a:pt x="34937" y="31323"/>
                        <a:pt x="36961" y="30108"/>
                        <a:pt x="38176" y="28488"/>
                      </a:cubicBezTo>
                      <a:cubicBezTo>
                        <a:pt x="39391" y="27678"/>
                        <a:pt x="40201" y="26463"/>
                        <a:pt x="40606" y="25249"/>
                      </a:cubicBezTo>
                      <a:cubicBezTo>
                        <a:pt x="41416" y="23629"/>
                        <a:pt x="41821" y="22009"/>
                        <a:pt x="42226" y="20389"/>
                      </a:cubicBezTo>
                      <a:cubicBezTo>
                        <a:pt x="42226" y="17150"/>
                        <a:pt x="42226" y="14315"/>
                        <a:pt x="41011" y="11480"/>
                      </a:cubicBezTo>
                      <a:cubicBezTo>
                        <a:pt x="39796" y="8646"/>
                        <a:pt x="37771" y="7836"/>
                        <a:pt x="35341" y="6216"/>
                      </a:cubicBezTo>
                      <a:close/>
                      <a:moveTo>
                        <a:pt x="15094" y="24844"/>
                      </a:moveTo>
                      <a:cubicBezTo>
                        <a:pt x="15094" y="24844"/>
                        <a:pt x="6995" y="27678"/>
                        <a:pt x="6590" y="24844"/>
                      </a:cubicBezTo>
                      <a:cubicBezTo>
                        <a:pt x="6590" y="24034"/>
                        <a:pt x="6590" y="22819"/>
                        <a:pt x="6590" y="22009"/>
                      </a:cubicBezTo>
                      <a:cubicBezTo>
                        <a:pt x="6590" y="18769"/>
                        <a:pt x="7805" y="15530"/>
                        <a:pt x="8615" y="11885"/>
                      </a:cubicBezTo>
                      <a:cubicBezTo>
                        <a:pt x="9830" y="9861"/>
                        <a:pt x="11449" y="7836"/>
                        <a:pt x="13879" y="7026"/>
                      </a:cubicBezTo>
                      <a:cubicBezTo>
                        <a:pt x="19548" y="4596"/>
                        <a:pt x="25623" y="7026"/>
                        <a:pt x="28862" y="11885"/>
                      </a:cubicBezTo>
                      <a:cubicBezTo>
                        <a:pt x="28862" y="14315"/>
                        <a:pt x="28052" y="16745"/>
                        <a:pt x="26433" y="19174"/>
                      </a:cubicBezTo>
                      <a:lnTo>
                        <a:pt x="26433" y="19174"/>
                      </a:lnTo>
                      <a:cubicBezTo>
                        <a:pt x="22788" y="21199"/>
                        <a:pt x="18739" y="23224"/>
                        <a:pt x="15094" y="24439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42" name="شكل حر: شكل 3641">
                  <a:extLst>
                    <a:ext uri="{FF2B5EF4-FFF2-40B4-BE49-F238E27FC236}">
                      <a16:creationId xmlns:a16="http://schemas.microsoft.com/office/drawing/2014/main" id="{437D4432-80BE-81D1-5822-E47307DD6309}"/>
                    </a:ext>
                  </a:extLst>
                </p:cNvPr>
                <p:cNvSpPr/>
                <p:nvPr/>
              </p:nvSpPr>
              <p:spPr>
                <a:xfrm>
                  <a:off x="5658767" y="2081303"/>
                  <a:ext cx="31748" cy="32950"/>
                </a:xfrm>
                <a:custGeom>
                  <a:avLst/>
                  <a:gdLst>
                    <a:gd name="connsiteX0" fmla="*/ 29449 w 31748"/>
                    <a:gd name="connsiteY0" fmla="*/ 8532 h 32950"/>
                    <a:gd name="connsiteX1" fmla="*/ 15681 w 31748"/>
                    <a:gd name="connsiteY1" fmla="*/ 28 h 32950"/>
                    <a:gd name="connsiteX2" fmla="*/ 6772 w 31748"/>
                    <a:gd name="connsiteY2" fmla="*/ 7317 h 32950"/>
                    <a:gd name="connsiteX3" fmla="*/ 3937 w 31748"/>
                    <a:gd name="connsiteY3" fmla="*/ 12176 h 32950"/>
                    <a:gd name="connsiteX4" fmla="*/ 292 w 31748"/>
                    <a:gd name="connsiteY4" fmla="*/ 26350 h 32950"/>
                    <a:gd name="connsiteX5" fmla="*/ 6367 w 31748"/>
                    <a:gd name="connsiteY5" fmla="*/ 32424 h 32950"/>
                    <a:gd name="connsiteX6" fmla="*/ 29449 w 31748"/>
                    <a:gd name="connsiteY6" fmla="*/ 25945 h 32950"/>
                    <a:gd name="connsiteX7" fmla="*/ 29449 w 31748"/>
                    <a:gd name="connsiteY7" fmla="*/ 8937 h 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748" h="32950">
                      <a:moveTo>
                        <a:pt x="29449" y="8532"/>
                      </a:moveTo>
                      <a:cubicBezTo>
                        <a:pt x="27019" y="3672"/>
                        <a:pt x="21350" y="-377"/>
                        <a:pt x="15681" y="28"/>
                      </a:cubicBezTo>
                      <a:cubicBezTo>
                        <a:pt x="10821" y="28"/>
                        <a:pt x="8391" y="3268"/>
                        <a:pt x="6772" y="7317"/>
                      </a:cubicBezTo>
                      <a:cubicBezTo>
                        <a:pt x="5557" y="8937"/>
                        <a:pt x="4747" y="10557"/>
                        <a:pt x="3937" y="12176"/>
                      </a:cubicBezTo>
                      <a:cubicBezTo>
                        <a:pt x="1912" y="17036"/>
                        <a:pt x="-922" y="21085"/>
                        <a:pt x="292" y="26350"/>
                      </a:cubicBezTo>
                      <a:cubicBezTo>
                        <a:pt x="1102" y="29589"/>
                        <a:pt x="3127" y="32019"/>
                        <a:pt x="6367" y="32424"/>
                      </a:cubicBezTo>
                      <a:cubicBezTo>
                        <a:pt x="14871" y="33639"/>
                        <a:pt x="24184" y="33234"/>
                        <a:pt x="29449" y="25945"/>
                      </a:cubicBezTo>
                      <a:cubicBezTo>
                        <a:pt x="33093" y="21085"/>
                        <a:pt x="31878" y="13796"/>
                        <a:pt x="29449" y="8937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sp>
            <p:nvSpPr>
              <p:cNvPr id="3518" name="شكل حر: شكل 3517">
                <a:extLst>
                  <a:ext uri="{FF2B5EF4-FFF2-40B4-BE49-F238E27FC236}">
                    <a16:creationId xmlns:a16="http://schemas.microsoft.com/office/drawing/2014/main" id="{D1340715-2A09-6D2D-61F0-0D0797F5155A}"/>
                  </a:ext>
                </a:extLst>
              </p:cNvPr>
              <p:cNvSpPr/>
              <p:nvPr/>
            </p:nvSpPr>
            <p:spPr>
              <a:xfrm>
                <a:off x="5574097" y="2624772"/>
                <a:ext cx="33138" cy="39913"/>
              </a:xfrm>
              <a:custGeom>
                <a:avLst/>
                <a:gdLst>
                  <a:gd name="connsiteX0" fmla="*/ 23006 w 33138"/>
                  <a:gd name="connsiteY0" fmla="*/ 0 h 39913"/>
                  <a:gd name="connsiteX1" fmla="*/ 6808 w 33138"/>
                  <a:gd name="connsiteY1" fmla="*/ 10934 h 39913"/>
                  <a:gd name="connsiteX2" fmla="*/ 5188 w 33138"/>
                  <a:gd name="connsiteY2" fmla="*/ 12958 h 39913"/>
                  <a:gd name="connsiteX3" fmla="*/ 2758 w 33138"/>
                  <a:gd name="connsiteY3" fmla="*/ 17008 h 39913"/>
                  <a:gd name="connsiteX4" fmla="*/ 1948 w 33138"/>
                  <a:gd name="connsiteY4" fmla="*/ 19033 h 39913"/>
                  <a:gd name="connsiteX5" fmla="*/ 1948 w 33138"/>
                  <a:gd name="connsiteY5" fmla="*/ 19033 h 39913"/>
                  <a:gd name="connsiteX6" fmla="*/ 1948 w 33138"/>
                  <a:gd name="connsiteY6" fmla="*/ 19033 h 39913"/>
                  <a:gd name="connsiteX7" fmla="*/ 733 w 33138"/>
                  <a:gd name="connsiteY7" fmla="*/ 21057 h 39913"/>
                  <a:gd name="connsiteX8" fmla="*/ 1138 w 33138"/>
                  <a:gd name="connsiteY8" fmla="*/ 27941 h 39913"/>
                  <a:gd name="connsiteX9" fmla="*/ 1138 w 33138"/>
                  <a:gd name="connsiteY9" fmla="*/ 29156 h 39913"/>
                  <a:gd name="connsiteX10" fmla="*/ 16932 w 33138"/>
                  <a:gd name="connsiteY10" fmla="*/ 39685 h 39913"/>
                  <a:gd name="connsiteX11" fmla="*/ 30295 w 33138"/>
                  <a:gd name="connsiteY11" fmla="*/ 27536 h 39913"/>
                  <a:gd name="connsiteX12" fmla="*/ 31105 w 33138"/>
                  <a:gd name="connsiteY12" fmla="*/ 5264 h 39913"/>
                  <a:gd name="connsiteX13" fmla="*/ 22601 w 33138"/>
                  <a:gd name="connsiteY13" fmla="*/ 405 h 39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138" h="39913">
                    <a:moveTo>
                      <a:pt x="23006" y="0"/>
                    </a:moveTo>
                    <a:cubicBezTo>
                      <a:pt x="16122" y="1620"/>
                      <a:pt x="10857" y="5669"/>
                      <a:pt x="6808" y="10934"/>
                    </a:cubicBezTo>
                    <a:cubicBezTo>
                      <a:pt x="6403" y="11339"/>
                      <a:pt x="5593" y="12148"/>
                      <a:pt x="5188" y="12958"/>
                    </a:cubicBezTo>
                    <a:cubicBezTo>
                      <a:pt x="4378" y="14173"/>
                      <a:pt x="3568" y="15388"/>
                      <a:pt x="2758" y="17008"/>
                    </a:cubicBezTo>
                    <a:cubicBezTo>
                      <a:pt x="2758" y="17413"/>
                      <a:pt x="1948" y="18223"/>
                      <a:pt x="1948" y="19033"/>
                    </a:cubicBezTo>
                    <a:lnTo>
                      <a:pt x="1948" y="19033"/>
                    </a:lnTo>
                    <a:lnTo>
                      <a:pt x="1948" y="19033"/>
                    </a:lnTo>
                    <a:cubicBezTo>
                      <a:pt x="1948" y="19033"/>
                      <a:pt x="1138" y="20247"/>
                      <a:pt x="733" y="21057"/>
                    </a:cubicBezTo>
                    <a:cubicBezTo>
                      <a:pt x="-481" y="23892"/>
                      <a:pt x="-76" y="25917"/>
                      <a:pt x="1138" y="27941"/>
                    </a:cubicBezTo>
                    <a:cubicBezTo>
                      <a:pt x="1138" y="28346"/>
                      <a:pt x="1138" y="28751"/>
                      <a:pt x="1138" y="29156"/>
                    </a:cubicBezTo>
                    <a:cubicBezTo>
                      <a:pt x="2353" y="37255"/>
                      <a:pt x="9642" y="40900"/>
                      <a:pt x="16932" y="39685"/>
                    </a:cubicBezTo>
                    <a:cubicBezTo>
                      <a:pt x="23006" y="38470"/>
                      <a:pt x="27460" y="32396"/>
                      <a:pt x="30295" y="27536"/>
                    </a:cubicBezTo>
                    <a:cubicBezTo>
                      <a:pt x="33939" y="20652"/>
                      <a:pt x="33939" y="12148"/>
                      <a:pt x="31105" y="5264"/>
                    </a:cubicBezTo>
                    <a:cubicBezTo>
                      <a:pt x="29890" y="2025"/>
                      <a:pt x="25840" y="-405"/>
                      <a:pt x="22601" y="405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19" name="شكل حر: شكل 3518">
                <a:extLst>
                  <a:ext uri="{FF2B5EF4-FFF2-40B4-BE49-F238E27FC236}">
                    <a16:creationId xmlns:a16="http://schemas.microsoft.com/office/drawing/2014/main" id="{63149281-CB91-CCCA-5BB5-D425E9BBABCE}"/>
                  </a:ext>
                </a:extLst>
              </p:cNvPr>
              <p:cNvSpPr/>
              <p:nvPr/>
            </p:nvSpPr>
            <p:spPr>
              <a:xfrm>
                <a:off x="5609212" y="2629226"/>
                <a:ext cx="18891" cy="23316"/>
              </a:xfrm>
              <a:custGeom>
                <a:avLst/>
                <a:gdLst>
                  <a:gd name="connsiteX0" fmla="*/ 15427 w 18891"/>
                  <a:gd name="connsiteY0" fmla="*/ 2835 h 23316"/>
                  <a:gd name="connsiteX1" fmla="*/ 10972 w 18891"/>
                  <a:gd name="connsiteY1" fmla="*/ 0 h 23316"/>
                  <a:gd name="connsiteX2" fmla="*/ 6518 w 18891"/>
                  <a:gd name="connsiteY2" fmla="*/ 0 h 23316"/>
                  <a:gd name="connsiteX3" fmla="*/ 38 w 18891"/>
                  <a:gd name="connsiteY3" fmla="*/ 8504 h 23316"/>
                  <a:gd name="connsiteX4" fmla="*/ 1253 w 18891"/>
                  <a:gd name="connsiteY4" fmla="*/ 11744 h 23316"/>
                  <a:gd name="connsiteX5" fmla="*/ 1253 w 18891"/>
                  <a:gd name="connsiteY5" fmla="*/ 13363 h 23316"/>
                  <a:gd name="connsiteX6" fmla="*/ 5708 w 18891"/>
                  <a:gd name="connsiteY6" fmla="*/ 21462 h 23316"/>
                  <a:gd name="connsiteX7" fmla="*/ 17451 w 18891"/>
                  <a:gd name="connsiteY7" fmla="*/ 19438 h 23316"/>
                  <a:gd name="connsiteX8" fmla="*/ 18666 w 18891"/>
                  <a:gd name="connsiteY8" fmla="*/ 9314 h 23316"/>
                  <a:gd name="connsiteX9" fmla="*/ 16236 w 18891"/>
                  <a:gd name="connsiteY9" fmla="*/ 3240 h 23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891" h="23316">
                    <a:moveTo>
                      <a:pt x="15427" y="2835"/>
                    </a:moveTo>
                    <a:cubicBezTo>
                      <a:pt x="15427" y="2835"/>
                      <a:pt x="12592" y="405"/>
                      <a:pt x="10972" y="0"/>
                    </a:cubicBezTo>
                    <a:cubicBezTo>
                      <a:pt x="9352" y="0"/>
                      <a:pt x="8137" y="0"/>
                      <a:pt x="6518" y="0"/>
                    </a:cubicBezTo>
                    <a:cubicBezTo>
                      <a:pt x="2468" y="0"/>
                      <a:pt x="-366" y="4454"/>
                      <a:pt x="38" y="8504"/>
                    </a:cubicBezTo>
                    <a:cubicBezTo>
                      <a:pt x="38" y="9719"/>
                      <a:pt x="848" y="10934"/>
                      <a:pt x="1253" y="11744"/>
                    </a:cubicBezTo>
                    <a:lnTo>
                      <a:pt x="1253" y="13363"/>
                    </a:lnTo>
                    <a:cubicBezTo>
                      <a:pt x="1253" y="16603"/>
                      <a:pt x="3278" y="19033"/>
                      <a:pt x="5708" y="21462"/>
                    </a:cubicBezTo>
                    <a:cubicBezTo>
                      <a:pt x="8947" y="24702"/>
                      <a:pt x="15427" y="23487"/>
                      <a:pt x="17451" y="19438"/>
                    </a:cubicBezTo>
                    <a:cubicBezTo>
                      <a:pt x="19071" y="16198"/>
                      <a:pt x="19071" y="12958"/>
                      <a:pt x="18666" y="9314"/>
                    </a:cubicBezTo>
                    <a:cubicBezTo>
                      <a:pt x="18261" y="7289"/>
                      <a:pt x="17451" y="4454"/>
                      <a:pt x="16236" y="3240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20" name="شكل حر: شكل 3519">
                <a:extLst>
                  <a:ext uri="{FF2B5EF4-FFF2-40B4-BE49-F238E27FC236}">
                    <a16:creationId xmlns:a16="http://schemas.microsoft.com/office/drawing/2014/main" id="{BD2F4988-0178-EA34-08D4-83B07138915D}"/>
                  </a:ext>
                </a:extLst>
              </p:cNvPr>
              <p:cNvSpPr/>
              <p:nvPr/>
            </p:nvSpPr>
            <p:spPr>
              <a:xfrm>
                <a:off x="5603425" y="2609204"/>
                <a:ext cx="14734" cy="16479"/>
              </a:xfrm>
              <a:custGeom>
                <a:avLst/>
                <a:gdLst>
                  <a:gd name="connsiteX0" fmla="*/ 11090 w 14734"/>
                  <a:gd name="connsiteY0" fmla="*/ 180 h 16479"/>
                  <a:gd name="connsiteX1" fmla="*/ 7850 w 14734"/>
                  <a:gd name="connsiteY1" fmla="*/ 180 h 16479"/>
                  <a:gd name="connsiteX2" fmla="*/ 3801 w 14734"/>
                  <a:gd name="connsiteY2" fmla="*/ 2610 h 16479"/>
                  <a:gd name="connsiteX3" fmla="*/ 1371 w 14734"/>
                  <a:gd name="connsiteY3" fmla="*/ 5849 h 16479"/>
                  <a:gd name="connsiteX4" fmla="*/ 1371 w 14734"/>
                  <a:gd name="connsiteY4" fmla="*/ 13948 h 16479"/>
                  <a:gd name="connsiteX5" fmla="*/ 7445 w 14734"/>
                  <a:gd name="connsiteY5" fmla="*/ 16378 h 16479"/>
                  <a:gd name="connsiteX6" fmla="*/ 7040 w 14734"/>
                  <a:gd name="connsiteY6" fmla="*/ 16378 h 16479"/>
                  <a:gd name="connsiteX7" fmla="*/ 8255 w 14734"/>
                  <a:gd name="connsiteY7" fmla="*/ 16378 h 16479"/>
                  <a:gd name="connsiteX8" fmla="*/ 8255 w 14734"/>
                  <a:gd name="connsiteY8" fmla="*/ 16378 h 16479"/>
                  <a:gd name="connsiteX9" fmla="*/ 9065 w 14734"/>
                  <a:gd name="connsiteY9" fmla="*/ 16378 h 16479"/>
                  <a:gd name="connsiteX10" fmla="*/ 12709 w 14734"/>
                  <a:gd name="connsiteY10" fmla="*/ 13138 h 16479"/>
                  <a:gd name="connsiteX11" fmla="*/ 14734 w 14734"/>
                  <a:gd name="connsiteY11" fmla="*/ 7064 h 16479"/>
                  <a:gd name="connsiteX12" fmla="*/ 11090 w 14734"/>
                  <a:gd name="connsiteY12" fmla="*/ 585 h 16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734" h="16479">
                    <a:moveTo>
                      <a:pt x="11090" y="180"/>
                    </a:moveTo>
                    <a:cubicBezTo>
                      <a:pt x="11090" y="180"/>
                      <a:pt x="9065" y="-225"/>
                      <a:pt x="7850" y="180"/>
                    </a:cubicBezTo>
                    <a:cubicBezTo>
                      <a:pt x="5825" y="180"/>
                      <a:pt x="5420" y="1395"/>
                      <a:pt x="3801" y="2610"/>
                    </a:cubicBezTo>
                    <a:cubicBezTo>
                      <a:pt x="2991" y="3825"/>
                      <a:pt x="2181" y="4634"/>
                      <a:pt x="1371" y="5849"/>
                    </a:cubicBezTo>
                    <a:cubicBezTo>
                      <a:pt x="-654" y="7874"/>
                      <a:pt x="-249" y="11923"/>
                      <a:pt x="1371" y="13948"/>
                    </a:cubicBezTo>
                    <a:cubicBezTo>
                      <a:pt x="2991" y="15973"/>
                      <a:pt x="5420" y="16783"/>
                      <a:pt x="7445" y="16378"/>
                    </a:cubicBezTo>
                    <a:cubicBezTo>
                      <a:pt x="7445" y="16378"/>
                      <a:pt x="7445" y="16378"/>
                      <a:pt x="7040" y="16378"/>
                    </a:cubicBezTo>
                    <a:cubicBezTo>
                      <a:pt x="7040" y="16378"/>
                      <a:pt x="7850" y="16378"/>
                      <a:pt x="8255" y="16378"/>
                    </a:cubicBezTo>
                    <a:cubicBezTo>
                      <a:pt x="8255" y="16378"/>
                      <a:pt x="8255" y="16378"/>
                      <a:pt x="8255" y="16378"/>
                    </a:cubicBezTo>
                    <a:cubicBezTo>
                      <a:pt x="8255" y="16378"/>
                      <a:pt x="8660" y="16378"/>
                      <a:pt x="9065" y="16378"/>
                    </a:cubicBezTo>
                    <a:cubicBezTo>
                      <a:pt x="10685" y="15973"/>
                      <a:pt x="11900" y="14353"/>
                      <a:pt x="12709" y="13138"/>
                    </a:cubicBezTo>
                    <a:cubicBezTo>
                      <a:pt x="13924" y="11519"/>
                      <a:pt x="14329" y="9089"/>
                      <a:pt x="14734" y="7064"/>
                    </a:cubicBezTo>
                    <a:cubicBezTo>
                      <a:pt x="14734" y="4229"/>
                      <a:pt x="13519" y="1800"/>
                      <a:pt x="11090" y="585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21" name="شكل حر: شكل 3520">
                <a:extLst>
                  <a:ext uri="{FF2B5EF4-FFF2-40B4-BE49-F238E27FC236}">
                    <a16:creationId xmlns:a16="http://schemas.microsoft.com/office/drawing/2014/main" id="{69AF55CD-9577-D60B-67BC-C674F7BAE0D4}"/>
                  </a:ext>
                </a:extLst>
              </p:cNvPr>
              <p:cNvSpPr/>
              <p:nvPr/>
            </p:nvSpPr>
            <p:spPr>
              <a:xfrm>
                <a:off x="5664514" y="2455137"/>
                <a:ext cx="29587" cy="46533"/>
              </a:xfrm>
              <a:custGeom>
                <a:avLst/>
                <a:gdLst>
                  <a:gd name="connsiteX0" fmla="*/ 22892 w 29587"/>
                  <a:gd name="connsiteY0" fmla="*/ 2391 h 46533"/>
                  <a:gd name="connsiteX1" fmla="*/ 13174 w 29587"/>
                  <a:gd name="connsiteY1" fmla="*/ 771 h 46533"/>
                  <a:gd name="connsiteX2" fmla="*/ 1430 w 29587"/>
                  <a:gd name="connsiteY2" fmla="*/ 19804 h 46533"/>
                  <a:gd name="connsiteX3" fmla="*/ 2240 w 29587"/>
                  <a:gd name="connsiteY3" fmla="*/ 38836 h 46533"/>
                  <a:gd name="connsiteX4" fmla="*/ 24917 w 29587"/>
                  <a:gd name="connsiteY4" fmla="*/ 42886 h 46533"/>
                  <a:gd name="connsiteX5" fmla="*/ 29372 w 29587"/>
                  <a:gd name="connsiteY5" fmla="*/ 21828 h 46533"/>
                  <a:gd name="connsiteX6" fmla="*/ 22892 w 29587"/>
                  <a:gd name="connsiteY6" fmla="*/ 2796 h 4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87" h="46533">
                    <a:moveTo>
                      <a:pt x="22892" y="2391"/>
                    </a:moveTo>
                    <a:cubicBezTo>
                      <a:pt x="20868" y="-444"/>
                      <a:pt x="16413" y="-444"/>
                      <a:pt x="13174" y="771"/>
                    </a:cubicBezTo>
                    <a:cubicBezTo>
                      <a:pt x="5480" y="4011"/>
                      <a:pt x="1430" y="11705"/>
                      <a:pt x="1430" y="19804"/>
                    </a:cubicBezTo>
                    <a:cubicBezTo>
                      <a:pt x="-595" y="25878"/>
                      <a:pt x="-595" y="33167"/>
                      <a:pt x="2240" y="38836"/>
                    </a:cubicBezTo>
                    <a:cubicBezTo>
                      <a:pt x="6289" y="47340"/>
                      <a:pt x="18033" y="48960"/>
                      <a:pt x="24917" y="42886"/>
                    </a:cubicBezTo>
                    <a:cubicBezTo>
                      <a:pt x="30181" y="37621"/>
                      <a:pt x="29776" y="28713"/>
                      <a:pt x="29372" y="21828"/>
                    </a:cubicBezTo>
                    <a:cubicBezTo>
                      <a:pt x="28562" y="15349"/>
                      <a:pt x="26942" y="8465"/>
                      <a:pt x="22892" y="2796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22" name="شكل حر: شكل 3521">
                <a:extLst>
                  <a:ext uri="{FF2B5EF4-FFF2-40B4-BE49-F238E27FC236}">
                    <a16:creationId xmlns:a16="http://schemas.microsoft.com/office/drawing/2014/main" id="{AE4BD99A-B985-E406-B72F-D1CB79676F6B}"/>
                  </a:ext>
                </a:extLst>
              </p:cNvPr>
              <p:cNvSpPr/>
              <p:nvPr/>
            </p:nvSpPr>
            <p:spPr>
              <a:xfrm>
                <a:off x="5694739" y="2463298"/>
                <a:ext cx="17774" cy="19419"/>
              </a:xfrm>
              <a:custGeom>
                <a:avLst/>
                <a:gdLst>
                  <a:gd name="connsiteX0" fmla="*/ 9270 w 17774"/>
                  <a:gd name="connsiteY0" fmla="*/ 304 h 19419"/>
                  <a:gd name="connsiteX1" fmla="*/ 1576 w 17774"/>
                  <a:gd name="connsiteY1" fmla="*/ 2733 h 19419"/>
                  <a:gd name="connsiteX2" fmla="*/ 766 w 17774"/>
                  <a:gd name="connsiteY2" fmla="*/ 9213 h 19419"/>
                  <a:gd name="connsiteX3" fmla="*/ 361 w 17774"/>
                  <a:gd name="connsiteY3" fmla="*/ 10022 h 19419"/>
                  <a:gd name="connsiteX4" fmla="*/ 8055 w 17774"/>
                  <a:gd name="connsiteY4" fmla="*/ 19336 h 19419"/>
                  <a:gd name="connsiteX5" fmla="*/ 8865 w 17774"/>
                  <a:gd name="connsiteY5" fmla="*/ 19336 h 19419"/>
                  <a:gd name="connsiteX6" fmla="*/ 12105 w 17774"/>
                  <a:gd name="connsiteY6" fmla="*/ 19336 h 19419"/>
                  <a:gd name="connsiteX7" fmla="*/ 17774 w 17774"/>
                  <a:gd name="connsiteY7" fmla="*/ 10427 h 19419"/>
                  <a:gd name="connsiteX8" fmla="*/ 9270 w 17774"/>
                  <a:gd name="connsiteY8" fmla="*/ 304 h 1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774" h="19419">
                    <a:moveTo>
                      <a:pt x="9270" y="304"/>
                    </a:moveTo>
                    <a:cubicBezTo>
                      <a:pt x="6436" y="-506"/>
                      <a:pt x="3196" y="304"/>
                      <a:pt x="1576" y="2733"/>
                    </a:cubicBezTo>
                    <a:cubicBezTo>
                      <a:pt x="361" y="4758"/>
                      <a:pt x="-44" y="7188"/>
                      <a:pt x="766" y="9213"/>
                    </a:cubicBezTo>
                    <a:cubicBezTo>
                      <a:pt x="766" y="9213"/>
                      <a:pt x="766" y="10022"/>
                      <a:pt x="361" y="10022"/>
                    </a:cubicBezTo>
                    <a:cubicBezTo>
                      <a:pt x="-1258" y="14882"/>
                      <a:pt x="2791" y="20146"/>
                      <a:pt x="8055" y="19336"/>
                    </a:cubicBezTo>
                    <a:lnTo>
                      <a:pt x="8865" y="19336"/>
                    </a:lnTo>
                    <a:cubicBezTo>
                      <a:pt x="8865" y="19336"/>
                      <a:pt x="10890" y="19336"/>
                      <a:pt x="12105" y="19336"/>
                    </a:cubicBezTo>
                    <a:cubicBezTo>
                      <a:pt x="16154" y="18121"/>
                      <a:pt x="17369" y="14477"/>
                      <a:pt x="17774" y="10427"/>
                    </a:cubicBezTo>
                    <a:cubicBezTo>
                      <a:pt x="17774" y="5568"/>
                      <a:pt x="14130" y="1519"/>
                      <a:pt x="9270" y="304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23" name="شكل حر: شكل 3522">
                <a:extLst>
                  <a:ext uri="{FF2B5EF4-FFF2-40B4-BE49-F238E27FC236}">
                    <a16:creationId xmlns:a16="http://schemas.microsoft.com/office/drawing/2014/main" id="{935B9A4A-1F08-342D-A055-F172FB7B315B}"/>
                  </a:ext>
                </a:extLst>
              </p:cNvPr>
              <p:cNvSpPr/>
              <p:nvPr/>
            </p:nvSpPr>
            <p:spPr>
              <a:xfrm>
                <a:off x="5670158" y="2440099"/>
                <a:ext cx="19479" cy="19153"/>
              </a:xfrm>
              <a:custGeom>
                <a:avLst/>
                <a:gdLst>
                  <a:gd name="connsiteX0" fmla="*/ 11173 w 19479"/>
                  <a:gd name="connsiteY0" fmla="*/ 826 h 19153"/>
                  <a:gd name="connsiteX1" fmla="*/ 5099 w 19479"/>
                  <a:gd name="connsiteY1" fmla="*/ 5281 h 19153"/>
                  <a:gd name="connsiteX2" fmla="*/ 5099 w 19479"/>
                  <a:gd name="connsiteY2" fmla="*/ 5281 h 19153"/>
                  <a:gd name="connsiteX3" fmla="*/ 5099 w 19479"/>
                  <a:gd name="connsiteY3" fmla="*/ 5281 h 19153"/>
                  <a:gd name="connsiteX4" fmla="*/ 5099 w 19479"/>
                  <a:gd name="connsiteY4" fmla="*/ 5281 h 19153"/>
                  <a:gd name="connsiteX5" fmla="*/ 5099 w 19479"/>
                  <a:gd name="connsiteY5" fmla="*/ 5281 h 19153"/>
                  <a:gd name="connsiteX6" fmla="*/ 4289 w 19479"/>
                  <a:gd name="connsiteY6" fmla="*/ 5281 h 19153"/>
                  <a:gd name="connsiteX7" fmla="*/ 240 w 19479"/>
                  <a:gd name="connsiteY7" fmla="*/ 14595 h 19153"/>
                  <a:gd name="connsiteX8" fmla="*/ 240 w 19479"/>
                  <a:gd name="connsiteY8" fmla="*/ 14595 h 19153"/>
                  <a:gd name="connsiteX9" fmla="*/ 9554 w 19479"/>
                  <a:gd name="connsiteY9" fmla="*/ 18644 h 19153"/>
                  <a:gd name="connsiteX10" fmla="*/ 18868 w 19479"/>
                  <a:gd name="connsiteY10" fmla="*/ 8925 h 19153"/>
                  <a:gd name="connsiteX11" fmla="*/ 11173 w 19479"/>
                  <a:gd name="connsiteY11" fmla="*/ 421 h 19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479" h="19153">
                    <a:moveTo>
                      <a:pt x="11173" y="826"/>
                    </a:moveTo>
                    <a:cubicBezTo>
                      <a:pt x="8744" y="2041"/>
                      <a:pt x="6719" y="3256"/>
                      <a:pt x="5099" y="5281"/>
                    </a:cubicBezTo>
                    <a:lnTo>
                      <a:pt x="5099" y="5281"/>
                    </a:lnTo>
                    <a:cubicBezTo>
                      <a:pt x="5099" y="5281"/>
                      <a:pt x="5099" y="5281"/>
                      <a:pt x="5099" y="5281"/>
                    </a:cubicBezTo>
                    <a:cubicBezTo>
                      <a:pt x="5099" y="5281"/>
                      <a:pt x="5099" y="5281"/>
                      <a:pt x="5099" y="5281"/>
                    </a:cubicBezTo>
                    <a:lnTo>
                      <a:pt x="5099" y="5281"/>
                    </a:lnTo>
                    <a:cubicBezTo>
                      <a:pt x="5099" y="5281"/>
                      <a:pt x="4694" y="5281"/>
                      <a:pt x="4289" y="5281"/>
                    </a:cubicBezTo>
                    <a:cubicBezTo>
                      <a:pt x="645" y="6901"/>
                      <a:pt x="-570" y="10950"/>
                      <a:pt x="240" y="14595"/>
                    </a:cubicBezTo>
                    <a:lnTo>
                      <a:pt x="240" y="14595"/>
                    </a:lnTo>
                    <a:cubicBezTo>
                      <a:pt x="1455" y="19049"/>
                      <a:pt x="6314" y="19859"/>
                      <a:pt x="9554" y="18644"/>
                    </a:cubicBezTo>
                    <a:cubicBezTo>
                      <a:pt x="14008" y="16619"/>
                      <a:pt x="16843" y="13380"/>
                      <a:pt x="18868" y="8925"/>
                    </a:cubicBezTo>
                    <a:cubicBezTo>
                      <a:pt x="21297" y="4066"/>
                      <a:pt x="16033" y="-1603"/>
                      <a:pt x="11173" y="421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24" name="شكل حر: شكل 3523">
                <a:extLst>
                  <a:ext uri="{FF2B5EF4-FFF2-40B4-BE49-F238E27FC236}">
                    <a16:creationId xmlns:a16="http://schemas.microsoft.com/office/drawing/2014/main" id="{09C0F20D-8857-1324-38DE-15E2F02D5EF0}"/>
                  </a:ext>
                </a:extLst>
              </p:cNvPr>
              <p:cNvSpPr/>
              <p:nvPr/>
            </p:nvSpPr>
            <p:spPr>
              <a:xfrm>
                <a:off x="5810826" y="2548844"/>
                <a:ext cx="36956" cy="54504"/>
              </a:xfrm>
              <a:custGeom>
                <a:avLst/>
                <a:gdLst>
                  <a:gd name="connsiteX0" fmla="*/ 28436 w 36956"/>
                  <a:gd name="connsiteY0" fmla="*/ 607 h 54504"/>
                  <a:gd name="connsiteX1" fmla="*/ 26816 w 36956"/>
                  <a:gd name="connsiteY1" fmla="*/ 607 h 54504"/>
                  <a:gd name="connsiteX2" fmla="*/ 21957 w 36956"/>
                  <a:gd name="connsiteY2" fmla="*/ 607 h 54504"/>
                  <a:gd name="connsiteX3" fmla="*/ 90 w 36956"/>
                  <a:gd name="connsiteY3" fmla="*/ 28144 h 54504"/>
                  <a:gd name="connsiteX4" fmla="*/ 7379 w 36956"/>
                  <a:gd name="connsiteY4" fmla="*/ 34623 h 54504"/>
                  <a:gd name="connsiteX5" fmla="*/ 10618 w 36956"/>
                  <a:gd name="connsiteY5" fmla="*/ 34623 h 54504"/>
                  <a:gd name="connsiteX6" fmla="*/ 9808 w 36956"/>
                  <a:gd name="connsiteY6" fmla="*/ 36243 h 54504"/>
                  <a:gd name="connsiteX7" fmla="*/ 9808 w 36956"/>
                  <a:gd name="connsiteY7" fmla="*/ 37863 h 54504"/>
                  <a:gd name="connsiteX8" fmla="*/ 8189 w 36956"/>
                  <a:gd name="connsiteY8" fmla="*/ 39482 h 54504"/>
                  <a:gd name="connsiteX9" fmla="*/ 6974 w 36956"/>
                  <a:gd name="connsiteY9" fmla="*/ 46367 h 54504"/>
                  <a:gd name="connsiteX10" fmla="*/ 13048 w 36956"/>
                  <a:gd name="connsiteY10" fmla="*/ 54466 h 54504"/>
                  <a:gd name="connsiteX11" fmla="*/ 14668 w 36956"/>
                  <a:gd name="connsiteY11" fmla="*/ 54466 h 54504"/>
                  <a:gd name="connsiteX12" fmla="*/ 21552 w 36956"/>
                  <a:gd name="connsiteY12" fmla="*/ 49201 h 54504"/>
                  <a:gd name="connsiteX13" fmla="*/ 21957 w 36956"/>
                  <a:gd name="connsiteY13" fmla="*/ 35028 h 54504"/>
                  <a:gd name="connsiteX14" fmla="*/ 19932 w 36956"/>
                  <a:gd name="connsiteY14" fmla="*/ 32598 h 54504"/>
                  <a:gd name="connsiteX15" fmla="*/ 36940 w 36956"/>
                  <a:gd name="connsiteY15" fmla="*/ 7087 h 54504"/>
                  <a:gd name="connsiteX16" fmla="*/ 28031 w 36956"/>
                  <a:gd name="connsiteY16" fmla="*/ 607 h 54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6956" h="54504">
                    <a:moveTo>
                      <a:pt x="28436" y="607"/>
                    </a:moveTo>
                    <a:cubicBezTo>
                      <a:pt x="28436" y="607"/>
                      <a:pt x="27626" y="607"/>
                      <a:pt x="26816" y="607"/>
                    </a:cubicBezTo>
                    <a:cubicBezTo>
                      <a:pt x="25196" y="-202"/>
                      <a:pt x="23577" y="-202"/>
                      <a:pt x="21957" y="607"/>
                    </a:cubicBezTo>
                    <a:cubicBezTo>
                      <a:pt x="10213" y="6682"/>
                      <a:pt x="-1125" y="13566"/>
                      <a:pt x="90" y="28144"/>
                    </a:cubicBezTo>
                    <a:cubicBezTo>
                      <a:pt x="90" y="31384"/>
                      <a:pt x="4139" y="34623"/>
                      <a:pt x="7379" y="34623"/>
                    </a:cubicBezTo>
                    <a:cubicBezTo>
                      <a:pt x="8594" y="34623"/>
                      <a:pt x="9403" y="34623"/>
                      <a:pt x="10618" y="34623"/>
                    </a:cubicBezTo>
                    <a:cubicBezTo>
                      <a:pt x="10618" y="35028"/>
                      <a:pt x="10213" y="35433"/>
                      <a:pt x="9808" y="36243"/>
                    </a:cubicBezTo>
                    <a:cubicBezTo>
                      <a:pt x="9808" y="36648"/>
                      <a:pt x="9808" y="37458"/>
                      <a:pt x="9808" y="37863"/>
                    </a:cubicBezTo>
                    <a:cubicBezTo>
                      <a:pt x="8999" y="38268"/>
                      <a:pt x="8189" y="39078"/>
                      <a:pt x="8189" y="39482"/>
                    </a:cubicBezTo>
                    <a:cubicBezTo>
                      <a:pt x="8189" y="41912"/>
                      <a:pt x="7379" y="43937"/>
                      <a:pt x="6974" y="46367"/>
                    </a:cubicBezTo>
                    <a:cubicBezTo>
                      <a:pt x="6569" y="50416"/>
                      <a:pt x="8999" y="53656"/>
                      <a:pt x="13048" y="54466"/>
                    </a:cubicBezTo>
                    <a:cubicBezTo>
                      <a:pt x="13453" y="54466"/>
                      <a:pt x="14263" y="54466"/>
                      <a:pt x="14668" y="54466"/>
                    </a:cubicBezTo>
                    <a:cubicBezTo>
                      <a:pt x="17907" y="54871"/>
                      <a:pt x="20742" y="52036"/>
                      <a:pt x="21552" y="49201"/>
                    </a:cubicBezTo>
                    <a:cubicBezTo>
                      <a:pt x="23172" y="44747"/>
                      <a:pt x="23172" y="39482"/>
                      <a:pt x="21957" y="35028"/>
                    </a:cubicBezTo>
                    <a:cubicBezTo>
                      <a:pt x="21957" y="33813"/>
                      <a:pt x="20742" y="33003"/>
                      <a:pt x="19932" y="32598"/>
                    </a:cubicBezTo>
                    <a:cubicBezTo>
                      <a:pt x="30056" y="28549"/>
                      <a:pt x="37345" y="19640"/>
                      <a:pt x="36940" y="7087"/>
                    </a:cubicBezTo>
                    <a:cubicBezTo>
                      <a:pt x="36940" y="2632"/>
                      <a:pt x="32081" y="202"/>
                      <a:pt x="28031" y="607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25" name="شكل حر: شكل 3524">
                <a:extLst>
                  <a:ext uri="{FF2B5EF4-FFF2-40B4-BE49-F238E27FC236}">
                    <a16:creationId xmlns:a16="http://schemas.microsoft.com/office/drawing/2014/main" id="{9B45E3F6-ED77-4A6A-4851-7561C8F70BB5}"/>
                  </a:ext>
                </a:extLst>
              </p:cNvPr>
              <p:cNvSpPr/>
              <p:nvPr/>
            </p:nvSpPr>
            <p:spPr>
              <a:xfrm>
                <a:off x="5839869" y="2573673"/>
                <a:ext cx="15185" cy="15052"/>
              </a:xfrm>
              <a:custGeom>
                <a:avLst/>
                <a:gdLst>
                  <a:gd name="connsiteX0" fmla="*/ 3442 w 15185"/>
                  <a:gd name="connsiteY0" fmla="*/ 2100 h 15052"/>
                  <a:gd name="connsiteX1" fmla="*/ 607 w 15185"/>
                  <a:gd name="connsiteY1" fmla="*/ 5340 h 15052"/>
                  <a:gd name="connsiteX2" fmla="*/ 607 w 15185"/>
                  <a:gd name="connsiteY2" fmla="*/ 10604 h 15052"/>
                  <a:gd name="connsiteX3" fmla="*/ 9921 w 15185"/>
                  <a:gd name="connsiteY3" fmla="*/ 14653 h 15052"/>
                  <a:gd name="connsiteX4" fmla="*/ 15186 w 15185"/>
                  <a:gd name="connsiteY4" fmla="*/ 6149 h 15052"/>
                  <a:gd name="connsiteX5" fmla="*/ 3442 w 15185"/>
                  <a:gd name="connsiteY5" fmla="*/ 2100 h 1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85" h="15052">
                    <a:moveTo>
                      <a:pt x="3442" y="2100"/>
                    </a:moveTo>
                    <a:cubicBezTo>
                      <a:pt x="3442" y="2100"/>
                      <a:pt x="1417" y="3720"/>
                      <a:pt x="607" y="5340"/>
                    </a:cubicBezTo>
                    <a:cubicBezTo>
                      <a:pt x="-202" y="6959"/>
                      <a:pt x="-202" y="8984"/>
                      <a:pt x="607" y="10604"/>
                    </a:cubicBezTo>
                    <a:cubicBezTo>
                      <a:pt x="2227" y="14248"/>
                      <a:pt x="6277" y="15868"/>
                      <a:pt x="9921" y="14653"/>
                    </a:cubicBezTo>
                    <a:cubicBezTo>
                      <a:pt x="13566" y="13439"/>
                      <a:pt x="15186" y="9794"/>
                      <a:pt x="15186" y="6149"/>
                    </a:cubicBezTo>
                    <a:cubicBezTo>
                      <a:pt x="15186" y="885"/>
                      <a:pt x="7087" y="-2354"/>
                      <a:pt x="3442" y="2100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26" name="شكل حر: شكل 3525">
                <a:extLst>
                  <a:ext uri="{FF2B5EF4-FFF2-40B4-BE49-F238E27FC236}">
                    <a16:creationId xmlns:a16="http://schemas.microsoft.com/office/drawing/2014/main" id="{C2CD3212-28A4-C424-CCEA-FB5492D8DD73}"/>
                  </a:ext>
                </a:extLst>
              </p:cNvPr>
              <p:cNvSpPr/>
              <p:nvPr/>
            </p:nvSpPr>
            <p:spPr>
              <a:xfrm>
                <a:off x="5494005" y="2534266"/>
                <a:ext cx="20846" cy="29042"/>
              </a:xfrm>
              <a:custGeom>
                <a:avLst/>
                <a:gdLst>
                  <a:gd name="connsiteX0" fmla="*/ 9959 w 20846"/>
                  <a:gd name="connsiteY0" fmla="*/ 607 h 29042"/>
                  <a:gd name="connsiteX1" fmla="*/ 4290 w 20846"/>
                  <a:gd name="connsiteY1" fmla="*/ 3037 h 29042"/>
                  <a:gd name="connsiteX2" fmla="*/ 1050 w 20846"/>
                  <a:gd name="connsiteY2" fmla="*/ 23689 h 29042"/>
                  <a:gd name="connsiteX3" fmla="*/ 11174 w 20846"/>
                  <a:gd name="connsiteY3" fmla="*/ 28144 h 29042"/>
                  <a:gd name="connsiteX4" fmla="*/ 19273 w 20846"/>
                  <a:gd name="connsiteY4" fmla="*/ 18830 h 29042"/>
                  <a:gd name="connsiteX5" fmla="*/ 19678 w 20846"/>
                  <a:gd name="connsiteY5" fmla="*/ 5467 h 29042"/>
                  <a:gd name="connsiteX6" fmla="*/ 9959 w 20846"/>
                  <a:gd name="connsiteY6" fmla="*/ 607 h 29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846" h="29042">
                    <a:moveTo>
                      <a:pt x="9959" y="607"/>
                    </a:moveTo>
                    <a:cubicBezTo>
                      <a:pt x="9959" y="607"/>
                      <a:pt x="5910" y="607"/>
                      <a:pt x="4290" y="3037"/>
                    </a:cubicBezTo>
                    <a:cubicBezTo>
                      <a:pt x="-165" y="9111"/>
                      <a:pt x="-974" y="16805"/>
                      <a:pt x="1050" y="23689"/>
                    </a:cubicBezTo>
                    <a:cubicBezTo>
                      <a:pt x="2265" y="27739"/>
                      <a:pt x="7125" y="30574"/>
                      <a:pt x="11174" y="28144"/>
                    </a:cubicBezTo>
                    <a:cubicBezTo>
                      <a:pt x="15224" y="26119"/>
                      <a:pt x="17653" y="22880"/>
                      <a:pt x="19273" y="18830"/>
                    </a:cubicBezTo>
                    <a:cubicBezTo>
                      <a:pt x="21298" y="14376"/>
                      <a:pt x="21298" y="9921"/>
                      <a:pt x="19678" y="5467"/>
                    </a:cubicBezTo>
                    <a:cubicBezTo>
                      <a:pt x="18463" y="607"/>
                      <a:pt x="14009" y="-1012"/>
                      <a:pt x="9959" y="607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27" name="شكل حر: شكل 3526">
                <a:extLst>
                  <a:ext uri="{FF2B5EF4-FFF2-40B4-BE49-F238E27FC236}">
                    <a16:creationId xmlns:a16="http://schemas.microsoft.com/office/drawing/2014/main" id="{15E5C6C5-0AEE-A3F2-0214-1B965E6EA875}"/>
                  </a:ext>
                </a:extLst>
              </p:cNvPr>
              <p:cNvSpPr/>
              <p:nvPr/>
            </p:nvSpPr>
            <p:spPr>
              <a:xfrm>
                <a:off x="5513999" y="2549700"/>
                <a:ext cx="14261" cy="13731"/>
              </a:xfrm>
              <a:custGeom>
                <a:avLst/>
                <a:gdLst>
                  <a:gd name="connsiteX0" fmla="*/ 11832 w 14261"/>
                  <a:gd name="connsiteY0" fmla="*/ 1371 h 13731"/>
                  <a:gd name="connsiteX1" fmla="*/ 4543 w 14261"/>
                  <a:gd name="connsiteY1" fmla="*/ 1371 h 13731"/>
                  <a:gd name="connsiteX2" fmla="*/ 2113 w 14261"/>
                  <a:gd name="connsiteY2" fmla="*/ 2991 h 13731"/>
                  <a:gd name="connsiteX3" fmla="*/ 493 w 14261"/>
                  <a:gd name="connsiteY3" fmla="*/ 9065 h 13731"/>
                  <a:gd name="connsiteX4" fmla="*/ 12642 w 14261"/>
                  <a:gd name="connsiteY4" fmla="*/ 11495 h 13731"/>
                  <a:gd name="connsiteX5" fmla="*/ 14262 w 14261"/>
                  <a:gd name="connsiteY5" fmla="*/ 7445 h 13731"/>
                  <a:gd name="connsiteX6" fmla="*/ 12237 w 14261"/>
                  <a:gd name="connsiteY6" fmla="*/ 1776 h 1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1" h="13731">
                    <a:moveTo>
                      <a:pt x="11832" y="1371"/>
                    </a:moveTo>
                    <a:cubicBezTo>
                      <a:pt x="9807" y="-654"/>
                      <a:pt x="6973" y="-249"/>
                      <a:pt x="4543" y="1371"/>
                    </a:cubicBezTo>
                    <a:cubicBezTo>
                      <a:pt x="3328" y="2181"/>
                      <a:pt x="2923" y="2181"/>
                      <a:pt x="2113" y="2991"/>
                    </a:cubicBezTo>
                    <a:cubicBezTo>
                      <a:pt x="493" y="4206"/>
                      <a:pt x="-721" y="6635"/>
                      <a:pt x="493" y="9065"/>
                    </a:cubicBezTo>
                    <a:cubicBezTo>
                      <a:pt x="5758" y="14329"/>
                      <a:pt x="9807" y="15139"/>
                      <a:pt x="12642" y="11495"/>
                    </a:cubicBezTo>
                    <a:cubicBezTo>
                      <a:pt x="13452" y="10280"/>
                      <a:pt x="13857" y="9065"/>
                      <a:pt x="14262" y="7445"/>
                    </a:cubicBezTo>
                    <a:cubicBezTo>
                      <a:pt x="14262" y="5420"/>
                      <a:pt x="13857" y="3396"/>
                      <a:pt x="12237" y="1776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28" name="شكل حر: شكل 3527">
                <a:extLst>
                  <a:ext uri="{FF2B5EF4-FFF2-40B4-BE49-F238E27FC236}">
                    <a16:creationId xmlns:a16="http://schemas.microsoft.com/office/drawing/2014/main" id="{940AD88C-A5E2-9FF4-B32B-213308C275C2}"/>
                  </a:ext>
                </a:extLst>
              </p:cNvPr>
              <p:cNvSpPr/>
              <p:nvPr/>
            </p:nvSpPr>
            <p:spPr>
              <a:xfrm>
                <a:off x="5306503" y="2496508"/>
                <a:ext cx="37546" cy="47679"/>
              </a:xfrm>
              <a:custGeom>
                <a:avLst/>
                <a:gdLst>
                  <a:gd name="connsiteX0" fmla="*/ 35076 w 37546"/>
                  <a:gd name="connsiteY0" fmla="*/ 36746 h 47679"/>
                  <a:gd name="connsiteX1" fmla="*/ 33052 w 37546"/>
                  <a:gd name="connsiteY1" fmla="*/ 35126 h 47679"/>
                  <a:gd name="connsiteX2" fmla="*/ 29812 w 37546"/>
                  <a:gd name="connsiteY2" fmla="*/ 33506 h 47679"/>
                  <a:gd name="connsiteX3" fmla="*/ 25763 w 37546"/>
                  <a:gd name="connsiteY3" fmla="*/ 33506 h 47679"/>
                  <a:gd name="connsiteX4" fmla="*/ 13614 w 37546"/>
                  <a:gd name="connsiteY4" fmla="*/ 1920 h 47679"/>
                  <a:gd name="connsiteX5" fmla="*/ 1466 w 37546"/>
                  <a:gd name="connsiteY5" fmla="*/ 5970 h 47679"/>
                  <a:gd name="connsiteX6" fmla="*/ 1466 w 37546"/>
                  <a:gd name="connsiteY6" fmla="*/ 9209 h 47679"/>
                  <a:gd name="connsiteX7" fmla="*/ 1061 w 37546"/>
                  <a:gd name="connsiteY7" fmla="*/ 10424 h 47679"/>
                  <a:gd name="connsiteX8" fmla="*/ 1871 w 37546"/>
                  <a:gd name="connsiteY8" fmla="*/ 26217 h 47679"/>
                  <a:gd name="connsiteX9" fmla="*/ 7540 w 37546"/>
                  <a:gd name="connsiteY9" fmla="*/ 42415 h 47679"/>
                  <a:gd name="connsiteX10" fmla="*/ 18069 w 37546"/>
                  <a:gd name="connsiteY10" fmla="*/ 46059 h 47679"/>
                  <a:gd name="connsiteX11" fmla="*/ 23738 w 37546"/>
                  <a:gd name="connsiteY11" fmla="*/ 39985 h 47679"/>
                  <a:gd name="connsiteX12" fmla="*/ 25358 w 37546"/>
                  <a:gd name="connsiteY12" fmla="*/ 42415 h 47679"/>
                  <a:gd name="connsiteX13" fmla="*/ 27787 w 37546"/>
                  <a:gd name="connsiteY13" fmla="*/ 47679 h 47679"/>
                  <a:gd name="connsiteX14" fmla="*/ 35481 w 37546"/>
                  <a:gd name="connsiteY14" fmla="*/ 36746 h 4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546" h="47679">
                    <a:moveTo>
                      <a:pt x="35076" y="36746"/>
                    </a:moveTo>
                    <a:cubicBezTo>
                      <a:pt x="35076" y="36746"/>
                      <a:pt x="33862" y="35531"/>
                      <a:pt x="33052" y="35126"/>
                    </a:cubicBezTo>
                    <a:cubicBezTo>
                      <a:pt x="31837" y="34316"/>
                      <a:pt x="31027" y="33911"/>
                      <a:pt x="29812" y="33506"/>
                    </a:cubicBezTo>
                    <a:cubicBezTo>
                      <a:pt x="28597" y="32696"/>
                      <a:pt x="27382" y="32696"/>
                      <a:pt x="25763" y="33506"/>
                    </a:cubicBezTo>
                    <a:cubicBezTo>
                      <a:pt x="27382" y="22572"/>
                      <a:pt x="20498" y="9614"/>
                      <a:pt x="13614" y="1920"/>
                    </a:cubicBezTo>
                    <a:cubicBezTo>
                      <a:pt x="9970" y="-2129"/>
                      <a:pt x="1871" y="705"/>
                      <a:pt x="1466" y="5970"/>
                    </a:cubicBezTo>
                    <a:cubicBezTo>
                      <a:pt x="1466" y="7184"/>
                      <a:pt x="1466" y="7994"/>
                      <a:pt x="1466" y="9209"/>
                    </a:cubicBezTo>
                    <a:cubicBezTo>
                      <a:pt x="1466" y="9209"/>
                      <a:pt x="1061" y="10019"/>
                      <a:pt x="1061" y="10424"/>
                    </a:cubicBezTo>
                    <a:cubicBezTo>
                      <a:pt x="-964" y="15283"/>
                      <a:pt x="251" y="21358"/>
                      <a:pt x="1871" y="26217"/>
                    </a:cubicBezTo>
                    <a:cubicBezTo>
                      <a:pt x="3490" y="31886"/>
                      <a:pt x="5515" y="37151"/>
                      <a:pt x="7540" y="42415"/>
                    </a:cubicBezTo>
                    <a:cubicBezTo>
                      <a:pt x="9160" y="46869"/>
                      <a:pt x="14019" y="48489"/>
                      <a:pt x="18069" y="46059"/>
                    </a:cubicBezTo>
                    <a:cubicBezTo>
                      <a:pt x="20903" y="44440"/>
                      <a:pt x="22523" y="42415"/>
                      <a:pt x="23738" y="39985"/>
                    </a:cubicBezTo>
                    <a:cubicBezTo>
                      <a:pt x="24548" y="41200"/>
                      <a:pt x="24953" y="41605"/>
                      <a:pt x="25358" y="42415"/>
                    </a:cubicBezTo>
                    <a:cubicBezTo>
                      <a:pt x="25358" y="44440"/>
                      <a:pt x="26167" y="46464"/>
                      <a:pt x="27787" y="47679"/>
                    </a:cubicBezTo>
                    <a:cubicBezTo>
                      <a:pt x="37101" y="44035"/>
                      <a:pt x="39936" y="40390"/>
                      <a:pt x="35481" y="36746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29" name="شكل حر: شكل 3528">
                <a:extLst>
                  <a:ext uri="{FF2B5EF4-FFF2-40B4-BE49-F238E27FC236}">
                    <a16:creationId xmlns:a16="http://schemas.microsoft.com/office/drawing/2014/main" id="{FE9FCA86-C1F8-54C3-FE2F-16C3C1742D8B}"/>
                  </a:ext>
                </a:extLst>
              </p:cNvPr>
              <p:cNvSpPr/>
              <p:nvPr/>
            </p:nvSpPr>
            <p:spPr>
              <a:xfrm>
                <a:off x="5315481" y="2545325"/>
                <a:ext cx="10764" cy="11328"/>
              </a:xfrm>
              <a:custGeom>
                <a:avLst/>
                <a:gdLst>
                  <a:gd name="connsiteX0" fmla="*/ 9900 w 10764"/>
                  <a:gd name="connsiteY0" fmla="*/ 3316 h 11328"/>
                  <a:gd name="connsiteX1" fmla="*/ 3826 w 10764"/>
                  <a:gd name="connsiteY1" fmla="*/ 77 h 11328"/>
                  <a:gd name="connsiteX2" fmla="*/ 181 w 10764"/>
                  <a:gd name="connsiteY2" fmla="*/ 6151 h 11328"/>
                  <a:gd name="connsiteX3" fmla="*/ 2206 w 10764"/>
                  <a:gd name="connsiteY3" fmla="*/ 9795 h 11328"/>
                  <a:gd name="connsiteX4" fmla="*/ 9090 w 10764"/>
                  <a:gd name="connsiteY4" fmla="*/ 9795 h 11328"/>
                  <a:gd name="connsiteX5" fmla="*/ 9090 w 10764"/>
                  <a:gd name="connsiteY5" fmla="*/ 2911 h 1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64" h="11328">
                    <a:moveTo>
                      <a:pt x="9900" y="3316"/>
                    </a:moveTo>
                    <a:cubicBezTo>
                      <a:pt x="9090" y="887"/>
                      <a:pt x="6661" y="-328"/>
                      <a:pt x="3826" y="77"/>
                    </a:cubicBezTo>
                    <a:cubicBezTo>
                      <a:pt x="1396" y="887"/>
                      <a:pt x="-629" y="3721"/>
                      <a:pt x="181" y="6151"/>
                    </a:cubicBezTo>
                    <a:cubicBezTo>
                      <a:pt x="586" y="7366"/>
                      <a:pt x="991" y="8581"/>
                      <a:pt x="2206" y="9795"/>
                    </a:cubicBezTo>
                    <a:cubicBezTo>
                      <a:pt x="4231" y="11415"/>
                      <a:pt x="7066" y="12225"/>
                      <a:pt x="9090" y="9795"/>
                    </a:cubicBezTo>
                    <a:cubicBezTo>
                      <a:pt x="11115" y="8176"/>
                      <a:pt x="11520" y="4936"/>
                      <a:pt x="9090" y="2911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30" name="شكل حر: شكل 3529">
                <a:extLst>
                  <a:ext uri="{FF2B5EF4-FFF2-40B4-BE49-F238E27FC236}">
                    <a16:creationId xmlns:a16="http://schemas.microsoft.com/office/drawing/2014/main" id="{B6F4F5BE-E090-6CBC-0C0D-0F678E8FD571}"/>
                  </a:ext>
                </a:extLst>
              </p:cNvPr>
              <p:cNvSpPr/>
              <p:nvPr/>
            </p:nvSpPr>
            <p:spPr>
              <a:xfrm>
                <a:off x="5347109" y="2693990"/>
                <a:ext cx="33031" cy="31826"/>
              </a:xfrm>
              <a:custGeom>
                <a:avLst/>
                <a:gdLst>
                  <a:gd name="connsiteX0" fmla="*/ 24436 w 33031"/>
                  <a:gd name="connsiteY0" fmla="*/ 20275 h 31826"/>
                  <a:gd name="connsiteX1" fmla="*/ 23221 w 33031"/>
                  <a:gd name="connsiteY1" fmla="*/ 21085 h 31826"/>
                  <a:gd name="connsiteX2" fmla="*/ 12693 w 33031"/>
                  <a:gd name="connsiteY2" fmla="*/ 3268 h 31826"/>
                  <a:gd name="connsiteX3" fmla="*/ 139 w 33031"/>
                  <a:gd name="connsiteY3" fmla="*/ 6102 h 31826"/>
                  <a:gd name="connsiteX4" fmla="*/ 139 w 33031"/>
                  <a:gd name="connsiteY4" fmla="*/ 7722 h 31826"/>
                  <a:gd name="connsiteX5" fmla="*/ 14718 w 33031"/>
                  <a:gd name="connsiteY5" fmla="*/ 30804 h 31826"/>
                  <a:gd name="connsiteX6" fmla="*/ 23626 w 33031"/>
                  <a:gd name="connsiteY6" fmla="*/ 29184 h 31826"/>
                  <a:gd name="connsiteX7" fmla="*/ 29701 w 33031"/>
                  <a:gd name="connsiteY7" fmla="*/ 30804 h 31826"/>
                  <a:gd name="connsiteX8" fmla="*/ 24841 w 33031"/>
                  <a:gd name="connsiteY8" fmla="*/ 2068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031" h="31826">
                    <a:moveTo>
                      <a:pt x="24436" y="20275"/>
                    </a:moveTo>
                    <a:cubicBezTo>
                      <a:pt x="24436" y="20275"/>
                      <a:pt x="23626" y="20680"/>
                      <a:pt x="23221" y="21085"/>
                    </a:cubicBezTo>
                    <a:cubicBezTo>
                      <a:pt x="20387" y="14606"/>
                      <a:pt x="15932" y="9342"/>
                      <a:pt x="12693" y="3268"/>
                    </a:cubicBezTo>
                    <a:cubicBezTo>
                      <a:pt x="9453" y="-2807"/>
                      <a:pt x="949" y="433"/>
                      <a:pt x="139" y="6102"/>
                    </a:cubicBezTo>
                    <a:cubicBezTo>
                      <a:pt x="139" y="6507"/>
                      <a:pt x="139" y="7317"/>
                      <a:pt x="139" y="7722"/>
                    </a:cubicBezTo>
                    <a:cubicBezTo>
                      <a:pt x="-1076" y="18251"/>
                      <a:pt x="5809" y="25945"/>
                      <a:pt x="14718" y="30804"/>
                    </a:cubicBezTo>
                    <a:cubicBezTo>
                      <a:pt x="18362" y="32829"/>
                      <a:pt x="22007" y="31614"/>
                      <a:pt x="23626" y="29184"/>
                    </a:cubicBezTo>
                    <a:cubicBezTo>
                      <a:pt x="25246" y="30804"/>
                      <a:pt x="27271" y="31614"/>
                      <a:pt x="29701" y="30804"/>
                    </a:cubicBezTo>
                    <a:cubicBezTo>
                      <a:pt x="36585" y="28374"/>
                      <a:pt x="31725" y="18656"/>
                      <a:pt x="24841" y="20680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31" name="شكل حر: شكل 3530">
                <a:extLst>
                  <a:ext uri="{FF2B5EF4-FFF2-40B4-BE49-F238E27FC236}">
                    <a16:creationId xmlns:a16="http://schemas.microsoft.com/office/drawing/2014/main" id="{6D98B8A8-62E3-93E5-C41A-527691D809A8}"/>
                  </a:ext>
                </a:extLst>
              </p:cNvPr>
              <p:cNvSpPr/>
              <p:nvPr/>
            </p:nvSpPr>
            <p:spPr>
              <a:xfrm>
                <a:off x="5365269" y="2421999"/>
                <a:ext cx="27500" cy="51356"/>
              </a:xfrm>
              <a:custGeom>
                <a:avLst/>
                <a:gdLst>
                  <a:gd name="connsiteX0" fmla="*/ 10326 w 27500"/>
                  <a:gd name="connsiteY0" fmla="*/ 2728 h 51356"/>
                  <a:gd name="connsiteX1" fmla="*/ 607 w 27500"/>
                  <a:gd name="connsiteY1" fmla="*/ 29860 h 51356"/>
                  <a:gd name="connsiteX2" fmla="*/ 607 w 27500"/>
                  <a:gd name="connsiteY2" fmla="*/ 45248 h 51356"/>
                  <a:gd name="connsiteX3" fmla="*/ 7492 w 27500"/>
                  <a:gd name="connsiteY3" fmla="*/ 51322 h 51356"/>
                  <a:gd name="connsiteX4" fmla="*/ 22880 w 27500"/>
                  <a:gd name="connsiteY4" fmla="*/ 5563 h 51356"/>
                  <a:gd name="connsiteX5" fmla="*/ 9921 w 27500"/>
                  <a:gd name="connsiteY5" fmla="*/ 2323 h 51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500" h="51356">
                    <a:moveTo>
                      <a:pt x="10326" y="2728"/>
                    </a:moveTo>
                    <a:cubicBezTo>
                      <a:pt x="5062" y="8802"/>
                      <a:pt x="-607" y="20546"/>
                      <a:pt x="607" y="29860"/>
                    </a:cubicBezTo>
                    <a:cubicBezTo>
                      <a:pt x="-202" y="34719"/>
                      <a:pt x="-202" y="39983"/>
                      <a:pt x="607" y="45248"/>
                    </a:cubicBezTo>
                    <a:cubicBezTo>
                      <a:pt x="1012" y="48487"/>
                      <a:pt x="4252" y="51727"/>
                      <a:pt x="7492" y="51322"/>
                    </a:cubicBezTo>
                    <a:cubicBezTo>
                      <a:pt x="33813" y="50512"/>
                      <a:pt x="28549" y="22976"/>
                      <a:pt x="22880" y="5563"/>
                    </a:cubicBezTo>
                    <a:cubicBezTo>
                      <a:pt x="21260" y="299"/>
                      <a:pt x="13971" y="-2131"/>
                      <a:pt x="9921" y="2323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32" name="شكل حر: شكل 3531">
                <a:extLst>
                  <a:ext uri="{FF2B5EF4-FFF2-40B4-BE49-F238E27FC236}">
                    <a16:creationId xmlns:a16="http://schemas.microsoft.com/office/drawing/2014/main" id="{882CB52D-AD51-B0A6-85A5-D7D7F37D9C62}"/>
                  </a:ext>
                </a:extLst>
              </p:cNvPr>
              <p:cNvSpPr/>
              <p:nvPr/>
            </p:nvSpPr>
            <p:spPr>
              <a:xfrm>
                <a:off x="5392198" y="2435483"/>
                <a:ext cx="23488" cy="46667"/>
              </a:xfrm>
              <a:custGeom>
                <a:avLst/>
                <a:gdLst>
                  <a:gd name="connsiteX0" fmla="*/ 19033 w 23488"/>
                  <a:gd name="connsiteY0" fmla="*/ 16780 h 46667"/>
                  <a:gd name="connsiteX1" fmla="*/ 13363 w 23488"/>
                  <a:gd name="connsiteY1" fmla="*/ 12326 h 46667"/>
                  <a:gd name="connsiteX2" fmla="*/ 14173 w 23488"/>
                  <a:gd name="connsiteY2" fmla="*/ 9086 h 46667"/>
                  <a:gd name="connsiteX3" fmla="*/ 14173 w 23488"/>
                  <a:gd name="connsiteY3" fmla="*/ 7466 h 46667"/>
                  <a:gd name="connsiteX4" fmla="*/ 12553 w 23488"/>
                  <a:gd name="connsiteY4" fmla="*/ 3417 h 46667"/>
                  <a:gd name="connsiteX5" fmla="*/ 8504 w 23488"/>
                  <a:gd name="connsiteY5" fmla="*/ 177 h 46667"/>
                  <a:gd name="connsiteX6" fmla="*/ 0 w 23488"/>
                  <a:gd name="connsiteY6" fmla="*/ 5037 h 46667"/>
                  <a:gd name="connsiteX7" fmla="*/ 0 w 23488"/>
                  <a:gd name="connsiteY7" fmla="*/ 11516 h 46667"/>
                  <a:gd name="connsiteX8" fmla="*/ 3644 w 23488"/>
                  <a:gd name="connsiteY8" fmla="*/ 15565 h 46667"/>
                  <a:gd name="connsiteX9" fmla="*/ 810 w 23488"/>
                  <a:gd name="connsiteY9" fmla="*/ 20425 h 46667"/>
                  <a:gd name="connsiteX10" fmla="*/ 1620 w 23488"/>
                  <a:gd name="connsiteY10" fmla="*/ 27309 h 46667"/>
                  <a:gd name="connsiteX11" fmla="*/ 1620 w 23488"/>
                  <a:gd name="connsiteY11" fmla="*/ 32978 h 46667"/>
                  <a:gd name="connsiteX12" fmla="*/ 12148 w 23488"/>
                  <a:gd name="connsiteY12" fmla="*/ 46341 h 46667"/>
                  <a:gd name="connsiteX13" fmla="*/ 19438 w 23488"/>
                  <a:gd name="connsiteY13" fmla="*/ 45127 h 46667"/>
                  <a:gd name="connsiteX14" fmla="*/ 18628 w 23488"/>
                  <a:gd name="connsiteY14" fmla="*/ 17185 h 46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488" h="46667">
                    <a:moveTo>
                      <a:pt x="19033" y="16780"/>
                    </a:moveTo>
                    <a:cubicBezTo>
                      <a:pt x="18223" y="14350"/>
                      <a:pt x="15793" y="12731"/>
                      <a:pt x="13363" y="12326"/>
                    </a:cubicBezTo>
                    <a:cubicBezTo>
                      <a:pt x="13768" y="11516"/>
                      <a:pt x="14173" y="10301"/>
                      <a:pt x="14173" y="9086"/>
                    </a:cubicBezTo>
                    <a:cubicBezTo>
                      <a:pt x="14173" y="8681"/>
                      <a:pt x="14173" y="7871"/>
                      <a:pt x="14173" y="7466"/>
                    </a:cubicBezTo>
                    <a:cubicBezTo>
                      <a:pt x="14173" y="5847"/>
                      <a:pt x="13363" y="4632"/>
                      <a:pt x="12553" y="3417"/>
                    </a:cubicBezTo>
                    <a:cubicBezTo>
                      <a:pt x="11743" y="1797"/>
                      <a:pt x="10529" y="582"/>
                      <a:pt x="8504" y="177"/>
                    </a:cubicBezTo>
                    <a:cubicBezTo>
                      <a:pt x="5264" y="-633"/>
                      <a:pt x="810" y="1392"/>
                      <a:pt x="0" y="5037"/>
                    </a:cubicBezTo>
                    <a:cubicBezTo>
                      <a:pt x="0" y="7466"/>
                      <a:pt x="0" y="9086"/>
                      <a:pt x="0" y="11516"/>
                    </a:cubicBezTo>
                    <a:cubicBezTo>
                      <a:pt x="810" y="13541"/>
                      <a:pt x="2025" y="14755"/>
                      <a:pt x="3644" y="15565"/>
                    </a:cubicBezTo>
                    <a:cubicBezTo>
                      <a:pt x="2430" y="16780"/>
                      <a:pt x="1215" y="18400"/>
                      <a:pt x="810" y="20425"/>
                    </a:cubicBezTo>
                    <a:cubicBezTo>
                      <a:pt x="0" y="22449"/>
                      <a:pt x="810" y="24879"/>
                      <a:pt x="1620" y="27309"/>
                    </a:cubicBezTo>
                    <a:cubicBezTo>
                      <a:pt x="1620" y="29334"/>
                      <a:pt x="1620" y="31358"/>
                      <a:pt x="1620" y="32978"/>
                    </a:cubicBezTo>
                    <a:cubicBezTo>
                      <a:pt x="2430" y="39052"/>
                      <a:pt x="6884" y="43912"/>
                      <a:pt x="12148" y="46341"/>
                    </a:cubicBezTo>
                    <a:cubicBezTo>
                      <a:pt x="14578" y="47151"/>
                      <a:pt x="17413" y="46341"/>
                      <a:pt x="19438" y="45127"/>
                    </a:cubicBezTo>
                    <a:cubicBezTo>
                      <a:pt x="27536" y="37837"/>
                      <a:pt x="21462" y="25284"/>
                      <a:pt x="18628" y="17185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33" name="شكل حر: شكل 3532">
                <a:extLst>
                  <a:ext uri="{FF2B5EF4-FFF2-40B4-BE49-F238E27FC236}">
                    <a16:creationId xmlns:a16="http://schemas.microsoft.com/office/drawing/2014/main" id="{172010CF-5470-ACA6-244C-5E06440BAABE}"/>
                  </a:ext>
                </a:extLst>
              </p:cNvPr>
              <p:cNvSpPr/>
              <p:nvPr/>
            </p:nvSpPr>
            <p:spPr>
              <a:xfrm>
                <a:off x="5378430" y="2473334"/>
                <a:ext cx="14944" cy="17197"/>
              </a:xfrm>
              <a:custGeom>
                <a:avLst/>
                <a:gdLst>
                  <a:gd name="connsiteX0" fmla="*/ 12148 w 14944"/>
                  <a:gd name="connsiteY0" fmla="*/ 1202 h 17197"/>
                  <a:gd name="connsiteX1" fmla="*/ 3240 w 14944"/>
                  <a:gd name="connsiteY1" fmla="*/ 2822 h 17197"/>
                  <a:gd name="connsiteX2" fmla="*/ 1620 w 14944"/>
                  <a:gd name="connsiteY2" fmla="*/ 4037 h 17197"/>
                  <a:gd name="connsiteX3" fmla="*/ 1620 w 14944"/>
                  <a:gd name="connsiteY3" fmla="*/ 5251 h 17197"/>
                  <a:gd name="connsiteX4" fmla="*/ 0 w 14944"/>
                  <a:gd name="connsiteY4" fmla="*/ 7681 h 17197"/>
                  <a:gd name="connsiteX5" fmla="*/ 1215 w 14944"/>
                  <a:gd name="connsiteY5" fmla="*/ 7681 h 17197"/>
                  <a:gd name="connsiteX6" fmla="*/ 0 w 14944"/>
                  <a:gd name="connsiteY6" fmla="*/ 12945 h 17197"/>
                  <a:gd name="connsiteX7" fmla="*/ 12553 w 14944"/>
                  <a:gd name="connsiteY7" fmla="*/ 12945 h 17197"/>
                  <a:gd name="connsiteX8" fmla="*/ 12553 w 14944"/>
                  <a:gd name="connsiteY8" fmla="*/ 1202 h 1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44" h="17197">
                    <a:moveTo>
                      <a:pt x="12148" y="1202"/>
                    </a:moveTo>
                    <a:cubicBezTo>
                      <a:pt x="8909" y="-1228"/>
                      <a:pt x="5669" y="392"/>
                      <a:pt x="3240" y="2822"/>
                    </a:cubicBezTo>
                    <a:cubicBezTo>
                      <a:pt x="2835" y="2822"/>
                      <a:pt x="2025" y="3227"/>
                      <a:pt x="1620" y="4037"/>
                    </a:cubicBezTo>
                    <a:cubicBezTo>
                      <a:pt x="1620" y="4037"/>
                      <a:pt x="1620" y="4846"/>
                      <a:pt x="1620" y="5251"/>
                    </a:cubicBezTo>
                    <a:cubicBezTo>
                      <a:pt x="810" y="6061"/>
                      <a:pt x="405" y="6871"/>
                      <a:pt x="0" y="7681"/>
                    </a:cubicBezTo>
                    <a:cubicBezTo>
                      <a:pt x="0" y="7681"/>
                      <a:pt x="810" y="7681"/>
                      <a:pt x="1215" y="7681"/>
                    </a:cubicBezTo>
                    <a:cubicBezTo>
                      <a:pt x="1215" y="9706"/>
                      <a:pt x="405" y="11326"/>
                      <a:pt x="0" y="12945"/>
                    </a:cubicBezTo>
                    <a:cubicBezTo>
                      <a:pt x="2430" y="18615"/>
                      <a:pt x="10124" y="18615"/>
                      <a:pt x="12553" y="12945"/>
                    </a:cubicBezTo>
                    <a:cubicBezTo>
                      <a:pt x="14173" y="9301"/>
                      <a:pt x="17008" y="4442"/>
                      <a:pt x="12553" y="1202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34" name="شكل حر: شكل 3533">
                <a:extLst>
                  <a:ext uri="{FF2B5EF4-FFF2-40B4-BE49-F238E27FC236}">
                    <a16:creationId xmlns:a16="http://schemas.microsoft.com/office/drawing/2014/main" id="{9CFDE19B-49A6-967B-8048-EBDF6E356C03}"/>
                  </a:ext>
                </a:extLst>
              </p:cNvPr>
              <p:cNvSpPr/>
              <p:nvPr/>
            </p:nvSpPr>
            <p:spPr>
              <a:xfrm>
                <a:off x="5480788" y="2253010"/>
                <a:ext cx="54315" cy="41780"/>
              </a:xfrm>
              <a:custGeom>
                <a:avLst/>
                <a:gdLst>
                  <a:gd name="connsiteX0" fmla="*/ 50712 w 54315"/>
                  <a:gd name="connsiteY0" fmla="*/ 18647 h 41780"/>
                  <a:gd name="connsiteX1" fmla="*/ 46258 w 54315"/>
                  <a:gd name="connsiteY1" fmla="*/ 15812 h 41780"/>
                  <a:gd name="connsiteX2" fmla="*/ 41399 w 54315"/>
                  <a:gd name="connsiteY2" fmla="*/ 16622 h 41780"/>
                  <a:gd name="connsiteX3" fmla="*/ 44233 w 54315"/>
                  <a:gd name="connsiteY3" fmla="*/ 11358 h 41780"/>
                  <a:gd name="connsiteX4" fmla="*/ 36539 w 54315"/>
                  <a:gd name="connsiteY4" fmla="*/ 19 h 41780"/>
                  <a:gd name="connsiteX5" fmla="*/ 20746 w 54315"/>
                  <a:gd name="connsiteY5" fmla="*/ 4879 h 41780"/>
                  <a:gd name="connsiteX6" fmla="*/ 94 w 54315"/>
                  <a:gd name="connsiteY6" fmla="*/ 25936 h 41780"/>
                  <a:gd name="connsiteX7" fmla="*/ 12647 w 54315"/>
                  <a:gd name="connsiteY7" fmla="*/ 41729 h 41780"/>
                  <a:gd name="connsiteX8" fmla="*/ 31275 w 54315"/>
                  <a:gd name="connsiteY8" fmla="*/ 29580 h 41780"/>
                  <a:gd name="connsiteX9" fmla="*/ 33300 w 54315"/>
                  <a:gd name="connsiteY9" fmla="*/ 27151 h 41780"/>
                  <a:gd name="connsiteX10" fmla="*/ 35729 w 54315"/>
                  <a:gd name="connsiteY10" fmla="*/ 29985 h 41780"/>
                  <a:gd name="connsiteX11" fmla="*/ 36539 w 54315"/>
                  <a:gd name="connsiteY11" fmla="*/ 34035 h 41780"/>
                  <a:gd name="connsiteX12" fmla="*/ 49498 w 54315"/>
                  <a:gd name="connsiteY12" fmla="*/ 35655 h 41780"/>
                  <a:gd name="connsiteX13" fmla="*/ 53952 w 54315"/>
                  <a:gd name="connsiteY13" fmla="*/ 26341 h 41780"/>
                  <a:gd name="connsiteX14" fmla="*/ 50712 w 54315"/>
                  <a:gd name="connsiteY14" fmla="*/ 18647 h 4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4315" h="41780">
                    <a:moveTo>
                      <a:pt x="50712" y="18647"/>
                    </a:moveTo>
                    <a:cubicBezTo>
                      <a:pt x="50712" y="18647"/>
                      <a:pt x="48283" y="16217"/>
                      <a:pt x="46258" y="15812"/>
                    </a:cubicBezTo>
                    <a:cubicBezTo>
                      <a:pt x="44638" y="15812"/>
                      <a:pt x="43018" y="15812"/>
                      <a:pt x="41399" y="16622"/>
                    </a:cubicBezTo>
                    <a:cubicBezTo>
                      <a:pt x="42614" y="15002"/>
                      <a:pt x="43423" y="12978"/>
                      <a:pt x="44233" y="11358"/>
                    </a:cubicBezTo>
                    <a:cubicBezTo>
                      <a:pt x="46663" y="5688"/>
                      <a:pt x="42614" y="-386"/>
                      <a:pt x="36539" y="19"/>
                    </a:cubicBezTo>
                    <a:cubicBezTo>
                      <a:pt x="31275" y="19"/>
                      <a:pt x="25606" y="2044"/>
                      <a:pt x="20746" y="4879"/>
                    </a:cubicBezTo>
                    <a:cubicBezTo>
                      <a:pt x="10218" y="8118"/>
                      <a:pt x="1309" y="13382"/>
                      <a:pt x="94" y="25936"/>
                    </a:cubicBezTo>
                    <a:cubicBezTo>
                      <a:pt x="-716" y="33630"/>
                      <a:pt x="3738" y="42539"/>
                      <a:pt x="12647" y="41729"/>
                    </a:cubicBezTo>
                    <a:cubicBezTo>
                      <a:pt x="20341" y="41324"/>
                      <a:pt x="26415" y="34845"/>
                      <a:pt x="31275" y="29580"/>
                    </a:cubicBezTo>
                    <a:cubicBezTo>
                      <a:pt x="32085" y="28771"/>
                      <a:pt x="32895" y="27961"/>
                      <a:pt x="33300" y="27151"/>
                    </a:cubicBezTo>
                    <a:cubicBezTo>
                      <a:pt x="33705" y="28366"/>
                      <a:pt x="34514" y="29175"/>
                      <a:pt x="35729" y="29985"/>
                    </a:cubicBezTo>
                    <a:cubicBezTo>
                      <a:pt x="35729" y="31200"/>
                      <a:pt x="35729" y="32820"/>
                      <a:pt x="36539" y="34035"/>
                    </a:cubicBezTo>
                    <a:cubicBezTo>
                      <a:pt x="38159" y="39704"/>
                      <a:pt x="46258" y="39704"/>
                      <a:pt x="49498" y="35655"/>
                    </a:cubicBezTo>
                    <a:cubicBezTo>
                      <a:pt x="51522" y="32820"/>
                      <a:pt x="52332" y="29580"/>
                      <a:pt x="53952" y="26341"/>
                    </a:cubicBezTo>
                    <a:cubicBezTo>
                      <a:pt x="55167" y="23101"/>
                      <a:pt x="53142" y="20267"/>
                      <a:pt x="50712" y="18647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35" name="شكل حر: شكل 3534">
                <a:extLst>
                  <a:ext uri="{FF2B5EF4-FFF2-40B4-BE49-F238E27FC236}">
                    <a16:creationId xmlns:a16="http://schemas.microsoft.com/office/drawing/2014/main" id="{EF8222EF-CB8B-D476-0055-21D1D7B5A159}"/>
                  </a:ext>
                </a:extLst>
              </p:cNvPr>
              <p:cNvSpPr/>
              <p:nvPr/>
            </p:nvSpPr>
            <p:spPr>
              <a:xfrm>
                <a:off x="5493014" y="2294671"/>
                <a:ext cx="18937" cy="15152"/>
              </a:xfrm>
              <a:custGeom>
                <a:avLst/>
                <a:gdLst>
                  <a:gd name="connsiteX0" fmla="*/ 17834 w 18937"/>
                  <a:gd name="connsiteY0" fmla="*/ 3307 h 15152"/>
                  <a:gd name="connsiteX1" fmla="*/ 7710 w 18937"/>
                  <a:gd name="connsiteY1" fmla="*/ 1283 h 15152"/>
                  <a:gd name="connsiteX2" fmla="*/ 6900 w 18937"/>
                  <a:gd name="connsiteY2" fmla="*/ 1688 h 15152"/>
                  <a:gd name="connsiteX3" fmla="*/ 6900 w 18937"/>
                  <a:gd name="connsiteY3" fmla="*/ 1688 h 15152"/>
                  <a:gd name="connsiteX4" fmla="*/ 2446 w 18937"/>
                  <a:gd name="connsiteY4" fmla="*/ 12621 h 15152"/>
                  <a:gd name="connsiteX5" fmla="*/ 10949 w 18937"/>
                  <a:gd name="connsiteY5" fmla="*/ 15051 h 15152"/>
                  <a:gd name="connsiteX6" fmla="*/ 15809 w 18937"/>
                  <a:gd name="connsiteY6" fmla="*/ 13026 h 15152"/>
                  <a:gd name="connsiteX7" fmla="*/ 17834 w 18937"/>
                  <a:gd name="connsiteY7" fmla="*/ 2902 h 1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37" h="15152">
                    <a:moveTo>
                      <a:pt x="17834" y="3307"/>
                    </a:moveTo>
                    <a:cubicBezTo>
                      <a:pt x="15809" y="68"/>
                      <a:pt x="10949" y="-1147"/>
                      <a:pt x="7710" y="1283"/>
                    </a:cubicBezTo>
                    <a:cubicBezTo>
                      <a:pt x="7710" y="1283"/>
                      <a:pt x="6900" y="1688"/>
                      <a:pt x="6900" y="1688"/>
                    </a:cubicBezTo>
                    <a:cubicBezTo>
                      <a:pt x="6900" y="1688"/>
                      <a:pt x="6900" y="1688"/>
                      <a:pt x="6900" y="1688"/>
                    </a:cubicBezTo>
                    <a:cubicBezTo>
                      <a:pt x="1231" y="1688"/>
                      <a:pt x="-2819" y="8572"/>
                      <a:pt x="2446" y="12621"/>
                    </a:cubicBezTo>
                    <a:cubicBezTo>
                      <a:pt x="5280" y="14646"/>
                      <a:pt x="7710" y="15456"/>
                      <a:pt x="10949" y="15051"/>
                    </a:cubicBezTo>
                    <a:cubicBezTo>
                      <a:pt x="12569" y="15051"/>
                      <a:pt x="14594" y="13836"/>
                      <a:pt x="15809" y="13026"/>
                    </a:cubicBezTo>
                    <a:cubicBezTo>
                      <a:pt x="19048" y="10597"/>
                      <a:pt x="19858" y="6142"/>
                      <a:pt x="17834" y="2902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36" name="شكل حر: شكل 3535">
                <a:extLst>
                  <a:ext uri="{FF2B5EF4-FFF2-40B4-BE49-F238E27FC236}">
                    <a16:creationId xmlns:a16="http://schemas.microsoft.com/office/drawing/2014/main" id="{387C133E-3EE1-D9E2-7BDE-4B0787A443CD}"/>
                  </a:ext>
                </a:extLst>
              </p:cNvPr>
              <p:cNvSpPr/>
              <p:nvPr/>
            </p:nvSpPr>
            <p:spPr>
              <a:xfrm>
                <a:off x="5347122" y="2301354"/>
                <a:ext cx="26914" cy="24317"/>
              </a:xfrm>
              <a:custGeom>
                <a:avLst/>
                <a:gdLst>
                  <a:gd name="connsiteX0" fmla="*/ 1342 w 26914"/>
                  <a:gd name="connsiteY0" fmla="*/ 4724 h 24317"/>
                  <a:gd name="connsiteX1" fmla="*/ 532 w 26914"/>
                  <a:gd name="connsiteY1" fmla="*/ 12013 h 24317"/>
                  <a:gd name="connsiteX2" fmla="*/ 532 w 26914"/>
                  <a:gd name="connsiteY2" fmla="*/ 16062 h 24317"/>
                  <a:gd name="connsiteX3" fmla="*/ 6606 w 26914"/>
                  <a:gd name="connsiteY3" fmla="*/ 22541 h 24317"/>
                  <a:gd name="connsiteX4" fmla="*/ 21994 w 26914"/>
                  <a:gd name="connsiteY4" fmla="*/ 23351 h 24317"/>
                  <a:gd name="connsiteX5" fmla="*/ 26854 w 26914"/>
                  <a:gd name="connsiteY5" fmla="*/ 16872 h 24317"/>
                  <a:gd name="connsiteX6" fmla="*/ 1342 w 26914"/>
                  <a:gd name="connsiteY6" fmla="*/ 4724 h 2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14" h="24317">
                    <a:moveTo>
                      <a:pt x="1342" y="4724"/>
                    </a:moveTo>
                    <a:cubicBezTo>
                      <a:pt x="-278" y="6748"/>
                      <a:pt x="-278" y="9583"/>
                      <a:pt x="532" y="12013"/>
                    </a:cubicBezTo>
                    <a:cubicBezTo>
                      <a:pt x="532" y="13227"/>
                      <a:pt x="532" y="14442"/>
                      <a:pt x="532" y="16062"/>
                    </a:cubicBezTo>
                    <a:cubicBezTo>
                      <a:pt x="937" y="19302"/>
                      <a:pt x="3772" y="21326"/>
                      <a:pt x="6606" y="22541"/>
                    </a:cubicBezTo>
                    <a:cubicBezTo>
                      <a:pt x="11061" y="24971"/>
                      <a:pt x="17135" y="24566"/>
                      <a:pt x="21994" y="23351"/>
                    </a:cubicBezTo>
                    <a:cubicBezTo>
                      <a:pt x="25234" y="22136"/>
                      <a:pt x="26854" y="20112"/>
                      <a:pt x="26854" y="16872"/>
                    </a:cubicBezTo>
                    <a:cubicBezTo>
                      <a:pt x="28069" y="3509"/>
                      <a:pt x="10656" y="-6210"/>
                      <a:pt x="1342" y="4724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37" name="شكل حر: شكل 3536">
                <a:extLst>
                  <a:ext uri="{FF2B5EF4-FFF2-40B4-BE49-F238E27FC236}">
                    <a16:creationId xmlns:a16="http://schemas.microsoft.com/office/drawing/2014/main" id="{74C5EEC0-41FA-13AF-C695-442B34F75E77}"/>
                  </a:ext>
                </a:extLst>
              </p:cNvPr>
              <p:cNvSpPr/>
              <p:nvPr/>
            </p:nvSpPr>
            <p:spPr>
              <a:xfrm>
                <a:off x="5346439" y="2327179"/>
                <a:ext cx="14094" cy="13838"/>
              </a:xfrm>
              <a:custGeom>
                <a:avLst/>
                <a:gdLst>
                  <a:gd name="connsiteX0" fmla="*/ 13363 w 14094"/>
                  <a:gd name="connsiteY0" fmla="*/ 1980 h 13838"/>
                  <a:gd name="connsiteX1" fmla="*/ 10934 w 14094"/>
                  <a:gd name="connsiteY1" fmla="*/ 360 h 13838"/>
                  <a:gd name="connsiteX2" fmla="*/ 6074 w 14094"/>
                  <a:gd name="connsiteY2" fmla="*/ 360 h 13838"/>
                  <a:gd name="connsiteX3" fmla="*/ 2835 w 14094"/>
                  <a:gd name="connsiteY3" fmla="*/ 2790 h 13838"/>
                  <a:gd name="connsiteX4" fmla="*/ 0 w 14094"/>
                  <a:gd name="connsiteY4" fmla="*/ 6839 h 13838"/>
                  <a:gd name="connsiteX5" fmla="*/ 0 w 14094"/>
                  <a:gd name="connsiteY5" fmla="*/ 10079 h 13838"/>
                  <a:gd name="connsiteX6" fmla="*/ 2025 w 14094"/>
                  <a:gd name="connsiteY6" fmla="*/ 12913 h 13838"/>
                  <a:gd name="connsiteX7" fmla="*/ 12149 w 14094"/>
                  <a:gd name="connsiteY7" fmla="*/ 10889 h 13838"/>
                  <a:gd name="connsiteX8" fmla="*/ 13768 w 14094"/>
                  <a:gd name="connsiteY8" fmla="*/ 7649 h 13838"/>
                  <a:gd name="connsiteX9" fmla="*/ 12553 w 14094"/>
                  <a:gd name="connsiteY9" fmla="*/ 1575 h 13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94" h="13838">
                    <a:moveTo>
                      <a:pt x="13363" y="1980"/>
                    </a:moveTo>
                    <a:cubicBezTo>
                      <a:pt x="13363" y="1980"/>
                      <a:pt x="11744" y="360"/>
                      <a:pt x="10934" y="360"/>
                    </a:cubicBezTo>
                    <a:cubicBezTo>
                      <a:pt x="10934" y="360"/>
                      <a:pt x="6074" y="-450"/>
                      <a:pt x="6074" y="360"/>
                    </a:cubicBezTo>
                    <a:cubicBezTo>
                      <a:pt x="4859" y="1170"/>
                      <a:pt x="4050" y="1980"/>
                      <a:pt x="2835" y="2790"/>
                    </a:cubicBezTo>
                    <a:cubicBezTo>
                      <a:pt x="1215" y="3600"/>
                      <a:pt x="405" y="5624"/>
                      <a:pt x="0" y="6839"/>
                    </a:cubicBezTo>
                    <a:cubicBezTo>
                      <a:pt x="0" y="8054"/>
                      <a:pt x="0" y="9269"/>
                      <a:pt x="0" y="10079"/>
                    </a:cubicBezTo>
                    <a:cubicBezTo>
                      <a:pt x="0" y="11294"/>
                      <a:pt x="810" y="12103"/>
                      <a:pt x="2025" y="12913"/>
                    </a:cubicBezTo>
                    <a:cubicBezTo>
                      <a:pt x="6479" y="14533"/>
                      <a:pt x="10124" y="14128"/>
                      <a:pt x="12149" y="10889"/>
                    </a:cubicBezTo>
                    <a:cubicBezTo>
                      <a:pt x="12958" y="9674"/>
                      <a:pt x="13363" y="8864"/>
                      <a:pt x="13768" y="7649"/>
                    </a:cubicBezTo>
                    <a:cubicBezTo>
                      <a:pt x="14578" y="5624"/>
                      <a:pt x="13768" y="3195"/>
                      <a:pt x="12553" y="1575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38" name="شكل حر: شكل 3537">
                <a:extLst>
                  <a:ext uri="{FF2B5EF4-FFF2-40B4-BE49-F238E27FC236}">
                    <a16:creationId xmlns:a16="http://schemas.microsoft.com/office/drawing/2014/main" id="{E7796827-5C80-D7CB-0C62-F39D02D7F87B}"/>
                  </a:ext>
                </a:extLst>
              </p:cNvPr>
              <p:cNvSpPr/>
              <p:nvPr/>
            </p:nvSpPr>
            <p:spPr>
              <a:xfrm>
                <a:off x="5499253" y="2142079"/>
                <a:ext cx="32703" cy="36676"/>
              </a:xfrm>
              <a:custGeom>
                <a:avLst/>
                <a:gdLst>
                  <a:gd name="connsiteX0" fmla="*/ 28198 w 32703"/>
                  <a:gd name="connsiteY0" fmla="*/ 6069 h 36676"/>
                  <a:gd name="connsiteX1" fmla="*/ 16859 w 32703"/>
                  <a:gd name="connsiteY1" fmla="*/ 1209 h 36676"/>
                  <a:gd name="connsiteX2" fmla="*/ 5521 w 32703"/>
                  <a:gd name="connsiteY2" fmla="*/ 7688 h 36676"/>
                  <a:gd name="connsiteX3" fmla="*/ 1471 w 32703"/>
                  <a:gd name="connsiteY3" fmla="*/ 31985 h 36676"/>
                  <a:gd name="connsiteX4" fmla="*/ 10785 w 32703"/>
                  <a:gd name="connsiteY4" fmla="*/ 36440 h 36676"/>
                  <a:gd name="connsiteX5" fmla="*/ 32652 w 32703"/>
                  <a:gd name="connsiteY5" fmla="*/ 12953 h 36676"/>
                  <a:gd name="connsiteX6" fmla="*/ 28198 w 32703"/>
                  <a:gd name="connsiteY6" fmla="*/ 6069 h 36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03" h="36676">
                    <a:moveTo>
                      <a:pt x="28198" y="6069"/>
                    </a:moveTo>
                    <a:cubicBezTo>
                      <a:pt x="24148" y="4854"/>
                      <a:pt x="20504" y="3234"/>
                      <a:pt x="16859" y="1209"/>
                    </a:cubicBezTo>
                    <a:cubicBezTo>
                      <a:pt x="11595" y="-2030"/>
                      <a:pt x="5116" y="1614"/>
                      <a:pt x="5521" y="7688"/>
                    </a:cubicBezTo>
                    <a:cubicBezTo>
                      <a:pt x="-149" y="13763"/>
                      <a:pt x="-1363" y="25101"/>
                      <a:pt x="1471" y="31985"/>
                    </a:cubicBezTo>
                    <a:cubicBezTo>
                      <a:pt x="3091" y="36035"/>
                      <a:pt x="6736" y="37250"/>
                      <a:pt x="10785" y="36440"/>
                    </a:cubicBezTo>
                    <a:cubicBezTo>
                      <a:pt x="22124" y="33605"/>
                      <a:pt x="30223" y="23886"/>
                      <a:pt x="32652" y="12953"/>
                    </a:cubicBezTo>
                    <a:cubicBezTo>
                      <a:pt x="33057" y="10118"/>
                      <a:pt x="31033" y="6879"/>
                      <a:pt x="28198" y="6069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39" name="شكل حر: شكل 3538">
                <a:extLst>
                  <a:ext uri="{FF2B5EF4-FFF2-40B4-BE49-F238E27FC236}">
                    <a16:creationId xmlns:a16="http://schemas.microsoft.com/office/drawing/2014/main" id="{B294841F-11D0-1356-5E47-6B56BF5C035D}"/>
                  </a:ext>
                </a:extLst>
              </p:cNvPr>
              <p:cNvSpPr/>
              <p:nvPr/>
            </p:nvSpPr>
            <p:spPr>
              <a:xfrm>
                <a:off x="5602120" y="2048289"/>
                <a:ext cx="11585" cy="12742"/>
              </a:xfrm>
              <a:custGeom>
                <a:avLst/>
                <a:gdLst>
                  <a:gd name="connsiteX0" fmla="*/ 3082 w 11585"/>
                  <a:gd name="connsiteY0" fmla="*/ 1860 h 12742"/>
                  <a:gd name="connsiteX1" fmla="*/ 1462 w 11585"/>
                  <a:gd name="connsiteY1" fmla="*/ 3480 h 12742"/>
                  <a:gd name="connsiteX2" fmla="*/ 3487 w 11585"/>
                  <a:gd name="connsiteY2" fmla="*/ 12389 h 12742"/>
                  <a:gd name="connsiteX3" fmla="*/ 11586 w 11585"/>
                  <a:gd name="connsiteY3" fmla="*/ 7934 h 12742"/>
                  <a:gd name="connsiteX4" fmla="*/ 11586 w 11585"/>
                  <a:gd name="connsiteY4" fmla="*/ 5505 h 12742"/>
                  <a:gd name="connsiteX5" fmla="*/ 10776 w 11585"/>
                  <a:gd name="connsiteY5" fmla="*/ 3075 h 12742"/>
                  <a:gd name="connsiteX6" fmla="*/ 2677 w 11585"/>
                  <a:gd name="connsiteY6" fmla="*/ 1860 h 12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585" h="12742">
                    <a:moveTo>
                      <a:pt x="3082" y="1860"/>
                    </a:moveTo>
                    <a:lnTo>
                      <a:pt x="1462" y="3480"/>
                    </a:lnTo>
                    <a:cubicBezTo>
                      <a:pt x="-1373" y="6315"/>
                      <a:pt x="247" y="11174"/>
                      <a:pt x="3487" y="12389"/>
                    </a:cubicBezTo>
                    <a:cubicBezTo>
                      <a:pt x="6726" y="13604"/>
                      <a:pt x="11586" y="11579"/>
                      <a:pt x="11586" y="7934"/>
                    </a:cubicBezTo>
                    <a:cubicBezTo>
                      <a:pt x="11586" y="9554"/>
                      <a:pt x="11586" y="5505"/>
                      <a:pt x="11586" y="5505"/>
                    </a:cubicBezTo>
                    <a:cubicBezTo>
                      <a:pt x="11586" y="4695"/>
                      <a:pt x="11181" y="3885"/>
                      <a:pt x="10776" y="3075"/>
                    </a:cubicBezTo>
                    <a:cubicBezTo>
                      <a:pt x="9561" y="-569"/>
                      <a:pt x="4701" y="-974"/>
                      <a:pt x="2677" y="1860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40" name="شكل حر: شكل 3539">
                <a:extLst>
                  <a:ext uri="{FF2B5EF4-FFF2-40B4-BE49-F238E27FC236}">
                    <a16:creationId xmlns:a16="http://schemas.microsoft.com/office/drawing/2014/main" id="{8F5BB3DB-6581-BBC4-66B4-16AE13359684}"/>
                  </a:ext>
                </a:extLst>
              </p:cNvPr>
              <p:cNvSpPr/>
              <p:nvPr/>
            </p:nvSpPr>
            <p:spPr>
              <a:xfrm>
                <a:off x="5507266" y="2383920"/>
                <a:ext cx="28896" cy="27226"/>
              </a:xfrm>
              <a:custGeom>
                <a:avLst/>
                <a:gdLst>
                  <a:gd name="connsiteX0" fmla="*/ 23829 w 28896"/>
                  <a:gd name="connsiteY0" fmla="*/ 2742 h 27226"/>
                  <a:gd name="connsiteX1" fmla="*/ 6011 w 28896"/>
                  <a:gd name="connsiteY1" fmla="*/ 2742 h 27226"/>
                  <a:gd name="connsiteX2" fmla="*/ 5606 w 28896"/>
                  <a:gd name="connsiteY2" fmla="*/ 3147 h 27226"/>
                  <a:gd name="connsiteX3" fmla="*/ 747 w 28896"/>
                  <a:gd name="connsiteY3" fmla="*/ 7601 h 27226"/>
                  <a:gd name="connsiteX4" fmla="*/ 7631 w 28896"/>
                  <a:gd name="connsiteY4" fmla="*/ 25419 h 27226"/>
                  <a:gd name="connsiteX5" fmla="*/ 25044 w 28896"/>
                  <a:gd name="connsiteY5" fmla="*/ 22584 h 27226"/>
                  <a:gd name="connsiteX6" fmla="*/ 24234 w 28896"/>
                  <a:gd name="connsiteY6" fmla="*/ 2337 h 27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896" h="27226">
                    <a:moveTo>
                      <a:pt x="23829" y="2742"/>
                    </a:moveTo>
                    <a:cubicBezTo>
                      <a:pt x="18970" y="-1308"/>
                      <a:pt x="11276" y="-498"/>
                      <a:pt x="6011" y="2742"/>
                    </a:cubicBezTo>
                    <a:cubicBezTo>
                      <a:pt x="6011" y="2742"/>
                      <a:pt x="6011" y="2742"/>
                      <a:pt x="5606" y="3147"/>
                    </a:cubicBezTo>
                    <a:cubicBezTo>
                      <a:pt x="3582" y="3957"/>
                      <a:pt x="1557" y="5981"/>
                      <a:pt x="747" y="7601"/>
                    </a:cubicBezTo>
                    <a:cubicBezTo>
                      <a:pt x="-1278" y="14890"/>
                      <a:pt x="747" y="21369"/>
                      <a:pt x="7631" y="25419"/>
                    </a:cubicBezTo>
                    <a:cubicBezTo>
                      <a:pt x="12896" y="28658"/>
                      <a:pt x="20995" y="27444"/>
                      <a:pt x="25044" y="22584"/>
                    </a:cubicBezTo>
                    <a:cubicBezTo>
                      <a:pt x="30308" y="16915"/>
                      <a:pt x="30308" y="7196"/>
                      <a:pt x="24234" y="2337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41" name="شكل حر: شكل 3540">
                <a:extLst>
                  <a:ext uri="{FF2B5EF4-FFF2-40B4-BE49-F238E27FC236}">
                    <a16:creationId xmlns:a16="http://schemas.microsoft.com/office/drawing/2014/main" id="{BC05EAC4-5471-5289-BEFD-F6583432F1D4}"/>
                  </a:ext>
                </a:extLst>
              </p:cNvPr>
              <p:cNvSpPr/>
              <p:nvPr/>
            </p:nvSpPr>
            <p:spPr>
              <a:xfrm>
                <a:off x="5511253" y="2416353"/>
                <a:ext cx="11338" cy="10674"/>
              </a:xfrm>
              <a:custGeom>
                <a:avLst/>
                <a:gdLst>
                  <a:gd name="connsiteX0" fmla="*/ 3240 w 11338"/>
                  <a:gd name="connsiteY0" fmla="*/ 276 h 10674"/>
                  <a:gd name="connsiteX1" fmla="*/ 8099 w 11338"/>
                  <a:gd name="connsiteY1" fmla="*/ 10399 h 10674"/>
                  <a:gd name="connsiteX2" fmla="*/ 3240 w 11338"/>
                  <a:gd name="connsiteY2" fmla="*/ 276 h 10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38" h="10674">
                    <a:moveTo>
                      <a:pt x="3240" y="276"/>
                    </a:moveTo>
                    <a:cubicBezTo>
                      <a:pt x="-3645" y="2705"/>
                      <a:pt x="1620" y="12424"/>
                      <a:pt x="8099" y="10399"/>
                    </a:cubicBezTo>
                    <a:cubicBezTo>
                      <a:pt x="14983" y="7970"/>
                      <a:pt x="9719" y="-1749"/>
                      <a:pt x="3240" y="276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42" name="شكل حر: شكل 3541">
                <a:extLst>
                  <a:ext uri="{FF2B5EF4-FFF2-40B4-BE49-F238E27FC236}">
                    <a16:creationId xmlns:a16="http://schemas.microsoft.com/office/drawing/2014/main" id="{8232864A-8249-2E0E-902F-184A30B54FEA}"/>
                  </a:ext>
                </a:extLst>
              </p:cNvPr>
              <p:cNvSpPr/>
              <p:nvPr/>
            </p:nvSpPr>
            <p:spPr>
              <a:xfrm>
                <a:off x="5688754" y="2195194"/>
                <a:ext cx="46960" cy="52355"/>
              </a:xfrm>
              <a:custGeom>
                <a:avLst/>
                <a:gdLst>
                  <a:gd name="connsiteX0" fmla="*/ 35502 w 46960"/>
                  <a:gd name="connsiteY0" fmla="*/ 4382 h 52355"/>
                  <a:gd name="connsiteX1" fmla="*/ 23759 w 46960"/>
                  <a:gd name="connsiteY1" fmla="*/ 2762 h 52355"/>
                  <a:gd name="connsiteX2" fmla="*/ 16065 w 46960"/>
                  <a:gd name="connsiteY2" fmla="*/ 738 h 52355"/>
                  <a:gd name="connsiteX3" fmla="*/ 272 w 46960"/>
                  <a:gd name="connsiteY3" fmla="*/ 40018 h 52355"/>
                  <a:gd name="connsiteX4" fmla="*/ 12015 w 46960"/>
                  <a:gd name="connsiteY4" fmla="*/ 52166 h 52355"/>
                  <a:gd name="connsiteX5" fmla="*/ 31858 w 46960"/>
                  <a:gd name="connsiteY5" fmla="*/ 44472 h 52355"/>
                  <a:gd name="connsiteX6" fmla="*/ 35097 w 46960"/>
                  <a:gd name="connsiteY6" fmla="*/ 4382 h 5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960" h="52355">
                    <a:moveTo>
                      <a:pt x="35502" y="4382"/>
                    </a:moveTo>
                    <a:cubicBezTo>
                      <a:pt x="31048" y="2762"/>
                      <a:pt x="27403" y="2357"/>
                      <a:pt x="23759" y="2762"/>
                    </a:cubicBezTo>
                    <a:cubicBezTo>
                      <a:pt x="22544" y="333"/>
                      <a:pt x="18899" y="-882"/>
                      <a:pt x="16065" y="738"/>
                    </a:cubicBezTo>
                    <a:cubicBezTo>
                      <a:pt x="4321" y="7217"/>
                      <a:pt x="-1348" y="27059"/>
                      <a:pt x="272" y="40018"/>
                    </a:cubicBezTo>
                    <a:cubicBezTo>
                      <a:pt x="1486" y="46092"/>
                      <a:pt x="5536" y="51356"/>
                      <a:pt x="12015" y="52166"/>
                    </a:cubicBezTo>
                    <a:cubicBezTo>
                      <a:pt x="19304" y="53381"/>
                      <a:pt x="26593" y="48521"/>
                      <a:pt x="31858" y="44472"/>
                    </a:cubicBezTo>
                    <a:cubicBezTo>
                      <a:pt x="44816" y="34753"/>
                      <a:pt x="56560" y="12076"/>
                      <a:pt x="35097" y="4382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43" name="شكل حر: شكل 3542">
                <a:extLst>
                  <a:ext uri="{FF2B5EF4-FFF2-40B4-BE49-F238E27FC236}">
                    <a16:creationId xmlns:a16="http://schemas.microsoft.com/office/drawing/2014/main" id="{4FA22BE2-7C2A-AD97-6CDE-1909DFFCB13D}"/>
                  </a:ext>
                </a:extLst>
              </p:cNvPr>
              <p:cNvSpPr/>
              <p:nvPr/>
            </p:nvSpPr>
            <p:spPr>
              <a:xfrm>
                <a:off x="5736028" y="2211623"/>
                <a:ext cx="25786" cy="29257"/>
              </a:xfrm>
              <a:custGeom>
                <a:avLst/>
                <a:gdLst>
                  <a:gd name="connsiteX0" fmla="*/ 13336 w 25786"/>
                  <a:gd name="connsiteY0" fmla="*/ 101 h 29257"/>
                  <a:gd name="connsiteX1" fmla="*/ 6856 w 25786"/>
                  <a:gd name="connsiteY1" fmla="*/ 2531 h 29257"/>
                  <a:gd name="connsiteX2" fmla="*/ 4832 w 25786"/>
                  <a:gd name="connsiteY2" fmla="*/ 9415 h 29257"/>
                  <a:gd name="connsiteX3" fmla="*/ 4022 w 25786"/>
                  <a:gd name="connsiteY3" fmla="*/ 10225 h 29257"/>
                  <a:gd name="connsiteX4" fmla="*/ 782 w 25786"/>
                  <a:gd name="connsiteY4" fmla="*/ 23993 h 29257"/>
                  <a:gd name="connsiteX5" fmla="*/ 7666 w 25786"/>
                  <a:gd name="connsiteY5" fmla="*/ 29258 h 29257"/>
                  <a:gd name="connsiteX6" fmla="*/ 25079 w 25786"/>
                  <a:gd name="connsiteY6" fmla="*/ 17109 h 29257"/>
                  <a:gd name="connsiteX7" fmla="*/ 13741 w 25786"/>
                  <a:gd name="connsiteY7" fmla="*/ 506 h 2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786" h="29257">
                    <a:moveTo>
                      <a:pt x="13336" y="101"/>
                    </a:moveTo>
                    <a:cubicBezTo>
                      <a:pt x="10906" y="-304"/>
                      <a:pt x="8476" y="506"/>
                      <a:pt x="6856" y="2531"/>
                    </a:cubicBezTo>
                    <a:cubicBezTo>
                      <a:pt x="4832" y="4556"/>
                      <a:pt x="4427" y="6985"/>
                      <a:pt x="4832" y="9415"/>
                    </a:cubicBezTo>
                    <a:cubicBezTo>
                      <a:pt x="4832" y="9415"/>
                      <a:pt x="4427" y="9415"/>
                      <a:pt x="4022" y="10225"/>
                    </a:cubicBezTo>
                    <a:cubicBezTo>
                      <a:pt x="-28" y="13465"/>
                      <a:pt x="-838" y="19134"/>
                      <a:pt x="782" y="23993"/>
                    </a:cubicBezTo>
                    <a:cubicBezTo>
                      <a:pt x="1997" y="26828"/>
                      <a:pt x="4427" y="29258"/>
                      <a:pt x="7666" y="29258"/>
                    </a:cubicBezTo>
                    <a:cubicBezTo>
                      <a:pt x="15360" y="29258"/>
                      <a:pt x="22649" y="24398"/>
                      <a:pt x="25079" y="17109"/>
                    </a:cubicBezTo>
                    <a:cubicBezTo>
                      <a:pt x="27914" y="8605"/>
                      <a:pt x="21839" y="2126"/>
                      <a:pt x="13741" y="506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44" name="شكل حر: شكل 3543">
                <a:extLst>
                  <a:ext uri="{FF2B5EF4-FFF2-40B4-BE49-F238E27FC236}">
                    <a16:creationId xmlns:a16="http://schemas.microsoft.com/office/drawing/2014/main" id="{BE73D2D8-F457-0416-938C-F0B2B5685723}"/>
                  </a:ext>
                </a:extLst>
              </p:cNvPr>
              <p:cNvSpPr/>
              <p:nvPr/>
            </p:nvSpPr>
            <p:spPr>
              <a:xfrm>
                <a:off x="5721793" y="2243755"/>
                <a:ext cx="12829" cy="13610"/>
              </a:xfrm>
              <a:custGeom>
                <a:avLst/>
                <a:gdLst>
                  <a:gd name="connsiteX0" fmla="*/ 3273 w 12829"/>
                  <a:gd name="connsiteY0" fmla="*/ 1580 h 13610"/>
                  <a:gd name="connsiteX1" fmla="*/ 1654 w 12829"/>
                  <a:gd name="connsiteY1" fmla="*/ 3200 h 13610"/>
                  <a:gd name="connsiteX2" fmla="*/ 4083 w 12829"/>
                  <a:gd name="connsiteY2" fmla="*/ 13323 h 13610"/>
                  <a:gd name="connsiteX3" fmla="*/ 11777 w 12829"/>
                  <a:gd name="connsiteY3" fmla="*/ 8464 h 13610"/>
                  <a:gd name="connsiteX4" fmla="*/ 12587 w 12829"/>
                  <a:gd name="connsiteY4" fmla="*/ 6844 h 13610"/>
                  <a:gd name="connsiteX5" fmla="*/ 3678 w 12829"/>
                  <a:gd name="connsiteY5" fmla="*/ 1580 h 13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29" h="13610">
                    <a:moveTo>
                      <a:pt x="3273" y="1580"/>
                    </a:moveTo>
                    <a:cubicBezTo>
                      <a:pt x="3273" y="1580"/>
                      <a:pt x="2058" y="2795"/>
                      <a:pt x="1654" y="3200"/>
                    </a:cubicBezTo>
                    <a:cubicBezTo>
                      <a:pt x="-1181" y="6439"/>
                      <a:pt x="-371" y="12109"/>
                      <a:pt x="4083" y="13323"/>
                    </a:cubicBezTo>
                    <a:cubicBezTo>
                      <a:pt x="8133" y="14538"/>
                      <a:pt x="11372" y="11704"/>
                      <a:pt x="11777" y="8464"/>
                    </a:cubicBezTo>
                    <a:cubicBezTo>
                      <a:pt x="11777" y="8059"/>
                      <a:pt x="12182" y="7654"/>
                      <a:pt x="12587" y="6844"/>
                    </a:cubicBezTo>
                    <a:cubicBezTo>
                      <a:pt x="14207" y="1985"/>
                      <a:pt x="7323" y="-2470"/>
                      <a:pt x="3678" y="1580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45" name="شكل حر: شكل 3544">
                <a:extLst>
                  <a:ext uri="{FF2B5EF4-FFF2-40B4-BE49-F238E27FC236}">
                    <a16:creationId xmlns:a16="http://schemas.microsoft.com/office/drawing/2014/main" id="{86FD4C90-0245-9E51-030C-22B586DA958D}"/>
                  </a:ext>
                </a:extLst>
              </p:cNvPr>
              <p:cNvSpPr/>
              <p:nvPr/>
            </p:nvSpPr>
            <p:spPr>
              <a:xfrm>
                <a:off x="5851230" y="2313771"/>
                <a:ext cx="28901" cy="30916"/>
              </a:xfrm>
              <a:custGeom>
                <a:avLst/>
                <a:gdLst>
                  <a:gd name="connsiteX0" fmla="*/ 23667 w 28901"/>
                  <a:gd name="connsiteY0" fmla="*/ 19842 h 30916"/>
                  <a:gd name="connsiteX1" fmla="*/ 22452 w 28901"/>
                  <a:gd name="connsiteY1" fmla="*/ 20652 h 30916"/>
                  <a:gd name="connsiteX2" fmla="*/ 11924 w 28901"/>
                  <a:gd name="connsiteY2" fmla="*/ 0 h 30916"/>
                  <a:gd name="connsiteX3" fmla="*/ 4229 w 28901"/>
                  <a:gd name="connsiteY3" fmla="*/ 4454 h 30916"/>
                  <a:gd name="connsiteX4" fmla="*/ 1395 w 28901"/>
                  <a:gd name="connsiteY4" fmla="*/ 6884 h 30916"/>
                  <a:gd name="connsiteX5" fmla="*/ 180 w 28901"/>
                  <a:gd name="connsiteY5" fmla="*/ 9314 h 30916"/>
                  <a:gd name="connsiteX6" fmla="*/ 180 w 28901"/>
                  <a:gd name="connsiteY6" fmla="*/ 14173 h 30916"/>
                  <a:gd name="connsiteX7" fmla="*/ 2610 w 28901"/>
                  <a:gd name="connsiteY7" fmla="*/ 21057 h 30916"/>
                  <a:gd name="connsiteX8" fmla="*/ 13948 w 28901"/>
                  <a:gd name="connsiteY8" fmla="*/ 30776 h 30916"/>
                  <a:gd name="connsiteX9" fmla="*/ 21237 w 28901"/>
                  <a:gd name="connsiteY9" fmla="*/ 25917 h 30916"/>
                  <a:gd name="connsiteX10" fmla="*/ 26097 w 28901"/>
                  <a:gd name="connsiteY10" fmla="*/ 27537 h 30916"/>
                  <a:gd name="connsiteX11" fmla="*/ 23262 w 28901"/>
                  <a:gd name="connsiteY11" fmla="*/ 19438 h 30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901" h="30916">
                    <a:moveTo>
                      <a:pt x="23667" y="19842"/>
                    </a:moveTo>
                    <a:cubicBezTo>
                      <a:pt x="23667" y="19842"/>
                      <a:pt x="22857" y="19842"/>
                      <a:pt x="22452" y="20652"/>
                    </a:cubicBezTo>
                    <a:cubicBezTo>
                      <a:pt x="22452" y="12148"/>
                      <a:pt x="21237" y="810"/>
                      <a:pt x="11924" y="0"/>
                    </a:cubicBezTo>
                    <a:cubicBezTo>
                      <a:pt x="7874" y="0"/>
                      <a:pt x="5444" y="1620"/>
                      <a:pt x="4229" y="4454"/>
                    </a:cubicBezTo>
                    <a:cubicBezTo>
                      <a:pt x="3015" y="4859"/>
                      <a:pt x="2205" y="5669"/>
                      <a:pt x="1395" y="6884"/>
                    </a:cubicBezTo>
                    <a:cubicBezTo>
                      <a:pt x="990" y="7694"/>
                      <a:pt x="585" y="8504"/>
                      <a:pt x="180" y="9314"/>
                    </a:cubicBezTo>
                    <a:cubicBezTo>
                      <a:pt x="-225" y="10934"/>
                      <a:pt x="180" y="12958"/>
                      <a:pt x="180" y="14173"/>
                    </a:cubicBezTo>
                    <a:cubicBezTo>
                      <a:pt x="585" y="16603"/>
                      <a:pt x="1800" y="19033"/>
                      <a:pt x="2610" y="21057"/>
                    </a:cubicBezTo>
                    <a:cubicBezTo>
                      <a:pt x="5039" y="25917"/>
                      <a:pt x="8684" y="29561"/>
                      <a:pt x="13948" y="30776"/>
                    </a:cubicBezTo>
                    <a:cubicBezTo>
                      <a:pt x="17188" y="31586"/>
                      <a:pt x="20023" y="28751"/>
                      <a:pt x="21237" y="25917"/>
                    </a:cubicBezTo>
                    <a:cubicBezTo>
                      <a:pt x="22047" y="27537"/>
                      <a:pt x="24072" y="28346"/>
                      <a:pt x="26097" y="27537"/>
                    </a:cubicBezTo>
                    <a:cubicBezTo>
                      <a:pt x="31361" y="25512"/>
                      <a:pt x="28526" y="17818"/>
                      <a:pt x="23262" y="19438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46" name="شكل حر: شكل 3545">
                <a:extLst>
                  <a:ext uri="{FF2B5EF4-FFF2-40B4-BE49-F238E27FC236}">
                    <a16:creationId xmlns:a16="http://schemas.microsoft.com/office/drawing/2014/main" id="{BDEA5E25-919D-5DBE-D68F-6112AFF44949}"/>
                  </a:ext>
                </a:extLst>
              </p:cNvPr>
              <p:cNvSpPr/>
              <p:nvPr/>
            </p:nvSpPr>
            <p:spPr>
              <a:xfrm>
                <a:off x="5962168" y="2297976"/>
                <a:ext cx="47892" cy="61104"/>
              </a:xfrm>
              <a:custGeom>
                <a:avLst/>
                <a:gdLst>
                  <a:gd name="connsiteX0" fmla="*/ 13562 w 47892"/>
                  <a:gd name="connsiteY0" fmla="*/ 8911 h 61104"/>
                  <a:gd name="connsiteX1" fmla="*/ 4248 w 47892"/>
                  <a:gd name="connsiteY1" fmla="*/ 57100 h 61104"/>
                  <a:gd name="connsiteX2" fmla="*/ 13157 w 47892"/>
                  <a:gd name="connsiteY2" fmla="*/ 60745 h 61104"/>
                  <a:gd name="connsiteX3" fmla="*/ 19636 w 47892"/>
                  <a:gd name="connsiteY3" fmla="*/ 57505 h 61104"/>
                  <a:gd name="connsiteX4" fmla="*/ 38264 w 47892"/>
                  <a:gd name="connsiteY4" fmla="*/ 38877 h 61104"/>
                  <a:gd name="connsiteX5" fmla="*/ 47173 w 47892"/>
                  <a:gd name="connsiteY5" fmla="*/ 11341 h 61104"/>
                  <a:gd name="connsiteX6" fmla="*/ 13562 w 47892"/>
                  <a:gd name="connsiteY6" fmla="*/ 9316 h 61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892" h="61104">
                    <a:moveTo>
                      <a:pt x="13562" y="8911"/>
                    </a:moveTo>
                    <a:cubicBezTo>
                      <a:pt x="-2231" y="18225"/>
                      <a:pt x="-2636" y="41712"/>
                      <a:pt x="4248" y="57100"/>
                    </a:cubicBezTo>
                    <a:cubicBezTo>
                      <a:pt x="5463" y="59935"/>
                      <a:pt x="9917" y="61959"/>
                      <a:pt x="13157" y="60745"/>
                    </a:cubicBezTo>
                    <a:cubicBezTo>
                      <a:pt x="15182" y="59935"/>
                      <a:pt x="17611" y="58720"/>
                      <a:pt x="19636" y="57505"/>
                    </a:cubicBezTo>
                    <a:cubicBezTo>
                      <a:pt x="28545" y="55075"/>
                      <a:pt x="34619" y="46166"/>
                      <a:pt x="38264" y="38877"/>
                    </a:cubicBezTo>
                    <a:cubicBezTo>
                      <a:pt x="43933" y="31183"/>
                      <a:pt x="50007" y="21465"/>
                      <a:pt x="47173" y="11341"/>
                    </a:cubicBezTo>
                    <a:cubicBezTo>
                      <a:pt x="43123" y="-4857"/>
                      <a:pt x="20446" y="-2023"/>
                      <a:pt x="13562" y="9316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47" name="شكل حر: شكل 3546">
                <a:extLst>
                  <a:ext uri="{FF2B5EF4-FFF2-40B4-BE49-F238E27FC236}">
                    <a16:creationId xmlns:a16="http://schemas.microsoft.com/office/drawing/2014/main" id="{C87765D5-B177-F9F4-9840-D328486265C4}"/>
                  </a:ext>
                </a:extLst>
              </p:cNvPr>
              <p:cNvSpPr/>
              <p:nvPr/>
            </p:nvSpPr>
            <p:spPr>
              <a:xfrm>
                <a:off x="6003671" y="2321615"/>
                <a:ext cx="22092" cy="31216"/>
              </a:xfrm>
              <a:custGeom>
                <a:avLst/>
                <a:gdLst>
                  <a:gd name="connsiteX0" fmla="*/ 10124 w 22092"/>
                  <a:gd name="connsiteY0" fmla="*/ 255 h 31216"/>
                  <a:gd name="connsiteX1" fmla="*/ 6074 w 22092"/>
                  <a:gd name="connsiteY1" fmla="*/ 6734 h 31216"/>
                  <a:gd name="connsiteX2" fmla="*/ 5264 w 22092"/>
                  <a:gd name="connsiteY2" fmla="*/ 7544 h 31216"/>
                  <a:gd name="connsiteX3" fmla="*/ 0 w 22092"/>
                  <a:gd name="connsiteY3" fmla="*/ 22932 h 31216"/>
                  <a:gd name="connsiteX4" fmla="*/ 10934 w 22092"/>
                  <a:gd name="connsiteY4" fmla="*/ 30221 h 31216"/>
                  <a:gd name="connsiteX5" fmla="*/ 20652 w 22092"/>
                  <a:gd name="connsiteY5" fmla="*/ 18073 h 31216"/>
                  <a:gd name="connsiteX6" fmla="*/ 21867 w 22092"/>
                  <a:gd name="connsiteY6" fmla="*/ 7544 h 31216"/>
                  <a:gd name="connsiteX7" fmla="*/ 10124 w 22092"/>
                  <a:gd name="connsiteY7" fmla="*/ 255 h 3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092" h="31216">
                    <a:moveTo>
                      <a:pt x="10124" y="255"/>
                    </a:moveTo>
                    <a:cubicBezTo>
                      <a:pt x="6884" y="1065"/>
                      <a:pt x="5669" y="3900"/>
                      <a:pt x="6074" y="6734"/>
                    </a:cubicBezTo>
                    <a:cubicBezTo>
                      <a:pt x="6074" y="6734"/>
                      <a:pt x="5669" y="6734"/>
                      <a:pt x="5264" y="7544"/>
                    </a:cubicBezTo>
                    <a:cubicBezTo>
                      <a:pt x="2025" y="11999"/>
                      <a:pt x="0" y="17668"/>
                      <a:pt x="0" y="22932"/>
                    </a:cubicBezTo>
                    <a:cubicBezTo>
                      <a:pt x="0" y="28196"/>
                      <a:pt x="6074" y="33461"/>
                      <a:pt x="10934" y="30221"/>
                    </a:cubicBezTo>
                    <a:cubicBezTo>
                      <a:pt x="15388" y="27387"/>
                      <a:pt x="18628" y="22932"/>
                      <a:pt x="20652" y="18073"/>
                    </a:cubicBezTo>
                    <a:cubicBezTo>
                      <a:pt x="22272" y="14833"/>
                      <a:pt x="22272" y="11189"/>
                      <a:pt x="21867" y="7544"/>
                    </a:cubicBezTo>
                    <a:cubicBezTo>
                      <a:pt x="21057" y="2280"/>
                      <a:pt x="14983" y="-960"/>
                      <a:pt x="10124" y="255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48" name="شكل حر: شكل 3547">
                <a:extLst>
                  <a:ext uri="{FF2B5EF4-FFF2-40B4-BE49-F238E27FC236}">
                    <a16:creationId xmlns:a16="http://schemas.microsoft.com/office/drawing/2014/main" id="{0B4C6A02-AA74-6800-862C-161393C83874}"/>
                  </a:ext>
                </a:extLst>
              </p:cNvPr>
              <p:cNvSpPr/>
              <p:nvPr/>
            </p:nvSpPr>
            <p:spPr>
              <a:xfrm>
                <a:off x="5920037" y="2142883"/>
                <a:ext cx="51614" cy="54929"/>
              </a:xfrm>
              <a:custGeom>
                <a:avLst/>
                <a:gdLst>
                  <a:gd name="connsiteX0" fmla="*/ 32206 w 51614"/>
                  <a:gd name="connsiteY0" fmla="*/ 0 h 54929"/>
                  <a:gd name="connsiteX1" fmla="*/ 9933 w 51614"/>
                  <a:gd name="connsiteY1" fmla="*/ 10124 h 54929"/>
                  <a:gd name="connsiteX2" fmla="*/ 3454 w 51614"/>
                  <a:gd name="connsiteY2" fmla="*/ 21057 h 54929"/>
                  <a:gd name="connsiteX3" fmla="*/ 11553 w 51614"/>
                  <a:gd name="connsiteY3" fmla="*/ 54263 h 54929"/>
                  <a:gd name="connsiteX4" fmla="*/ 39900 w 51614"/>
                  <a:gd name="connsiteY4" fmla="*/ 38470 h 54929"/>
                  <a:gd name="connsiteX5" fmla="*/ 51238 w 51614"/>
                  <a:gd name="connsiteY5" fmla="*/ 11339 h 54929"/>
                  <a:gd name="connsiteX6" fmla="*/ 32610 w 51614"/>
                  <a:gd name="connsiteY6" fmla="*/ 0 h 54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614" h="54929">
                    <a:moveTo>
                      <a:pt x="32206" y="0"/>
                    </a:moveTo>
                    <a:cubicBezTo>
                      <a:pt x="24107" y="0"/>
                      <a:pt x="15603" y="4049"/>
                      <a:pt x="9933" y="10124"/>
                    </a:cubicBezTo>
                    <a:cubicBezTo>
                      <a:pt x="6694" y="13363"/>
                      <a:pt x="4669" y="17008"/>
                      <a:pt x="3454" y="21057"/>
                    </a:cubicBezTo>
                    <a:cubicBezTo>
                      <a:pt x="-2215" y="32801"/>
                      <a:pt x="-1810" y="50214"/>
                      <a:pt x="11553" y="54263"/>
                    </a:cubicBezTo>
                    <a:cubicBezTo>
                      <a:pt x="22892" y="57908"/>
                      <a:pt x="33420" y="45759"/>
                      <a:pt x="39900" y="38470"/>
                    </a:cubicBezTo>
                    <a:cubicBezTo>
                      <a:pt x="46784" y="31181"/>
                      <a:pt x="53263" y="21867"/>
                      <a:pt x="51238" y="11339"/>
                    </a:cubicBezTo>
                    <a:cubicBezTo>
                      <a:pt x="49618" y="3240"/>
                      <a:pt x="39900" y="0"/>
                      <a:pt x="32610" y="0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49" name="شكل حر: شكل 3548">
                <a:extLst>
                  <a:ext uri="{FF2B5EF4-FFF2-40B4-BE49-F238E27FC236}">
                    <a16:creationId xmlns:a16="http://schemas.microsoft.com/office/drawing/2014/main" id="{C4667D46-1CAC-DEBF-398B-27BA423E431B}"/>
                  </a:ext>
                </a:extLst>
              </p:cNvPr>
              <p:cNvSpPr/>
              <p:nvPr/>
            </p:nvSpPr>
            <p:spPr>
              <a:xfrm>
                <a:off x="5967750" y="2153007"/>
                <a:ext cx="27591" cy="28244"/>
              </a:xfrm>
              <a:custGeom>
                <a:avLst/>
                <a:gdLst>
                  <a:gd name="connsiteX0" fmla="*/ 18508 w 27591"/>
                  <a:gd name="connsiteY0" fmla="*/ 0 h 28244"/>
                  <a:gd name="connsiteX1" fmla="*/ 11624 w 27591"/>
                  <a:gd name="connsiteY1" fmla="*/ 3645 h 28244"/>
                  <a:gd name="connsiteX2" fmla="*/ 285 w 27591"/>
                  <a:gd name="connsiteY2" fmla="*/ 18628 h 28244"/>
                  <a:gd name="connsiteX3" fmla="*/ 5550 w 27591"/>
                  <a:gd name="connsiteY3" fmla="*/ 27537 h 28244"/>
                  <a:gd name="connsiteX4" fmla="*/ 21748 w 27591"/>
                  <a:gd name="connsiteY4" fmla="*/ 24702 h 28244"/>
                  <a:gd name="connsiteX5" fmla="*/ 27417 w 27591"/>
                  <a:gd name="connsiteY5" fmla="*/ 9314 h 28244"/>
                  <a:gd name="connsiteX6" fmla="*/ 18913 w 27591"/>
                  <a:gd name="connsiteY6" fmla="*/ 405 h 28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591" h="28244">
                    <a:moveTo>
                      <a:pt x="18508" y="0"/>
                    </a:moveTo>
                    <a:cubicBezTo>
                      <a:pt x="15673" y="0"/>
                      <a:pt x="13244" y="1215"/>
                      <a:pt x="11624" y="3645"/>
                    </a:cubicBezTo>
                    <a:cubicBezTo>
                      <a:pt x="6765" y="7694"/>
                      <a:pt x="2310" y="12553"/>
                      <a:pt x="285" y="18628"/>
                    </a:cubicBezTo>
                    <a:cubicBezTo>
                      <a:pt x="-929" y="22272"/>
                      <a:pt x="1905" y="26727"/>
                      <a:pt x="5550" y="27537"/>
                    </a:cubicBezTo>
                    <a:cubicBezTo>
                      <a:pt x="10814" y="28751"/>
                      <a:pt x="17293" y="28751"/>
                      <a:pt x="21748" y="24702"/>
                    </a:cubicBezTo>
                    <a:cubicBezTo>
                      <a:pt x="26202" y="20652"/>
                      <a:pt x="28227" y="14983"/>
                      <a:pt x="27417" y="9314"/>
                    </a:cubicBezTo>
                    <a:cubicBezTo>
                      <a:pt x="26607" y="4454"/>
                      <a:pt x="23772" y="810"/>
                      <a:pt x="18913" y="405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50" name="شكل حر: شكل 3549">
                <a:extLst>
                  <a:ext uri="{FF2B5EF4-FFF2-40B4-BE49-F238E27FC236}">
                    <a16:creationId xmlns:a16="http://schemas.microsoft.com/office/drawing/2014/main" id="{812ED63B-539B-8C4A-0A82-D6B74EDA0076}"/>
                  </a:ext>
                </a:extLst>
              </p:cNvPr>
              <p:cNvSpPr/>
              <p:nvPr/>
            </p:nvSpPr>
            <p:spPr>
              <a:xfrm>
                <a:off x="5954848" y="2183673"/>
                <a:ext cx="29701" cy="26795"/>
              </a:xfrm>
              <a:custGeom>
                <a:avLst/>
                <a:gdLst>
                  <a:gd name="connsiteX0" fmla="*/ 20071 w 29701"/>
                  <a:gd name="connsiteY0" fmla="*/ 1324 h 26795"/>
                  <a:gd name="connsiteX1" fmla="*/ 7923 w 29701"/>
                  <a:gd name="connsiteY1" fmla="*/ 10638 h 26795"/>
                  <a:gd name="connsiteX2" fmla="*/ 3468 w 29701"/>
                  <a:gd name="connsiteY2" fmla="*/ 13068 h 26795"/>
                  <a:gd name="connsiteX3" fmla="*/ 1444 w 29701"/>
                  <a:gd name="connsiteY3" fmla="*/ 15903 h 26795"/>
                  <a:gd name="connsiteX4" fmla="*/ 10757 w 29701"/>
                  <a:gd name="connsiteY4" fmla="*/ 26026 h 26795"/>
                  <a:gd name="connsiteX5" fmla="*/ 27360 w 29701"/>
                  <a:gd name="connsiteY5" fmla="*/ 11043 h 26795"/>
                  <a:gd name="connsiteX6" fmla="*/ 19666 w 29701"/>
                  <a:gd name="connsiteY6" fmla="*/ 1324 h 26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701" h="26795">
                    <a:moveTo>
                      <a:pt x="20071" y="1324"/>
                    </a:moveTo>
                    <a:cubicBezTo>
                      <a:pt x="16022" y="4159"/>
                      <a:pt x="11972" y="7804"/>
                      <a:pt x="7923" y="10638"/>
                    </a:cubicBezTo>
                    <a:cubicBezTo>
                      <a:pt x="6303" y="10638"/>
                      <a:pt x="4683" y="11448"/>
                      <a:pt x="3468" y="13068"/>
                    </a:cubicBezTo>
                    <a:cubicBezTo>
                      <a:pt x="2659" y="14283"/>
                      <a:pt x="1849" y="15093"/>
                      <a:pt x="1444" y="15903"/>
                    </a:cubicBezTo>
                    <a:cubicBezTo>
                      <a:pt x="-3416" y="21572"/>
                      <a:pt x="5088" y="29266"/>
                      <a:pt x="10757" y="26026"/>
                    </a:cubicBezTo>
                    <a:cubicBezTo>
                      <a:pt x="17642" y="22382"/>
                      <a:pt x="21691" y="15903"/>
                      <a:pt x="27360" y="11043"/>
                    </a:cubicBezTo>
                    <a:cubicBezTo>
                      <a:pt x="33435" y="6184"/>
                      <a:pt x="26550" y="-3535"/>
                      <a:pt x="19666" y="1324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51" name="شكل حر: شكل 3550">
                <a:extLst>
                  <a:ext uri="{FF2B5EF4-FFF2-40B4-BE49-F238E27FC236}">
                    <a16:creationId xmlns:a16="http://schemas.microsoft.com/office/drawing/2014/main" id="{C5286EDD-F096-0D43-3FCE-25A6E2407B93}"/>
                  </a:ext>
                </a:extLst>
              </p:cNvPr>
              <p:cNvSpPr/>
              <p:nvPr/>
            </p:nvSpPr>
            <p:spPr>
              <a:xfrm>
                <a:off x="6069014" y="2093350"/>
                <a:ext cx="29819" cy="30561"/>
              </a:xfrm>
              <a:custGeom>
                <a:avLst/>
                <a:gdLst>
                  <a:gd name="connsiteX0" fmla="*/ 22531 w 29819"/>
                  <a:gd name="connsiteY0" fmla="*/ 130 h 30561"/>
                  <a:gd name="connsiteX1" fmla="*/ 7143 w 29819"/>
                  <a:gd name="connsiteY1" fmla="*/ 3369 h 30561"/>
                  <a:gd name="connsiteX2" fmla="*/ 1068 w 29819"/>
                  <a:gd name="connsiteY2" fmla="*/ 15518 h 30561"/>
                  <a:gd name="connsiteX3" fmla="*/ 1068 w 29819"/>
                  <a:gd name="connsiteY3" fmla="*/ 25641 h 30561"/>
                  <a:gd name="connsiteX4" fmla="*/ 11597 w 29819"/>
                  <a:gd name="connsiteY4" fmla="*/ 30501 h 30561"/>
                  <a:gd name="connsiteX5" fmla="*/ 29820 w 29819"/>
                  <a:gd name="connsiteY5" fmla="*/ 7419 h 30561"/>
                  <a:gd name="connsiteX6" fmla="*/ 22936 w 29819"/>
                  <a:gd name="connsiteY6" fmla="*/ 130 h 3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819" h="30561">
                    <a:moveTo>
                      <a:pt x="22531" y="130"/>
                    </a:moveTo>
                    <a:cubicBezTo>
                      <a:pt x="16861" y="-275"/>
                      <a:pt x="11597" y="130"/>
                      <a:pt x="7143" y="3369"/>
                    </a:cubicBezTo>
                    <a:cubicBezTo>
                      <a:pt x="3093" y="6204"/>
                      <a:pt x="663" y="10658"/>
                      <a:pt x="1068" y="15518"/>
                    </a:cubicBezTo>
                    <a:cubicBezTo>
                      <a:pt x="-146" y="18757"/>
                      <a:pt x="-551" y="21997"/>
                      <a:pt x="1068" y="25641"/>
                    </a:cubicBezTo>
                    <a:cubicBezTo>
                      <a:pt x="3093" y="29286"/>
                      <a:pt x="7548" y="30906"/>
                      <a:pt x="11597" y="30501"/>
                    </a:cubicBezTo>
                    <a:cubicBezTo>
                      <a:pt x="22936" y="28881"/>
                      <a:pt x="29415" y="18352"/>
                      <a:pt x="29820" y="7419"/>
                    </a:cubicBezTo>
                    <a:cubicBezTo>
                      <a:pt x="29820" y="3369"/>
                      <a:pt x="26985" y="535"/>
                      <a:pt x="22936" y="130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3552" name="رسم 12">
                <a:extLst>
                  <a:ext uri="{FF2B5EF4-FFF2-40B4-BE49-F238E27FC236}">
                    <a16:creationId xmlns:a16="http://schemas.microsoft.com/office/drawing/2014/main" id="{B24A48E1-2880-FCF0-1DCE-D469B11D8E70}"/>
                  </a:ext>
                </a:extLst>
              </p:cNvPr>
              <p:cNvGrpSpPr/>
              <p:nvPr/>
            </p:nvGrpSpPr>
            <p:grpSpPr>
              <a:xfrm>
                <a:off x="6080207" y="2127442"/>
                <a:ext cx="12197" cy="13011"/>
                <a:chOff x="6080207" y="2127442"/>
                <a:chExt cx="12197" cy="13011"/>
              </a:xfrm>
              <a:solidFill>
                <a:srgbClr val="E8E4C2"/>
              </a:solidFill>
            </p:grpSpPr>
            <p:sp>
              <p:nvSpPr>
                <p:cNvPr id="3608" name="شكل حر: شكل 3607">
                  <a:extLst>
                    <a:ext uri="{FF2B5EF4-FFF2-40B4-BE49-F238E27FC236}">
                      <a16:creationId xmlns:a16="http://schemas.microsoft.com/office/drawing/2014/main" id="{0538BFAF-C62B-C5A8-5E63-728B55149721}"/>
                    </a:ext>
                  </a:extLst>
                </p:cNvPr>
                <p:cNvSpPr/>
                <p:nvPr/>
              </p:nvSpPr>
              <p:spPr>
                <a:xfrm>
                  <a:off x="6080207" y="2127442"/>
                  <a:ext cx="12197" cy="13011"/>
                </a:xfrm>
                <a:custGeom>
                  <a:avLst/>
                  <a:gdLst>
                    <a:gd name="connsiteX0" fmla="*/ 10934 w 12197"/>
                    <a:gd name="connsiteY0" fmla="*/ 2483 h 13011"/>
                    <a:gd name="connsiteX1" fmla="*/ 810 w 12197"/>
                    <a:gd name="connsiteY1" fmla="*/ 2078 h 13011"/>
                    <a:gd name="connsiteX2" fmla="*/ 0 w 12197"/>
                    <a:gd name="connsiteY2" fmla="*/ 2483 h 13011"/>
                    <a:gd name="connsiteX3" fmla="*/ 0 w 12197"/>
                    <a:gd name="connsiteY3" fmla="*/ 2483 h 13011"/>
                    <a:gd name="connsiteX4" fmla="*/ 0 w 12197"/>
                    <a:gd name="connsiteY4" fmla="*/ 2483 h 13011"/>
                    <a:gd name="connsiteX5" fmla="*/ 405 w 12197"/>
                    <a:gd name="connsiteY5" fmla="*/ 2483 h 13011"/>
                    <a:gd name="connsiteX6" fmla="*/ 405 w 12197"/>
                    <a:gd name="connsiteY6" fmla="*/ 2483 h 13011"/>
                    <a:gd name="connsiteX7" fmla="*/ 405 w 12197"/>
                    <a:gd name="connsiteY7" fmla="*/ 2483 h 13011"/>
                    <a:gd name="connsiteX8" fmla="*/ 405 w 12197"/>
                    <a:gd name="connsiteY8" fmla="*/ 2483 h 13011"/>
                    <a:gd name="connsiteX9" fmla="*/ 10529 w 12197"/>
                    <a:gd name="connsiteY9" fmla="*/ 10177 h 13011"/>
                    <a:gd name="connsiteX10" fmla="*/ 8504 w 12197"/>
                    <a:gd name="connsiteY10" fmla="*/ 13012 h 13011"/>
                    <a:gd name="connsiteX11" fmla="*/ 10934 w 12197"/>
                    <a:gd name="connsiteY11" fmla="*/ 2078 h 13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197" h="13011">
                      <a:moveTo>
                        <a:pt x="10934" y="2483"/>
                      </a:moveTo>
                      <a:cubicBezTo>
                        <a:pt x="8504" y="-757"/>
                        <a:pt x="3240" y="-757"/>
                        <a:pt x="810" y="2078"/>
                      </a:cubicBezTo>
                      <a:cubicBezTo>
                        <a:pt x="810" y="2078"/>
                        <a:pt x="405" y="2078"/>
                        <a:pt x="0" y="2483"/>
                      </a:cubicBezTo>
                      <a:lnTo>
                        <a:pt x="0" y="2483"/>
                      </a:lnTo>
                      <a:cubicBezTo>
                        <a:pt x="0" y="2483"/>
                        <a:pt x="0" y="2483"/>
                        <a:pt x="0" y="2483"/>
                      </a:cubicBezTo>
                      <a:lnTo>
                        <a:pt x="405" y="2483"/>
                      </a:lnTo>
                      <a:cubicBezTo>
                        <a:pt x="405" y="2483"/>
                        <a:pt x="405" y="2483"/>
                        <a:pt x="405" y="2483"/>
                      </a:cubicBezTo>
                      <a:lnTo>
                        <a:pt x="405" y="2483"/>
                      </a:lnTo>
                      <a:cubicBezTo>
                        <a:pt x="405" y="2483"/>
                        <a:pt x="405" y="2483"/>
                        <a:pt x="405" y="2483"/>
                      </a:cubicBezTo>
                      <a:cubicBezTo>
                        <a:pt x="3645" y="4913"/>
                        <a:pt x="7289" y="7747"/>
                        <a:pt x="10529" y="10177"/>
                      </a:cubicBezTo>
                      <a:cubicBezTo>
                        <a:pt x="9719" y="10987"/>
                        <a:pt x="8909" y="12202"/>
                        <a:pt x="8504" y="13012"/>
                      </a:cubicBezTo>
                      <a:cubicBezTo>
                        <a:pt x="11339" y="10177"/>
                        <a:pt x="13768" y="5722"/>
                        <a:pt x="10934" y="2078"/>
                      </a:cubicBezTo>
                      <a:close/>
                    </a:path>
                  </a:pathLst>
                </a:custGeom>
                <a:solidFill>
                  <a:srgbClr val="E8E4C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09" name="شكل حر: شكل 3608">
                  <a:extLst>
                    <a:ext uri="{FF2B5EF4-FFF2-40B4-BE49-F238E27FC236}">
                      <a16:creationId xmlns:a16="http://schemas.microsoft.com/office/drawing/2014/main" id="{1F4B70D8-6FB8-2C68-2C5E-5F7B72B92F22}"/>
                    </a:ext>
                  </a:extLst>
                </p:cNvPr>
                <p:cNvSpPr/>
                <p:nvPr/>
              </p:nvSpPr>
              <p:spPr>
                <a:xfrm>
                  <a:off x="6080207" y="2130734"/>
                  <a:ext cx="40494" cy="404"/>
                </a:xfrm>
                <a:custGeom>
                  <a:avLst/>
                  <a:gdLst>
                    <a:gd name="connsiteX0" fmla="*/ 0 w 40494"/>
                    <a:gd name="connsiteY0" fmla="*/ 405 h 404"/>
                    <a:gd name="connsiteX1" fmla="*/ 0 w 40494"/>
                    <a:gd name="connsiteY1" fmla="*/ 0 h 404"/>
                    <a:gd name="connsiteX2" fmla="*/ 0 w 40494"/>
                    <a:gd name="connsiteY2" fmla="*/ 0 h 404"/>
                    <a:gd name="connsiteX3" fmla="*/ 0 w 40494"/>
                    <a:gd name="connsiteY3" fmla="*/ 405 h 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494" h="404">
                      <a:moveTo>
                        <a:pt x="0" y="405"/>
                      </a:moveTo>
                      <a:cubicBezTo>
                        <a:pt x="0" y="405"/>
                        <a:pt x="0" y="405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405"/>
                      </a:cubicBezTo>
                      <a:close/>
                    </a:path>
                  </a:pathLst>
                </a:custGeom>
                <a:solidFill>
                  <a:srgbClr val="E8E4C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sp>
            <p:nvSpPr>
              <p:cNvPr id="3553" name="شكل حر: شكل 3552">
                <a:extLst>
                  <a:ext uri="{FF2B5EF4-FFF2-40B4-BE49-F238E27FC236}">
                    <a16:creationId xmlns:a16="http://schemas.microsoft.com/office/drawing/2014/main" id="{6B683A69-2875-5931-024F-9196D9A12134}"/>
                  </a:ext>
                </a:extLst>
              </p:cNvPr>
              <p:cNvSpPr/>
              <p:nvPr/>
            </p:nvSpPr>
            <p:spPr>
              <a:xfrm>
                <a:off x="5910533" y="2077850"/>
                <a:ext cx="12481" cy="13534"/>
              </a:xfrm>
              <a:custGeom>
                <a:avLst/>
                <a:gdLst>
                  <a:gd name="connsiteX0" fmla="*/ 9719 w 12481"/>
                  <a:gd name="connsiteY0" fmla="*/ 646 h 13534"/>
                  <a:gd name="connsiteX1" fmla="*/ 2025 w 12481"/>
                  <a:gd name="connsiteY1" fmla="*/ 2670 h 13534"/>
                  <a:gd name="connsiteX2" fmla="*/ 0 w 12481"/>
                  <a:gd name="connsiteY2" fmla="*/ 7530 h 13534"/>
                  <a:gd name="connsiteX3" fmla="*/ 3644 w 12481"/>
                  <a:gd name="connsiteY3" fmla="*/ 13199 h 13534"/>
                  <a:gd name="connsiteX4" fmla="*/ 8909 w 12481"/>
                  <a:gd name="connsiteY4" fmla="*/ 12389 h 13534"/>
                  <a:gd name="connsiteX5" fmla="*/ 11743 w 12481"/>
                  <a:gd name="connsiteY5" fmla="*/ 8340 h 13534"/>
                  <a:gd name="connsiteX6" fmla="*/ 9719 w 12481"/>
                  <a:gd name="connsiteY6" fmla="*/ 646 h 13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81" h="13534">
                    <a:moveTo>
                      <a:pt x="9719" y="646"/>
                    </a:moveTo>
                    <a:cubicBezTo>
                      <a:pt x="7289" y="-569"/>
                      <a:pt x="3240" y="-164"/>
                      <a:pt x="2025" y="2670"/>
                    </a:cubicBezTo>
                    <a:cubicBezTo>
                      <a:pt x="1215" y="4290"/>
                      <a:pt x="405" y="5910"/>
                      <a:pt x="0" y="7530"/>
                    </a:cubicBezTo>
                    <a:cubicBezTo>
                      <a:pt x="0" y="9960"/>
                      <a:pt x="1215" y="12389"/>
                      <a:pt x="3644" y="13199"/>
                    </a:cubicBezTo>
                    <a:cubicBezTo>
                      <a:pt x="5669" y="14009"/>
                      <a:pt x="7694" y="13199"/>
                      <a:pt x="8909" y="12389"/>
                    </a:cubicBezTo>
                    <a:cubicBezTo>
                      <a:pt x="10124" y="11579"/>
                      <a:pt x="10934" y="9555"/>
                      <a:pt x="11743" y="8340"/>
                    </a:cubicBezTo>
                    <a:cubicBezTo>
                      <a:pt x="13363" y="5505"/>
                      <a:pt x="12149" y="1861"/>
                      <a:pt x="9719" y="646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54" name="شكل حر: شكل 3553">
                <a:extLst>
                  <a:ext uri="{FF2B5EF4-FFF2-40B4-BE49-F238E27FC236}">
                    <a16:creationId xmlns:a16="http://schemas.microsoft.com/office/drawing/2014/main" id="{D81007A2-3AA9-1D29-2095-0750822CD195}"/>
                  </a:ext>
                </a:extLst>
              </p:cNvPr>
              <p:cNvSpPr/>
              <p:nvPr/>
            </p:nvSpPr>
            <p:spPr>
              <a:xfrm>
                <a:off x="5750173" y="2091900"/>
                <a:ext cx="21557" cy="28423"/>
              </a:xfrm>
              <a:custGeom>
                <a:avLst/>
                <a:gdLst>
                  <a:gd name="connsiteX0" fmla="*/ 11744 w 21557"/>
                  <a:gd name="connsiteY0" fmla="*/ 364 h 28423"/>
                  <a:gd name="connsiteX1" fmla="*/ 3645 w 21557"/>
                  <a:gd name="connsiteY1" fmla="*/ 7248 h 28423"/>
                  <a:gd name="connsiteX2" fmla="*/ 2025 w 21557"/>
                  <a:gd name="connsiteY2" fmla="*/ 12918 h 28423"/>
                  <a:gd name="connsiteX3" fmla="*/ 0 w 21557"/>
                  <a:gd name="connsiteY3" fmla="*/ 20612 h 28423"/>
                  <a:gd name="connsiteX4" fmla="*/ 10934 w 21557"/>
                  <a:gd name="connsiteY4" fmla="*/ 27496 h 28423"/>
                  <a:gd name="connsiteX5" fmla="*/ 21462 w 21557"/>
                  <a:gd name="connsiteY5" fmla="*/ 7248 h 28423"/>
                  <a:gd name="connsiteX6" fmla="*/ 11744 w 21557"/>
                  <a:gd name="connsiteY6" fmla="*/ 364 h 28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57" h="28423">
                    <a:moveTo>
                      <a:pt x="11744" y="364"/>
                    </a:moveTo>
                    <a:cubicBezTo>
                      <a:pt x="8099" y="1579"/>
                      <a:pt x="5264" y="4009"/>
                      <a:pt x="3645" y="7248"/>
                    </a:cubicBezTo>
                    <a:cubicBezTo>
                      <a:pt x="2835" y="8868"/>
                      <a:pt x="2025" y="10893"/>
                      <a:pt x="2025" y="12918"/>
                    </a:cubicBezTo>
                    <a:cubicBezTo>
                      <a:pt x="810" y="15347"/>
                      <a:pt x="0" y="17777"/>
                      <a:pt x="0" y="20612"/>
                    </a:cubicBezTo>
                    <a:cubicBezTo>
                      <a:pt x="0" y="26281"/>
                      <a:pt x="6074" y="30330"/>
                      <a:pt x="10934" y="27496"/>
                    </a:cubicBezTo>
                    <a:cubicBezTo>
                      <a:pt x="17818" y="23446"/>
                      <a:pt x="22272" y="15347"/>
                      <a:pt x="21462" y="7248"/>
                    </a:cubicBezTo>
                    <a:cubicBezTo>
                      <a:pt x="21057" y="2794"/>
                      <a:pt x="16603" y="-1256"/>
                      <a:pt x="11744" y="364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55" name="شكل حر: شكل 3554">
                <a:extLst>
                  <a:ext uri="{FF2B5EF4-FFF2-40B4-BE49-F238E27FC236}">
                    <a16:creationId xmlns:a16="http://schemas.microsoft.com/office/drawing/2014/main" id="{403EDF5E-E87E-8391-15A0-FACDF6E6B755}"/>
                  </a:ext>
                </a:extLst>
              </p:cNvPr>
              <p:cNvSpPr/>
              <p:nvPr/>
            </p:nvSpPr>
            <p:spPr>
              <a:xfrm>
                <a:off x="5811725" y="2187019"/>
                <a:ext cx="13219" cy="17871"/>
              </a:xfrm>
              <a:custGeom>
                <a:avLst/>
                <a:gdLst>
                  <a:gd name="connsiteX0" fmla="*/ 8909 w 13219"/>
                  <a:gd name="connsiteY0" fmla="*/ 408 h 17871"/>
                  <a:gd name="connsiteX1" fmla="*/ 1215 w 13219"/>
                  <a:gd name="connsiteY1" fmla="*/ 3648 h 17871"/>
                  <a:gd name="connsiteX2" fmla="*/ 0 w 13219"/>
                  <a:gd name="connsiteY2" fmla="*/ 12557 h 17871"/>
                  <a:gd name="connsiteX3" fmla="*/ 7694 w 13219"/>
                  <a:gd name="connsiteY3" fmla="*/ 17821 h 17871"/>
                  <a:gd name="connsiteX4" fmla="*/ 12958 w 13219"/>
                  <a:gd name="connsiteY4" fmla="*/ 10127 h 17871"/>
                  <a:gd name="connsiteX5" fmla="*/ 12958 w 13219"/>
                  <a:gd name="connsiteY5" fmla="*/ 6482 h 17871"/>
                  <a:gd name="connsiteX6" fmla="*/ 9314 w 13219"/>
                  <a:gd name="connsiteY6" fmla="*/ 408 h 17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219" h="17871">
                    <a:moveTo>
                      <a:pt x="8909" y="408"/>
                    </a:moveTo>
                    <a:cubicBezTo>
                      <a:pt x="5669" y="-807"/>
                      <a:pt x="2430" y="813"/>
                      <a:pt x="1215" y="3648"/>
                    </a:cubicBezTo>
                    <a:cubicBezTo>
                      <a:pt x="1215" y="6887"/>
                      <a:pt x="405" y="9722"/>
                      <a:pt x="0" y="12557"/>
                    </a:cubicBezTo>
                    <a:cubicBezTo>
                      <a:pt x="810" y="16201"/>
                      <a:pt x="4050" y="18226"/>
                      <a:pt x="7694" y="17821"/>
                    </a:cubicBezTo>
                    <a:cubicBezTo>
                      <a:pt x="10934" y="17011"/>
                      <a:pt x="14173" y="13366"/>
                      <a:pt x="12958" y="10127"/>
                    </a:cubicBezTo>
                    <a:cubicBezTo>
                      <a:pt x="12149" y="8507"/>
                      <a:pt x="12149" y="8102"/>
                      <a:pt x="12958" y="6482"/>
                    </a:cubicBezTo>
                    <a:cubicBezTo>
                      <a:pt x="13363" y="4053"/>
                      <a:pt x="11339" y="1218"/>
                      <a:pt x="9314" y="408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56" name="شكل حر: شكل 3555">
                <a:extLst>
                  <a:ext uri="{FF2B5EF4-FFF2-40B4-BE49-F238E27FC236}">
                    <a16:creationId xmlns:a16="http://schemas.microsoft.com/office/drawing/2014/main" id="{1E4C05EE-AF28-947A-03A9-B30E40E3769C}"/>
                  </a:ext>
                </a:extLst>
              </p:cNvPr>
              <p:cNvSpPr/>
              <p:nvPr/>
            </p:nvSpPr>
            <p:spPr>
              <a:xfrm>
                <a:off x="5701143" y="2374412"/>
                <a:ext cx="11720" cy="13018"/>
              </a:xfrm>
              <a:custGeom>
                <a:avLst/>
                <a:gdLst>
                  <a:gd name="connsiteX0" fmla="*/ 10155 w 11720"/>
                  <a:gd name="connsiteY0" fmla="*/ 2531 h 13018"/>
                  <a:gd name="connsiteX1" fmla="*/ 10155 w 11720"/>
                  <a:gd name="connsiteY1" fmla="*/ 2531 h 13018"/>
                  <a:gd name="connsiteX2" fmla="*/ 4080 w 11720"/>
                  <a:gd name="connsiteY2" fmla="*/ 101 h 13018"/>
                  <a:gd name="connsiteX3" fmla="*/ 31 w 11720"/>
                  <a:gd name="connsiteY3" fmla="*/ 4961 h 13018"/>
                  <a:gd name="connsiteX4" fmla="*/ 31 w 11720"/>
                  <a:gd name="connsiteY4" fmla="*/ 5771 h 13018"/>
                  <a:gd name="connsiteX5" fmla="*/ 7725 w 11720"/>
                  <a:gd name="connsiteY5" fmla="*/ 12655 h 13018"/>
                  <a:gd name="connsiteX6" fmla="*/ 9750 w 11720"/>
                  <a:gd name="connsiteY6" fmla="*/ 2531 h 1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20" h="13018">
                    <a:moveTo>
                      <a:pt x="10155" y="2531"/>
                    </a:moveTo>
                    <a:cubicBezTo>
                      <a:pt x="10155" y="2531"/>
                      <a:pt x="10155" y="2531"/>
                      <a:pt x="10155" y="2531"/>
                    </a:cubicBezTo>
                    <a:cubicBezTo>
                      <a:pt x="8940" y="506"/>
                      <a:pt x="6510" y="-304"/>
                      <a:pt x="4080" y="101"/>
                    </a:cubicBezTo>
                    <a:cubicBezTo>
                      <a:pt x="2056" y="506"/>
                      <a:pt x="31" y="2936"/>
                      <a:pt x="31" y="4961"/>
                    </a:cubicBezTo>
                    <a:cubicBezTo>
                      <a:pt x="31" y="4961"/>
                      <a:pt x="31" y="5366"/>
                      <a:pt x="31" y="5771"/>
                    </a:cubicBezTo>
                    <a:cubicBezTo>
                      <a:pt x="-374" y="10225"/>
                      <a:pt x="3270" y="14274"/>
                      <a:pt x="7725" y="12655"/>
                    </a:cubicBezTo>
                    <a:cubicBezTo>
                      <a:pt x="12179" y="11035"/>
                      <a:pt x="12989" y="5771"/>
                      <a:pt x="9750" y="2531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57" name="شكل حر: شكل 3556">
                <a:extLst>
                  <a:ext uri="{FF2B5EF4-FFF2-40B4-BE49-F238E27FC236}">
                    <a16:creationId xmlns:a16="http://schemas.microsoft.com/office/drawing/2014/main" id="{AD766335-2F52-D402-4C97-21002C7335A8}"/>
                  </a:ext>
                </a:extLst>
              </p:cNvPr>
              <p:cNvSpPr/>
              <p:nvPr/>
            </p:nvSpPr>
            <p:spPr>
              <a:xfrm>
                <a:off x="5829581" y="2399620"/>
                <a:ext cx="14698" cy="22858"/>
              </a:xfrm>
              <a:custGeom>
                <a:avLst/>
                <a:gdLst>
                  <a:gd name="connsiteX0" fmla="*/ 9276 w 14698"/>
                  <a:gd name="connsiteY0" fmla="*/ 0 h 22858"/>
                  <a:gd name="connsiteX1" fmla="*/ 3201 w 14698"/>
                  <a:gd name="connsiteY1" fmla="*/ 3645 h 22858"/>
                  <a:gd name="connsiteX2" fmla="*/ 367 w 14698"/>
                  <a:gd name="connsiteY2" fmla="*/ 18223 h 22858"/>
                  <a:gd name="connsiteX3" fmla="*/ 5631 w 14698"/>
                  <a:gd name="connsiteY3" fmla="*/ 22677 h 22858"/>
                  <a:gd name="connsiteX4" fmla="*/ 12920 w 14698"/>
                  <a:gd name="connsiteY4" fmla="*/ 19033 h 22858"/>
                  <a:gd name="connsiteX5" fmla="*/ 13730 w 14698"/>
                  <a:gd name="connsiteY5" fmla="*/ 15793 h 22858"/>
                  <a:gd name="connsiteX6" fmla="*/ 14540 w 14698"/>
                  <a:gd name="connsiteY6" fmla="*/ 4859 h 22858"/>
                  <a:gd name="connsiteX7" fmla="*/ 9681 w 14698"/>
                  <a:gd name="connsiteY7" fmla="*/ 0 h 2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98" h="22858">
                    <a:moveTo>
                      <a:pt x="9276" y="0"/>
                    </a:moveTo>
                    <a:cubicBezTo>
                      <a:pt x="6441" y="0"/>
                      <a:pt x="4416" y="1215"/>
                      <a:pt x="3201" y="3645"/>
                    </a:cubicBezTo>
                    <a:cubicBezTo>
                      <a:pt x="1177" y="8099"/>
                      <a:pt x="-848" y="13363"/>
                      <a:pt x="367" y="18223"/>
                    </a:cubicBezTo>
                    <a:cubicBezTo>
                      <a:pt x="1177" y="20652"/>
                      <a:pt x="3201" y="22272"/>
                      <a:pt x="5631" y="22677"/>
                    </a:cubicBezTo>
                    <a:cubicBezTo>
                      <a:pt x="8871" y="23487"/>
                      <a:pt x="11300" y="21462"/>
                      <a:pt x="12920" y="19033"/>
                    </a:cubicBezTo>
                    <a:cubicBezTo>
                      <a:pt x="13325" y="18223"/>
                      <a:pt x="13730" y="17008"/>
                      <a:pt x="13730" y="15793"/>
                    </a:cubicBezTo>
                    <a:cubicBezTo>
                      <a:pt x="14540" y="12148"/>
                      <a:pt x="14945" y="8504"/>
                      <a:pt x="14540" y="4859"/>
                    </a:cubicBezTo>
                    <a:cubicBezTo>
                      <a:pt x="14540" y="2430"/>
                      <a:pt x="12110" y="405"/>
                      <a:pt x="9681" y="0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58" name="شكل حر: شكل 3557">
                <a:extLst>
                  <a:ext uri="{FF2B5EF4-FFF2-40B4-BE49-F238E27FC236}">
                    <a16:creationId xmlns:a16="http://schemas.microsoft.com/office/drawing/2014/main" id="{A4DFC76D-2A21-8D34-24C2-6C40322CC62A}"/>
                  </a:ext>
                </a:extLst>
              </p:cNvPr>
              <p:cNvSpPr/>
              <p:nvPr/>
            </p:nvSpPr>
            <p:spPr>
              <a:xfrm>
                <a:off x="5911343" y="2432525"/>
                <a:ext cx="16824" cy="18928"/>
              </a:xfrm>
              <a:custGeom>
                <a:avLst/>
                <a:gdLst>
                  <a:gd name="connsiteX0" fmla="*/ 7289 w 16824"/>
                  <a:gd name="connsiteY0" fmla="*/ 2326 h 18928"/>
                  <a:gd name="connsiteX1" fmla="*/ 5264 w 16824"/>
                  <a:gd name="connsiteY1" fmla="*/ 5161 h 18928"/>
                  <a:gd name="connsiteX2" fmla="*/ 1215 w 16824"/>
                  <a:gd name="connsiteY2" fmla="*/ 8805 h 18928"/>
                  <a:gd name="connsiteX3" fmla="*/ 0 w 16824"/>
                  <a:gd name="connsiteY3" fmla="*/ 12450 h 18928"/>
                  <a:gd name="connsiteX4" fmla="*/ 6074 w 16824"/>
                  <a:gd name="connsiteY4" fmla="*/ 18929 h 18928"/>
                  <a:gd name="connsiteX5" fmla="*/ 7694 w 16824"/>
                  <a:gd name="connsiteY5" fmla="*/ 18929 h 18928"/>
                  <a:gd name="connsiteX6" fmla="*/ 12958 w 16824"/>
                  <a:gd name="connsiteY6" fmla="*/ 15284 h 18928"/>
                  <a:gd name="connsiteX7" fmla="*/ 16603 w 16824"/>
                  <a:gd name="connsiteY7" fmla="*/ 6375 h 18928"/>
                  <a:gd name="connsiteX8" fmla="*/ 7694 w 16824"/>
                  <a:gd name="connsiteY8" fmla="*/ 1921 h 18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24" h="18928">
                    <a:moveTo>
                      <a:pt x="7289" y="2326"/>
                    </a:moveTo>
                    <a:cubicBezTo>
                      <a:pt x="7289" y="2326"/>
                      <a:pt x="6074" y="3946"/>
                      <a:pt x="5264" y="5161"/>
                    </a:cubicBezTo>
                    <a:cubicBezTo>
                      <a:pt x="3644" y="5970"/>
                      <a:pt x="2430" y="7590"/>
                      <a:pt x="1215" y="8805"/>
                    </a:cubicBezTo>
                    <a:cubicBezTo>
                      <a:pt x="405" y="9615"/>
                      <a:pt x="0" y="11640"/>
                      <a:pt x="0" y="12450"/>
                    </a:cubicBezTo>
                    <a:cubicBezTo>
                      <a:pt x="0" y="16094"/>
                      <a:pt x="2430" y="18929"/>
                      <a:pt x="6074" y="18929"/>
                    </a:cubicBezTo>
                    <a:cubicBezTo>
                      <a:pt x="5669" y="18929"/>
                      <a:pt x="6074" y="18929"/>
                      <a:pt x="7694" y="18929"/>
                    </a:cubicBezTo>
                    <a:cubicBezTo>
                      <a:pt x="9719" y="18929"/>
                      <a:pt x="11743" y="17309"/>
                      <a:pt x="12958" y="15284"/>
                    </a:cubicBezTo>
                    <a:cubicBezTo>
                      <a:pt x="14578" y="12450"/>
                      <a:pt x="15388" y="9615"/>
                      <a:pt x="16603" y="6375"/>
                    </a:cubicBezTo>
                    <a:cubicBezTo>
                      <a:pt x="18223" y="1516"/>
                      <a:pt x="10529" y="-2534"/>
                      <a:pt x="7694" y="1921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59" name="شكل حر: شكل 3558">
                <a:extLst>
                  <a:ext uri="{FF2B5EF4-FFF2-40B4-BE49-F238E27FC236}">
                    <a16:creationId xmlns:a16="http://schemas.microsoft.com/office/drawing/2014/main" id="{802E9251-8C17-8567-4CC2-DBF7151837F7}"/>
                  </a:ext>
                </a:extLst>
              </p:cNvPr>
              <p:cNvSpPr/>
              <p:nvPr/>
            </p:nvSpPr>
            <p:spPr>
              <a:xfrm>
                <a:off x="5999993" y="2527160"/>
                <a:ext cx="25734" cy="25947"/>
              </a:xfrm>
              <a:custGeom>
                <a:avLst/>
                <a:gdLst>
                  <a:gd name="connsiteX0" fmla="*/ 16636 w 25734"/>
                  <a:gd name="connsiteY0" fmla="*/ 829 h 25947"/>
                  <a:gd name="connsiteX1" fmla="*/ 10157 w 25734"/>
                  <a:gd name="connsiteY1" fmla="*/ 1639 h 25947"/>
                  <a:gd name="connsiteX2" fmla="*/ 6513 w 25734"/>
                  <a:gd name="connsiteY2" fmla="*/ 5688 h 25947"/>
                  <a:gd name="connsiteX3" fmla="*/ 6513 w 25734"/>
                  <a:gd name="connsiteY3" fmla="*/ 5688 h 25947"/>
                  <a:gd name="connsiteX4" fmla="*/ 4893 w 25734"/>
                  <a:gd name="connsiteY4" fmla="*/ 7713 h 25947"/>
                  <a:gd name="connsiteX5" fmla="*/ 4488 w 25734"/>
                  <a:gd name="connsiteY5" fmla="*/ 8118 h 25947"/>
                  <a:gd name="connsiteX6" fmla="*/ 438 w 25734"/>
                  <a:gd name="connsiteY6" fmla="*/ 15407 h 25947"/>
                  <a:gd name="connsiteX7" fmla="*/ 10562 w 25734"/>
                  <a:gd name="connsiteY7" fmla="*/ 25531 h 25947"/>
                  <a:gd name="connsiteX8" fmla="*/ 25545 w 25734"/>
                  <a:gd name="connsiteY8" fmla="*/ 8928 h 25947"/>
                  <a:gd name="connsiteX9" fmla="*/ 17041 w 25734"/>
                  <a:gd name="connsiteY9" fmla="*/ 424 h 2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34" h="25947">
                    <a:moveTo>
                      <a:pt x="16636" y="829"/>
                    </a:moveTo>
                    <a:cubicBezTo>
                      <a:pt x="14612" y="-386"/>
                      <a:pt x="11777" y="-386"/>
                      <a:pt x="10157" y="1639"/>
                    </a:cubicBezTo>
                    <a:cubicBezTo>
                      <a:pt x="8942" y="2854"/>
                      <a:pt x="7727" y="4474"/>
                      <a:pt x="6513" y="5688"/>
                    </a:cubicBezTo>
                    <a:cubicBezTo>
                      <a:pt x="6513" y="5688"/>
                      <a:pt x="6513" y="5688"/>
                      <a:pt x="6513" y="5688"/>
                    </a:cubicBezTo>
                    <a:cubicBezTo>
                      <a:pt x="5703" y="6093"/>
                      <a:pt x="5298" y="6903"/>
                      <a:pt x="4893" y="7713"/>
                    </a:cubicBezTo>
                    <a:cubicBezTo>
                      <a:pt x="4893" y="7713"/>
                      <a:pt x="4893" y="7713"/>
                      <a:pt x="4488" y="8118"/>
                    </a:cubicBezTo>
                    <a:cubicBezTo>
                      <a:pt x="2463" y="10548"/>
                      <a:pt x="1248" y="12573"/>
                      <a:pt x="438" y="15407"/>
                    </a:cubicBezTo>
                    <a:cubicBezTo>
                      <a:pt x="-1586" y="21886"/>
                      <a:pt x="3678" y="27556"/>
                      <a:pt x="10562" y="25531"/>
                    </a:cubicBezTo>
                    <a:cubicBezTo>
                      <a:pt x="18661" y="23101"/>
                      <a:pt x="23520" y="17027"/>
                      <a:pt x="25545" y="8928"/>
                    </a:cubicBezTo>
                    <a:cubicBezTo>
                      <a:pt x="26760" y="4069"/>
                      <a:pt x="21901" y="19"/>
                      <a:pt x="17041" y="424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60" name="شكل حر: شكل 3559">
                <a:extLst>
                  <a:ext uri="{FF2B5EF4-FFF2-40B4-BE49-F238E27FC236}">
                    <a16:creationId xmlns:a16="http://schemas.microsoft.com/office/drawing/2014/main" id="{7F2CCB16-0418-F140-F5F3-4D9923CDEC7E}"/>
                  </a:ext>
                </a:extLst>
              </p:cNvPr>
              <p:cNvSpPr/>
              <p:nvPr/>
            </p:nvSpPr>
            <p:spPr>
              <a:xfrm>
                <a:off x="6115572" y="2583748"/>
                <a:ext cx="26591" cy="28898"/>
              </a:xfrm>
              <a:custGeom>
                <a:avLst/>
                <a:gdLst>
                  <a:gd name="connsiteX0" fmla="*/ 16063 w 26591"/>
                  <a:gd name="connsiteY0" fmla="*/ 529 h 28898"/>
                  <a:gd name="connsiteX1" fmla="*/ 9989 w 26591"/>
                  <a:gd name="connsiteY1" fmla="*/ 4173 h 28898"/>
                  <a:gd name="connsiteX2" fmla="*/ 5939 w 26591"/>
                  <a:gd name="connsiteY2" fmla="*/ 4983 h 28898"/>
                  <a:gd name="connsiteX3" fmla="*/ 1080 w 26591"/>
                  <a:gd name="connsiteY3" fmla="*/ 23206 h 28898"/>
                  <a:gd name="connsiteX4" fmla="*/ 10394 w 26591"/>
                  <a:gd name="connsiteY4" fmla="*/ 28470 h 28898"/>
                  <a:gd name="connsiteX5" fmla="*/ 26592 w 26591"/>
                  <a:gd name="connsiteY5" fmla="*/ 8223 h 28898"/>
                  <a:gd name="connsiteX6" fmla="*/ 16468 w 26591"/>
                  <a:gd name="connsiteY6" fmla="*/ 529 h 28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591" h="28898">
                    <a:moveTo>
                      <a:pt x="16063" y="529"/>
                    </a:moveTo>
                    <a:cubicBezTo>
                      <a:pt x="13633" y="1339"/>
                      <a:pt x="11609" y="2554"/>
                      <a:pt x="9989" y="4173"/>
                    </a:cubicBezTo>
                    <a:cubicBezTo>
                      <a:pt x="8774" y="4173"/>
                      <a:pt x="7559" y="4173"/>
                      <a:pt x="5939" y="4983"/>
                    </a:cubicBezTo>
                    <a:cubicBezTo>
                      <a:pt x="-540" y="7818"/>
                      <a:pt x="-945" y="17537"/>
                      <a:pt x="1080" y="23206"/>
                    </a:cubicBezTo>
                    <a:cubicBezTo>
                      <a:pt x="2295" y="26851"/>
                      <a:pt x="6344" y="30090"/>
                      <a:pt x="10394" y="28470"/>
                    </a:cubicBezTo>
                    <a:cubicBezTo>
                      <a:pt x="18898" y="25636"/>
                      <a:pt x="26187" y="17942"/>
                      <a:pt x="26592" y="8223"/>
                    </a:cubicBezTo>
                    <a:cubicBezTo>
                      <a:pt x="26592" y="2554"/>
                      <a:pt x="21732" y="-1496"/>
                      <a:pt x="16468" y="529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61" name="شكل حر: شكل 3560">
                <a:extLst>
                  <a:ext uri="{FF2B5EF4-FFF2-40B4-BE49-F238E27FC236}">
                    <a16:creationId xmlns:a16="http://schemas.microsoft.com/office/drawing/2014/main" id="{49FB66D8-39B6-0CC0-AC2D-A490570EAB3C}"/>
                  </a:ext>
                </a:extLst>
              </p:cNvPr>
              <p:cNvSpPr/>
              <p:nvPr/>
            </p:nvSpPr>
            <p:spPr>
              <a:xfrm>
                <a:off x="6194635" y="2417771"/>
                <a:ext cx="50575" cy="44957"/>
              </a:xfrm>
              <a:custGeom>
                <a:avLst/>
                <a:gdLst>
                  <a:gd name="connsiteX0" fmla="*/ 43502 w 50575"/>
                  <a:gd name="connsiteY0" fmla="*/ 22749 h 44957"/>
                  <a:gd name="connsiteX1" fmla="*/ 41072 w 50575"/>
                  <a:gd name="connsiteY1" fmla="*/ 22749 h 44957"/>
                  <a:gd name="connsiteX2" fmla="*/ 38643 w 50575"/>
                  <a:gd name="connsiteY2" fmla="*/ 23154 h 44957"/>
                  <a:gd name="connsiteX3" fmla="*/ 37833 w 50575"/>
                  <a:gd name="connsiteY3" fmla="*/ 8981 h 44957"/>
                  <a:gd name="connsiteX4" fmla="*/ 15156 w 50575"/>
                  <a:gd name="connsiteY4" fmla="*/ 477 h 44957"/>
                  <a:gd name="connsiteX5" fmla="*/ 9081 w 50575"/>
                  <a:gd name="connsiteY5" fmla="*/ 2096 h 44957"/>
                  <a:gd name="connsiteX6" fmla="*/ 6652 w 50575"/>
                  <a:gd name="connsiteY6" fmla="*/ 3716 h 44957"/>
                  <a:gd name="connsiteX7" fmla="*/ 172 w 50575"/>
                  <a:gd name="connsiteY7" fmla="*/ 19509 h 44957"/>
                  <a:gd name="connsiteX8" fmla="*/ 172 w 50575"/>
                  <a:gd name="connsiteY8" fmla="*/ 27608 h 44957"/>
                  <a:gd name="connsiteX9" fmla="*/ 8676 w 50575"/>
                  <a:gd name="connsiteY9" fmla="*/ 40567 h 44957"/>
                  <a:gd name="connsiteX10" fmla="*/ 28114 w 50575"/>
                  <a:gd name="connsiteY10" fmla="*/ 35707 h 44957"/>
                  <a:gd name="connsiteX11" fmla="*/ 33378 w 50575"/>
                  <a:gd name="connsiteY11" fmla="*/ 30443 h 44957"/>
                  <a:gd name="connsiteX12" fmla="*/ 30949 w 50575"/>
                  <a:gd name="connsiteY12" fmla="*/ 37732 h 44957"/>
                  <a:gd name="connsiteX13" fmla="*/ 39452 w 50575"/>
                  <a:gd name="connsiteY13" fmla="*/ 44616 h 44957"/>
                  <a:gd name="connsiteX14" fmla="*/ 48361 w 50575"/>
                  <a:gd name="connsiteY14" fmla="*/ 38947 h 44957"/>
                  <a:gd name="connsiteX15" fmla="*/ 50386 w 50575"/>
                  <a:gd name="connsiteY15" fmla="*/ 30038 h 44957"/>
                  <a:gd name="connsiteX16" fmla="*/ 42692 w 50575"/>
                  <a:gd name="connsiteY16" fmla="*/ 22344 h 44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0575" h="44957">
                    <a:moveTo>
                      <a:pt x="43502" y="22749"/>
                    </a:moveTo>
                    <a:lnTo>
                      <a:pt x="41072" y="22749"/>
                    </a:lnTo>
                    <a:cubicBezTo>
                      <a:pt x="41072" y="22749"/>
                      <a:pt x="39452" y="22749"/>
                      <a:pt x="38643" y="23154"/>
                    </a:cubicBezTo>
                    <a:cubicBezTo>
                      <a:pt x="40262" y="18699"/>
                      <a:pt x="40262" y="14245"/>
                      <a:pt x="37833" y="8981"/>
                    </a:cubicBezTo>
                    <a:cubicBezTo>
                      <a:pt x="34188" y="1287"/>
                      <a:pt x="23660" y="-1143"/>
                      <a:pt x="15156" y="477"/>
                    </a:cubicBezTo>
                    <a:cubicBezTo>
                      <a:pt x="13131" y="477"/>
                      <a:pt x="11511" y="477"/>
                      <a:pt x="9081" y="2096"/>
                    </a:cubicBezTo>
                    <a:cubicBezTo>
                      <a:pt x="8271" y="2501"/>
                      <a:pt x="7461" y="3311"/>
                      <a:pt x="6652" y="3716"/>
                    </a:cubicBezTo>
                    <a:cubicBezTo>
                      <a:pt x="1387" y="7361"/>
                      <a:pt x="-638" y="13435"/>
                      <a:pt x="172" y="19509"/>
                    </a:cubicBezTo>
                    <a:cubicBezTo>
                      <a:pt x="172" y="22344"/>
                      <a:pt x="172" y="24774"/>
                      <a:pt x="172" y="27608"/>
                    </a:cubicBezTo>
                    <a:cubicBezTo>
                      <a:pt x="982" y="32873"/>
                      <a:pt x="3817" y="38137"/>
                      <a:pt x="8676" y="40567"/>
                    </a:cubicBezTo>
                    <a:cubicBezTo>
                      <a:pt x="15560" y="43806"/>
                      <a:pt x="22850" y="40162"/>
                      <a:pt x="28114" y="35707"/>
                    </a:cubicBezTo>
                    <a:cubicBezTo>
                      <a:pt x="30139" y="34087"/>
                      <a:pt x="31759" y="32468"/>
                      <a:pt x="33378" y="30443"/>
                    </a:cubicBezTo>
                    <a:cubicBezTo>
                      <a:pt x="31759" y="32468"/>
                      <a:pt x="30949" y="35302"/>
                      <a:pt x="30949" y="37732"/>
                    </a:cubicBezTo>
                    <a:cubicBezTo>
                      <a:pt x="30949" y="41781"/>
                      <a:pt x="34998" y="46236"/>
                      <a:pt x="39452" y="44616"/>
                    </a:cubicBezTo>
                    <a:cubicBezTo>
                      <a:pt x="43097" y="43401"/>
                      <a:pt x="45932" y="42186"/>
                      <a:pt x="48361" y="38947"/>
                    </a:cubicBezTo>
                    <a:cubicBezTo>
                      <a:pt x="49981" y="36517"/>
                      <a:pt x="49981" y="32873"/>
                      <a:pt x="50386" y="30038"/>
                    </a:cubicBezTo>
                    <a:cubicBezTo>
                      <a:pt x="51601" y="25178"/>
                      <a:pt x="46742" y="21939"/>
                      <a:pt x="42692" y="22344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62" name="شكل حر: شكل 3561">
                <a:extLst>
                  <a:ext uri="{FF2B5EF4-FFF2-40B4-BE49-F238E27FC236}">
                    <a16:creationId xmlns:a16="http://schemas.microsoft.com/office/drawing/2014/main" id="{8C8BC4D2-72C2-379D-6E7D-A07767B575EF}"/>
                  </a:ext>
                </a:extLst>
              </p:cNvPr>
              <p:cNvSpPr/>
              <p:nvPr/>
            </p:nvSpPr>
            <p:spPr>
              <a:xfrm>
                <a:off x="6108950" y="2295771"/>
                <a:ext cx="43775" cy="59858"/>
              </a:xfrm>
              <a:custGeom>
                <a:avLst/>
                <a:gdLst>
                  <a:gd name="connsiteX0" fmla="*/ 35238 w 43775"/>
                  <a:gd name="connsiteY0" fmla="*/ 28528 h 59858"/>
                  <a:gd name="connsiteX1" fmla="*/ 35643 w 43775"/>
                  <a:gd name="connsiteY1" fmla="*/ 9901 h 59858"/>
                  <a:gd name="connsiteX2" fmla="*/ 8107 w 43775"/>
                  <a:gd name="connsiteY2" fmla="*/ 587 h 59858"/>
                  <a:gd name="connsiteX3" fmla="*/ 6082 w 43775"/>
                  <a:gd name="connsiteY3" fmla="*/ 1397 h 59858"/>
                  <a:gd name="connsiteX4" fmla="*/ 2437 w 43775"/>
                  <a:gd name="connsiteY4" fmla="*/ 4636 h 59858"/>
                  <a:gd name="connsiteX5" fmla="*/ 29569 w 43775"/>
                  <a:gd name="connsiteY5" fmla="*/ 32173 h 59858"/>
                  <a:gd name="connsiteX6" fmla="*/ 31189 w 43775"/>
                  <a:gd name="connsiteY6" fmla="*/ 31363 h 59858"/>
                  <a:gd name="connsiteX7" fmla="*/ 30784 w 43775"/>
                  <a:gd name="connsiteY7" fmla="*/ 32173 h 59858"/>
                  <a:gd name="connsiteX8" fmla="*/ 28354 w 43775"/>
                  <a:gd name="connsiteY8" fmla="*/ 40677 h 59858"/>
                  <a:gd name="connsiteX9" fmla="*/ 21470 w 43775"/>
                  <a:gd name="connsiteY9" fmla="*/ 49586 h 59858"/>
                  <a:gd name="connsiteX10" fmla="*/ 29569 w 43775"/>
                  <a:gd name="connsiteY10" fmla="*/ 59709 h 59858"/>
                  <a:gd name="connsiteX11" fmla="*/ 43742 w 43775"/>
                  <a:gd name="connsiteY11" fmla="*/ 35008 h 59858"/>
                  <a:gd name="connsiteX12" fmla="*/ 35643 w 43775"/>
                  <a:gd name="connsiteY12" fmla="*/ 28123 h 59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775" h="59858">
                    <a:moveTo>
                      <a:pt x="35238" y="28528"/>
                    </a:moveTo>
                    <a:cubicBezTo>
                      <a:pt x="39693" y="23669"/>
                      <a:pt x="40098" y="15570"/>
                      <a:pt x="35643" y="9901"/>
                    </a:cubicBezTo>
                    <a:cubicBezTo>
                      <a:pt x="29974" y="1802"/>
                      <a:pt x="17420" y="-1438"/>
                      <a:pt x="8107" y="587"/>
                    </a:cubicBezTo>
                    <a:cubicBezTo>
                      <a:pt x="7297" y="587"/>
                      <a:pt x="6487" y="992"/>
                      <a:pt x="6082" y="1397"/>
                    </a:cubicBezTo>
                    <a:cubicBezTo>
                      <a:pt x="4462" y="2207"/>
                      <a:pt x="3247" y="3422"/>
                      <a:pt x="2437" y="4636"/>
                    </a:cubicBezTo>
                    <a:cubicBezTo>
                      <a:pt x="-7281" y="21239"/>
                      <a:pt x="14181" y="37437"/>
                      <a:pt x="29569" y="32173"/>
                    </a:cubicBezTo>
                    <a:cubicBezTo>
                      <a:pt x="30379" y="32173"/>
                      <a:pt x="30784" y="31363"/>
                      <a:pt x="31189" y="31363"/>
                    </a:cubicBezTo>
                    <a:cubicBezTo>
                      <a:pt x="31189" y="31363"/>
                      <a:pt x="31189" y="32173"/>
                      <a:pt x="30784" y="32173"/>
                    </a:cubicBezTo>
                    <a:cubicBezTo>
                      <a:pt x="29569" y="35008"/>
                      <a:pt x="28759" y="37842"/>
                      <a:pt x="28354" y="40677"/>
                    </a:cubicBezTo>
                    <a:cubicBezTo>
                      <a:pt x="25114" y="42702"/>
                      <a:pt x="23090" y="45536"/>
                      <a:pt x="21470" y="49586"/>
                    </a:cubicBezTo>
                    <a:cubicBezTo>
                      <a:pt x="19445" y="54445"/>
                      <a:pt x="23900" y="60924"/>
                      <a:pt x="29569" y="59709"/>
                    </a:cubicBezTo>
                    <a:cubicBezTo>
                      <a:pt x="40908" y="57280"/>
                      <a:pt x="44147" y="45131"/>
                      <a:pt x="43742" y="35008"/>
                    </a:cubicBezTo>
                    <a:cubicBezTo>
                      <a:pt x="43742" y="30148"/>
                      <a:pt x="39288" y="27314"/>
                      <a:pt x="35643" y="28123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63" name="شكل حر: شكل 3562">
                <a:extLst>
                  <a:ext uri="{FF2B5EF4-FFF2-40B4-BE49-F238E27FC236}">
                    <a16:creationId xmlns:a16="http://schemas.microsoft.com/office/drawing/2014/main" id="{3855062A-4D12-890C-904A-6CD4CA7848A2}"/>
                  </a:ext>
                </a:extLst>
              </p:cNvPr>
              <p:cNvSpPr/>
              <p:nvPr/>
            </p:nvSpPr>
            <p:spPr>
              <a:xfrm>
                <a:off x="6206753" y="2208428"/>
                <a:ext cx="38998" cy="39449"/>
              </a:xfrm>
              <a:custGeom>
                <a:avLst/>
                <a:gdLst>
                  <a:gd name="connsiteX0" fmla="*/ 35838 w 38998"/>
                  <a:gd name="connsiteY0" fmla="*/ 9370 h 39449"/>
                  <a:gd name="connsiteX1" fmla="*/ 31789 w 38998"/>
                  <a:gd name="connsiteY1" fmla="*/ 2081 h 39449"/>
                  <a:gd name="connsiteX2" fmla="*/ 8301 w 38998"/>
                  <a:gd name="connsiteY2" fmla="*/ 56 h 39449"/>
                  <a:gd name="connsiteX3" fmla="*/ 607 w 38998"/>
                  <a:gd name="connsiteY3" fmla="*/ 7345 h 39449"/>
                  <a:gd name="connsiteX4" fmla="*/ 607 w 38998"/>
                  <a:gd name="connsiteY4" fmla="*/ 7345 h 39449"/>
                  <a:gd name="connsiteX5" fmla="*/ 607 w 38998"/>
                  <a:gd name="connsiteY5" fmla="*/ 13420 h 39449"/>
                  <a:gd name="connsiteX6" fmla="*/ 10731 w 38998"/>
                  <a:gd name="connsiteY6" fmla="*/ 24353 h 39449"/>
                  <a:gd name="connsiteX7" fmla="*/ 26524 w 38998"/>
                  <a:gd name="connsiteY7" fmla="*/ 23138 h 39449"/>
                  <a:gd name="connsiteX8" fmla="*/ 25714 w 38998"/>
                  <a:gd name="connsiteY8" fmla="*/ 25568 h 39449"/>
                  <a:gd name="connsiteX9" fmla="*/ 24095 w 38998"/>
                  <a:gd name="connsiteY9" fmla="*/ 28403 h 39449"/>
                  <a:gd name="connsiteX10" fmla="*/ 23285 w 38998"/>
                  <a:gd name="connsiteY10" fmla="*/ 34882 h 39449"/>
                  <a:gd name="connsiteX11" fmla="*/ 28549 w 38998"/>
                  <a:gd name="connsiteY11" fmla="*/ 39336 h 39449"/>
                  <a:gd name="connsiteX12" fmla="*/ 37458 w 38998"/>
                  <a:gd name="connsiteY12" fmla="*/ 32047 h 39449"/>
                  <a:gd name="connsiteX13" fmla="*/ 37458 w 38998"/>
                  <a:gd name="connsiteY13" fmla="*/ 32047 h 39449"/>
                  <a:gd name="connsiteX14" fmla="*/ 38673 w 38998"/>
                  <a:gd name="connsiteY14" fmla="*/ 24353 h 39449"/>
                  <a:gd name="connsiteX15" fmla="*/ 30169 w 38998"/>
                  <a:gd name="connsiteY15" fmla="*/ 20304 h 39449"/>
                  <a:gd name="connsiteX16" fmla="*/ 35838 w 38998"/>
                  <a:gd name="connsiteY16" fmla="*/ 8560 h 39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998" h="39449">
                    <a:moveTo>
                      <a:pt x="35838" y="9370"/>
                    </a:moveTo>
                    <a:cubicBezTo>
                      <a:pt x="35838" y="6536"/>
                      <a:pt x="35028" y="3296"/>
                      <a:pt x="31789" y="2081"/>
                    </a:cubicBezTo>
                    <a:cubicBezTo>
                      <a:pt x="24499" y="-1158"/>
                      <a:pt x="16400" y="461"/>
                      <a:pt x="8301" y="56"/>
                    </a:cubicBezTo>
                    <a:cubicBezTo>
                      <a:pt x="4252" y="56"/>
                      <a:pt x="607" y="3296"/>
                      <a:pt x="607" y="7345"/>
                    </a:cubicBezTo>
                    <a:cubicBezTo>
                      <a:pt x="607" y="7345"/>
                      <a:pt x="607" y="7345"/>
                      <a:pt x="607" y="7345"/>
                    </a:cubicBezTo>
                    <a:cubicBezTo>
                      <a:pt x="-202" y="8965"/>
                      <a:pt x="-202" y="10990"/>
                      <a:pt x="607" y="13420"/>
                    </a:cubicBezTo>
                    <a:cubicBezTo>
                      <a:pt x="2227" y="18684"/>
                      <a:pt x="5872" y="22329"/>
                      <a:pt x="10731" y="24353"/>
                    </a:cubicBezTo>
                    <a:cubicBezTo>
                      <a:pt x="15996" y="26783"/>
                      <a:pt x="22070" y="25973"/>
                      <a:pt x="26524" y="23138"/>
                    </a:cubicBezTo>
                    <a:cubicBezTo>
                      <a:pt x="26119" y="23948"/>
                      <a:pt x="25714" y="24758"/>
                      <a:pt x="25714" y="25568"/>
                    </a:cubicBezTo>
                    <a:cubicBezTo>
                      <a:pt x="25714" y="25973"/>
                      <a:pt x="24095" y="27998"/>
                      <a:pt x="24095" y="28403"/>
                    </a:cubicBezTo>
                    <a:cubicBezTo>
                      <a:pt x="22880" y="30428"/>
                      <a:pt x="22880" y="32452"/>
                      <a:pt x="23285" y="34882"/>
                    </a:cubicBezTo>
                    <a:cubicBezTo>
                      <a:pt x="24095" y="37312"/>
                      <a:pt x="26524" y="38931"/>
                      <a:pt x="28549" y="39336"/>
                    </a:cubicBezTo>
                    <a:cubicBezTo>
                      <a:pt x="33003" y="40146"/>
                      <a:pt x="37458" y="36502"/>
                      <a:pt x="37458" y="32047"/>
                    </a:cubicBezTo>
                    <a:cubicBezTo>
                      <a:pt x="37458" y="32047"/>
                      <a:pt x="37458" y="32047"/>
                      <a:pt x="37458" y="32047"/>
                    </a:cubicBezTo>
                    <a:cubicBezTo>
                      <a:pt x="38673" y="29618"/>
                      <a:pt x="39483" y="27188"/>
                      <a:pt x="38673" y="24353"/>
                    </a:cubicBezTo>
                    <a:cubicBezTo>
                      <a:pt x="37458" y="20709"/>
                      <a:pt x="33408" y="19494"/>
                      <a:pt x="30169" y="20304"/>
                    </a:cubicBezTo>
                    <a:cubicBezTo>
                      <a:pt x="33408" y="17469"/>
                      <a:pt x="35433" y="13420"/>
                      <a:pt x="35838" y="8560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64" name="شكل حر: شكل 3563">
                <a:extLst>
                  <a:ext uri="{FF2B5EF4-FFF2-40B4-BE49-F238E27FC236}">
                    <a16:creationId xmlns:a16="http://schemas.microsoft.com/office/drawing/2014/main" id="{56B0316A-B1E9-D5E9-2CC1-6909BFEDC3E8}"/>
                  </a:ext>
                </a:extLst>
              </p:cNvPr>
              <p:cNvSpPr/>
              <p:nvPr/>
            </p:nvSpPr>
            <p:spPr>
              <a:xfrm>
                <a:off x="6309326" y="2392180"/>
                <a:ext cx="27053" cy="21632"/>
              </a:xfrm>
              <a:custGeom>
                <a:avLst/>
                <a:gdLst>
                  <a:gd name="connsiteX0" fmla="*/ 23164 w 27053"/>
                  <a:gd name="connsiteY0" fmla="*/ 1366 h 21632"/>
                  <a:gd name="connsiteX1" fmla="*/ 2106 w 27053"/>
                  <a:gd name="connsiteY1" fmla="*/ 5821 h 21632"/>
                  <a:gd name="connsiteX2" fmla="*/ 1296 w 27053"/>
                  <a:gd name="connsiteY2" fmla="*/ 15135 h 21632"/>
                  <a:gd name="connsiteX3" fmla="*/ 15065 w 27053"/>
                  <a:gd name="connsiteY3" fmla="*/ 21209 h 21632"/>
                  <a:gd name="connsiteX4" fmla="*/ 21544 w 27053"/>
                  <a:gd name="connsiteY4" fmla="*/ 13515 h 21632"/>
                  <a:gd name="connsiteX5" fmla="*/ 22759 w 27053"/>
                  <a:gd name="connsiteY5" fmla="*/ 1366 h 21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053" h="21632">
                    <a:moveTo>
                      <a:pt x="23164" y="1366"/>
                    </a:moveTo>
                    <a:cubicBezTo>
                      <a:pt x="15875" y="-1468"/>
                      <a:pt x="7776" y="151"/>
                      <a:pt x="2106" y="5821"/>
                    </a:cubicBezTo>
                    <a:cubicBezTo>
                      <a:pt x="-323" y="7845"/>
                      <a:pt x="-728" y="12705"/>
                      <a:pt x="1296" y="15135"/>
                    </a:cubicBezTo>
                    <a:cubicBezTo>
                      <a:pt x="4941" y="19589"/>
                      <a:pt x="8991" y="22829"/>
                      <a:pt x="15065" y="21209"/>
                    </a:cubicBezTo>
                    <a:cubicBezTo>
                      <a:pt x="19114" y="20399"/>
                      <a:pt x="20734" y="17159"/>
                      <a:pt x="21544" y="13515"/>
                    </a:cubicBezTo>
                    <a:cubicBezTo>
                      <a:pt x="28023" y="13515"/>
                      <a:pt x="29238" y="3391"/>
                      <a:pt x="22759" y="1366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65" name="شكل حر: شكل 3564">
                <a:extLst>
                  <a:ext uri="{FF2B5EF4-FFF2-40B4-BE49-F238E27FC236}">
                    <a16:creationId xmlns:a16="http://schemas.microsoft.com/office/drawing/2014/main" id="{BAF686CC-B7E5-A61B-99A8-6F4486EA49CE}"/>
                  </a:ext>
                </a:extLst>
              </p:cNvPr>
              <p:cNvSpPr/>
              <p:nvPr/>
            </p:nvSpPr>
            <p:spPr>
              <a:xfrm>
                <a:off x="6250760" y="2320998"/>
                <a:ext cx="17103" cy="15197"/>
              </a:xfrm>
              <a:custGeom>
                <a:avLst/>
                <a:gdLst>
                  <a:gd name="connsiteX0" fmla="*/ 11269 w 17103"/>
                  <a:gd name="connsiteY0" fmla="*/ 468 h 15197"/>
                  <a:gd name="connsiteX1" fmla="*/ 10054 w 17103"/>
                  <a:gd name="connsiteY1" fmla="*/ 468 h 15197"/>
                  <a:gd name="connsiteX2" fmla="*/ 5195 w 17103"/>
                  <a:gd name="connsiteY2" fmla="*/ 468 h 15197"/>
                  <a:gd name="connsiteX3" fmla="*/ 1145 w 17103"/>
                  <a:gd name="connsiteY3" fmla="*/ 4112 h 15197"/>
                  <a:gd name="connsiteX4" fmla="*/ 335 w 17103"/>
                  <a:gd name="connsiteY4" fmla="*/ 5732 h 15197"/>
                  <a:gd name="connsiteX5" fmla="*/ 335 w 17103"/>
                  <a:gd name="connsiteY5" fmla="*/ 9376 h 15197"/>
                  <a:gd name="connsiteX6" fmla="*/ 1145 w 17103"/>
                  <a:gd name="connsiteY6" fmla="*/ 11806 h 15197"/>
                  <a:gd name="connsiteX7" fmla="*/ 6005 w 17103"/>
                  <a:gd name="connsiteY7" fmla="*/ 15046 h 15197"/>
                  <a:gd name="connsiteX8" fmla="*/ 12889 w 17103"/>
                  <a:gd name="connsiteY8" fmla="*/ 13831 h 15197"/>
                  <a:gd name="connsiteX9" fmla="*/ 16533 w 17103"/>
                  <a:gd name="connsiteY9" fmla="*/ 4112 h 15197"/>
                  <a:gd name="connsiteX10" fmla="*/ 11269 w 17103"/>
                  <a:gd name="connsiteY10" fmla="*/ 468 h 1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03" h="15197">
                    <a:moveTo>
                      <a:pt x="11269" y="468"/>
                    </a:moveTo>
                    <a:cubicBezTo>
                      <a:pt x="11269" y="468"/>
                      <a:pt x="10459" y="468"/>
                      <a:pt x="10054" y="468"/>
                    </a:cubicBezTo>
                    <a:cubicBezTo>
                      <a:pt x="8434" y="63"/>
                      <a:pt x="6815" y="-342"/>
                      <a:pt x="5195" y="468"/>
                    </a:cubicBezTo>
                    <a:cubicBezTo>
                      <a:pt x="3170" y="873"/>
                      <a:pt x="1955" y="2087"/>
                      <a:pt x="1145" y="4112"/>
                    </a:cubicBezTo>
                    <a:cubicBezTo>
                      <a:pt x="1145" y="4517"/>
                      <a:pt x="740" y="5327"/>
                      <a:pt x="335" y="5732"/>
                    </a:cubicBezTo>
                    <a:cubicBezTo>
                      <a:pt x="335" y="6947"/>
                      <a:pt x="335" y="8162"/>
                      <a:pt x="335" y="9376"/>
                    </a:cubicBezTo>
                    <a:cubicBezTo>
                      <a:pt x="-474" y="10186"/>
                      <a:pt x="335" y="10996"/>
                      <a:pt x="1145" y="11806"/>
                    </a:cubicBezTo>
                    <a:cubicBezTo>
                      <a:pt x="1955" y="13426"/>
                      <a:pt x="3980" y="15046"/>
                      <a:pt x="6005" y="15046"/>
                    </a:cubicBezTo>
                    <a:cubicBezTo>
                      <a:pt x="8434" y="15451"/>
                      <a:pt x="10864" y="15046"/>
                      <a:pt x="12889" y="13831"/>
                    </a:cubicBezTo>
                    <a:cubicBezTo>
                      <a:pt x="16128" y="11806"/>
                      <a:pt x="18153" y="7757"/>
                      <a:pt x="16533" y="4112"/>
                    </a:cubicBezTo>
                    <a:cubicBezTo>
                      <a:pt x="15723" y="2087"/>
                      <a:pt x="13294" y="468"/>
                      <a:pt x="11269" y="468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66" name="شكل حر: شكل 3565">
                <a:extLst>
                  <a:ext uri="{FF2B5EF4-FFF2-40B4-BE49-F238E27FC236}">
                    <a16:creationId xmlns:a16="http://schemas.microsoft.com/office/drawing/2014/main" id="{EF53FA0C-1C5B-2B49-5F9F-ACC24CB69DFB}"/>
                  </a:ext>
                </a:extLst>
              </p:cNvPr>
              <p:cNvSpPr/>
              <p:nvPr/>
            </p:nvSpPr>
            <p:spPr>
              <a:xfrm>
                <a:off x="5427429" y="2252320"/>
                <a:ext cx="15469" cy="16495"/>
              </a:xfrm>
              <a:custGeom>
                <a:avLst/>
                <a:gdLst>
                  <a:gd name="connsiteX0" fmla="*/ 14173 w 15469"/>
                  <a:gd name="connsiteY0" fmla="*/ 4353 h 16495"/>
                  <a:gd name="connsiteX1" fmla="*/ 12958 w 15469"/>
                  <a:gd name="connsiteY1" fmla="*/ 2733 h 16495"/>
                  <a:gd name="connsiteX2" fmla="*/ 9719 w 15469"/>
                  <a:gd name="connsiteY2" fmla="*/ 304 h 16495"/>
                  <a:gd name="connsiteX3" fmla="*/ 2835 w 15469"/>
                  <a:gd name="connsiteY3" fmla="*/ 2733 h 16495"/>
                  <a:gd name="connsiteX4" fmla="*/ 810 w 15469"/>
                  <a:gd name="connsiteY4" fmla="*/ 5973 h 16495"/>
                  <a:gd name="connsiteX5" fmla="*/ 810 w 15469"/>
                  <a:gd name="connsiteY5" fmla="*/ 5973 h 16495"/>
                  <a:gd name="connsiteX6" fmla="*/ 810 w 15469"/>
                  <a:gd name="connsiteY6" fmla="*/ 5973 h 16495"/>
                  <a:gd name="connsiteX7" fmla="*/ 0 w 15469"/>
                  <a:gd name="connsiteY7" fmla="*/ 9213 h 16495"/>
                  <a:gd name="connsiteX8" fmla="*/ 2835 w 15469"/>
                  <a:gd name="connsiteY8" fmla="*/ 14882 h 16495"/>
                  <a:gd name="connsiteX9" fmla="*/ 13363 w 15469"/>
                  <a:gd name="connsiteY9" fmla="*/ 13667 h 16495"/>
                  <a:gd name="connsiteX10" fmla="*/ 14173 w 15469"/>
                  <a:gd name="connsiteY10" fmla="*/ 3948 h 1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469" h="16495">
                    <a:moveTo>
                      <a:pt x="14173" y="4353"/>
                    </a:moveTo>
                    <a:cubicBezTo>
                      <a:pt x="14173" y="4353"/>
                      <a:pt x="13363" y="3138"/>
                      <a:pt x="12958" y="2733"/>
                    </a:cubicBezTo>
                    <a:cubicBezTo>
                      <a:pt x="12149" y="1519"/>
                      <a:pt x="10934" y="709"/>
                      <a:pt x="9719" y="304"/>
                    </a:cubicBezTo>
                    <a:cubicBezTo>
                      <a:pt x="7289" y="-506"/>
                      <a:pt x="4050" y="304"/>
                      <a:pt x="2835" y="2733"/>
                    </a:cubicBezTo>
                    <a:cubicBezTo>
                      <a:pt x="2025" y="3948"/>
                      <a:pt x="1215" y="5163"/>
                      <a:pt x="810" y="5973"/>
                    </a:cubicBezTo>
                    <a:cubicBezTo>
                      <a:pt x="810" y="5973"/>
                      <a:pt x="810" y="5973"/>
                      <a:pt x="810" y="5973"/>
                    </a:cubicBezTo>
                    <a:lnTo>
                      <a:pt x="810" y="5973"/>
                    </a:lnTo>
                    <a:cubicBezTo>
                      <a:pt x="810" y="5973"/>
                      <a:pt x="0" y="7998"/>
                      <a:pt x="0" y="9213"/>
                    </a:cubicBezTo>
                    <a:cubicBezTo>
                      <a:pt x="0" y="11642"/>
                      <a:pt x="1215" y="13262"/>
                      <a:pt x="2835" y="14882"/>
                    </a:cubicBezTo>
                    <a:cubicBezTo>
                      <a:pt x="5669" y="17717"/>
                      <a:pt x="10934" y="16502"/>
                      <a:pt x="13363" y="13667"/>
                    </a:cubicBezTo>
                    <a:cubicBezTo>
                      <a:pt x="15793" y="10832"/>
                      <a:pt x="16198" y="7188"/>
                      <a:pt x="14173" y="3948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67" name="شكل حر: شكل 3566">
                <a:extLst>
                  <a:ext uri="{FF2B5EF4-FFF2-40B4-BE49-F238E27FC236}">
                    <a16:creationId xmlns:a16="http://schemas.microsoft.com/office/drawing/2014/main" id="{1CDB5518-C0AD-F877-D02A-3EE2EC1EA8E1}"/>
                  </a:ext>
                </a:extLst>
              </p:cNvPr>
              <p:cNvSpPr/>
              <p:nvPr/>
            </p:nvSpPr>
            <p:spPr>
              <a:xfrm>
                <a:off x="5665592" y="2094795"/>
                <a:ext cx="16194" cy="14629"/>
              </a:xfrm>
              <a:custGeom>
                <a:avLst/>
                <a:gdLst>
                  <a:gd name="connsiteX0" fmla="*/ 13715 w 16194"/>
                  <a:gd name="connsiteY0" fmla="*/ 1519 h 14629"/>
                  <a:gd name="connsiteX1" fmla="*/ 8450 w 16194"/>
                  <a:gd name="connsiteY1" fmla="*/ 304 h 14629"/>
                  <a:gd name="connsiteX2" fmla="*/ 8450 w 16194"/>
                  <a:gd name="connsiteY2" fmla="*/ 304 h 14629"/>
                  <a:gd name="connsiteX3" fmla="*/ 3591 w 16194"/>
                  <a:gd name="connsiteY3" fmla="*/ 304 h 14629"/>
                  <a:gd name="connsiteX4" fmla="*/ 1566 w 16194"/>
                  <a:gd name="connsiteY4" fmla="*/ 10022 h 14629"/>
                  <a:gd name="connsiteX5" fmla="*/ 14929 w 16194"/>
                  <a:gd name="connsiteY5" fmla="*/ 11642 h 14629"/>
                  <a:gd name="connsiteX6" fmla="*/ 13715 w 16194"/>
                  <a:gd name="connsiteY6" fmla="*/ 1519 h 14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94" h="14629">
                    <a:moveTo>
                      <a:pt x="13715" y="1519"/>
                    </a:moveTo>
                    <a:cubicBezTo>
                      <a:pt x="13715" y="1519"/>
                      <a:pt x="10475" y="-101"/>
                      <a:pt x="8450" y="304"/>
                    </a:cubicBezTo>
                    <a:cubicBezTo>
                      <a:pt x="8450" y="304"/>
                      <a:pt x="8450" y="304"/>
                      <a:pt x="8450" y="304"/>
                    </a:cubicBezTo>
                    <a:cubicBezTo>
                      <a:pt x="6831" y="-101"/>
                      <a:pt x="5211" y="-101"/>
                      <a:pt x="3591" y="304"/>
                    </a:cubicBezTo>
                    <a:cubicBezTo>
                      <a:pt x="-54" y="1924"/>
                      <a:pt x="-1268" y="7188"/>
                      <a:pt x="1566" y="10022"/>
                    </a:cubicBezTo>
                    <a:cubicBezTo>
                      <a:pt x="5616" y="14477"/>
                      <a:pt x="11690" y="16907"/>
                      <a:pt x="14929" y="11642"/>
                    </a:cubicBezTo>
                    <a:cubicBezTo>
                      <a:pt x="16954" y="8403"/>
                      <a:pt x="16549" y="3948"/>
                      <a:pt x="13715" y="1519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568" name="شكل حر: شكل 3567">
                <a:extLst>
                  <a:ext uri="{FF2B5EF4-FFF2-40B4-BE49-F238E27FC236}">
                    <a16:creationId xmlns:a16="http://schemas.microsoft.com/office/drawing/2014/main" id="{B56D2DDB-F0E6-436E-BF13-103936C4ACBA}"/>
                  </a:ext>
                </a:extLst>
              </p:cNvPr>
              <p:cNvSpPr/>
              <p:nvPr/>
            </p:nvSpPr>
            <p:spPr>
              <a:xfrm>
                <a:off x="5405467" y="2593335"/>
                <a:ext cx="15527" cy="14485"/>
              </a:xfrm>
              <a:custGeom>
                <a:avLst/>
                <a:gdLst>
                  <a:gd name="connsiteX0" fmla="*/ 13053 w 15527"/>
                  <a:gd name="connsiteY0" fmla="*/ 2280 h 14485"/>
                  <a:gd name="connsiteX1" fmla="*/ 3334 w 15527"/>
                  <a:gd name="connsiteY1" fmla="*/ 2280 h 14485"/>
                  <a:gd name="connsiteX2" fmla="*/ 905 w 15527"/>
                  <a:gd name="connsiteY2" fmla="*/ 10379 h 14485"/>
                  <a:gd name="connsiteX3" fmla="*/ 15483 w 15527"/>
                  <a:gd name="connsiteY3" fmla="*/ 7950 h 14485"/>
                  <a:gd name="connsiteX4" fmla="*/ 13053 w 15527"/>
                  <a:gd name="connsiteY4" fmla="*/ 2685 h 1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27" h="14485">
                    <a:moveTo>
                      <a:pt x="13053" y="2280"/>
                    </a:moveTo>
                    <a:cubicBezTo>
                      <a:pt x="10623" y="-959"/>
                      <a:pt x="5764" y="-554"/>
                      <a:pt x="3334" y="2280"/>
                    </a:cubicBezTo>
                    <a:cubicBezTo>
                      <a:pt x="500" y="3900"/>
                      <a:pt x="-1120" y="7545"/>
                      <a:pt x="905" y="10379"/>
                    </a:cubicBezTo>
                    <a:cubicBezTo>
                      <a:pt x="5764" y="17263"/>
                      <a:pt x="16293" y="14834"/>
                      <a:pt x="15483" y="7950"/>
                    </a:cubicBezTo>
                    <a:cubicBezTo>
                      <a:pt x="15483" y="5925"/>
                      <a:pt x="14673" y="4305"/>
                      <a:pt x="13053" y="2685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3569" name="رسم 12">
                <a:extLst>
                  <a:ext uri="{FF2B5EF4-FFF2-40B4-BE49-F238E27FC236}">
                    <a16:creationId xmlns:a16="http://schemas.microsoft.com/office/drawing/2014/main" id="{9B5BA30D-5300-33BE-DD67-2FE215AF2C00}"/>
                  </a:ext>
                </a:extLst>
              </p:cNvPr>
              <p:cNvGrpSpPr/>
              <p:nvPr/>
            </p:nvGrpSpPr>
            <p:grpSpPr>
              <a:xfrm>
                <a:off x="5895145" y="3161077"/>
                <a:ext cx="389603" cy="279069"/>
                <a:chOff x="5895145" y="3161077"/>
                <a:chExt cx="389603" cy="279069"/>
              </a:xfrm>
              <a:solidFill>
                <a:srgbClr val="563710"/>
              </a:solidFill>
            </p:grpSpPr>
            <p:sp>
              <p:nvSpPr>
                <p:cNvPr id="3581" name="شكل حر: شكل 3580">
                  <a:extLst>
                    <a:ext uri="{FF2B5EF4-FFF2-40B4-BE49-F238E27FC236}">
                      <a16:creationId xmlns:a16="http://schemas.microsoft.com/office/drawing/2014/main" id="{C6563B6F-3F48-E601-E024-CD148387A7BC}"/>
                    </a:ext>
                  </a:extLst>
                </p:cNvPr>
                <p:cNvSpPr/>
                <p:nvPr/>
              </p:nvSpPr>
              <p:spPr>
                <a:xfrm>
                  <a:off x="5956078" y="3289813"/>
                  <a:ext cx="23799" cy="31064"/>
                </a:xfrm>
                <a:custGeom>
                  <a:avLst/>
                  <a:gdLst>
                    <a:gd name="connsiteX0" fmla="*/ 14387 w 23799"/>
                    <a:gd name="connsiteY0" fmla="*/ 289 h 31064"/>
                    <a:gd name="connsiteX1" fmla="*/ 3859 w 23799"/>
                    <a:gd name="connsiteY1" fmla="*/ 4743 h 31064"/>
                    <a:gd name="connsiteX2" fmla="*/ 214 w 23799"/>
                    <a:gd name="connsiteY2" fmla="*/ 13652 h 31064"/>
                    <a:gd name="connsiteX3" fmla="*/ 9933 w 23799"/>
                    <a:gd name="connsiteY3" fmla="*/ 29850 h 31064"/>
                    <a:gd name="connsiteX4" fmla="*/ 11148 w 23799"/>
                    <a:gd name="connsiteY4" fmla="*/ 29850 h 31064"/>
                    <a:gd name="connsiteX5" fmla="*/ 15602 w 23799"/>
                    <a:gd name="connsiteY5" fmla="*/ 31065 h 31064"/>
                    <a:gd name="connsiteX6" fmla="*/ 23296 w 23799"/>
                    <a:gd name="connsiteY6" fmla="*/ 23776 h 31064"/>
                    <a:gd name="connsiteX7" fmla="*/ 22081 w 23799"/>
                    <a:gd name="connsiteY7" fmla="*/ 10008 h 31064"/>
                    <a:gd name="connsiteX8" fmla="*/ 13982 w 23799"/>
                    <a:gd name="connsiteY8" fmla="*/ 289 h 31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799" h="31064">
                      <a:moveTo>
                        <a:pt x="14387" y="289"/>
                      </a:moveTo>
                      <a:cubicBezTo>
                        <a:pt x="10743" y="-926"/>
                        <a:pt x="6288" y="1909"/>
                        <a:pt x="3859" y="4743"/>
                      </a:cubicBezTo>
                      <a:cubicBezTo>
                        <a:pt x="1834" y="7173"/>
                        <a:pt x="619" y="10817"/>
                        <a:pt x="214" y="13652"/>
                      </a:cubicBezTo>
                      <a:cubicBezTo>
                        <a:pt x="-1001" y="20536"/>
                        <a:pt x="3049" y="27825"/>
                        <a:pt x="9933" y="29850"/>
                      </a:cubicBezTo>
                      <a:cubicBezTo>
                        <a:pt x="10338" y="29850"/>
                        <a:pt x="10743" y="29850"/>
                        <a:pt x="11148" y="29850"/>
                      </a:cubicBezTo>
                      <a:cubicBezTo>
                        <a:pt x="12768" y="30660"/>
                        <a:pt x="13982" y="31065"/>
                        <a:pt x="15602" y="31065"/>
                      </a:cubicBezTo>
                      <a:cubicBezTo>
                        <a:pt x="19652" y="31065"/>
                        <a:pt x="22486" y="27420"/>
                        <a:pt x="23296" y="23776"/>
                      </a:cubicBezTo>
                      <a:cubicBezTo>
                        <a:pt x="24511" y="19321"/>
                        <a:pt x="23296" y="14057"/>
                        <a:pt x="22081" y="10008"/>
                      </a:cubicBezTo>
                      <a:cubicBezTo>
                        <a:pt x="20867" y="5553"/>
                        <a:pt x="18437" y="1909"/>
                        <a:pt x="13982" y="289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82" name="شكل حر: شكل 3581">
                  <a:extLst>
                    <a:ext uri="{FF2B5EF4-FFF2-40B4-BE49-F238E27FC236}">
                      <a16:creationId xmlns:a16="http://schemas.microsoft.com/office/drawing/2014/main" id="{C47289E1-C717-BC13-3EFD-F23F39CA44FE}"/>
                    </a:ext>
                  </a:extLst>
                </p:cNvPr>
                <p:cNvSpPr/>
                <p:nvPr/>
              </p:nvSpPr>
              <p:spPr>
                <a:xfrm>
                  <a:off x="5977907" y="3337107"/>
                  <a:ext cx="34094" cy="49003"/>
                </a:xfrm>
                <a:custGeom>
                  <a:avLst/>
                  <a:gdLst>
                    <a:gd name="connsiteX0" fmla="*/ 11996 w 34094"/>
                    <a:gd name="connsiteY0" fmla="*/ 779 h 49003"/>
                    <a:gd name="connsiteX1" fmla="*/ 1467 w 34094"/>
                    <a:gd name="connsiteY1" fmla="*/ 5639 h 49003"/>
                    <a:gd name="connsiteX2" fmla="*/ 2277 w 34094"/>
                    <a:gd name="connsiteY2" fmla="*/ 29126 h 49003"/>
                    <a:gd name="connsiteX3" fmla="*/ 9971 w 34094"/>
                    <a:gd name="connsiteY3" fmla="*/ 46134 h 49003"/>
                    <a:gd name="connsiteX4" fmla="*/ 32243 w 34094"/>
                    <a:gd name="connsiteY4" fmla="*/ 40869 h 49003"/>
                    <a:gd name="connsiteX5" fmla="*/ 11996 w 34094"/>
                    <a:gd name="connsiteY5" fmla="*/ 1184 h 49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094" h="49003">
                      <a:moveTo>
                        <a:pt x="11996" y="779"/>
                      </a:moveTo>
                      <a:cubicBezTo>
                        <a:pt x="7541" y="-1245"/>
                        <a:pt x="2682" y="779"/>
                        <a:pt x="1467" y="5639"/>
                      </a:cubicBezTo>
                      <a:cubicBezTo>
                        <a:pt x="-963" y="12928"/>
                        <a:pt x="-153" y="21837"/>
                        <a:pt x="2277" y="29126"/>
                      </a:cubicBezTo>
                      <a:cubicBezTo>
                        <a:pt x="3087" y="36010"/>
                        <a:pt x="5112" y="42489"/>
                        <a:pt x="9971" y="46134"/>
                      </a:cubicBezTo>
                      <a:cubicBezTo>
                        <a:pt x="17260" y="51803"/>
                        <a:pt x="28194" y="48563"/>
                        <a:pt x="32243" y="40869"/>
                      </a:cubicBezTo>
                      <a:cubicBezTo>
                        <a:pt x="39532" y="27506"/>
                        <a:pt x="23739" y="6854"/>
                        <a:pt x="11996" y="1184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83" name="شكل حر: شكل 3582">
                  <a:extLst>
                    <a:ext uri="{FF2B5EF4-FFF2-40B4-BE49-F238E27FC236}">
                      <a16:creationId xmlns:a16="http://schemas.microsoft.com/office/drawing/2014/main" id="{9A65E0B5-D0FB-E90B-89D5-175019C1BAE3}"/>
                    </a:ext>
                  </a:extLst>
                </p:cNvPr>
                <p:cNvSpPr/>
                <p:nvPr/>
              </p:nvSpPr>
              <p:spPr>
                <a:xfrm>
                  <a:off x="5947938" y="3350381"/>
                  <a:ext cx="29455" cy="36225"/>
                </a:xfrm>
                <a:custGeom>
                  <a:avLst/>
                  <a:gdLst>
                    <a:gd name="connsiteX0" fmla="*/ 23337 w 29455"/>
                    <a:gd name="connsiteY0" fmla="*/ 5728 h 36225"/>
                    <a:gd name="connsiteX1" fmla="*/ 7949 w 29455"/>
                    <a:gd name="connsiteY1" fmla="*/ 463 h 36225"/>
                    <a:gd name="connsiteX2" fmla="*/ 1470 w 29455"/>
                    <a:gd name="connsiteY2" fmla="*/ 20711 h 36225"/>
                    <a:gd name="connsiteX3" fmla="*/ 3495 w 29455"/>
                    <a:gd name="connsiteY3" fmla="*/ 23141 h 36225"/>
                    <a:gd name="connsiteX4" fmla="*/ 11999 w 29455"/>
                    <a:gd name="connsiteY4" fmla="*/ 34884 h 36225"/>
                    <a:gd name="connsiteX5" fmla="*/ 18883 w 29455"/>
                    <a:gd name="connsiteY5" fmla="*/ 35694 h 36225"/>
                    <a:gd name="connsiteX6" fmla="*/ 22932 w 29455"/>
                    <a:gd name="connsiteY6" fmla="*/ 5323 h 36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455" h="36225">
                      <a:moveTo>
                        <a:pt x="23337" y="5728"/>
                      </a:moveTo>
                      <a:cubicBezTo>
                        <a:pt x="19693" y="1678"/>
                        <a:pt x="13619" y="-1156"/>
                        <a:pt x="7949" y="463"/>
                      </a:cubicBezTo>
                      <a:cubicBezTo>
                        <a:pt x="-555" y="2893"/>
                        <a:pt x="-1365" y="13827"/>
                        <a:pt x="1470" y="20711"/>
                      </a:cubicBezTo>
                      <a:cubicBezTo>
                        <a:pt x="1470" y="21926"/>
                        <a:pt x="2685" y="22736"/>
                        <a:pt x="3495" y="23141"/>
                      </a:cubicBezTo>
                      <a:cubicBezTo>
                        <a:pt x="5115" y="27595"/>
                        <a:pt x="8354" y="32049"/>
                        <a:pt x="11999" y="34884"/>
                      </a:cubicBezTo>
                      <a:cubicBezTo>
                        <a:pt x="13619" y="36504"/>
                        <a:pt x="16858" y="36504"/>
                        <a:pt x="18883" y="35694"/>
                      </a:cubicBezTo>
                      <a:cubicBezTo>
                        <a:pt x="32651" y="30025"/>
                        <a:pt x="31841" y="15042"/>
                        <a:pt x="22932" y="5323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84" name="شكل حر: شكل 3583">
                  <a:extLst>
                    <a:ext uri="{FF2B5EF4-FFF2-40B4-BE49-F238E27FC236}">
                      <a16:creationId xmlns:a16="http://schemas.microsoft.com/office/drawing/2014/main" id="{D514B79A-734E-06CB-F21A-C914282CE94B}"/>
                    </a:ext>
                  </a:extLst>
                </p:cNvPr>
                <p:cNvSpPr/>
                <p:nvPr/>
              </p:nvSpPr>
              <p:spPr>
                <a:xfrm>
                  <a:off x="5915797" y="3327597"/>
                  <a:ext cx="22399" cy="27317"/>
                </a:xfrm>
                <a:custGeom>
                  <a:avLst/>
                  <a:gdLst>
                    <a:gd name="connsiteX0" fmla="*/ 14578 w 22399"/>
                    <a:gd name="connsiteY0" fmla="*/ 1785 h 27317"/>
                    <a:gd name="connsiteX1" fmla="*/ 8099 w 22399"/>
                    <a:gd name="connsiteY1" fmla="*/ 165 h 27317"/>
                    <a:gd name="connsiteX2" fmla="*/ 6479 w 22399"/>
                    <a:gd name="connsiteY2" fmla="*/ 975 h 27317"/>
                    <a:gd name="connsiteX3" fmla="*/ 2430 w 22399"/>
                    <a:gd name="connsiteY3" fmla="*/ 4215 h 27317"/>
                    <a:gd name="connsiteX4" fmla="*/ 0 w 22399"/>
                    <a:gd name="connsiteY4" fmla="*/ 12314 h 27317"/>
                    <a:gd name="connsiteX5" fmla="*/ 2835 w 22399"/>
                    <a:gd name="connsiteY5" fmla="*/ 17173 h 27317"/>
                    <a:gd name="connsiteX6" fmla="*/ 2835 w 22399"/>
                    <a:gd name="connsiteY6" fmla="*/ 17173 h 27317"/>
                    <a:gd name="connsiteX7" fmla="*/ 13363 w 22399"/>
                    <a:gd name="connsiteY7" fmla="*/ 26892 h 27317"/>
                    <a:gd name="connsiteX8" fmla="*/ 21867 w 22399"/>
                    <a:gd name="connsiteY8" fmla="*/ 21223 h 27317"/>
                    <a:gd name="connsiteX9" fmla="*/ 21057 w 22399"/>
                    <a:gd name="connsiteY9" fmla="*/ 9479 h 27317"/>
                    <a:gd name="connsiteX10" fmla="*/ 14983 w 22399"/>
                    <a:gd name="connsiteY10" fmla="*/ 1380 h 27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399" h="27317">
                      <a:moveTo>
                        <a:pt x="14578" y="1785"/>
                      </a:moveTo>
                      <a:cubicBezTo>
                        <a:pt x="14578" y="1785"/>
                        <a:pt x="10124" y="-645"/>
                        <a:pt x="8099" y="165"/>
                      </a:cubicBezTo>
                      <a:cubicBezTo>
                        <a:pt x="7289" y="165"/>
                        <a:pt x="6884" y="570"/>
                        <a:pt x="6479" y="975"/>
                      </a:cubicBezTo>
                      <a:cubicBezTo>
                        <a:pt x="4050" y="975"/>
                        <a:pt x="3240" y="2595"/>
                        <a:pt x="2430" y="4215"/>
                      </a:cubicBezTo>
                      <a:cubicBezTo>
                        <a:pt x="810" y="6240"/>
                        <a:pt x="0" y="9074"/>
                        <a:pt x="0" y="12314"/>
                      </a:cubicBezTo>
                      <a:cubicBezTo>
                        <a:pt x="0" y="14338"/>
                        <a:pt x="1215" y="16363"/>
                        <a:pt x="2835" y="17173"/>
                      </a:cubicBezTo>
                      <a:lnTo>
                        <a:pt x="2835" y="17173"/>
                      </a:lnTo>
                      <a:cubicBezTo>
                        <a:pt x="4454" y="22033"/>
                        <a:pt x="8909" y="25272"/>
                        <a:pt x="13363" y="26892"/>
                      </a:cubicBezTo>
                      <a:cubicBezTo>
                        <a:pt x="17818" y="28512"/>
                        <a:pt x="21057" y="25272"/>
                        <a:pt x="21867" y="21223"/>
                      </a:cubicBezTo>
                      <a:cubicBezTo>
                        <a:pt x="22677" y="17173"/>
                        <a:pt x="22677" y="13124"/>
                        <a:pt x="21057" y="9479"/>
                      </a:cubicBezTo>
                      <a:cubicBezTo>
                        <a:pt x="19438" y="6240"/>
                        <a:pt x="17008" y="3810"/>
                        <a:pt x="14983" y="1380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85" name="شكل حر: شكل 3584">
                  <a:extLst>
                    <a:ext uri="{FF2B5EF4-FFF2-40B4-BE49-F238E27FC236}">
                      <a16:creationId xmlns:a16="http://schemas.microsoft.com/office/drawing/2014/main" id="{80318E0D-C8F3-DA45-993B-73495A31B4E9}"/>
                    </a:ext>
                  </a:extLst>
                </p:cNvPr>
                <p:cNvSpPr/>
                <p:nvPr/>
              </p:nvSpPr>
              <p:spPr>
                <a:xfrm>
                  <a:off x="5895145" y="3280345"/>
                  <a:ext cx="14470" cy="22145"/>
                </a:xfrm>
                <a:custGeom>
                  <a:avLst/>
                  <a:gdLst>
                    <a:gd name="connsiteX0" fmla="*/ 6074 w 14470"/>
                    <a:gd name="connsiteY0" fmla="*/ 444 h 22145"/>
                    <a:gd name="connsiteX1" fmla="*/ 0 w 14470"/>
                    <a:gd name="connsiteY1" fmla="*/ 5708 h 22145"/>
                    <a:gd name="connsiteX2" fmla="*/ 0 w 14470"/>
                    <a:gd name="connsiteY2" fmla="*/ 5708 h 22145"/>
                    <a:gd name="connsiteX3" fmla="*/ 0 w 14470"/>
                    <a:gd name="connsiteY3" fmla="*/ 8543 h 22145"/>
                    <a:gd name="connsiteX4" fmla="*/ 1620 w 14470"/>
                    <a:gd name="connsiteY4" fmla="*/ 17451 h 22145"/>
                    <a:gd name="connsiteX5" fmla="*/ 11339 w 14470"/>
                    <a:gd name="connsiteY5" fmla="*/ 21096 h 22145"/>
                    <a:gd name="connsiteX6" fmla="*/ 14173 w 14470"/>
                    <a:gd name="connsiteY6" fmla="*/ 12997 h 22145"/>
                    <a:gd name="connsiteX7" fmla="*/ 14173 w 14470"/>
                    <a:gd name="connsiteY7" fmla="*/ 12187 h 22145"/>
                    <a:gd name="connsiteX8" fmla="*/ 14173 w 14470"/>
                    <a:gd name="connsiteY8" fmla="*/ 10972 h 22145"/>
                    <a:gd name="connsiteX9" fmla="*/ 13363 w 14470"/>
                    <a:gd name="connsiteY9" fmla="*/ 6113 h 22145"/>
                    <a:gd name="connsiteX10" fmla="*/ 6074 w 14470"/>
                    <a:gd name="connsiteY10" fmla="*/ 39 h 22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470" h="22145">
                      <a:moveTo>
                        <a:pt x="6074" y="444"/>
                      </a:moveTo>
                      <a:cubicBezTo>
                        <a:pt x="3240" y="444"/>
                        <a:pt x="810" y="3278"/>
                        <a:pt x="0" y="5708"/>
                      </a:cubicBezTo>
                      <a:lnTo>
                        <a:pt x="0" y="5708"/>
                      </a:lnTo>
                      <a:cubicBezTo>
                        <a:pt x="0" y="5708"/>
                        <a:pt x="0" y="7733"/>
                        <a:pt x="0" y="8543"/>
                      </a:cubicBezTo>
                      <a:cubicBezTo>
                        <a:pt x="0" y="11377"/>
                        <a:pt x="810" y="14617"/>
                        <a:pt x="1620" y="17451"/>
                      </a:cubicBezTo>
                      <a:cubicBezTo>
                        <a:pt x="2835" y="21501"/>
                        <a:pt x="7694" y="23526"/>
                        <a:pt x="11339" y="21096"/>
                      </a:cubicBezTo>
                      <a:cubicBezTo>
                        <a:pt x="14173" y="19476"/>
                        <a:pt x="14983" y="15832"/>
                        <a:pt x="14173" y="12997"/>
                      </a:cubicBezTo>
                      <a:cubicBezTo>
                        <a:pt x="14173" y="12997"/>
                        <a:pt x="14173" y="12592"/>
                        <a:pt x="14173" y="12187"/>
                      </a:cubicBezTo>
                      <a:cubicBezTo>
                        <a:pt x="14173" y="12187"/>
                        <a:pt x="14173" y="10972"/>
                        <a:pt x="14173" y="10972"/>
                      </a:cubicBezTo>
                      <a:cubicBezTo>
                        <a:pt x="14173" y="9352"/>
                        <a:pt x="14173" y="7733"/>
                        <a:pt x="13363" y="6113"/>
                      </a:cubicBezTo>
                      <a:cubicBezTo>
                        <a:pt x="12553" y="2468"/>
                        <a:pt x="9719" y="-366"/>
                        <a:pt x="6074" y="39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86" name="شكل حر: شكل 3585">
                  <a:extLst>
                    <a:ext uri="{FF2B5EF4-FFF2-40B4-BE49-F238E27FC236}">
                      <a16:creationId xmlns:a16="http://schemas.microsoft.com/office/drawing/2014/main" id="{223DD740-D597-16DF-C7B1-ECD30E0DEFC0}"/>
                    </a:ext>
                  </a:extLst>
                </p:cNvPr>
                <p:cNvSpPr/>
                <p:nvPr/>
              </p:nvSpPr>
              <p:spPr>
                <a:xfrm>
                  <a:off x="5937365" y="3370282"/>
                  <a:ext cx="17507" cy="11642"/>
                </a:xfrm>
                <a:custGeom>
                  <a:avLst/>
                  <a:gdLst>
                    <a:gd name="connsiteX0" fmla="*/ 11638 w 17507"/>
                    <a:gd name="connsiteY0" fmla="*/ 405 h 11642"/>
                    <a:gd name="connsiteX1" fmla="*/ 7183 w 17507"/>
                    <a:gd name="connsiteY1" fmla="*/ 405 h 11642"/>
                    <a:gd name="connsiteX2" fmla="*/ 3944 w 17507"/>
                    <a:gd name="connsiteY2" fmla="*/ 810 h 11642"/>
                    <a:gd name="connsiteX3" fmla="*/ 704 w 17507"/>
                    <a:gd name="connsiteY3" fmla="*/ 8909 h 11642"/>
                    <a:gd name="connsiteX4" fmla="*/ 6778 w 17507"/>
                    <a:gd name="connsiteY4" fmla="*/ 11339 h 11642"/>
                    <a:gd name="connsiteX5" fmla="*/ 6778 w 17507"/>
                    <a:gd name="connsiteY5" fmla="*/ 11339 h 11642"/>
                    <a:gd name="connsiteX6" fmla="*/ 7588 w 17507"/>
                    <a:gd name="connsiteY6" fmla="*/ 11339 h 11642"/>
                    <a:gd name="connsiteX7" fmla="*/ 12043 w 17507"/>
                    <a:gd name="connsiteY7" fmla="*/ 11339 h 11642"/>
                    <a:gd name="connsiteX8" fmla="*/ 17307 w 17507"/>
                    <a:gd name="connsiteY8" fmla="*/ 6884 h 11642"/>
                    <a:gd name="connsiteX9" fmla="*/ 12043 w 17507"/>
                    <a:gd name="connsiteY9" fmla="*/ 0 h 11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507" h="11642">
                      <a:moveTo>
                        <a:pt x="11638" y="405"/>
                      </a:moveTo>
                      <a:cubicBezTo>
                        <a:pt x="11638" y="405"/>
                        <a:pt x="8803" y="405"/>
                        <a:pt x="7183" y="405"/>
                      </a:cubicBezTo>
                      <a:cubicBezTo>
                        <a:pt x="5968" y="405"/>
                        <a:pt x="5158" y="405"/>
                        <a:pt x="3944" y="810"/>
                      </a:cubicBezTo>
                      <a:cubicBezTo>
                        <a:pt x="299" y="1215"/>
                        <a:pt x="-916" y="6074"/>
                        <a:pt x="704" y="8909"/>
                      </a:cubicBezTo>
                      <a:cubicBezTo>
                        <a:pt x="1919" y="11339"/>
                        <a:pt x="4753" y="12148"/>
                        <a:pt x="6778" y="11339"/>
                      </a:cubicBezTo>
                      <a:lnTo>
                        <a:pt x="6778" y="11339"/>
                      </a:lnTo>
                      <a:cubicBezTo>
                        <a:pt x="4348" y="11744"/>
                        <a:pt x="6778" y="11339"/>
                        <a:pt x="7588" y="11339"/>
                      </a:cubicBezTo>
                      <a:cubicBezTo>
                        <a:pt x="9208" y="11339"/>
                        <a:pt x="10423" y="11339"/>
                        <a:pt x="12043" y="11339"/>
                      </a:cubicBezTo>
                      <a:cubicBezTo>
                        <a:pt x="14472" y="11339"/>
                        <a:pt x="16902" y="9719"/>
                        <a:pt x="17307" y="6884"/>
                      </a:cubicBezTo>
                      <a:cubicBezTo>
                        <a:pt x="18117" y="3645"/>
                        <a:pt x="16497" y="810"/>
                        <a:pt x="12043" y="0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87" name="شكل حر: شكل 3586">
                  <a:extLst>
                    <a:ext uri="{FF2B5EF4-FFF2-40B4-BE49-F238E27FC236}">
                      <a16:creationId xmlns:a16="http://schemas.microsoft.com/office/drawing/2014/main" id="{B977C090-0341-F8F6-BBDF-EBEF4E4FDE94}"/>
                    </a:ext>
                  </a:extLst>
                </p:cNvPr>
                <p:cNvSpPr/>
                <p:nvPr/>
              </p:nvSpPr>
              <p:spPr>
                <a:xfrm>
                  <a:off x="6049577" y="3355425"/>
                  <a:ext cx="27293" cy="34629"/>
                </a:xfrm>
                <a:custGeom>
                  <a:avLst/>
                  <a:gdLst>
                    <a:gd name="connsiteX0" fmla="*/ 6738 w 27293"/>
                    <a:gd name="connsiteY0" fmla="*/ 1088 h 34629"/>
                    <a:gd name="connsiteX1" fmla="*/ 259 w 27293"/>
                    <a:gd name="connsiteY1" fmla="*/ 7163 h 34629"/>
                    <a:gd name="connsiteX2" fmla="*/ 13622 w 27293"/>
                    <a:gd name="connsiteY2" fmla="*/ 33484 h 34629"/>
                    <a:gd name="connsiteX3" fmla="*/ 15242 w 27293"/>
                    <a:gd name="connsiteY3" fmla="*/ 33484 h 34629"/>
                    <a:gd name="connsiteX4" fmla="*/ 16457 w 27293"/>
                    <a:gd name="connsiteY4" fmla="*/ 33889 h 34629"/>
                    <a:gd name="connsiteX5" fmla="*/ 25771 w 27293"/>
                    <a:gd name="connsiteY5" fmla="*/ 30245 h 34629"/>
                    <a:gd name="connsiteX6" fmla="*/ 6738 w 27293"/>
                    <a:gd name="connsiteY6" fmla="*/ 278 h 34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293" h="34629">
                      <a:moveTo>
                        <a:pt x="6738" y="1088"/>
                      </a:moveTo>
                      <a:cubicBezTo>
                        <a:pt x="3498" y="1493"/>
                        <a:pt x="664" y="3923"/>
                        <a:pt x="259" y="7163"/>
                      </a:cubicBezTo>
                      <a:cubicBezTo>
                        <a:pt x="-956" y="18501"/>
                        <a:pt x="1879" y="29030"/>
                        <a:pt x="13622" y="33484"/>
                      </a:cubicBezTo>
                      <a:cubicBezTo>
                        <a:pt x="14027" y="33484"/>
                        <a:pt x="14837" y="33484"/>
                        <a:pt x="15242" y="33484"/>
                      </a:cubicBezTo>
                      <a:cubicBezTo>
                        <a:pt x="15242" y="33484"/>
                        <a:pt x="16052" y="33484"/>
                        <a:pt x="16457" y="33889"/>
                      </a:cubicBezTo>
                      <a:cubicBezTo>
                        <a:pt x="19696" y="35914"/>
                        <a:pt x="24556" y="33484"/>
                        <a:pt x="25771" y="30245"/>
                      </a:cubicBezTo>
                      <a:cubicBezTo>
                        <a:pt x="30630" y="16881"/>
                        <a:pt x="23746" y="-2556"/>
                        <a:pt x="6738" y="278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88" name="شكل حر: شكل 3587">
                  <a:extLst>
                    <a:ext uri="{FF2B5EF4-FFF2-40B4-BE49-F238E27FC236}">
                      <a16:creationId xmlns:a16="http://schemas.microsoft.com/office/drawing/2014/main" id="{FB82F7ED-8F1C-85A7-3871-BF54CC9354E2}"/>
                    </a:ext>
                  </a:extLst>
                </p:cNvPr>
                <p:cNvSpPr/>
                <p:nvPr/>
              </p:nvSpPr>
              <p:spPr>
                <a:xfrm>
                  <a:off x="6019798" y="3336064"/>
                  <a:ext cx="25423" cy="26811"/>
                </a:xfrm>
                <a:custGeom>
                  <a:avLst/>
                  <a:gdLst>
                    <a:gd name="connsiteX0" fmla="*/ 23559 w 25423"/>
                    <a:gd name="connsiteY0" fmla="*/ 5467 h 26811"/>
                    <a:gd name="connsiteX1" fmla="*/ 17079 w 25423"/>
                    <a:gd name="connsiteY1" fmla="*/ 607 h 26811"/>
                    <a:gd name="connsiteX2" fmla="*/ 9385 w 25423"/>
                    <a:gd name="connsiteY2" fmla="*/ 607 h 26811"/>
                    <a:gd name="connsiteX3" fmla="*/ 476 w 25423"/>
                    <a:gd name="connsiteY3" fmla="*/ 7897 h 26811"/>
                    <a:gd name="connsiteX4" fmla="*/ 4121 w 25423"/>
                    <a:gd name="connsiteY4" fmla="*/ 13971 h 26811"/>
                    <a:gd name="connsiteX5" fmla="*/ 5741 w 25423"/>
                    <a:gd name="connsiteY5" fmla="*/ 13971 h 26811"/>
                    <a:gd name="connsiteX6" fmla="*/ 5741 w 25423"/>
                    <a:gd name="connsiteY6" fmla="*/ 16400 h 26811"/>
                    <a:gd name="connsiteX7" fmla="*/ 10195 w 25423"/>
                    <a:gd name="connsiteY7" fmla="*/ 25309 h 26811"/>
                    <a:gd name="connsiteX8" fmla="*/ 20319 w 25423"/>
                    <a:gd name="connsiteY8" fmla="*/ 24094 h 26811"/>
                    <a:gd name="connsiteX9" fmla="*/ 23559 w 25423"/>
                    <a:gd name="connsiteY9" fmla="*/ 6277 h 26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423" h="26811">
                      <a:moveTo>
                        <a:pt x="23559" y="5467"/>
                      </a:moveTo>
                      <a:cubicBezTo>
                        <a:pt x="22344" y="3037"/>
                        <a:pt x="19509" y="1012"/>
                        <a:pt x="17079" y="607"/>
                      </a:cubicBezTo>
                      <a:cubicBezTo>
                        <a:pt x="14650" y="-202"/>
                        <a:pt x="11815" y="-202"/>
                        <a:pt x="9385" y="607"/>
                      </a:cubicBezTo>
                      <a:cubicBezTo>
                        <a:pt x="4931" y="1822"/>
                        <a:pt x="2501" y="3847"/>
                        <a:pt x="476" y="7897"/>
                      </a:cubicBezTo>
                      <a:cubicBezTo>
                        <a:pt x="-1143" y="10326"/>
                        <a:pt x="1691" y="13971"/>
                        <a:pt x="4121" y="13971"/>
                      </a:cubicBezTo>
                      <a:cubicBezTo>
                        <a:pt x="4931" y="13971"/>
                        <a:pt x="5336" y="13971"/>
                        <a:pt x="5741" y="13971"/>
                      </a:cubicBezTo>
                      <a:cubicBezTo>
                        <a:pt x="5741" y="14781"/>
                        <a:pt x="5741" y="15590"/>
                        <a:pt x="5741" y="16400"/>
                      </a:cubicBezTo>
                      <a:cubicBezTo>
                        <a:pt x="5741" y="20045"/>
                        <a:pt x="7766" y="22475"/>
                        <a:pt x="10195" y="25309"/>
                      </a:cubicBezTo>
                      <a:cubicBezTo>
                        <a:pt x="13030" y="28144"/>
                        <a:pt x="17889" y="26524"/>
                        <a:pt x="20319" y="24094"/>
                      </a:cubicBezTo>
                      <a:cubicBezTo>
                        <a:pt x="25178" y="19235"/>
                        <a:pt x="27203" y="12351"/>
                        <a:pt x="23559" y="6277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89" name="شكل حر: شكل 3588">
                  <a:extLst>
                    <a:ext uri="{FF2B5EF4-FFF2-40B4-BE49-F238E27FC236}">
                      <a16:creationId xmlns:a16="http://schemas.microsoft.com/office/drawing/2014/main" id="{90304AE4-6AC5-C93F-8B1F-A0DFF19A57A7}"/>
                    </a:ext>
                  </a:extLst>
                </p:cNvPr>
                <p:cNvSpPr/>
                <p:nvPr/>
              </p:nvSpPr>
              <p:spPr>
                <a:xfrm>
                  <a:off x="5994275" y="3306641"/>
                  <a:ext cx="19114" cy="22436"/>
                </a:xfrm>
                <a:custGeom>
                  <a:avLst/>
                  <a:gdLst>
                    <a:gd name="connsiteX0" fmla="*/ 892 w 19114"/>
                    <a:gd name="connsiteY0" fmla="*/ 2089 h 22436"/>
                    <a:gd name="connsiteX1" fmla="*/ 83 w 19114"/>
                    <a:gd name="connsiteY1" fmla="*/ 4924 h 22436"/>
                    <a:gd name="connsiteX2" fmla="*/ 83 w 19114"/>
                    <a:gd name="connsiteY2" fmla="*/ 5329 h 22436"/>
                    <a:gd name="connsiteX3" fmla="*/ 1297 w 19114"/>
                    <a:gd name="connsiteY3" fmla="*/ 7353 h 22436"/>
                    <a:gd name="connsiteX4" fmla="*/ 4942 w 19114"/>
                    <a:gd name="connsiteY4" fmla="*/ 10998 h 22436"/>
                    <a:gd name="connsiteX5" fmla="*/ 6157 w 19114"/>
                    <a:gd name="connsiteY5" fmla="*/ 12213 h 22436"/>
                    <a:gd name="connsiteX6" fmla="*/ 7372 w 19114"/>
                    <a:gd name="connsiteY6" fmla="*/ 19502 h 22436"/>
                    <a:gd name="connsiteX7" fmla="*/ 13851 w 19114"/>
                    <a:gd name="connsiteY7" fmla="*/ 22337 h 22436"/>
                    <a:gd name="connsiteX8" fmla="*/ 892 w 19114"/>
                    <a:gd name="connsiteY8" fmla="*/ 1684 h 22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114" h="22436">
                      <a:moveTo>
                        <a:pt x="892" y="2089"/>
                      </a:moveTo>
                      <a:cubicBezTo>
                        <a:pt x="892" y="2089"/>
                        <a:pt x="-322" y="4114"/>
                        <a:pt x="83" y="4924"/>
                      </a:cubicBezTo>
                      <a:cubicBezTo>
                        <a:pt x="83" y="4114"/>
                        <a:pt x="83" y="4114"/>
                        <a:pt x="83" y="5329"/>
                      </a:cubicBezTo>
                      <a:cubicBezTo>
                        <a:pt x="83" y="6139"/>
                        <a:pt x="892" y="6949"/>
                        <a:pt x="1297" y="7353"/>
                      </a:cubicBezTo>
                      <a:cubicBezTo>
                        <a:pt x="2107" y="8973"/>
                        <a:pt x="3727" y="9783"/>
                        <a:pt x="4942" y="10998"/>
                      </a:cubicBezTo>
                      <a:cubicBezTo>
                        <a:pt x="5347" y="10998"/>
                        <a:pt x="5752" y="11808"/>
                        <a:pt x="6157" y="12213"/>
                      </a:cubicBezTo>
                      <a:cubicBezTo>
                        <a:pt x="6157" y="14643"/>
                        <a:pt x="6157" y="17072"/>
                        <a:pt x="7372" y="19502"/>
                      </a:cubicBezTo>
                      <a:cubicBezTo>
                        <a:pt x="8587" y="21932"/>
                        <a:pt x="11421" y="22742"/>
                        <a:pt x="13851" y="22337"/>
                      </a:cubicBezTo>
                      <a:cubicBezTo>
                        <a:pt x="26404" y="19502"/>
                        <a:pt x="14256" y="-6820"/>
                        <a:pt x="892" y="1684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90" name="شكل حر: شكل 3589">
                  <a:extLst>
                    <a:ext uri="{FF2B5EF4-FFF2-40B4-BE49-F238E27FC236}">
                      <a16:creationId xmlns:a16="http://schemas.microsoft.com/office/drawing/2014/main" id="{E5A17036-A6B5-F158-022A-B1429D0D448F}"/>
                    </a:ext>
                  </a:extLst>
                </p:cNvPr>
                <p:cNvSpPr/>
                <p:nvPr/>
              </p:nvSpPr>
              <p:spPr>
                <a:xfrm>
                  <a:off x="5968406" y="3264306"/>
                  <a:ext cx="12191" cy="15396"/>
                </a:xfrm>
                <a:custGeom>
                  <a:avLst/>
                  <a:gdLst>
                    <a:gd name="connsiteX0" fmla="*/ 8944 w 12191"/>
                    <a:gd name="connsiteY0" fmla="*/ 2309 h 15396"/>
                    <a:gd name="connsiteX1" fmla="*/ 4084 w 12191"/>
                    <a:gd name="connsiteY1" fmla="*/ 1094 h 15396"/>
                    <a:gd name="connsiteX2" fmla="*/ 35 w 12191"/>
                    <a:gd name="connsiteY2" fmla="*/ 2309 h 15396"/>
                    <a:gd name="connsiteX3" fmla="*/ 35 w 12191"/>
                    <a:gd name="connsiteY3" fmla="*/ 5144 h 15396"/>
                    <a:gd name="connsiteX4" fmla="*/ 1655 w 12191"/>
                    <a:gd name="connsiteY4" fmla="*/ 12433 h 15396"/>
                    <a:gd name="connsiteX5" fmla="*/ 11778 w 12191"/>
                    <a:gd name="connsiteY5" fmla="*/ 11623 h 15396"/>
                    <a:gd name="connsiteX6" fmla="*/ 8944 w 12191"/>
                    <a:gd name="connsiteY6" fmla="*/ 2714 h 15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191" h="15396">
                      <a:moveTo>
                        <a:pt x="8944" y="2309"/>
                      </a:moveTo>
                      <a:cubicBezTo>
                        <a:pt x="8944" y="2309"/>
                        <a:pt x="5704" y="285"/>
                        <a:pt x="4084" y="1094"/>
                      </a:cubicBezTo>
                      <a:cubicBezTo>
                        <a:pt x="2869" y="-525"/>
                        <a:pt x="-370" y="-525"/>
                        <a:pt x="35" y="2309"/>
                      </a:cubicBezTo>
                      <a:cubicBezTo>
                        <a:pt x="35" y="3119"/>
                        <a:pt x="35" y="3929"/>
                        <a:pt x="35" y="5144"/>
                      </a:cubicBezTo>
                      <a:cubicBezTo>
                        <a:pt x="35" y="8788"/>
                        <a:pt x="35" y="9193"/>
                        <a:pt x="1655" y="12433"/>
                      </a:cubicBezTo>
                      <a:cubicBezTo>
                        <a:pt x="3679" y="16887"/>
                        <a:pt x="10159" y="16078"/>
                        <a:pt x="11778" y="11623"/>
                      </a:cubicBezTo>
                      <a:cubicBezTo>
                        <a:pt x="12993" y="7979"/>
                        <a:pt x="11373" y="5144"/>
                        <a:pt x="8944" y="2714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91" name="شكل حر: شكل 3590">
                  <a:extLst>
                    <a:ext uri="{FF2B5EF4-FFF2-40B4-BE49-F238E27FC236}">
                      <a16:creationId xmlns:a16="http://schemas.microsoft.com/office/drawing/2014/main" id="{6147D05B-CD99-017C-21F8-6FFA9D50512E}"/>
                    </a:ext>
                  </a:extLst>
                </p:cNvPr>
                <p:cNvSpPr/>
                <p:nvPr/>
              </p:nvSpPr>
              <p:spPr>
                <a:xfrm>
                  <a:off x="6079526" y="3322137"/>
                  <a:ext cx="32925" cy="46981"/>
                </a:xfrm>
                <a:custGeom>
                  <a:avLst/>
                  <a:gdLst>
                    <a:gd name="connsiteX0" fmla="*/ 28622 w 32925"/>
                    <a:gd name="connsiteY0" fmla="*/ 8055 h 46981"/>
                    <a:gd name="connsiteX1" fmla="*/ 1896 w 32925"/>
                    <a:gd name="connsiteY1" fmla="*/ 8055 h 46981"/>
                    <a:gd name="connsiteX2" fmla="*/ 2705 w 32925"/>
                    <a:gd name="connsiteY2" fmla="*/ 33566 h 46981"/>
                    <a:gd name="connsiteX3" fmla="*/ 5135 w 32925"/>
                    <a:gd name="connsiteY3" fmla="*/ 41665 h 46981"/>
                    <a:gd name="connsiteX4" fmla="*/ 26597 w 32925"/>
                    <a:gd name="connsiteY4" fmla="*/ 42880 h 46981"/>
                    <a:gd name="connsiteX5" fmla="*/ 28622 w 32925"/>
                    <a:gd name="connsiteY5" fmla="*/ 8055 h 4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925" h="46981">
                      <a:moveTo>
                        <a:pt x="28622" y="8055"/>
                      </a:moveTo>
                      <a:cubicBezTo>
                        <a:pt x="23358" y="-2069"/>
                        <a:pt x="6755" y="-3284"/>
                        <a:pt x="1896" y="8055"/>
                      </a:cubicBezTo>
                      <a:cubicBezTo>
                        <a:pt x="-939" y="15749"/>
                        <a:pt x="-534" y="25468"/>
                        <a:pt x="2705" y="33566"/>
                      </a:cubicBezTo>
                      <a:cubicBezTo>
                        <a:pt x="2705" y="36806"/>
                        <a:pt x="3920" y="39641"/>
                        <a:pt x="5135" y="41665"/>
                      </a:cubicBezTo>
                      <a:cubicBezTo>
                        <a:pt x="9590" y="48955"/>
                        <a:pt x="20928" y="48145"/>
                        <a:pt x="26597" y="42880"/>
                      </a:cubicBezTo>
                      <a:cubicBezTo>
                        <a:pt x="35506" y="34376"/>
                        <a:pt x="33887" y="18179"/>
                        <a:pt x="28622" y="8055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92" name="شكل حر: شكل 3591">
                  <a:extLst>
                    <a:ext uri="{FF2B5EF4-FFF2-40B4-BE49-F238E27FC236}">
                      <a16:creationId xmlns:a16="http://schemas.microsoft.com/office/drawing/2014/main" id="{726DE023-8D2D-AD8B-7676-7E6354D9BC58}"/>
                    </a:ext>
                  </a:extLst>
                </p:cNvPr>
                <p:cNvSpPr/>
                <p:nvPr/>
              </p:nvSpPr>
              <p:spPr>
                <a:xfrm>
                  <a:off x="6042236" y="3310350"/>
                  <a:ext cx="18414" cy="26851"/>
                </a:xfrm>
                <a:custGeom>
                  <a:avLst/>
                  <a:gdLst>
                    <a:gd name="connsiteX0" fmla="*/ 12864 w 18414"/>
                    <a:gd name="connsiteY0" fmla="*/ 405 h 26851"/>
                    <a:gd name="connsiteX1" fmla="*/ 9219 w 18414"/>
                    <a:gd name="connsiteY1" fmla="*/ 405 h 26851"/>
                    <a:gd name="connsiteX2" fmla="*/ 8004 w 18414"/>
                    <a:gd name="connsiteY2" fmla="*/ 405 h 26851"/>
                    <a:gd name="connsiteX3" fmla="*/ 310 w 18414"/>
                    <a:gd name="connsiteY3" fmla="*/ 5669 h 26851"/>
                    <a:gd name="connsiteX4" fmla="*/ 2335 w 18414"/>
                    <a:gd name="connsiteY4" fmla="*/ 14983 h 26851"/>
                    <a:gd name="connsiteX5" fmla="*/ 3955 w 18414"/>
                    <a:gd name="connsiteY5" fmla="*/ 22272 h 26851"/>
                    <a:gd name="connsiteX6" fmla="*/ 16103 w 18414"/>
                    <a:gd name="connsiteY6" fmla="*/ 23487 h 26851"/>
                    <a:gd name="connsiteX7" fmla="*/ 18128 w 18414"/>
                    <a:gd name="connsiteY7" fmla="*/ 6074 h 26851"/>
                    <a:gd name="connsiteX8" fmla="*/ 12459 w 18414"/>
                    <a:gd name="connsiteY8" fmla="*/ 0 h 26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414" h="26851">
                      <a:moveTo>
                        <a:pt x="12864" y="405"/>
                      </a:moveTo>
                      <a:cubicBezTo>
                        <a:pt x="12864" y="405"/>
                        <a:pt x="10434" y="405"/>
                        <a:pt x="9219" y="405"/>
                      </a:cubicBezTo>
                      <a:cubicBezTo>
                        <a:pt x="9219" y="405"/>
                        <a:pt x="8814" y="405"/>
                        <a:pt x="8004" y="405"/>
                      </a:cubicBezTo>
                      <a:cubicBezTo>
                        <a:pt x="4765" y="405"/>
                        <a:pt x="1525" y="2430"/>
                        <a:pt x="310" y="5669"/>
                      </a:cubicBezTo>
                      <a:cubicBezTo>
                        <a:pt x="-500" y="8504"/>
                        <a:pt x="310" y="12553"/>
                        <a:pt x="2335" y="14983"/>
                      </a:cubicBezTo>
                      <a:cubicBezTo>
                        <a:pt x="2335" y="17413"/>
                        <a:pt x="3550" y="20247"/>
                        <a:pt x="3955" y="22272"/>
                      </a:cubicBezTo>
                      <a:cubicBezTo>
                        <a:pt x="5170" y="27941"/>
                        <a:pt x="13674" y="28346"/>
                        <a:pt x="16103" y="23487"/>
                      </a:cubicBezTo>
                      <a:cubicBezTo>
                        <a:pt x="18938" y="17818"/>
                        <a:pt x="18533" y="12148"/>
                        <a:pt x="18128" y="6074"/>
                      </a:cubicBezTo>
                      <a:cubicBezTo>
                        <a:pt x="18128" y="2835"/>
                        <a:pt x="15293" y="1215"/>
                        <a:pt x="12459" y="0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93" name="شكل حر: شكل 3592">
                  <a:extLst>
                    <a:ext uri="{FF2B5EF4-FFF2-40B4-BE49-F238E27FC236}">
                      <a16:creationId xmlns:a16="http://schemas.microsoft.com/office/drawing/2014/main" id="{D17D7720-0F54-FA74-A435-7257BC0FB4E8}"/>
                    </a:ext>
                  </a:extLst>
                </p:cNvPr>
                <p:cNvSpPr/>
                <p:nvPr/>
              </p:nvSpPr>
              <p:spPr>
                <a:xfrm>
                  <a:off x="6015746" y="3290225"/>
                  <a:ext cx="12390" cy="14050"/>
                </a:xfrm>
                <a:custGeom>
                  <a:avLst/>
                  <a:gdLst>
                    <a:gd name="connsiteX0" fmla="*/ 7768 w 12390"/>
                    <a:gd name="connsiteY0" fmla="*/ 1902 h 14050"/>
                    <a:gd name="connsiteX1" fmla="*/ 6958 w 12390"/>
                    <a:gd name="connsiteY1" fmla="*/ 1902 h 14050"/>
                    <a:gd name="connsiteX2" fmla="*/ 6958 w 12390"/>
                    <a:gd name="connsiteY2" fmla="*/ 1902 h 14050"/>
                    <a:gd name="connsiteX3" fmla="*/ 74 w 12390"/>
                    <a:gd name="connsiteY3" fmla="*/ 4332 h 14050"/>
                    <a:gd name="connsiteX4" fmla="*/ 74 w 12390"/>
                    <a:gd name="connsiteY4" fmla="*/ 8786 h 14050"/>
                    <a:gd name="connsiteX5" fmla="*/ 4933 w 12390"/>
                    <a:gd name="connsiteY5" fmla="*/ 14051 h 14050"/>
                    <a:gd name="connsiteX6" fmla="*/ 10198 w 12390"/>
                    <a:gd name="connsiteY6" fmla="*/ 8381 h 14050"/>
                    <a:gd name="connsiteX7" fmla="*/ 11412 w 12390"/>
                    <a:gd name="connsiteY7" fmla="*/ 7166 h 14050"/>
                    <a:gd name="connsiteX8" fmla="*/ 7768 w 12390"/>
                    <a:gd name="connsiteY8" fmla="*/ 1902 h 14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390" h="14050">
                      <a:moveTo>
                        <a:pt x="7768" y="1902"/>
                      </a:moveTo>
                      <a:cubicBezTo>
                        <a:pt x="7768" y="1902"/>
                        <a:pt x="6958" y="1902"/>
                        <a:pt x="6958" y="1902"/>
                      </a:cubicBezTo>
                      <a:cubicBezTo>
                        <a:pt x="6958" y="1902"/>
                        <a:pt x="6958" y="1902"/>
                        <a:pt x="6958" y="1902"/>
                      </a:cubicBezTo>
                      <a:cubicBezTo>
                        <a:pt x="5338" y="-1742"/>
                        <a:pt x="-736" y="282"/>
                        <a:pt x="74" y="4332"/>
                      </a:cubicBezTo>
                      <a:cubicBezTo>
                        <a:pt x="74" y="5952"/>
                        <a:pt x="479" y="6761"/>
                        <a:pt x="74" y="8786"/>
                      </a:cubicBezTo>
                      <a:cubicBezTo>
                        <a:pt x="74" y="11621"/>
                        <a:pt x="2504" y="14051"/>
                        <a:pt x="4933" y="14051"/>
                      </a:cubicBezTo>
                      <a:cubicBezTo>
                        <a:pt x="7768" y="14051"/>
                        <a:pt x="10198" y="11216"/>
                        <a:pt x="10198" y="8381"/>
                      </a:cubicBezTo>
                      <a:cubicBezTo>
                        <a:pt x="10198" y="8381"/>
                        <a:pt x="11008" y="7571"/>
                        <a:pt x="11412" y="7166"/>
                      </a:cubicBezTo>
                      <a:cubicBezTo>
                        <a:pt x="13842" y="4332"/>
                        <a:pt x="11412" y="282"/>
                        <a:pt x="7768" y="1902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94" name="شكل حر: شكل 3593">
                  <a:extLst>
                    <a:ext uri="{FF2B5EF4-FFF2-40B4-BE49-F238E27FC236}">
                      <a16:creationId xmlns:a16="http://schemas.microsoft.com/office/drawing/2014/main" id="{D3B63EA2-3A7F-A4D0-2565-AA6DDCD0BA06}"/>
                    </a:ext>
                  </a:extLst>
                </p:cNvPr>
                <p:cNvSpPr/>
                <p:nvPr/>
              </p:nvSpPr>
              <p:spPr>
                <a:xfrm>
                  <a:off x="6126682" y="3266210"/>
                  <a:ext cx="31421" cy="47385"/>
                </a:xfrm>
                <a:custGeom>
                  <a:avLst/>
                  <a:gdLst>
                    <a:gd name="connsiteX0" fmla="*/ 13457 w 31421"/>
                    <a:gd name="connsiteY0" fmla="*/ 0 h 47385"/>
                    <a:gd name="connsiteX1" fmla="*/ 93 w 31421"/>
                    <a:gd name="connsiteY1" fmla="*/ 19033 h 47385"/>
                    <a:gd name="connsiteX2" fmla="*/ 9407 w 31421"/>
                    <a:gd name="connsiteY2" fmla="*/ 38065 h 47385"/>
                    <a:gd name="connsiteX3" fmla="*/ 12242 w 31421"/>
                    <a:gd name="connsiteY3" fmla="*/ 43735 h 47385"/>
                    <a:gd name="connsiteX4" fmla="*/ 25605 w 31421"/>
                    <a:gd name="connsiteY4" fmla="*/ 43735 h 47385"/>
                    <a:gd name="connsiteX5" fmla="*/ 13457 w 31421"/>
                    <a:gd name="connsiteY5" fmla="*/ 0 h 47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421" h="47385">
                      <a:moveTo>
                        <a:pt x="13457" y="0"/>
                      </a:moveTo>
                      <a:cubicBezTo>
                        <a:pt x="3738" y="0"/>
                        <a:pt x="-716" y="10529"/>
                        <a:pt x="93" y="19033"/>
                      </a:cubicBezTo>
                      <a:cubicBezTo>
                        <a:pt x="903" y="26322"/>
                        <a:pt x="4143" y="33206"/>
                        <a:pt x="9407" y="38065"/>
                      </a:cubicBezTo>
                      <a:cubicBezTo>
                        <a:pt x="10217" y="40090"/>
                        <a:pt x="11027" y="41710"/>
                        <a:pt x="12242" y="43735"/>
                      </a:cubicBezTo>
                      <a:cubicBezTo>
                        <a:pt x="15077" y="48999"/>
                        <a:pt x="22771" y="48189"/>
                        <a:pt x="25605" y="43735"/>
                      </a:cubicBezTo>
                      <a:cubicBezTo>
                        <a:pt x="34109" y="29966"/>
                        <a:pt x="35729" y="405"/>
                        <a:pt x="13457" y="0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95" name="شكل حر: شكل 3594">
                  <a:extLst>
                    <a:ext uri="{FF2B5EF4-FFF2-40B4-BE49-F238E27FC236}">
                      <a16:creationId xmlns:a16="http://schemas.microsoft.com/office/drawing/2014/main" id="{54819C84-33C5-1FEB-E413-8652F8BC271F}"/>
                    </a:ext>
                  </a:extLst>
                </p:cNvPr>
                <p:cNvSpPr/>
                <p:nvPr/>
              </p:nvSpPr>
              <p:spPr>
                <a:xfrm>
                  <a:off x="6094228" y="3241869"/>
                  <a:ext cx="19030" cy="26576"/>
                </a:xfrm>
                <a:custGeom>
                  <a:avLst/>
                  <a:gdLst>
                    <a:gd name="connsiteX0" fmla="*/ 11085 w 19030"/>
                    <a:gd name="connsiteY0" fmla="*/ 44 h 26576"/>
                    <a:gd name="connsiteX1" fmla="*/ 5011 w 19030"/>
                    <a:gd name="connsiteY1" fmla="*/ 1664 h 26576"/>
                    <a:gd name="connsiteX2" fmla="*/ 1367 w 19030"/>
                    <a:gd name="connsiteY2" fmla="*/ 5714 h 26576"/>
                    <a:gd name="connsiteX3" fmla="*/ 152 w 19030"/>
                    <a:gd name="connsiteY3" fmla="*/ 13813 h 26576"/>
                    <a:gd name="connsiteX4" fmla="*/ 962 w 19030"/>
                    <a:gd name="connsiteY4" fmla="*/ 16647 h 26576"/>
                    <a:gd name="connsiteX5" fmla="*/ 962 w 19030"/>
                    <a:gd name="connsiteY5" fmla="*/ 20697 h 26576"/>
                    <a:gd name="connsiteX6" fmla="*/ 11085 w 19030"/>
                    <a:gd name="connsiteY6" fmla="*/ 25556 h 26576"/>
                    <a:gd name="connsiteX7" fmla="*/ 17970 w 19030"/>
                    <a:gd name="connsiteY7" fmla="*/ 17862 h 26576"/>
                    <a:gd name="connsiteX8" fmla="*/ 17160 w 19030"/>
                    <a:gd name="connsiteY8" fmla="*/ 4499 h 26576"/>
                    <a:gd name="connsiteX9" fmla="*/ 11085 w 19030"/>
                    <a:gd name="connsiteY9" fmla="*/ 44 h 26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030" h="26576">
                      <a:moveTo>
                        <a:pt x="11085" y="44"/>
                      </a:moveTo>
                      <a:cubicBezTo>
                        <a:pt x="9061" y="44"/>
                        <a:pt x="7036" y="449"/>
                        <a:pt x="5011" y="1664"/>
                      </a:cubicBezTo>
                      <a:cubicBezTo>
                        <a:pt x="3391" y="1664"/>
                        <a:pt x="1367" y="3689"/>
                        <a:pt x="1367" y="5714"/>
                      </a:cubicBezTo>
                      <a:cubicBezTo>
                        <a:pt x="152" y="8143"/>
                        <a:pt x="-253" y="11383"/>
                        <a:pt x="152" y="13813"/>
                      </a:cubicBezTo>
                      <a:cubicBezTo>
                        <a:pt x="152" y="15028"/>
                        <a:pt x="152" y="15838"/>
                        <a:pt x="962" y="16647"/>
                      </a:cubicBezTo>
                      <a:cubicBezTo>
                        <a:pt x="962" y="17862"/>
                        <a:pt x="962" y="19077"/>
                        <a:pt x="962" y="20697"/>
                      </a:cubicBezTo>
                      <a:cubicBezTo>
                        <a:pt x="962" y="25961"/>
                        <a:pt x="7441" y="27986"/>
                        <a:pt x="11085" y="25556"/>
                      </a:cubicBezTo>
                      <a:cubicBezTo>
                        <a:pt x="13920" y="23531"/>
                        <a:pt x="16350" y="21102"/>
                        <a:pt x="17970" y="17862"/>
                      </a:cubicBezTo>
                      <a:cubicBezTo>
                        <a:pt x="19994" y="13813"/>
                        <a:pt x="18779" y="8548"/>
                        <a:pt x="17160" y="4499"/>
                      </a:cubicBezTo>
                      <a:cubicBezTo>
                        <a:pt x="16350" y="2069"/>
                        <a:pt x="13920" y="-360"/>
                        <a:pt x="11085" y="44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96" name="شكل حر: شكل 3595">
                  <a:extLst>
                    <a:ext uri="{FF2B5EF4-FFF2-40B4-BE49-F238E27FC236}">
                      <a16:creationId xmlns:a16="http://schemas.microsoft.com/office/drawing/2014/main" id="{3C8C9609-DB7D-2D69-7813-EBD7C4375D0A}"/>
                    </a:ext>
                  </a:extLst>
                </p:cNvPr>
                <p:cNvSpPr/>
                <p:nvPr/>
              </p:nvSpPr>
              <p:spPr>
                <a:xfrm>
                  <a:off x="6123941" y="3313184"/>
                  <a:ext cx="18016" cy="26954"/>
                </a:xfrm>
                <a:custGeom>
                  <a:avLst/>
                  <a:gdLst>
                    <a:gd name="connsiteX0" fmla="*/ 15388 w 18016"/>
                    <a:gd name="connsiteY0" fmla="*/ 3645 h 26954"/>
                    <a:gd name="connsiteX1" fmla="*/ 8099 w 18016"/>
                    <a:gd name="connsiteY1" fmla="*/ 0 h 26954"/>
                    <a:gd name="connsiteX2" fmla="*/ 2430 w 18016"/>
                    <a:gd name="connsiteY2" fmla="*/ 2025 h 26954"/>
                    <a:gd name="connsiteX3" fmla="*/ 405 w 18016"/>
                    <a:gd name="connsiteY3" fmla="*/ 10529 h 26954"/>
                    <a:gd name="connsiteX4" fmla="*/ 1215 w 18016"/>
                    <a:gd name="connsiteY4" fmla="*/ 12148 h 26954"/>
                    <a:gd name="connsiteX5" fmla="*/ 0 w 18016"/>
                    <a:gd name="connsiteY5" fmla="*/ 12958 h 26954"/>
                    <a:gd name="connsiteX6" fmla="*/ 810 w 18016"/>
                    <a:gd name="connsiteY6" fmla="*/ 21462 h 26954"/>
                    <a:gd name="connsiteX7" fmla="*/ 12149 w 18016"/>
                    <a:gd name="connsiteY7" fmla="*/ 25107 h 26954"/>
                    <a:gd name="connsiteX8" fmla="*/ 17818 w 18016"/>
                    <a:gd name="connsiteY8" fmla="*/ 9719 h 26954"/>
                    <a:gd name="connsiteX9" fmla="*/ 15793 w 18016"/>
                    <a:gd name="connsiteY9" fmla="*/ 3645 h 26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16" h="26954">
                      <a:moveTo>
                        <a:pt x="15388" y="3645"/>
                      </a:moveTo>
                      <a:cubicBezTo>
                        <a:pt x="13768" y="1215"/>
                        <a:pt x="10934" y="405"/>
                        <a:pt x="8099" y="0"/>
                      </a:cubicBezTo>
                      <a:cubicBezTo>
                        <a:pt x="6074" y="0"/>
                        <a:pt x="4050" y="810"/>
                        <a:pt x="2430" y="2025"/>
                      </a:cubicBezTo>
                      <a:cubicBezTo>
                        <a:pt x="0" y="4050"/>
                        <a:pt x="-405" y="7694"/>
                        <a:pt x="405" y="10529"/>
                      </a:cubicBezTo>
                      <a:cubicBezTo>
                        <a:pt x="405" y="11339"/>
                        <a:pt x="405" y="11744"/>
                        <a:pt x="1215" y="12148"/>
                      </a:cubicBezTo>
                      <a:cubicBezTo>
                        <a:pt x="810" y="12148"/>
                        <a:pt x="405" y="12958"/>
                        <a:pt x="0" y="12958"/>
                      </a:cubicBezTo>
                      <a:cubicBezTo>
                        <a:pt x="0" y="15793"/>
                        <a:pt x="0" y="18628"/>
                        <a:pt x="810" y="21462"/>
                      </a:cubicBezTo>
                      <a:cubicBezTo>
                        <a:pt x="1620" y="26727"/>
                        <a:pt x="8099" y="28751"/>
                        <a:pt x="12149" y="25107"/>
                      </a:cubicBezTo>
                      <a:cubicBezTo>
                        <a:pt x="17008" y="21057"/>
                        <a:pt x="18628" y="15793"/>
                        <a:pt x="17818" y="9719"/>
                      </a:cubicBezTo>
                      <a:cubicBezTo>
                        <a:pt x="17818" y="7289"/>
                        <a:pt x="16603" y="5669"/>
                        <a:pt x="15793" y="3645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97" name="شكل حر: شكل 3596">
                  <a:extLst>
                    <a:ext uri="{FF2B5EF4-FFF2-40B4-BE49-F238E27FC236}">
                      <a16:creationId xmlns:a16="http://schemas.microsoft.com/office/drawing/2014/main" id="{13B67296-B461-8159-16B1-C9CC7FA63786}"/>
                    </a:ext>
                  </a:extLst>
                </p:cNvPr>
                <p:cNvSpPr/>
                <p:nvPr/>
              </p:nvSpPr>
              <p:spPr>
                <a:xfrm>
                  <a:off x="6147833" y="3332076"/>
                  <a:ext cx="22738" cy="25079"/>
                </a:xfrm>
                <a:custGeom>
                  <a:avLst/>
                  <a:gdLst>
                    <a:gd name="connsiteX0" fmla="*/ 18628 w 22738"/>
                    <a:gd name="connsiteY0" fmla="*/ 1356 h 25079"/>
                    <a:gd name="connsiteX1" fmla="*/ 15388 w 22738"/>
                    <a:gd name="connsiteY1" fmla="*/ 141 h 25079"/>
                    <a:gd name="connsiteX2" fmla="*/ 8504 w 22738"/>
                    <a:gd name="connsiteY2" fmla="*/ 2166 h 25079"/>
                    <a:gd name="connsiteX3" fmla="*/ 7694 w 22738"/>
                    <a:gd name="connsiteY3" fmla="*/ 3381 h 25079"/>
                    <a:gd name="connsiteX4" fmla="*/ 6884 w 22738"/>
                    <a:gd name="connsiteY4" fmla="*/ 4596 h 25079"/>
                    <a:gd name="connsiteX5" fmla="*/ 0 w 22738"/>
                    <a:gd name="connsiteY5" fmla="*/ 15529 h 25079"/>
                    <a:gd name="connsiteX6" fmla="*/ 810 w 22738"/>
                    <a:gd name="connsiteY6" fmla="*/ 20389 h 25079"/>
                    <a:gd name="connsiteX7" fmla="*/ 9719 w 22738"/>
                    <a:gd name="connsiteY7" fmla="*/ 24843 h 25079"/>
                    <a:gd name="connsiteX8" fmla="*/ 18223 w 22738"/>
                    <a:gd name="connsiteY8" fmla="*/ 20793 h 25079"/>
                    <a:gd name="connsiteX9" fmla="*/ 22677 w 22738"/>
                    <a:gd name="connsiteY9" fmla="*/ 9050 h 25079"/>
                    <a:gd name="connsiteX10" fmla="*/ 18628 w 22738"/>
                    <a:gd name="connsiteY10" fmla="*/ 1356 h 25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738" h="25079">
                      <a:moveTo>
                        <a:pt x="18628" y="1356"/>
                      </a:moveTo>
                      <a:cubicBezTo>
                        <a:pt x="18628" y="1356"/>
                        <a:pt x="16603" y="546"/>
                        <a:pt x="15388" y="141"/>
                      </a:cubicBezTo>
                      <a:cubicBezTo>
                        <a:pt x="12958" y="-264"/>
                        <a:pt x="10124" y="141"/>
                        <a:pt x="8504" y="2166"/>
                      </a:cubicBezTo>
                      <a:cubicBezTo>
                        <a:pt x="8504" y="2571"/>
                        <a:pt x="7694" y="2976"/>
                        <a:pt x="7694" y="3381"/>
                      </a:cubicBezTo>
                      <a:cubicBezTo>
                        <a:pt x="7694" y="3786"/>
                        <a:pt x="7289" y="4191"/>
                        <a:pt x="6884" y="4596"/>
                      </a:cubicBezTo>
                      <a:cubicBezTo>
                        <a:pt x="1215" y="5810"/>
                        <a:pt x="0" y="11075"/>
                        <a:pt x="0" y="15529"/>
                      </a:cubicBezTo>
                      <a:cubicBezTo>
                        <a:pt x="0" y="17149"/>
                        <a:pt x="0" y="18769"/>
                        <a:pt x="810" y="20389"/>
                      </a:cubicBezTo>
                      <a:cubicBezTo>
                        <a:pt x="2025" y="24438"/>
                        <a:pt x="6479" y="25653"/>
                        <a:pt x="9719" y="24843"/>
                      </a:cubicBezTo>
                      <a:cubicBezTo>
                        <a:pt x="12553" y="24033"/>
                        <a:pt x="15793" y="22818"/>
                        <a:pt x="18223" y="20793"/>
                      </a:cubicBezTo>
                      <a:cubicBezTo>
                        <a:pt x="21462" y="17554"/>
                        <a:pt x="22272" y="13099"/>
                        <a:pt x="22677" y="9050"/>
                      </a:cubicBezTo>
                      <a:cubicBezTo>
                        <a:pt x="23082" y="5810"/>
                        <a:pt x="21462" y="2571"/>
                        <a:pt x="18628" y="1356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98" name="شكل حر: شكل 3597">
                  <a:extLst>
                    <a:ext uri="{FF2B5EF4-FFF2-40B4-BE49-F238E27FC236}">
                      <a16:creationId xmlns:a16="http://schemas.microsoft.com/office/drawing/2014/main" id="{40E2BB51-323F-4E89-A09F-AC7717D83957}"/>
                    </a:ext>
                  </a:extLst>
                </p:cNvPr>
                <p:cNvSpPr/>
                <p:nvPr/>
              </p:nvSpPr>
              <p:spPr>
                <a:xfrm>
                  <a:off x="6202867" y="3290602"/>
                  <a:ext cx="26011" cy="32757"/>
                </a:xfrm>
                <a:custGeom>
                  <a:avLst/>
                  <a:gdLst>
                    <a:gd name="connsiteX0" fmla="*/ 19882 w 26011"/>
                    <a:gd name="connsiteY0" fmla="*/ 4360 h 32757"/>
                    <a:gd name="connsiteX1" fmla="*/ 12998 w 26011"/>
                    <a:gd name="connsiteY1" fmla="*/ 310 h 32757"/>
                    <a:gd name="connsiteX2" fmla="*/ 4089 w 26011"/>
                    <a:gd name="connsiteY2" fmla="*/ 2335 h 32757"/>
                    <a:gd name="connsiteX3" fmla="*/ 849 w 26011"/>
                    <a:gd name="connsiteY3" fmla="*/ 10839 h 32757"/>
                    <a:gd name="connsiteX4" fmla="*/ 849 w 26011"/>
                    <a:gd name="connsiteY4" fmla="*/ 14484 h 32757"/>
                    <a:gd name="connsiteX5" fmla="*/ 849 w 26011"/>
                    <a:gd name="connsiteY5" fmla="*/ 14484 h 32757"/>
                    <a:gd name="connsiteX6" fmla="*/ 2469 w 26011"/>
                    <a:gd name="connsiteY6" fmla="*/ 28252 h 32757"/>
                    <a:gd name="connsiteX7" fmla="*/ 10163 w 26011"/>
                    <a:gd name="connsiteY7" fmla="*/ 32706 h 32757"/>
                    <a:gd name="connsiteX8" fmla="*/ 25551 w 26011"/>
                    <a:gd name="connsiteY8" fmla="*/ 20963 h 32757"/>
                    <a:gd name="connsiteX9" fmla="*/ 19882 w 26011"/>
                    <a:gd name="connsiteY9" fmla="*/ 3955 h 32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011" h="32757">
                      <a:moveTo>
                        <a:pt x="19882" y="4360"/>
                      </a:moveTo>
                      <a:cubicBezTo>
                        <a:pt x="19882" y="4360"/>
                        <a:pt x="15427" y="1120"/>
                        <a:pt x="12998" y="310"/>
                      </a:cubicBezTo>
                      <a:cubicBezTo>
                        <a:pt x="9758" y="-500"/>
                        <a:pt x="6518" y="310"/>
                        <a:pt x="4089" y="2335"/>
                      </a:cubicBezTo>
                      <a:cubicBezTo>
                        <a:pt x="1659" y="4360"/>
                        <a:pt x="1254" y="8004"/>
                        <a:pt x="849" y="10839"/>
                      </a:cubicBezTo>
                      <a:cubicBezTo>
                        <a:pt x="849" y="12054"/>
                        <a:pt x="849" y="13269"/>
                        <a:pt x="849" y="14484"/>
                      </a:cubicBezTo>
                      <a:lnTo>
                        <a:pt x="849" y="14484"/>
                      </a:lnTo>
                      <a:cubicBezTo>
                        <a:pt x="-1176" y="18938"/>
                        <a:pt x="849" y="24202"/>
                        <a:pt x="2469" y="28252"/>
                      </a:cubicBezTo>
                      <a:cubicBezTo>
                        <a:pt x="3684" y="31086"/>
                        <a:pt x="6923" y="33111"/>
                        <a:pt x="10163" y="32706"/>
                      </a:cubicBezTo>
                      <a:cubicBezTo>
                        <a:pt x="16642" y="31896"/>
                        <a:pt x="23931" y="27847"/>
                        <a:pt x="25551" y="20963"/>
                      </a:cubicBezTo>
                      <a:cubicBezTo>
                        <a:pt x="27171" y="14484"/>
                        <a:pt x="24336" y="8004"/>
                        <a:pt x="19882" y="3955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99" name="شكل حر: شكل 3598">
                  <a:extLst>
                    <a:ext uri="{FF2B5EF4-FFF2-40B4-BE49-F238E27FC236}">
                      <a16:creationId xmlns:a16="http://schemas.microsoft.com/office/drawing/2014/main" id="{FA464A8D-3C5F-EC46-DF8B-CF46BA435152}"/>
                    </a:ext>
                  </a:extLst>
                </p:cNvPr>
                <p:cNvSpPr/>
                <p:nvPr/>
              </p:nvSpPr>
              <p:spPr>
                <a:xfrm>
                  <a:off x="6176224" y="3287014"/>
                  <a:ext cx="19977" cy="27532"/>
                </a:xfrm>
                <a:custGeom>
                  <a:avLst/>
                  <a:gdLst>
                    <a:gd name="connsiteX0" fmla="*/ 17773 w 19977"/>
                    <a:gd name="connsiteY0" fmla="*/ 3898 h 27532"/>
                    <a:gd name="connsiteX1" fmla="*/ 16558 w 19977"/>
                    <a:gd name="connsiteY1" fmla="*/ 2683 h 27532"/>
                    <a:gd name="connsiteX2" fmla="*/ 10484 w 19977"/>
                    <a:gd name="connsiteY2" fmla="*/ 254 h 27532"/>
                    <a:gd name="connsiteX3" fmla="*/ 9269 w 19977"/>
                    <a:gd name="connsiteY3" fmla="*/ 1064 h 27532"/>
                    <a:gd name="connsiteX4" fmla="*/ 6434 w 19977"/>
                    <a:gd name="connsiteY4" fmla="*/ 3088 h 27532"/>
                    <a:gd name="connsiteX5" fmla="*/ 360 w 19977"/>
                    <a:gd name="connsiteY5" fmla="*/ 11997 h 27532"/>
                    <a:gd name="connsiteX6" fmla="*/ 360 w 19977"/>
                    <a:gd name="connsiteY6" fmla="*/ 22121 h 27532"/>
                    <a:gd name="connsiteX7" fmla="*/ 12103 w 19977"/>
                    <a:gd name="connsiteY7" fmla="*/ 25765 h 27532"/>
                    <a:gd name="connsiteX8" fmla="*/ 19797 w 19977"/>
                    <a:gd name="connsiteY8" fmla="*/ 16452 h 27532"/>
                    <a:gd name="connsiteX9" fmla="*/ 19797 w 19977"/>
                    <a:gd name="connsiteY9" fmla="*/ 9567 h 27532"/>
                    <a:gd name="connsiteX10" fmla="*/ 17368 w 19977"/>
                    <a:gd name="connsiteY10" fmla="*/ 3898 h 27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977" h="27532">
                      <a:moveTo>
                        <a:pt x="17773" y="3898"/>
                      </a:moveTo>
                      <a:cubicBezTo>
                        <a:pt x="17773" y="3898"/>
                        <a:pt x="16963" y="3088"/>
                        <a:pt x="16558" y="2683"/>
                      </a:cubicBezTo>
                      <a:cubicBezTo>
                        <a:pt x="15343" y="659"/>
                        <a:pt x="12913" y="-556"/>
                        <a:pt x="10484" y="254"/>
                      </a:cubicBezTo>
                      <a:cubicBezTo>
                        <a:pt x="10484" y="254"/>
                        <a:pt x="9674" y="659"/>
                        <a:pt x="9269" y="1064"/>
                      </a:cubicBezTo>
                      <a:cubicBezTo>
                        <a:pt x="8054" y="1064"/>
                        <a:pt x="7244" y="1874"/>
                        <a:pt x="6434" y="3088"/>
                      </a:cubicBezTo>
                      <a:cubicBezTo>
                        <a:pt x="3599" y="5113"/>
                        <a:pt x="1170" y="8353"/>
                        <a:pt x="360" y="11997"/>
                      </a:cubicBezTo>
                      <a:cubicBezTo>
                        <a:pt x="-450" y="15642"/>
                        <a:pt x="360" y="18071"/>
                        <a:pt x="360" y="22121"/>
                      </a:cubicBezTo>
                      <a:cubicBezTo>
                        <a:pt x="1170" y="27790"/>
                        <a:pt x="8459" y="29005"/>
                        <a:pt x="12103" y="25765"/>
                      </a:cubicBezTo>
                      <a:cubicBezTo>
                        <a:pt x="15343" y="23336"/>
                        <a:pt x="18178" y="20501"/>
                        <a:pt x="19797" y="16452"/>
                      </a:cubicBezTo>
                      <a:cubicBezTo>
                        <a:pt x="20202" y="14427"/>
                        <a:pt x="19797" y="11997"/>
                        <a:pt x="19797" y="9567"/>
                      </a:cubicBezTo>
                      <a:cubicBezTo>
                        <a:pt x="19797" y="7138"/>
                        <a:pt x="18988" y="5923"/>
                        <a:pt x="17368" y="3898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00" name="شكل حر: شكل 3599">
                  <a:extLst>
                    <a:ext uri="{FF2B5EF4-FFF2-40B4-BE49-F238E27FC236}">
                      <a16:creationId xmlns:a16="http://schemas.microsoft.com/office/drawing/2014/main" id="{514262D2-E5C1-A7EB-6D75-E326C9ECAF5E}"/>
                    </a:ext>
                  </a:extLst>
                </p:cNvPr>
                <p:cNvSpPr/>
                <p:nvPr/>
              </p:nvSpPr>
              <p:spPr>
                <a:xfrm>
                  <a:off x="6156125" y="3241810"/>
                  <a:ext cx="15340" cy="21129"/>
                </a:xfrm>
                <a:custGeom>
                  <a:avLst/>
                  <a:gdLst>
                    <a:gd name="connsiteX0" fmla="*/ 12360 w 15340"/>
                    <a:gd name="connsiteY0" fmla="*/ 5367 h 21129"/>
                    <a:gd name="connsiteX1" fmla="*/ 12360 w 15340"/>
                    <a:gd name="connsiteY1" fmla="*/ 4558 h 21129"/>
                    <a:gd name="connsiteX2" fmla="*/ 6286 w 15340"/>
                    <a:gd name="connsiteY2" fmla="*/ 913 h 21129"/>
                    <a:gd name="connsiteX3" fmla="*/ 617 w 15340"/>
                    <a:gd name="connsiteY3" fmla="*/ 15086 h 21129"/>
                    <a:gd name="connsiteX4" fmla="*/ 3856 w 15340"/>
                    <a:gd name="connsiteY4" fmla="*/ 19541 h 21129"/>
                    <a:gd name="connsiteX5" fmla="*/ 13575 w 15340"/>
                    <a:gd name="connsiteY5" fmla="*/ 17921 h 21129"/>
                    <a:gd name="connsiteX6" fmla="*/ 15195 w 15340"/>
                    <a:gd name="connsiteY6" fmla="*/ 11037 h 21129"/>
                    <a:gd name="connsiteX7" fmla="*/ 12765 w 15340"/>
                    <a:gd name="connsiteY7" fmla="*/ 6177 h 21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340" h="21129">
                      <a:moveTo>
                        <a:pt x="12360" y="5367"/>
                      </a:moveTo>
                      <a:cubicBezTo>
                        <a:pt x="12360" y="5367"/>
                        <a:pt x="12360" y="4963"/>
                        <a:pt x="12360" y="4558"/>
                      </a:cubicBezTo>
                      <a:cubicBezTo>
                        <a:pt x="12360" y="1318"/>
                        <a:pt x="8716" y="-1517"/>
                        <a:pt x="6286" y="913"/>
                      </a:cubicBezTo>
                      <a:cubicBezTo>
                        <a:pt x="1831" y="4558"/>
                        <a:pt x="-1408" y="9417"/>
                        <a:pt x="617" y="15086"/>
                      </a:cubicBezTo>
                      <a:cubicBezTo>
                        <a:pt x="1427" y="16706"/>
                        <a:pt x="2236" y="18326"/>
                        <a:pt x="3856" y="19541"/>
                      </a:cubicBezTo>
                      <a:cubicBezTo>
                        <a:pt x="7096" y="22375"/>
                        <a:pt x="11145" y="21160"/>
                        <a:pt x="13575" y="17921"/>
                      </a:cubicBezTo>
                      <a:cubicBezTo>
                        <a:pt x="15195" y="15896"/>
                        <a:pt x="15600" y="13466"/>
                        <a:pt x="15195" y="11037"/>
                      </a:cubicBezTo>
                      <a:cubicBezTo>
                        <a:pt x="15195" y="9012"/>
                        <a:pt x="13980" y="7392"/>
                        <a:pt x="12765" y="6177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01" name="شكل حر: شكل 3600">
                  <a:extLst>
                    <a:ext uri="{FF2B5EF4-FFF2-40B4-BE49-F238E27FC236}">
                      <a16:creationId xmlns:a16="http://schemas.microsoft.com/office/drawing/2014/main" id="{538B64C9-1471-148E-7E16-90818A836325}"/>
                    </a:ext>
                  </a:extLst>
                </p:cNvPr>
                <p:cNvSpPr/>
                <p:nvPr/>
              </p:nvSpPr>
              <p:spPr>
                <a:xfrm>
                  <a:off x="6153324" y="3213518"/>
                  <a:ext cx="11112" cy="12602"/>
                </a:xfrm>
                <a:custGeom>
                  <a:avLst/>
                  <a:gdLst>
                    <a:gd name="connsiteX0" fmla="*/ 9087 w 11112"/>
                    <a:gd name="connsiteY0" fmla="*/ 2074 h 12602"/>
                    <a:gd name="connsiteX1" fmla="*/ 1798 w 11112"/>
                    <a:gd name="connsiteY1" fmla="*/ 1669 h 12602"/>
                    <a:gd name="connsiteX2" fmla="*/ 179 w 11112"/>
                    <a:gd name="connsiteY2" fmla="*/ 6123 h 12602"/>
                    <a:gd name="connsiteX3" fmla="*/ 4633 w 11112"/>
                    <a:gd name="connsiteY3" fmla="*/ 12602 h 12602"/>
                    <a:gd name="connsiteX4" fmla="*/ 8278 w 11112"/>
                    <a:gd name="connsiteY4" fmla="*/ 12602 h 12602"/>
                    <a:gd name="connsiteX5" fmla="*/ 11112 w 11112"/>
                    <a:gd name="connsiteY5" fmla="*/ 8958 h 12602"/>
                    <a:gd name="connsiteX6" fmla="*/ 9087 w 11112"/>
                    <a:gd name="connsiteY6" fmla="*/ 2479 h 12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112" h="12602">
                      <a:moveTo>
                        <a:pt x="9087" y="2074"/>
                      </a:moveTo>
                      <a:cubicBezTo>
                        <a:pt x="7468" y="49"/>
                        <a:pt x="3823" y="-1166"/>
                        <a:pt x="1798" y="1669"/>
                      </a:cubicBezTo>
                      <a:cubicBezTo>
                        <a:pt x="1393" y="3288"/>
                        <a:pt x="584" y="4503"/>
                        <a:pt x="179" y="6123"/>
                      </a:cubicBezTo>
                      <a:cubicBezTo>
                        <a:pt x="-631" y="8958"/>
                        <a:pt x="1393" y="12197"/>
                        <a:pt x="4633" y="12602"/>
                      </a:cubicBezTo>
                      <a:cubicBezTo>
                        <a:pt x="5848" y="12602"/>
                        <a:pt x="7063" y="12602"/>
                        <a:pt x="8278" y="12602"/>
                      </a:cubicBezTo>
                      <a:cubicBezTo>
                        <a:pt x="9897" y="12197"/>
                        <a:pt x="11112" y="10578"/>
                        <a:pt x="11112" y="8958"/>
                      </a:cubicBezTo>
                      <a:cubicBezTo>
                        <a:pt x="11112" y="6123"/>
                        <a:pt x="10707" y="4503"/>
                        <a:pt x="9087" y="2479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02" name="شكل حر: شكل 3601">
                  <a:extLst>
                    <a:ext uri="{FF2B5EF4-FFF2-40B4-BE49-F238E27FC236}">
                      <a16:creationId xmlns:a16="http://schemas.microsoft.com/office/drawing/2014/main" id="{D6A7DF2E-41F1-DB51-2075-0650E30B94DC}"/>
                    </a:ext>
                  </a:extLst>
                </p:cNvPr>
                <p:cNvSpPr/>
                <p:nvPr/>
              </p:nvSpPr>
              <p:spPr>
                <a:xfrm>
                  <a:off x="6208358" y="3241420"/>
                  <a:ext cx="24476" cy="34089"/>
                </a:xfrm>
                <a:custGeom>
                  <a:avLst/>
                  <a:gdLst>
                    <a:gd name="connsiteX0" fmla="*/ 18035 w 24476"/>
                    <a:gd name="connsiteY0" fmla="*/ 2923 h 34089"/>
                    <a:gd name="connsiteX1" fmla="*/ 8316 w 24476"/>
                    <a:gd name="connsiteY1" fmla="*/ 1303 h 34089"/>
                    <a:gd name="connsiteX2" fmla="*/ 1837 w 24476"/>
                    <a:gd name="connsiteY2" fmla="*/ 28434 h 34089"/>
                    <a:gd name="connsiteX3" fmla="*/ 9126 w 24476"/>
                    <a:gd name="connsiteY3" fmla="*/ 33699 h 34089"/>
                    <a:gd name="connsiteX4" fmla="*/ 11960 w 24476"/>
                    <a:gd name="connsiteY4" fmla="*/ 33294 h 34089"/>
                    <a:gd name="connsiteX5" fmla="*/ 21679 w 24476"/>
                    <a:gd name="connsiteY5" fmla="*/ 30459 h 34089"/>
                    <a:gd name="connsiteX6" fmla="*/ 18845 w 24476"/>
                    <a:gd name="connsiteY6" fmla="*/ 3327 h 34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476" h="34089">
                      <a:moveTo>
                        <a:pt x="18035" y="2923"/>
                      </a:moveTo>
                      <a:cubicBezTo>
                        <a:pt x="15605" y="88"/>
                        <a:pt x="11556" y="-1127"/>
                        <a:pt x="8316" y="1303"/>
                      </a:cubicBezTo>
                      <a:cubicBezTo>
                        <a:pt x="-998" y="7377"/>
                        <a:pt x="-1403" y="18716"/>
                        <a:pt x="1837" y="28434"/>
                      </a:cubicBezTo>
                      <a:cubicBezTo>
                        <a:pt x="2647" y="31269"/>
                        <a:pt x="5886" y="34104"/>
                        <a:pt x="9126" y="33699"/>
                      </a:cubicBezTo>
                      <a:cubicBezTo>
                        <a:pt x="9936" y="33699"/>
                        <a:pt x="10746" y="33699"/>
                        <a:pt x="11960" y="33294"/>
                      </a:cubicBezTo>
                      <a:cubicBezTo>
                        <a:pt x="15200" y="34913"/>
                        <a:pt x="19654" y="34104"/>
                        <a:pt x="21679" y="30459"/>
                      </a:cubicBezTo>
                      <a:cubicBezTo>
                        <a:pt x="26134" y="21550"/>
                        <a:pt x="25324" y="11021"/>
                        <a:pt x="18845" y="3327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03" name="شكل حر: شكل 3602">
                  <a:extLst>
                    <a:ext uri="{FF2B5EF4-FFF2-40B4-BE49-F238E27FC236}">
                      <a16:creationId xmlns:a16="http://schemas.microsoft.com/office/drawing/2014/main" id="{C216315A-1974-F46C-C1D2-4BF58753D455}"/>
                    </a:ext>
                  </a:extLst>
                </p:cNvPr>
                <p:cNvSpPr/>
                <p:nvPr/>
              </p:nvSpPr>
              <p:spPr>
                <a:xfrm>
                  <a:off x="6183671" y="3243533"/>
                  <a:ext cx="12202" cy="12857"/>
                </a:xfrm>
                <a:custGeom>
                  <a:avLst/>
                  <a:gdLst>
                    <a:gd name="connsiteX0" fmla="*/ 8706 w 12202"/>
                    <a:gd name="connsiteY0" fmla="*/ 4050 h 12857"/>
                    <a:gd name="connsiteX1" fmla="*/ 5062 w 12202"/>
                    <a:gd name="connsiteY1" fmla="*/ 2430 h 12857"/>
                    <a:gd name="connsiteX2" fmla="*/ 5062 w 12202"/>
                    <a:gd name="connsiteY2" fmla="*/ 2430 h 12857"/>
                    <a:gd name="connsiteX3" fmla="*/ 4657 w 12202"/>
                    <a:gd name="connsiteY3" fmla="*/ 1620 h 12857"/>
                    <a:gd name="connsiteX4" fmla="*/ 2632 w 12202"/>
                    <a:gd name="connsiteY4" fmla="*/ 0 h 12857"/>
                    <a:gd name="connsiteX5" fmla="*/ 607 w 12202"/>
                    <a:gd name="connsiteY5" fmla="*/ 2025 h 12857"/>
                    <a:gd name="connsiteX6" fmla="*/ 607 w 12202"/>
                    <a:gd name="connsiteY6" fmla="*/ 7289 h 12857"/>
                    <a:gd name="connsiteX7" fmla="*/ 4252 w 12202"/>
                    <a:gd name="connsiteY7" fmla="*/ 12553 h 12857"/>
                    <a:gd name="connsiteX8" fmla="*/ 11541 w 12202"/>
                    <a:gd name="connsiteY8" fmla="*/ 10124 h 12857"/>
                    <a:gd name="connsiteX9" fmla="*/ 9516 w 12202"/>
                    <a:gd name="connsiteY9" fmla="*/ 4050 h 1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202" h="12857">
                      <a:moveTo>
                        <a:pt x="8706" y="4050"/>
                      </a:moveTo>
                      <a:cubicBezTo>
                        <a:pt x="8706" y="4050"/>
                        <a:pt x="6277" y="2835"/>
                        <a:pt x="5062" y="2430"/>
                      </a:cubicBezTo>
                      <a:cubicBezTo>
                        <a:pt x="5062" y="2430"/>
                        <a:pt x="5062" y="2430"/>
                        <a:pt x="5062" y="2430"/>
                      </a:cubicBezTo>
                      <a:cubicBezTo>
                        <a:pt x="5062" y="2430"/>
                        <a:pt x="5062" y="2025"/>
                        <a:pt x="4657" y="1620"/>
                      </a:cubicBezTo>
                      <a:cubicBezTo>
                        <a:pt x="4657" y="810"/>
                        <a:pt x="3442" y="0"/>
                        <a:pt x="2632" y="0"/>
                      </a:cubicBezTo>
                      <a:cubicBezTo>
                        <a:pt x="1012" y="0"/>
                        <a:pt x="1012" y="1215"/>
                        <a:pt x="607" y="2025"/>
                      </a:cubicBezTo>
                      <a:cubicBezTo>
                        <a:pt x="-202" y="3645"/>
                        <a:pt x="-202" y="5264"/>
                        <a:pt x="607" y="7289"/>
                      </a:cubicBezTo>
                      <a:cubicBezTo>
                        <a:pt x="607" y="9719"/>
                        <a:pt x="1822" y="11339"/>
                        <a:pt x="4252" y="12553"/>
                      </a:cubicBezTo>
                      <a:cubicBezTo>
                        <a:pt x="7087" y="13363"/>
                        <a:pt x="9921" y="12553"/>
                        <a:pt x="11541" y="10124"/>
                      </a:cubicBezTo>
                      <a:cubicBezTo>
                        <a:pt x="13161" y="8099"/>
                        <a:pt x="11541" y="4859"/>
                        <a:pt x="9516" y="4050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04" name="شكل حر: شكل 3603">
                  <a:extLst>
                    <a:ext uri="{FF2B5EF4-FFF2-40B4-BE49-F238E27FC236}">
                      <a16:creationId xmlns:a16="http://schemas.microsoft.com/office/drawing/2014/main" id="{3D47ACE6-077B-4B65-49FE-09F857E35C2D}"/>
                    </a:ext>
                  </a:extLst>
                </p:cNvPr>
                <p:cNvSpPr/>
                <p:nvPr/>
              </p:nvSpPr>
              <p:spPr>
                <a:xfrm>
                  <a:off x="5967226" y="3220224"/>
                  <a:ext cx="317522" cy="219922"/>
                </a:xfrm>
                <a:custGeom>
                  <a:avLst/>
                  <a:gdLst>
                    <a:gd name="connsiteX0" fmla="*/ 313026 w 317522"/>
                    <a:gd name="connsiteY0" fmla="*/ 35052 h 219922"/>
                    <a:gd name="connsiteX1" fmla="*/ 300877 w 317522"/>
                    <a:gd name="connsiteY1" fmla="*/ 32623 h 219922"/>
                    <a:gd name="connsiteX2" fmla="*/ 300067 w 317522"/>
                    <a:gd name="connsiteY2" fmla="*/ 32218 h 219922"/>
                    <a:gd name="connsiteX3" fmla="*/ 297233 w 317522"/>
                    <a:gd name="connsiteY3" fmla="*/ 2657 h 219922"/>
                    <a:gd name="connsiteX4" fmla="*/ 275365 w 317522"/>
                    <a:gd name="connsiteY4" fmla="*/ 8731 h 219922"/>
                    <a:gd name="connsiteX5" fmla="*/ 278200 w 317522"/>
                    <a:gd name="connsiteY5" fmla="*/ 26953 h 219922"/>
                    <a:gd name="connsiteX6" fmla="*/ 278200 w 317522"/>
                    <a:gd name="connsiteY6" fmla="*/ 30193 h 219922"/>
                    <a:gd name="connsiteX7" fmla="*/ 275365 w 317522"/>
                    <a:gd name="connsiteY7" fmla="*/ 34647 h 219922"/>
                    <a:gd name="connsiteX8" fmla="*/ 276175 w 317522"/>
                    <a:gd name="connsiteY8" fmla="*/ 45986 h 219922"/>
                    <a:gd name="connsiteX9" fmla="*/ 282654 w 317522"/>
                    <a:gd name="connsiteY9" fmla="*/ 56515 h 219922"/>
                    <a:gd name="connsiteX10" fmla="*/ 267671 w 317522"/>
                    <a:gd name="connsiteY10" fmla="*/ 53680 h 219922"/>
                    <a:gd name="connsiteX11" fmla="*/ 263622 w 317522"/>
                    <a:gd name="connsiteY11" fmla="*/ 67448 h 219922"/>
                    <a:gd name="connsiteX12" fmla="*/ 262812 w 317522"/>
                    <a:gd name="connsiteY12" fmla="*/ 71903 h 219922"/>
                    <a:gd name="connsiteX13" fmla="*/ 265647 w 317522"/>
                    <a:gd name="connsiteY13" fmla="*/ 82836 h 219922"/>
                    <a:gd name="connsiteX14" fmla="*/ 271721 w 317522"/>
                    <a:gd name="connsiteY14" fmla="*/ 86481 h 219922"/>
                    <a:gd name="connsiteX15" fmla="*/ 269696 w 317522"/>
                    <a:gd name="connsiteY15" fmla="*/ 106323 h 219922"/>
                    <a:gd name="connsiteX16" fmla="*/ 269696 w 317522"/>
                    <a:gd name="connsiteY16" fmla="*/ 113207 h 219922"/>
                    <a:gd name="connsiteX17" fmla="*/ 266052 w 317522"/>
                    <a:gd name="connsiteY17" fmla="*/ 112803 h 219922"/>
                    <a:gd name="connsiteX18" fmla="*/ 250663 w 317522"/>
                    <a:gd name="connsiteY18" fmla="*/ 121306 h 219922"/>
                    <a:gd name="connsiteX19" fmla="*/ 249449 w 317522"/>
                    <a:gd name="connsiteY19" fmla="*/ 135885 h 219922"/>
                    <a:gd name="connsiteX20" fmla="*/ 249449 w 317522"/>
                    <a:gd name="connsiteY20" fmla="*/ 135885 h 219922"/>
                    <a:gd name="connsiteX21" fmla="*/ 248234 w 317522"/>
                    <a:gd name="connsiteY21" fmla="*/ 137099 h 219922"/>
                    <a:gd name="connsiteX22" fmla="*/ 236085 w 317522"/>
                    <a:gd name="connsiteY22" fmla="*/ 122521 h 219922"/>
                    <a:gd name="connsiteX23" fmla="*/ 212598 w 317522"/>
                    <a:gd name="connsiteY23" fmla="*/ 141149 h 219922"/>
                    <a:gd name="connsiteX24" fmla="*/ 211788 w 317522"/>
                    <a:gd name="connsiteY24" fmla="*/ 144389 h 219922"/>
                    <a:gd name="connsiteX25" fmla="*/ 211788 w 317522"/>
                    <a:gd name="connsiteY25" fmla="*/ 142769 h 219922"/>
                    <a:gd name="connsiteX26" fmla="*/ 200045 w 317522"/>
                    <a:gd name="connsiteY26" fmla="*/ 137909 h 219922"/>
                    <a:gd name="connsiteX27" fmla="*/ 180607 w 317522"/>
                    <a:gd name="connsiteY27" fmla="*/ 158157 h 219922"/>
                    <a:gd name="connsiteX28" fmla="*/ 172103 w 317522"/>
                    <a:gd name="connsiteY28" fmla="*/ 152488 h 219922"/>
                    <a:gd name="connsiteX29" fmla="*/ 160765 w 317522"/>
                    <a:gd name="connsiteY29" fmla="*/ 154107 h 219922"/>
                    <a:gd name="connsiteX30" fmla="*/ 139302 w 317522"/>
                    <a:gd name="connsiteY30" fmla="*/ 141149 h 219922"/>
                    <a:gd name="connsiteX31" fmla="*/ 124319 w 317522"/>
                    <a:gd name="connsiteY31" fmla="*/ 159777 h 219922"/>
                    <a:gd name="connsiteX32" fmla="*/ 125534 w 317522"/>
                    <a:gd name="connsiteY32" fmla="*/ 180024 h 219922"/>
                    <a:gd name="connsiteX33" fmla="*/ 113791 w 317522"/>
                    <a:gd name="connsiteY33" fmla="*/ 176784 h 219922"/>
                    <a:gd name="connsiteX34" fmla="*/ 104477 w 317522"/>
                    <a:gd name="connsiteY34" fmla="*/ 182049 h 219922"/>
                    <a:gd name="connsiteX35" fmla="*/ 104477 w 317522"/>
                    <a:gd name="connsiteY35" fmla="*/ 184479 h 219922"/>
                    <a:gd name="connsiteX36" fmla="*/ 97998 w 317522"/>
                    <a:gd name="connsiteY36" fmla="*/ 175974 h 219922"/>
                    <a:gd name="connsiteX37" fmla="*/ 71271 w 317522"/>
                    <a:gd name="connsiteY37" fmla="*/ 178809 h 219922"/>
                    <a:gd name="connsiteX38" fmla="*/ 68436 w 317522"/>
                    <a:gd name="connsiteY38" fmla="*/ 165041 h 219922"/>
                    <a:gd name="connsiteX39" fmla="*/ 51429 w 317522"/>
                    <a:gd name="connsiteY39" fmla="*/ 157347 h 219922"/>
                    <a:gd name="connsiteX40" fmla="*/ 44949 w 317522"/>
                    <a:gd name="connsiteY40" fmla="*/ 164231 h 219922"/>
                    <a:gd name="connsiteX41" fmla="*/ 44949 w 317522"/>
                    <a:gd name="connsiteY41" fmla="*/ 164231 h 219922"/>
                    <a:gd name="connsiteX42" fmla="*/ 44949 w 317522"/>
                    <a:gd name="connsiteY42" fmla="*/ 164636 h 219922"/>
                    <a:gd name="connsiteX43" fmla="*/ 41305 w 317522"/>
                    <a:gd name="connsiteY43" fmla="*/ 172735 h 219922"/>
                    <a:gd name="connsiteX44" fmla="*/ 30371 w 317522"/>
                    <a:gd name="connsiteY44" fmla="*/ 172330 h 219922"/>
                    <a:gd name="connsiteX45" fmla="*/ 25107 w 317522"/>
                    <a:gd name="connsiteY45" fmla="*/ 175570 h 219922"/>
                    <a:gd name="connsiteX46" fmla="*/ 6074 w 317522"/>
                    <a:gd name="connsiteY46" fmla="*/ 167876 h 219922"/>
                    <a:gd name="connsiteX47" fmla="*/ 810 w 317522"/>
                    <a:gd name="connsiteY47" fmla="*/ 173950 h 219922"/>
                    <a:gd name="connsiteX48" fmla="*/ 0 w 317522"/>
                    <a:gd name="connsiteY48" fmla="*/ 179619 h 219922"/>
                    <a:gd name="connsiteX49" fmla="*/ 2835 w 317522"/>
                    <a:gd name="connsiteY49" fmla="*/ 185288 h 219922"/>
                    <a:gd name="connsiteX50" fmla="*/ 8504 w 317522"/>
                    <a:gd name="connsiteY50" fmla="*/ 189743 h 219922"/>
                    <a:gd name="connsiteX51" fmla="*/ 22677 w 317522"/>
                    <a:gd name="connsiteY51" fmla="*/ 190958 h 219922"/>
                    <a:gd name="connsiteX52" fmla="*/ 25512 w 317522"/>
                    <a:gd name="connsiteY52" fmla="*/ 189338 h 219922"/>
                    <a:gd name="connsiteX53" fmla="*/ 31181 w 317522"/>
                    <a:gd name="connsiteY53" fmla="*/ 197032 h 219922"/>
                    <a:gd name="connsiteX54" fmla="*/ 32801 w 317522"/>
                    <a:gd name="connsiteY54" fmla="*/ 199057 h 219922"/>
                    <a:gd name="connsiteX55" fmla="*/ 43735 w 317522"/>
                    <a:gd name="connsiteY55" fmla="*/ 206346 h 219922"/>
                    <a:gd name="connsiteX56" fmla="*/ 155500 w 317522"/>
                    <a:gd name="connsiteY56" fmla="*/ 214445 h 219922"/>
                    <a:gd name="connsiteX57" fmla="*/ 162790 w 317522"/>
                    <a:gd name="connsiteY57" fmla="*/ 203106 h 219922"/>
                    <a:gd name="connsiteX58" fmla="*/ 162790 w 317522"/>
                    <a:gd name="connsiteY58" fmla="*/ 203106 h 219922"/>
                    <a:gd name="connsiteX59" fmla="*/ 164409 w 317522"/>
                    <a:gd name="connsiteY59" fmla="*/ 202296 h 219922"/>
                    <a:gd name="connsiteX60" fmla="*/ 174128 w 317522"/>
                    <a:gd name="connsiteY60" fmla="*/ 209990 h 219922"/>
                    <a:gd name="connsiteX61" fmla="*/ 186277 w 317522"/>
                    <a:gd name="connsiteY61" fmla="*/ 200271 h 219922"/>
                    <a:gd name="connsiteX62" fmla="*/ 187491 w 317522"/>
                    <a:gd name="connsiteY62" fmla="*/ 200271 h 219922"/>
                    <a:gd name="connsiteX63" fmla="*/ 200450 w 317522"/>
                    <a:gd name="connsiteY63" fmla="*/ 195007 h 219922"/>
                    <a:gd name="connsiteX64" fmla="*/ 207739 w 317522"/>
                    <a:gd name="connsiteY64" fmla="*/ 197437 h 219922"/>
                    <a:gd name="connsiteX65" fmla="*/ 215028 w 317522"/>
                    <a:gd name="connsiteY65" fmla="*/ 195412 h 219922"/>
                    <a:gd name="connsiteX66" fmla="*/ 215838 w 317522"/>
                    <a:gd name="connsiteY66" fmla="*/ 186908 h 219922"/>
                    <a:gd name="connsiteX67" fmla="*/ 216648 w 317522"/>
                    <a:gd name="connsiteY67" fmla="*/ 185693 h 219922"/>
                    <a:gd name="connsiteX68" fmla="*/ 218268 w 317522"/>
                    <a:gd name="connsiteY68" fmla="*/ 185693 h 219922"/>
                    <a:gd name="connsiteX69" fmla="*/ 238515 w 317522"/>
                    <a:gd name="connsiteY69" fmla="*/ 167471 h 219922"/>
                    <a:gd name="connsiteX70" fmla="*/ 241755 w 317522"/>
                    <a:gd name="connsiteY70" fmla="*/ 162611 h 219922"/>
                    <a:gd name="connsiteX71" fmla="*/ 241755 w 317522"/>
                    <a:gd name="connsiteY71" fmla="*/ 163421 h 219922"/>
                    <a:gd name="connsiteX72" fmla="*/ 252283 w 317522"/>
                    <a:gd name="connsiteY72" fmla="*/ 166661 h 219922"/>
                    <a:gd name="connsiteX73" fmla="*/ 262002 w 317522"/>
                    <a:gd name="connsiteY73" fmla="*/ 150463 h 219922"/>
                    <a:gd name="connsiteX74" fmla="*/ 274555 w 317522"/>
                    <a:gd name="connsiteY74" fmla="*/ 121306 h 219922"/>
                    <a:gd name="connsiteX75" fmla="*/ 283869 w 317522"/>
                    <a:gd name="connsiteY75" fmla="*/ 120092 h 219922"/>
                    <a:gd name="connsiteX76" fmla="*/ 284679 w 317522"/>
                    <a:gd name="connsiteY76" fmla="*/ 118472 h 219922"/>
                    <a:gd name="connsiteX77" fmla="*/ 291563 w 317522"/>
                    <a:gd name="connsiteY77" fmla="*/ 112803 h 219922"/>
                    <a:gd name="connsiteX78" fmla="*/ 296828 w 317522"/>
                    <a:gd name="connsiteY78" fmla="*/ 101059 h 219922"/>
                    <a:gd name="connsiteX79" fmla="*/ 289944 w 317522"/>
                    <a:gd name="connsiteY79" fmla="*/ 80002 h 219922"/>
                    <a:gd name="connsiteX80" fmla="*/ 292373 w 317522"/>
                    <a:gd name="connsiteY80" fmla="*/ 74332 h 219922"/>
                    <a:gd name="connsiteX81" fmla="*/ 292373 w 317522"/>
                    <a:gd name="connsiteY81" fmla="*/ 73523 h 219922"/>
                    <a:gd name="connsiteX82" fmla="*/ 293588 w 317522"/>
                    <a:gd name="connsiteY82" fmla="*/ 73523 h 219922"/>
                    <a:gd name="connsiteX83" fmla="*/ 293588 w 317522"/>
                    <a:gd name="connsiteY83" fmla="*/ 75142 h 219922"/>
                    <a:gd name="connsiteX84" fmla="*/ 304927 w 317522"/>
                    <a:gd name="connsiteY84" fmla="*/ 78382 h 219922"/>
                    <a:gd name="connsiteX85" fmla="*/ 313026 w 317522"/>
                    <a:gd name="connsiteY85" fmla="*/ 35052 h 219922"/>
                    <a:gd name="connsiteX86" fmla="*/ 66817 w 317522"/>
                    <a:gd name="connsiteY86" fmla="*/ 197842 h 219922"/>
                    <a:gd name="connsiteX87" fmla="*/ 70056 w 317522"/>
                    <a:gd name="connsiteY87" fmla="*/ 202296 h 219922"/>
                    <a:gd name="connsiteX88" fmla="*/ 60337 w 317522"/>
                    <a:gd name="connsiteY88" fmla="*/ 200676 h 219922"/>
                    <a:gd name="connsiteX89" fmla="*/ 60337 w 317522"/>
                    <a:gd name="connsiteY89" fmla="*/ 190148 h 219922"/>
                    <a:gd name="connsiteX90" fmla="*/ 65197 w 317522"/>
                    <a:gd name="connsiteY90" fmla="*/ 187718 h 219922"/>
                    <a:gd name="connsiteX91" fmla="*/ 66817 w 317522"/>
                    <a:gd name="connsiteY91" fmla="*/ 197842 h 219922"/>
                    <a:gd name="connsiteX92" fmla="*/ 154286 w 317522"/>
                    <a:gd name="connsiteY92" fmla="*/ 188933 h 219922"/>
                    <a:gd name="connsiteX93" fmla="*/ 152666 w 317522"/>
                    <a:gd name="connsiteY93" fmla="*/ 194197 h 219922"/>
                    <a:gd name="connsiteX94" fmla="*/ 152666 w 317522"/>
                    <a:gd name="connsiteY94" fmla="*/ 194197 h 219922"/>
                    <a:gd name="connsiteX95" fmla="*/ 149021 w 317522"/>
                    <a:gd name="connsiteY95" fmla="*/ 191768 h 219922"/>
                    <a:gd name="connsiteX96" fmla="*/ 152666 w 317522"/>
                    <a:gd name="connsiteY96" fmla="*/ 187718 h 219922"/>
                    <a:gd name="connsiteX97" fmla="*/ 153881 w 317522"/>
                    <a:gd name="connsiteY97" fmla="*/ 184883 h 219922"/>
                    <a:gd name="connsiteX98" fmla="*/ 153881 w 317522"/>
                    <a:gd name="connsiteY98" fmla="*/ 188933 h 219922"/>
                    <a:gd name="connsiteX99" fmla="*/ 289944 w 317522"/>
                    <a:gd name="connsiteY99" fmla="*/ 59754 h 219922"/>
                    <a:gd name="connsiteX100" fmla="*/ 289134 w 317522"/>
                    <a:gd name="connsiteY100" fmla="*/ 62994 h 219922"/>
                    <a:gd name="connsiteX101" fmla="*/ 285489 w 317522"/>
                    <a:gd name="connsiteY101" fmla="*/ 59349 h 219922"/>
                    <a:gd name="connsiteX102" fmla="*/ 289944 w 317522"/>
                    <a:gd name="connsiteY102" fmla="*/ 60159 h 219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317522" h="219922">
                      <a:moveTo>
                        <a:pt x="313026" y="35052"/>
                      </a:moveTo>
                      <a:cubicBezTo>
                        <a:pt x="310596" y="30193"/>
                        <a:pt x="304117" y="28978"/>
                        <a:pt x="300877" y="32623"/>
                      </a:cubicBezTo>
                      <a:cubicBezTo>
                        <a:pt x="300877" y="32623"/>
                        <a:pt x="300877" y="32623"/>
                        <a:pt x="300067" y="32218"/>
                      </a:cubicBezTo>
                      <a:cubicBezTo>
                        <a:pt x="306142" y="22094"/>
                        <a:pt x="306951" y="8731"/>
                        <a:pt x="297233" y="2657"/>
                      </a:cubicBezTo>
                      <a:cubicBezTo>
                        <a:pt x="289134" y="-2608"/>
                        <a:pt x="279010" y="227"/>
                        <a:pt x="275365" y="8731"/>
                      </a:cubicBezTo>
                      <a:cubicBezTo>
                        <a:pt x="272936" y="14400"/>
                        <a:pt x="273746" y="22499"/>
                        <a:pt x="278200" y="26953"/>
                      </a:cubicBezTo>
                      <a:cubicBezTo>
                        <a:pt x="278200" y="28168"/>
                        <a:pt x="278200" y="28978"/>
                        <a:pt x="278200" y="30193"/>
                      </a:cubicBezTo>
                      <a:cubicBezTo>
                        <a:pt x="276985" y="31408"/>
                        <a:pt x="276175" y="33028"/>
                        <a:pt x="275365" y="34647"/>
                      </a:cubicBezTo>
                      <a:cubicBezTo>
                        <a:pt x="274151" y="38292"/>
                        <a:pt x="275365" y="42341"/>
                        <a:pt x="276175" y="45986"/>
                      </a:cubicBezTo>
                      <a:cubicBezTo>
                        <a:pt x="277795" y="49631"/>
                        <a:pt x="279415" y="54085"/>
                        <a:pt x="282654" y="56515"/>
                      </a:cubicBezTo>
                      <a:cubicBezTo>
                        <a:pt x="278200" y="53275"/>
                        <a:pt x="272531" y="51655"/>
                        <a:pt x="267671" y="53680"/>
                      </a:cubicBezTo>
                      <a:cubicBezTo>
                        <a:pt x="261597" y="56110"/>
                        <a:pt x="262002" y="62184"/>
                        <a:pt x="263622" y="67448"/>
                      </a:cubicBezTo>
                      <a:cubicBezTo>
                        <a:pt x="263622" y="68663"/>
                        <a:pt x="262812" y="70283"/>
                        <a:pt x="262812" y="71903"/>
                      </a:cubicBezTo>
                      <a:cubicBezTo>
                        <a:pt x="262812" y="75547"/>
                        <a:pt x="264027" y="79597"/>
                        <a:pt x="265647" y="82836"/>
                      </a:cubicBezTo>
                      <a:cubicBezTo>
                        <a:pt x="266861" y="85266"/>
                        <a:pt x="269291" y="86481"/>
                        <a:pt x="271721" y="86481"/>
                      </a:cubicBezTo>
                      <a:cubicBezTo>
                        <a:pt x="269291" y="92150"/>
                        <a:pt x="269291" y="99844"/>
                        <a:pt x="269696" y="106323"/>
                      </a:cubicBezTo>
                      <a:cubicBezTo>
                        <a:pt x="269696" y="108753"/>
                        <a:pt x="269696" y="110778"/>
                        <a:pt x="269696" y="113207"/>
                      </a:cubicBezTo>
                      <a:cubicBezTo>
                        <a:pt x="268481" y="112803"/>
                        <a:pt x="267266" y="112398"/>
                        <a:pt x="266052" y="112803"/>
                      </a:cubicBezTo>
                      <a:cubicBezTo>
                        <a:pt x="259977" y="112803"/>
                        <a:pt x="253903" y="115637"/>
                        <a:pt x="250663" y="121306"/>
                      </a:cubicBezTo>
                      <a:cubicBezTo>
                        <a:pt x="248234" y="125761"/>
                        <a:pt x="248234" y="131025"/>
                        <a:pt x="249449" y="135885"/>
                      </a:cubicBezTo>
                      <a:cubicBezTo>
                        <a:pt x="249449" y="135885"/>
                        <a:pt x="249449" y="135885"/>
                        <a:pt x="249449" y="135885"/>
                      </a:cubicBezTo>
                      <a:cubicBezTo>
                        <a:pt x="249044" y="135885"/>
                        <a:pt x="248639" y="136695"/>
                        <a:pt x="248234" y="137099"/>
                      </a:cubicBezTo>
                      <a:cubicBezTo>
                        <a:pt x="247019" y="130620"/>
                        <a:pt x="243374" y="125356"/>
                        <a:pt x="236085" y="122521"/>
                      </a:cubicBezTo>
                      <a:cubicBezTo>
                        <a:pt x="223937" y="118067"/>
                        <a:pt x="215838" y="131430"/>
                        <a:pt x="212598" y="141149"/>
                      </a:cubicBezTo>
                      <a:cubicBezTo>
                        <a:pt x="212598" y="142364"/>
                        <a:pt x="211788" y="143174"/>
                        <a:pt x="211788" y="144389"/>
                      </a:cubicBezTo>
                      <a:cubicBezTo>
                        <a:pt x="211788" y="143984"/>
                        <a:pt x="211788" y="143579"/>
                        <a:pt x="211788" y="142769"/>
                      </a:cubicBezTo>
                      <a:cubicBezTo>
                        <a:pt x="211383" y="136695"/>
                        <a:pt x="204904" y="135480"/>
                        <a:pt x="200045" y="137909"/>
                      </a:cubicBezTo>
                      <a:cubicBezTo>
                        <a:pt x="187491" y="137909"/>
                        <a:pt x="181822" y="147223"/>
                        <a:pt x="180607" y="158157"/>
                      </a:cubicBezTo>
                      <a:cubicBezTo>
                        <a:pt x="178583" y="155322"/>
                        <a:pt x="175748" y="153297"/>
                        <a:pt x="172103" y="152488"/>
                      </a:cubicBezTo>
                      <a:cubicBezTo>
                        <a:pt x="168054" y="151273"/>
                        <a:pt x="164409" y="152488"/>
                        <a:pt x="160765" y="154107"/>
                      </a:cubicBezTo>
                      <a:cubicBezTo>
                        <a:pt x="158335" y="145603"/>
                        <a:pt x="148211" y="138719"/>
                        <a:pt x="139302" y="141149"/>
                      </a:cubicBezTo>
                      <a:cubicBezTo>
                        <a:pt x="130799" y="143174"/>
                        <a:pt x="126344" y="152082"/>
                        <a:pt x="124319" y="159777"/>
                      </a:cubicBezTo>
                      <a:cubicBezTo>
                        <a:pt x="122700" y="166661"/>
                        <a:pt x="123105" y="173545"/>
                        <a:pt x="125534" y="180024"/>
                      </a:cubicBezTo>
                      <a:cubicBezTo>
                        <a:pt x="121890" y="178809"/>
                        <a:pt x="117840" y="177594"/>
                        <a:pt x="113791" y="176784"/>
                      </a:cubicBezTo>
                      <a:cubicBezTo>
                        <a:pt x="110146" y="176380"/>
                        <a:pt x="105287" y="177999"/>
                        <a:pt x="104477" y="182049"/>
                      </a:cubicBezTo>
                      <a:cubicBezTo>
                        <a:pt x="104477" y="182859"/>
                        <a:pt x="104477" y="183669"/>
                        <a:pt x="104477" y="184479"/>
                      </a:cubicBezTo>
                      <a:cubicBezTo>
                        <a:pt x="102857" y="181239"/>
                        <a:pt x="100832" y="178404"/>
                        <a:pt x="97998" y="175974"/>
                      </a:cubicBezTo>
                      <a:cubicBezTo>
                        <a:pt x="90304" y="169495"/>
                        <a:pt x="78560" y="172330"/>
                        <a:pt x="71271" y="178809"/>
                      </a:cubicBezTo>
                      <a:cubicBezTo>
                        <a:pt x="72081" y="173950"/>
                        <a:pt x="70866" y="169090"/>
                        <a:pt x="68436" y="165041"/>
                      </a:cubicBezTo>
                      <a:cubicBezTo>
                        <a:pt x="65197" y="158967"/>
                        <a:pt x="57908" y="156942"/>
                        <a:pt x="51429" y="157347"/>
                      </a:cubicBezTo>
                      <a:cubicBezTo>
                        <a:pt x="47784" y="157347"/>
                        <a:pt x="45354" y="161396"/>
                        <a:pt x="44949" y="164231"/>
                      </a:cubicBezTo>
                      <a:lnTo>
                        <a:pt x="44949" y="164231"/>
                      </a:lnTo>
                      <a:cubicBezTo>
                        <a:pt x="44949" y="164231"/>
                        <a:pt x="44949" y="164231"/>
                        <a:pt x="44949" y="164636"/>
                      </a:cubicBezTo>
                      <a:cubicBezTo>
                        <a:pt x="42115" y="166661"/>
                        <a:pt x="41305" y="169495"/>
                        <a:pt x="41305" y="172735"/>
                      </a:cubicBezTo>
                      <a:cubicBezTo>
                        <a:pt x="37660" y="171925"/>
                        <a:pt x="34016" y="171925"/>
                        <a:pt x="30371" y="172330"/>
                      </a:cubicBezTo>
                      <a:cubicBezTo>
                        <a:pt x="28346" y="172330"/>
                        <a:pt x="26322" y="173950"/>
                        <a:pt x="25107" y="175570"/>
                      </a:cubicBezTo>
                      <a:cubicBezTo>
                        <a:pt x="21057" y="169900"/>
                        <a:pt x="13768" y="166256"/>
                        <a:pt x="6074" y="167876"/>
                      </a:cubicBezTo>
                      <a:cubicBezTo>
                        <a:pt x="3240" y="168685"/>
                        <a:pt x="1215" y="171115"/>
                        <a:pt x="810" y="173950"/>
                      </a:cubicBezTo>
                      <a:cubicBezTo>
                        <a:pt x="0" y="175570"/>
                        <a:pt x="0" y="177999"/>
                        <a:pt x="0" y="179619"/>
                      </a:cubicBezTo>
                      <a:cubicBezTo>
                        <a:pt x="0" y="182049"/>
                        <a:pt x="1620" y="183669"/>
                        <a:pt x="2835" y="185288"/>
                      </a:cubicBezTo>
                      <a:cubicBezTo>
                        <a:pt x="4454" y="187313"/>
                        <a:pt x="6479" y="188528"/>
                        <a:pt x="8504" y="189743"/>
                      </a:cubicBezTo>
                      <a:cubicBezTo>
                        <a:pt x="12958" y="192172"/>
                        <a:pt x="18223" y="192577"/>
                        <a:pt x="22677" y="190958"/>
                      </a:cubicBezTo>
                      <a:cubicBezTo>
                        <a:pt x="23892" y="190958"/>
                        <a:pt x="24702" y="190148"/>
                        <a:pt x="25512" y="189338"/>
                      </a:cubicBezTo>
                      <a:cubicBezTo>
                        <a:pt x="26727" y="192172"/>
                        <a:pt x="28751" y="195007"/>
                        <a:pt x="31181" y="197032"/>
                      </a:cubicBezTo>
                      <a:cubicBezTo>
                        <a:pt x="31586" y="197842"/>
                        <a:pt x="32396" y="198652"/>
                        <a:pt x="32801" y="199057"/>
                      </a:cubicBezTo>
                      <a:cubicBezTo>
                        <a:pt x="35231" y="201891"/>
                        <a:pt x="39280" y="204726"/>
                        <a:pt x="43735" y="206346"/>
                      </a:cubicBezTo>
                      <a:cubicBezTo>
                        <a:pt x="74916" y="229833"/>
                        <a:pt x="119865" y="216064"/>
                        <a:pt x="155500" y="214445"/>
                      </a:cubicBezTo>
                      <a:cubicBezTo>
                        <a:pt x="160765" y="214445"/>
                        <a:pt x="165624" y="207965"/>
                        <a:pt x="162790" y="203106"/>
                      </a:cubicBezTo>
                      <a:cubicBezTo>
                        <a:pt x="162790" y="203106"/>
                        <a:pt x="162790" y="203106"/>
                        <a:pt x="162790" y="203106"/>
                      </a:cubicBezTo>
                      <a:cubicBezTo>
                        <a:pt x="162790" y="203106"/>
                        <a:pt x="164004" y="202701"/>
                        <a:pt x="164409" y="202296"/>
                      </a:cubicBezTo>
                      <a:cubicBezTo>
                        <a:pt x="161980" y="207561"/>
                        <a:pt x="169269" y="214040"/>
                        <a:pt x="174128" y="209990"/>
                      </a:cubicBezTo>
                      <a:cubicBezTo>
                        <a:pt x="178583" y="207561"/>
                        <a:pt x="182632" y="204321"/>
                        <a:pt x="186277" y="200271"/>
                      </a:cubicBezTo>
                      <a:lnTo>
                        <a:pt x="187491" y="200271"/>
                      </a:lnTo>
                      <a:cubicBezTo>
                        <a:pt x="193161" y="199866"/>
                        <a:pt x="197210" y="197842"/>
                        <a:pt x="200450" y="195007"/>
                      </a:cubicBezTo>
                      <a:cubicBezTo>
                        <a:pt x="202070" y="197437"/>
                        <a:pt x="204904" y="198652"/>
                        <a:pt x="207739" y="197437"/>
                      </a:cubicBezTo>
                      <a:cubicBezTo>
                        <a:pt x="210169" y="196222"/>
                        <a:pt x="212598" y="196222"/>
                        <a:pt x="215028" y="195412"/>
                      </a:cubicBezTo>
                      <a:cubicBezTo>
                        <a:pt x="218673" y="194197"/>
                        <a:pt x="219077" y="188528"/>
                        <a:pt x="215838" y="186908"/>
                      </a:cubicBezTo>
                      <a:cubicBezTo>
                        <a:pt x="215838" y="186503"/>
                        <a:pt x="216243" y="186098"/>
                        <a:pt x="216648" y="185693"/>
                      </a:cubicBezTo>
                      <a:cubicBezTo>
                        <a:pt x="217053" y="185693"/>
                        <a:pt x="217863" y="185693"/>
                        <a:pt x="218268" y="185693"/>
                      </a:cubicBezTo>
                      <a:cubicBezTo>
                        <a:pt x="229606" y="184479"/>
                        <a:pt x="235680" y="176784"/>
                        <a:pt x="238515" y="167471"/>
                      </a:cubicBezTo>
                      <a:cubicBezTo>
                        <a:pt x="239730" y="165851"/>
                        <a:pt x="240540" y="164231"/>
                        <a:pt x="241755" y="162611"/>
                      </a:cubicBezTo>
                      <a:cubicBezTo>
                        <a:pt x="241755" y="162611"/>
                        <a:pt x="241755" y="163016"/>
                        <a:pt x="241755" y="163421"/>
                      </a:cubicBezTo>
                      <a:cubicBezTo>
                        <a:pt x="242969" y="167471"/>
                        <a:pt x="249044" y="169495"/>
                        <a:pt x="252283" y="166661"/>
                      </a:cubicBezTo>
                      <a:cubicBezTo>
                        <a:pt x="257143" y="162206"/>
                        <a:pt x="261192" y="157347"/>
                        <a:pt x="262002" y="150463"/>
                      </a:cubicBezTo>
                      <a:cubicBezTo>
                        <a:pt x="273746" y="144793"/>
                        <a:pt x="276175" y="133050"/>
                        <a:pt x="274555" y="121306"/>
                      </a:cubicBezTo>
                      <a:cubicBezTo>
                        <a:pt x="277390" y="122926"/>
                        <a:pt x="281440" y="123331"/>
                        <a:pt x="283869" y="120092"/>
                      </a:cubicBezTo>
                      <a:cubicBezTo>
                        <a:pt x="283869" y="119687"/>
                        <a:pt x="284679" y="118877"/>
                        <a:pt x="284679" y="118472"/>
                      </a:cubicBezTo>
                      <a:cubicBezTo>
                        <a:pt x="287109" y="117257"/>
                        <a:pt x="289539" y="115232"/>
                        <a:pt x="291563" y="112803"/>
                      </a:cubicBezTo>
                      <a:cubicBezTo>
                        <a:pt x="294398" y="109158"/>
                        <a:pt x="296018" y="105108"/>
                        <a:pt x="296828" y="101059"/>
                      </a:cubicBezTo>
                      <a:cubicBezTo>
                        <a:pt x="298852" y="93365"/>
                        <a:pt x="296828" y="84051"/>
                        <a:pt x="289944" y="80002"/>
                      </a:cubicBezTo>
                      <a:cubicBezTo>
                        <a:pt x="291158" y="78382"/>
                        <a:pt x="291968" y="76762"/>
                        <a:pt x="292373" y="74332"/>
                      </a:cubicBezTo>
                      <a:lnTo>
                        <a:pt x="292373" y="73523"/>
                      </a:lnTo>
                      <a:cubicBezTo>
                        <a:pt x="292373" y="73523"/>
                        <a:pt x="293183" y="73523"/>
                        <a:pt x="293588" y="73523"/>
                      </a:cubicBezTo>
                      <a:cubicBezTo>
                        <a:pt x="293588" y="73927"/>
                        <a:pt x="293588" y="74737"/>
                        <a:pt x="293588" y="75142"/>
                      </a:cubicBezTo>
                      <a:cubicBezTo>
                        <a:pt x="295208" y="79597"/>
                        <a:pt x="301282" y="81217"/>
                        <a:pt x="304927" y="78382"/>
                      </a:cubicBezTo>
                      <a:cubicBezTo>
                        <a:pt x="319505" y="67448"/>
                        <a:pt x="320315" y="50440"/>
                        <a:pt x="313026" y="35052"/>
                      </a:cubicBezTo>
                      <a:close/>
                      <a:moveTo>
                        <a:pt x="66817" y="197842"/>
                      </a:moveTo>
                      <a:cubicBezTo>
                        <a:pt x="66817" y="197842"/>
                        <a:pt x="68841" y="201081"/>
                        <a:pt x="70056" y="202296"/>
                      </a:cubicBezTo>
                      <a:cubicBezTo>
                        <a:pt x="66817" y="202296"/>
                        <a:pt x="63577" y="201486"/>
                        <a:pt x="60337" y="200676"/>
                      </a:cubicBezTo>
                      <a:cubicBezTo>
                        <a:pt x="61552" y="197437"/>
                        <a:pt x="61147" y="193792"/>
                        <a:pt x="60337" y="190148"/>
                      </a:cubicBezTo>
                      <a:cubicBezTo>
                        <a:pt x="61957" y="189743"/>
                        <a:pt x="63982" y="188933"/>
                        <a:pt x="65197" y="187718"/>
                      </a:cubicBezTo>
                      <a:cubicBezTo>
                        <a:pt x="64792" y="190958"/>
                        <a:pt x="65197" y="194197"/>
                        <a:pt x="66817" y="197842"/>
                      </a:cubicBezTo>
                      <a:close/>
                      <a:moveTo>
                        <a:pt x="154286" y="188933"/>
                      </a:moveTo>
                      <a:cubicBezTo>
                        <a:pt x="154286" y="188933"/>
                        <a:pt x="153071" y="192577"/>
                        <a:pt x="152666" y="194197"/>
                      </a:cubicBezTo>
                      <a:lnTo>
                        <a:pt x="152666" y="194197"/>
                      </a:lnTo>
                      <a:cubicBezTo>
                        <a:pt x="152666" y="194197"/>
                        <a:pt x="150236" y="192577"/>
                        <a:pt x="149021" y="191768"/>
                      </a:cubicBezTo>
                      <a:cubicBezTo>
                        <a:pt x="150236" y="190958"/>
                        <a:pt x="151451" y="189338"/>
                        <a:pt x="152666" y="187718"/>
                      </a:cubicBezTo>
                      <a:cubicBezTo>
                        <a:pt x="152666" y="186908"/>
                        <a:pt x="153476" y="186098"/>
                        <a:pt x="153881" y="184883"/>
                      </a:cubicBezTo>
                      <a:cubicBezTo>
                        <a:pt x="153881" y="186098"/>
                        <a:pt x="153881" y="187718"/>
                        <a:pt x="153881" y="188933"/>
                      </a:cubicBezTo>
                      <a:close/>
                      <a:moveTo>
                        <a:pt x="289944" y="59754"/>
                      </a:moveTo>
                      <a:cubicBezTo>
                        <a:pt x="289944" y="59754"/>
                        <a:pt x="289134" y="61779"/>
                        <a:pt x="289134" y="62994"/>
                      </a:cubicBezTo>
                      <a:cubicBezTo>
                        <a:pt x="287919" y="61779"/>
                        <a:pt x="287109" y="60564"/>
                        <a:pt x="285489" y="59349"/>
                      </a:cubicBezTo>
                      <a:cubicBezTo>
                        <a:pt x="286704" y="60159"/>
                        <a:pt x="288324" y="60159"/>
                        <a:pt x="289944" y="60159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05" name="شكل حر: شكل 3604">
                  <a:extLst>
                    <a:ext uri="{FF2B5EF4-FFF2-40B4-BE49-F238E27FC236}">
                      <a16:creationId xmlns:a16="http://schemas.microsoft.com/office/drawing/2014/main" id="{47E6A268-5759-6CB0-988B-A7ADFDF52A31}"/>
                    </a:ext>
                  </a:extLst>
                </p:cNvPr>
                <p:cNvSpPr/>
                <p:nvPr/>
              </p:nvSpPr>
              <p:spPr>
                <a:xfrm>
                  <a:off x="6221534" y="3210513"/>
                  <a:ext cx="14983" cy="13405"/>
                </a:xfrm>
                <a:custGeom>
                  <a:avLst/>
                  <a:gdLst>
                    <a:gd name="connsiteX0" fmla="*/ 6479 w 14983"/>
                    <a:gd name="connsiteY0" fmla="*/ 1434 h 13405"/>
                    <a:gd name="connsiteX1" fmla="*/ 1215 w 14983"/>
                    <a:gd name="connsiteY1" fmla="*/ 3459 h 13405"/>
                    <a:gd name="connsiteX2" fmla="*/ 2430 w 14983"/>
                    <a:gd name="connsiteY2" fmla="*/ 5079 h 13405"/>
                    <a:gd name="connsiteX3" fmla="*/ 0 w 14983"/>
                    <a:gd name="connsiteY3" fmla="*/ 9938 h 13405"/>
                    <a:gd name="connsiteX4" fmla="*/ 5264 w 14983"/>
                    <a:gd name="connsiteY4" fmla="*/ 9129 h 13405"/>
                    <a:gd name="connsiteX5" fmla="*/ 13768 w 14983"/>
                    <a:gd name="connsiteY5" fmla="*/ 10343 h 13405"/>
                    <a:gd name="connsiteX6" fmla="*/ 14983 w 14983"/>
                    <a:gd name="connsiteY6" fmla="*/ 5484 h 13405"/>
                    <a:gd name="connsiteX7" fmla="*/ 6884 w 14983"/>
                    <a:gd name="connsiteY7" fmla="*/ 1030 h 13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983" h="13405">
                      <a:moveTo>
                        <a:pt x="6479" y="1434"/>
                      </a:moveTo>
                      <a:cubicBezTo>
                        <a:pt x="6479" y="1434"/>
                        <a:pt x="2430" y="1434"/>
                        <a:pt x="1215" y="3459"/>
                      </a:cubicBezTo>
                      <a:cubicBezTo>
                        <a:pt x="1215" y="4269"/>
                        <a:pt x="2025" y="4674"/>
                        <a:pt x="2430" y="5079"/>
                      </a:cubicBezTo>
                      <a:cubicBezTo>
                        <a:pt x="1215" y="6699"/>
                        <a:pt x="405" y="8319"/>
                        <a:pt x="0" y="9938"/>
                      </a:cubicBezTo>
                      <a:cubicBezTo>
                        <a:pt x="1620" y="9938"/>
                        <a:pt x="3645" y="9129"/>
                        <a:pt x="5264" y="9129"/>
                      </a:cubicBezTo>
                      <a:cubicBezTo>
                        <a:pt x="9719" y="14393"/>
                        <a:pt x="12149" y="14798"/>
                        <a:pt x="13768" y="10343"/>
                      </a:cubicBezTo>
                      <a:cubicBezTo>
                        <a:pt x="14578" y="8724"/>
                        <a:pt x="14578" y="7509"/>
                        <a:pt x="14983" y="5484"/>
                      </a:cubicBezTo>
                      <a:cubicBezTo>
                        <a:pt x="14983" y="625"/>
                        <a:pt x="10124" y="-1400"/>
                        <a:pt x="6884" y="1030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06" name="شكل حر: شكل 3605">
                  <a:extLst>
                    <a:ext uri="{FF2B5EF4-FFF2-40B4-BE49-F238E27FC236}">
                      <a16:creationId xmlns:a16="http://schemas.microsoft.com/office/drawing/2014/main" id="{4B91F834-533F-60E6-B623-1FF976888095}"/>
                    </a:ext>
                  </a:extLst>
                </p:cNvPr>
                <p:cNvSpPr/>
                <p:nvPr/>
              </p:nvSpPr>
              <p:spPr>
                <a:xfrm>
                  <a:off x="6232551" y="3161077"/>
                  <a:ext cx="16644" cy="29952"/>
                </a:xfrm>
                <a:custGeom>
                  <a:avLst/>
                  <a:gdLst>
                    <a:gd name="connsiteX0" fmla="*/ 3965 w 16644"/>
                    <a:gd name="connsiteY0" fmla="*/ 3086 h 29952"/>
                    <a:gd name="connsiteX1" fmla="*/ 2346 w 16644"/>
                    <a:gd name="connsiteY1" fmla="*/ 23739 h 29952"/>
                    <a:gd name="connsiteX2" fmla="*/ 2346 w 16644"/>
                    <a:gd name="connsiteY2" fmla="*/ 23739 h 29952"/>
                    <a:gd name="connsiteX3" fmla="*/ 8015 w 16644"/>
                    <a:gd name="connsiteY3" fmla="*/ 29813 h 29952"/>
                    <a:gd name="connsiteX4" fmla="*/ 15709 w 16644"/>
                    <a:gd name="connsiteY4" fmla="*/ 24144 h 29952"/>
                    <a:gd name="connsiteX5" fmla="*/ 15709 w 16644"/>
                    <a:gd name="connsiteY5" fmla="*/ 5921 h 29952"/>
                    <a:gd name="connsiteX6" fmla="*/ 3965 w 16644"/>
                    <a:gd name="connsiteY6" fmla="*/ 2682 h 29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644" h="29952">
                      <a:moveTo>
                        <a:pt x="3965" y="3086"/>
                      </a:moveTo>
                      <a:cubicBezTo>
                        <a:pt x="-84" y="9566"/>
                        <a:pt x="-1704" y="17665"/>
                        <a:pt x="2346" y="23739"/>
                      </a:cubicBezTo>
                      <a:lnTo>
                        <a:pt x="2346" y="23739"/>
                      </a:lnTo>
                      <a:cubicBezTo>
                        <a:pt x="2346" y="26978"/>
                        <a:pt x="4775" y="29408"/>
                        <a:pt x="8015" y="29813"/>
                      </a:cubicBezTo>
                      <a:cubicBezTo>
                        <a:pt x="12064" y="30623"/>
                        <a:pt x="14494" y="27788"/>
                        <a:pt x="15709" y="24144"/>
                      </a:cubicBezTo>
                      <a:cubicBezTo>
                        <a:pt x="17329" y="18474"/>
                        <a:pt x="16519" y="11590"/>
                        <a:pt x="15709" y="5921"/>
                      </a:cubicBezTo>
                      <a:cubicBezTo>
                        <a:pt x="15304" y="657"/>
                        <a:pt x="7205" y="-2583"/>
                        <a:pt x="3965" y="2682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607" name="شكل حر: شكل 3606">
                  <a:extLst>
                    <a:ext uri="{FF2B5EF4-FFF2-40B4-BE49-F238E27FC236}">
                      <a16:creationId xmlns:a16="http://schemas.microsoft.com/office/drawing/2014/main" id="{AC22FAA6-D791-B8B8-88B7-F91FC2F627FF}"/>
                    </a:ext>
                  </a:extLst>
                </p:cNvPr>
                <p:cNvSpPr/>
                <p:nvPr/>
              </p:nvSpPr>
              <p:spPr>
                <a:xfrm>
                  <a:off x="6220571" y="3203848"/>
                  <a:ext cx="23006" cy="26567"/>
                </a:xfrm>
                <a:custGeom>
                  <a:avLst/>
                  <a:gdLst>
                    <a:gd name="connsiteX0" fmla="*/ 15541 w 23006"/>
                    <a:gd name="connsiteY0" fmla="*/ 0 h 26567"/>
                    <a:gd name="connsiteX1" fmla="*/ 8657 w 23006"/>
                    <a:gd name="connsiteY1" fmla="*/ 2835 h 26567"/>
                    <a:gd name="connsiteX2" fmla="*/ 7037 w 23006"/>
                    <a:gd name="connsiteY2" fmla="*/ 2835 h 26567"/>
                    <a:gd name="connsiteX3" fmla="*/ 153 w 23006"/>
                    <a:gd name="connsiteY3" fmla="*/ 17413 h 26567"/>
                    <a:gd name="connsiteX4" fmla="*/ 2177 w 23006"/>
                    <a:gd name="connsiteY4" fmla="*/ 23082 h 26567"/>
                    <a:gd name="connsiteX5" fmla="*/ 9871 w 23006"/>
                    <a:gd name="connsiteY5" fmla="*/ 26322 h 26567"/>
                    <a:gd name="connsiteX6" fmla="*/ 19590 w 23006"/>
                    <a:gd name="connsiteY6" fmla="*/ 20652 h 26567"/>
                    <a:gd name="connsiteX7" fmla="*/ 22830 w 23006"/>
                    <a:gd name="connsiteY7" fmla="*/ 5669 h 26567"/>
                    <a:gd name="connsiteX8" fmla="*/ 15541 w 23006"/>
                    <a:gd name="connsiteY8" fmla="*/ 0 h 26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006" h="26567">
                      <a:moveTo>
                        <a:pt x="15541" y="0"/>
                      </a:moveTo>
                      <a:cubicBezTo>
                        <a:pt x="13111" y="0"/>
                        <a:pt x="10681" y="1215"/>
                        <a:pt x="8657" y="2835"/>
                      </a:cubicBezTo>
                      <a:cubicBezTo>
                        <a:pt x="8252" y="2835"/>
                        <a:pt x="7442" y="2835"/>
                        <a:pt x="7037" y="2835"/>
                      </a:cubicBezTo>
                      <a:cubicBezTo>
                        <a:pt x="1772" y="6884"/>
                        <a:pt x="-657" y="11743"/>
                        <a:pt x="153" y="17413"/>
                      </a:cubicBezTo>
                      <a:cubicBezTo>
                        <a:pt x="153" y="19438"/>
                        <a:pt x="1367" y="21462"/>
                        <a:pt x="2177" y="23082"/>
                      </a:cubicBezTo>
                      <a:cubicBezTo>
                        <a:pt x="3392" y="25917"/>
                        <a:pt x="7037" y="27132"/>
                        <a:pt x="9871" y="26322"/>
                      </a:cubicBezTo>
                      <a:cubicBezTo>
                        <a:pt x="13516" y="25107"/>
                        <a:pt x="17160" y="23487"/>
                        <a:pt x="19590" y="20652"/>
                      </a:cubicBezTo>
                      <a:cubicBezTo>
                        <a:pt x="23235" y="16198"/>
                        <a:pt x="23235" y="10934"/>
                        <a:pt x="22830" y="5669"/>
                      </a:cubicBezTo>
                      <a:cubicBezTo>
                        <a:pt x="22830" y="2025"/>
                        <a:pt x="19185" y="0"/>
                        <a:pt x="15541" y="0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3570" name="رسم 12">
                <a:extLst>
                  <a:ext uri="{FF2B5EF4-FFF2-40B4-BE49-F238E27FC236}">
                    <a16:creationId xmlns:a16="http://schemas.microsoft.com/office/drawing/2014/main" id="{925A8FC2-71BB-5FC9-1BCE-7BEEEA1B9851}"/>
                  </a:ext>
                </a:extLst>
              </p:cNvPr>
              <p:cNvGrpSpPr/>
              <p:nvPr/>
            </p:nvGrpSpPr>
            <p:grpSpPr>
              <a:xfrm>
                <a:off x="5869137" y="2794019"/>
                <a:ext cx="249616" cy="314329"/>
                <a:chOff x="5869137" y="2794019"/>
                <a:chExt cx="249616" cy="314329"/>
              </a:xfrm>
              <a:solidFill>
                <a:srgbClr val="8C7152"/>
              </a:solidFill>
            </p:grpSpPr>
            <p:sp>
              <p:nvSpPr>
                <p:cNvPr id="3571" name="شكل حر: شكل 3570">
                  <a:extLst>
                    <a:ext uri="{FF2B5EF4-FFF2-40B4-BE49-F238E27FC236}">
                      <a16:creationId xmlns:a16="http://schemas.microsoft.com/office/drawing/2014/main" id="{5AFA7A38-F4A0-B597-9344-05A1B7730CFF}"/>
                    </a:ext>
                  </a:extLst>
                </p:cNvPr>
                <p:cNvSpPr/>
                <p:nvPr/>
              </p:nvSpPr>
              <p:spPr>
                <a:xfrm>
                  <a:off x="5869137" y="2835712"/>
                  <a:ext cx="64498" cy="272636"/>
                </a:xfrm>
                <a:custGeom>
                  <a:avLst/>
                  <a:gdLst>
                    <a:gd name="connsiteX0" fmla="*/ 91 w 64498"/>
                    <a:gd name="connsiteY0" fmla="*/ 2872 h 272636"/>
                    <a:gd name="connsiteX1" fmla="*/ 29652 w 64498"/>
                    <a:gd name="connsiteY1" fmla="*/ 140555 h 272636"/>
                    <a:gd name="connsiteX2" fmla="*/ 57998 w 64498"/>
                    <a:gd name="connsiteY2" fmla="*/ 270138 h 272636"/>
                    <a:gd name="connsiteX3" fmla="*/ 64478 w 64498"/>
                    <a:gd name="connsiteY3" fmla="*/ 269328 h 272636"/>
                    <a:gd name="connsiteX4" fmla="*/ 40586 w 64498"/>
                    <a:gd name="connsiteY4" fmla="*/ 146224 h 272636"/>
                    <a:gd name="connsiteX5" fmla="*/ 4950 w 64498"/>
                    <a:gd name="connsiteY5" fmla="*/ 2062 h 272636"/>
                    <a:gd name="connsiteX6" fmla="*/ 91 w 64498"/>
                    <a:gd name="connsiteY6" fmla="*/ 2872 h 272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498" h="272636">
                      <a:moveTo>
                        <a:pt x="91" y="2872"/>
                      </a:moveTo>
                      <a:cubicBezTo>
                        <a:pt x="9405" y="49036"/>
                        <a:pt x="19528" y="94796"/>
                        <a:pt x="29652" y="140555"/>
                      </a:cubicBezTo>
                      <a:cubicBezTo>
                        <a:pt x="39371" y="183479"/>
                        <a:pt x="45445" y="228024"/>
                        <a:pt x="57998" y="270138"/>
                      </a:cubicBezTo>
                      <a:cubicBezTo>
                        <a:pt x="59213" y="273783"/>
                        <a:pt x="64883" y="273378"/>
                        <a:pt x="64478" y="269328"/>
                      </a:cubicBezTo>
                      <a:cubicBezTo>
                        <a:pt x="61238" y="228024"/>
                        <a:pt x="49899" y="186719"/>
                        <a:pt x="40586" y="146224"/>
                      </a:cubicBezTo>
                      <a:cubicBezTo>
                        <a:pt x="29652" y="98035"/>
                        <a:pt x="17099" y="49846"/>
                        <a:pt x="4950" y="2062"/>
                      </a:cubicBezTo>
                      <a:cubicBezTo>
                        <a:pt x="4140" y="-1177"/>
                        <a:pt x="-719" y="-367"/>
                        <a:pt x="91" y="2872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72" name="شكل حر: شكل 3571">
                  <a:extLst>
                    <a:ext uri="{FF2B5EF4-FFF2-40B4-BE49-F238E27FC236}">
                      <a16:creationId xmlns:a16="http://schemas.microsoft.com/office/drawing/2014/main" id="{A5262CEB-C8D5-A88B-7646-DC7215F65DD1}"/>
                    </a:ext>
                  </a:extLst>
                </p:cNvPr>
                <p:cNvSpPr/>
                <p:nvPr/>
              </p:nvSpPr>
              <p:spPr>
                <a:xfrm>
                  <a:off x="5889436" y="2853090"/>
                  <a:ext cx="55242" cy="207118"/>
                </a:xfrm>
                <a:custGeom>
                  <a:avLst/>
                  <a:gdLst>
                    <a:gd name="connsiteX0" fmla="*/ 40 w 55242"/>
                    <a:gd name="connsiteY0" fmla="*/ 1288 h 207118"/>
                    <a:gd name="connsiteX1" fmla="*/ 52278 w 55242"/>
                    <a:gd name="connsiteY1" fmla="*/ 205787 h 207118"/>
                    <a:gd name="connsiteX2" fmla="*/ 55113 w 55242"/>
                    <a:gd name="connsiteY2" fmla="*/ 205382 h 207118"/>
                    <a:gd name="connsiteX3" fmla="*/ 2469 w 55242"/>
                    <a:gd name="connsiteY3" fmla="*/ 883 h 207118"/>
                    <a:gd name="connsiteX4" fmla="*/ 40 w 55242"/>
                    <a:gd name="connsiteY4" fmla="*/ 1693 h 207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242" h="207118">
                      <a:moveTo>
                        <a:pt x="40" y="1288"/>
                      </a:moveTo>
                      <a:cubicBezTo>
                        <a:pt x="17047" y="69319"/>
                        <a:pt x="32031" y="138565"/>
                        <a:pt x="52278" y="205787"/>
                      </a:cubicBezTo>
                      <a:cubicBezTo>
                        <a:pt x="52683" y="207812"/>
                        <a:pt x="55923" y="207407"/>
                        <a:pt x="55113" y="205382"/>
                      </a:cubicBezTo>
                      <a:cubicBezTo>
                        <a:pt x="40939" y="136541"/>
                        <a:pt x="20692" y="68509"/>
                        <a:pt x="2469" y="883"/>
                      </a:cubicBezTo>
                      <a:cubicBezTo>
                        <a:pt x="2469" y="-737"/>
                        <a:pt x="-365" y="73"/>
                        <a:pt x="40" y="1693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73" name="شكل حر: شكل 3572">
                  <a:extLst>
                    <a:ext uri="{FF2B5EF4-FFF2-40B4-BE49-F238E27FC236}">
                      <a16:creationId xmlns:a16="http://schemas.microsoft.com/office/drawing/2014/main" id="{1F852DE8-B459-276F-0824-37BC81680474}"/>
                    </a:ext>
                  </a:extLst>
                </p:cNvPr>
                <p:cNvSpPr/>
                <p:nvPr/>
              </p:nvSpPr>
              <p:spPr>
                <a:xfrm>
                  <a:off x="5908005" y="2856004"/>
                  <a:ext cx="68562" cy="209496"/>
                </a:xfrm>
                <a:custGeom>
                  <a:avLst/>
                  <a:gdLst>
                    <a:gd name="connsiteX0" fmla="*/ 4552 w 68562"/>
                    <a:gd name="connsiteY0" fmla="*/ 1613 h 209496"/>
                    <a:gd name="connsiteX1" fmla="*/ 98 w 68562"/>
                    <a:gd name="connsiteY1" fmla="*/ 2828 h 209496"/>
                    <a:gd name="connsiteX2" fmla="*/ 64080 w 68562"/>
                    <a:gd name="connsiteY2" fmla="*/ 207732 h 209496"/>
                    <a:gd name="connsiteX3" fmla="*/ 68534 w 68562"/>
                    <a:gd name="connsiteY3" fmla="*/ 206922 h 209496"/>
                    <a:gd name="connsiteX4" fmla="*/ 4957 w 68562"/>
                    <a:gd name="connsiteY4" fmla="*/ 1613 h 20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562" h="209496">
                      <a:moveTo>
                        <a:pt x="4552" y="1613"/>
                      </a:moveTo>
                      <a:cubicBezTo>
                        <a:pt x="3743" y="-1221"/>
                        <a:pt x="-712" y="-6"/>
                        <a:pt x="98" y="2828"/>
                      </a:cubicBezTo>
                      <a:cubicBezTo>
                        <a:pt x="19940" y="71670"/>
                        <a:pt x="43428" y="139296"/>
                        <a:pt x="64080" y="207732"/>
                      </a:cubicBezTo>
                      <a:cubicBezTo>
                        <a:pt x="64890" y="210567"/>
                        <a:pt x="68939" y="209757"/>
                        <a:pt x="68534" y="206922"/>
                      </a:cubicBezTo>
                      <a:cubicBezTo>
                        <a:pt x="56386" y="136461"/>
                        <a:pt x="25205" y="70050"/>
                        <a:pt x="4957" y="1613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74" name="شكل حر: شكل 3573">
                  <a:extLst>
                    <a:ext uri="{FF2B5EF4-FFF2-40B4-BE49-F238E27FC236}">
                      <a16:creationId xmlns:a16="http://schemas.microsoft.com/office/drawing/2014/main" id="{52E735BC-FDBA-98D0-3DCC-6726C5CAAE71}"/>
                    </a:ext>
                  </a:extLst>
                </p:cNvPr>
                <p:cNvSpPr/>
                <p:nvPr/>
              </p:nvSpPr>
              <p:spPr>
                <a:xfrm>
                  <a:off x="5910288" y="2828191"/>
                  <a:ext cx="89333" cy="245414"/>
                </a:xfrm>
                <a:custGeom>
                  <a:avLst/>
                  <a:gdLst>
                    <a:gd name="connsiteX0" fmla="*/ 54103 w 89333"/>
                    <a:gd name="connsiteY0" fmla="*/ 124184 h 245414"/>
                    <a:gd name="connsiteX1" fmla="*/ 7534 w 89333"/>
                    <a:gd name="connsiteY1" fmla="*/ 2295 h 245414"/>
                    <a:gd name="connsiteX2" fmla="*/ 244 w 89333"/>
                    <a:gd name="connsiteY2" fmla="*/ 5939 h 245414"/>
                    <a:gd name="connsiteX3" fmla="*/ 42764 w 89333"/>
                    <a:gd name="connsiteY3" fmla="*/ 127019 h 245414"/>
                    <a:gd name="connsiteX4" fmla="*/ 84069 w 89333"/>
                    <a:gd name="connsiteY4" fmla="*/ 244049 h 245414"/>
                    <a:gd name="connsiteX5" fmla="*/ 89333 w 89333"/>
                    <a:gd name="connsiteY5" fmla="*/ 242024 h 245414"/>
                    <a:gd name="connsiteX6" fmla="*/ 54103 w 89333"/>
                    <a:gd name="connsiteY6" fmla="*/ 123779 h 245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333" h="245414">
                      <a:moveTo>
                        <a:pt x="54103" y="124184"/>
                      </a:moveTo>
                      <a:cubicBezTo>
                        <a:pt x="39930" y="82879"/>
                        <a:pt x="24136" y="42385"/>
                        <a:pt x="7534" y="2295"/>
                      </a:cubicBezTo>
                      <a:cubicBezTo>
                        <a:pt x="5509" y="-2565"/>
                        <a:pt x="-1375" y="1080"/>
                        <a:pt x="244" y="5939"/>
                      </a:cubicBezTo>
                      <a:cubicBezTo>
                        <a:pt x="16038" y="45624"/>
                        <a:pt x="29806" y="86524"/>
                        <a:pt x="42764" y="127019"/>
                      </a:cubicBezTo>
                      <a:cubicBezTo>
                        <a:pt x="54508" y="165084"/>
                        <a:pt x="63012" y="210033"/>
                        <a:pt x="84069" y="244049"/>
                      </a:cubicBezTo>
                      <a:cubicBezTo>
                        <a:pt x="85689" y="246884"/>
                        <a:pt x="89333" y="244859"/>
                        <a:pt x="89333" y="242024"/>
                      </a:cubicBezTo>
                      <a:cubicBezTo>
                        <a:pt x="86094" y="202339"/>
                        <a:pt x="67061" y="161439"/>
                        <a:pt x="54103" y="123779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75" name="شكل حر: شكل 3574">
                  <a:extLst>
                    <a:ext uri="{FF2B5EF4-FFF2-40B4-BE49-F238E27FC236}">
                      <a16:creationId xmlns:a16="http://schemas.microsoft.com/office/drawing/2014/main" id="{8B635D65-973A-782F-88F9-0CABED06E901}"/>
                    </a:ext>
                  </a:extLst>
                </p:cNvPr>
                <p:cNvSpPr/>
                <p:nvPr/>
              </p:nvSpPr>
              <p:spPr>
                <a:xfrm>
                  <a:off x="5934073" y="2831658"/>
                  <a:ext cx="87494" cy="220275"/>
                </a:xfrm>
                <a:custGeom>
                  <a:avLst/>
                  <a:gdLst>
                    <a:gd name="connsiteX0" fmla="*/ 53805 w 87494"/>
                    <a:gd name="connsiteY0" fmla="*/ 115047 h 220275"/>
                    <a:gd name="connsiteX1" fmla="*/ 7641 w 87494"/>
                    <a:gd name="connsiteY1" fmla="*/ 2472 h 220275"/>
                    <a:gd name="connsiteX2" fmla="*/ 352 w 87494"/>
                    <a:gd name="connsiteY2" fmla="*/ 4901 h 220275"/>
                    <a:gd name="connsiteX3" fmla="*/ 41252 w 87494"/>
                    <a:gd name="connsiteY3" fmla="*/ 110593 h 220275"/>
                    <a:gd name="connsiteX4" fmla="*/ 80532 w 87494"/>
                    <a:gd name="connsiteY4" fmla="*/ 218309 h 220275"/>
                    <a:gd name="connsiteX5" fmla="*/ 87416 w 87494"/>
                    <a:gd name="connsiteY5" fmla="*/ 215475 h 220275"/>
                    <a:gd name="connsiteX6" fmla="*/ 53805 w 87494"/>
                    <a:gd name="connsiteY6" fmla="*/ 115452 h 220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7494" h="220275">
                      <a:moveTo>
                        <a:pt x="53805" y="115047"/>
                      </a:moveTo>
                      <a:cubicBezTo>
                        <a:pt x="39632" y="76982"/>
                        <a:pt x="24649" y="39322"/>
                        <a:pt x="7641" y="2472"/>
                      </a:cubicBezTo>
                      <a:cubicBezTo>
                        <a:pt x="5616" y="-1983"/>
                        <a:pt x="-1673" y="42"/>
                        <a:pt x="352" y="4901"/>
                      </a:cubicBezTo>
                      <a:cubicBezTo>
                        <a:pt x="15335" y="39727"/>
                        <a:pt x="28698" y="74958"/>
                        <a:pt x="41252" y="110593"/>
                      </a:cubicBezTo>
                      <a:cubicBezTo>
                        <a:pt x="53805" y="146633"/>
                        <a:pt x="63929" y="184294"/>
                        <a:pt x="80532" y="218309"/>
                      </a:cubicBezTo>
                      <a:cubicBezTo>
                        <a:pt x="82556" y="222359"/>
                        <a:pt x="88226" y="219524"/>
                        <a:pt x="87416" y="215475"/>
                      </a:cubicBezTo>
                      <a:cubicBezTo>
                        <a:pt x="79317" y="181459"/>
                        <a:pt x="65954" y="148253"/>
                        <a:pt x="53805" y="115452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76" name="شكل حر: شكل 3575">
                  <a:extLst>
                    <a:ext uri="{FF2B5EF4-FFF2-40B4-BE49-F238E27FC236}">
                      <a16:creationId xmlns:a16="http://schemas.microsoft.com/office/drawing/2014/main" id="{167779BA-334F-0B65-C545-7077EC6F5ADA}"/>
                    </a:ext>
                  </a:extLst>
                </p:cNvPr>
                <p:cNvSpPr/>
                <p:nvPr/>
              </p:nvSpPr>
              <p:spPr>
                <a:xfrm>
                  <a:off x="5985255" y="2886347"/>
                  <a:ext cx="54104" cy="126868"/>
                </a:xfrm>
                <a:custGeom>
                  <a:avLst/>
                  <a:gdLst>
                    <a:gd name="connsiteX0" fmla="*/ 5053 w 54104"/>
                    <a:gd name="connsiteY0" fmla="*/ 1641 h 126868"/>
                    <a:gd name="connsiteX1" fmla="*/ 193 w 54104"/>
                    <a:gd name="connsiteY1" fmla="*/ 3666 h 126868"/>
                    <a:gd name="connsiteX2" fmla="*/ 51622 w 54104"/>
                    <a:gd name="connsiteY2" fmla="*/ 126365 h 126868"/>
                    <a:gd name="connsiteX3" fmla="*/ 54051 w 54104"/>
                    <a:gd name="connsiteY3" fmla="*/ 125150 h 126868"/>
                    <a:gd name="connsiteX4" fmla="*/ 5053 w 54104"/>
                    <a:gd name="connsiteY4" fmla="*/ 1641 h 12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104" h="126868">
                      <a:moveTo>
                        <a:pt x="5053" y="1641"/>
                      </a:moveTo>
                      <a:cubicBezTo>
                        <a:pt x="3838" y="-1599"/>
                        <a:pt x="-1021" y="426"/>
                        <a:pt x="193" y="3666"/>
                      </a:cubicBezTo>
                      <a:cubicBezTo>
                        <a:pt x="17201" y="44566"/>
                        <a:pt x="34209" y="85465"/>
                        <a:pt x="51622" y="126365"/>
                      </a:cubicBezTo>
                      <a:cubicBezTo>
                        <a:pt x="52432" y="127580"/>
                        <a:pt x="54457" y="126365"/>
                        <a:pt x="54051" y="125150"/>
                      </a:cubicBezTo>
                      <a:cubicBezTo>
                        <a:pt x="41498" y="82631"/>
                        <a:pt x="22061" y="42541"/>
                        <a:pt x="5053" y="1641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77" name="شكل حر: شكل 3576">
                  <a:extLst>
                    <a:ext uri="{FF2B5EF4-FFF2-40B4-BE49-F238E27FC236}">
                      <a16:creationId xmlns:a16="http://schemas.microsoft.com/office/drawing/2014/main" id="{D62E7539-13DC-D9BF-CAAD-1DDC33403AE1}"/>
                    </a:ext>
                  </a:extLst>
                </p:cNvPr>
                <p:cNvSpPr/>
                <p:nvPr/>
              </p:nvSpPr>
              <p:spPr>
                <a:xfrm>
                  <a:off x="6010895" y="2884344"/>
                  <a:ext cx="23957" cy="52418"/>
                </a:xfrm>
                <a:custGeom>
                  <a:avLst/>
                  <a:gdLst>
                    <a:gd name="connsiteX0" fmla="*/ 1280 w 23957"/>
                    <a:gd name="connsiteY0" fmla="*/ 405 h 52418"/>
                    <a:gd name="connsiteX1" fmla="*/ 65 w 23957"/>
                    <a:gd name="connsiteY1" fmla="*/ 405 h 52418"/>
                    <a:gd name="connsiteX2" fmla="*/ 23147 w 23957"/>
                    <a:gd name="connsiteY2" fmla="*/ 52238 h 52418"/>
                    <a:gd name="connsiteX3" fmla="*/ 23957 w 23957"/>
                    <a:gd name="connsiteY3" fmla="*/ 52238 h 52418"/>
                    <a:gd name="connsiteX4" fmla="*/ 1280 w 23957"/>
                    <a:gd name="connsiteY4" fmla="*/ 0 h 52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57" h="52418">
                      <a:moveTo>
                        <a:pt x="1280" y="405"/>
                      </a:moveTo>
                      <a:cubicBezTo>
                        <a:pt x="1280" y="405"/>
                        <a:pt x="-340" y="0"/>
                        <a:pt x="65" y="405"/>
                      </a:cubicBezTo>
                      <a:cubicBezTo>
                        <a:pt x="6544" y="18223"/>
                        <a:pt x="14643" y="35231"/>
                        <a:pt x="23147" y="52238"/>
                      </a:cubicBezTo>
                      <a:cubicBezTo>
                        <a:pt x="23147" y="52643"/>
                        <a:pt x="23957" y="52238"/>
                        <a:pt x="23957" y="52238"/>
                      </a:cubicBezTo>
                      <a:cubicBezTo>
                        <a:pt x="15858" y="35231"/>
                        <a:pt x="7759" y="17818"/>
                        <a:pt x="1280" y="0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78" name="شكل حر: شكل 3577">
                  <a:extLst>
                    <a:ext uri="{FF2B5EF4-FFF2-40B4-BE49-F238E27FC236}">
                      <a16:creationId xmlns:a16="http://schemas.microsoft.com/office/drawing/2014/main" id="{C50C6960-EC59-C6DB-10E5-AC74CB42F799}"/>
                    </a:ext>
                  </a:extLst>
                </p:cNvPr>
                <p:cNvSpPr/>
                <p:nvPr/>
              </p:nvSpPr>
              <p:spPr>
                <a:xfrm>
                  <a:off x="6004795" y="2839533"/>
                  <a:ext cx="73655" cy="149148"/>
                </a:xfrm>
                <a:custGeom>
                  <a:avLst/>
                  <a:gdLst>
                    <a:gd name="connsiteX0" fmla="*/ 4950 w 73655"/>
                    <a:gd name="connsiteY0" fmla="*/ 1481 h 149148"/>
                    <a:gd name="connsiteX1" fmla="*/ 91 w 73655"/>
                    <a:gd name="connsiteY1" fmla="*/ 3101 h 149148"/>
                    <a:gd name="connsiteX2" fmla="*/ 70552 w 73655"/>
                    <a:gd name="connsiteY2" fmla="*/ 148478 h 149148"/>
                    <a:gd name="connsiteX3" fmla="*/ 73387 w 73655"/>
                    <a:gd name="connsiteY3" fmla="*/ 146858 h 149148"/>
                    <a:gd name="connsiteX4" fmla="*/ 4545 w 73655"/>
                    <a:gd name="connsiteY4" fmla="*/ 1481 h 149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655" h="149148">
                      <a:moveTo>
                        <a:pt x="4950" y="1481"/>
                      </a:moveTo>
                      <a:cubicBezTo>
                        <a:pt x="4140" y="-1353"/>
                        <a:pt x="-719" y="266"/>
                        <a:pt x="91" y="3101"/>
                      </a:cubicBezTo>
                      <a:cubicBezTo>
                        <a:pt x="16289" y="54529"/>
                        <a:pt x="44635" y="101099"/>
                        <a:pt x="70552" y="148478"/>
                      </a:cubicBezTo>
                      <a:cubicBezTo>
                        <a:pt x="71362" y="150097"/>
                        <a:pt x="74601" y="148478"/>
                        <a:pt x="73387" y="146858"/>
                      </a:cubicBezTo>
                      <a:cubicBezTo>
                        <a:pt x="50709" y="98264"/>
                        <a:pt x="21553" y="52505"/>
                        <a:pt x="4545" y="1481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79" name="شكل حر: شكل 3578">
                  <a:extLst>
                    <a:ext uri="{FF2B5EF4-FFF2-40B4-BE49-F238E27FC236}">
                      <a16:creationId xmlns:a16="http://schemas.microsoft.com/office/drawing/2014/main" id="{1603EC6C-ECFE-2A83-5EFF-6C64BC49382C}"/>
                    </a:ext>
                  </a:extLst>
                </p:cNvPr>
                <p:cNvSpPr/>
                <p:nvPr/>
              </p:nvSpPr>
              <p:spPr>
                <a:xfrm>
                  <a:off x="5992837" y="2794019"/>
                  <a:ext cx="125916" cy="211038"/>
                </a:xfrm>
                <a:custGeom>
                  <a:avLst/>
                  <a:gdLst>
                    <a:gd name="connsiteX0" fmla="*/ 125435 w 125916"/>
                    <a:gd name="connsiteY0" fmla="*/ 206140 h 211038"/>
                    <a:gd name="connsiteX1" fmla="*/ 5570 w 125916"/>
                    <a:gd name="connsiteY1" fmla="*/ 1641 h 211038"/>
                    <a:gd name="connsiteX2" fmla="*/ 306 w 125916"/>
                    <a:gd name="connsiteY2" fmla="*/ 3666 h 211038"/>
                    <a:gd name="connsiteX3" fmla="*/ 120171 w 125916"/>
                    <a:gd name="connsiteY3" fmla="*/ 209785 h 211038"/>
                    <a:gd name="connsiteX4" fmla="*/ 125435 w 125916"/>
                    <a:gd name="connsiteY4" fmla="*/ 205735 h 21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916" h="211038">
                      <a:moveTo>
                        <a:pt x="125435" y="206140"/>
                      </a:moveTo>
                      <a:cubicBezTo>
                        <a:pt x="80891" y="140943"/>
                        <a:pt x="39181" y="73722"/>
                        <a:pt x="5570" y="1641"/>
                      </a:cubicBezTo>
                      <a:cubicBezTo>
                        <a:pt x="3950" y="-1599"/>
                        <a:pt x="-1314" y="426"/>
                        <a:pt x="306" y="3666"/>
                      </a:cubicBezTo>
                      <a:cubicBezTo>
                        <a:pt x="32702" y="76556"/>
                        <a:pt x="69552" y="147827"/>
                        <a:pt x="120171" y="209785"/>
                      </a:cubicBezTo>
                      <a:cubicBezTo>
                        <a:pt x="122600" y="213024"/>
                        <a:pt x="127460" y="209380"/>
                        <a:pt x="125435" y="205735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580" name="شكل حر: شكل 3579">
                  <a:extLst>
                    <a:ext uri="{FF2B5EF4-FFF2-40B4-BE49-F238E27FC236}">
                      <a16:creationId xmlns:a16="http://schemas.microsoft.com/office/drawing/2014/main" id="{3F2D1886-0A69-FEA6-690E-1B0A3B024699}"/>
                    </a:ext>
                  </a:extLst>
                </p:cNvPr>
                <p:cNvSpPr/>
                <p:nvPr/>
              </p:nvSpPr>
              <p:spPr>
                <a:xfrm>
                  <a:off x="6020788" y="2819286"/>
                  <a:ext cx="94135" cy="144693"/>
                </a:xfrm>
                <a:custGeom>
                  <a:avLst/>
                  <a:gdLst>
                    <a:gd name="connsiteX0" fmla="*/ 93840 w 94135"/>
                    <a:gd name="connsiteY0" fmla="*/ 142808 h 144693"/>
                    <a:gd name="connsiteX1" fmla="*/ 3131 w 94135"/>
                    <a:gd name="connsiteY1" fmla="*/ 671 h 144693"/>
                    <a:gd name="connsiteX2" fmla="*/ 296 w 94135"/>
                    <a:gd name="connsiteY2" fmla="*/ 2291 h 144693"/>
                    <a:gd name="connsiteX3" fmla="*/ 91005 w 94135"/>
                    <a:gd name="connsiteY3" fmla="*/ 144023 h 144693"/>
                    <a:gd name="connsiteX4" fmla="*/ 93840 w 94135"/>
                    <a:gd name="connsiteY4" fmla="*/ 142403 h 144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35" h="144693">
                      <a:moveTo>
                        <a:pt x="93840" y="142808"/>
                      </a:moveTo>
                      <a:cubicBezTo>
                        <a:pt x="64278" y="95024"/>
                        <a:pt x="37147" y="45620"/>
                        <a:pt x="3131" y="671"/>
                      </a:cubicBezTo>
                      <a:cubicBezTo>
                        <a:pt x="1916" y="-949"/>
                        <a:pt x="-919" y="671"/>
                        <a:pt x="296" y="2291"/>
                      </a:cubicBezTo>
                      <a:cubicBezTo>
                        <a:pt x="32692" y="48455"/>
                        <a:pt x="57394" y="99073"/>
                        <a:pt x="91005" y="144023"/>
                      </a:cubicBezTo>
                      <a:cubicBezTo>
                        <a:pt x="92220" y="145643"/>
                        <a:pt x="95054" y="144023"/>
                        <a:pt x="93840" y="142403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  <p:grpSp>
          <p:nvGrpSpPr>
            <p:cNvPr id="3137" name="رسم 12">
              <a:extLst>
                <a:ext uri="{FF2B5EF4-FFF2-40B4-BE49-F238E27FC236}">
                  <a16:creationId xmlns:a16="http://schemas.microsoft.com/office/drawing/2014/main" id="{0F69BD0F-5E9E-4E3A-B29E-F455829AE609}"/>
                </a:ext>
              </a:extLst>
            </p:cNvPr>
            <p:cNvGrpSpPr/>
            <p:nvPr/>
          </p:nvGrpSpPr>
          <p:grpSpPr>
            <a:xfrm>
              <a:off x="6240494" y="2471104"/>
              <a:ext cx="699904" cy="977107"/>
              <a:chOff x="6240494" y="2471104"/>
              <a:chExt cx="699904" cy="977107"/>
            </a:xfrm>
          </p:grpSpPr>
          <p:sp>
            <p:nvSpPr>
              <p:cNvPr id="3238" name="شكل حر: شكل 3237">
                <a:extLst>
                  <a:ext uri="{FF2B5EF4-FFF2-40B4-BE49-F238E27FC236}">
                    <a16:creationId xmlns:a16="http://schemas.microsoft.com/office/drawing/2014/main" id="{6506120F-19CD-7B2B-DD1E-8D17F41E923C}"/>
                  </a:ext>
                </a:extLst>
              </p:cNvPr>
              <p:cNvSpPr/>
              <p:nvPr/>
            </p:nvSpPr>
            <p:spPr>
              <a:xfrm>
                <a:off x="6272631" y="2817475"/>
                <a:ext cx="348019" cy="134972"/>
              </a:xfrm>
              <a:custGeom>
                <a:avLst/>
                <a:gdLst>
                  <a:gd name="connsiteX0" fmla="*/ 346968 w 348019"/>
                  <a:gd name="connsiteY0" fmla="*/ 122752 h 134972"/>
                  <a:gd name="connsiteX1" fmla="*/ 302828 w 348019"/>
                  <a:gd name="connsiteY1" fmla="*/ 100075 h 134972"/>
                  <a:gd name="connsiteX2" fmla="*/ 257879 w 348019"/>
                  <a:gd name="connsiteY2" fmla="*/ 85091 h 134972"/>
                  <a:gd name="connsiteX3" fmla="*/ 241681 w 348019"/>
                  <a:gd name="connsiteY3" fmla="*/ 81447 h 134972"/>
                  <a:gd name="connsiteX4" fmla="*/ 243301 w 348019"/>
                  <a:gd name="connsiteY4" fmla="*/ 74563 h 134972"/>
                  <a:gd name="connsiteX5" fmla="*/ 241681 w 348019"/>
                  <a:gd name="connsiteY5" fmla="*/ 74158 h 134972"/>
                  <a:gd name="connsiteX6" fmla="*/ 239656 w 348019"/>
                  <a:gd name="connsiteY6" fmla="*/ 81042 h 134972"/>
                  <a:gd name="connsiteX7" fmla="*/ 230343 w 348019"/>
                  <a:gd name="connsiteY7" fmla="*/ 79017 h 134972"/>
                  <a:gd name="connsiteX8" fmla="*/ 230343 w 348019"/>
                  <a:gd name="connsiteY8" fmla="*/ 78612 h 134972"/>
                  <a:gd name="connsiteX9" fmla="*/ 229128 w 348019"/>
                  <a:gd name="connsiteY9" fmla="*/ 78207 h 134972"/>
                  <a:gd name="connsiteX10" fmla="*/ 229128 w 348019"/>
                  <a:gd name="connsiteY10" fmla="*/ 79017 h 134972"/>
                  <a:gd name="connsiteX11" fmla="*/ 217384 w 348019"/>
                  <a:gd name="connsiteY11" fmla="*/ 76183 h 134972"/>
                  <a:gd name="connsiteX12" fmla="*/ 218194 w 348019"/>
                  <a:gd name="connsiteY12" fmla="*/ 74158 h 134972"/>
                  <a:gd name="connsiteX13" fmla="*/ 216979 w 348019"/>
                  <a:gd name="connsiteY13" fmla="*/ 73348 h 134972"/>
                  <a:gd name="connsiteX14" fmla="*/ 215764 w 348019"/>
                  <a:gd name="connsiteY14" fmla="*/ 75778 h 134972"/>
                  <a:gd name="connsiteX15" fmla="*/ 206856 w 348019"/>
                  <a:gd name="connsiteY15" fmla="*/ 73348 h 134972"/>
                  <a:gd name="connsiteX16" fmla="*/ 183368 w 348019"/>
                  <a:gd name="connsiteY16" fmla="*/ 64439 h 134972"/>
                  <a:gd name="connsiteX17" fmla="*/ 160286 w 348019"/>
                  <a:gd name="connsiteY17" fmla="*/ 58770 h 134972"/>
                  <a:gd name="connsiteX18" fmla="*/ 160286 w 348019"/>
                  <a:gd name="connsiteY18" fmla="*/ 58770 h 134972"/>
                  <a:gd name="connsiteX19" fmla="*/ 164336 w 348019"/>
                  <a:gd name="connsiteY19" fmla="*/ 54720 h 134972"/>
                  <a:gd name="connsiteX20" fmla="*/ 163526 w 348019"/>
                  <a:gd name="connsiteY20" fmla="*/ 53505 h 134972"/>
                  <a:gd name="connsiteX21" fmla="*/ 158262 w 348019"/>
                  <a:gd name="connsiteY21" fmla="*/ 57960 h 134972"/>
                  <a:gd name="connsiteX22" fmla="*/ 138014 w 348019"/>
                  <a:gd name="connsiteY22" fmla="*/ 53910 h 134972"/>
                  <a:gd name="connsiteX23" fmla="*/ 131940 w 348019"/>
                  <a:gd name="connsiteY23" fmla="*/ 52291 h 134972"/>
                  <a:gd name="connsiteX24" fmla="*/ 136799 w 348019"/>
                  <a:gd name="connsiteY24" fmla="*/ 48646 h 134972"/>
                  <a:gd name="connsiteX25" fmla="*/ 135989 w 348019"/>
                  <a:gd name="connsiteY25" fmla="*/ 47431 h 134972"/>
                  <a:gd name="connsiteX26" fmla="*/ 130320 w 348019"/>
                  <a:gd name="connsiteY26" fmla="*/ 51481 h 134972"/>
                  <a:gd name="connsiteX27" fmla="*/ 110478 w 348019"/>
                  <a:gd name="connsiteY27" fmla="*/ 43382 h 134972"/>
                  <a:gd name="connsiteX28" fmla="*/ 118577 w 348019"/>
                  <a:gd name="connsiteY28" fmla="*/ 36903 h 134972"/>
                  <a:gd name="connsiteX29" fmla="*/ 117767 w 348019"/>
                  <a:gd name="connsiteY29" fmla="*/ 35688 h 134972"/>
                  <a:gd name="connsiteX30" fmla="*/ 108048 w 348019"/>
                  <a:gd name="connsiteY30" fmla="*/ 42167 h 134972"/>
                  <a:gd name="connsiteX31" fmla="*/ 90230 w 348019"/>
                  <a:gd name="connsiteY31" fmla="*/ 29613 h 134972"/>
                  <a:gd name="connsiteX32" fmla="*/ 93875 w 348019"/>
                  <a:gd name="connsiteY32" fmla="*/ 27994 h 134972"/>
                  <a:gd name="connsiteX33" fmla="*/ 93470 w 348019"/>
                  <a:gd name="connsiteY33" fmla="*/ 26374 h 134972"/>
                  <a:gd name="connsiteX34" fmla="*/ 88610 w 348019"/>
                  <a:gd name="connsiteY34" fmla="*/ 27994 h 134972"/>
                  <a:gd name="connsiteX35" fmla="*/ 80511 w 348019"/>
                  <a:gd name="connsiteY35" fmla="*/ 21110 h 134972"/>
                  <a:gd name="connsiteX36" fmla="*/ 82941 w 348019"/>
                  <a:gd name="connsiteY36" fmla="*/ 20300 h 134972"/>
                  <a:gd name="connsiteX37" fmla="*/ 82941 w 348019"/>
                  <a:gd name="connsiteY37" fmla="*/ 18680 h 134972"/>
                  <a:gd name="connsiteX38" fmla="*/ 78487 w 348019"/>
                  <a:gd name="connsiteY38" fmla="*/ 19085 h 134972"/>
                  <a:gd name="connsiteX39" fmla="*/ 55810 w 348019"/>
                  <a:gd name="connsiteY39" fmla="*/ 3697 h 134972"/>
                  <a:gd name="connsiteX40" fmla="*/ 737 w 348019"/>
                  <a:gd name="connsiteY40" fmla="*/ 29613 h 134972"/>
                  <a:gd name="connsiteX41" fmla="*/ 1546 w 348019"/>
                  <a:gd name="connsiteY41" fmla="*/ 30423 h 134972"/>
                  <a:gd name="connsiteX42" fmla="*/ 22604 w 348019"/>
                  <a:gd name="connsiteY42" fmla="*/ 87926 h 134972"/>
                  <a:gd name="connsiteX43" fmla="*/ 110478 w 348019"/>
                  <a:gd name="connsiteY43" fmla="*/ 116273 h 134972"/>
                  <a:gd name="connsiteX44" fmla="*/ 167575 w 348019"/>
                  <a:gd name="connsiteY44" fmla="*/ 125991 h 134972"/>
                  <a:gd name="connsiteX45" fmla="*/ 225888 w 348019"/>
                  <a:gd name="connsiteY45" fmla="*/ 134090 h 134972"/>
                  <a:gd name="connsiteX46" fmla="*/ 346968 w 348019"/>
                  <a:gd name="connsiteY46" fmla="*/ 127206 h 134972"/>
                  <a:gd name="connsiteX47" fmla="*/ 347778 w 348019"/>
                  <a:gd name="connsiteY47" fmla="*/ 125991 h 134972"/>
                  <a:gd name="connsiteX48" fmla="*/ 346968 w 348019"/>
                  <a:gd name="connsiteY48" fmla="*/ 122752 h 134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48019" h="134972">
                    <a:moveTo>
                      <a:pt x="346968" y="122752"/>
                    </a:moveTo>
                    <a:cubicBezTo>
                      <a:pt x="331985" y="115868"/>
                      <a:pt x="317812" y="107769"/>
                      <a:pt x="302828" y="100075"/>
                    </a:cubicBezTo>
                    <a:cubicBezTo>
                      <a:pt x="288655" y="92786"/>
                      <a:pt x="273672" y="88331"/>
                      <a:pt x="257879" y="85091"/>
                    </a:cubicBezTo>
                    <a:cubicBezTo>
                      <a:pt x="252615" y="83877"/>
                      <a:pt x="246945" y="82662"/>
                      <a:pt x="241681" y="81447"/>
                    </a:cubicBezTo>
                    <a:cubicBezTo>
                      <a:pt x="242086" y="79017"/>
                      <a:pt x="242896" y="76992"/>
                      <a:pt x="243301" y="74563"/>
                    </a:cubicBezTo>
                    <a:cubicBezTo>
                      <a:pt x="243301" y="73753"/>
                      <a:pt x="242086" y="73348"/>
                      <a:pt x="241681" y="74158"/>
                    </a:cubicBezTo>
                    <a:cubicBezTo>
                      <a:pt x="240871" y="76183"/>
                      <a:pt x="240061" y="78612"/>
                      <a:pt x="239656" y="81042"/>
                    </a:cubicBezTo>
                    <a:cubicBezTo>
                      <a:pt x="236417" y="80232"/>
                      <a:pt x="233582" y="79827"/>
                      <a:pt x="230343" y="79017"/>
                    </a:cubicBezTo>
                    <a:cubicBezTo>
                      <a:pt x="230343" y="79017"/>
                      <a:pt x="230343" y="79017"/>
                      <a:pt x="230343" y="78612"/>
                    </a:cubicBezTo>
                    <a:cubicBezTo>
                      <a:pt x="230343" y="77802"/>
                      <a:pt x="229533" y="77397"/>
                      <a:pt x="229128" y="78207"/>
                    </a:cubicBezTo>
                    <a:cubicBezTo>
                      <a:pt x="229128" y="78207"/>
                      <a:pt x="229128" y="78612"/>
                      <a:pt x="229128" y="79017"/>
                    </a:cubicBezTo>
                    <a:cubicBezTo>
                      <a:pt x="225078" y="78207"/>
                      <a:pt x="221029" y="76992"/>
                      <a:pt x="217384" y="76183"/>
                    </a:cubicBezTo>
                    <a:cubicBezTo>
                      <a:pt x="217384" y="75373"/>
                      <a:pt x="218194" y="74968"/>
                      <a:pt x="218194" y="74158"/>
                    </a:cubicBezTo>
                    <a:cubicBezTo>
                      <a:pt x="218194" y="73348"/>
                      <a:pt x="217384" y="72538"/>
                      <a:pt x="216979" y="73348"/>
                    </a:cubicBezTo>
                    <a:cubicBezTo>
                      <a:pt x="216574" y="74158"/>
                      <a:pt x="216169" y="74968"/>
                      <a:pt x="215764" y="75778"/>
                    </a:cubicBezTo>
                    <a:cubicBezTo>
                      <a:pt x="212930" y="74968"/>
                      <a:pt x="210095" y="74158"/>
                      <a:pt x="206856" y="73348"/>
                    </a:cubicBezTo>
                    <a:cubicBezTo>
                      <a:pt x="198757" y="70513"/>
                      <a:pt x="191467" y="67274"/>
                      <a:pt x="183368" y="64439"/>
                    </a:cubicBezTo>
                    <a:cubicBezTo>
                      <a:pt x="175674" y="62009"/>
                      <a:pt x="167980" y="60390"/>
                      <a:pt x="160286" y="58770"/>
                    </a:cubicBezTo>
                    <a:lnTo>
                      <a:pt x="160286" y="58770"/>
                    </a:lnTo>
                    <a:cubicBezTo>
                      <a:pt x="160286" y="58770"/>
                      <a:pt x="163121" y="56340"/>
                      <a:pt x="164336" y="54720"/>
                    </a:cubicBezTo>
                    <a:cubicBezTo>
                      <a:pt x="165146" y="53910"/>
                      <a:pt x="164336" y="53101"/>
                      <a:pt x="163526" y="53505"/>
                    </a:cubicBezTo>
                    <a:cubicBezTo>
                      <a:pt x="161906" y="55125"/>
                      <a:pt x="160286" y="56745"/>
                      <a:pt x="158262" y="57960"/>
                    </a:cubicBezTo>
                    <a:cubicBezTo>
                      <a:pt x="151377" y="56745"/>
                      <a:pt x="144898" y="55530"/>
                      <a:pt x="138014" y="53910"/>
                    </a:cubicBezTo>
                    <a:cubicBezTo>
                      <a:pt x="135989" y="53505"/>
                      <a:pt x="133965" y="52696"/>
                      <a:pt x="131940" y="52291"/>
                    </a:cubicBezTo>
                    <a:cubicBezTo>
                      <a:pt x="133560" y="51076"/>
                      <a:pt x="135180" y="49861"/>
                      <a:pt x="136799" y="48646"/>
                    </a:cubicBezTo>
                    <a:cubicBezTo>
                      <a:pt x="137609" y="48241"/>
                      <a:pt x="136799" y="47026"/>
                      <a:pt x="135989" y="47431"/>
                    </a:cubicBezTo>
                    <a:cubicBezTo>
                      <a:pt x="134370" y="48646"/>
                      <a:pt x="132345" y="50266"/>
                      <a:pt x="130320" y="51481"/>
                    </a:cubicBezTo>
                    <a:cubicBezTo>
                      <a:pt x="123436" y="49456"/>
                      <a:pt x="116957" y="46621"/>
                      <a:pt x="110478" y="43382"/>
                    </a:cubicBezTo>
                    <a:cubicBezTo>
                      <a:pt x="113312" y="41357"/>
                      <a:pt x="116147" y="38927"/>
                      <a:pt x="118577" y="36903"/>
                    </a:cubicBezTo>
                    <a:cubicBezTo>
                      <a:pt x="119387" y="36093"/>
                      <a:pt x="118577" y="35283"/>
                      <a:pt x="117767" y="35688"/>
                    </a:cubicBezTo>
                    <a:cubicBezTo>
                      <a:pt x="115337" y="37712"/>
                      <a:pt x="112097" y="39737"/>
                      <a:pt x="108048" y="42167"/>
                    </a:cubicBezTo>
                    <a:cubicBezTo>
                      <a:pt x="101569" y="38522"/>
                      <a:pt x="95899" y="34473"/>
                      <a:pt x="90230" y="29613"/>
                    </a:cubicBezTo>
                    <a:cubicBezTo>
                      <a:pt x="91445" y="29209"/>
                      <a:pt x="92660" y="28804"/>
                      <a:pt x="93875" y="27994"/>
                    </a:cubicBezTo>
                    <a:cubicBezTo>
                      <a:pt x="94685" y="27994"/>
                      <a:pt x="94280" y="26374"/>
                      <a:pt x="93470" y="26374"/>
                    </a:cubicBezTo>
                    <a:cubicBezTo>
                      <a:pt x="91850" y="26779"/>
                      <a:pt x="90230" y="27589"/>
                      <a:pt x="88610" y="27994"/>
                    </a:cubicBezTo>
                    <a:cubicBezTo>
                      <a:pt x="85776" y="25564"/>
                      <a:pt x="83346" y="23539"/>
                      <a:pt x="80511" y="21110"/>
                    </a:cubicBezTo>
                    <a:cubicBezTo>
                      <a:pt x="81321" y="21110"/>
                      <a:pt x="82131" y="20705"/>
                      <a:pt x="82941" y="20300"/>
                    </a:cubicBezTo>
                    <a:cubicBezTo>
                      <a:pt x="84156" y="20300"/>
                      <a:pt x="83751" y="18680"/>
                      <a:pt x="82941" y="18680"/>
                    </a:cubicBezTo>
                    <a:cubicBezTo>
                      <a:pt x="81726" y="18680"/>
                      <a:pt x="80106" y="18680"/>
                      <a:pt x="78487" y="19085"/>
                    </a:cubicBezTo>
                    <a:cubicBezTo>
                      <a:pt x="71603" y="13011"/>
                      <a:pt x="63908" y="7746"/>
                      <a:pt x="55810" y="3697"/>
                    </a:cubicBezTo>
                    <a:cubicBezTo>
                      <a:pt x="35562" y="-6022"/>
                      <a:pt x="737" y="3697"/>
                      <a:pt x="737" y="29613"/>
                    </a:cubicBezTo>
                    <a:cubicBezTo>
                      <a:pt x="737" y="30018"/>
                      <a:pt x="737" y="30423"/>
                      <a:pt x="1546" y="30423"/>
                    </a:cubicBezTo>
                    <a:cubicBezTo>
                      <a:pt x="-3313" y="52696"/>
                      <a:pt x="3166" y="73753"/>
                      <a:pt x="22604" y="87926"/>
                    </a:cubicBezTo>
                    <a:cubicBezTo>
                      <a:pt x="47306" y="106149"/>
                      <a:pt x="81321" y="110603"/>
                      <a:pt x="110478" y="116273"/>
                    </a:cubicBezTo>
                    <a:cubicBezTo>
                      <a:pt x="129105" y="119917"/>
                      <a:pt x="148543" y="122752"/>
                      <a:pt x="167575" y="125991"/>
                    </a:cubicBezTo>
                    <a:cubicBezTo>
                      <a:pt x="187013" y="129231"/>
                      <a:pt x="206451" y="132470"/>
                      <a:pt x="225888" y="134090"/>
                    </a:cubicBezTo>
                    <a:cubicBezTo>
                      <a:pt x="266383" y="136925"/>
                      <a:pt x="307283" y="132470"/>
                      <a:pt x="346968" y="127206"/>
                    </a:cubicBezTo>
                    <a:cubicBezTo>
                      <a:pt x="347778" y="127206"/>
                      <a:pt x="347778" y="126396"/>
                      <a:pt x="347778" y="125991"/>
                    </a:cubicBezTo>
                    <a:cubicBezTo>
                      <a:pt x="348183" y="124776"/>
                      <a:pt x="348183" y="123157"/>
                      <a:pt x="346968" y="122752"/>
                    </a:cubicBezTo>
                    <a:close/>
                  </a:path>
                </a:pathLst>
              </a:custGeom>
              <a:solidFill>
                <a:srgbClr val="D8DDB3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39" name="شكل حر: شكل 3238">
                <a:extLst>
                  <a:ext uri="{FF2B5EF4-FFF2-40B4-BE49-F238E27FC236}">
                    <a16:creationId xmlns:a16="http://schemas.microsoft.com/office/drawing/2014/main" id="{2FE99F93-81E8-8EAD-FCA5-366C6063CDAD}"/>
                  </a:ext>
                </a:extLst>
              </p:cNvPr>
              <p:cNvSpPr/>
              <p:nvPr/>
            </p:nvSpPr>
            <p:spPr>
              <a:xfrm>
                <a:off x="6272631" y="2817475"/>
                <a:ext cx="348019" cy="134972"/>
              </a:xfrm>
              <a:custGeom>
                <a:avLst/>
                <a:gdLst>
                  <a:gd name="connsiteX0" fmla="*/ 346968 w 348019"/>
                  <a:gd name="connsiteY0" fmla="*/ 122752 h 134972"/>
                  <a:gd name="connsiteX1" fmla="*/ 302828 w 348019"/>
                  <a:gd name="connsiteY1" fmla="*/ 100075 h 134972"/>
                  <a:gd name="connsiteX2" fmla="*/ 257879 w 348019"/>
                  <a:gd name="connsiteY2" fmla="*/ 85091 h 134972"/>
                  <a:gd name="connsiteX3" fmla="*/ 241681 w 348019"/>
                  <a:gd name="connsiteY3" fmla="*/ 81447 h 134972"/>
                  <a:gd name="connsiteX4" fmla="*/ 243301 w 348019"/>
                  <a:gd name="connsiteY4" fmla="*/ 74563 h 134972"/>
                  <a:gd name="connsiteX5" fmla="*/ 241681 w 348019"/>
                  <a:gd name="connsiteY5" fmla="*/ 74158 h 134972"/>
                  <a:gd name="connsiteX6" fmla="*/ 239656 w 348019"/>
                  <a:gd name="connsiteY6" fmla="*/ 81042 h 134972"/>
                  <a:gd name="connsiteX7" fmla="*/ 230343 w 348019"/>
                  <a:gd name="connsiteY7" fmla="*/ 79017 h 134972"/>
                  <a:gd name="connsiteX8" fmla="*/ 230343 w 348019"/>
                  <a:gd name="connsiteY8" fmla="*/ 78612 h 134972"/>
                  <a:gd name="connsiteX9" fmla="*/ 229128 w 348019"/>
                  <a:gd name="connsiteY9" fmla="*/ 78207 h 134972"/>
                  <a:gd name="connsiteX10" fmla="*/ 229128 w 348019"/>
                  <a:gd name="connsiteY10" fmla="*/ 79017 h 134972"/>
                  <a:gd name="connsiteX11" fmla="*/ 217384 w 348019"/>
                  <a:gd name="connsiteY11" fmla="*/ 76183 h 134972"/>
                  <a:gd name="connsiteX12" fmla="*/ 218194 w 348019"/>
                  <a:gd name="connsiteY12" fmla="*/ 74158 h 134972"/>
                  <a:gd name="connsiteX13" fmla="*/ 216979 w 348019"/>
                  <a:gd name="connsiteY13" fmla="*/ 73348 h 134972"/>
                  <a:gd name="connsiteX14" fmla="*/ 215764 w 348019"/>
                  <a:gd name="connsiteY14" fmla="*/ 75778 h 134972"/>
                  <a:gd name="connsiteX15" fmla="*/ 206856 w 348019"/>
                  <a:gd name="connsiteY15" fmla="*/ 73348 h 134972"/>
                  <a:gd name="connsiteX16" fmla="*/ 183368 w 348019"/>
                  <a:gd name="connsiteY16" fmla="*/ 64439 h 134972"/>
                  <a:gd name="connsiteX17" fmla="*/ 160286 w 348019"/>
                  <a:gd name="connsiteY17" fmla="*/ 58770 h 134972"/>
                  <a:gd name="connsiteX18" fmla="*/ 160286 w 348019"/>
                  <a:gd name="connsiteY18" fmla="*/ 58770 h 134972"/>
                  <a:gd name="connsiteX19" fmla="*/ 164336 w 348019"/>
                  <a:gd name="connsiteY19" fmla="*/ 54720 h 134972"/>
                  <a:gd name="connsiteX20" fmla="*/ 163526 w 348019"/>
                  <a:gd name="connsiteY20" fmla="*/ 53505 h 134972"/>
                  <a:gd name="connsiteX21" fmla="*/ 158262 w 348019"/>
                  <a:gd name="connsiteY21" fmla="*/ 57960 h 134972"/>
                  <a:gd name="connsiteX22" fmla="*/ 138014 w 348019"/>
                  <a:gd name="connsiteY22" fmla="*/ 53910 h 134972"/>
                  <a:gd name="connsiteX23" fmla="*/ 131940 w 348019"/>
                  <a:gd name="connsiteY23" fmla="*/ 52291 h 134972"/>
                  <a:gd name="connsiteX24" fmla="*/ 136799 w 348019"/>
                  <a:gd name="connsiteY24" fmla="*/ 48646 h 134972"/>
                  <a:gd name="connsiteX25" fmla="*/ 135989 w 348019"/>
                  <a:gd name="connsiteY25" fmla="*/ 47431 h 134972"/>
                  <a:gd name="connsiteX26" fmla="*/ 130320 w 348019"/>
                  <a:gd name="connsiteY26" fmla="*/ 51481 h 134972"/>
                  <a:gd name="connsiteX27" fmla="*/ 110478 w 348019"/>
                  <a:gd name="connsiteY27" fmla="*/ 43382 h 134972"/>
                  <a:gd name="connsiteX28" fmla="*/ 118577 w 348019"/>
                  <a:gd name="connsiteY28" fmla="*/ 36903 h 134972"/>
                  <a:gd name="connsiteX29" fmla="*/ 117767 w 348019"/>
                  <a:gd name="connsiteY29" fmla="*/ 35688 h 134972"/>
                  <a:gd name="connsiteX30" fmla="*/ 108048 w 348019"/>
                  <a:gd name="connsiteY30" fmla="*/ 42167 h 134972"/>
                  <a:gd name="connsiteX31" fmla="*/ 90230 w 348019"/>
                  <a:gd name="connsiteY31" fmla="*/ 29613 h 134972"/>
                  <a:gd name="connsiteX32" fmla="*/ 93875 w 348019"/>
                  <a:gd name="connsiteY32" fmla="*/ 27994 h 134972"/>
                  <a:gd name="connsiteX33" fmla="*/ 93470 w 348019"/>
                  <a:gd name="connsiteY33" fmla="*/ 26374 h 134972"/>
                  <a:gd name="connsiteX34" fmla="*/ 88610 w 348019"/>
                  <a:gd name="connsiteY34" fmla="*/ 27994 h 134972"/>
                  <a:gd name="connsiteX35" fmla="*/ 80511 w 348019"/>
                  <a:gd name="connsiteY35" fmla="*/ 21110 h 134972"/>
                  <a:gd name="connsiteX36" fmla="*/ 82941 w 348019"/>
                  <a:gd name="connsiteY36" fmla="*/ 20300 h 134972"/>
                  <a:gd name="connsiteX37" fmla="*/ 82941 w 348019"/>
                  <a:gd name="connsiteY37" fmla="*/ 18680 h 134972"/>
                  <a:gd name="connsiteX38" fmla="*/ 78487 w 348019"/>
                  <a:gd name="connsiteY38" fmla="*/ 19085 h 134972"/>
                  <a:gd name="connsiteX39" fmla="*/ 55810 w 348019"/>
                  <a:gd name="connsiteY39" fmla="*/ 3697 h 134972"/>
                  <a:gd name="connsiteX40" fmla="*/ 737 w 348019"/>
                  <a:gd name="connsiteY40" fmla="*/ 29613 h 134972"/>
                  <a:gd name="connsiteX41" fmla="*/ 1546 w 348019"/>
                  <a:gd name="connsiteY41" fmla="*/ 30423 h 134972"/>
                  <a:gd name="connsiteX42" fmla="*/ 22604 w 348019"/>
                  <a:gd name="connsiteY42" fmla="*/ 87926 h 134972"/>
                  <a:gd name="connsiteX43" fmla="*/ 110478 w 348019"/>
                  <a:gd name="connsiteY43" fmla="*/ 116273 h 134972"/>
                  <a:gd name="connsiteX44" fmla="*/ 167575 w 348019"/>
                  <a:gd name="connsiteY44" fmla="*/ 125991 h 134972"/>
                  <a:gd name="connsiteX45" fmla="*/ 225888 w 348019"/>
                  <a:gd name="connsiteY45" fmla="*/ 134090 h 134972"/>
                  <a:gd name="connsiteX46" fmla="*/ 346968 w 348019"/>
                  <a:gd name="connsiteY46" fmla="*/ 127206 h 134972"/>
                  <a:gd name="connsiteX47" fmla="*/ 347778 w 348019"/>
                  <a:gd name="connsiteY47" fmla="*/ 125991 h 134972"/>
                  <a:gd name="connsiteX48" fmla="*/ 346968 w 348019"/>
                  <a:gd name="connsiteY48" fmla="*/ 122752 h 134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48019" h="134972">
                    <a:moveTo>
                      <a:pt x="346968" y="122752"/>
                    </a:moveTo>
                    <a:cubicBezTo>
                      <a:pt x="331985" y="115868"/>
                      <a:pt x="317812" y="107769"/>
                      <a:pt x="302828" y="100075"/>
                    </a:cubicBezTo>
                    <a:cubicBezTo>
                      <a:pt x="288655" y="92786"/>
                      <a:pt x="273672" y="88331"/>
                      <a:pt x="257879" y="85091"/>
                    </a:cubicBezTo>
                    <a:cubicBezTo>
                      <a:pt x="252615" y="83877"/>
                      <a:pt x="246945" y="82662"/>
                      <a:pt x="241681" y="81447"/>
                    </a:cubicBezTo>
                    <a:cubicBezTo>
                      <a:pt x="242086" y="79017"/>
                      <a:pt x="242896" y="76992"/>
                      <a:pt x="243301" y="74563"/>
                    </a:cubicBezTo>
                    <a:cubicBezTo>
                      <a:pt x="243301" y="73753"/>
                      <a:pt x="242086" y="73348"/>
                      <a:pt x="241681" y="74158"/>
                    </a:cubicBezTo>
                    <a:cubicBezTo>
                      <a:pt x="240871" y="76183"/>
                      <a:pt x="240061" y="78612"/>
                      <a:pt x="239656" y="81042"/>
                    </a:cubicBezTo>
                    <a:cubicBezTo>
                      <a:pt x="236417" y="80232"/>
                      <a:pt x="233582" y="79827"/>
                      <a:pt x="230343" y="79017"/>
                    </a:cubicBezTo>
                    <a:cubicBezTo>
                      <a:pt x="230343" y="79017"/>
                      <a:pt x="230343" y="79017"/>
                      <a:pt x="230343" y="78612"/>
                    </a:cubicBezTo>
                    <a:cubicBezTo>
                      <a:pt x="230343" y="77802"/>
                      <a:pt x="229533" y="77397"/>
                      <a:pt x="229128" y="78207"/>
                    </a:cubicBezTo>
                    <a:cubicBezTo>
                      <a:pt x="229128" y="78207"/>
                      <a:pt x="229128" y="78612"/>
                      <a:pt x="229128" y="79017"/>
                    </a:cubicBezTo>
                    <a:cubicBezTo>
                      <a:pt x="225078" y="78207"/>
                      <a:pt x="221029" y="76992"/>
                      <a:pt x="217384" y="76183"/>
                    </a:cubicBezTo>
                    <a:cubicBezTo>
                      <a:pt x="217384" y="75373"/>
                      <a:pt x="218194" y="74968"/>
                      <a:pt x="218194" y="74158"/>
                    </a:cubicBezTo>
                    <a:cubicBezTo>
                      <a:pt x="218194" y="73348"/>
                      <a:pt x="217384" y="72538"/>
                      <a:pt x="216979" y="73348"/>
                    </a:cubicBezTo>
                    <a:cubicBezTo>
                      <a:pt x="216574" y="74158"/>
                      <a:pt x="216169" y="74968"/>
                      <a:pt x="215764" y="75778"/>
                    </a:cubicBezTo>
                    <a:cubicBezTo>
                      <a:pt x="212930" y="74968"/>
                      <a:pt x="210095" y="74158"/>
                      <a:pt x="206856" y="73348"/>
                    </a:cubicBezTo>
                    <a:cubicBezTo>
                      <a:pt x="198757" y="70513"/>
                      <a:pt x="191467" y="67274"/>
                      <a:pt x="183368" y="64439"/>
                    </a:cubicBezTo>
                    <a:cubicBezTo>
                      <a:pt x="175674" y="62009"/>
                      <a:pt x="167980" y="60390"/>
                      <a:pt x="160286" y="58770"/>
                    </a:cubicBezTo>
                    <a:lnTo>
                      <a:pt x="160286" y="58770"/>
                    </a:lnTo>
                    <a:cubicBezTo>
                      <a:pt x="160286" y="58770"/>
                      <a:pt x="163121" y="56340"/>
                      <a:pt x="164336" y="54720"/>
                    </a:cubicBezTo>
                    <a:cubicBezTo>
                      <a:pt x="165146" y="53910"/>
                      <a:pt x="164336" y="53101"/>
                      <a:pt x="163526" y="53505"/>
                    </a:cubicBezTo>
                    <a:cubicBezTo>
                      <a:pt x="161906" y="55125"/>
                      <a:pt x="160286" y="56745"/>
                      <a:pt x="158262" y="57960"/>
                    </a:cubicBezTo>
                    <a:cubicBezTo>
                      <a:pt x="151377" y="56745"/>
                      <a:pt x="144898" y="55530"/>
                      <a:pt x="138014" y="53910"/>
                    </a:cubicBezTo>
                    <a:cubicBezTo>
                      <a:pt x="135989" y="53505"/>
                      <a:pt x="133965" y="52696"/>
                      <a:pt x="131940" y="52291"/>
                    </a:cubicBezTo>
                    <a:cubicBezTo>
                      <a:pt x="133560" y="51076"/>
                      <a:pt x="135180" y="49861"/>
                      <a:pt x="136799" y="48646"/>
                    </a:cubicBezTo>
                    <a:cubicBezTo>
                      <a:pt x="137609" y="48241"/>
                      <a:pt x="136799" y="47026"/>
                      <a:pt x="135989" y="47431"/>
                    </a:cubicBezTo>
                    <a:cubicBezTo>
                      <a:pt x="134370" y="48646"/>
                      <a:pt x="132345" y="50266"/>
                      <a:pt x="130320" y="51481"/>
                    </a:cubicBezTo>
                    <a:cubicBezTo>
                      <a:pt x="123436" y="49456"/>
                      <a:pt x="116957" y="46621"/>
                      <a:pt x="110478" y="43382"/>
                    </a:cubicBezTo>
                    <a:cubicBezTo>
                      <a:pt x="113312" y="41357"/>
                      <a:pt x="116147" y="38927"/>
                      <a:pt x="118577" y="36903"/>
                    </a:cubicBezTo>
                    <a:cubicBezTo>
                      <a:pt x="119387" y="36093"/>
                      <a:pt x="118577" y="35283"/>
                      <a:pt x="117767" y="35688"/>
                    </a:cubicBezTo>
                    <a:cubicBezTo>
                      <a:pt x="115337" y="37712"/>
                      <a:pt x="112097" y="39737"/>
                      <a:pt x="108048" y="42167"/>
                    </a:cubicBezTo>
                    <a:cubicBezTo>
                      <a:pt x="101569" y="38522"/>
                      <a:pt x="95899" y="34473"/>
                      <a:pt x="90230" y="29613"/>
                    </a:cubicBezTo>
                    <a:cubicBezTo>
                      <a:pt x="91445" y="29209"/>
                      <a:pt x="92660" y="28804"/>
                      <a:pt x="93875" y="27994"/>
                    </a:cubicBezTo>
                    <a:cubicBezTo>
                      <a:pt x="94685" y="27994"/>
                      <a:pt x="94280" y="26374"/>
                      <a:pt x="93470" y="26374"/>
                    </a:cubicBezTo>
                    <a:cubicBezTo>
                      <a:pt x="91850" y="26779"/>
                      <a:pt x="90230" y="27589"/>
                      <a:pt x="88610" y="27994"/>
                    </a:cubicBezTo>
                    <a:cubicBezTo>
                      <a:pt x="85776" y="25564"/>
                      <a:pt x="83346" y="23539"/>
                      <a:pt x="80511" y="21110"/>
                    </a:cubicBezTo>
                    <a:cubicBezTo>
                      <a:pt x="81321" y="21110"/>
                      <a:pt x="82131" y="20705"/>
                      <a:pt x="82941" y="20300"/>
                    </a:cubicBezTo>
                    <a:cubicBezTo>
                      <a:pt x="84156" y="20300"/>
                      <a:pt x="83751" y="18680"/>
                      <a:pt x="82941" y="18680"/>
                    </a:cubicBezTo>
                    <a:cubicBezTo>
                      <a:pt x="81726" y="18680"/>
                      <a:pt x="80106" y="18680"/>
                      <a:pt x="78487" y="19085"/>
                    </a:cubicBezTo>
                    <a:cubicBezTo>
                      <a:pt x="71603" y="13011"/>
                      <a:pt x="63908" y="7746"/>
                      <a:pt x="55810" y="3697"/>
                    </a:cubicBezTo>
                    <a:cubicBezTo>
                      <a:pt x="35562" y="-6022"/>
                      <a:pt x="737" y="3697"/>
                      <a:pt x="737" y="29613"/>
                    </a:cubicBezTo>
                    <a:cubicBezTo>
                      <a:pt x="737" y="30018"/>
                      <a:pt x="737" y="30423"/>
                      <a:pt x="1546" y="30423"/>
                    </a:cubicBezTo>
                    <a:cubicBezTo>
                      <a:pt x="-3313" y="52696"/>
                      <a:pt x="3166" y="73753"/>
                      <a:pt x="22604" y="87926"/>
                    </a:cubicBezTo>
                    <a:cubicBezTo>
                      <a:pt x="47306" y="106149"/>
                      <a:pt x="81321" y="110603"/>
                      <a:pt x="110478" y="116273"/>
                    </a:cubicBezTo>
                    <a:cubicBezTo>
                      <a:pt x="129105" y="119917"/>
                      <a:pt x="148543" y="122752"/>
                      <a:pt x="167575" y="125991"/>
                    </a:cubicBezTo>
                    <a:cubicBezTo>
                      <a:pt x="187013" y="129231"/>
                      <a:pt x="206451" y="132470"/>
                      <a:pt x="225888" y="134090"/>
                    </a:cubicBezTo>
                    <a:cubicBezTo>
                      <a:pt x="266383" y="136925"/>
                      <a:pt x="307283" y="132470"/>
                      <a:pt x="346968" y="127206"/>
                    </a:cubicBezTo>
                    <a:cubicBezTo>
                      <a:pt x="347778" y="127206"/>
                      <a:pt x="347778" y="126396"/>
                      <a:pt x="347778" y="125991"/>
                    </a:cubicBezTo>
                    <a:cubicBezTo>
                      <a:pt x="348183" y="124776"/>
                      <a:pt x="348183" y="123157"/>
                      <a:pt x="346968" y="122752"/>
                    </a:cubicBezTo>
                    <a:close/>
                  </a:path>
                </a:pathLst>
              </a:custGeom>
              <a:solidFill>
                <a:srgbClr val="560007">
                  <a:alpha val="3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3240" name="رسم 12">
                <a:extLst>
                  <a:ext uri="{FF2B5EF4-FFF2-40B4-BE49-F238E27FC236}">
                    <a16:creationId xmlns:a16="http://schemas.microsoft.com/office/drawing/2014/main" id="{D269C297-2A93-DD7A-342B-C9ADF8EC6EAA}"/>
                  </a:ext>
                </a:extLst>
              </p:cNvPr>
              <p:cNvGrpSpPr/>
              <p:nvPr/>
            </p:nvGrpSpPr>
            <p:grpSpPr>
              <a:xfrm>
                <a:off x="6293615" y="2859155"/>
                <a:ext cx="210978" cy="84867"/>
                <a:chOff x="6293615" y="2859155"/>
                <a:chExt cx="210978" cy="84867"/>
              </a:xfrm>
              <a:solidFill>
                <a:srgbClr val="8C7152"/>
              </a:solidFill>
            </p:grpSpPr>
            <p:sp>
              <p:nvSpPr>
                <p:cNvPr id="3486" name="شكل حر: شكل 3485">
                  <a:extLst>
                    <a:ext uri="{FF2B5EF4-FFF2-40B4-BE49-F238E27FC236}">
                      <a16:creationId xmlns:a16="http://schemas.microsoft.com/office/drawing/2014/main" id="{B28F195D-1744-F7A2-80B5-E5B218A9B919}"/>
                    </a:ext>
                  </a:extLst>
                </p:cNvPr>
                <p:cNvSpPr/>
                <p:nvPr/>
              </p:nvSpPr>
              <p:spPr>
                <a:xfrm>
                  <a:off x="6304151" y="2862476"/>
                  <a:ext cx="35152" cy="43664"/>
                </a:xfrm>
                <a:custGeom>
                  <a:avLst/>
                  <a:gdLst>
                    <a:gd name="connsiteX0" fmla="*/ 34413 w 35152"/>
                    <a:gd name="connsiteY0" fmla="*/ 0 h 43664"/>
                    <a:gd name="connsiteX1" fmla="*/ 4041 w 35152"/>
                    <a:gd name="connsiteY1" fmla="*/ 17818 h 43664"/>
                    <a:gd name="connsiteX2" fmla="*/ 5661 w 35152"/>
                    <a:gd name="connsiteY2" fmla="*/ 43329 h 43664"/>
                    <a:gd name="connsiteX3" fmla="*/ 7281 w 35152"/>
                    <a:gd name="connsiteY3" fmla="*/ 42520 h 43664"/>
                    <a:gd name="connsiteX4" fmla="*/ 15785 w 35152"/>
                    <a:gd name="connsiteY4" fmla="*/ 14173 h 43664"/>
                    <a:gd name="connsiteX5" fmla="*/ 34817 w 35152"/>
                    <a:gd name="connsiteY5" fmla="*/ 2025 h 43664"/>
                    <a:gd name="connsiteX6" fmla="*/ 34008 w 35152"/>
                    <a:gd name="connsiteY6" fmla="*/ 405 h 43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152" h="43664">
                      <a:moveTo>
                        <a:pt x="34413" y="0"/>
                      </a:moveTo>
                      <a:cubicBezTo>
                        <a:pt x="23074" y="3645"/>
                        <a:pt x="11735" y="8099"/>
                        <a:pt x="4041" y="17818"/>
                      </a:cubicBezTo>
                      <a:cubicBezTo>
                        <a:pt x="-2843" y="26727"/>
                        <a:pt x="-8" y="34826"/>
                        <a:pt x="5661" y="43329"/>
                      </a:cubicBezTo>
                      <a:cubicBezTo>
                        <a:pt x="6066" y="44139"/>
                        <a:pt x="7686" y="43329"/>
                        <a:pt x="7281" y="42520"/>
                      </a:cubicBezTo>
                      <a:cubicBezTo>
                        <a:pt x="802" y="30776"/>
                        <a:pt x="5256" y="21867"/>
                        <a:pt x="15785" y="14173"/>
                      </a:cubicBezTo>
                      <a:cubicBezTo>
                        <a:pt x="21859" y="9719"/>
                        <a:pt x="28743" y="6074"/>
                        <a:pt x="34817" y="2025"/>
                      </a:cubicBezTo>
                      <a:cubicBezTo>
                        <a:pt x="35627" y="1215"/>
                        <a:pt x="34817" y="0"/>
                        <a:pt x="34008" y="405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87" name="شكل حر: شكل 3486">
                  <a:extLst>
                    <a:ext uri="{FF2B5EF4-FFF2-40B4-BE49-F238E27FC236}">
                      <a16:creationId xmlns:a16="http://schemas.microsoft.com/office/drawing/2014/main" id="{0BE20C11-7EE1-4FBE-17E7-D67AEE8FCD92}"/>
                    </a:ext>
                  </a:extLst>
                </p:cNvPr>
                <p:cNvSpPr/>
                <p:nvPr/>
              </p:nvSpPr>
              <p:spPr>
                <a:xfrm>
                  <a:off x="6321376" y="2870171"/>
                  <a:ext cx="23192" cy="36518"/>
                </a:xfrm>
                <a:custGeom>
                  <a:avLst/>
                  <a:gdLst>
                    <a:gd name="connsiteX0" fmla="*/ 22048 w 23192"/>
                    <a:gd name="connsiteY0" fmla="*/ 405 h 36518"/>
                    <a:gd name="connsiteX1" fmla="*/ 1395 w 23192"/>
                    <a:gd name="connsiteY1" fmla="*/ 35635 h 36518"/>
                    <a:gd name="connsiteX2" fmla="*/ 4635 w 23192"/>
                    <a:gd name="connsiteY2" fmla="*/ 34826 h 36518"/>
                    <a:gd name="connsiteX3" fmla="*/ 9494 w 23192"/>
                    <a:gd name="connsiteY3" fmla="*/ 14173 h 36518"/>
                    <a:gd name="connsiteX4" fmla="*/ 22857 w 23192"/>
                    <a:gd name="connsiteY4" fmla="*/ 1620 h 36518"/>
                    <a:gd name="connsiteX5" fmla="*/ 22048 w 23192"/>
                    <a:gd name="connsiteY5" fmla="*/ 0 h 365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192" h="36518">
                      <a:moveTo>
                        <a:pt x="22048" y="405"/>
                      </a:moveTo>
                      <a:cubicBezTo>
                        <a:pt x="8279" y="5264"/>
                        <a:pt x="-4274" y="21057"/>
                        <a:pt x="1395" y="35635"/>
                      </a:cubicBezTo>
                      <a:cubicBezTo>
                        <a:pt x="2205" y="37255"/>
                        <a:pt x="4230" y="36445"/>
                        <a:pt x="4635" y="34826"/>
                      </a:cubicBezTo>
                      <a:cubicBezTo>
                        <a:pt x="5040" y="27941"/>
                        <a:pt x="6255" y="20247"/>
                        <a:pt x="9494" y="14173"/>
                      </a:cubicBezTo>
                      <a:cubicBezTo>
                        <a:pt x="12329" y="8909"/>
                        <a:pt x="17998" y="5264"/>
                        <a:pt x="22857" y="1620"/>
                      </a:cubicBezTo>
                      <a:cubicBezTo>
                        <a:pt x="23667" y="1215"/>
                        <a:pt x="22857" y="0"/>
                        <a:pt x="22048" y="0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88" name="شكل حر: شكل 3487">
                  <a:extLst>
                    <a:ext uri="{FF2B5EF4-FFF2-40B4-BE49-F238E27FC236}">
                      <a16:creationId xmlns:a16="http://schemas.microsoft.com/office/drawing/2014/main" id="{764D6D33-6BBB-8142-44D0-F51282BF796A}"/>
                    </a:ext>
                  </a:extLst>
                </p:cNvPr>
                <p:cNvSpPr/>
                <p:nvPr/>
              </p:nvSpPr>
              <p:spPr>
                <a:xfrm>
                  <a:off x="6293615" y="2859155"/>
                  <a:ext cx="13293" cy="14818"/>
                </a:xfrm>
                <a:custGeom>
                  <a:avLst/>
                  <a:gdLst>
                    <a:gd name="connsiteX0" fmla="*/ 12148 w 13293"/>
                    <a:gd name="connsiteY0" fmla="*/ 82 h 14818"/>
                    <a:gd name="connsiteX1" fmla="*/ 0 w 13293"/>
                    <a:gd name="connsiteY1" fmla="*/ 13850 h 14818"/>
                    <a:gd name="connsiteX2" fmla="*/ 1215 w 13293"/>
                    <a:gd name="connsiteY2" fmla="*/ 14660 h 14818"/>
                    <a:gd name="connsiteX3" fmla="*/ 12958 w 13293"/>
                    <a:gd name="connsiteY3" fmla="*/ 1296 h 14818"/>
                    <a:gd name="connsiteX4" fmla="*/ 12148 w 13293"/>
                    <a:gd name="connsiteY4" fmla="*/ 82 h 14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93" h="14818">
                      <a:moveTo>
                        <a:pt x="12148" y="82"/>
                      </a:moveTo>
                      <a:cubicBezTo>
                        <a:pt x="6479" y="3321"/>
                        <a:pt x="2430" y="7776"/>
                        <a:pt x="0" y="13850"/>
                      </a:cubicBezTo>
                      <a:cubicBezTo>
                        <a:pt x="0" y="14660"/>
                        <a:pt x="810" y="15065"/>
                        <a:pt x="1215" y="14660"/>
                      </a:cubicBezTo>
                      <a:cubicBezTo>
                        <a:pt x="5264" y="10205"/>
                        <a:pt x="8099" y="4941"/>
                        <a:pt x="12958" y="1296"/>
                      </a:cubicBezTo>
                      <a:cubicBezTo>
                        <a:pt x="13768" y="891"/>
                        <a:pt x="12958" y="-323"/>
                        <a:pt x="12148" y="82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89" name="شكل حر: شكل 3488">
                  <a:extLst>
                    <a:ext uri="{FF2B5EF4-FFF2-40B4-BE49-F238E27FC236}">
                      <a16:creationId xmlns:a16="http://schemas.microsoft.com/office/drawing/2014/main" id="{746504C0-0276-0A60-AE6C-F91676C9B3DB}"/>
                    </a:ext>
                  </a:extLst>
                </p:cNvPr>
                <p:cNvSpPr/>
                <p:nvPr/>
              </p:nvSpPr>
              <p:spPr>
                <a:xfrm>
                  <a:off x="6331764" y="2873183"/>
                  <a:ext cx="20568" cy="46489"/>
                </a:xfrm>
                <a:custGeom>
                  <a:avLst/>
                  <a:gdLst>
                    <a:gd name="connsiteX0" fmla="*/ 20568 w 20568"/>
                    <a:gd name="connsiteY0" fmla="*/ 1037 h 46489"/>
                    <a:gd name="connsiteX1" fmla="*/ 19758 w 20568"/>
                    <a:gd name="connsiteY1" fmla="*/ 227 h 46489"/>
                    <a:gd name="connsiteX2" fmla="*/ 321 w 20568"/>
                    <a:gd name="connsiteY2" fmla="*/ 24524 h 46489"/>
                    <a:gd name="connsiteX3" fmla="*/ 7205 w 20568"/>
                    <a:gd name="connsiteY3" fmla="*/ 45986 h 46489"/>
                    <a:gd name="connsiteX4" fmla="*/ 9230 w 20568"/>
                    <a:gd name="connsiteY4" fmla="*/ 44771 h 46489"/>
                    <a:gd name="connsiteX5" fmla="*/ 6800 w 20568"/>
                    <a:gd name="connsiteY5" fmla="*/ 37077 h 46489"/>
                    <a:gd name="connsiteX6" fmla="*/ 8015 w 20568"/>
                    <a:gd name="connsiteY6" fmla="*/ 22904 h 46489"/>
                    <a:gd name="connsiteX7" fmla="*/ 20568 w 20568"/>
                    <a:gd name="connsiteY7" fmla="*/ 1037 h 46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568" h="46489">
                      <a:moveTo>
                        <a:pt x="20568" y="1037"/>
                      </a:moveTo>
                      <a:cubicBezTo>
                        <a:pt x="20568" y="1037"/>
                        <a:pt x="20568" y="-583"/>
                        <a:pt x="19758" y="227"/>
                      </a:cubicBezTo>
                      <a:cubicBezTo>
                        <a:pt x="11254" y="7111"/>
                        <a:pt x="2750" y="13185"/>
                        <a:pt x="321" y="24524"/>
                      </a:cubicBezTo>
                      <a:cubicBezTo>
                        <a:pt x="-1299" y="31408"/>
                        <a:pt x="3560" y="40722"/>
                        <a:pt x="7205" y="45986"/>
                      </a:cubicBezTo>
                      <a:cubicBezTo>
                        <a:pt x="8015" y="47201"/>
                        <a:pt x="9230" y="45986"/>
                        <a:pt x="9230" y="44771"/>
                      </a:cubicBezTo>
                      <a:cubicBezTo>
                        <a:pt x="8420" y="42341"/>
                        <a:pt x="7610" y="39912"/>
                        <a:pt x="6800" y="37077"/>
                      </a:cubicBezTo>
                      <a:cubicBezTo>
                        <a:pt x="5180" y="32218"/>
                        <a:pt x="6800" y="27358"/>
                        <a:pt x="8015" y="22904"/>
                      </a:cubicBezTo>
                      <a:cubicBezTo>
                        <a:pt x="9635" y="14400"/>
                        <a:pt x="14899" y="7111"/>
                        <a:pt x="20568" y="1037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90" name="شكل حر: شكل 3489">
                  <a:extLst>
                    <a:ext uri="{FF2B5EF4-FFF2-40B4-BE49-F238E27FC236}">
                      <a16:creationId xmlns:a16="http://schemas.microsoft.com/office/drawing/2014/main" id="{C52E4BD2-05B8-74BB-6C13-61BD14410B9A}"/>
                    </a:ext>
                  </a:extLst>
                </p:cNvPr>
                <p:cNvSpPr/>
                <p:nvPr/>
              </p:nvSpPr>
              <p:spPr>
                <a:xfrm>
                  <a:off x="6348639" y="2876972"/>
                  <a:ext cx="22320" cy="45754"/>
                </a:xfrm>
                <a:custGeom>
                  <a:avLst/>
                  <a:gdLst>
                    <a:gd name="connsiteX0" fmla="*/ 22321 w 22320"/>
                    <a:gd name="connsiteY0" fmla="*/ 892 h 45754"/>
                    <a:gd name="connsiteX1" fmla="*/ 21511 w 22320"/>
                    <a:gd name="connsiteY1" fmla="*/ 83 h 45754"/>
                    <a:gd name="connsiteX2" fmla="*/ 1263 w 22320"/>
                    <a:gd name="connsiteY2" fmla="*/ 20330 h 45754"/>
                    <a:gd name="connsiteX3" fmla="*/ 9362 w 22320"/>
                    <a:gd name="connsiteY3" fmla="*/ 45437 h 45754"/>
                    <a:gd name="connsiteX4" fmla="*/ 12197 w 22320"/>
                    <a:gd name="connsiteY4" fmla="*/ 43817 h 45754"/>
                    <a:gd name="connsiteX5" fmla="*/ 10577 w 22320"/>
                    <a:gd name="connsiteY5" fmla="*/ 21140 h 45754"/>
                    <a:gd name="connsiteX6" fmla="*/ 22321 w 22320"/>
                    <a:gd name="connsiteY6" fmla="*/ 892 h 45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320" h="45754">
                      <a:moveTo>
                        <a:pt x="22321" y="892"/>
                      </a:moveTo>
                      <a:cubicBezTo>
                        <a:pt x="22321" y="892"/>
                        <a:pt x="22321" y="-322"/>
                        <a:pt x="21511" y="83"/>
                      </a:cubicBezTo>
                      <a:cubicBezTo>
                        <a:pt x="14627" y="5752"/>
                        <a:pt x="4098" y="11421"/>
                        <a:pt x="1263" y="20330"/>
                      </a:cubicBezTo>
                      <a:cubicBezTo>
                        <a:pt x="-1571" y="29644"/>
                        <a:pt x="49" y="40578"/>
                        <a:pt x="9362" y="45437"/>
                      </a:cubicBezTo>
                      <a:cubicBezTo>
                        <a:pt x="10577" y="46247"/>
                        <a:pt x="12602" y="45437"/>
                        <a:pt x="12197" y="43817"/>
                      </a:cubicBezTo>
                      <a:cubicBezTo>
                        <a:pt x="10982" y="35718"/>
                        <a:pt x="7337" y="29644"/>
                        <a:pt x="10577" y="21140"/>
                      </a:cubicBezTo>
                      <a:cubicBezTo>
                        <a:pt x="13007" y="13446"/>
                        <a:pt x="17461" y="6967"/>
                        <a:pt x="22321" y="892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91" name="شكل حر: شكل 3490">
                  <a:extLst>
                    <a:ext uri="{FF2B5EF4-FFF2-40B4-BE49-F238E27FC236}">
                      <a16:creationId xmlns:a16="http://schemas.microsoft.com/office/drawing/2014/main" id="{B594A055-B9EC-F8FF-2A87-881F47B9C0D0}"/>
                    </a:ext>
                  </a:extLst>
                </p:cNvPr>
                <p:cNvSpPr/>
                <p:nvPr/>
              </p:nvSpPr>
              <p:spPr>
                <a:xfrm>
                  <a:off x="6360336" y="2882641"/>
                  <a:ext cx="13053" cy="39688"/>
                </a:xfrm>
                <a:custGeom>
                  <a:avLst/>
                  <a:gdLst>
                    <a:gd name="connsiteX0" fmla="*/ 12648 w 13053"/>
                    <a:gd name="connsiteY0" fmla="*/ 893 h 39688"/>
                    <a:gd name="connsiteX1" fmla="*/ 11838 w 13053"/>
                    <a:gd name="connsiteY1" fmla="*/ 83 h 39688"/>
                    <a:gd name="connsiteX2" fmla="*/ 6574 w 13053"/>
                    <a:gd name="connsiteY2" fmla="*/ 39363 h 39688"/>
                    <a:gd name="connsiteX3" fmla="*/ 9004 w 13053"/>
                    <a:gd name="connsiteY3" fmla="*/ 38148 h 39688"/>
                    <a:gd name="connsiteX4" fmla="*/ 13053 w 13053"/>
                    <a:gd name="connsiteY4" fmla="*/ 893 h 39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053" h="39688">
                      <a:moveTo>
                        <a:pt x="12648" y="893"/>
                      </a:moveTo>
                      <a:cubicBezTo>
                        <a:pt x="12648" y="893"/>
                        <a:pt x="12243" y="-322"/>
                        <a:pt x="11838" y="83"/>
                      </a:cubicBezTo>
                      <a:cubicBezTo>
                        <a:pt x="2929" y="11826"/>
                        <a:pt x="-6789" y="26404"/>
                        <a:pt x="6574" y="39363"/>
                      </a:cubicBezTo>
                      <a:cubicBezTo>
                        <a:pt x="7384" y="40173"/>
                        <a:pt x="9409" y="39363"/>
                        <a:pt x="9004" y="38148"/>
                      </a:cubicBezTo>
                      <a:cubicBezTo>
                        <a:pt x="4954" y="25594"/>
                        <a:pt x="6979" y="13041"/>
                        <a:pt x="13053" y="893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92" name="شكل حر: شكل 3491">
                  <a:extLst>
                    <a:ext uri="{FF2B5EF4-FFF2-40B4-BE49-F238E27FC236}">
                      <a16:creationId xmlns:a16="http://schemas.microsoft.com/office/drawing/2014/main" id="{C79F01A1-97D2-416D-927B-D1029D82AB69}"/>
                    </a:ext>
                  </a:extLst>
                </p:cNvPr>
                <p:cNvSpPr/>
                <p:nvPr/>
              </p:nvSpPr>
              <p:spPr>
                <a:xfrm>
                  <a:off x="6382464" y="2886911"/>
                  <a:ext cx="14633" cy="42028"/>
                </a:xfrm>
                <a:custGeom>
                  <a:avLst/>
                  <a:gdLst>
                    <a:gd name="connsiteX0" fmla="*/ 12793 w 14633"/>
                    <a:gd name="connsiteY0" fmla="*/ 267 h 42028"/>
                    <a:gd name="connsiteX1" fmla="*/ 6314 w 14633"/>
                    <a:gd name="connsiteY1" fmla="*/ 41167 h 42028"/>
                    <a:gd name="connsiteX2" fmla="*/ 9958 w 14633"/>
                    <a:gd name="connsiteY2" fmla="*/ 39952 h 42028"/>
                    <a:gd name="connsiteX3" fmla="*/ 14413 w 14633"/>
                    <a:gd name="connsiteY3" fmla="*/ 1482 h 42028"/>
                    <a:gd name="connsiteX4" fmla="*/ 12793 w 14633"/>
                    <a:gd name="connsiteY4" fmla="*/ 267 h 42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33" h="42028">
                      <a:moveTo>
                        <a:pt x="12793" y="267"/>
                      </a:moveTo>
                      <a:cubicBezTo>
                        <a:pt x="645" y="12011"/>
                        <a:pt x="-5430" y="26589"/>
                        <a:pt x="6314" y="41167"/>
                      </a:cubicBezTo>
                      <a:cubicBezTo>
                        <a:pt x="7529" y="42787"/>
                        <a:pt x="10364" y="41977"/>
                        <a:pt x="9958" y="39952"/>
                      </a:cubicBezTo>
                      <a:cubicBezTo>
                        <a:pt x="7934" y="25779"/>
                        <a:pt x="5099" y="14440"/>
                        <a:pt x="14413" y="1482"/>
                      </a:cubicBezTo>
                      <a:cubicBezTo>
                        <a:pt x="15223" y="672"/>
                        <a:pt x="13603" y="-543"/>
                        <a:pt x="12793" y="267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93" name="شكل حر: شكل 3492">
                  <a:extLst>
                    <a:ext uri="{FF2B5EF4-FFF2-40B4-BE49-F238E27FC236}">
                      <a16:creationId xmlns:a16="http://schemas.microsoft.com/office/drawing/2014/main" id="{2F65C687-9286-F13D-5415-97941B704DA6}"/>
                    </a:ext>
                  </a:extLst>
                </p:cNvPr>
                <p:cNvSpPr/>
                <p:nvPr/>
              </p:nvSpPr>
              <p:spPr>
                <a:xfrm>
                  <a:off x="6390683" y="2898358"/>
                  <a:ext cx="7813" cy="28823"/>
                </a:xfrm>
                <a:custGeom>
                  <a:avLst/>
                  <a:gdLst>
                    <a:gd name="connsiteX0" fmla="*/ 7813 w 7813"/>
                    <a:gd name="connsiteY0" fmla="*/ 26885 h 28823"/>
                    <a:gd name="connsiteX1" fmla="*/ 3763 w 7813"/>
                    <a:gd name="connsiteY1" fmla="*/ 17572 h 28823"/>
                    <a:gd name="connsiteX2" fmla="*/ 6193 w 7813"/>
                    <a:gd name="connsiteY2" fmla="*/ 969 h 28823"/>
                    <a:gd name="connsiteX3" fmla="*/ 4978 w 7813"/>
                    <a:gd name="connsiteY3" fmla="*/ 159 h 28823"/>
                    <a:gd name="connsiteX4" fmla="*/ 5383 w 7813"/>
                    <a:gd name="connsiteY4" fmla="*/ 28505 h 28823"/>
                    <a:gd name="connsiteX5" fmla="*/ 7408 w 7813"/>
                    <a:gd name="connsiteY5" fmla="*/ 26885 h 28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13" h="28823">
                      <a:moveTo>
                        <a:pt x="7813" y="26885"/>
                      </a:moveTo>
                      <a:cubicBezTo>
                        <a:pt x="6598" y="23646"/>
                        <a:pt x="4978" y="20811"/>
                        <a:pt x="3763" y="17572"/>
                      </a:cubicBezTo>
                      <a:cubicBezTo>
                        <a:pt x="2144" y="11902"/>
                        <a:pt x="3763" y="5828"/>
                        <a:pt x="6193" y="969"/>
                      </a:cubicBezTo>
                      <a:cubicBezTo>
                        <a:pt x="6193" y="159"/>
                        <a:pt x="5383" y="-246"/>
                        <a:pt x="4978" y="159"/>
                      </a:cubicBezTo>
                      <a:cubicBezTo>
                        <a:pt x="-691" y="8663"/>
                        <a:pt x="-2716" y="20811"/>
                        <a:pt x="5383" y="28505"/>
                      </a:cubicBezTo>
                      <a:cubicBezTo>
                        <a:pt x="6598" y="29315"/>
                        <a:pt x="8218" y="28505"/>
                        <a:pt x="7408" y="26885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94" name="شكل حر: شكل 3493">
                  <a:extLst>
                    <a:ext uri="{FF2B5EF4-FFF2-40B4-BE49-F238E27FC236}">
                      <a16:creationId xmlns:a16="http://schemas.microsoft.com/office/drawing/2014/main" id="{C26C062A-24CF-1EC8-DF90-6396330C2B7A}"/>
                    </a:ext>
                  </a:extLst>
                </p:cNvPr>
                <p:cNvSpPr/>
                <p:nvPr/>
              </p:nvSpPr>
              <p:spPr>
                <a:xfrm>
                  <a:off x="6411860" y="2896861"/>
                  <a:ext cx="17007" cy="38199"/>
                </a:xfrm>
                <a:custGeom>
                  <a:avLst/>
                  <a:gdLst>
                    <a:gd name="connsiteX0" fmla="*/ 14173 w 17007"/>
                    <a:gd name="connsiteY0" fmla="*/ 36887 h 38199"/>
                    <a:gd name="connsiteX1" fmla="*/ 17008 w 17007"/>
                    <a:gd name="connsiteY1" fmla="*/ 1656 h 38199"/>
                    <a:gd name="connsiteX2" fmla="*/ 16198 w 17007"/>
                    <a:gd name="connsiteY2" fmla="*/ 846 h 38199"/>
                    <a:gd name="connsiteX3" fmla="*/ 7694 w 17007"/>
                    <a:gd name="connsiteY3" fmla="*/ 17854 h 38199"/>
                    <a:gd name="connsiteX4" fmla="*/ 8504 w 17007"/>
                    <a:gd name="connsiteY4" fmla="*/ 846 h 38199"/>
                    <a:gd name="connsiteX5" fmla="*/ 7289 w 17007"/>
                    <a:gd name="connsiteY5" fmla="*/ 441 h 38199"/>
                    <a:gd name="connsiteX6" fmla="*/ 0 w 17007"/>
                    <a:gd name="connsiteY6" fmla="*/ 17449 h 38199"/>
                    <a:gd name="connsiteX7" fmla="*/ 6479 w 17007"/>
                    <a:gd name="connsiteY7" fmla="*/ 33242 h 38199"/>
                    <a:gd name="connsiteX8" fmla="*/ 9314 w 17007"/>
                    <a:gd name="connsiteY8" fmla="*/ 33242 h 38199"/>
                    <a:gd name="connsiteX9" fmla="*/ 12148 w 17007"/>
                    <a:gd name="connsiteY9" fmla="*/ 37697 h 38199"/>
                    <a:gd name="connsiteX10" fmla="*/ 14578 w 17007"/>
                    <a:gd name="connsiteY10" fmla="*/ 36482 h 38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7" h="38199">
                      <a:moveTo>
                        <a:pt x="14173" y="36887"/>
                      </a:moveTo>
                      <a:cubicBezTo>
                        <a:pt x="10934" y="25548"/>
                        <a:pt x="10529" y="12185"/>
                        <a:pt x="17008" y="1656"/>
                      </a:cubicBezTo>
                      <a:cubicBezTo>
                        <a:pt x="17008" y="846"/>
                        <a:pt x="16603" y="441"/>
                        <a:pt x="16198" y="846"/>
                      </a:cubicBezTo>
                      <a:cubicBezTo>
                        <a:pt x="12553" y="6516"/>
                        <a:pt x="8909" y="11780"/>
                        <a:pt x="7694" y="17854"/>
                      </a:cubicBezTo>
                      <a:cubicBezTo>
                        <a:pt x="6479" y="12185"/>
                        <a:pt x="6074" y="6921"/>
                        <a:pt x="8504" y="846"/>
                      </a:cubicBezTo>
                      <a:cubicBezTo>
                        <a:pt x="8504" y="37"/>
                        <a:pt x="7694" y="-368"/>
                        <a:pt x="7289" y="441"/>
                      </a:cubicBezTo>
                      <a:cubicBezTo>
                        <a:pt x="3645" y="6111"/>
                        <a:pt x="405" y="10565"/>
                        <a:pt x="0" y="17449"/>
                      </a:cubicBezTo>
                      <a:cubicBezTo>
                        <a:pt x="0" y="23119"/>
                        <a:pt x="2430" y="29193"/>
                        <a:pt x="6479" y="33242"/>
                      </a:cubicBezTo>
                      <a:cubicBezTo>
                        <a:pt x="7289" y="34052"/>
                        <a:pt x="8504" y="34052"/>
                        <a:pt x="9314" y="33242"/>
                      </a:cubicBezTo>
                      <a:cubicBezTo>
                        <a:pt x="10124" y="34862"/>
                        <a:pt x="10934" y="36077"/>
                        <a:pt x="12148" y="37697"/>
                      </a:cubicBezTo>
                      <a:cubicBezTo>
                        <a:pt x="12958" y="38912"/>
                        <a:pt x="14983" y="37697"/>
                        <a:pt x="14578" y="36482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95" name="شكل حر: شكل 3494">
                  <a:extLst>
                    <a:ext uri="{FF2B5EF4-FFF2-40B4-BE49-F238E27FC236}">
                      <a16:creationId xmlns:a16="http://schemas.microsoft.com/office/drawing/2014/main" id="{8E84186C-756A-241D-D526-8278BDCC474E}"/>
                    </a:ext>
                  </a:extLst>
                </p:cNvPr>
                <p:cNvSpPr/>
                <p:nvPr/>
              </p:nvSpPr>
              <p:spPr>
                <a:xfrm>
                  <a:off x="6433647" y="2900679"/>
                  <a:ext cx="17087" cy="36858"/>
                </a:xfrm>
                <a:custGeom>
                  <a:avLst/>
                  <a:gdLst>
                    <a:gd name="connsiteX0" fmla="*/ 17088 w 17087"/>
                    <a:gd name="connsiteY0" fmla="*/ 33473 h 36858"/>
                    <a:gd name="connsiteX1" fmla="*/ 12228 w 17087"/>
                    <a:gd name="connsiteY1" fmla="*/ 23754 h 36858"/>
                    <a:gd name="connsiteX2" fmla="*/ 13848 w 17087"/>
                    <a:gd name="connsiteY2" fmla="*/ 5936 h 36858"/>
                    <a:gd name="connsiteX3" fmla="*/ 13038 w 17087"/>
                    <a:gd name="connsiteY3" fmla="*/ 5936 h 36858"/>
                    <a:gd name="connsiteX4" fmla="*/ 6559 w 17087"/>
                    <a:gd name="connsiteY4" fmla="*/ 24159 h 36858"/>
                    <a:gd name="connsiteX5" fmla="*/ 6559 w 17087"/>
                    <a:gd name="connsiteY5" fmla="*/ 25779 h 36858"/>
                    <a:gd name="connsiteX6" fmla="*/ 11418 w 17087"/>
                    <a:gd name="connsiteY6" fmla="*/ 1482 h 36858"/>
                    <a:gd name="connsiteX7" fmla="*/ 9799 w 17087"/>
                    <a:gd name="connsiteY7" fmla="*/ 267 h 36858"/>
                    <a:gd name="connsiteX8" fmla="*/ 8179 w 17087"/>
                    <a:gd name="connsiteY8" fmla="*/ 36712 h 36858"/>
                    <a:gd name="connsiteX9" fmla="*/ 10608 w 17087"/>
                    <a:gd name="connsiteY9" fmla="*/ 35093 h 36858"/>
                    <a:gd name="connsiteX10" fmla="*/ 13848 w 17087"/>
                    <a:gd name="connsiteY10" fmla="*/ 36712 h 36858"/>
                    <a:gd name="connsiteX11" fmla="*/ 16683 w 17087"/>
                    <a:gd name="connsiteY11" fmla="*/ 33473 h 36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087" h="36858">
                      <a:moveTo>
                        <a:pt x="17088" y="33473"/>
                      </a:moveTo>
                      <a:cubicBezTo>
                        <a:pt x="15468" y="30233"/>
                        <a:pt x="13038" y="27804"/>
                        <a:pt x="12228" y="23754"/>
                      </a:cubicBezTo>
                      <a:cubicBezTo>
                        <a:pt x="11013" y="18085"/>
                        <a:pt x="12228" y="11606"/>
                        <a:pt x="13848" y="5936"/>
                      </a:cubicBezTo>
                      <a:cubicBezTo>
                        <a:pt x="13848" y="5126"/>
                        <a:pt x="13038" y="5126"/>
                        <a:pt x="13038" y="5936"/>
                      </a:cubicBezTo>
                      <a:cubicBezTo>
                        <a:pt x="10204" y="11606"/>
                        <a:pt x="6964" y="17680"/>
                        <a:pt x="6559" y="24159"/>
                      </a:cubicBezTo>
                      <a:cubicBezTo>
                        <a:pt x="6559" y="24564"/>
                        <a:pt x="6559" y="25374"/>
                        <a:pt x="6559" y="25779"/>
                      </a:cubicBezTo>
                      <a:cubicBezTo>
                        <a:pt x="4129" y="17680"/>
                        <a:pt x="5749" y="9986"/>
                        <a:pt x="11418" y="1482"/>
                      </a:cubicBezTo>
                      <a:cubicBezTo>
                        <a:pt x="12228" y="672"/>
                        <a:pt x="10204" y="-543"/>
                        <a:pt x="9799" y="267"/>
                      </a:cubicBezTo>
                      <a:cubicBezTo>
                        <a:pt x="1295" y="9986"/>
                        <a:pt x="-6399" y="28209"/>
                        <a:pt x="8179" y="36712"/>
                      </a:cubicBezTo>
                      <a:cubicBezTo>
                        <a:pt x="9394" y="37117"/>
                        <a:pt x="10608" y="36712"/>
                        <a:pt x="10608" y="35093"/>
                      </a:cubicBezTo>
                      <a:cubicBezTo>
                        <a:pt x="11418" y="35903"/>
                        <a:pt x="12633" y="36308"/>
                        <a:pt x="13848" y="36712"/>
                      </a:cubicBezTo>
                      <a:cubicBezTo>
                        <a:pt x="15468" y="36712"/>
                        <a:pt x="17493" y="35093"/>
                        <a:pt x="16683" y="33473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96" name="شكل حر: شكل 3495">
                  <a:extLst>
                    <a:ext uri="{FF2B5EF4-FFF2-40B4-BE49-F238E27FC236}">
                      <a16:creationId xmlns:a16="http://schemas.microsoft.com/office/drawing/2014/main" id="{C66D874B-F055-943F-D8E2-3FB0AA5D87FD}"/>
                    </a:ext>
                  </a:extLst>
                </p:cNvPr>
                <p:cNvSpPr/>
                <p:nvPr/>
              </p:nvSpPr>
              <p:spPr>
                <a:xfrm>
                  <a:off x="6466524" y="2914142"/>
                  <a:ext cx="7373" cy="29880"/>
                </a:xfrm>
                <a:custGeom>
                  <a:avLst/>
                  <a:gdLst>
                    <a:gd name="connsiteX0" fmla="*/ 7293 w 7373"/>
                    <a:gd name="connsiteY0" fmla="*/ 28514 h 29880"/>
                    <a:gd name="connsiteX1" fmla="*/ 5268 w 7373"/>
                    <a:gd name="connsiteY1" fmla="*/ 573 h 29880"/>
                    <a:gd name="connsiteX2" fmla="*/ 4458 w 7373"/>
                    <a:gd name="connsiteY2" fmla="*/ 168 h 29880"/>
                    <a:gd name="connsiteX3" fmla="*/ 5673 w 7373"/>
                    <a:gd name="connsiteY3" fmla="*/ 29729 h 29880"/>
                    <a:gd name="connsiteX4" fmla="*/ 7293 w 7373"/>
                    <a:gd name="connsiteY4" fmla="*/ 28514 h 29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73" h="29880">
                      <a:moveTo>
                        <a:pt x="7293" y="28514"/>
                      </a:moveTo>
                      <a:cubicBezTo>
                        <a:pt x="4053" y="19200"/>
                        <a:pt x="2839" y="10291"/>
                        <a:pt x="5268" y="573"/>
                      </a:cubicBezTo>
                      <a:cubicBezTo>
                        <a:pt x="5268" y="168"/>
                        <a:pt x="4458" y="-237"/>
                        <a:pt x="4458" y="168"/>
                      </a:cubicBezTo>
                      <a:cubicBezTo>
                        <a:pt x="409" y="9077"/>
                        <a:pt x="-3641" y="22440"/>
                        <a:pt x="5673" y="29729"/>
                      </a:cubicBezTo>
                      <a:cubicBezTo>
                        <a:pt x="6483" y="30134"/>
                        <a:pt x="7698" y="29729"/>
                        <a:pt x="7293" y="28514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97" name="شكل حر: شكل 3496">
                  <a:extLst>
                    <a:ext uri="{FF2B5EF4-FFF2-40B4-BE49-F238E27FC236}">
                      <a16:creationId xmlns:a16="http://schemas.microsoft.com/office/drawing/2014/main" id="{6300AA6E-72BF-EE06-A421-A4A05562EFF1}"/>
                    </a:ext>
                  </a:extLst>
                </p:cNvPr>
                <p:cNvSpPr/>
                <p:nvPr/>
              </p:nvSpPr>
              <p:spPr>
                <a:xfrm>
                  <a:off x="6459831" y="2922452"/>
                  <a:ext cx="7209" cy="19141"/>
                </a:xfrm>
                <a:custGeom>
                  <a:avLst/>
                  <a:gdLst>
                    <a:gd name="connsiteX0" fmla="*/ 7102 w 7209"/>
                    <a:gd name="connsiteY0" fmla="*/ 17370 h 19141"/>
                    <a:gd name="connsiteX1" fmla="*/ 3458 w 7209"/>
                    <a:gd name="connsiteY1" fmla="*/ 767 h 19141"/>
                    <a:gd name="connsiteX2" fmla="*/ 2243 w 7209"/>
                    <a:gd name="connsiteY2" fmla="*/ 767 h 19141"/>
                    <a:gd name="connsiteX3" fmla="*/ 218 w 7209"/>
                    <a:gd name="connsiteY3" fmla="*/ 11295 h 19141"/>
                    <a:gd name="connsiteX4" fmla="*/ 5887 w 7209"/>
                    <a:gd name="connsiteY4" fmla="*/ 18989 h 19141"/>
                    <a:gd name="connsiteX5" fmla="*/ 7102 w 7209"/>
                    <a:gd name="connsiteY5" fmla="*/ 17775 h 19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209" h="19141">
                      <a:moveTo>
                        <a:pt x="7102" y="17370"/>
                      </a:moveTo>
                      <a:cubicBezTo>
                        <a:pt x="3863" y="12510"/>
                        <a:pt x="1838" y="6436"/>
                        <a:pt x="3458" y="767"/>
                      </a:cubicBezTo>
                      <a:cubicBezTo>
                        <a:pt x="3458" y="-43"/>
                        <a:pt x="2648" y="-448"/>
                        <a:pt x="2243" y="767"/>
                      </a:cubicBezTo>
                      <a:cubicBezTo>
                        <a:pt x="1028" y="4411"/>
                        <a:pt x="-592" y="7651"/>
                        <a:pt x="218" y="11295"/>
                      </a:cubicBezTo>
                      <a:cubicBezTo>
                        <a:pt x="1028" y="14940"/>
                        <a:pt x="3458" y="16560"/>
                        <a:pt x="5887" y="18989"/>
                      </a:cubicBezTo>
                      <a:cubicBezTo>
                        <a:pt x="6697" y="19394"/>
                        <a:pt x="7507" y="18989"/>
                        <a:pt x="7102" y="17775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98" name="شكل حر: شكل 3497">
                  <a:extLst>
                    <a:ext uri="{FF2B5EF4-FFF2-40B4-BE49-F238E27FC236}">
                      <a16:creationId xmlns:a16="http://schemas.microsoft.com/office/drawing/2014/main" id="{7AB4CE28-A264-741C-9135-C545A02A7707}"/>
                    </a:ext>
                  </a:extLst>
                </p:cNvPr>
                <p:cNvSpPr/>
                <p:nvPr/>
              </p:nvSpPr>
              <p:spPr>
                <a:xfrm>
                  <a:off x="6481106" y="2918429"/>
                  <a:ext cx="9313" cy="24691"/>
                </a:xfrm>
                <a:custGeom>
                  <a:avLst/>
                  <a:gdLst>
                    <a:gd name="connsiteX0" fmla="*/ 9314 w 9313"/>
                    <a:gd name="connsiteY0" fmla="*/ 21798 h 24691"/>
                    <a:gd name="connsiteX1" fmla="*/ 7289 w 9313"/>
                    <a:gd name="connsiteY1" fmla="*/ 18153 h 24691"/>
                    <a:gd name="connsiteX2" fmla="*/ 5264 w 9313"/>
                    <a:gd name="connsiteY2" fmla="*/ 12484 h 24691"/>
                    <a:gd name="connsiteX3" fmla="*/ 6074 w 9313"/>
                    <a:gd name="connsiteY3" fmla="*/ 1145 h 24691"/>
                    <a:gd name="connsiteX4" fmla="*/ 4454 w 9313"/>
                    <a:gd name="connsiteY4" fmla="*/ 335 h 24691"/>
                    <a:gd name="connsiteX5" fmla="*/ 0 w 9313"/>
                    <a:gd name="connsiteY5" fmla="*/ 13294 h 24691"/>
                    <a:gd name="connsiteX6" fmla="*/ 7289 w 9313"/>
                    <a:gd name="connsiteY6" fmla="*/ 24632 h 24691"/>
                    <a:gd name="connsiteX7" fmla="*/ 9314 w 9313"/>
                    <a:gd name="connsiteY7" fmla="*/ 21798 h 24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13" h="24691">
                      <a:moveTo>
                        <a:pt x="9314" y="21798"/>
                      </a:moveTo>
                      <a:cubicBezTo>
                        <a:pt x="9314" y="21798"/>
                        <a:pt x="8099" y="19368"/>
                        <a:pt x="7289" y="18153"/>
                      </a:cubicBezTo>
                      <a:cubicBezTo>
                        <a:pt x="6074" y="16533"/>
                        <a:pt x="5669" y="14104"/>
                        <a:pt x="5264" y="12484"/>
                      </a:cubicBezTo>
                      <a:cubicBezTo>
                        <a:pt x="4859" y="8839"/>
                        <a:pt x="4454" y="4790"/>
                        <a:pt x="6074" y="1145"/>
                      </a:cubicBezTo>
                      <a:cubicBezTo>
                        <a:pt x="6074" y="335"/>
                        <a:pt x="5264" y="-474"/>
                        <a:pt x="4454" y="335"/>
                      </a:cubicBezTo>
                      <a:cubicBezTo>
                        <a:pt x="2025" y="3980"/>
                        <a:pt x="0" y="8839"/>
                        <a:pt x="0" y="13294"/>
                      </a:cubicBezTo>
                      <a:cubicBezTo>
                        <a:pt x="0" y="17748"/>
                        <a:pt x="1620" y="25442"/>
                        <a:pt x="7289" y="24632"/>
                      </a:cubicBezTo>
                      <a:cubicBezTo>
                        <a:pt x="8504" y="24632"/>
                        <a:pt x="9314" y="23013"/>
                        <a:pt x="9314" y="21798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99" name="شكل حر: شكل 3498">
                  <a:extLst>
                    <a:ext uri="{FF2B5EF4-FFF2-40B4-BE49-F238E27FC236}">
                      <a16:creationId xmlns:a16="http://schemas.microsoft.com/office/drawing/2014/main" id="{B3152D12-E853-FCB1-F1AC-D1D576BA1611}"/>
                    </a:ext>
                  </a:extLst>
                </p:cNvPr>
                <p:cNvSpPr/>
                <p:nvPr/>
              </p:nvSpPr>
              <p:spPr>
                <a:xfrm>
                  <a:off x="6499329" y="2926661"/>
                  <a:ext cx="5264" cy="15116"/>
                </a:xfrm>
                <a:custGeom>
                  <a:avLst/>
                  <a:gdLst>
                    <a:gd name="connsiteX0" fmla="*/ 5264 w 5264"/>
                    <a:gd name="connsiteY0" fmla="*/ 13971 h 15116"/>
                    <a:gd name="connsiteX1" fmla="*/ 2835 w 5264"/>
                    <a:gd name="connsiteY1" fmla="*/ 8706 h 15116"/>
                    <a:gd name="connsiteX2" fmla="*/ 1215 w 5264"/>
                    <a:gd name="connsiteY2" fmla="*/ 607 h 15116"/>
                    <a:gd name="connsiteX3" fmla="*/ 0 w 5264"/>
                    <a:gd name="connsiteY3" fmla="*/ 607 h 15116"/>
                    <a:gd name="connsiteX4" fmla="*/ 3645 w 5264"/>
                    <a:gd name="connsiteY4" fmla="*/ 14781 h 15116"/>
                    <a:gd name="connsiteX5" fmla="*/ 5264 w 5264"/>
                    <a:gd name="connsiteY5" fmla="*/ 13971 h 151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264" h="15116">
                      <a:moveTo>
                        <a:pt x="5264" y="13971"/>
                      </a:moveTo>
                      <a:cubicBezTo>
                        <a:pt x="5264" y="13971"/>
                        <a:pt x="3645" y="10326"/>
                        <a:pt x="2835" y="8706"/>
                      </a:cubicBezTo>
                      <a:cubicBezTo>
                        <a:pt x="2025" y="6277"/>
                        <a:pt x="1215" y="3442"/>
                        <a:pt x="1215" y="607"/>
                      </a:cubicBezTo>
                      <a:cubicBezTo>
                        <a:pt x="1215" y="-202"/>
                        <a:pt x="0" y="-202"/>
                        <a:pt x="0" y="607"/>
                      </a:cubicBezTo>
                      <a:cubicBezTo>
                        <a:pt x="0" y="5467"/>
                        <a:pt x="0" y="11541"/>
                        <a:pt x="3645" y="14781"/>
                      </a:cubicBezTo>
                      <a:cubicBezTo>
                        <a:pt x="4454" y="15590"/>
                        <a:pt x="5264" y="14781"/>
                        <a:pt x="5264" y="13971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sp>
            <p:nvSpPr>
              <p:cNvPr id="3241" name="شكل حر: شكل 3240">
                <a:extLst>
                  <a:ext uri="{FF2B5EF4-FFF2-40B4-BE49-F238E27FC236}">
                    <a16:creationId xmlns:a16="http://schemas.microsoft.com/office/drawing/2014/main" id="{F3279D43-B978-F36C-591E-5B2C77336584}"/>
                  </a:ext>
                </a:extLst>
              </p:cNvPr>
              <p:cNvSpPr/>
              <p:nvPr/>
            </p:nvSpPr>
            <p:spPr>
              <a:xfrm>
                <a:off x="6272631" y="2817475"/>
                <a:ext cx="348019" cy="134972"/>
              </a:xfrm>
              <a:custGeom>
                <a:avLst/>
                <a:gdLst>
                  <a:gd name="connsiteX0" fmla="*/ 346968 w 348019"/>
                  <a:gd name="connsiteY0" fmla="*/ 122752 h 134972"/>
                  <a:gd name="connsiteX1" fmla="*/ 302828 w 348019"/>
                  <a:gd name="connsiteY1" fmla="*/ 100075 h 134972"/>
                  <a:gd name="connsiteX2" fmla="*/ 257879 w 348019"/>
                  <a:gd name="connsiteY2" fmla="*/ 85091 h 134972"/>
                  <a:gd name="connsiteX3" fmla="*/ 241681 w 348019"/>
                  <a:gd name="connsiteY3" fmla="*/ 81447 h 134972"/>
                  <a:gd name="connsiteX4" fmla="*/ 243301 w 348019"/>
                  <a:gd name="connsiteY4" fmla="*/ 74563 h 134972"/>
                  <a:gd name="connsiteX5" fmla="*/ 241681 w 348019"/>
                  <a:gd name="connsiteY5" fmla="*/ 74158 h 134972"/>
                  <a:gd name="connsiteX6" fmla="*/ 239656 w 348019"/>
                  <a:gd name="connsiteY6" fmla="*/ 81042 h 134972"/>
                  <a:gd name="connsiteX7" fmla="*/ 230343 w 348019"/>
                  <a:gd name="connsiteY7" fmla="*/ 79017 h 134972"/>
                  <a:gd name="connsiteX8" fmla="*/ 230343 w 348019"/>
                  <a:gd name="connsiteY8" fmla="*/ 78612 h 134972"/>
                  <a:gd name="connsiteX9" fmla="*/ 229128 w 348019"/>
                  <a:gd name="connsiteY9" fmla="*/ 78207 h 134972"/>
                  <a:gd name="connsiteX10" fmla="*/ 229128 w 348019"/>
                  <a:gd name="connsiteY10" fmla="*/ 79017 h 134972"/>
                  <a:gd name="connsiteX11" fmla="*/ 217384 w 348019"/>
                  <a:gd name="connsiteY11" fmla="*/ 76183 h 134972"/>
                  <a:gd name="connsiteX12" fmla="*/ 218194 w 348019"/>
                  <a:gd name="connsiteY12" fmla="*/ 74158 h 134972"/>
                  <a:gd name="connsiteX13" fmla="*/ 216979 w 348019"/>
                  <a:gd name="connsiteY13" fmla="*/ 73348 h 134972"/>
                  <a:gd name="connsiteX14" fmla="*/ 215764 w 348019"/>
                  <a:gd name="connsiteY14" fmla="*/ 75778 h 134972"/>
                  <a:gd name="connsiteX15" fmla="*/ 206856 w 348019"/>
                  <a:gd name="connsiteY15" fmla="*/ 73348 h 134972"/>
                  <a:gd name="connsiteX16" fmla="*/ 183368 w 348019"/>
                  <a:gd name="connsiteY16" fmla="*/ 64439 h 134972"/>
                  <a:gd name="connsiteX17" fmla="*/ 160286 w 348019"/>
                  <a:gd name="connsiteY17" fmla="*/ 58770 h 134972"/>
                  <a:gd name="connsiteX18" fmla="*/ 160286 w 348019"/>
                  <a:gd name="connsiteY18" fmla="*/ 58770 h 134972"/>
                  <a:gd name="connsiteX19" fmla="*/ 164336 w 348019"/>
                  <a:gd name="connsiteY19" fmla="*/ 54720 h 134972"/>
                  <a:gd name="connsiteX20" fmla="*/ 163526 w 348019"/>
                  <a:gd name="connsiteY20" fmla="*/ 53505 h 134972"/>
                  <a:gd name="connsiteX21" fmla="*/ 158262 w 348019"/>
                  <a:gd name="connsiteY21" fmla="*/ 57960 h 134972"/>
                  <a:gd name="connsiteX22" fmla="*/ 138014 w 348019"/>
                  <a:gd name="connsiteY22" fmla="*/ 53910 h 134972"/>
                  <a:gd name="connsiteX23" fmla="*/ 131940 w 348019"/>
                  <a:gd name="connsiteY23" fmla="*/ 52291 h 134972"/>
                  <a:gd name="connsiteX24" fmla="*/ 136799 w 348019"/>
                  <a:gd name="connsiteY24" fmla="*/ 48646 h 134972"/>
                  <a:gd name="connsiteX25" fmla="*/ 135989 w 348019"/>
                  <a:gd name="connsiteY25" fmla="*/ 47431 h 134972"/>
                  <a:gd name="connsiteX26" fmla="*/ 130320 w 348019"/>
                  <a:gd name="connsiteY26" fmla="*/ 51481 h 134972"/>
                  <a:gd name="connsiteX27" fmla="*/ 110478 w 348019"/>
                  <a:gd name="connsiteY27" fmla="*/ 43382 h 134972"/>
                  <a:gd name="connsiteX28" fmla="*/ 118577 w 348019"/>
                  <a:gd name="connsiteY28" fmla="*/ 36903 h 134972"/>
                  <a:gd name="connsiteX29" fmla="*/ 117767 w 348019"/>
                  <a:gd name="connsiteY29" fmla="*/ 35688 h 134972"/>
                  <a:gd name="connsiteX30" fmla="*/ 108048 w 348019"/>
                  <a:gd name="connsiteY30" fmla="*/ 42167 h 134972"/>
                  <a:gd name="connsiteX31" fmla="*/ 90230 w 348019"/>
                  <a:gd name="connsiteY31" fmla="*/ 29613 h 134972"/>
                  <a:gd name="connsiteX32" fmla="*/ 93875 w 348019"/>
                  <a:gd name="connsiteY32" fmla="*/ 27994 h 134972"/>
                  <a:gd name="connsiteX33" fmla="*/ 93470 w 348019"/>
                  <a:gd name="connsiteY33" fmla="*/ 26374 h 134972"/>
                  <a:gd name="connsiteX34" fmla="*/ 88610 w 348019"/>
                  <a:gd name="connsiteY34" fmla="*/ 27994 h 134972"/>
                  <a:gd name="connsiteX35" fmla="*/ 80511 w 348019"/>
                  <a:gd name="connsiteY35" fmla="*/ 21110 h 134972"/>
                  <a:gd name="connsiteX36" fmla="*/ 82941 w 348019"/>
                  <a:gd name="connsiteY36" fmla="*/ 20300 h 134972"/>
                  <a:gd name="connsiteX37" fmla="*/ 82941 w 348019"/>
                  <a:gd name="connsiteY37" fmla="*/ 18680 h 134972"/>
                  <a:gd name="connsiteX38" fmla="*/ 78487 w 348019"/>
                  <a:gd name="connsiteY38" fmla="*/ 19085 h 134972"/>
                  <a:gd name="connsiteX39" fmla="*/ 55810 w 348019"/>
                  <a:gd name="connsiteY39" fmla="*/ 3697 h 134972"/>
                  <a:gd name="connsiteX40" fmla="*/ 737 w 348019"/>
                  <a:gd name="connsiteY40" fmla="*/ 29613 h 134972"/>
                  <a:gd name="connsiteX41" fmla="*/ 1546 w 348019"/>
                  <a:gd name="connsiteY41" fmla="*/ 30423 h 134972"/>
                  <a:gd name="connsiteX42" fmla="*/ 22604 w 348019"/>
                  <a:gd name="connsiteY42" fmla="*/ 87926 h 134972"/>
                  <a:gd name="connsiteX43" fmla="*/ 110478 w 348019"/>
                  <a:gd name="connsiteY43" fmla="*/ 116273 h 134972"/>
                  <a:gd name="connsiteX44" fmla="*/ 167575 w 348019"/>
                  <a:gd name="connsiteY44" fmla="*/ 125991 h 134972"/>
                  <a:gd name="connsiteX45" fmla="*/ 225888 w 348019"/>
                  <a:gd name="connsiteY45" fmla="*/ 134090 h 134972"/>
                  <a:gd name="connsiteX46" fmla="*/ 346968 w 348019"/>
                  <a:gd name="connsiteY46" fmla="*/ 127206 h 134972"/>
                  <a:gd name="connsiteX47" fmla="*/ 347778 w 348019"/>
                  <a:gd name="connsiteY47" fmla="*/ 125991 h 134972"/>
                  <a:gd name="connsiteX48" fmla="*/ 346968 w 348019"/>
                  <a:gd name="connsiteY48" fmla="*/ 122752 h 134972"/>
                  <a:gd name="connsiteX49" fmla="*/ 7621 w 348019"/>
                  <a:gd name="connsiteY49" fmla="*/ 64439 h 134972"/>
                  <a:gd name="connsiteX50" fmla="*/ 5191 w 348019"/>
                  <a:gd name="connsiteY50" fmla="*/ 23944 h 134972"/>
                  <a:gd name="connsiteX51" fmla="*/ 4381 w 348019"/>
                  <a:gd name="connsiteY51" fmla="*/ 22729 h 134972"/>
                  <a:gd name="connsiteX52" fmla="*/ 43256 w 348019"/>
                  <a:gd name="connsiteY52" fmla="*/ 4912 h 134972"/>
                  <a:gd name="connsiteX53" fmla="*/ 72413 w 348019"/>
                  <a:gd name="connsiteY53" fmla="*/ 20300 h 134972"/>
                  <a:gd name="connsiteX54" fmla="*/ 29893 w 348019"/>
                  <a:gd name="connsiteY54" fmla="*/ 34473 h 134972"/>
                  <a:gd name="connsiteX55" fmla="*/ 11265 w 348019"/>
                  <a:gd name="connsiteY55" fmla="*/ 53101 h 134972"/>
                  <a:gd name="connsiteX56" fmla="*/ 8026 w 348019"/>
                  <a:gd name="connsiteY56" fmla="*/ 64034 h 134972"/>
                  <a:gd name="connsiteX57" fmla="*/ 13290 w 348019"/>
                  <a:gd name="connsiteY57" fmla="*/ 72538 h 134972"/>
                  <a:gd name="connsiteX58" fmla="*/ 11670 w 348019"/>
                  <a:gd name="connsiteY58" fmla="*/ 70918 h 134972"/>
                  <a:gd name="connsiteX59" fmla="*/ 17744 w 348019"/>
                  <a:gd name="connsiteY59" fmla="*/ 47431 h 134972"/>
                  <a:gd name="connsiteX60" fmla="*/ 40421 w 348019"/>
                  <a:gd name="connsiteY60" fmla="*/ 32043 h 134972"/>
                  <a:gd name="connsiteX61" fmla="*/ 74032 w 348019"/>
                  <a:gd name="connsiteY61" fmla="*/ 22729 h 134972"/>
                  <a:gd name="connsiteX62" fmla="*/ 80106 w 348019"/>
                  <a:gd name="connsiteY62" fmla="*/ 27994 h 134972"/>
                  <a:gd name="connsiteX63" fmla="*/ 34347 w 348019"/>
                  <a:gd name="connsiteY63" fmla="*/ 48241 h 134972"/>
                  <a:gd name="connsiteX64" fmla="*/ 13290 w 348019"/>
                  <a:gd name="connsiteY64" fmla="*/ 68489 h 134972"/>
                  <a:gd name="connsiteX65" fmla="*/ 12480 w 348019"/>
                  <a:gd name="connsiteY65" fmla="*/ 72538 h 134972"/>
                  <a:gd name="connsiteX66" fmla="*/ 16529 w 348019"/>
                  <a:gd name="connsiteY66" fmla="*/ 76183 h 134972"/>
                  <a:gd name="connsiteX67" fmla="*/ 18554 w 348019"/>
                  <a:gd name="connsiteY67" fmla="*/ 65654 h 134972"/>
                  <a:gd name="connsiteX68" fmla="*/ 37587 w 348019"/>
                  <a:gd name="connsiteY68" fmla="*/ 49051 h 134972"/>
                  <a:gd name="connsiteX69" fmla="*/ 81726 w 348019"/>
                  <a:gd name="connsiteY69" fmla="*/ 28804 h 134972"/>
                  <a:gd name="connsiteX70" fmla="*/ 81726 w 348019"/>
                  <a:gd name="connsiteY70" fmla="*/ 28804 h 134972"/>
                  <a:gd name="connsiteX71" fmla="*/ 82131 w 348019"/>
                  <a:gd name="connsiteY71" fmla="*/ 29209 h 134972"/>
                  <a:gd name="connsiteX72" fmla="*/ 82536 w 348019"/>
                  <a:gd name="connsiteY72" fmla="*/ 29613 h 134972"/>
                  <a:gd name="connsiteX73" fmla="*/ 37992 w 348019"/>
                  <a:gd name="connsiteY73" fmla="*/ 51076 h 134972"/>
                  <a:gd name="connsiteX74" fmla="*/ 23819 w 348019"/>
                  <a:gd name="connsiteY74" fmla="*/ 70108 h 134972"/>
                  <a:gd name="connsiteX75" fmla="*/ 30298 w 348019"/>
                  <a:gd name="connsiteY75" fmla="*/ 87116 h 134972"/>
                  <a:gd name="connsiteX76" fmla="*/ 16124 w 348019"/>
                  <a:gd name="connsiteY76" fmla="*/ 75778 h 134972"/>
                  <a:gd name="connsiteX77" fmla="*/ 37182 w 348019"/>
                  <a:gd name="connsiteY77" fmla="*/ 90761 h 134972"/>
                  <a:gd name="connsiteX78" fmla="*/ 28273 w 348019"/>
                  <a:gd name="connsiteY78" fmla="*/ 65654 h 134972"/>
                  <a:gd name="connsiteX79" fmla="*/ 46091 w 348019"/>
                  <a:gd name="connsiteY79" fmla="*/ 49051 h 134972"/>
                  <a:gd name="connsiteX80" fmla="*/ 85371 w 348019"/>
                  <a:gd name="connsiteY80" fmla="*/ 31233 h 134972"/>
                  <a:gd name="connsiteX81" fmla="*/ 95090 w 348019"/>
                  <a:gd name="connsiteY81" fmla="*/ 39737 h 134972"/>
                  <a:gd name="connsiteX82" fmla="*/ 43661 w 348019"/>
                  <a:gd name="connsiteY82" fmla="*/ 93595 h 134972"/>
                  <a:gd name="connsiteX83" fmla="*/ 37587 w 348019"/>
                  <a:gd name="connsiteY83" fmla="*/ 90761 h 134972"/>
                  <a:gd name="connsiteX84" fmla="*/ 124246 w 348019"/>
                  <a:gd name="connsiteY84" fmla="*/ 113843 h 134972"/>
                  <a:gd name="connsiteX85" fmla="*/ 59049 w 348019"/>
                  <a:gd name="connsiteY85" fmla="*/ 99670 h 134972"/>
                  <a:gd name="connsiteX86" fmla="*/ 54595 w 348019"/>
                  <a:gd name="connsiteY86" fmla="*/ 85091 h 134972"/>
                  <a:gd name="connsiteX87" fmla="*/ 64313 w 348019"/>
                  <a:gd name="connsiteY87" fmla="*/ 66464 h 134972"/>
                  <a:gd name="connsiteX88" fmla="*/ 93875 w 348019"/>
                  <a:gd name="connsiteY88" fmla="*/ 47026 h 134972"/>
                  <a:gd name="connsiteX89" fmla="*/ 93470 w 348019"/>
                  <a:gd name="connsiteY89" fmla="*/ 46216 h 134972"/>
                  <a:gd name="connsiteX90" fmla="*/ 57429 w 348019"/>
                  <a:gd name="connsiteY90" fmla="*/ 70918 h 134972"/>
                  <a:gd name="connsiteX91" fmla="*/ 56619 w 348019"/>
                  <a:gd name="connsiteY91" fmla="*/ 98050 h 134972"/>
                  <a:gd name="connsiteX92" fmla="*/ 47306 w 348019"/>
                  <a:gd name="connsiteY92" fmla="*/ 94810 h 134972"/>
                  <a:gd name="connsiteX93" fmla="*/ 97519 w 348019"/>
                  <a:gd name="connsiteY93" fmla="*/ 40952 h 134972"/>
                  <a:gd name="connsiteX94" fmla="*/ 103189 w 348019"/>
                  <a:gd name="connsiteY94" fmla="*/ 45002 h 134972"/>
                  <a:gd name="connsiteX95" fmla="*/ 73627 w 348019"/>
                  <a:gd name="connsiteY95" fmla="*/ 99265 h 134972"/>
                  <a:gd name="connsiteX96" fmla="*/ 74842 w 348019"/>
                  <a:gd name="connsiteY96" fmla="*/ 98455 h 134972"/>
                  <a:gd name="connsiteX97" fmla="*/ 74842 w 348019"/>
                  <a:gd name="connsiteY97" fmla="*/ 75373 h 134972"/>
                  <a:gd name="connsiteX98" fmla="*/ 86991 w 348019"/>
                  <a:gd name="connsiteY98" fmla="*/ 60795 h 134972"/>
                  <a:gd name="connsiteX99" fmla="*/ 105618 w 348019"/>
                  <a:gd name="connsiteY99" fmla="*/ 46621 h 134972"/>
                  <a:gd name="connsiteX100" fmla="*/ 111288 w 348019"/>
                  <a:gd name="connsiteY100" fmla="*/ 49861 h 134972"/>
                  <a:gd name="connsiteX101" fmla="*/ 125056 w 348019"/>
                  <a:gd name="connsiteY101" fmla="*/ 55125 h 134972"/>
                  <a:gd name="connsiteX102" fmla="*/ 100354 w 348019"/>
                  <a:gd name="connsiteY102" fmla="*/ 104529 h 134972"/>
                  <a:gd name="connsiteX103" fmla="*/ 101569 w 348019"/>
                  <a:gd name="connsiteY103" fmla="*/ 103719 h 134972"/>
                  <a:gd name="connsiteX104" fmla="*/ 127081 w 348019"/>
                  <a:gd name="connsiteY104" fmla="*/ 55935 h 134972"/>
                  <a:gd name="connsiteX105" fmla="*/ 153807 w 348019"/>
                  <a:gd name="connsiteY105" fmla="*/ 62009 h 134972"/>
                  <a:gd name="connsiteX106" fmla="*/ 135584 w 348019"/>
                  <a:gd name="connsiteY106" fmla="*/ 81447 h 134972"/>
                  <a:gd name="connsiteX107" fmla="*/ 135584 w 348019"/>
                  <a:gd name="connsiteY107" fmla="*/ 113438 h 134972"/>
                  <a:gd name="connsiteX108" fmla="*/ 137204 w 348019"/>
                  <a:gd name="connsiteY108" fmla="*/ 112223 h 134972"/>
                  <a:gd name="connsiteX109" fmla="*/ 133155 w 348019"/>
                  <a:gd name="connsiteY109" fmla="*/ 94000 h 134972"/>
                  <a:gd name="connsiteX110" fmla="*/ 140849 w 348019"/>
                  <a:gd name="connsiteY110" fmla="*/ 79422 h 134972"/>
                  <a:gd name="connsiteX111" fmla="*/ 155832 w 348019"/>
                  <a:gd name="connsiteY111" fmla="*/ 62819 h 134972"/>
                  <a:gd name="connsiteX112" fmla="*/ 176079 w 348019"/>
                  <a:gd name="connsiteY112" fmla="*/ 67274 h 134972"/>
                  <a:gd name="connsiteX113" fmla="*/ 158667 w 348019"/>
                  <a:gd name="connsiteY113" fmla="*/ 118702 h 134972"/>
                  <a:gd name="connsiteX114" fmla="*/ 159881 w 348019"/>
                  <a:gd name="connsiteY114" fmla="*/ 117892 h 134972"/>
                  <a:gd name="connsiteX115" fmla="*/ 178104 w 348019"/>
                  <a:gd name="connsiteY115" fmla="*/ 68084 h 134972"/>
                  <a:gd name="connsiteX116" fmla="*/ 199971 w 348019"/>
                  <a:gd name="connsiteY116" fmla="*/ 76183 h 134972"/>
                  <a:gd name="connsiteX117" fmla="*/ 183773 w 348019"/>
                  <a:gd name="connsiteY117" fmla="*/ 99670 h 134972"/>
                  <a:gd name="connsiteX118" fmla="*/ 186608 w 348019"/>
                  <a:gd name="connsiteY118" fmla="*/ 122752 h 134972"/>
                  <a:gd name="connsiteX119" fmla="*/ 187823 w 348019"/>
                  <a:gd name="connsiteY119" fmla="*/ 121132 h 134972"/>
                  <a:gd name="connsiteX120" fmla="*/ 191063 w 348019"/>
                  <a:gd name="connsiteY120" fmla="*/ 93595 h 134972"/>
                  <a:gd name="connsiteX121" fmla="*/ 201996 w 348019"/>
                  <a:gd name="connsiteY121" fmla="*/ 76992 h 134972"/>
                  <a:gd name="connsiteX122" fmla="*/ 203211 w 348019"/>
                  <a:gd name="connsiteY122" fmla="*/ 77397 h 134972"/>
                  <a:gd name="connsiteX123" fmla="*/ 214145 w 348019"/>
                  <a:gd name="connsiteY123" fmla="*/ 80637 h 134972"/>
                  <a:gd name="connsiteX124" fmla="*/ 207260 w 348019"/>
                  <a:gd name="connsiteY124" fmla="*/ 98860 h 134972"/>
                  <a:gd name="connsiteX125" fmla="*/ 207260 w 348019"/>
                  <a:gd name="connsiteY125" fmla="*/ 126801 h 134972"/>
                  <a:gd name="connsiteX126" fmla="*/ 207260 w 348019"/>
                  <a:gd name="connsiteY126" fmla="*/ 126801 h 134972"/>
                  <a:gd name="connsiteX127" fmla="*/ 179319 w 348019"/>
                  <a:gd name="connsiteY127" fmla="*/ 122347 h 134972"/>
                  <a:gd name="connsiteX128" fmla="*/ 124651 w 348019"/>
                  <a:gd name="connsiteY128" fmla="*/ 113438 h 134972"/>
                  <a:gd name="connsiteX129" fmla="*/ 206856 w 348019"/>
                  <a:gd name="connsiteY129" fmla="*/ 126801 h 134972"/>
                  <a:gd name="connsiteX130" fmla="*/ 207665 w 348019"/>
                  <a:gd name="connsiteY130" fmla="*/ 126396 h 134972"/>
                  <a:gd name="connsiteX131" fmla="*/ 215359 w 348019"/>
                  <a:gd name="connsiteY131" fmla="*/ 81042 h 134972"/>
                  <a:gd name="connsiteX132" fmla="*/ 227103 w 348019"/>
                  <a:gd name="connsiteY132" fmla="*/ 84282 h 134972"/>
                  <a:gd name="connsiteX133" fmla="*/ 222244 w 348019"/>
                  <a:gd name="connsiteY133" fmla="*/ 127206 h 134972"/>
                  <a:gd name="connsiteX134" fmla="*/ 223458 w 348019"/>
                  <a:gd name="connsiteY134" fmla="*/ 126801 h 134972"/>
                  <a:gd name="connsiteX135" fmla="*/ 223458 w 348019"/>
                  <a:gd name="connsiteY135" fmla="*/ 100479 h 134972"/>
                  <a:gd name="connsiteX136" fmla="*/ 228318 w 348019"/>
                  <a:gd name="connsiteY136" fmla="*/ 84687 h 134972"/>
                  <a:gd name="connsiteX137" fmla="*/ 238037 w 348019"/>
                  <a:gd name="connsiteY137" fmla="*/ 86711 h 134972"/>
                  <a:gd name="connsiteX138" fmla="*/ 240061 w 348019"/>
                  <a:gd name="connsiteY138" fmla="*/ 128016 h 134972"/>
                  <a:gd name="connsiteX139" fmla="*/ 241681 w 348019"/>
                  <a:gd name="connsiteY139" fmla="*/ 126801 h 134972"/>
                  <a:gd name="connsiteX140" fmla="*/ 240061 w 348019"/>
                  <a:gd name="connsiteY140" fmla="*/ 86711 h 134972"/>
                  <a:gd name="connsiteX141" fmla="*/ 251805 w 348019"/>
                  <a:gd name="connsiteY141" fmla="*/ 89141 h 134972"/>
                  <a:gd name="connsiteX142" fmla="*/ 300399 w 348019"/>
                  <a:gd name="connsiteY142" fmla="*/ 104934 h 134972"/>
                  <a:gd name="connsiteX143" fmla="*/ 340894 w 348019"/>
                  <a:gd name="connsiteY143" fmla="*/ 125586 h 134972"/>
                  <a:gd name="connsiteX144" fmla="*/ 236417 w 348019"/>
                  <a:gd name="connsiteY144" fmla="*/ 129636 h 134972"/>
                  <a:gd name="connsiteX145" fmla="*/ 206856 w 348019"/>
                  <a:gd name="connsiteY145" fmla="*/ 126396 h 134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</a:cxnLst>
                <a:rect l="l" t="t" r="r" b="b"/>
                <a:pathLst>
                  <a:path w="348019" h="134972">
                    <a:moveTo>
                      <a:pt x="346968" y="122752"/>
                    </a:moveTo>
                    <a:cubicBezTo>
                      <a:pt x="331985" y="115868"/>
                      <a:pt x="317812" y="107769"/>
                      <a:pt x="302828" y="100075"/>
                    </a:cubicBezTo>
                    <a:cubicBezTo>
                      <a:pt x="288655" y="92786"/>
                      <a:pt x="273672" y="88331"/>
                      <a:pt x="257879" y="85091"/>
                    </a:cubicBezTo>
                    <a:cubicBezTo>
                      <a:pt x="252615" y="83877"/>
                      <a:pt x="246945" y="82662"/>
                      <a:pt x="241681" y="81447"/>
                    </a:cubicBezTo>
                    <a:cubicBezTo>
                      <a:pt x="242086" y="79017"/>
                      <a:pt x="242896" y="76992"/>
                      <a:pt x="243301" y="74563"/>
                    </a:cubicBezTo>
                    <a:cubicBezTo>
                      <a:pt x="243301" y="73753"/>
                      <a:pt x="242086" y="73348"/>
                      <a:pt x="241681" y="74158"/>
                    </a:cubicBezTo>
                    <a:cubicBezTo>
                      <a:pt x="240871" y="76183"/>
                      <a:pt x="240061" y="78612"/>
                      <a:pt x="239656" y="81042"/>
                    </a:cubicBezTo>
                    <a:cubicBezTo>
                      <a:pt x="236417" y="80232"/>
                      <a:pt x="233582" y="79827"/>
                      <a:pt x="230343" y="79017"/>
                    </a:cubicBezTo>
                    <a:cubicBezTo>
                      <a:pt x="230343" y="79017"/>
                      <a:pt x="230343" y="79017"/>
                      <a:pt x="230343" y="78612"/>
                    </a:cubicBezTo>
                    <a:cubicBezTo>
                      <a:pt x="230343" y="77802"/>
                      <a:pt x="229533" y="77397"/>
                      <a:pt x="229128" y="78207"/>
                    </a:cubicBezTo>
                    <a:cubicBezTo>
                      <a:pt x="229128" y="78207"/>
                      <a:pt x="229128" y="78612"/>
                      <a:pt x="229128" y="79017"/>
                    </a:cubicBezTo>
                    <a:cubicBezTo>
                      <a:pt x="225078" y="78207"/>
                      <a:pt x="221029" y="76992"/>
                      <a:pt x="217384" y="76183"/>
                    </a:cubicBezTo>
                    <a:cubicBezTo>
                      <a:pt x="217384" y="75373"/>
                      <a:pt x="218194" y="74968"/>
                      <a:pt x="218194" y="74158"/>
                    </a:cubicBezTo>
                    <a:cubicBezTo>
                      <a:pt x="218194" y="73348"/>
                      <a:pt x="217384" y="72538"/>
                      <a:pt x="216979" y="73348"/>
                    </a:cubicBezTo>
                    <a:cubicBezTo>
                      <a:pt x="216574" y="74158"/>
                      <a:pt x="216169" y="74968"/>
                      <a:pt x="215764" y="75778"/>
                    </a:cubicBezTo>
                    <a:cubicBezTo>
                      <a:pt x="212930" y="74968"/>
                      <a:pt x="210095" y="74158"/>
                      <a:pt x="206856" y="73348"/>
                    </a:cubicBezTo>
                    <a:cubicBezTo>
                      <a:pt x="198757" y="70513"/>
                      <a:pt x="191467" y="67274"/>
                      <a:pt x="183368" y="64439"/>
                    </a:cubicBezTo>
                    <a:cubicBezTo>
                      <a:pt x="175674" y="62009"/>
                      <a:pt x="167980" y="60390"/>
                      <a:pt x="160286" y="58770"/>
                    </a:cubicBezTo>
                    <a:lnTo>
                      <a:pt x="160286" y="58770"/>
                    </a:lnTo>
                    <a:cubicBezTo>
                      <a:pt x="160286" y="58770"/>
                      <a:pt x="163121" y="56340"/>
                      <a:pt x="164336" y="54720"/>
                    </a:cubicBezTo>
                    <a:cubicBezTo>
                      <a:pt x="165146" y="53910"/>
                      <a:pt x="164336" y="53101"/>
                      <a:pt x="163526" y="53505"/>
                    </a:cubicBezTo>
                    <a:cubicBezTo>
                      <a:pt x="161906" y="55125"/>
                      <a:pt x="160286" y="56745"/>
                      <a:pt x="158262" y="57960"/>
                    </a:cubicBezTo>
                    <a:cubicBezTo>
                      <a:pt x="151377" y="56745"/>
                      <a:pt x="144898" y="55530"/>
                      <a:pt x="138014" y="53910"/>
                    </a:cubicBezTo>
                    <a:cubicBezTo>
                      <a:pt x="135989" y="53505"/>
                      <a:pt x="133965" y="52696"/>
                      <a:pt x="131940" y="52291"/>
                    </a:cubicBezTo>
                    <a:cubicBezTo>
                      <a:pt x="133560" y="51076"/>
                      <a:pt x="135180" y="49861"/>
                      <a:pt x="136799" y="48646"/>
                    </a:cubicBezTo>
                    <a:cubicBezTo>
                      <a:pt x="137609" y="48241"/>
                      <a:pt x="136799" y="47026"/>
                      <a:pt x="135989" y="47431"/>
                    </a:cubicBezTo>
                    <a:cubicBezTo>
                      <a:pt x="134370" y="48646"/>
                      <a:pt x="132345" y="50266"/>
                      <a:pt x="130320" y="51481"/>
                    </a:cubicBezTo>
                    <a:cubicBezTo>
                      <a:pt x="123436" y="49456"/>
                      <a:pt x="116957" y="46621"/>
                      <a:pt x="110478" y="43382"/>
                    </a:cubicBezTo>
                    <a:cubicBezTo>
                      <a:pt x="113312" y="41357"/>
                      <a:pt x="116147" y="38927"/>
                      <a:pt x="118577" y="36903"/>
                    </a:cubicBezTo>
                    <a:cubicBezTo>
                      <a:pt x="119387" y="36093"/>
                      <a:pt x="118577" y="35283"/>
                      <a:pt x="117767" y="35688"/>
                    </a:cubicBezTo>
                    <a:cubicBezTo>
                      <a:pt x="115337" y="37712"/>
                      <a:pt x="112097" y="39737"/>
                      <a:pt x="108048" y="42167"/>
                    </a:cubicBezTo>
                    <a:cubicBezTo>
                      <a:pt x="101569" y="38522"/>
                      <a:pt x="95899" y="34473"/>
                      <a:pt x="90230" y="29613"/>
                    </a:cubicBezTo>
                    <a:cubicBezTo>
                      <a:pt x="91445" y="29209"/>
                      <a:pt x="92660" y="28804"/>
                      <a:pt x="93875" y="27994"/>
                    </a:cubicBezTo>
                    <a:cubicBezTo>
                      <a:pt x="94685" y="27994"/>
                      <a:pt x="94280" y="26374"/>
                      <a:pt x="93470" y="26374"/>
                    </a:cubicBezTo>
                    <a:cubicBezTo>
                      <a:pt x="91850" y="26779"/>
                      <a:pt x="90230" y="27589"/>
                      <a:pt x="88610" y="27994"/>
                    </a:cubicBezTo>
                    <a:cubicBezTo>
                      <a:pt x="85776" y="25564"/>
                      <a:pt x="83346" y="23539"/>
                      <a:pt x="80511" y="21110"/>
                    </a:cubicBezTo>
                    <a:cubicBezTo>
                      <a:pt x="81321" y="21110"/>
                      <a:pt x="82131" y="20705"/>
                      <a:pt x="82941" y="20300"/>
                    </a:cubicBezTo>
                    <a:cubicBezTo>
                      <a:pt x="84156" y="20300"/>
                      <a:pt x="83751" y="18680"/>
                      <a:pt x="82941" y="18680"/>
                    </a:cubicBezTo>
                    <a:cubicBezTo>
                      <a:pt x="81726" y="18680"/>
                      <a:pt x="80106" y="18680"/>
                      <a:pt x="78487" y="19085"/>
                    </a:cubicBezTo>
                    <a:cubicBezTo>
                      <a:pt x="71603" y="13011"/>
                      <a:pt x="63908" y="7746"/>
                      <a:pt x="55810" y="3697"/>
                    </a:cubicBezTo>
                    <a:cubicBezTo>
                      <a:pt x="35562" y="-6022"/>
                      <a:pt x="737" y="3697"/>
                      <a:pt x="737" y="29613"/>
                    </a:cubicBezTo>
                    <a:cubicBezTo>
                      <a:pt x="737" y="30018"/>
                      <a:pt x="737" y="30423"/>
                      <a:pt x="1546" y="30423"/>
                    </a:cubicBezTo>
                    <a:cubicBezTo>
                      <a:pt x="-3313" y="52696"/>
                      <a:pt x="3166" y="73753"/>
                      <a:pt x="22604" y="87926"/>
                    </a:cubicBezTo>
                    <a:cubicBezTo>
                      <a:pt x="47306" y="106149"/>
                      <a:pt x="81321" y="110603"/>
                      <a:pt x="110478" y="116273"/>
                    </a:cubicBezTo>
                    <a:cubicBezTo>
                      <a:pt x="129105" y="119917"/>
                      <a:pt x="148543" y="122752"/>
                      <a:pt x="167575" y="125991"/>
                    </a:cubicBezTo>
                    <a:cubicBezTo>
                      <a:pt x="187013" y="129231"/>
                      <a:pt x="206451" y="132470"/>
                      <a:pt x="225888" y="134090"/>
                    </a:cubicBezTo>
                    <a:cubicBezTo>
                      <a:pt x="266383" y="136925"/>
                      <a:pt x="307283" y="132470"/>
                      <a:pt x="346968" y="127206"/>
                    </a:cubicBezTo>
                    <a:cubicBezTo>
                      <a:pt x="347778" y="127206"/>
                      <a:pt x="347778" y="126396"/>
                      <a:pt x="347778" y="125991"/>
                    </a:cubicBezTo>
                    <a:cubicBezTo>
                      <a:pt x="348183" y="124776"/>
                      <a:pt x="348183" y="123157"/>
                      <a:pt x="346968" y="122752"/>
                    </a:cubicBezTo>
                    <a:close/>
                    <a:moveTo>
                      <a:pt x="7621" y="64439"/>
                    </a:moveTo>
                    <a:cubicBezTo>
                      <a:pt x="1141" y="51886"/>
                      <a:pt x="1951" y="37712"/>
                      <a:pt x="5191" y="23944"/>
                    </a:cubicBezTo>
                    <a:cubicBezTo>
                      <a:pt x="5191" y="23539"/>
                      <a:pt x="5191" y="22729"/>
                      <a:pt x="4381" y="22729"/>
                    </a:cubicBezTo>
                    <a:cubicBezTo>
                      <a:pt x="11265" y="10176"/>
                      <a:pt x="29488" y="2887"/>
                      <a:pt x="43256" y="4912"/>
                    </a:cubicBezTo>
                    <a:cubicBezTo>
                      <a:pt x="54190" y="6531"/>
                      <a:pt x="63908" y="13416"/>
                      <a:pt x="72413" y="20300"/>
                    </a:cubicBezTo>
                    <a:cubicBezTo>
                      <a:pt x="57834" y="23134"/>
                      <a:pt x="42851" y="27589"/>
                      <a:pt x="29893" y="34473"/>
                    </a:cubicBezTo>
                    <a:cubicBezTo>
                      <a:pt x="22199" y="38927"/>
                      <a:pt x="15315" y="45002"/>
                      <a:pt x="11265" y="53101"/>
                    </a:cubicBezTo>
                    <a:cubicBezTo>
                      <a:pt x="9645" y="55935"/>
                      <a:pt x="8430" y="59985"/>
                      <a:pt x="8026" y="64034"/>
                    </a:cubicBezTo>
                    <a:close/>
                    <a:moveTo>
                      <a:pt x="13290" y="72538"/>
                    </a:moveTo>
                    <a:cubicBezTo>
                      <a:pt x="13290" y="72538"/>
                      <a:pt x="12075" y="71323"/>
                      <a:pt x="11670" y="70918"/>
                    </a:cubicBezTo>
                    <a:cubicBezTo>
                      <a:pt x="8836" y="63224"/>
                      <a:pt x="12885" y="53910"/>
                      <a:pt x="17744" y="47431"/>
                    </a:cubicBezTo>
                    <a:cubicBezTo>
                      <a:pt x="23414" y="40142"/>
                      <a:pt x="32322" y="35688"/>
                      <a:pt x="40421" y="32043"/>
                    </a:cubicBezTo>
                    <a:cubicBezTo>
                      <a:pt x="51355" y="27589"/>
                      <a:pt x="62694" y="25159"/>
                      <a:pt x="74032" y="22729"/>
                    </a:cubicBezTo>
                    <a:cubicBezTo>
                      <a:pt x="76057" y="24349"/>
                      <a:pt x="78082" y="26374"/>
                      <a:pt x="80106" y="27994"/>
                    </a:cubicBezTo>
                    <a:cubicBezTo>
                      <a:pt x="64313" y="32043"/>
                      <a:pt x="48521" y="39737"/>
                      <a:pt x="34347" y="48241"/>
                    </a:cubicBezTo>
                    <a:cubicBezTo>
                      <a:pt x="26248" y="53101"/>
                      <a:pt x="17339" y="59580"/>
                      <a:pt x="13290" y="68489"/>
                    </a:cubicBezTo>
                    <a:cubicBezTo>
                      <a:pt x="12885" y="69703"/>
                      <a:pt x="12480" y="70918"/>
                      <a:pt x="12480" y="72538"/>
                    </a:cubicBezTo>
                    <a:close/>
                    <a:moveTo>
                      <a:pt x="16529" y="76183"/>
                    </a:moveTo>
                    <a:cubicBezTo>
                      <a:pt x="15720" y="72943"/>
                      <a:pt x="15720" y="70108"/>
                      <a:pt x="18554" y="65654"/>
                    </a:cubicBezTo>
                    <a:cubicBezTo>
                      <a:pt x="23009" y="58365"/>
                      <a:pt x="30298" y="53505"/>
                      <a:pt x="37587" y="49051"/>
                    </a:cubicBezTo>
                    <a:cubicBezTo>
                      <a:pt x="50950" y="40952"/>
                      <a:pt x="66743" y="33663"/>
                      <a:pt x="81726" y="28804"/>
                    </a:cubicBezTo>
                    <a:cubicBezTo>
                      <a:pt x="81726" y="28804"/>
                      <a:pt x="81726" y="28804"/>
                      <a:pt x="81726" y="28804"/>
                    </a:cubicBezTo>
                    <a:cubicBezTo>
                      <a:pt x="81726" y="28804"/>
                      <a:pt x="81726" y="28804"/>
                      <a:pt x="82131" y="29209"/>
                    </a:cubicBezTo>
                    <a:cubicBezTo>
                      <a:pt x="82131" y="29209"/>
                      <a:pt x="82131" y="29209"/>
                      <a:pt x="82536" y="29613"/>
                    </a:cubicBezTo>
                    <a:cubicBezTo>
                      <a:pt x="66743" y="34878"/>
                      <a:pt x="51355" y="41762"/>
                      <a:pt x="37992" y="51076"/>
                    </a:cubicBezTo>
                    <a:cubicBezTo>
                      <a:pt x="31513" y="55935"/>
                      <a:pt x="25438" y="62009"/>
                      <a:pt x="23819" y="70108"/>
                    </a:cubicBezTo>
                    <a:cubicBezTo>
                      <a:pt x="22604" y="76183"/>
                      <a:pt x="25843" y="82662"/>
                      <a:pt x="30298" y="87116"/>
                    </a:cubicBezTo>
                    <a:cubicBezTo>
                      <a:pt x="25033" y="83877"/>
                      <a:pt x="20174" y="80232"/>
                      <a:pt x="16124" y="75778"/>
                    </a:cubicBezTo>
                    <a:close/>
                    <a:moveTo>
                      <a:pt x="37182" y="90761"/>
                    </a:moveTo>
                    <a:cubicBezTo>
                      <a:pt x="30298" y="83472"/>
                      <a:pt x="23819" y="76183"/>
                      <a:pt x="28273" y="65654"/>
                    </a:cubicBezTo>
                    <a:cubicBezTo>
                      <a:pt x="31513" y="58365"/>
                      <a:pt x="39207" y="53101"/>
                      <a:pt x="46091" y="49051"/>
                    </a:cubicBezTo>
                    <a:cubicBezTo>
                      <a:pt x="58239" y="41357"/>
                      <a:pt x="71603" y="36498"/>
                      <a:pt x="85371" y="31233"/>
                    </a:cubicBezTo>
                    <a:cubicBezTo>
                      <a:pt x="88610" y="34068"/>
                      <a:pt x="91850" y="36903"/>
                      <a:pt x="95090" y="39737"/>
                    </a:cubicBezTo>
                    <a:cubicBezTo>
                      <a:pt x="70388" y="46216"/>
                      <a:pt x="27868" y="65249"/>
                      <a:pt x="43661" y="93595"/>
                    </a:cubicBezTo>
                    <a:cubicBezTo>
                      <a:pt x="41636" y="92786"/>
                      <a:pt x="39207" y="91571"/>
                      <a:pt x="37587" y="90761"/>
                    </a:cubicBezTo>
                    <a:close/>
                    <a:moveTo>
                      <a:pt x="124246" y="113843"/>
                    </a:moveTo>
                    <a:cubicBezTo>
                      <a:pt x="102784" y="109793"/>
                      <a:pt x="80106" y="106554"/>
                      <a:pt x="59049" y="99670"/>
                    </a:cubicBezTo>
                    <a:cubicBezTo>
                      <a:pt x="56619" y="95215"/>
                      <a:pt x="54595" y="90761"/>
                      <a:pt x="54595" y="85091"/>
                    </a:cubicBezTo>
                    <a:cubicBezTo>
                      <a:pt x="54595" y="77802"/>
                      <a:pt x="59454" y="71728"/>
                      <a:pt x="64313" y="66464"/>
                    </a:cubicBezTo>
                    <a:cubicBezTo>
                      <a:pt x="72413" y="58365"/>
                      <a:pt x="83751" y="52696"/>
                      <a:pt x="93875" y="47026"/>
                    </a:cubicBezTo>
                    <a:cubicBezTo>
                      <a:pt x="94280" y="46621"/>
                      <a:pt x="93875" y="45811"/>
                      <a:pt x="93470" y="46216"/>
                    </a:cubicBezTo>
                    <a:cubicBezTo>
                      <a:pt x="80511" y="52291"/>
                      <a:pt x="66338" y="59580"/>
                      <a:pt x="57429" y="70918"/>
                    </a:cubicBezTo>
                    <a:cubicBezTo>
                      <a:pt x="50950" y="79422"/>
                      <a:pt x="51355" y="89951"/>
                      <a:pt x="56619" y="98050"/>
                    </a:cubicBezTo>
                    <a:cubicBezTo>
                      <a:pt x="53380" y="96835"/>
                      <a:pt x="50545" y="96025"/>
                      <a:pt x="47306" y="94810"/>
                    </a:cubicBezTo>
                    <a:cubicBezTo>
                      <a:pt x="33942" y="64439"/>
                      <a:pt x="74032" y="49861"/>
                      <a:pt x="97519" y="40952"/>
                    </a:cubicBezTo>
                    <a:cubicBezTo>
                      <a:pt x="99139" y="42572"/>
                      <a:pt x="101164" y="43787"/>
                      <a:pt x="103189" y="45002"/>
                    </a:cubicBezTo>
                    <a:cubicBezTo>
                      <a:pt x="82536" y="58365"/>
                      <a:pt x="56214" y="76992"/>
                      <a:pt x="73627" y="99265"/>
                    </a:cubicBezTo>
                    <a:cubicBezTo>
                      <a:pt x="74032" y="100075"/>
                      <a:pt x="75247" y="99265"/>
                      <a:pt x="74842" y="98455"/>
                    </a:cubicBezTo>
                    <a:cubicBezTo>
                      <a:pt x="71603" y="89951"/>
                      <a:pt x="70793" y="83472"/>
                      <a:pt x="74842" y="75373"/>
                    </a:cubicBezTo>
                    <a:cubicBezTo>
                      <a:pt x="77272" y="69703"/>
                      <a:pt x="82536" y="64844"/>
                      <a:pt x="86991" y="60795"/>
                    </a:cubicBezTo>
                    <a:cubicBezTo>
                      <a:pt x="92660" y="55530"/>
                      <a:pt x="99139" y="51076"/>
                      <a:pt x="105618" y="46621"/>
                    </a:cubicBezTo>
                    <a:cubicBezTo>
                      <a:pt x="107238" y="47836"/>
                      <a:pt x="109263" y="48646"/>
                      <a:pt x="111288" y="49861"/>
                    </a:cubicBezTo>
                    <a:cubicBezTo>
                      <a:pt x="115742" y="51886"/>
                      <a:pt x="120601" y="53910"/>
                      <a:pt x="125056" y="55125"/>
                    </a:cubicBezTo>
                    <a:cubicBezTo>
                      <a:pt x="108453" y="67274"/>
                      <a:pt x="89015" y="84282"/>
                      <a:pt x="100354" y="104529"/>
                    </a:cubicBezTo>
                    <a:cubicBezTo>
                      <a:pt x="100354" y="105339"/>
                      <a:pt x="101974" y="104529"/>
                      <a:pt x="101569" y="103719"/>
                    </a:cubicBezTo>
                    <a:cubicBezTo>
                      <a:pt x="96305" y="83472"/>
                      <a:pt x="112097" y="68084"/>
                      <a:pt x="127081" y="55935"/>
                    </a:cubicBezTo>
                    <a:cubicBezTo>
                      <a:pt x="135584" y="58770"/>
                      <a:pt x="144898" y="60390"/>
                      <a:pt x="153807" y="62009"/>
                    </a:cubicBezTo>
                    <a:cubicBezTo>
                      <a:pt x="147328" y="67679"/>
                      <a:pt x="140849" y="73753"/>
                      <a:pt x="135584" y="81447"/>
                    </a:cubicBezTo>
                    <a:cubicBezTo>
                      <a:pt x="128700" y="90761"/>
                      <a:pt x="125461" y="105744"/>
                      <a:pt x="135584" y="113438"/>
                    </a:cubicBezTo>
                    <a:cubicBezTo>
                      <a:pt x="136394" y="113438"/>
                      <a:pt x="137204" y="113438"/>
                      <a:pt x="137204" y="112223"/>
                    </a:cubicBezTo>
                    <a:cubicBezTo>
                      <a:pt x="133965" y="106149"/>
                      <a:pt x="131535" y="101289"/>
                      <a:pt x="133155" y="94000"/>
                    </a:cubicBezTo>
                    <a:cubicBezTo>
                      <a:pt x="134370" y="88736"/>
                      <a:pt x="137609" y="83877"/>
                      <a:pt x="140849" y="79422"/>
                    </a:cubicBezTo>
                    <a:cubicBezTo>
                      <a:pt x="145303" y="73348"/>
                      <a:pt x="150568" y="67679"/>
                      <a:pt x="155832" y="62819"/>
                    </a:cubicBezTo>
                    <a:cubicBezTo>
                      <a:pt x="162716" y="64034"/>
                      <a:pt x="169600" y="65654"/>
                      <a:pt x="176079" y="67274"/>
                    </a:cubicBezTo>
                    <a:cubicBezTo>
                      <a:pt x="162716" y="79827"/>
                      <a:pt x="143683" y="102909"/>
                      <a:pt x="158667" y="118702"/>
                    </a:cubicBezTo>
                    <a:cubicBezTo>
                      <a:pt x="159476" y="119512"/>
                      <a:pt x="160286" y="118702"/>
                      <a:pt x="159881" y="117892"/>
                    </a:cubicBezTo>
                    <a:cubicBezTo>
                      <a:pt x="152187" y="99265"/>
                      <a:pt x="164741" y="81042"/>
                      <a:pt x="178104" y="68084"/>
                    </a:cubicBezTo>
                    <a:cubicBezTo>
                      <a:pt x="185798" y="70108"/>
                      <a:pt x="192682" y="73348"/>
                      <a:pt x="199971" y="76183"/>
                    </a:cubicBezTo>
                    <a:cubicBezTo>
                      <a:pt x="193897" y="83472"/>
                      <a:pt x="188228" y="91166"/>
                      <a:pt x="183773" y="99670"/>
                    </a:cubicBezTo>
                    <a:cubicBezTo>
                      <a:pt x="180534" y="106554"/>
                      <a:pt x="177294" y="119107"/>
                      <a:pt x="186608" y="122752"/>
                    </a:cubicBezTo>
                    <a:cubicBezTo>
                      <a:pt x="187823" y="123157"/>
                      <a:pt x="188228" y="121537"/>
                      <a:pt x="187823" y="121132"/>
                    </a:cubicBezTo>
                    <a:cubicBezTo>
                      <a:pt x="180939" y="112628"/>
                      <a:pt x="186203" y="102099"/>
                      <a:pt x="191063" y="93595"/>
                    </a:cubicBezTo>
                    <a:cubicBezTo>
                      <a:pt x="194302" y="87926"/>
                      <a:pt x="197947" y="82257"/>
                      <a:pt x="201996" y="76992"/>
                    </a:cubicBezTo>
                    <a:cubicBezTo>
                      <a:pt x="202401" y="76992"/>
                      <a:pt x="202806" y="76992"/>
                      <a:pt x="203211" y="77397"/>
                    </a:cubicBezTo>
                    <a:cubicBezTo>
                      <a:pt x="206856" y="78612"/>
                      <a:pt x="210500" y="79827"/>
                      <a:pt x="214145" y="80637"/>
                    </a:cubicBezTo>
                    <a:cubicBezTo>
                      <a:pt x="211715" y="86711"/>
                      <a:pt x="209285" y="92786"/>
                      <a:pt x="207260" y="98860"/>
                    </a:cubicBezTo>
                    <a:cubicBezTo>
                      <a:pt x="204831" y="107364"/>
                      <a:pt x="202401" y="118297"/>
                      <a:pt x="207260" y="126801"/>
                    </a:cubicBezTo>
                    <a:cubicBezTo>
                      <a:pt x="207260" y="126801"/>
                      <a:pt x="207260" y="126801"/>
                      <a:pt x="207260" y="126801"/>
                    </a:cubicBezTo>
                    <a:cubicBezTo>
                      <a:pt x="197947" y="125586"/>
                      <a:pt x="188633" y="123967"/>
                      <a:pt x="179319" y="122347"/>
                    </a:cubicBezTo>
                    <a:cubicBezTo>
                      <a:pt x="161096" y="119512"/>
                      <a:pt x="142874" y="116677"/>
                      <a:pt x="124651" y="113438"/>
                    </a:cubicBezTo>
                    <a:close/>
                    <a:moveTo>
                      <a:pt x="206856" y="126801"/>
                    </a:moveTo>
                    <a:cubicBezTo>
                      <a:pt x="206856" y="126801"/>
                      <a:pt x="207665" y="126801"/>
                      <a:pt x="207665" y="126396"/>
                    </a:cubicBezTo>
                    <a:cubicBezTo>
                      <a:pt x="205641" y="110603"/>
                      <a:pt x="209285" y="95620"/>
                      <a:pt x="215359" y="81042"/>
                    </a:cubicBezTo>
                    <a:cubicBezTo>
                      <a:pt x="219409" y="82257"/>
                      <a:pt x="223053" y="83067"/>
                      <a:pt x="227103" y="84282"/>
                    </a:cubicBezTo>
                    <a:cubicBezTo>
                      <a:pt x="221434" y="97645"/>
                      <a:pt x="215359" y="114653"/>
                      <a:pt x="222244" y="127206"/>
                    </a:cubicBezTo>
                    <a:cubicBezTo>
                      <a:pt x="222649" y="128016"/>
                      <a:pt x="223863" y="127206"/>
                      <a:pt x="223458" y="126801"/>
                    </a:cubicBezTo>
                    <a:cubicBezTo>
                      <a:pt x="222244" y="117487"/>
                      <a:pt x="221839" y="109793"/>
                      <a:pt x="223458" y="100479"/>
                    </a:cubicBezTo>
                    <a:cubicBezTo>
                      <a:pt x="224673" y="95215"/>
                      <a:pt x="226293" y="89951"/>
                      <a:pt x="228318" y="84687"/>
                    </a:cubicBezTo>
                    <a:cubicBezTo>
                      <a:pt x="231557" y="85496"/>
                      <a:pt x="234797" y="86306"/>
                      <a:pt x="238037" y="86711"/>
                    </a:cubicBezTo>
                    <a:cubicBezTo>
                      <a:pt x="233987" y="100884"/>
                      <a:pt x="231152" y="118297"/>
                      <a:pt x="240061" y="128016"/>
                    </a:cubicBezTo>
                    <a:cubicBezTo>
                      <a:pt x="240871" y="128826"/>
                      <a:pt x="242491" y="128016"/>
                      <a:pt x="241681" y="126801"/>
                    </a:cubicBezTo>
                    <a:cubicBezTo>
                      <a:pt x="236012" y="114248"/>
                      <a:pt x="236822" y="100075"/>
                      <a:pt x="240061" y="86711"/>
                    </a:cubicBezTo>
                    <a:cubicBezTo>
                      <a:pt x="244111" y="87521"/>
                      <a:pt x="247755" y="88331"/>
                      <a:pt x="251805" y="89141"/>
                    </a:cubicBezTo>
                    <a:cubicBezTo>
                      <a:pt x="268813" y="92786"/>
                      <a:pt x="285011" y="97240"/>
                      <a:pt x="300399" y="104934"/>
                    </a:cubicBezTo>
                    <a:cubicBezTo>
                      <a:pt x="313762" y="111413"/>
                      <a:pt x="326720" y="119917"/>
                      <a:pt x="340894" y="125586"/>
                    </a:cubicBezTo>
                    <a:cubicBezTo>
                      <a:pt x="306068" y="127611"/>
                      <a:pt x="271242" y="131661"/>
                      <a:pt x="236417" y="129636"/>
                    </a:cubicBezTo>
                    <a:cubicBezTo>
                      <a:pt x="226293" y="129231"/>
                      <a:pt x="216574" y="128016"/>
                      <a:pt x="206856" y="126396"/>
                    </a:cubicBezTo>
                    <a:close/>
                  </a:path>
                </a:pathLst>
              </a:custGeom>
              <a:solidFill>
                <a:srgbClr val="552A1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42" name="شكل حر: شكل 3241">
                <a:extLst>
                  <a:ext uri="{FF2B5EF4-FFF2-40B4-BE49-F238E27FC236}">
                    <a16:creationId xmlns:a16="http://schemas.microsoft.com/office/drawing/2014/main" id="{4D905762-FCAD-5C00-4687-678308C40D8E}"/>
                  </a:ext>
                </a:extLst>
              </p:cNvPr>
              <p:cNvSpPr/>
              <p:nvPr/>
            </p:nvSpPr>
            <p:spPr>
              <a:xfrm>
                <a:off x="6398901" y="2867867"/>
                <a:ext cx="278764" cy="580344"/>
              </a:xfrm>
              <a:custGeom>
                <a:avLst/>
                <a:gdLst>
                  <a:gd name="connsiteX0" fmla="*/ 278605 w 278764"/>
                  <a:gd name="connsiteY0" fmla="*/ 408872 h 580344"/>
                  <a:gd name="connsiteX1" fmla="*/ 277390 w 278764"/>
                  <a:gd name="connsiteY1" fmla="*/ 405227 h 580344"/>
                  <a:gd name="connsiteX2" fmla="*/ 265242 w 278764"/>
                  <a:gd name="connsiteY2" fmla="*/ 405227 h 580344"/>
                  <a:gd name="connsiteX3" fmla="*/ 261192 w 278764"/>
                  <a:gd name="connsiteY3" fmla="*/ 384575 h 580344"/>
                  <a:gd name="connsiteX4" fmla="*/ 259572 w 278764"/>
                  <a:gd name="connsiteY4" fmla="*/ 364732 h 580344"/>
                  <a:gd name="connsiteX5" fmla="*/ 257143 w 278764"/>
                  <a:gd name="connsiteY5" fmla="*/ 320188 h 580344"/>
                  <a:gd name="connsiteX6" fmla="*/ 250259 w 278764"/>
                  <a:gd name="connsiteY6" fmla="*/ 228264 h 580344"/>
                  <a:gd name="connsiteX7" fmla="*/ 249449 w 278764"/>
                  <a:gd name="connsiteY7" fmla="*/ 58186 h 580344"/>
                  <a:gd name="connsiteX8" fmla="*/ 251473 w 278764"/>
                  <a:gd name="connsiteY8" fmla="*/ 56971 h 580344"/>
                  <a:gd name="connsiteX9" fmla="*/ 253498 w 278764"/>
                  <a:gd name="connsiteY9" fmla="*/ 25385 h 580344"/>
                  <a:gd name="connsiteX10" fmla="*/ 238110 w 278764"/>
                  <a:gd name="connsiteY10" fmla="*/ 9187 h 580344"/>
                  <a:gd name="connsiteX11" fmla="*/ 183037 w 278764"/>
                  <a:gd name="connsiteY11" fmla="*/ 278 h 580344"/>
                  <a:gd name="connsiteX12" fmla="*/ 115006 w 278764"/>
                  <a:gd name="connsiteY12" fmla="*/ 22551 h 580344"/>
                  <a:gd name="connsiteX13" fmla="*/ 115006 w 278764"/>
                  <a:gd name="connsiteY13" fmla="*/ 22551 h 580344"/>
                  <a:gd name="connsiteX14" fmla="*/ 110551 w 278764"/>
                  <a:gd name="connsiteY14" fmla="*/ 118523 h 580344"/>
                  <a:gd name="connsiteX15" fmla="*/ 86254 w 278764"/>
                  <a:gd name="connsiteY15" fmla="*/ 221380 h 580344"/>
                  <a:gd name="connsiteX16" fmla="*/ 48189 w 278764"/>
                  <a:gd name="connsiteY16" fmla="*/ 314923 h 580344"/>
                  <a:gd name="connsiteX17" fmla="*/ 29966 w 278764"/>
                  <a:gd name="connsiteY17" fmla="*/ 353394 h 580344"/>
                  <a:gd name="connsiteX18" fmla="*/ 22272 w 278764"/>
                  <a:gd name="connsiteY18" fmla="*/ 383360 h 580344"/>
                  <a:gd name="connsiteX19" fmla="*/ 7289 w 278764"/>
                  <a:gd name="connsiteY19" fmla="*/ 387814 h 580344"/>
                  <a:gd name="connsiteX20" fmla="*/ 0 w 278764"/>
                  <a:gd name="connsiteY20" fmla="*/ 425879 h 580344"/>
                  <a:gd name="connsiteX21" fmla="*/ 810 w 278764"/>
                  <a:gd name="connsiteY21" fmla="*/ 426689 h 580344"/>
                  <a:gd name="connsiteX22" fmla="*/ 9314 w 278764"/>
                  <a:gd name="connsiteY22" fmla="*/ 494316 h 580344"/>
                  <a:gd name="connsiteX23" fmla="*/ 42925 w 278764"/>
                  <a:gd name="connsiteY23" fmla="*/ 544529 h 580344"/>
                  <a:gd name="connsiteX24" fmla="*/ 96378 w 278764"/>
                  <a:gd name="connsiteY24" fmla="*/ 576520 h 580344"/>
                  <a:gd name="connsiteX25" fmla="*/ 117840 w 278764"/>
                  <a:gd name="connsiteY25" fmla="*/ 579760 h 580344"/>
                  <a:gd name="connsiteX26" fmla="*/ 128369 w 278764"/>
                  <a:gd name="connsiteY26" fmla="*/ 580165 h 580344"/>
                  <a:gd name="connsiteX27" fmla="*/ 128369 w 278764"/>
                  <a:gd name="connsiteY27" fmla="*/ 580165 h 580344"/>
                  <a:gd name="connsiteX28" fmla="*/ 133633 w 278764"/>
                  <a:gd name="connsiteY28" fmla="*/ 580165 h 580344"/>
                  <a:gd name="connsiteX29" fmla="*/ 232846 w 278764"/>
                  <a:gd name="connsiteY29" fmla="*/ 541695 h 580344"/>
                  <a:gd name="connsiteX30" fmla="*/ 277795 w 278764"/>
                  <a:gd name="connsiteY30" fmla="*/ 408872 h 580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78764" h="580344">
                    <a:moveTo>
                      <a:pt x="278605" y="408872"/>
                    </a:moveTo>
                    <a:cubicBezTo>
                      <a:pt x="278605" y="408872"/>
                      <a:pt x="279415" y="406037"/>
                      <a:pt x="277390" y="405227"/>
                    </a:cubicBezTo>
                    <a:cubicBezTo>
                      <a:pt x="272936" y="403607"/>
                      <a:pt x="268886" y="404012"/>
                      <a:pt x="265242" y="405227"/>
                    </a:cubicBezTo>
                    <a:cubicBezTo>
                      <a:pt x="264027" y="398343"/>
                      <a:pt x="262002" y="391459"/>
                      <a:pt x="261192" y="384575"/>
                    </a:cubicBezTo>
                    <a:cubicBezTo>
                      <a:pt x="260382" y="378095"/>
                      <a:pt x="259977" y="371211"/>
                      <a:pt x="259572" y="364732"/>
                    </a:cubicBezTo>
                    <a:cubicBezTo>
                      <a:pt x="258762" y="349749"/>
                      <a:pt x="258358" y="335171"/>
                      <a:pt x="257143" y="320188"/>
                    </a:cubicBezTo>
                    <a:cubicBezTo>
                      <a:pt x="254713" y="289412"/>
                      <a:pt x="251878" y="259041"/>
                      <a:pt x="250259" y="228264"/>
                    </a:cubicBezTo>
                    <a:cubicBezTo>
                      <a:pt x="247424" y="171572"/>
                      <a:pt x="250259" y="114879"/>
                      <a:pt x="249449" y="58186"/>
                    </a:cubicBezTo>
                    <a:cubicBezTo>
                      <a:pt x="250259" y="58186"/>
                      <a:pt x="251068" y="58186"/>
                      <a:pt x="251473" y="56971"/>
                    </a:cubicBezTo>
                    <a:cubicBezTo>
                      <a:pt x="253093" y="46443"/>
                      <a:pt x="256738" y="35914"/>
                      <a:pt x="253498" y="25385"/>
                    </a:cubicBezTo>
                    <a:cubicBezTo>
                      <a:pt x="251068" y="18096"/>
                      <a:pt x="244994" y="12832"/>
                      <a:pt x="238110" y="9187"/>
                    </a:cubicBezTo>
                    <a:cubicBezTo>
                      <a:pt x="221912" y="683"/>
                      <a:pt x="201260" y="278"/>
                      <a:pt x="183037" y="278"/>
                    </a:cubicBezTo>
                    <a:cubicBezTo>
                      <a:pt x="170079" y="278"/>
                      <a:pt x="100427" y="-4176"/>
                      <a:pt x="115006" y="22551"/>
                    </a:cubicBezTo>
                    <a:lnTo>
                      <a:pt x="115006" y="22551"/>
                    </a:lnTo>
                    <a:cubicBezTo>
                      <a:pt x="115411" y="54542"/>
                      <a:pt x="115006" y="86532"/>
                      <a:pt x="110551" y="118523"/>
                    </a:cubicBezTo>
                    <a:cubicBezTo>
                      <a:pt x="105692" y="153349"/>
                      <a:pt x="97593" y="188175"/>
                      <a:pt x="86254" y="221380"/>
                    </a:cubicBezTo>
                    <a:cubicBezTo>
                      <a:pt x="75321" y="253371"/>
                      <a:pt x="61957" y="284147"/>
                      <a:pt x="48189" y="314923"/>
                    </a:cubicBezTo>
                    <a:cubicBezTo>
                      <a:pt x="42520" y="327882"/>
                      <a:pt x="35636" y="340435"/>
                      <a:pt x="29966" y="353394"/>
                    </a:cubicBezTo>
                    <a:cubicBezTo>
                      <a:pt x="25512" y="362707"/>
                      <a:pt x="21462" y="373236"/>
                      <a:pt x="22272" y="383360"/>
                    </a:cubicBezTo>
                    <a:cubicBezTo>
                      <a:pt x="17008" y="380930"/>
                      <a:pt x="11744" y="381740"/>
                      <a:pt x="7289" y="387814"/>
                    </a:cubicBezTo>
                    <a:cubicBezTo>
                      <a:pt x="405" y="398343"/>
                      <a:pt x="0" y="413731"/>
                      <a:pt x="0" y="425879"/>
                    </a:cubicBezTo>
                    <a:cubicBezTo>
                      <a:pt x="0" y="425879"/>
                      <a:pt x="0" y="426689"/>
                      <a:pt x="810" y="426689"/>
                    </a:cubicBezTo>
                    <a:cubicBezTo>
                      <a:pt x="810" y="449771"/>
                      <a:pt x="2025" y="472043"/>
                      <a:pt x="9314" y="494316"/>
                    </a:cubicBezTo>
                    <a:cubicBezTo>
                      <a:pt x="15793" y="513753"/>
                      <a:pt x="27941" y="530356"/>
                      <a:pt x="42925" y="544529"/>
                    </a:cubicBezTo>
                    <a:cubicBezTo>
                      <a:pt x="58313" y="558702"/>
                      <a:pt x="76940" y="568826"/>
                      <a:pt x="96378" y="576520"/>
                    </a:cubicBezTo>
                    <a:cubicBezTo>
                      <a:pt x="103262" y="578950"/>
                      <a:pt x="110551" y="581380"/>
                      <a:pt x="117840" y="579760"/>
                    </a:cubicBezTo>
                    <a:cubicBezTo>
                      <a:pt x="121485" y="579760"/>
                      <a:pt x="125129" y="580165"/>
                      <a:pt x="128369" y="580165"/>
                    </a:cubicBezTo>
                    <a:cubicBezTo>
                      <a:pt x="128369" y="580165"/>
                      <a:pt x="128369" y="580165"/>
                      <a:pt x="128369" y="580165"/>
                    </a:cubicBezTo>
                    <a:cubicBezTo>
                      <a:pt x="129989" y="580570"/>
                      <a:pt x="132013" y="580165"/>
                      <a:pt x="133633" y="580165"/>
                    </a:cubicBezTo>
                    <a:cubicBezTo>
                      <a:pt x="170484" y="579760"/>
                      <a:pt x="206119" y="569231"/>
                      <a:pt x="232846" y="541695"/>
                    </a:cubicBezTo>
                    <a:cubicBezTo>
                      <a:pt x="267671" y="506059"/>
                      <a:pt x="279010" y="457060"/>
                      <a:pt x="277795" y="408872"/>
                    </a:cubicBezTo>
                    <a:close/>
                  </a:path>
                </a:pathLst>
              </a:custGeom>
              <a:solidFill>
                <a:srgbClr val="D8DDB3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43" name="شكل حر: شكل 3242">
                <a:extLst>
                  <a:ext uri="{FF2B5EF4-FFF2-40B4-BE49-F238E27FC236}">
                    <a16:creationId xmlns:a16="http://schemas.microsoft.com/office/drawing/2014/main" id="{B0955DC0-3C1D-1570-B5DC-D3CB7FB362DF}"/>
                  </a:ext>
                </a:extLst>
              </p:cNvPr>
              <p:cNvSpPr/>
              <p:nvPr/>
            </p:nvSpPr>
            <p:spPr>
              <a:xfrm>
                <a:off x="6424413" y="3129743"/>
                <a:ext cx="234870" cy="205308"/>
              </a:xfrm>
              <a:custGeom>
                <a:avLst/>
                <a:gdLst>
                  <a:gd name="connsiteX0" fmla="*/ 228796 w 234870"/>
                  <a:gd name="connsiteY0" fmla="*/ 105692 h 205308"/>
                  <a:gd name="connsiteX1" fmla="*/ 226367 w 234870"/>
                  <a:gd name="connsiteY1" fmla="*/ 61147 h 205308"/>
                  <a:gd name="connsiteX2" fmla="*/ 221507 w 234870"/>
                  <a:gd name="connsiteY2" fmla="*/ 0 h 205308"/>
                  <a:gd name="connsiteX3" fmla="*/ 219077 w 234870"/>
                  <a:gd name="connsiteY3" fmla="*/ 104072 h 205308"/>
                  <a:gd name="connsiteX4" fmla="*/ 205714 w 234870"/>
                  <a:gd name="connsiteY4" fmla="*/ 11339 h 205308"/>
                  <a:gd name="connsiteX5" fmla="*/ 212193 w 234870"/>
                  <a:gd name="connsiteY5" fmla="*/ 147806 h 205308"/>
                  <a:gd name="connsiteX6" fmla="*/ 195185 w 234870"/>
                  <a:gd name="connsiteY6" fmla="*/ 62767 h 205308"/>
                  <a:gd name="connsiteX7" fmla="*/ 193566 w 234870"/>
                  <a:gd name="connsiteY7" fmla="*/ 162789 h 205308"/>
                  <a:gd name="connsiteX8" fmla="*/ 172508 w 234870"/>
                  <a:gd name="connsiteY8" fmla="*/ 35635 h 205308"/>
                  <a:gd name="connsiteX9" fmla="*/ 179392 w 234870"/>
                  <a:gd name="connsiteY9" fmla="*/ 164004 h 205308"/>
                  <a:gd name="connsiteX10" fmla="*/ 171293 w 234870"/>
                  <a:gd name="connsiteY10" fmla="*/ 104882 h 205308"/>
                  <a:gd name="connsiteX11" fmla="*/ 168054 w 234870"/>
                  <a:gd name="connsiteY11" fmla="*/ 165624 h 205308"/>
                  <a:gd name="connsiteX12" fmla="*/ 153476 w 234870"/>
                  <a:gd name="connsiteY12" fmla="*/ 86659 h 205308"/>
                  <a:gd name="connsiteX13" fmla="*/ 150236 w 234870"/>
                  <a:gd name="connsiteY13" fmla="*/ 147401 h 205308"/>
                  <a:gd name="connsiteX14" fmla="*/ 137278 w 234870"/>
                  <a:gd name="connsiteY14" fmla="*/ 79775 h 205308"/>
                  <a:gd name="connsiteX15" fmla="*/ 132823 w 234870"/>
                  <a:gd name="connsiteY15" fmla="*/ 151451 h 205308"/>
                  <a:gd name="connsiteX16" fmla="*/ 123105 w 234870"/>
                  <a:gd name="connsiteY16" fmla="*/ 78560 h 205308"/>
                  <a:gd name="connsiteX17" fmla="*/ 110956 w 234870"/>
                  <a:gd name="connsiteY17" fmla="*/ 146591 h 205308"/>
                  <a:gd name="connsiteX18" fmla="*/ 108121 w 234870"/>
                  <a:gd name="connsiteY18" fmla="*/ 90708 h 205308"/>
                  <a:gd name="connsiteX19" fmla="*/ 95163 w 234870"/>
                  <a:gd name="connsiteY19" fmla="*/ 164409 h 205308"/>
                  <a:gd name="connsiteX20" fmla="*/ 97188 w 234870"/>
                  <a:gd name="connsiteY20" fmla="*/ 86659 h 205308"/>
                  <a:gd name="connsiteX21" fmla="*/ 81395 w 234870"/>
                  <a:gd name="connsiteY21" fmla="*/ 156310 h 205308"/>
                  <a:gd name="connsiteX22" fmla="*/ 81395 w 234870"/>
                  <a:gd name="connsiteY22" fmla="*/ 156310 h 205308"/>
                  <a:gd name="connsiteX23" fmla="*/ 86254 w 234870"/>
                  <a:gd name="connsiteY23" fmla="*/ 20652 h 205308"/>
                  <a:gd name="connsiteX24" fmla="*/ 53048 w 234870"/>
                  <a:gd name="connsiteY24" fmla="*/ 140922 h 205308"/>
                  <a:gd name="connsiteX25" fmla="*/ 53048 w 234870"/>
                  <a:gd name="connsiteY25" fmla="*/ 82609 h 205308"/>
                  <a:gd name="connsiteX26" fmla="*/ 38065 w 234870"/>
                  <a:gd name="connsiteY26" fmla="*/ 123104 h 205308"/>
                  <a:gd name="connsiteX27" fmla="*/ 42115 w 234870"/>
                  <a:gd name="connsiteY27" fmla="*/ 81800 h 205308"/>
                  <a:gd name="connsiteX28" fmla="*/ 23082 w 234870"/>
                  <a:gd name="connsiteY28" fmla="*/ 132823 h 205308"/>
                  <a:gd name="connsiteX29" fmla="*/ 50214 w 234870"/>
                  <a:gd name="connsiteY29" fmla="*/ 55073 h 205308"/>
                  <a:gd name="connsiteX30" fmla="*/ 18223 w 234870"/>
                  <a:gd name="connsiteY30" fmla="*/ 96378 h 205308"/>
                  <a:gd name="connsiteX31" fmla="*/ 43330 w 234870"/>
                  <a:gd name="connsiteY31" fmla="*/ 19033 h 205308"/>
                  <a:gd name="connsiteX32" fmla="*/ 31991 w 234870"/>
                  <a:gd name="connsiteY32" fmla="*/ 44544 h 205308"/>
                  <a:gd name="connsiteX33" fmla="*/ 13768 w 234870"/>
                  <a:gd name="connsiteY33" fmla="*/ 83419 h 205308"/>
                  <a:gd name="connsiteX34" fmla="*/ 0 w 234870"/>
                  <a:gd name="connsiteY34" fmla="*/ 123914 h 205308"/>
                  <a:gd name="connsiteX35" fmla="*/ 0 w 234870"/>
                  <a:gd name="connsiteY35" fmla="*/ 124724 h 205308"/>
                  <a:gd name="connsiteX36" fmla="*/ 7289 w 234870"/>
                  <a:gd name="connsiteY36" fmla="*/ 132013 h 205308"/>
                  <a:gd name="connsiteX37" fmla="*/ 10934 w 234870"/>
                  <a:gd name="connsiteY37" fmla="*/ 140922 h 205308"/>
                  <a:gd name="connsiteX38" fmla="*/ 12553 w 234870"/>
                  <a:gd name="connsiteY38" fmla="*/ 147401 h 205308"/>
                  <a:gd name="connsiteX39" fmla="*/ 27941 w 234870"/>
                  <a:gd name="connsiteY39" fmla="*/ 146591 h 205308"/>
                  <a:gd name="connsiteX40" fmla="*/ 32801 w 234870"/>
                  <a:gd name="connsiteY40" fmla="*/ 142947 h 205308"/>
                  <a:gd name="connsiteX41" fmla="*/ 45354 w 234870"/>
                  <a:gd name="connsiteY41" fmla="*/ 148616 h 205308"/>
                  <a:gd name="connsiteX42" fmla="*/ 55478 w 234870"/>
                  <a:gd name="connsiteY42" fmla="*/ 162384 h 205308"/>
                  <a:gd name="connsiteX43" fmla="*/ 69246 w 234870"/>
                  <a:gd name="connsiteY43" fmla="*/ 193970 h 205308"/>
                  <a:gd name="connsiteX44" fmla="*/ 80990 w 234870"/>
                  <a:gd name="connsiteY44" fmla="*/ 205309 h 205308"/>
                  <a:gd name="connsiteX45" fmla="*/ 95568 w 234870"/>
                  <a:gd name="connsiteY45" fmla="*/ 198425 h 205308"/>
                  <a:gd name="connsiteX46" fmla="*/ 107716 w 234870"/>
                  <a:gd name="connsiteY46" fmla="*/ 181012 h 205308"/>
                  <a:gd name="connsiteX47" fmla="*/ 116625 w 234870"/>
                  <a:gd name="connsiteY47" fmla="*/ 175748 h 205308"/>
                  <a:gd name="connsiteX48" fmla="*/ 126749 w 234870"/>
                  <a:gd name="connsiteY48" fmla="*/ 185061 h 205308"/>
                  <a:gd name="connsiteX49" fmla="*/ 137278 w 234870"/>
                  <a:gd name="connsiteY49" fmla="*/ 194780 h 205308"/>
                  <a:gd name="connsiteX50" fmla="*/ 154285 w 234870"/>
                  <a:gd name="connsiteY50" fmla="*/ 181417 h 205308"/>
                  <a:gd name="connsiteX51" fmla="*/ 178583 w 234870"/>
                  <a:gd name="connsiteY51" fmla="*/ 195995 h 205308"/>
                  <a:gd name="connsiteX52" fmla="*/ 185872 w 234870"/>
                  <a:gd name="connsiteY52" fmla="*/ 202069 h 205308"/>
                  <a:gd name="connsiteX53" fmla="*/ 194376 w 234870"/>
                  <a:gd name="connsiteY53" fmla="*/ 188706 h 205308"/>
                  <a:gd name="connsiteX54" fmla="*/ 204094 w 234870"/>
                  <a:gd name="connsiteY54" fmla="*/ 162789 h 205308"/>
                  <a:gd name="connsiteX55" fmla="*/ 220697 w 234870"/>
                  <a:gd name="connsiteY55" fmla="*/ 163194 h 205308"/>
                  <a:gd name="connsiteX56" fmla="*/ 234870 w 234870"/>
                  <a:gd name="connsiteY56" fmla="*/ 146591 h 205308"/>
                  <a:gd name="connsiteX57" fmla="*/ 227581 w 234870"/>
                  <a:gd name="connsiteY57" fmla="*/ 106501 h 20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34870" h="205308">
                    <a:moveTo>
                      <a:pt x="228796" y="105692"/>
                    </a:moveTo>
                    <a:cubicBezTo>
                      <a:pt x="227986" y="90708"/>
                      <a:pt x="227581" y="76130"/>
                      <a:pt x="226367" y="61147"/>
                    </a:cubicBezTo>
                    <a:cubicBezTo>
                      <a:pt x="225152" y="40900"/>
                      <a:pt x="223127" y="20247"/>
                      <a:pt x="221507" y="0"/>
                    </a:cubicBezTo>
                    <a:cubicBezTo>
                      <a:pt x="217863" y="34421"/>
                      <a:pt x="216243" y="68841"/>
                      <a:pt x="219077" y="104072"/>
                    </a:cubicBezTo>
                    <a:cubicBezTo>
                      <a:pt x="216648" y="73296"/>
                      <a:pt x="214218" y="42520"/>
                      <a:pt x="205714" y="11339"/>
                    </a:cubicBezTo>
                    <a:cubicBezTo>
                      <a:pt x="206929" y="55883"/>
                      <a:pt x="216648" y="101237"/>
                      <a:pt x="212193" y="147806"/>
                    </a:cubicBezTo>
                    <a:cubicBezTo>
                      <a:pt x="206524" y="119460"/>
                      <a:pt x="209359" y="89089"/>
                      <a:pt x="195185" y="62767"/>
                    </a:cubicBezTo>
                    <a:cubicBezTo>
                      <a:pt x="200045" y="96783"/>
                      <a:pt x="205309" y="130393"/>
                      <a:pt x="193566" y="162789"/>
                    </a:cubicBezTo>
                    <a:cubicBezTo>
                      <a:pt x="200450" y="119055"/>
                      <a:pt x="182227" y="78155"/>
                      <a:pt x="172508" y="35635"/>
                    </a:cubicBezTo>
                    <a:cubicBezTo>
                      <a:pt x="179797" y="77750"/>
                      <a:pt x="186682" y="120270"/>
                      <a:pt x="179392" y="164004"/>
                    </a:cubicBezTo>
                    <a:cubicBezTo>
                      <a:pt x="181417" y="144567"/>
                      <a:pt x="174938" y="124724"/>
                      <a:pt x="171293" y="104882"/>
                    </a:cubicBezTo>
                    <a:cubicBezTo>
                      <a:pt x="174938" y="124724"/>
                      <a:pt x="170079" y="146591"/>
                      <a:pt x="168054" y="165624"/>
                    </a:cubicBezTo>
                    <a:cubicBezTo>
                      <a:pt x="161980" y="140112"/>
                      <a:pt x="156715" y="111766"/>
                      <a:pt x="153476" y="86659"/>
                    </a:cubicBezTo>
                    <a:cubicBezTo>
                      <a:pt x="148616" y="105692"/>
                      <a:pt x="152261" y="127964"/>
                      <a:pt x="150236" y="147401"/>
                    </a:cubicBezTo>
                    <a:cubicBezTo>
                      <a:pt x="141327" y="124319"/>
                      <a:pt x="146187" y="102857"/>
                      <a:pt x="137278" y="79775"/>
                    </a:cubicBezTo>
                    <a:cubicBezTo>
                      <a:pt x="137278" y="104882"/>
                      <a:pt x="135658" y="126749"/>
                      <a:pt x="132823" y="151451"/>
                    </a:cubicBezTo>
                    <a:cubicBezTo>
                      <a:pt x="123914" y="128369"/>
                      <a:pt x="126344" y="103667"/>
                      <a:pt x="123105" y="78560"/>
                    </a:cubicBezTo>
                    <a:cubicBezTo>
                      <a:pt x="112981" y="99617"/>
                      <a:pt x="112981" y="124724"/>
                      <a:pt x="110956" y="146591"/>
                    </a:cubicBezTo>
                    <a:cubicBezTo>
                      <a:pt x="106907" y="129584"/>
                      <a:pt x="106097" y="110146"/>
                      <a:pt x="108121" y="90708"/>
                    </a:cubicBezTo>
                    <a:cubicBezTo>
                      <a:pt x="97188" y="114600"/>
                      <a:pt x="97593" y="139707"/>
                      <a:pt x="95163" y="164409"/>
                    </a:cubicBezTo>
                    <a:cubicBezTo>
                      <a:pt x="92328" y="139302"/>
                      <a:pt x="95163" y="111766"/>
                      <a:pt x="97188" y="86659"/>
                    </a:cubicBezTo>
                    <a:cubicBezTo>
                      <a:pt x="90304" y="108931"/>
                      <a:pt x="83419" y="132823"/>
                      <a:pt x="81395" y="156310"/>
                    </a:cubicBezTo>
                    <a:cubicBezTo>
                      <a:pt x="81395" y="161170"/>
                      <a:pt x="80990" y="161574"/>
                      <a:pt x="81395" y="156310"/>
                    </a:cubicBezTo>
                    <a:cubicBezTo>
                      <a:pt x="83419" y="111361"/>
                      <a:pt x="84634" y="66007"/>
                      <a:pt x="86254" y="20652"/>
                    </a:cubicBezTo>
                    <a:cubicBezTo>
                      <a:pt x="79370" y="61147"/>
                      <a:pt x="59123" y="99617"/>
                      <a:pt x="53048" y="140922"/>
                    </a:cubicBezTo>
                    <a:cubicBezTo>
                      <a:pt x="52238" y="121485"/>
                      <a:pt x="48594" y="101642"/>
                      <a:pt x="53048" y="82609"/>
                    </a:cubicBezTo>
                    <a:cubicBezTo>
                      <a:pt x="46164" y="95973"/>
                      <a:pt x="39280" y="108931"/>
                      <a:pt x="38065" y="123104"/>
                    </a:cubicBezTo>
                    <a:cubicBezTo>
                      <a:pt x="39280" y="109336"/>
                      <a:pt x="40900" y="95568"/>
                      <a:pt x="42115" y="81800"/>
                    </a:cubicBezTo>
                    <a:cubicBezTo>
                      <a:pt x="31991" y="97593"/>
                      <a:pt x="30371" y="116625"/>
                      <a:pt x="23082" y="132823"/>
                    </a:cubicBezTo>
                    <a:cubicBezTo>
                      <a:pt x="28751" y="105692"/>
                      <a:pt x="31181" y="78155"/>
                      <a:pt x="50214" y="55073"/>
                    </a:cubicBezTo>
                    <a:cubicBezTo>
                      <a:pt x="34826" y="67626"/>
                      <a:pt x="25512" y="80585"/>
                      <a:pt x="18223" y="96378"/>
                    </a:cubicBezTo>
                    <a:cubicBezTo>
                      <a:pt x="23082" y="68841"/>
                      <a:pt x="34421" y="44544"/>
                      <a:pt x="43330" y="19033"/>
                    </a:cubicBezTo>
                    <a:cubicBezTo>
                      <a:pt x="39685" y="27537"/>
                      <a:pt x="36040" y="36040"/>
                      <a:pt x="31991" y="44544"/>
                    </a:cubicBezTo>
                    <a:cubicBezTo>
                      <a:pt x="26322" y="57908"/>
                      <a:pt x="20247" y="70866"/>
                      <a:pt x="13768" y="83419"/>
                    </a:cubicBezTo>
                    <a:cubicBezTo>
                      <a:pt x="7289" y="96378"/>
                      <a:pt x="1215" y="109336"/>
                      <a:pt x="0" y="123914"/>
                    </a:cubicBezTo>
                    <a:cubicBezTo>
                      <a:pt x="0" y="123914"/>
                      <a:pt x="0" y="124319"/>
                      <a:pt x="0" y="124724"/>
                    </a:cubicBezTo>
                    <a:cubicBezTo>
                      <a:pt x="2835" y="126749"/>
                      <a:pt x="5264" y="129179"/>
                      <a:pt x="7289" y="132013"/>
                    </a:cubicBezTo>
                    <a:cubicBezTo>
                      <a:pt x="8909" y="134848"/>
                      <a:pt x="10529" y="137683"/>
                      <a:pt x="10934" y="140922"/>
                    </a:cubicBezTo>
                    <a:cubicBezTo>
                      <a:pt x="10934" y="142947"/>
                      <a:pt x="10529" y="146186"/>
                      <a:pt x="12553" y="147401"/>
                    </a:cubicBezTo>
                    <a:cubicBezTo>
                      <a:pt x="17008" y="149021"/>
                      <a:pt x="23892" y="149831"/>
                      <a:pt x="27941" y="146591"/>
                    </a:cubicBezTo>
                    <a:cubicBezTo>
                      <a:pt x="29561" y="145377"/>
                      <a:pt x="31181" y="143757"/>
                      <a:pt x="32801" y="142947"/>
                    </a:cubicBezTo>
                    <a:cubicBezTo>
                      <a:pt x="37660" y="140922"/>
                      <a:pt x="42520" y="145781"/>
                      <a:pt x="45354" y="148616"/>
                    </a:cubicBezTo>
                    <a:cubicBezTo>
                      <a:pt x="49404" y="153071"/>
                      <a:pt x="52643" y="157120"/>
                      <a:pt x="55478" y="162384"/>
                    </a:cubicBezTo>
                    <a:cubicBezTo>
                      <a:pt x="60742" y="172508"/>
                      <a:pt x="63982" y="183847"/>
                      <a:pt x="69246" y="193970"/>
                    </a:cubicBezTo>
                    <a:cubicBezTo>
                      <a:pt x="71676" y="198020"/>
                      <a:pt x="75321" y="204904"/>
                      <a:pt x="80990" y="205309"/>
                    </a:cubicBezTo>
                    <a:cubicBezTo>
                      <a:pt x="86659" y="205309"/>
                      <a:pt x="91518" y="202069"/>
                      <a:pt x="95568" y="198425"/>
                    </a:cubicBezTo>
                    <a:cubicBezTo>
                      <a:pt x="100832" y="193565"/>
                      <a:pt x="103262" y="186681"/>
                      <a:pt x="107716" y="181012"/>
                    </a:cubicBezTo>
                    <a:cubicBezTo>
                      <a:pt x="109741" y="178177"/>
                      <a:pt x="112576" y="174938"/>
                      <a:pt x="116625" y="175748"/>
                    </a:cubicBezTo>
                    <a:cubicBezTo>
                      <a:pt x="122700" y="176558"/>
                      <a:pt x="122700" y="181417"/>
                      <a:pt x="126749" y="185061"/>
                    </a:cubicBezTo>
                    <a:cubicBezTo>
                      <a:pt x="129989" y="187896"/>
                      <a:pt x="133228" y="193970"/>
                      <a:pt x="137278" y="194780"/>
                    </a:cubicBezTo>
                    <a:cubicBezTo>
                      <a:pt x="142542" y="195590"/>
                      <a:pt x="149831" y="184252"/>
                      <a:pt x="154285" y="181417"/>
                    </a:cubicBezTo>
                    <a:cubicBezTo>
                      <a:pt x="163194" y="176153"/>
                      <a:pt x="173723" y="188301"/>
                      <a:pt x="178583" y="195995"/>
                    </a:cubicBezTo>
                    <a:cubicBezTo>
                      <a:pt x="180607" y="198830"/>
                      <a:pt x="182227" y="206119"/>
                      <a:pt x="185872" y="202069"/>
                    </a:cubicBezTo>
                    <a:cubicBezTo>
                      <a:pt x="189516" y="198020"/>
                      <a:pt x="192756" y="193565"/>
                      <a:pt x="194376" y="188706"/>
                    </a:cubicBezTo>
                    <a:cubicBezTo>
                      <a:pt x="197615" y="180202"/>
                      <a:pt x="198830" y="170078"/>
                      <a:pt x="204094" y="162789"/>
                    </a:cubicBezTo>
                    <a:cubicBezTo>
                      <a:pt x="209764" y="155905"/>
                      <a:pt x="215838" y="158335"/>
                      <a:pt x="220697" y="163194"/>
                    </a:cubicBezTo>
                    <a:cubicBezTo>
                      <a:pt x="230821" y="172913"/>
                      <a:pt x="229201" y="150641"/>
                      <a:pt x="234870" y="146591"/>
                    </a:cubicBezTo>
                    <a:cubicBezTo>
                      <a:pt x="228796" y="134848"/>
                      <a:pt x="228391" y="118650"/>
                      <a:pt x="227581" y="106501"/>
                    </a:cubicBezTo>
                    <a:close/>
                  </a:path>
                </a:pathLst>
              </a:custGeom>
              <a:solidFill>
                <a:srgbClr val="56371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44" name="شكل حر: شكل 3243">
                <a:extLst>
                  <a:ext uri="{FF2B5EF4-FFF2-40B4-BE49-F238E27FC236}">
                    <a16:creationId xmlns:a16="http://schemas.microsoft.com/office/drawing/2014/main" id="{66635ED3-5269-E457-24C3-F0FB26549932}"/>
                  </a:ext>
                </a:extLst>
              </p:cNvPr>
              <p:cNvSpPr/>
              <p:nvPr/>
            </p:nvSpPr>
            <p:spPr>
              <a:xfrm>
                <a:off x="6475842" y="2871959"/>
                <a:ext cx="173675" cy="257783"/>
              </a:xfrm>
              <a:custGeom>
                <a:avLst/>
                <a:gdLst>
                  <a:gd name="connsiteX0" fmla="*/ 46974 w 173675"/>
                  <a:gd name="connsiteY0" fmla="*/ 172339 h 257783"/>
                  <a:gd name="connsiteX1" fmla="*/ 60337 w 173675"/>
                  <a:gd name="connsiteY1" fmla="*/ 92969 h 257783"/>
                  <a:gd name="connsiteX2" fmla="*/ 64387 w 173675"/>
                  <a:gd name="connsiteY2" fmla="*/ 165455 h 257783"/>
                  <a:gd name="connsiteX3" fmla="*/ 75321 w 173675"/>
                  <a:gd name="connsiteY3" fmla="*/ 83250 h 257783"/>
                  <a:gd name="connsiteX4" fmla="*/ 80990 w 173675"/>
                  <a:gd name="connsiteY4" fmla="*/ 167075 h 257783"/>
                  <a:gd name="connsiteX5" fmla="*/ 86254 w 173675"/>
                  <a:gd name="connsiteY5" fmla="*/ 84465 h 257783"/>
                  <a:gd name="connsiteX6" fmla="*/ 94758 w 173675"/>
                  <a:gd name="connsiteY6" fmla="*/ 168695 h 257783"/>
                  <a:gd name="connsiteX7" fmla="*/ 105287 w 173675"/>
                  <a:gd name="connsiteY7" fmla="*/ 89325 h 257783"/>
                  <a:gd name="connsiteX8" fmla="*/ 109741 w 173675"/>
                  <a:gd name="connsiteY8" fmla="*/ 158976 h 257783"/>
                  <a:gd name="connsiteX9" fmla="*/ 119460 w 173675"/>
                  <a:gd name="connsiteY9" fmla="*/ 90539 h 257783"/>
                  <a:gd name="connsiteX10" fmla="*/ 120675 w 173675"/>
                  <a:gd name="connsiteY10" fmla="*/ 132249 h 257783"/>
                  <a:gd name="connsiteX11" fmla="*/ 127154 w 173675"/>
                  <a:gd name="connsiteY11" fmla="*/ 94184 h 257783"/>
                  <a:gd name="connsiteX12" fmla="*/ 129584 w 173675"/>
                  <a:gd name="connsiteY12" fmla="*/ 127795 h 257783"/>
                  <a:gd name="connsiteX13" fmla="*/ 135253 w 173675"/>
                  <a:gd name="connsiteY13" fmla="*/ 97829 h 257783"/>
                  <a:gd name="connsiteX14" fmla="*/ 135253 w 173675"/>
                  <a:gd name="connsiteY14" fmla="*/ 128200 h 257783"/>
                  <a:gd name="connsiteX15" fmla="*/ 144162 w 173675"/>
                  <a:gd name="connsiteY15" fmla="*/ 92969 h 257783"/>
                  <a:gd name="connsiteX16" fmla="*/ 148616 w 173675"/>
                  <a:gd name="connsiteY16" fmla="*/ 159786 h 257783"/>
                  <a:gd name="connsiteX17" fmla="*/ 154285 w 173675"/>
                  <a:gd name="connsiteY17" fmla="*/ 101878 h 257783"/>
                  <a:gd name="connsiteX18" fmla="*/ 156715 w 173675"/>
                  <a:gd name="connsiteY18" fmla="*/ 163025 h 257783"/>
                  <a:gd name="connsiteX19" fmla="*/ 160765 w 173675"/>
                  <a:gd name="connsiteY19" fmla="*/ 121721 h 257783"/>
                  <a:gd name="connsiteX20" fmla="*/ 168054 w 173675"/>
                  <a:gd name="connsiteY20" fmla="*/ 216883 h 257783"/>
                  <a:gd name="connsiteX21" fmla="*/ 171293 w 173675"/>
                  <a:gd name="connsiteY21" fmla="*/ 36681 h 257783"/>
                  <a:gd name="connsiteX22" fmla="*/ 172508 w 173675"/>
                  <a:gd name="connsiteY22" fmla="*/ 36681 h 257783"/>
                  <a:gd name="connsiteX23" fmla="*/ 172508 w 173675"/>
                  <a:gd name="connsiteY23" fmla="*/ 41946 h 257783"/>
                  <a:gd name="connsiteX24" fmla="*/ 170888 w 173675"/>
                  <a:gd name="connsiteY24" fmla="*/ 19673 h 257783"/>
                  <a:gd name="connsiteX25" fmla="*/ 154691 w 173675"/>
                  <a:gd name="connsiteY25" fmla="*/ 7120 h 257783"/>
                  <a:gd name="connsiteX26" fmla="*/ 106501 w 173675"/>
                  <a:gd name="connsiteY26" fmla="*/ 641 h 257783"/>
                  <a:gd name="connsiteX27" fmla="*/ 40495 w 173675"/>
                  <a:gd name="connsiteY27" fmla="*/ 10765 h 257783"/>
                  <a:gd name="connsiteX28" fmla="*/ 17008 w 173675"/>
                  <a:gd name="connsiteY28" fmla="*/ 211214 h 257783"/>
                  <a:gd name="connsiteX29" fmla="*/ 0 w 173675"/>
                  <a:gd name="connsiteY29" fmla="*/ 257783 h 257783"/>
                  <a:gd name="connsiteX30" fmla="*/ 48189 w 173675"/>
                  <a:gd name="connsiteY30" fmla="*/ 102283 h 257783"/>
                  <a:gd name="connsiteX31" fmla="*/ 46974 w 173675"/>
                  <a:gd name="connsiteY31" fmla="*/ 171529 h 257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3675" h="257783">
                    <a:moveTo>
                      <a:pt x="46974" y="172339"/>
                    </a:moveTo>
                    <a:cubicBezTo>
                      <a:pt x="49404" y="144803"/>
                      <a:pt x="60337" y="120911"/>
                      <a:pt x="60337" y="92969"/>
                    </a:cubicBezTo>
                    <a:cubicBezTo>
                      <a:pt x="60337" y="118076"/>
                      <a:pt x="63982" y="140348"/>
                      <a:pt x="64387" y="165455"/>
                    </a:cubicBezTo>
                    <a:cubicBezTo>
                      <a:pt x="64387" y="137513"/>
                      <a:pt x="75321" y="110787"/>
                      <a:pt x="75321" y="83250"/>
                    </a:cubicBezTo>
                    <a:cubicBezTo>
                      <a:pt x="78155" y="111192"/>
                      <a:pt x="72891" y="138323"/>
                      <a:pt x="80990" y="167075"/>
                    </a:cubicBezTo>
                    <a:cubicBezTo>
                      <a:pt x="83824" y="139538"/>
                      <a:pt x="80990" y="111597"/>
                      <a:pt x="86254" y="84465"/>
                    </a:cubicBezTo>
                    <a:cubicBezTo>
                      <a:pt x="91923" y="112812"/>
                      <a:pt x="91923" y="140348"/>
                      <a:pt x="94758" y="168695"/>
                    </a:cubicBezTo>
                    <a:cubicBezTo>
                      <a:pt x="100022" y="141563"/>
                      <a:pt x="97188" y="116456"/>
                      <a:pt x="105287" y="89325"/>
                    </a:cubicBezTo>
                    <a:cubicBezTo>
                      <a:pt x="102857" y="114026"/>
                      <a:pt x="112171" y="134274"/>
                      <a:pt x="109741" y="158976"/>
                    </a:cubicBezTo>
                    <a:cubicBezTo>
                      <a:pt x="111766" y="137109"/>
                      <a:pt x="119865" y="112812"/>
                      <a:pt x="119460" y="90539"/>
                    </a:cubicBezTo>
                    <a:cubicBezTo>
                      <a:pt x="120675" y="104308"/>
                      <a:pt x="122295" y="118481"/>
                      <a:pt x="120675" y="132249"/>
                    </a:cubicBezTo>
                    <a:cubicBezTo>
                      <a:pt x="127559" y="118886"/>
                      <a:pt x="125939" y="107952"/>
                      <a:pt x="127154" y="94184"/>
                    </a:cubicBezTo>
                    <a:cubicBezTo>
                      <a:pt x="128774" y="105523"/>
                      <a:pt x="130393" y="116456"/>
                      <a:pt x="129584" y="127795"/>
                    </a:cubicBezTo>
                    <a:cubicBezTo>
                      <a:pt x="130393" y="116861"/>
                      <a:pt x="136873" y="109167"/>
                      <a:pt x="135253" y="97829"/>
                    </a:cubicBezTo>
                    <a:cubicBezTo>
                      <a:pt x="139707" y="109572"/>
                      <a:pt x="136468" y="117266"/>
                      <a:pt x="135253" y="128200"/>
                    </a:cubicBezTo>
                    <a:cubicBezTo>
                      <a:pt x="141732" y="117671"/>
                      <a:pt x="140517" y="103903"/>
                      <a:pt x="144162" y="92969"/>
                    </a:cubicBezTo>
                    <a:cubicBezTo>
                      <a:pt x="147401" y="115241"/>
                      <a:pt x="139707" y="137109"/>
                      <a:pt x="148616" y="159786"/>
                    </a:cubicBezTo>
                    <a:cubicBezTo>
                      <a:pt x="150641" y="140348"/>
                      <a:pt x="152261" y="121316"/>
                      <a:pt x="154285" y="101878"/>
                    </a:cubicBezTo>
                    <a:cubicBezTo>
                      <a:pt x="152261" y="120911"/>
                      <a:pt x="155905" y="143588"/>
                      <a:pt x="156715" y="163025"/>
                    </a:cubicBezTo>
                    <a:cubicBezTo>
                      <a:pt x="158335" y="149257"/>
                      <a:pt x="159550" y="135489"/>
                      <a:pt x="160765" y="121721"/>
                    </a:cubicBezTo>
                    <a:cubicBezTo>
                      <a:pt x="157525" y="154116"/>
                      <a:pt x="161575" y="185702"/>
                      <a:pt x="168054" y="216883"/>
                    </a:cubicBezTo>
                    <a:cubicBezTo>
                      <a:pt x="166029" y="156951"/>
                      <a:pt x="169269" y="96614"/>
                      <a:pt x="171293" y="36681"/>
                    </a:cubicBezTo>
                    <a:cubicBezTo>
                      <a:pt x="171293" y="35871"/>
                      <a:pt x="172508" y="35871"/>
                      <a:pt x="172508" y="36681"/>
                    </a:cubicBezTo>
                    <a:cubicBezTo>
                      <a:pt x="172508" y="38301"/>
                      <a:pt x="172508" y="40326"/>
                      <a:pt x="172508" y="41946"/>
                    </a:cubicBezTo>
                    <a:cubicBezTo>
                      <a:pt x="173723" y="34252"/>
                      <a:pt x="174938" y="26558"/>
                      <a:pt x="170888" y="19673"/>
                    </a:cubicBezTo>
                    <a:cubicBezTo>
                      <a:pt x="167244" y="13599"/>
                      <a:pt x="161170" y="9550"/>
                      <a:pt x="154691" y="7120"/>
                    </a:cubicBezTo>
                    <a:cubicBezTo>
                      <a:pt x="139302" y="1451"/>
                      <a:pt x="122700" y="641"/>
                      <a:pt x="106501" y="641"/>
                    </a:cubicBezTo>
                    <a:cubicBezTo>
                      <a:pt x="95163" y="641"/>
                      <a:pt x="46164" y="-3814"/>
                      <a:pt x="40495" y="10765"/>
                    </a:cubicBezTo>
                    <a:cubicBezTo>
                      <a:pt x="48189" y="77581"/>
                      <a:pt x="37660" y="148042"/>
                      <a:pt x="17008" y="211214"/>
                    </a:cubicBezTo>
                    <a:cubicBezTo>
                      <a:pt x="11743" y="227007"/>
                      <a:pt x="6074" y="242395"/>
                      <a:pt x="0" y="257783"/>
                    </a:cubicBezTo>
                    <a:cubicBezTo>
                      <a:pt x="18628" y="206760"/>
                      <a:pt x="28346" y="190967"/>
                      <a:pt x="48189" y="102283"/>
                    </a:cubicBezTo>
                    <a:cubicBezTo>
                      <a:pt x="48594" y="124555"/>
                      <a:pt x="48999" y="149662"/>
                      <a:pt x="46974" y="171529"/>
                    </a:cubicBezTo>
                    <a:close/>
                  </a:path>
                </a:pathLst>
              </a:custGeom>
              <a:solidFill>
                <a:srgbClr val="56371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45" name="شكل حر: شكل 3244">
                <a:extLst>
                  <a:ext uri="{FF2B5EF4-FFF2-40B4-BE49-F238E27FC236}">
                    <a16:creationId xmlns:a16="http://schemas.microsoft.com/office/drawing/2014/main" id="{FEFC16EE-CE39-2DFE-55F0-13695FB2CA97}"/>
                  </a:ext>
                </a:extLst>
              </p:cNvPr>
              <p:cNvSpPr/>
              <p:nvPr/>
            </p:nvSpPr>
            <p:spPr>
              <a:xfrm>
                <a:off x="6399306" y="3260946"/>
                <a:ext cx="272935" cy="184656"/>
              </a:xfrm>
              <a:custGeom>
                <a:avLst/>
                <a:gdLst>
                  <a:gd name="connsiteX0" fmla="*/ 272936 w 272935"/>
                  <a:gd name="connsiteY0" fmla="*/ 41710 h 184656"/>
                  <a:gd name="connsiteX1" fmla="*/ 254308 w 272935"/>
                  <a:gd name="connsiteY1" fmla="*/ 57503 h 184656"/>
                  <a:gd name="connsiteX2" fmla="*/ 253498 w 272935"/>
                  <a:gd name="connsiteY2" fmla="*/ 75320 h 184656"/>
                  <a:gd name="connsiteX3" fmla="*/ 253498 w 272935"/>
                  <a:gd name="connsiteY3" fmla="*/ 76130 h 184656"/>
                  <a:gd name="connsiteX4" fmla="*/ 245804 w 272935"/>
                  <a:gd name="connsiteY4" fmla="*/ 83824 h 184656"/>
                  <a:gd name="connsiteX5" fmla="*/ 244184 w 272935"/>
                  <a:gd name="connsiteY5" fmla="*/ 84634 h 184656"/>
                  <a:gd name="connsiteX6" fmla="*/ 232036 w 272935"/>
                  <a:gd name="connsiteY6" fmla="*/ 77345 h 184656"/>
                  <a:gd name="connsiteX7" fmla="*/ 236895 w 272935"/>
                  <a:gd name="connsiteY7" fmla="*/ 64387 h 184656"/>
                  <a:gd name="connsiteX8" fmla="*/ 236895 w 272935"/>
                  <a:gd name="connsiteY8" fmla="*/ 63982 h 184656"/>
                  <a:gd name="connsiteX9" fmla="*/ 232846 w 272935"/>
                  <a:gd name="connsiteY9" fmla="*/ 61147 h 184656"/>
                  <a:gd name="connsiteX10" fmla="*/ 227176 w 272935"/>
                  <a:gd name="connsiteY10" fmla="*/ 70866 h 184656"/>
                  <a:gd name="connsiteX11" fmla="*/ 229606 w 272935"/>
                  <a:gd name="connsiteY11" fmla="*/ 78560 h 184656"/>
                  <a:gd name="connsiteX12" fmla="*/ 217862 w 272935"/>
                  <a:gd name="connsiteY12" fmla="*/ 94353 h 184656"/>
                  <a:gd name="connsiteX13" fmla="*/ 220697 w 272935"/>
                  <a:gd name="connsiteY13" fmla="*/ 102452 h 184656"/>
                  <a:gd name="connsiteX14" fmla="*/ 206524 w 272935"/>
                  <a:gd name="connsiteY14" fmla="*/ 123104 h 184656"/>
                  <a:gd name="connsiteX15" fmla="*/ 189516 w 272935"/>
                  <a:gd name="connsiteY15" fmla="*/ 112576 h 184656"/>
                  <a:gd name="connsiteX16" fmla="*/ 185062 w 272935"/>
                  <a:gd name="connsiteY16" fmla="*/ 104882 h 184656"/>
                  <a:gd name="connsiteX17" fmla="*/ 183847 w 272935"/>
                  <a:gd name="connsiteY17" fmla="*/ 102452 h 184656"/>
                  <a:gd name="connsiteX18" fmla="*/ 176153 w 272935"/>
                  <a:gd name="connsiteY18" fmla="*/ 112171 h 184656"/>
                  <a:gd name="connsiteX19" fmla="*/ 155095 w 272935"/>
                  <a:gd name="connsiteY19" fmla="*/ 95163 h 184656"/>
                  <a:gd name="connsiteX20" fmla="*/ 155095 w 272935"/>
                  <a:gd name="connsiteY20" fmla="*/ 87064 h 184656"/>
                  <a:gd name="connsiteX21" fmla="*/ 155095 w 272935"/>
                  <a:gd name="connsiteY21" fmla="*/ 87064 h 184656"/>
                  <a:gd name="connsiteX22" fmla="*/ 155095 w 272935"/>
                  <a:gd name="connsiteY22" fmla="*/ 80180 h 184656"/>
                  <a:gd name="connsiteX23" fmla="*/ 152261 w 272935"/>
                  <a:gd name="connsiteY23" fmla="*/ 78560 h 184656"/>
                  <a:gd name="connsiteX24" fmla="*/ 150641 w 272935"/>
                  <a:gd name="connsiteY24" fmla="*/ 76940 h 184656"/>
                  <a:gd name="connsiteX25" fmla="*/ 142947 w 272935"/>
                  <a:gd name="connsiteY25" fmla="*/ 83419 h 184656"/>
                  <a:gd name="connsiteX26" fmla="*/ 123914 w 272935"/>
                  <a:gd name="connsiteY26" fmla="*/ 74916 h 184656"/>
                  <a:gd name="connsiteX27" fmla="*/ 116625 w 272935"/>
                  <a:gd name="connsiteY27" fmla="*/ 85039 h 184656"/>
                  <a:gd name="connsiteX28" fmla="*/ 116625 w 272935"/>
                  <a:gd name="connsiteY28" fmla="*/ 85444 h 184656"/>
                  <a:gd name="connsiteX29" fmla="*/ 118245 w 272935"/>
                  <a:gd name="connsiteY29" fmla="*/ 86659 h 184656"/>
                  <a:gd name="connsiteX30" fmla="*/ 123914 w 272935"/>
                  <a:gd name="connsiteY30" fmla="*/ 97998 h 184656"/>
                  <a:gd name="connsiteX31" fmla="*/ 124724 w 272935"/>
                  <a:gd name="connsiteY31" fmla="*/ 95568 h 184656"/>
                  <a:gd name="connsiteX32" fmla="*/ 136468 w 272935"/>
                  <a:gd name="connsiteY32" fmla="*/ 92733 h 184656"/>
                  <a:gd name="connsiteX33" fmla="*/ 144972 w 272935"/>
                  <a:gd name="connsiteY33" fmla="*/ 102047 h 184656"/>
                  <a:gd name="connsiteX34" fmla="*/ 139707 w 272935"/>
                  <a:gd name="connsiteY34" fmla="*/ 115005 h 184656"/>
                  <a:gd name="connsiteX35" fmla="*/ 127964 w 272935"/>
                  <a:gd name="connsiteY35" fmla="*/ 115005 h 184656"/>
                  <a:gd name="connsiteX36" fmla="*/ 125534 w 272935"/>
                  <a:gd name="connsiteY36" fmla="*/ 110551 h 184656"/>
                  <a:gd name="connsiteX37" fmla="*/ 116220 w 272935"/>
                  <a:gd name="connsiteY37" fmla="*/ 129584 h 184656"/>
                  <a:gd name="connsiteX38" fmla="*/ 104477 w 272935"/>
                  <a:gd name="connsiteY38" fmla="*/ 129584 h 184656"/>
                  <a:gd name="connsiteX39" fmla="*/ 96783 w 272935"/>
                  <a:gd name="connsiteY39" fmla="*/ 91923 h 184656"/>
                  <a:gd name="connsiteX40" fmla="*/ 94353 w 272935"/>
                  <a:gd name="connsiteY40" fmla="*/ 91923 h 184656"/>
                  <a:gd name="connsiteX41" fmla="*/ 83015 w 272935"/>
                  <a:gd name="connsiteY41" fmla="*/ 85849 h 184656"/>
                  <a:gd name="connsiteX42" fmla="*/ 68841 w 272935"/>
                  <a:gd name="connsiteY42" fmla="*/ 74106 h 184656"/>
                  <a:gd name="connsiteX43" fmla="*/ 68841 w 272935"/>
                  <a:gd name="connsiteY43" fmla="*/ 70056 h 184656"/>
                  <a:gd name="connsiteX44" fmla="*/ 67222 w 272935"/>
                  <a:gd name="connsiteY44" fmla="*/ 61957 h 184656"/>
                  <a:gd name="connsiteX45" fmla="*/ 61147 w 272935"/>
                  <a:gd name="connsiteY45" fmla="*/ 76940 h 184656"/>
                  <a:gd name="connsiteX46" fmla="*/ 58717 w 272935"/>
                  <a:gd name="connsiteY46" fmla="*/ 104477 h 184656"/>
                  <a:gd name="connsiteX47" fmla="*/ 50619 w 272935"/>
                  <a:gd name="connsiteY47" fmla="*/ 106097 h 184656"/>
                  <a:gd name="connsiteX48" fmla="*/ 38470 w 272935"/>
                  <a:gd name="connsiteY48" fmla="*/ 89089 h 184656"/>
                  <a:gd name="connsiteX49" fmla="*/ 38470 w 272935"/>
                  <a:gd name="connsiteY49" fmla="*/ 83824 h 184656"/>
                  <a:gd name="connsiteX50" fmla="*/ 39280 w 272935"/>
                  <a:gd name="connsiteY50" fmla="*/ 80990 h 184656"/>
                  <a:gd name="connsiteX51" fmla="*/ 34825 w 272935"/>
                  <a:gd name="connsiteY51" fmla="*/ 68841 h 184656"/>
                  <a:gd name="connsiteX52" fmla="*/ 34825 w 272935"/>
                  <a:gd name="connsiteY52" fmla="*/ 68436 h 184656"/>
                  <a:gd name="connsiteX53" fmla="*/ 33206 w 272935"/>
                  <a:gd name="connsiteY53" fmla="*/ 64792 h 184656"/>
                  <a:gd name="connsiteX54" fmla="*/ 33206 w 272935"/>
                  <a:gd name="connsiteY54" fmla="*/ 63982 h 184656"/>
                  <a:gd name="connsiteX55" fmla="*/ 25512 w 272935"/>
                  <a:gd name="connsiteY55" fmla="*/ 69651 h 184656"/>
                  <a:gd name="connsiteX56" fmla="*/ 15388 w 272935"/>
                  <a:gd name="connsiteY56" fmla="*/ 61147 h 184656"/>
                  <a:gd name="connsiteX57" fmla="*/ 16603 w 272935"/>
                  <a:gd name="connsiteY57" fmla="*/ 56288 h 184656"/>
                  <a:gd name="connsiteX58" fmla="*/ 17008 w 272935"/>
                  <a:gd name="connsiteY58" fmla="*/ 55478 h 184656"/>
                  <a:gd name="connsiteX59" fmla="*/ 19438 w 272935"/>
                  <a:gd name="connsiteY59" fmla="*/ 49809 h 184656"/>
                  <a:gd name="connsiteX60" fmla="*/ 25512 w 272935"/>
                  <a:gd name="connsiteY60" fmla="*/ 47379 h 184656"/>
                  <a:gd name="connsiteX61" fmla="*/ 31181 w 272935"/>
                  <a:gd name="connsiteY61" fmla="*/ 49809 h 184656"/>
                  <a:gd name="connsiteX62" fmla="*/ 31991 w 272935"/>
                  <a:gd name="connsiteY62" fmla="*/ 51024 h 184656"/>
                  <a:gd name="connsiteX63" fmla="*/ 34016 w 272935"/>
                  <a:gd name="connsiteY63" fmla="*/ 53858 h 184656"/>
                  <a:gd name="connsiteX64" fmla="*/ 40495 w 272935"/>
                  <a:gd name="connsiteY64" fmla="*/ 44544 h 184656"/>
                  <a:gd name="connsiteX65" fmla="*/ 49404 w 272935"/>
                  <a:gd name="connsiteY65" fmla="*/ 40900 h 184656"/>
                  <a:gd name="connsiteX66" fmla="*/ 49404 w 272935"/>
                  <a:gd name="connsiteY66" fmla="*/ 34421 h 184656"/>
                  <a:gd name="connsiteX67" fmla="*/ 48594 w 272935"/>
                  <a:gd name="connsiteY67" fmla="*/ 33206 h 184656"/>
                  <a:gd name="connsiteX68" fmla="*/ 38470 w 272935"/>
                  <a:gd name="connsiteY68" fmla="*/ 29966 h 184656"/>
                  <a:gd name="connsiteX69" fmla="*/ 34825 w 272935"/>
                  <a:gd name="connsiteY69" fmla="*/ 37255 h 184656"/>
                  <a:gd name="connsiteX70" fmla="*/ 25512 w 272935"/>
                  <a:gd name="connsiteY70" fmla="*/ 40900 h 184656"/>
                  <a:gd name="connsiteX71" fmla="*/ 7694 w 272935"/>
                  <a:gd name="connsiteY71" fmla="*/ 9719 h 184656"/>
                  <a:gd name="connsiteX72" fmla="*/ 7694 w 272935"/>
                  <a:gd name="connsiteY72" fmla="*/ 0 h 184656"/>
                  <a:gd name="connsiteX73" fmla="*/ 0 w 272935"/>
                  <a:gd name="connsiteY73" fmla="*/ 31181 h 184656"/>
                  <a:gd name="connsiteX74" fmla="*/ 31991 w 272935"/>
                  <a:gd name="connsiteY74" fmla="*/ 134848 h 184656"/>
                  <a:gd name="connsiteX75" fmla="*/ 70866 w 272935"/>
                  <a:gd name="connsiteY75" fmla="*/ 166839 h 184656"/>
                  <a:gd name="connsiteX76" fmla="*/ 93543 w 272935"/>
                  <a:gd name="connsiteY76" fmla="*/ 177367 h 184656"/>
                  <a:gd name="connsiteX77" fmla="*/ 121890 w 272935"/>
                  <a:gd name="connsiteY77" fmla="*/ 181012 h 184656"/>
                  <a:gd name="connsiteX78" fmla="*/ 124319 w 272935"/>
                  <a:gd name="connsiteY78" fmla="*/ 181417 h 184656"/>
                  <a:gd name="connsiteX79" fmla="*/ 136063 w 272935"/>
                  <a:gd name="connsiteY79" fmla="*/ 184657 h 184656"/>
                  <a:gd name="connsiteX80" fmla="*/ 136063 w 272935"/>
                  <a:gd name="connsiteY80" fmla="*/ 184657 h 184656"/>
                  <a:gd name="connsiteX81" fmla="*/ 171293 w 272935"/>
                  <a:gd name="connsiteY81" fmla="*/ 179797 h 184656"/>
                  <a:gd name="connsiteX82" fmla="*/ 228796 w 272935"/>
                  <a:gd name="connsiteY82" fmla="*/ 146591 h 184656"/>
                  <a:gd name="connsiteX83" fmla="*/ 271316 w 272935"/>
                  <a:gd name="connsiteY83" fmla="*/ 42115 h 184656"/>
                  <a:gd name="connsiteX84" fmla="*/ 83419 w 272935"/>
                  <a:gd name="connsiteY84" fmla="*/ 127154 h 184656"/>
                  <a:gd name="connsiteX85" fmla="*/ 72081 w 272935"/>
                  <a:gd name="connsiteY85" fmla="*/ 129989 h 184656"/>
                  <a:gd name="connsiteX86" fmla="*/ 65602 w 272935"/>
                  <a:gd name="connsiteY86" fmla="*/ 110956 h 184656"/>
                  <a:gd name="connsiteX87" fmla="*/ 65602 w 272935"/>
                  <a:gd name="connsiteY87" fmla="*/ 110146 h 184656"/>
                  <a:gd name="connsiteX88" fmla="*/ 68031 w 272935"/>
                  <a:gd name="connsiteY88" fmla="*/ 102857 h 184656"/>
                  <a:gd name="connsiteX89" fmla="*/ 79775 w 272935"/>
                  <a:gd name="connsiteY89" fmla="*/ 102857 h 184656"/>
                  <a:gd name="connsiteX90" fmla="*/ 83015 w 272935"/>
                  <a:gd name="connsiteY90" fmla="*/ 126749 h 184656"/>
                  <a:gd name="connsiteX91" fmla="*/ 149831 w 272935"/>
                  <a:gd name="connsiteY91" fmla="*/ 149831 h 184656"/>
                  <a:gd name="connsiteX92" fmla="*/ 144567 w 272935"/>
                  <a:gd name="connsiteY92" fmla="*/ 155095 h 184656"/>
                  <a:gd name="connsiteX93" fmla="*/ 141327 w 272935"/>
                  <a:gd name="connsiteY93" fmla="*/ 158335 h 184656"/>
                  <a:gd name="connsiteX94" fmla="*/ 131203 w 272935"/>
                  <a:gd name="connsiteY94" fmla="*/ 159550 h 184656"/>
                  <a:gd name="connsiteX95" fmla="*/ 123104 w 272935"/>
                  <a:gd name="connsiteY95" fmla="*/ 145376 h 184656"/>
                  <a:gd name="connsiteX96" fmla="*/ 125939 w 272935"/>
                  <a:gd name="connsiteY96" fmla="*/ 139707 h 184656"/>
                  <a:gd name="connsiteX97" fmla="*/ 134038 w 272935"/>
                  <a:gd name="connsiteY97" fmla="*/ 129989 h 184656"/>
                  <a:gd name="connsiteX98" fmla="*/ 149021 w 272935"/>
                  <a:gd name="connsiteY98" fmla="*/ 137683 h 184656"/>
                  <a:gd name="connsiteX99" fmla="*/ 149021 w 272935"/>
                  <a:gd name="connsiteY99" fmla="*/ 139707 h 184656"/>
                  <a:gd name="connsiteX100" fmla="*/ 149021 w 272935"/>
                  <a:gd name="connsiteY100" fmla="*/ 142542 h 184656"/>
                  <a:gd name="connsiteX101" fmla="*/ 149021 w 272935"/>
                  <a:gd name="connsiteY101" fmla="*/ 144567 h 184656"/>
                  <a:gd name="connsiteX102" fmla="*/ 149021 w 272935"/>
                  <a:gd name="connsiteY102" fmla="*/ 149831 h 184656"/>
                  <a:gd name="connsiteX103" fmla="*/ 180607 w 272935"/>
                  <a:gd name="connsiteY103" fmla="*/ 148616 h 184656"/>
                  <a:gd name="connsiteX104" fmla="*/ 167649 w 272935"/>
                  <a:gd name="connsiteY104" fmla="*/ 146591 h 184656"/>
                  <a:gd name="connsiteX105" fmla="*/ 168459 w 272935"/>
                  <a:gd name="connsiteY105" fmla="*/ 132823 h 184656"/>
                  <a:gd name="connsiteX106" fmla="*/ 170078 w 272935"/>
                  <a:gd name="connsiteY106" fmla="*/ 131608 h 184656"/>
                  <a:gd name="connsiteX107" fmla="*/ 168459 w 272935"/>
                  <a:gd name="connsiteY107" fmla="*/ 128774 h 184656"/>
                  <a:gd name="connsiteX108" fmla="*/ 171698 w 272935"/>
                  <a:gd name="connsiteY108" fmla="*/ 117840 h 184656"/>
                  <a:gd name="connsiteX109" fmla="*/ 183037 w 272935"/>
                  <a:gd name="connsiteY109" fmla="*/ 121080 h 184656"/>
                  <a:gd name="connsiteX110" fmla="*/ 180607 w 272935"/>
                  <a:gd name="connsiteY110" fmla="*/ 148616 h 184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272935" h="184656">
                    <a:moveTo>
                      <a:pt x="272936" y="41710"/>
                    </a:moveTo>
                    <a:cubicBezTo>
                      <a:pt x="268481" y="49809"/>
                      <a:pt x="262002" y="56288"/>
                      <a:pt x="254308" y="57503"/>
                    </a:cubicBezTo>
                    <a:cubicBezTo>
                      <a:pt x="255928" y="63172"/>
                      <a:pt x="255928" y="69651"/>
                      <a:pt x="253498" y="75320"/>
                    </a:cubicBezTo>
                    <a:cubicBezTo>
                      <a:pt x="253498" y="75320"/>
                      <a:pt x="253498" y="75725"/>
                      <a:pt x="253498" y="76130"/>
                    </a:cubicBezTo>
                    <a:cubicBezTo>
                      <a:pt x="253498" y="80990"/>
                      <a:pt x="249853" y="83824"/>
                      <a:pt x="245804" y="83824"/>
                    </a:cubicBezTo>
                    <a:cubicBezTo>
                      <a:pt x="245399" y="83824"/>
                      <a:pt x="244994" y="84229"/>
                      <a:pt x="244184" y="84634"/>
                    </a:cubicBezTo>
                    <a:cubicBezTo>
                      <a:pt x="238920" y="86659"/>
                      <a:pt x="231226" y="83824"/>
                      <a:pt x="232036" y="77345"/>
                    </a:cubicBezTo>
                    <a:cubicBezTo>
                      <a:pt x="232846" y="72486"/>
                      <a:pt x="234465" y="68436"/>
                      <a:pt x="236895" y="64387"/>
                    </a:cubicBezTo>
                    <a:cubicBezTo>
                      <a:pt x="236895" y="64387"/>
                      <a:pt x="236895" y="64387"/>
                      <a:pt x="236895" y="63982"/>
                    </a:cubicBezTo>
                    <a:cubicBezTo>
                      <a:pt x="235275" y="63577"/>
                      <a:pt x="234061" y="62362"/>
                      <a:pt x="232846" y="61147"/>
                    </a:cubicBezTo>
                    <a:cubicBezTo>
                      <a:pt x="231631" y="64792"/>
                      <a:pt x="229606" y="68031"/>
                      <a:pt x="227176" y="70866"/>
                    </a:cubicBezTo>
                    <a:cubicBezTo>
                      <a:pt x="228796" y="72891"/>
                      <a:pt x="229606" y="76130"/>
                      <a:pt x="229606" y="78560"/>
                    </a:cubicBezTo>
                    <a:cubicBezTo>
                      <a:pt x="229606" y="86254"/>
                      <a:pt x="224747" y="92328"/>
                      <a:pt x="217862" y="94353"/>
                    </a:cubicBezTo>
                    <a:cubicBezTo>
                      <a:pt x="219482" y="96783"/>
                      <a:pt x="220292" y="99617"/>
                      <a:pt x="220697" y="102452"/>
                    </a:cubicBezTo>
                    <a:cubicBezTo>
                      <a:pt x="221507" y="111361"/>
                      <a:pt x="215028" y="120675"/>
                      <a:pt x="206524" y="123104"/>
                    </a:cubicBezTo>
                    <a:cubicBezTo>
                      <a:pt x="199235" y="125129"/>
                      <a:pt x="188301" y="120675"/>
                      <a:pt x="189516" y="112576"/>
                    </a:cubicBezTo>
                    <a:cubicBezTo>
                      <a:pt x="187086" y="110551"/>
                      <a:pt x="185872" y="107716"/>
                      <a:pt x="185062" y="104882"/>
                    </a:cubicBezTo>
                    <a:cubicBezTo>
                      <a:pt x="184657" y="104072"/>
                      <a:pt x="184252" y="103262"/>
                      <a:pt x="183847" y="102452"/>
                    </a:cubicBezTo>
                    <a:cubicBezTo>
                      <a:pt x="182227" y="106906"/>
                      <a:pt x="179797" y="110551"/>
                      <a:pt x="176153" y="112171"/>
                    </a:cubicBezTo>
                    <a:cubicBezTo>
                      <a:pt x="164409" y="117435"/>
                      <a:pt x="155905" y="106097"/>
                      <a:pt x="155095" y="95163"/>
                    </a:cubicBezTo>
                    <a:cubicBezTo>
                      <a:pt x="155095" y="92733"/>
                      <a:pt x="155095" y="89899"/>
                      <a:pt x="155095" y="87064"/>
                    </a:cubicBezTo>
                    <a:lnTo>
                      <a:pt x="155095" y="87064"/>
                    </a:lnTo>
                    <a:cubicBezTo>
                      <a:pt x="155095" y="85039"/>
                      <a:pt x="155095" y="82609"/>
                      <a:pt x="155095" y="80180"/>
                    </a:cubicBezTo>
                    <a:cubicBezTo>
                      <a:pt x="154285" y="79775"/>
                      <a:pt x="153071" y="79370"/>
                      <a:pt x="152261" y="78560"/>
                    </a:cubicBezTo>
                    <a:cubicBezTo>
                      <a:pt x="151451" y="78155"/>
                      <a:pt x="151046" y="77750"/>
                      <a:pt x="150641" y="76940"/>
                    </a:cubicBezTo>
                    <a:cubicBezTo>
                      <a:pt x="148211" y="79775"/>
                      <a:pt x="145782" y="82205"/>
                      <a:pt x="142947" y="83419"/>
                    </a:cubicBezTo>
                    <a:cubicBezTo>
                      <a:pt x="134443" y="87064"/>
                      <a:pt x="126344" y="83015"/>
                      <a:pt x="123914" y="74916"/>
                    </a:cubicBezTo>
                    <a:cubicBezTo>
                      <a:pt x="122294" y="78965"/>
                      <a:pt x="119865" y="82205"/>
                      <a:pt x="116625" y="85039"/>
                    </a:cubicBezTo>
                    <a:cubicBezTo>
                      <a:pt x="116625" y="85039"/>
                      <a:pt x="116625" y="85039"/>
                      <a:pt x="116625" y="85444"/>
                    </a:cubicBezTo>
                    <a:cubicBezTo>
                      <a:pt x="117435" y="85444"/>
                      <a:pt x="117840" y="86254"/>
                      <a:pt x="118245" y="86659"/>
                    </a:cubicBezTo>
                    <a:cubicBezTo>
                      <a:pt x="120675" y="89899"/>
                      <a:pt x="122700" y="93948"/>
                      <a:pt x="123914" y="97998"/>
                    </a:cubicBezTo>
                    <a:cubicBezTo>
                      <a:pt x="123914" y="97188"/>
                      <a:pt x="124319" y="96378"/>
                      <a:pt x="124724" y="95568"/>
                    </a:cubicBezTo>
                    <a:cubicBezTo>
                      <a:pt x="127154" y="91923"/>
                      <a:pt x="132418" y="90304"/>
                      <a:pt x="136468" y="92733"/>
                    </a:cubicBezTo>
                    <a:cubicBezTo>
                      <a:pt x="140112" y="94758"/>
                      <a:pt x="144567" y="97593"/>
                      <a:pt x="144972" y="102047"/>
                    </a:cubicBezTo>
                    <a:cubicBezTo>
                      <a:pt x="145782" y="107311"/>
                      <a:pt x="143352" y="111361"/>
                      <a:pt x="139707" y="115005"/>
                    </a:cubicBezTo>
                    <a:cubicBezTo>
                      <a:pt x="136873" y="117840"/>
                      <a:pt x="130393" y="118245"/>
                      <a:pt x="127964" y="115005"/>
                    </a:cubicBezTo>
                    <a:cubicBezTo>
                      <a:pt x="126749" y="113791"/>
                      <a:pt x="125939" y="112171"/>
                      <a:pt x="125534" y="110551"/>
                    </a:cubicBezTo>
                    <a:cubicBezTo>
                      <a:pt x="124724" y="117840"/>
                      <a:pt x="121890" y="124319"/>
                      <a:pt x="116220" y="129584"/>
                    </a:cubicBezTo>
                    <a:cubicBezTo>
                      <a:pt x="112981" y="132823"/>
                      <a:pt x="107716" y="132418"/>
                      <a:pt x="104477" y="129584"/>
                    </a:cubicBezTo>
                    <a:cubicBezTo>
                      <a:pt x="96378" y="121484"/>
                      <a:pt x="92328" y="104072"/>
                      <a:pt x="96783" y="91923"/>
                    </a:cubicBezTo>
                    <a:cubicBezTo>
                      <a:pt x="95973" y="91923"/>
                      <a:pt x="95163" y="91923"/>
                      <a:pt x="94353" y="91923"/>
                    </a:cubicBezTo>
                    <a:cubicBezTo>
                      <a:pt x="90304" y="90708"/>
                      <a:pt x="85849" y="88684"/>
                      <a:pt x="83015" y="85849"/>
                    </a:cubicBezTo>
                    <a:cubicBezTo>
                      <a:pt x="76130" y="87874"/>
                      <a:pt x="69651" y="82205"/>
                      <a:pt x="68841" y="74106"/>
                    </a:cubicBezTo>
                    <a:cubicBezTo>
                      <a:pt x="68841" y="72891"/>
                      <a:pt x="68841" y="71271"/>
                      <a:pt x="68841" y="70056"/>
                    </a:cubicBezTo>
                    <a:cubicBezTo>
                      <a:pt x="68031" y="67626"/>
                      <a:pt x="67626" y="64792"/>
                      <a:pt x="67222" y="61957"/>
                    </a:cubicBezTo>
                    <a:cubicBezTo>
                      <a:pt x="66412" y="67221"/>
                      <a:pt x="64387" y="72486"/>
                      <a:pt x="61147" y="76940"/>
                    </a:cubicBezTo>
                    <a:cubicBezTo>
                      <a:pt x="67222" y="84634"/>
                      <a:pt x="66817" y="97188"/>
                      <a:pt x="58717" y="104477"/>
                    </a:cubicBezTo>
                    <a:cubicBezTo>
                      <a:pt x="56693" y="106097"/>
                      <a:pt x="53453" y="107311"/>
                      <a:pt x="50619" y="106097"/>
                    </a:cubicBezTo>
                    <a:cubicBezTo>
                      <a:pt x="42520" y="102857"/>
                      <a:pt x="38875" y="95973"/>
                      <a:pt x="38470" y="89089"/>
                    </a:cubicBezTo>
                    <a:cubicBezTo>
                      <a:pt x="38470" y="87469"/>
                      <a:pt x="38065" y="85444"/>
                      <a:pt x="38470" y="83824"/>
                    </a:cubicBezTo>
                    <a:cubicBezTo>
                      <a:pt x="38470" y="83015"/>
                      <a:pt x="38470" y="81800"/>
                      <a:pt x="39280" y="80990"/>
                    </a:cubicBezTo>
                    <a:cubicBezTo>
                      <a:pt x="36040" y="78155"/>
                      <a:pt x="34421" y="74106"/>
                      <a:pt x="34825" y="68841"/>
                    </a:cubicBezTo>
                    <a:cubicBezTo>
                      <a:pt x="34825" y="68841"/>
                      <a:pt x="34825" y="68841"/>
                      <a:pt x="34825" y="68436"/>
                    </a:cubicBezTo>
                    <a:cubicBezTo>
                      <a:pt x="34016" y="67221"/>
                      <a:pt x="33206" y="66007"/>
                      <a:pt x="33206" y="64792"/>
                    </a:cubicBezTo>
                    <a:lnTo>
                      <a:pt x="33206" y="63982"/>
                    </a:lnTo>
                    <a:cubicBezTo>
                      <a:pt x="31586" y="66412"/>
                      <a:pt x="29156" y="68436"/>
                      <a:pt x="25512" y="69651"/>
                    </a:cubicBezTo>
                    <a:cubicBezTo>
                      <a:pt x="20652" y="70866"/>
                      <a:pt x="14578" y="66412"/>
                      <a:pt x="15388" y="61147"/>
                    </a:cubicBezTo>
                    <a:cubicBezTo>
                      <a:pt x="15388" y="59527"/>
                      <a:pt x="15793" y="57908"/>
                      <a:pt x="16603" y="56288"/>
                    </a:cubicBezTo>
                    <a:cubicBezTo>
                      <a:pt x="16603" y="55478"/>
                      <a:pt x="17818" y="51833"/>
                      <a:pt x="17008" y="55478"/>
                    </a:cubicBezTo>
                    <a:cubicBezTo>
                      <a:pt x="17008" y="53453"/>
                      <a:pt x="17818" y="51428"/>
                      <a:pt x="19438" y="49809"/>
                    </a:cubicBezTo>
                    <a:cubicBezTo>
                      <a:pt x="21057" y="48189"/>
                      <a:pt x="23082" y="47379"/>
                      <a:pt x="25512" y="47379"/>
                    </a:cubicBezTo>
                    <a:cubicBezTo>
                      <a:pt x="27536" y="47379"/>
                      <a:pt x="29966" y="48594"/>
                      <a:pt x="31181" y="49809"/>
                    </a:cubicBezTo>
                    <a:cubicBezTo>
                      <a:pt x="31181" y="49809"/>
                      <a:pt x="31991" y="50618"/>
                      <a:pt x="31991" y="51024"/>
                    </a:cubicBezTo>
                    <a:cubicBezTo>
                      <a:pt x="32801" y="51833"/>
                      <a:pt x="33611" y="52643"/>
                      <a:pt x="34016" y="53858"/>
                    </a:cubicBezTo>
                    <a:cubicBezTo>
                      <a:pt x="35231" y="50214"/>
                      <a:pt x="37660" y="46974"/>
                      <a:pt x="40495" y="44544"/>
                    </a:cubicBezTo>
                    <a:cubicBezTo>
                      <a:pt x="43330" y="42520"/>
                      <a:pt x="46164" y="41305"/>
                      <a:pt x="49404" y="40900"/>
                    </a:cubicBezTo>
                    <a:cubicBezTo>
                      <a:pt x="49404" y="38875"/>
                      <a:pt x="49404" y="36445"/>
                      <a:pt x="49404" y="34421"/>
                    </a:cubicBezTo>
                    <a:cubicBezTo>
                      <a:pt x="49404" y="34421"/>
                      <a:pt x="48999" y="33611"/>
                      <a:pt x="48594" y="33206"/>
                    </a:cubicBezTo>
                    <a:cubicBezTo>
                      <a:pt x="46164" y="28346"/>
                      <a:pt x="42925" y="28751"/>
                      <a:pt x="38470" y="29966"/>
                    </a:cubicBezTo>
                    <a:cubicBezTo>
                      <a:pt x="37660" y="32801"/>
                      <a:pt x="36445" y="34826"/>
                      <a:pt x="34825" y="37255"/>
                    </a:cubicBezTo>
                    <a:cubicBezTo>
                      <a:pt x="32801" y="40090"/>
                      <a:pt x="28751" y="42115"/>
                      <a:pt x="25512" y="40900"/>
                    </a:cubicBezTo>
                    <a:cubicBezTo>
                      <a:pt x="14983" y="36850"/>
                      <a:pt x="8504" y="23082"/>
                      <a:pt x="7694" y="9719"/>
                    </a:cubicBezTo>
                    <a:cubicBezTo>
                      <a:pt x="7289" y="6479"/>
                      <a:pt x="7289" y="3240"/>
                      <a:pt x="7694" y="0"/>
                    </a:cubicBezTo>
                    <a:cubicBezTo>
                      <a:pt x="2430" y="8909"/>
                      <a:pt x="810" y="21057"/>
                      <a:pt x="0" y="31181"/>
                    </a:cubicBezTo>
                    <a:cubicBezTo>
                      <a:pt x="3645" y="68031"/>
                      <a:pt x="6884" y="105287"/>
                      <a:pt x="31991" y="134848"/>
                    </a:cubicBezTo>
                    <a:cubicBezTo>
                      <a:pt x="42925" y="147806"/>
                      <a:pt x="56288" y="158335"/>
                      <a:pt x="70866" y="166839"/>
                    </a:cubicBezTo>
                    <a:cubicBezTo>
                      <a:pt x="78155" y="170888"/>
                      <a:pt x="85849" y="174128"/>
                      <a:pt x="93543" y="177367"/>
                    </a:cubicBezTo>
                    <a:cubicBezTo>
                      <a:pt x="102452" y="181012"/>
                      <a:pt x="112576" y="184657"/>
                      <a:pt x="121890" y="181012"/>
                    </a:cubicBezTo>
                    <a:cubicBezTo>
                      <a:pt x="122700" y="181012"/>
                      <a:pt x="123509" y="181012"/>
                      <a:pt x="124319" y="181417"/>
                    </a:cubicBezTo>
                    <a:cubicBezTo>
                      <a:pt x="128369" y="185466"/>
                      <a:pt x="131608" y="184252"/>
                      <a:pt x="136063" y="184657"/>
                    </a:cubicBezTo>
                    <a:cubicBezTo>
                      <a:pt x="136063" y="184657"/>
                      <a:pt x="136063" y="184657"/>
                      <a:pt x="136063" y="184657"/>
                    </a:cubicBezTo>
                    <a:cubicBezTo>
                      <a:pt x="147806" y="184252"/>
                      <a:pt x="159955" y="183037"/>
                      <a:pt x="171293" y="179797"/>
                    </a:cubicBezTo>
                    <a:cubicBezTo>
                      <a:pt x="193161" y="174128"/>
                      <a:pt x="213003" y="162789"/>
                      <a:pt x="228796" y="146591"/>
                    </a:cubicBezTo>
                    <a:cubicBezTo>
                      <a:pt x="255523" y="117840"/>
                      <a:pt x="268076" y="80180"/>
                      <a:pt x="271316" y="42115"/>
                    </a:cubicBezTo>
                    <a:close/>
                    <a:moveTo>
                      <a:pt x="83419" y="127154"/>
                    </a:moveTo>
                    <a:cubicBezTo>
                      <a:pt x="81800" y="131203"/>
                      <a:pt x="75725" y="132013"/>
                      <a:pt x="72081" y="129989"/>
                    </a:cubicBezTo>
                    <a:cubicBezTo>
                      <a:pt x="65197" y="125939"/>
                      <a:pt x="63172" y="118245"/>
                      <a:pt x="65602" y="110956"/>
                    </a:cubicBezTo>
                    <a:cubicBezTo>
                      <a:pt x="65602" y="110956"/>
                      <a:pt x="65602" y="110551"/>
                      <a:pt x="65602" y="110146"/>
                    </a:cubicBezTo>
                    <a:cubicBezTo>
                      <a:pt x="65197" y="107311"/>
                      <a:pt x="65602" y="104882"/>
                      <a:pt x="68031" y="102857"/>
                    </a:cubicBezTo>
                    <a:cubicBezTo>
                      <a:pt x="70866" y="100022"/>
                      <a:pt x="76940" y="99617"/>
                      <a:pt x="79775" y="102857"/>
                    </a:cubicBezTo>
                    <a:cubicBezTo>
                      <a:pt x="85444" y="110146"/>
                      <a:pt x="87469" y="118650"/>
                      <a:pt x="83015" y="126749"/>
                    </a:cubicBezTo>
                    <a:close/>
                    <a:moveTo>
                      <a:pt x="149831" y="149831"/>
                    </a:moveTo>
                    <a:cubicBezTo>
                      <a:pt x="149021" y="152666"/>
                      <a:pt x="146996" y="154690"/>
                      <a:pt x="144567" y="155095"/>
                    </a:cubicBezTo>
                    <a:cubicBezTo>
                      <a:pt x="143757" y="156310"/>
                      <a:pt x="142542" y="157525"/>
                      <a:pt x="141327" y="158335"/>
                    </a:cubicBezTo>
                    <a:cubicBezTo>
                      <a:pt x="138897" y="160765"/>
                      <a:pt x="134443" y="161574"/>
                      <a:pt x="131203" y="159550"/>
                    </a:cubicBezTo>
                    <a:cubicBezTo>
                      <a:pt x="126749" y="156310"/>
                      <a:pt x="123104" y="151046"/>
                      <a:pt x="123104" y="145376"/>
                    </a:cubicBezTo>
                    <a:cubicBezTo>
                      <a:pt x="123104" y="142947"/>
                      <a:pt x="124319" y="140922"/>
                      <a:pt x="125939" y="139707"/>
                    </a:cubicBezTo>
                    <a:cubicBezTo>
                      <a:pt x="127154" y="135658"/>
                      <a:pt x="129989" y="132013"/>
                      <a:pt x="134038" y="129989"/>
                    </a:cubicBezTo>
                    <a:cubicBezTo>
                      <a:pt x="140112" y="126749"/>
                      <a:pt x="149021" y="129179"/>
                      <a:pt x="149021" y="137683"/>
                    </a:cubicBezTo>
                    <a:cubicBezTo>
                      <a:pt x="149021" y="134443"/>
                      <a:pt x="149021" y="140517"/>
                      <a:pt x="149021" y="139707"/>
                    </a:cubicBezTo>
                    <a:cubicBezTo>
                      <a:pt x="149021" y="140517"/>
                      <a:pt x="149021" y="141732"/>
                      <a:pt x="149021" y="142542"/>
                    </a:cubicBezTo>
                    <a:cubicBezTo>
                      <a:pt x="149021" y="143352"/>
                      <a:pt x="149021" y="144162"/>
                      <a:pt x="149021" y="144567"/>
                    </a:cubicBezTo>
                    <a:cubicBezTo>
                      <a:pt x="149831" y="146186"/>
                      <a:pt x="149831" y="148211"/>
                      <a:pt x="149021" y="149831"/>
                    </a:cubicBezTo>
                    <a:close/>
                    <a:moveTo>
                      <a:pt x="180607" y="148616"/>
                    </a:moveTo>
                    <a:cubicBezTo>
                      <a:pt x="176558" y="152261"/>
                      <a:pt x="170078" y="151451"/>
                      <a:pt x="167649" y="146591"/>
                    </a:cubicBezTo>
                    <a:cubicBezTo>
                      <a:pt x="165624" y="142137"/>
                      <a:pt x="164409" y="136468"/>
                      <a:pt x="168459" y="132823"/>
                    </a:cubicBezTo>
                    <a:cubicBezTo>
                      <a:pt x="168864" y="132418"/>
                      <a:pt x="169269" y="132013"/>
                      <a:pt x="170078" y="131608"/>
                    </a:cubicBezTo>
                    <a:cubicBezTo>
                      <a:pt x="170078" y="130798"/>
                      <a:pt x="169269" y="129584"/>
                      <a:pt x="168459" y="128774"/>
                    </a:cubicBezTo>
                    <a:cubicBezTo>
                      <a:pt x="166029" y="125129"/>
                      <a:pt x="168459" y="119460"/>
                      <a:pt x="171698" y="117840"/>
                    </a:cubicBezTo>
                    <a:cubicBezTo>
                      <a:pt x="176153" y="115410"/>
                      <a:pt x="180607" y="117840"/>
                      <a:pt x="183037" y="121080"/>
                    </a:cubicBezTo>
                    <a:cubicBezTo>
                      <a:pt x="188706" y="129584"/>
                      <a:pt x="188706" y="141327"/>
                      <a:pt x="180607" y="148616"/>
                    </a:cubicBezTo>
                    <a:close/>
                  </a:path>
                </a:pathLst>
              </a:custGeom>
              <a:solidFill>
                <a:srgbClr val="56371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46" name="شكل حر: شكل 3245">
                <a:extLst>
                  <a:ext uri="{FF2B5EF4-FFF2-40B4-BE49-F238E27FC236}">
                    <a16:creationId xmlns:a16="http://schemas.microsoft.com/office/drawing/2014/main" id="{9D147FC6-A2EE-2A0D-7F3E-DAE013DBAD96}"/>
                  </a:ext>
                </a:extLst>
              </p:cNvPr>
              <p:cNvSpPr/>
              <p:nvPr/>
            </p:nvSpPr>
            <p:spPr>
              <a:xfrm>
                <a:off x="6398901" y="2867867"/>
                <a:ext cx="278764" cy="580344"/>
              </a:xfrm>
              <a:custGeom>
                <a:avLst/>
                <a:gdLst>
                  <a:gd name="connsiteX0" fmla="*/ 278605 w 278764"/>
                  <a:gd name="connsiteY0" fmla="*/ 408872 h 580344"/>
                  <a:gd name="connsiteX1" fmla="*/ 277390 w 278764"/>
                  <a:gd name="connsiteY1" fmla="*/ 405227 h 580344"/>
                  <a:gd name="connsiteX2" fmla="*/ 265242 w 278764"/>
                  <a:gd name="connsiteY2" fmla="*/ 405227 h 580344"/>
                  <a:gd name="connsiteX3" fmla="*/ 261192 w 278764"/>
                  <a:gd name="connsiteY3" fmla="*/ 384575 h 580344"/>
                  <a:gd name="connsiteX4" fmla="*/ 259572 w 278764"/>
                  <a:gd name="connsiteY4" fmla="*/ 364732 h 580344"/>
                  <a:gd name="connsiteX5" fmla="*/ 257143 w 278764"/>
                  <a:gd name="connsiteY5" fmla="*/ 320188 h 580344"/>
                  <a:gd name="connsiteX6" fmla="*/ 250259 w 278764"/>
                  <a:gd name="connsiteY6" fmla="*/ 228264 h 580344"/>
                  <a:gd name="connsiteX7" fmla="*/ 249449 w 278764"/>
                  <a:gd name="connsiteY7" fmla="*/ 58186 h 580344"/>
                  <a:gd name="connsiteX8" fmla="*/ 251473 w 278764"/>
                  <a:gd name="connsiteY8" fmla="*/ 56971 h 580344"/>
                  <a:gd name="connsiteX9" fmla="*/ 253498 w 278764"/>
                  <a:gd name="connsiteY9" fmla="*/ 25385 h 580344"/>
                  <a:gd name="connsiteX10" fmla="*/ 238110 w 278764"/>
                  <a:gd name="connsiteY10" fmla="*/ 9187 h 580344"/>
                  <a:gd name="connsiteX11" fmla="*/ 183037 w 278764"/>
                  <a:gd name="connsiteY11" fmla="*/ 278 h 580344"/>
                  <a:gd name="connsiteX12" fmla="*/ 115006 w 278764"/>
                  <a:gd name="connsiteY12" fmla="*/ 22551 h 580344"/>
                  <a:gd name="connsiteX13" fmla="*/ 115006 w 278764"/>
                  <a:gd name="connsiteY13" fmla="*/ 22551 h 580344"/>
                  <a:gd name="connsiteX14" fmla="*/ 110551 w 278764"/>
                  <a:gd name="connsiteY14" fmla="*/ 118523 h 580344"/>
                  <a:gd name="connsiteX15" fmla="*/ 86254 w 278764"/>
                  <a:gd name="connsiteY15" fmla="*/ 221380 h 580344"/>
                  <a:gd name="connsiteX16" fmla="*/ 48189 w 278764"/>
                  <a:gd name="connsiteY16" fmla="*/ 314923 h 580344"/>
                  <a:gd name="connsiteX17" fmla="*/ 29966 w 278764"/>
                  <a:gd name="connsiteY17" fmla="*/ 353394 h 580344"/>
                  <a:gd name="connsiteX18" fmla="*/ 22272 w 278764"/>
                  <a:gd name="connsiteY18" fmla="*/ 383360 h 580344"/>
                  <a:gd name="connsiteX19" fmla="*/ 7289 w 278764"/>
                  <a:gd name="connsiteY19" fmla="*/ 387814 h 580344"/>
                  <a:gd name="connsiteX20" fmla="*/ 0 w 278764"/>
                  <a:gd name="connsiteY20" fmla="*/ 425879 h 580344"/>
                  <a:gd name="connsiteX21" fmla="*/ 810 w 278764"/>
                  <a:gd name="connsiteY21" fmla="*/ 426689 h 580344"/>
                  <a:gd name="connsiteX22" fmla="*/ 9314 w 278764"/>
                  <a:gd name="connsiteY22" fmla="*/ 494316 h 580344"/>
                  <a:gd name="connsiteX23" fmla="*/ 42925 w 278764"/>
                  <a:gd name="connsiteY23" fmla="*/ 544529 h 580344"/>
                  <a:gd name="connsiteX24" fmla="*/ 96378 w 278764"/>
                  <a:gd name="connsiteY24" fmla="*/ 576520 h 580344"/>
                  <a:gd name="connsiteX25" fmla="*/ 117840 w 278764"/>
                  <a:gd name="connsiteY25" fmla="*/ 579760 h 580344"/>
                  <a:gd name="connsiteX26" fmla="*/ 128369 w 278764"/>
                  <a:gd name="connsiteY26" fmla="*/ 580165 h 580344"/>
                  <a:gd name="connsiteX27" fmla="*/ 128369 w 278764"/>
                  <a:gd name="connsiteY27" fmla="*/ 580165 h 580344"/>
                  <a:gd name="connsiteX28" fmla="*/ 133633 w 278764"/>
                  <a:gd name="connsiteY28" fmla="*/ 580165 h 580344"/>
                  <a:gd name="connsiteX29" fmla="*/ 232846 w 278764"/>
                  <a:gd name="connsiteY29" fmla="*/ 541695 h 580344"/>
                  <a:gd name="connsiteX30" fmla="*/ 277795 w 278764"/>
                  <a:gd name="connsiteY30" fmla="*/ 408872 h 580344"/>
                  <a:gd name="connsiteX31" fmla="*/ 26727 w 278764"/>
                  <a:gd name="connsiteY31" fmla="*/ 384980 h 580344"/>
                  <a:gd name="connsiteX32" fmla="*/ 40495 w 278764"/>
                  <a:gd name="connsiteY32" fmla="*/ 344485 h 580344"/>
                  <a:gd name="connsiteX33" fmla="*/ 58718 w 278764"/>
                  <a:gd name="connsiteY33" fmla="*/ 305610 h 580344"/>
                  <a:gd name="connsiteX34" fmla="*/ 94353 w 278764"/>
                  <a:gd name="connsiteY34" fmla="*/ 215711 h 580344"/>
                  <a:gd name="connsiteX35" fmla="*/ 117840 w 278764"/>
                  <a:gd name="connsiteY35" fmla="*/ 15262 h 580344"/>
                  <a:gd name="connsiteX36" fmla="*/ 183847 w 278764"/>
                  <a:gd name="connsiteY36" fmla="*/ 5138 h 580344"/>
                  <a:gd name="connsiteX37" fmla="*/ 232036 w 278764"/>
                  <a:gd name="connsiteY37" fmla="*/ 11617 h 580344"/>
                  <a:gd name="connsiteX38" fmla="*/ 248234 w 278764"/>
                  <a:gd name="connsiteY38" fmla="*/ 24170 h 580344"/>
                  <a:gd name="connsiteX39" fmla="*/ 249854 w 278764"/>
                  <a:gd name="connsiteY39" fmla="*/ 46443 h 580344"/>
                  <a:gd name="connsiteX40" fmla="*/ 249854 w 278764"/>
                  <a:gd name="connsiteY40" fmla="*/ 41178 h 580344"/>
                  <a:gd name="connsiteX41" fmla="*/ 248639 w 278764"/>
                  <a:gd name="connsiteY41" fmla="*/ 41178 h 580344"/>
                  <a:gd name="connsiteX42" fmla="*/ 245804 w 278764"/>
                  <a:gd name="connsiteY42" fmla="*/ 225430 h 580344"/>
                  <a:gd name="connsiteX43" fmla="*/ 252688 w 278764"/>
                  <a:gd name="connsiteY43" fmla="*/ 322618 h 580344"/>
                  <a:gd name="connsiteX44" fmla="*/ 255118 w 278764"/>
                  <a:gd name="connsiteY44" fmla="*/ 367162 h 580344"/>
                  <a:gd name="connsiteX45" fmla="*/ 262407 w 278764"/>
                  <a:gd name="connsiteY45" fmla="*/ 407252 h 580344"/>
                  <a:gd name="connsiteX46" fmla="*/ 248234 w 278764"/>
                  <a:gd name="connsiteY46" fmla="*/ 423855 h 580344"/>
                  <a:gd name="connsiteX47" fmla="*/ 231631 w 278764"/>
                  <a:gd name="connsiteY47" fmla="*/ 423450 h 580344"/>
                  <a:gd name="connsiteX48" fmla="*/ 221912 w 278764"/>
                  <a:gd name="connsiteY48" fmla="*/ 449366 h 580344"/>
                  <a:gd name="connsiteX49" fmla="*/ 213408 w 278764"/>
                  <a:gd name="connsiteY49" fmla="*/ 462730 h 580344"/>
                  <a:gd name="connsiteX50" fmla="*/ 206119 w 278764"/>
                  <a:gd name="connsiteY50" fmla="*/ 456655 h 580344"/>
                  <a:gd name="connsiteX51" fmla="*/ 181822 w 278764"/>
                  <a:gd name="connsiteY51" fmla="*/ 442077 h 580344"/>
                  <a:gd name="connsiteX52" fmla="*/ 164814 w 278764"/>
                  <a:gd name="connsiteY52" fmla="*/ 455441 h 580344"/>
                  <a:gd name="connsiteX53" fmla="*/ 154286 w 278764"/>
                  <a:gd name="connsiteY53" fmla="*/ 445722 h 580344"/>
                  <a:gd name="connsiteX54" fmla="*/ 144162 w 278764"/>
                  <a:gd name="connsiteY54" fmla="*/ 436408 h 580344"/>
                  <a:gd name="connsiteX55" fmla="*/ 135253 w 278764"/>
                  <a:gd name="connsiteY55" fmla="*/ 441672 h 580344"/>
                  <a:gd name="connsiteX56" fmla="*/ 123105 w 278764"/>
                  <a:gd name="connsiteY56" fmla="*/ 459085 h 580344"/>
                  <a:gd name="connsiteX57" fmla="*/ 108526 w 278764"/>
                  <a:gd name="connsiteY57" fmla="*/ 465969 h 580344"/>
                  <a:gd name="connsiteX58" fmla="*/ 96783 w 278764"/>
                  <a:gd name="connsiteY58" fmla="*/ 454631 h 580344"/>
                  <a:gd name="connsiteX59" fmla="*/ 83015 w 278764"/>
                  <a:gd name="connsiteY59" fmla="*/ 423045 h 580344"/>
                  <a:gd name="connsiteX60" fmla="*/ 72891 w 278764"/>
                  <a:gd name="connsiteY60" fmla="*/ 409276 h 580344"/>
                  <a:gd name="connsiteX61" fmla="*/ 60337 w 278764"/>
                  <a:gd name="connsiteY61" fmla="*/ 403607 h 580344"/>
                  <a:gd name="connsiteX62" fmla="*/ 55478 w 278764"/>
                  <a:gd name="connsiteY62" fmla="*/ 407252 h 580344"/>
                  <a:gd name="connsiteX63" fmla="*/ 40090 w 278764"/>
                  <a:gd name="connsiteY63" fmla="*/ 408062 h 580344"/>
                  <a:gd name="connsiteX64" fmla="*/ 38470 w 278764"/>
                  <a:gd name="connsiteY64" fmla="*/ 401582 h 580344"/>
                  <a:gd name="connsiteX65" fmla="*/ 34826 w 278764"/>
                  <a:gd name="connsiteY65" fmla="*/ 392674 h 580344"/>
                  <a:gd name="connsiteX66" fmla="*/ 27537 w 278764"/>
                  <a:gd name="connsiteY66" fmla="*/ 385385 h 580344"/>
                  <a:gd name="connsiteX67" fmla="*/ 27537 w 278764"/>
                  <a:gd name="connsiteY67" fmla="*/ 384575 h 580344"/>
                  <a:gd name="connsiteX68" fmla="*/ 231226 w 278764"/>
                  <a:gd name="connsiteY68" fmla="*/ 539265 h 580344"/>
                  <a:gd name="connsiteX69" fmla="*/ 173723 w 278764"/>
                  <a:gd name="connsiteY69" fmla="*/ 572471 h 580344"/>
                  <a:gd name="connsiteX70" fmla="*/ 138493 w 278764"/>
                  <a:gd name="connsiteY70" fmla="*/ 577330 h 580344"/>
                  <a:gd name="connsiteX71" fmla="*/ 138493 w 278764"/>
                  <a:gd name="connsiteY71" fmla="*/ 577330 h 580344"/>
                  <a:gd name="connsiteX72" fmla="*/ 126749 w 278764"/>
                  <a:gd name="connsiteY72" fmla="*/ 574091 h 580344"/>
                  <a:gd name="connsiteX73" fmla="*/ 124319 w 278764"/>
                  <a:gd name="connsiteY73" fmla="*/ 573686 h 580344"/>
                  <a:gd name="connsiteX74" fmla="*/ 95973 w 278764"/>
                  <a:gd name="connsiteY74" fmla="*/ 570041 h 580344"/>
                  <a:gd name="connsiteX75" fmla="*/ 73296 w 278764"/>
                  <a:gd name="connsiteY75" fmla="*/ 559512 h 580344"/>
                  <a:gd name="connsiteX76" fmla="*/ 34421 w 278764"/>
                  <a:gd name="connsiteY76" fmla="*/ 527521 h 580344"/>
                  <a:gd name="connsiteX77" fmla="*/ 2430 w 278764"/>
                  <a:gd name="connsiteY77" fmla="*/ 423855 h 580344"/>
                  <a:gd name="connsiteX78" fmla="*/ 12148 w 278764"/>
                  <a:gd name="connsiteY78" fmla="*/ 389839 h 580344"/>
                  <a:gd name="connsiteX79" fmla="*/ 30776 w 278764"/>
                  <a:gd name="connsiteY79" fmla="*/ 397533 h 580344"/>
                  <a:gd name="connsiteX80" fmla="*/ 33611 w 278764"/>
                  <a:gd name="connsiteY80" fmla="*/ 410491 h 580344"/>
                  <a:gd name="connsiteX81" fmla="*/ 46164 w 278764"/>
                  <a:gd name="connsiteY81" fmla="*/ 414541 h 580344"/>
                  <a:gd name="connsiteX82" fmla="*/ 58718 w 278764"/>
                  <a:gd name="connsiteY82" fmla="*/ 410086 h 580344"/>
                  <a:gd name="connsiteX83" fmla="*/ 82205 w 278764"/>
                  <a:gd name="connsiteY83" fmla="*/ 432763 h 580344"/>
                  <a:gd name="connsiteX84" fmla="*/ 115006 w 278764"/>
                  <a:gd name="connsiteY84" fmla="*/ 470829 h 580344"/>
                  <a:gd name="connsiteX85" fmla="*/ 138898 w 278764"/>
                  <a:gd name="connsiteY85" fmla="*/ 444102 h 580344"/>
                  <a:gd name="connsiteX86" fmla="*/ 151856 w 278764"/>
                  <a:gd name="connsiteY86" fmla="*/ 450176 h 580344"/>
                  <a:gd name="connsiteX87" fmla="*/ 160360 w 278764"/>
                  <a:gd name="connsiteY87" fmla="*/ 459490 h 580344"/>
                  <a:gd name="connsiteX88" fmla="*/ 174533 w 278764"/>
                  <a:gd name="connsiteY88" fmla="*/ 454226 h 580344"/>
                  <a:gd name="connsiteX89" fmla="*/ 186682 w 278764"/>
                  <a:gd name="connsiteY89" fmla="*/ 446532 h 580344"/>
                  <a:gd name="connsiteX90" fmla="*/ 202880 w 278764"/>
                  <a:gd name="connsiteY90" fmla="*/ 462730 h 580344"/>
                  <a:gd name="connsiteX91" fmla="*/ 214623 w 278764"/>
                  <a:gd name="connsiteY91" fmla="*/ 467994 h 580344"/>
                  <a:gd name="connsiteX92" fmla="*/ 228796 w 278764"/>
                  <a:gd name="connsiteY92" fmla="*/ 442077 h 580344"/>
                  <a:gd name="connsiteX93" fmla="*/ 234466 w 278764"/>
                  <a:gd name="connsiteY93" fmla="*/ 428309 h 580344"/>
                  <a:gd name="connsiteX94" fmla="*/ 245804 w 278764"/>
                  <a:gd name="connsiteY94" fmla="*/ 430739 h 580344"/>
                  <a:gd name="connsiteX95" fmla="*/ 255118 w 278764"/>
                  <a:gd name="connsiteY95" fmla="*/ 432359 h 580344"/>
                  <a:gd name="connsiteX96" fmla="*/ 274151 w 278764"/>
                  <a:gd name="connsiteY96" fmla="*/ 410086 h 580344"/>
                  <a:gd name="connsiteX97" fmla="*/ 231226 w 278764"/>
                  <a:gd name="connsiteY97" fmla="*/ 540075 h 580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278764" h="580344">
                    <a:moveTo>
                      <a:pt x="278605" y="408872"/>
                    </a:moveTo>
                    <a:cubicBezTo>
                      <a:pt x="278605" y="408872"/>
                      <a:pt x="279415" y="406037"/>
                      <a:pt x="277390" y="405227"/>
                    </a:cubicBezTo>
                    <a:cubicBezTo>
                      <a:pt x="272936" y="403607"/>
                      <a:pt x="268886" y="404012"/>
                      <a:pt x="265242" y="405227"/>
                    </a:cubicBezTo>
                    <a:cubicBezTo>
                      <a:pt x="264027" y="398343"/>
                      <a:pt x="262002" y="391459"/>
                      <a:pt x="261192" y="384575"/>
                    </a:cubicBezTo>
                    <a:cubicBezTo>
                      <a:pt x="260382" y="378095"/>
                      <a:pt x="259977" y="371211"/>
                      <a:pt x="259572" y="364732"/>
                    </a:cubicBezTo>
                    <a:cubicBezTo>
                      <a:pt x="258762" y="349749"/>
                      <a:pt x="258358" y="335171"/>
                      <a:pt x="257143" y="320188"/>
                    </a:cubicBezTo>
                    <a:cubicBezTo>
                      <a:pt x="254713" y="289412"/>
                      <a:pt x="251878" y="259041"/>
                      <a:pt x="250259" y="228264"/>
                    </a:cubicBezTo>
                    <a:cubicBezTo>
                      <a:pt x="247424" y="171572"/>
                      <a:pt x="250259" y="114879"/>
                      <a:pt x="249449" y="58186"/>
                    </a:cubicBezTo>
                    <a:cubicBezTo>
                      <a:pt x="250259" y="58186"/>
                      <a:pt x="251068" y="58186"/>
                      <a:pt x="251473" y="56971"/>
                    </a:cubicBezTo>
                    <a:cubicBezTo>
                      <a:pt x="253093" y="46443"/>
                      <a:pt x="256738" y="35914"/>
                      <a:pt x="253498" y="25385"/>
                    </a:cubicBezTo>
                    <a:cubicBezTo>
                      <a:pt x="251068" y="18096"/>
                      <a:pt x="244994" y="12832"/>
                      <a:pt x="238110" y="9187"/>
                    </a:cubicBezTo>
                    <a:cubicBezTo>
                      <a:pt x="221912" y="683"/>
                      <a:pt x="201260" y="278"/>
                      <a:pt x="183037" y="278"/>
                    </a:cubicBezTo>
                    <a:cubicBezTo>
                      <a:pt x="170079" y="278"/>
                      <a:pt x="100427" y="-4176"/>
                      <a:pt x="115006" y="22551"/>
                    </a:cubicBezTo>
                    <a:lnTo>
                      <a:pt x="115006" y="22551"/>
                    </a:lnTo>
                    <a:cubicBezTo>
                      <a:pt x="115411" y="54542"/>
                      <a:pt x="115006" y="86532"/>
                      <a:pt x="110551" y="118523"/>
                    </a:cubicBezTo>
                    <a:cubicBezTo>
                      <a:pt x="105692" y="153349"/>
                      <a:pt x="97593" y="188175"/>
                      <a:pt x="86254" y="221380"/>
                    </a:cubicBezTo>
                    <a:cubicBezTo>
                      <a:pt x="75321" y="253371"/>
                      <a:pt x="61957" y="284147"/>
                      <a:pt x="48189" y="314923"/>
                    </a:cubicBezTo>
                    <a:cubicBezTo>
                      <a:pt x="42520" y="327882"/>
                      <a:pt x="35636" y="340435"/>
                      <a:pt x="29966" y="353394"/>
                    </a:cubicBezTo>
                    <a:cubicBezTo>
                      <a:pt x="25512" y="362707"/>
                      <a:pt x="21462" y="373236"/>
                      <a:pt x="22272" y="383360"/>
                    </a:cubicBezTo>
                    <a:cubicBezTo>
                      <a:pt x="17008" y="380930"/>
                      <a:pt x="11744" y="381740"/>
                      <a:pt x="7289" y="387814"/>
                    </a:cubicBezTo>
                    <a:cubicBezTo>
                      <a:pt x="405" y="398343"/>
                      <a:pt x="0" y="413731"/>
                      <a:pt x="0" y="425879"/>
                    </a:cubicBezTo>
                    <a:cubicBezTo>
                      <a:pt x="0" y="425879"/>
                      <a:pt x="0" y="426689"/>
                      <a:pt x="810" y="426689"/>
                    </a:cubicBezTo>
                    <a:cubicBezTo>
                      <a:pt x="810" y="449771"/>
                      <a:pt x="2025" y="472043"/>
                      <a:pt x="9314" y="494316"/>
                    </a:cubicBezTo>
                    <a:cubicBezTo>
                      <a:pt x="15793" y="513753"/>
                      <a:pt x="27941" y="530356"/>
                      <a:pt x="42925" y="544529"/>
                    </a:cubicBezTo>
                    <a:cubicBezTo>
                      <a:pt x="58313" y="558702"/>
                      <a:pt x="76940" y="568826"/>
                      <a:pt x="96378" y="576520"/>
                    </a:cubicBezTo>
                    <a:cubicBezTo>
                      <a:pt x="103262" y="578950"/>
                      <a:pt x="110551" y="581380"/>
                      <a:pt x="117840" y="579760"/>
                    </a:cubicBezTo>
                    <a:cubicBezTo>
                      <a:pt x="121485" y="579760"/>
                      <a:pt x="125129" y="580165"/>
                      <a:pt x="128369" y="580165"/>
                    </a:cubicBezTo>
                    <a:cubicBezTo>
                      <a:pt x="128369" y="580165"/>
                      <a:pt x="128369" y="580165"/>
                      <a:pt x="128369" y="580165"/>
                    </a:cubicBezTo>
                    <a:cubicBezTo>
                      <a:pt x="129989" y="580570"/>
                      <a:pt x="132013" y="580165"/>
                      <a:pt x="133633" y="580165"/>
                    </a:cubicBezTo>
                    <a:cubicBezTo>
                      <a:pt x="170484" y="579760"/>
                      <a:pt x="206119" y="569231"/>
                      <a:pt x="232846" y="541695"/>
                    </a:cubicBezTo>
                    <a:cubicBezTo>
                      <a:pt x="267671" y="506059"/>
                      <a:pt x="279010" y="457060"/>
                      <a:pt x="277795" y="408872"/>
                    </a:cubicBezTo>
                    <a:close/>
                    <a:moveTo>
                      <a:pt x="26727" y="384980"/>
                    </a:moveTo>
                    <a:cubicBezTo>
                      <a:pt x="27941" y="370401"/>
                      <a:pt x="34016" y="357443"/>
                      <a:pt x="40495" y="344485"/>
                    </a:cubicBezTo>
                    <a:cubicBezTo>
                      <a:pt x="46974" y="331526"/>
                      <a:pt x="52643" y="318568"/>
                      <a:pt x="58718" y="305610"/>
                    </a:cubicBezTo>
                    <a:cubicBezTo>
                      <a:pt x="71676" y="276048"/>
                      <a:pt x="84229" y="246487"/>
                      <a:pt x="94353" y="215711"/>
                    </a:cubicBezTo>
                    <a:cubicBezTo>
                      <a:pt x="115006" y="152134"/>
                      <a:pt x="125534" y="81673"/>
                      <a:pt x="117840" y="15262"/>
                    </a:cubicBezTo>
                    <a:cubicBezTo>
                      <a:pt x="123105" y="683"/>
                      <a:pt x="172508" y="5138"/>
                      <a:pt x="183847" y="5138"/>
                    </a:cubicBezTo>
                    <a:cubicBezTo>
                      <a:pt x="200045" y="5138"/>
                      <a:pt x="216648" y="6353"/>
                      <a:pt x="232036" y="11617"/>
                    </a:cubicBezTo>
                    <a:cubicBezTo>
                      <a:pt x="238515" y="14047"/>
                      <a:pt x="244589" y="18096"/>
                      <a:pt x="248234" y="24170"/>
                    </a:cubicBezTo>
                    <a:cubicBezTo>
                      <a:pt x="251878" y="30650"/>
                      <a:pt x="250663" y="38749"/>
                      <a:pt x="249854" y="46443"/>
                    </a:cubicBezTo>
                    <a:cubicBezTo>
                      <a:pt x="249854" y="44823"/>
                      <a:pt x="249854" y="43203"/>
                      <a:pt x="249854" y="41178"/>
                    </a:cubicBezTo>
                    <a:cubicBezTo>
                      <a:pt x="249854" y="40368"/>
                      <a:pt x="248639" y="40773"/>
                      <a:pt x="248639" y="41178"/>
                    </a:cubicBezTo>
                    <a:cubicBezTo>
                      <a:pt x="246614" y="102730"/>
                      <a:pt x="242969" y="164283"/>
                      <a:pt x="245804" y="225430"/>
                    </a:cubicBezTo>
                    <a:cubicBezTo>
                      <a:pt x="247019" y="257826"/>
                      <a:pt x="250259" y="290222"/>
                      <a:pt x="252688" y="322618"/>
                    </a:cubicBezTo>
                    <a:cubicBezTo>
                      <a:pt x="253903" y="337601"/>
                      <a:pt x="254308" y="352179"/>
                      <a:pt x="255118" y="367162"/>
                    </a:cubicBezTo>
                    <a:cubicBezTo>
                      <a:pt x="255928" y="379715"/>
                      <a:pt x="256333" y="395913"/>
                      <a:pt x="262407" y="407252"/>
                    </a:cubicBezTo>
                    <a:cubicBezTo>
                      <a:pt x="256738" y="411301"/>
                      <a:pt x="258358" y="433573"/>
                      <a:pt x="248234" y="423855"/>
                    </a:cubicBezTo>
                    <a:cubicBezTo>
                      <a:pt x="243374" y="418995"/>
                      <a:pt x="237300" y="416161"/>
                      <a:pt x="231631" y="423450"/>
                    </a:cubicBezTo>
                    <a:cubicBezTo>
                      <a:pt x="226367" y="430739"/>
                      <a:pt x="224747" y="440862"/>
                      <a:pt x="221912" y="449366"/>
                    </a:cubicBezTo>
                    <a:cubicBezTo>
                      <a:pt x="220292" y="454226"/>
                      <a:pt x="216648" y="458680"/>
                      <a:pt x="213408" y="462730"/>
                    </a:cubicBezTo>
                    <a:cubicBezTo>
                      <a:pt x="209764" y="466779"/>
                      <a:pt x="208144" y="459490"/>
                      <a:pt x="206119" y="456655"/>
                    </a:cubicBezTo>
                    <a:cubicBezTo>
                      <a:pt x="201260" y="449366"/>
                      <a:pt x="190731" y="437218"/>
                      <a:pt x="181822" y="442077"/>
                    </a:cubicBezTo>
                    <a:cubicBezTo>
                      <a:pt x="177368" y="444912"/>
                      <a:pt x="170079" y="455846"/>
                      <a:pt x="164814" y="455441"/>
                    </a:cubicBezTo>
                    <a:cubicBezTo>
                      <a:pt x="160765" y="455036"/>
                      <a:pt x="157120" y="448557"/>
                      <a:pt x="154286" y="445722"/>
                    </a:cubicBezTo>
                    <a:cubicBezTo>
                      <a:pt x="150236" y="442077"/>
                      <a:pt x="150236" y="437218"/>
                      <a:pt x="144162" y="436408"/>
                    </a:cubicBezTo>
                    <a:cubicBezTo>
                      <a:pt x="140112" y="435598"/>
                      <a:pt x="137278" y="438838"/>
                      <a:pt x="135253" y="441672"/>
                    </a:cubicBezTo>
                    <a:cubicBezTo>
                      <a:pt x="130799" y="447342"/>
                      <a:pt x="128369" y="453821"/>
                      <a:pt x="123105" y="459085"/>
                    </a:cubicBezTo>
                    <a:cubicBezTo>
                      <a:pt x="119055" y="462325"/>
                      <a:pt x="114196" y="466374"/>
                      <a:pt x="108526" y="465969"/>
                    </a:cubicBezTo>
                    <a:cubicBezTo>
                      <a:pt x="102857" y="465969"/>
                      <a:pt x="99213" y="458680"/>
                      <a:pt x="96783" y="454631"/>
                    </a:cubicBezTo>
                    <a:cubicBezTo>
                      <a:pt x="91519" y="444507"/>
                      <a:pt x="88279" y="433168"/>
                      <a:pt x="83015" y="423045"/>
                    </a:cubicBezTo>
                    <a:cubicBezTo>
                      <a:pt x="80180" y="417780"/>
                      <a:pt x="76940" y="413731"/>
                      <a:pt x="72891" y="409276"/>
                    </a:cubicBezTo>
                    <a:cubicBezTo>
                      <a:pt x="70056" y="406442"/>
                      <a:pt x="65197" y="401582"/>
                      <a:pt x="60337" y="403607"/>
                    </a:cubicBezTo>
                    <a:cubicBezTo>
                      <a:pt x="58718" y="404417"/>
                      <a:pt x="57098" y="406037"/>
                      <a:pt x="55478" y="407252"/>
                    </a:cubicBezTo>
                    <a:cubicBezTo>
                      <a:pt x="51429" y="410491"/>
                      <a:pt x="44544" y="409276"/>
                      <a:pt x="40090" y="408062"/>
                    </a:cubicBezTo>
                    <a:cubicBezTo>
                      <a:pt x="38065" y="407252"/>
                      <a:pt x="38470" y="403607"/>
                      <a:pt x="38470" y="401582"/>
                    </a:cubicBezTo>
                    <a:cubicBezTo>
                      <a:pt x="38470" y="398343"/>
                      <a:pt x="36850" y="395508"/>
                      <a:pt x="34826" y="392674"/>
                    </a:cubicBezTo>
                    <a:cubicBezTo>
                      <a:pt x="32801" y="389839"/>
                      <a:pt x="30371" y="387004"/>
                      <a:pt x="27537" y="385385"/>
                    </a:cubicBezTo>
                    <a:cubicBezTo>
                      <a:pt x="27537" y="385385"/>
                      <a:pt x="27537" y="384980"/>
                      <a:pt x="27537" y="384575"/>
                    </a:cubicBezTo>
                    <a:close/>
                    <a:moveTo>
                      <a:pt x="231226" y="539265"/>
                    </a:moveTo>
                    <a:cubicBezTo>
                      <a:pt x="215838" y="555868"/>
                      <a:pt x="195590" y="566801"/>
                      <a:pt x="173723" y="572471"/>
                    </a:cubicBezTo>
                    <a:cubicBezTo>
                      <a:pt x="161980" y="575710"/>
                      <a:pt x="150236" y="576925"/>
                      <a:pt x="138493" y="577330"/>
                    </a:cubicBezTo>
                    <a:cubicBezTo>
                      <a:pt x="138493" y="577330"/>
                      <a:pt x="138493" y="577330"/>
                      <a:pt x="138493" y="577330"/>
                    </a:cubicBezTo>
                    <a:cubicBezTo>
                      <a:pt x="134038" y="576925"/>
                      <a:pt x="130394" y="578140"/>
                      <a:pt x="126749" y="574091"/>
                    </a:cubicBezTo>
                    <a:cubicBezTo>
                      <a:pt x="126344" y="573281"/>
                      <a:pt x="125534" y="573281"/>
                      <a:pt x="124319" y="573686"/>
                    </a:cubicBezTo>
                    <a:cubicBezTo>
                      <a:pt x="115006" y="577330"/>
                      <a:pt x="104882" y="573686"/>
                      <a:pt x="95973" y="570041"/>
                    </a:cubicBezTo>
                    <a:cubicBezTo>
                      <a:pt x="88279" y="566801"/>
                      <a:pt x="80585" y="563562"/>
                      <a:pt x="73296" y="559512"/>
                    </a:cubicBezTo>
                    <a:cubicBezTo>
                      <a:pt x="58718" y="551008"/>
                      <a:pt x="45354" y="540480"/>
                      <a:pt x="34421" y="527521"/>
                    </a:cubicBezTo>
                    <a:cubicBezTo>
                      <a:pt x="9314" y="497960"/>
                      <a:pt x="6074" y="460705"/>
                      <a:pt x="2430" y="423855"/>
                    </a:cubicBezTo>
                    <a:cubicBezTo>
                      <a:pt x="3645" y="412516"/>
                      <a:pt x="4859" y="398748"/>
                      <a:pt x="12148" y="389839"/>
                    </a:cubicBezTo>
                    <a:cubicBezTo>
                      <a:pt x="18223" y="382145"/>
                      <a:pt x="27132" y="391864"/>
                      <a:pt x="30776" y="397533"/>
                    </a:cubicBezTo>
                    <a:cubicBezTo>
                      <a:pt x="33206" y="401582"/>
                      <a:pt x="31181" y="406847"/>
                      <a:pt x="33611" y="410491"/>
                    </a:cubicBezTo>
                    <a:cubicBezTo>
                      <a:pt x="36445" y="414541"/>
                      <a:pt x="41710" y="414136"/>
                      <a:pt x="46164" y="414541"/>
                    </a:cubicBezTo>
                    <a:cubicBezTo>
                      <a:pt x="51024" y="414541"/>
                      <a:pt x="55073" y="413326"/>
                      <a:pt x="58718" y="410086"/>
                    </a:cubicBezTo>
                    <a:cubicBezTo>
                      <a:pt x="67627" y="401987"/>
                      <a:pt x="79370" y="426284"/>
                      <a:pt x="82205" y="432763"/>
                    </a:cubicBezTo>
                    <a:cubicBezTo>
                      <a:pt x="87874" y="445722"/>
                      <a:pt x="94353" y="478118"/>
                      <a:pt x="115006" y="470829"/>
                    </a:cubicBezTo>
                    <a:cubicBezTo>
                      <a:pt x="127964" y="465969"/>
                      <a:pt x="131608" y="454631"/>
                      <a:pt x="138898" y="444102"/>
                    </a:cubicBezTo>
                    <a:cubicBezTo>
                      <a:pt x="144162" y="436408"/>
                      <a:pt x="148211" y="447342"/>
                      <a:pt x="151856" y="450176"/>
                    </a:cubicBezTo>
                    <a:cubicBezTo>
                      <a:pt x="153881" y="452201"/>
                      <a:pt x="157930" y="459085"/>
                      <a:pt x="160360" y="459490"/>
                    </a:cubicBezTo>
                    <a:cubicBezTo>
                      <a:pt x="164814" y="460300"/>
                      <a:pt x="166839" y="461515"/>
                      <a:pt x="174533" y="454226"/>
                    </a:cubicBezTo>
                    <a:cubicBezTo>
                      <a:pt x="177773" y="450986"/>
                      <a:pt x="181822" y="446127"/>
                      <a:pt x="186682" y="446532"/>
                    </a:cubicBezTo>
                    <a:cubicBezTo>
                      <a:pt x="193566" y="446532"/>
                      <a:pt x="200045" y="457060"/>
                      <a:pt x="202880" y="462730"/>
                    </a:cubicBezTo>
                    <a:cubicBezTo>
                      <a:pt x="205714" y="467994"/>
                      <a:pt x="208549" y="473258"/>
                      <a:pt x="214623" y="467994"/>
                    </a:cubicBezTo>
                    <a:cubicBezTo>
                      <a:pt x="222722" y="461110"/>
                      <a:pt x="225962" y="451391"/>
                      <a:pt x="228796" y="442077"/>
                    </a:cubicBezTo>
                    <a:cubicBezTo>
                      <a:pt x="230416" y="437218"/>
                      <a:pt x="231631" y="432763"/>
                      <a:pt x="234466" y="428309"/>
                    </a:cubicBezTo>
                    <a:cubicBezTo>
                      <a:pt x="238110" y="422640"/>
                      <a:pt x="242160" y="426284"/>
                      <a:pt x="245804" y="430739"/>
                    </a:cubicBezTo>
                    <a:cubicBezTo>
                      <a:pt x="246614" y="431954"/>
                      <a:pt x="249449" y="435598"/>
                      <a:pt x="255118" y="432359"/>
                    </a:cubicBezTo>
                    <a:cubicBezTo>
                      <a:pt x="264027" y="427499"/>
                      <a:pt x="263217" y="409276"/>
                      <a:pt x="274151" y="410086"/>
                    </a:cubicBezTo>
                    <a:cubicBezTo>
                      <a:pt x="275770" y="456655"/>
                      <a:pt x="264027" y="504844"/>
                      <a:pt x="231226" y="540075"/>
                    </a:cubicBezTo>
                    <a:close/>
                  </a:path>
                </a:pathLst>
              </a:custGeom>
              <a:solidFill>
                <a:srgbClr val="552A1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47" name="شكل حر: شكل 3246">
                <a:extLst>
                  <a:ext uri="{FF2B5EF4-FFF2-40B4-BE49-F238E27FC236}">
                    <a16:creationId xmlns:a16="http://schemas.microsoft.com/office/drawing/2014/main" id="{67863795-2779-F398-B820-DC94DB030B67}"/>
                  </a:ext>
                </a:extLst>
              </p:cNvPr>
              <p:cNvSpPr/>
              <p:nvPr/>
            </p:nvSpPr>
            <p:spPr>
              <a:xfrm>
                <a:off x="6245831" y="2479132"/>
                <a:ext cx="677074" cy="508507"/>
              </a:xfrm>
              <a:custGeom>
                <a:avLst/>
                <a:gdLst>
                  <a:gd name="connsiteX0" fmla="*/ 677075 w 677074"/>
                  <a:gd name="connsiteY0" fmla="*/ 393063 h 508507"/>
                  <a:gd name="connsiteX1" fmla="*/ 674240 w 677074"/>
                  <a:gd name="connsiteY1" fmla="*/ 345684 h 508507"/>
                  <a:gd name="connsiteX2" fmla="*/ 676265 w 677074"/>
                  <a:gd name="connsiteY2" fmla="*/ 350543 h 508507"/>
                  <a:gd name="connsiteX3" fmla="*/ 671810 w 677074"/>
                  <a:gd name="connsiteY3" fmla="*/ 291826 h 508507"/>
                  <a:gd name="connsiteX4" fmla="*/ 574623 w 677074"/>
                  <a:gd name="connsiteY4" fmla="*/ 105145 h 508507"/>
                  <a:gd name="connsiteX5" fmla="*/ 383082 w 677074"/>
                  <a:gd name="connsiteY5" fmla="*/ 2288 h 508507"/>
                  <a:gd name="connsiteX6" fmla="*/ 168054 w 677074"/>
                  <a:gd name="connsiteY6" fmla="*/ 58980 h 508507"/>
                  <a:gd name="connsiteX7" fmla="*/ 41710 w 677074"/>
                  <a:gd name="connsiteY7" fmla="*/ 195853 h 508507"/>
                  <a:gd name="connsiteX8" fmla="*/ 4859 w 677074"/>
                  <a:gd name="connsiteY8" fmla="*/ 291016 h 508507"/>
                  <a:gd name="connsiteX9" fmla="*/ 810 w 677074"/>
                  <a:gd name="connsiteY9" fmla="*/ 339205 h 508507"/>
                  <a:gd name="connsiteX10" fmla="*/ 0 w 677074"/>
                  <a:gd name="connsiteY10" fmla="*/ 357427 h 508507"/>
                  <a:gd name="connsiteX11" fmla="*/ 9314 w 677074"/>
                  <a:gd name="connsiteY11" fmla="*/ 399947 h 508507"/>
                  <a:gd name="connsiteX12" fmla="*/ 49404 w 677074"/>
                  <a:gd name="connsiteY12" fmla="*/ 429913 h 508507"/>
                  <a:gd name="connsiteX13" fmla="*/ 59123 w 677074"/>
                  <a:gd name="connsiteY13" fmla="*/ 432748 h 508507"/>
                  <a:gd name="connsiteX14" fmla="*/ 58313 w 677074"/>
                  <a:gd name="connsiteY14" fmla="*/ 431938 h 508507"/>
                  <a:gd name="connsiteX15" fmla="*/ 47379 w 677074"/>
                  <a:gd name="connsiteY15" fmla="*/ 421814 h 508507"/>
                  <a:gd name="connsiteX16" fmla="*/ 45759 w 677074"/>
                  <a:gd name="connsiteY16" fmla="*/ 382939 h 508507"/>
                  <a:gd name="connsiteX17" fmla="*/ 79370 w 677074"/>
                  <a:gd name="connsiteY17" fmla="*/ 372411 h 508507"/>
                  <a:gd name="connsiteX18" fmla="*/ 115006 w 677074"/>
                  <a:gd name="connsiteY18" fmla="*/ 378485 h 508507"/>
                  <a:gd name="connsiteX19" fmla="*/ 175343 w 677074"/>
                  <a:gd name="connsiteY19" fmla="*/ 398732 h 508507"/>
                  <a:gd name="connsiteX20" fmla="*/ 289944 w 677074"/>
                  <a:gd name="connsiteY20" fmla="*/ 447326 h 508507"/>
                  <a:gd name="connsiteX21" fmla="*/ 413858 w 677074"/>
                  <a:gd name="connsiteY21" fmla="*/ 480937 h 508507"/>
                  <a:gd name="connsiteX22" fmla="*/ 461642 w 677074"/>
                  <a:gd name="connsiteY22" fmla="*/ 492275 h 508507"/>
                  <a:gd name="connsiteX23" fmla="*/ 522789 w 677074"/>
                  <a:gd name="connsiteY23" fmla="*/ 504424 h 508507"/>
                  <a:gd name="connsiteX24" fmla="*/ 618357 w 677074"/>
                  <a:gd name="connsiteY24" fmla="*/ 497945 h 508507"/>
                  <a:gd name="connsiteX25" fmla="*/ 669381 w 677074"/>
                  <a:gd name="connsiteY25" fmla="*/ 443277 h 508507"/>
                  <a:gd name="connsiteX26" fmla="*/ 676265 w 677074"/>
                  <a:gd name="connsiteY26" fmla="*/ 392253 h 508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7074" h="508507">
                    <a:moveTo>
                      <a:pt x="677075" y="393063"/>
                    </a:moveTo>
                    <a:cubicBezTo>
                      <a:pt x="677075" y="377270"/>
                      <a:pt x="675860" y="361477"/>
                      <a:pt x="674240" y="345684"/>
                    </a:cubicBezTo>
                    <a:cubicBezTo>
                      <a:pt x="675050" y="347304"/>
                      <a:pt x="675860" y="348924"/>
                      <a:pt x="676265" y="350543"/>
                    </a:cubicBezTo>
                    <a:cubicBezTo>
                      <a:pt x="677075" y="331106"/>
                      <a:pt x="675455" y="311263"/>
                      <a:pt x="671810" y="291826"/>
                    </a:cubicBezTo>
                    <a:cubicBezTo>
                      <a:pt x="658447" y="222175"/>
                      <a:pt x="622812" y="156978"/>
                      <a:pt x="574623" y="105145"/>
                    </a:cubicBezTo>
                    <a:cubicBezTo>
                      <a:pt x="524004" y="50881"/>
                      <a:pt x="457188" y="12006"/>
                      <a:pt x="383082" y="2288"/>
                    </a:cubicBezTo>
                    <a:cubicBezTo>
                      <a:pt x="306546" y="-7836"/>
                      <a:pt x="231226" y="16461"/>
                      <a:pt x="168054" y="58980"/>
                    </a:cubicBezTo>
                    <a:cubicBezTo>
                      <a:pt x="116220" y="94211"/>
                      <a:pt x="72891" y="141590"/>
                      <a:pt x="41710" y="195853"/>
                    </a:cubicBezTo>
                    <a:cubicBezTo>
                      <a:pt x="24297" y="225414"/>
                      <a:pt x="11339" y="257405"/>
                      <a:pt x="4859" y="291016"/>
                    </a:cubicBezTo>
                    <a:cubicBezTo>
                      <a:pt x="1620" y="306809"/>
                      <a:pt x="405" y="323007"/>
                      <a:pt x="810" y="339205"/>
                    </a:cubicBezTo>
                    <a:cubicBezTo>
                      <a:pt x="405" y="345279"/>
                      <a:pt x="0" y="351353"/>
                      <a:pt x="0" y="357427"/>
                    </a:cubicBezTo>
                    <a:cubicBezTo>
                      <a:pt x="0" y="372006"/>
                      <a:pt x="2025" y="386989"/>
                      <a:pt x="9314" y="399947"/>
                    </a:cubicBezTo>
                    <a:cubicBezTo>
                      <a:pt x="17818" y="415335"/>
                      <a:pt x="33206" y="424244"/>
                      <a:pt x="49404" y="429913"/>
                    </a:cubicBezTo>
                    <a:cubicBezTo>
                      <a:pt x="52643" y="430723"/>
                      <a:pt x="55883" y="431938"/>
                      <a:pt x="59123" y="432748"/>
                    </a:cubicBezTo>
                    <a:cubicBezTo>
                      <a:pt x="59123" y="432748"/>
                      <a:pt x="59123" y="432748"/>
                      <a:pt x="58313" y="431938"/>
                    </a:cubicBezTo>
                    <a:cubicBezTo>
                      <a:pt x="54263" y="429508"/>
                      <a:pt x="50214" y="425864"/>
                      <a:pt x="47379" y="421814"/>
                    </a:cubicBezTo>
                    <a:cubicBezTo>
                      <a:pt x="38470" y="412095"/>
                      <a:pt x="38065" y="393063"/>
                      <a:pt x="45759" y="382939"/>
                    </a:cubicBezTo>
                    <a:cubicBezTo>
                      <a:pt x="53453" y="373220"/>
                      <a:pt x="68031" y="372006"/>
                      <a:pt x="79370" y="372411"/>
                    </a:cubicBezTo>
                    <a:cubicBezTo>
                      <a:pt x="91518" y="372411"/>
                      <a:pt x="103667" y="375245"/>
                      <a:pt x="115006" y="378485"/>
                    </a:cubicBezTo>
                    <a:cubicBezTo>
                      <a:pt x="135658" y="384154"/>
                      <a:pt x="155500" y="390633"/>
                      <a:pt x="175343" y="398732"/>
                    </a:cubicBezTo>
                    <a:cubicBezTo>
                      <a:pt x="213813" y="414120"/>
                      <a:pt x="251473" y="432748"/>
                      <a:pt x="289944" y="447326"/>
                    </a:cubicBezTo>
                    <a:cubicBezTo>
                      <a:pt x="330033" y="462714"/>
                      <a:pt x="372148" y="471623"/>
                      <a:pt x="413858" y="480937"/>
                    </a:cubicBezTo>
                    <a:cubicBezTo>
                      <a:pt x="429651" y="484581"/>
                      <a:pt x="445849" y="489441"/>
                      <a:pt x="461642" y="492275"/>
                    </a:cubicBezTo>
                    <a:cubicBezTo>
                      <a:pt x="463262" y="492275"/>
                      <a:pt x="502542" y="500779"/>
                      <a:pt x="522789" y="504424"/>
                    </a:cubicBezTo>
                    <a:cubicBezTo>
                      <a:pt x="554780" y="510498"/>
                      <a:pt x="588391" y="510903"/>
                      <a:pt x="618357" y="497945"/>
                    </a:cubicBezTo>
                    <a:cubicBezTo>
                      <a:pt x="642654" y="487821"/>
                      <a:pt x="660472" y="467978"/>
                      <a:pt x="669381" y="443277"/>
                    </a:cubicBezTo>
                    <a:cubicBezTo>
                      <a:pt x="675050" y="427079"/>
                      <a:pt x="676265" y="409261"/>
                      <a:pt x="676265" y="392253"/>
                    </a:cubicBezTo>
                    <a:close/>
                  </a:path>
                </a:pathLst>
              </a:custGeom>
              <a:solidFill>
                <a:srgbClr val="7F0008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3248" name="رسم 12">
                <a:extLst>
                  <a:ext uri="{FF2B5EF4-FFF2-40B4-BE49-F238E27FC236}">
                    <a16:creationId xmlns:a16="http://schemas.microsoft.com/office/drawing/2014/main" id="{6EC0B2F8-10A4-51FA-71DE-D4617ED5D423}"/>
                  </a:ext>
                </a:extLst>
              </p:cNvPr>
              <p:cNvGrpSpPr/>
              <p:nvPr/>
            </p:nvGrpSpPr>
            <p:grpSpPr>
              <a:xfrm>
                <a:off x="6324391" y="2508488"/>
                <a:ext cx="556417" cy="383056"/>
                <a:chOff x="6324391" y="2508488"/>
                <a:chExt cx="556417" cy="383056"/>
              </a:xfrm>
              <a:solidFill>
                <a:srgbClr val="9C0000"/>
              </a:solidFill>
            </p:grpSpPr>
            <p:sp>
              <p:nvSpPr>
                <p:cNvPr id="3466" name="شكل حر: شكل 3465">
                  <a:extLst>
                    <a:ext uri="{FF2B5EF4-FFF2-40B4-BE49-F238E27FC236}">
                      <a16:creationId xmlns:a16="http://schemas.microsoft.com/office/drawing/2014/main" id="{C4E2338C-E7B4-691E-F41A-768E1647BA43}"/>
                    </a:ext>
                  </a:extLst>
                </p:cNvPr>
                <p:cNvSpPr/>
                <p:nvPr/>
              </p:nvSpPr>
              <p:spPr>
                <a:xfrm>
                  <a:off x="6357838" y="2611611"/>
                  <a:ext cx="106597" cy="135303"/>
                </a:xfrm>
                <a:custGeom>
                  <a:avLst/>
                  <a:gdLst>
                    <a:gd name="connsiteX0" fmla="*/ 79533 w 106597"/>
                    <a:gd name="connsiteY0" fmla="*/ 97794 h 135303"/>
                    <a:gd name="connsiteX1" fmla="*/ 57261 w 106597"/>
                    <a:gd name="connsiteY1" fmla="*/ 50415 h 135303"/>
                    <a:gd name="connsiteX2" fmla="*/ 60501 w 106597"/>
                    <a:gd name="connsiteY2" fmla="*/ 43531 h 135303"/>
                    <a:gd name="connsiteX3" fmla="*/ 71839 w 106597"/>
                    <a:gd name="connsiteY3" fmla="*/ 48391 h 135303"/>
                    <a:gd name="connsiteX4" fmla="*/ 104640 w 106597"/>
                    <a:gd name="connsiteY4" fmla="*/ 28143 h 135303"/>
                    <a:gd name="connsiteX5" fmla="*/ 103020 w 106597"/>
                    <a:gd name="connsiteY5" fmla="*/ 12755 h 135303"/>
                    <a:gd name="connsiteX6" fmla="*/ 83583 w 106597"/>
                    <a:gd name="connsiteY6" fmla="*/ 5871 h 135303"/>
                    <a:gd name="connsiteX7" fmla="*/ 69814 w 106597"/>
                    <a:gd name="connsiteY7" fmla="*/ 17210 h 135303"/>
                    <a:gd name="connsiteX8" fmla="*/ 64145 w 106597"/>
                    <a:gd name="connsiteY8" fmla="*/ 22474 h 135303"/>
                    <a:gd name="connsiteX9" fmla="*/ 50782 w 106597"/>
                    <a:gd name="connsiteY9" fmla="*/ 4656 h 135303"/>
                    <a:gd name="connsiteX10" fmla="*/ 10287 w 106597"/>
                    <a:gd name="connsiteY10" fmla="*/ 9516 h 135303"/>
                    <a:gd name="connsiteX11" fmla="*/ 2998 w 106597"/>
                    <a:gd name="connsiteY11" fmla="*/ 50011 h 135303"/>
                    <a:gd name="connsiteX12" fmla="*/ 18386 w 106597"/>
                    <a:gd name="connsiteY12" fmla="*/ 71878 h 135303"/>
                    <a:gd name="connsiteX13" fmla="*/ 28915 w 106597"/>
                    <a:gd name="connsiteY13" fmla="*/ 71878 h 135303"/>
                    <a:gd name="connsiteX14" fmla="*/ 21221 w 106597"/>
                    <a:gd name="connsiteY14" fmla="*/ 102654 h 135303"/>
                    <a:gd name="connsiteX15" fmla="*/ 24055 w 106597"/>
                    <a:gd name="connsiteY15" fmla="*/ 116422 h 135303"/>
                    <a:gd name="connsiteX16" fmla="*/ 24055 w 106597"/>
                    <a:gd name="connsiteY16" fmla="*/ 118852 h 135303"/>
                    <a:gd name="connsiteX17" fmla="*/ 32559 w 106597"/>
                    <a:gd name="connsiteY17" fmla="*/ 132620 h 135303"/>
                    <a:gd name="connsiteX18" fmla="*/ 79533 w 106597"/>
                    <a:gd name="connsiteY18" fmla="*/ 98604 h 135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06597" h="135303">
                      <a:moveTo>
                        <a:pt x="79533" y="97794"/>
                      </a:moveTo>
                      <a:cubicBezTo>
                        <a:pt x="84393" y="79977"/>
                        <a:pt x="79938" y="49201"/>
                        <a:pt x="57261" y="50415"/>
                      </a:cubicBezTo>
                      <a:cubicBezTo>
                        <a:pt x="58476" y="48391"/>
                        <a:pt x="59691" y="45961"/>
                        <a:pt x="60501" y="43531"/>
                      </a:cubicBezTo>
                      <a:cubicBezTo>
                        <a:pt x="62930" y="46771"/>
                        <a:pt x="66980" y="48796"/>
                        <a:pt x="71839" y="48391"/>
                      </a:cubicBezTo>
                      <a:cubicBezTo>
                        <a:pt x="85608" y="47581"/>
                        <a:pt x="97351" y="39482"/>
                        <a:pt x="104640" y="28143"/>
                      </a:cubicBezTo>
                      <a:cubicBezTo>
                        <a:pt x="107475" y="23689"/>
                        <a:pt x="107475" y="16400"/>
                        <a:pt x="103020" y="12755"/>
                      </a:cubicBezTo>
                      <a:cubicBezTo>
                        <a:pt x="97756" y="8301"/>
                        <a:pt x="90872" y="4251"/>
                        <a:pt x="83583" y="5871"/>
                      </a:cubicBezTo>
                      <a:cubicBezTo>
                        <a:pt x="77104" y="7491"/>
                        <a:pt x="72649" y="11540"/>
                        <a:pt x="69814" y="17210"/>
                      </a:cubicBezTo>
                      <a:cubicBezTo>
                        <a:pt x="67790" y="18830"/>
                        <a:pt x="65765" y="20449"/>
                        <a:pt x="64145" y="22474"/>
                      </a:cubicBezTo>
                      <a:cubicBezTo>
                        <a:pt x="63335" y="13565"/>
                        <a:pt x="58071" y="7086"/>
                        <a:pt x="50782" y="4656"/>
                      </a:cubicBezTo>
                      <a:cubicBezTo>
                        <a:pt x="38633" y="-3848"/>
                        <a:pt x="21221" y="202"/>
                        <a:pt x="10287" y="9516"/>
                      </a:cubicBezTo>
                      <a:cubicBezTo>
                        <a:pt x="-1052" y="19234"/>
                        <a:pt x="-2266" y="36242"/>
                        <a:pt x="2998" y="50011"/>
                      </a:cubicBezTo>
                      <a:cubicBezTo>
                        <a:pt x="973" y="60134"/>
                        <a:pt x="4618" y="69448"/>
                        <a:pt x="18386" y="71878"/>
                      </a:cubicBezTo>
                      <a:cubicBezTo>
                        <a:pt x="22030" y="72688"/>
                        <a:pt x="25270" y="72283"/>
                        <a:pt x="28915" y="71878"/>
                      </a:cubicBezTo>
                      <a:cubicBezTo>
                        <a:pt x="24055" y="81597"/>
                        <a:pt x="21626" y="93340"/>
                        <a:pt x="21221" y="102654"/>
                      </a:cubicBezTo>
                      <a:cubicBezTo>
                        <a:pt x="21221" y="107108"/>
                        <a:pt x="22030" y="111968"/>
                        <a:pt x="24055" y="116422"/>
                      </a:cubicBezTo>
                      <a:cubicBezTo>
                        <a:pt x="24055" y="117232"/>
                        <a:pt x="24055" y="118042"/>
                        <a:pt x="24055" y="118852"/>
                      </a:cubicBezTo>
                      <a:cubicBezTo>
                        <a:pt x="24055" y="125331"/>
                        <a:pt x="26485" y="129785"/>
                        <a:pt x="32559" y="132620"/>
                      </a:cubicBezTo>
                      <a:cubicBezTo>
                        <a:pt x="56856" y="143554"/>
                        <a:pt x="74269" y="118852"/>
                        <a:pt x="79533" y="98604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67" name="شكل حر: شكل 3466">
                  <a:extLst>
                    <a:ext uri="{FF2B5EF4-FFF2-40B4-BE49-F238E27FC236}">
                      <a16:creationId xmlns:a16="http://schemas.microsoft.com/office/drawing/2014/main" id="{F54ED9F3-C088-4488-8065-15060089A4E9}"/>
                    </a:ext>
                  </a:extLst>
                </p:cNvPr>
                <p:cNvSpPr/>
                <p:nvPr/>
              </p:nvSpPr>
              <p:spPr>
                <a:xfrm>
                  <a:off x="6347794" y="2708130"/>
                  <a:ext cx="27215" cy="37956"/>
                </a:xfrm>
                <a:custGeom>
                  <a:avLst/>
                  <a:gdLst>
                    <a:gd name="connsiteX0" fmla="*/ 26001 w 27215"/>
                    <a:gd name="connsiteY0" fmla="*/ 12209 h 37956"/>
                    <a:gd name="connsiteX1" fmla="*/ 25191 w 27215"/>
                    <a:gd name="connsiteY1" fmla="*/ 6540 h 37956"/>
                    <a:gd name="connsiteX2" fmla="*/ 11423 w 27215"/>
                    <a:gd name="connsiteY2" fmla="*/ 2086 h 37956"/>
                    <a:gd name="connsiteX3" fmla="*/ 8183 w 27215"/>
                    <a:gd name="connsiteY3" fmla="*/ 6135 h 37956"/>
                    <a:gd name="connsiteX4" fmla="*/ 894 w 27215"/>
                    <a:gd name="connsiteY4" fmla="*/ 16259 h 37956"/>
                    <a:gd name="connsiteX5" fmla="*/ 84 w 27215"/>
                    <a:gd name="connsiteY5" fmla="*/ 24763 h 37956"/>
                    <a:gd name="connsiteX6" fmla="*/ 25191 w 27215"/>
                    <a:gd name="connsiteY6" fmla="*/ 29622 h 37956"/>
                    <a:gd name="connsiteX7" fmla="*/ 27216 w 27215"/>
                    <a:gd name="connsiteY7" fmla="*/ 17879 h 37956"/>
                    <a:gd name="connsiteX8" fmla="*/ 26001 w 27215"/>
                    <a:gd name="connsiteY8" fmla="*/ 11805 h 37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215" h="37956">
                      <a:moveTo>
                        <a:pt x="26001" y="12209"/>
                      </a:moveTo>
                      <a:cubicBezTo>
                        <a:pt x="26001" y="12209"/>
                        <a:pt x="26001" y="8565"/>
                        <a:pt x="25191" y="6540"/>
                      </a:cubicBezTo>
                      <a:cubicBezTo>
                        <a:pt x="23571" y="871"/>
                        <a:pt x="16282" y="-2369"/>
                        <a:pt x="11423" y="2086"/>
                      </a:cubicBezTo>
                      <a:cubicBezTo>
                        <a:pt x="10208" y="3301"/>
                        <a:pt x="9398" y="4515"/>
                        <a:pt x="8183" y="6135"/>
                      </a:cubicBezTo>
                      <a:cubicBezTo>
                        <a:pt x="4133" y="7755"/>
                        <a:pt x="1299" y="11805"/>
                        <a:pt x="894" y="16259"/>
                      </a:cubicBezTo>
                      <a:cubicBezTo>
                        <a:pt x="894" y="19094"/>
                        <a:pt x="84" y="21928"/>
                        <a:pt x="84" y="24763"/>
                      </a:cubicBezTo>
                      <a:cubicBezTo>
                        <a:pt x="-1536" y="38936"/>
                        <a:pt x="20736" y="43391"/>
                        <a:pt x="25191" y="29622"/>
                      </a:cubicBezTo>
                      <a:cubicBezTo>
                        <a:pt x="26406" y="25573"/>
                        <a:pt x="27216" y="21928"/>
                        <a:pt x="27216" y="17879"/>
                      </a:cubicBezTo>
                      <a:cubicBezTo>
                        <a:pt x="27216" y="15854"/>
                        <a:pt x="27216" y="13829"/>
                        <a:pt x="26001" y="11805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68" name="شكل حر: شكل 3467">
                  <a:extLst>
                    <a:ext uri="{FF2B5EF4-FFF2-40B4-BE49-F238E27FC236}">
                      <a16:creationId xmlns:a16="http://schemas.microsoft.com/office/drawing/2014/main" id="{D63538C8-5A10-712F-4CC7-A786132CE259}"/>
                    </a:ext>
                  </a:extLst>
                </p:cNvPr>
                <p:cNvSpPr/>
                <p:nvPr/>
              </p:nvSpPr>
              <p:spPr>
                <a:xfrm>
                  <a:off x="6406092" y="2584062"/>
                  <a:ext cx="35958" cy="33496"/>
                </a:xfrm>
                <a:custGeom>
                  <a:avLst/>
                  <a:gdLst>
                    <a:gd name="connsiteX0" fmla="*/ 11842 w 35958"/>
                    <a:gd name="connsiteY0" fmla="*/ 33421 h 33496"/>
                    <a:gd name="connsiteX1" fmla="*/ 26825 w 35958"/>
                    <a:gd name="connsiteY1" fmla="*/ 29776 h 33496"/>
                    <a:gd name="connsiteX2" fmla="*/ 31279 w 35958"/>
                    <a:gd name="connsiteY2" fmla="*/ 1835 h 33496"/>
                    <a:gd name="connsiteX3" fmla="*/ 21156 w 35958"/>
                    <a:gd name="connsiteY3" fmla="*/ 1835 h 33496"/>
                    <a:gd name="connsiteX4" fmla="*/ 20751 w 35958"/>
                    <a:gd name="connsiteY4" fmla="*/ 2240 h 33496"/>
                    <a:gd name="connsiteX5" fmla="*/ 6983 w 35958"/>
                    <a:gd name="connsiteY5" fmla="*/ 7504 h 33496"/>
                    <a:gd name="connsiteX6" fmla="*/ 503 w 35958"/>
                    <a:gd name="connsiteY6" fmla="*/ 18033 h 33496"/>
                    <a:gd name="connsiteX7" fmla="*/ 1718 w 35958"/>
                    <a:gd name="connsiteY7" fmla="*/ 27347 h 33496"/>
                    <a:gd name="connsiteX8" fmla="*/ 12247 w 35958"/>
                    <a:gd name="connsiteY8" fmla="*/ 33421 h 33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5958" h="33496">
                      <a:moveTo>
                        <a:pt x="11842" y="33421"/>
                      </a:moveTo>
                      <a:cubicBezTo>
                        <a:pt x="17106" y="33826"/>
                        <a:pt x="22370" y="32611"/>
                        <a:pt x="26825" y="29776"/>
                      </a:cubicBezTo>
                      <a:cubicBezTo>
                        <a:pt x="35734" y="24107"/>
                        <a:pt x="39783" y="9529"/>
                        <a:pt x="31279" y="1835"/>
                      </a:cubicBezTo>
                      <a:cubicBezTo>
                        <a:pt x="28445" y="-1000"/>
                        <a:pt x="24395" y="-190"/>
                        <a:pt x="21156" y="1835"/>
                      </a:cubicBezTo>
                      <a:cubicBezTo>
                        <a:pt x="21156" y="1835"/>
                        <a:pt x="21156" y="1835"/>
                        <a:pt x="20751" y="2240"/>
                      </a:cubicBezTo>
                      <a:cubicBezTo>
                        <a:pt x="15081" y="1835"/>
                        <a:pt x="11437" y="3050"/>
                        <a:pt x="6983" y="7504"/>
                      </a:cubicBezTo>
                      <a:cubicBezTo>
                        <a:pt x="4148" y="10339"/>
                        <a:pt x="2123" y="13983"/>
                        <a:pt x="503" y="18033"/>
                      </a:cubicBezTo>
                      <a:cubicBezTo>
                        <a:pt x="-712" y="20867"/>
                        <a:pt x="503" y="24917"/>
                        <a:pt x="1718" y="27347"/>
                      </a:cubicBezTo>
                      <a:cubicBezTo>
                        <a:pt x="4148" y="31396"/>
                        <a:pt x="7792" y="33016"/>
                        <a:pt x="12247" y="33421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69" name="شكل حر: شكل 3468">
                  <a:extLst>
                    <a:ext uri="{FF2B5EF4-FFF2-40B4-BE49-F238E27FC236}">
                      <a16:creationId xmlns:a16="http://schemas.microsoft.com/office/drawing/2014/main" id="{17830F59-958B-3308-41E5-7B2EE29FE78E}"/>
                    </a:ext>
                  </a:extLst>
                </p:cNvPr>
                <p:cNvSpPr/>
                <p:nvPr/>
              </p:nvSpPr>
              <p:spPr>
                <a:xfrm>
                  <a:off x="6451886" y="2755921"/>
                  <a:ext cx="33024" cy="31785"/>
                </a:xfrm>
                <a:custGeom>
                  <a:avLst/>
                  <a:gdLst>
                    <a:gd name="connsiteX0" fmla="*/ 29220 w 33024"/>
                    <a:gd name="connsiteY0" fmla="*/ 1674 h 31785"/>
                    <a:gd name="connsiteX1" fmla="*/ 18692 w 33024"/>
                    <a:gd name="connsiteY1" fmla="*/ 1674 h 31785"/>
                    <a:gd name="connsiteX2" fmla="*/ 16262 w 33024"/>
                    <a:gd name="connsiteY2" fmla="*/ 3699 h 31785"/>
                    <a:gd name="connsiteX3" fmla="*/ 6948 w 33024"/>
                    <a:gd name="connsiteY3" fmla="*/ 4104 h 31785"/>
                    <a:gd name="connsiteX4" fmla="*/ 469 w 33024"/>
                    <a:gd name="connsiteY4" fmla="*/ 17872 h 31785"/>
                    <a:gd name="connsiteX5" fmla="*/ 3304 w 33024"/>
                    <a:gd name="connsiteY5" fmla="*/ 28805 h 31785"/>
                    <a:gd name="connsiteX6" fmla="*/ 17072 w 33024"/>
                    <a:gd name="connsiteY6" fmla="*/ 30425 h 31785"/>
                    <a:gd name="connsiteX7" fmla="*/ 22336 w 33024"/>
                    <a:gd name="connsiteY7" fmla="*/ 27186 h 31785"/>
                    <a:gd name="connsiteX8" fmla="*/ 29625 w 33024"/>
                    <a:gd name="connsiteY8" fmla="*/ 18682 h 31785"/>
                    <a:gd name="connsiteX9" fmla="*/ 32865 w 33024"/>
                    <a:gd name="connsiteY9" fmla="*/ 9368 h 31785"/>
                    <a:gd name="connsiteX10" fmla="*/ 29220 w 33024"/>
                    <a:gd name="connsiteY10" fmla="*/ 1674 h 31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3024" h="31785">
                      <a:moveTo>
                        <a:pt x="29220" y="1674"/>
                      </a:moveTo>
                      <a:cubicBezTo>
                        <a:pt x="25981" y="-756"/>
                        <a:pt x="21931" y="-351"/>
                        <a:pt x="18692" y="1674"/>
                      </a:cubicBezTo>
                      <a:cubicBezTo>
                        <a:pt x="17882" y="2484"/>
                        <a:pt x="17072" y="2889"/>
                        <a:pt x="16262" y="3699"/>
                      </a:cubicBezTo>
                      <a:cubicBezTo>
                        <a:pt x="13427" y="2079"/>
                        <a:pt x="9378" y="2484"/>
                        <a:pt x="6948" y="4104"/>
                      </a:cubicBezTo>
                      <a:cubicBezTo>
                        <a:pt x="4924" y="8558"/>
                        <a:pt x="2494" y="13012"/>
                        <a:pt x="469" y="17872"/>
                      </a:cubicBezTo>
                      <a:cubicBezTo>
                        <a:pt x="-746" y="21516"/>
                        <a:pt x="469" y="25971"/>
                        <a:pt x="3304" y="28805"/>
                      </a:cubicBezTo>
                      <a:cubicBezTo>
                        <a:pt x="7353" y="32450"/>
                        <a:pt x="12213" y="32450"/>
                        <a:pt x="17072" y="30425"/>
                      </a:cubicBezTo>
                      <a:cubicBezTo>
                        <a:pt x="19097" y="29615"/>
                        <a:pt x="20717" y="28805"/>
                        <a:pt x="22336" y="27186"/>
                      </a:cubicBezTo>
                      <a:cubicBezTo>
                        <a:pt x="25576" y="24756"/>
                        <a:pt x="27601" y="21921"/>
                        <a:pt x="29625" y="18682"/>
                      </a:cubicBezTo>
                      <a:cubicBezTo>
                        <a:pt x="31650" y="15847"/>
                        <a:pt x="32055" y="12203"/>
                        <a:pt x="32865" y="9368"/>
                      </a:cubicBezTo>
                      <a:cubicBezTo>
                        <a:pt x="33675" y="6533"/>
                        <a:pt x="31245" y="3294"/>
                        <a:pt x="29220" y="1674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70" name="شكل حر: شكل 3469">
                  <a:extLst>
                    <a:ext uri="{FF2B5EF4-FFF2-40B4-BE49-F238E27FC236}">
                      <a16:creationId xmlns:a16="http://schemas.microsoft.com/office/drawing/2014/main" id="{C2C87E2E-9C87-1731-7181-FD2A11B68D70}"/>
                    </a:ext>
                  </a:extLst>
                </p:cNvPr>
                <p:cNvSpPr/>
                <p:nvPr/>
              </p:nvSpPr>
              <p:spPr>
                <a:xfrm>
                  <a:off x="6654277" y="2735299"/>
                  <a:ext cx="47093" cy="53937"/>
                </a:xfrm>
                <a:custGeom>
                  <a:avLst/>
                  <a:gdLst>
                    <a:gd name="connsiteX0" fmla="*/ 34568 w 47093"/>
                    <a:gd name="connsiteY0" fmla="*/ 2454 h 53937"/>
                    <a:gd name="connsiteX1" fmla="*/ 6222 w 47093"/>
                    <a:gd name="connsiteY1" fmla="*/ 42948 h 53937"/>
                    <a:gd name="connsiteX2" fmla="*/ 15536 w 47093"/>
                    <a:gd name="connsiteY2" fmla="*/ 47808 h 53937"/>
                    <a:gd name="connsiteX3" fmla="*/ 33353 w 47093"/>
                    <a:gd name="connsiteY3" fmla="*/ 51047 h 53937"/>
                    <a:gd name="connsiteX4" fmla="*/ 34163 w 47093"/>
                    <a:gd name="connsiteY4" fmla="*/ 2454 h 5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093" h="53937">
                      <a:moveTo>
                        <a:pt x="34568" y="2454"/>
                      </a:moveTo>
                      <a:cubicBezTo>
                        <a:pt x="9866" y="-9290"/>
                        <a:pt x="-10786" y="23916"/>
                        <a:pt x="6222" y="42948"/>
                      </a:cubicBezTo>
                      <a:cubicBezTo>
                        <a:pt x="8651" y="45783"/>
                        <a:pt x="11891" y="47403"/>
                        <a:pt x="15536" y="47808"/>
                      </a:cubicBezTo>
                      <a:cubicBezTo>
                        <a:pt x="19180" y="53882"/>
                        <a:pt x="26469" y="56312"/>
                        <a:pt x="33353" y="51047"/>
                      </a:cubicBezTo>
                      <a:cubicBezTo>
                        <a:pt x="48336" y="39709"/>
                        <a:pt x="54411" y="12172"/>
                        <a:pt x="34163" y="2454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71" name="شكل حر: شكل 3470">
                  <a:extLst>
                    <a:ext uri="{FF2B5EF4-FFF2-40B4-BE49-F238E27FC236}">
                      <a16:creationId xmlns:a16="http://schemas.microsoft.com/office/drawing/2014/main" id="{53B70876-1077-6DA3-A145-D85766A7E597}"/>
                    </a:ext>
                  </a:extLst>
                </p:cNvPr>
                <p:cNvSpPr/>
                <p:nvPr/>
              </p:nvSpPr>
              <p:spPr>
                <a:xfrm>
                  <a:off x="6618592" y="2781029"/>
                  <a:ext cx="36691" cy="43764"/>
                </a:xfrm>
                <a:custGeom>
                  <a:avLst/>
                  <a:gdLst>
                    <a:gd name="connsiteX0" fmla="*/ 18420 w 36691"/>
                    <a:gd name="connsiteY0" fmla="*/ 458 h 43764"/>
                    <a:gd name="connsiteX1" fmla="*/ 3841 w 36691"/>
                    <a:gd name="connsiteY1" fmla="*/ 6532 h 43764"/>
                    <a:gd name="connsiteX2" fmla="*/ 2627 w 36691"/>
                    <a:gd name="connsiteY2" fmla="*/ 30019 h 43764"/>
                    <a:gd name="connsiteX3" fmla="*/ 3436 w 36691"/>
                    <a:gd name="connsiteY3" fmla="*/ 31234 h 43764"/>
                    <a:gd name="connsiteX4" fmla="*/ 21659 w 36691"/>
                    <a:gd name="connsiteY4" fmla="*/ 42572 h 43764"/>
                    <a:gd name="connsiteX5" fmla="*/ 36642 w 36691"/>
                    <a:gd name="connsiteY5" fmla="*/ 21110 h 43764"/>
                    <a:gd name="connsiteX6" fmla="*/ 18420 w 36691"/>
                    <a:gd name="connsiteY6" fmla="*/ 53 h 43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691" h="43764">
                      <a:moveTo>
                        <a:pt x="18420" y="458"/>
                      </a:moveTo>
                      <a:cubicBezTo>
                        <a:pt x="12750" y="-1162"/>
                        <a:pt x="7081" y="1672"/>
                        <a:pt x="3841" y="6532"/>
                      </a:cubicBezTo>
                      <a:cubicBezTo>
                        <a:pt x="-613" y="14226"/>
                        <a:pt x="-1423" y="21920"/>
                        <a:pt x="2627" y="30019"/>
                      </a:cubicBezTo>
                      <a:cubicBezTo>
                        <a:pt x="2627" y="30424"/>
                        <a:pt x="3031" y="30829"/>
                        <a:pt x="3436" y="31234"/>
                      </a:cubicBezTo>
                      <a:cubicBezTo>
                        <a:pt x="2627" y="39738"/>
                        <a:pt x="14370" y="46622"/>
                        <a:pt x="21659" y="42572"/>
                      </a:cubicBezTo>
                      <a:cubicBezTo>
                        <a:pt x="29758" y="38118"/>
                        <a:pt x="35832" y="30829"/>
                        <a:pt x="36642" y="21110"/>
                      </a:cubicBezTo>
                      <a:cubicBezTo>
                        <a:pt x="37452" y="10176"/>
                        <a:pt x="28138" y="2482"/>
                        <a:pt x="18420" y="53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72" name="شكل حر: شكل 3471">
                  <a:extLst>
                    <a:ext uri="{FF2B5EF4-FFF2-40B4-BE49-F238E27FC236}">
                      <a16:creationId xmlns:a16="http://schemas.microsoft.com/office/drawing/2014/main" id="{144F0274-E617-1ADA-1695-F177A1ABBD2B}"/>
                    </a:ext>
                  </a:extLst>
                </p:cNvPr>
                <p:cNvSpPr/>
                <p:nvPr/>
              </p:nvSpPr>
              <p:spPr>
                <a:xfrm>
                  <a:off x="6685080" y="2795255"/>
                  <a:ext cx="48910" cy="60968"/>
                </a:xfrm>
                <a:custGeom>
                  <a:avLst/>
                  <a:gdLst>
                    <a:gd name="connsiteX0" fmla="*/ 23607 w 48910"/>
                    <a:gd name="connsiteY0" fmla="*/ 0 h 60968"/>
                    <a:gd name="connsiteX1" fmla="*/ 5384 w 48910"/>
                    <a:gd name="connsiteY1" fmla="*/ 7694 h 60968"/>
                    <a:gd name="connsiteX2" fmla="*/ 2954 w 48910"/>
                    <a:gd name="connsiteY2" fmla="*/ 31991 h 60968"/>
                    <a:gd name="connsiteX3" fmla="*/ 5384 w 48910"/>
                    <a:gd name="connsiteY3" fmla="*/ 35230 h 60968"/>
                    <a:gd name="connsiteX4" fmla="*/ 5384 w 48910"/>
                    <a:gd name="connsiteY4" fmla="*/ 36445 h 60968"/>
                    <a:gd name="connsiteX5" fmla="*/ 13483 w 48910"/>
                    <a:gd name="connsiteY5" fmla="*/ 55883 h 60968"/>
                    <a:gd name="connsiteX6" fmla="*/ 36565 w 48910"/>
                    <a:gd name="connsiteY6" fmla="*/ 58313 h 60968"/>
                    <a:gd name="connsiteX7" fmla="*/ 48309 w 48910"/>
                    <a:gd name="connsiteY7" fmla="*/ 36850 h 60968"/>
                    <a:gd name="connsiteX8" fmla="*/ 43045 w 48910"/>
                    <a:gd name="connsiteY8" fmla="*/ 9719 h 60968"/>
                    <a:gd name="connsiteX9" fmla="*/ 24417 w 48910"/>
                    <a:gd name="connsiteY9" fmla="*/ 405 h 60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8910" h="60968">
                      <a:moveTo>
                        <a:pt x="23607" y="0"/>
                      </a:moveTo>
                      <a:cubicBezTo>
                        <a:pt x="17128" y="0"/>
                        <a:pt x="9839" y="2430"/>
                        <a:pt x="5384" y="7694"/>
                      </a:cubicBezTo>
                      <a:cubicBezTo>
                        <a:pt x="-1095" y="14578"/>
                        <a:pt x="-1500" y="23892"/>
                        <a:pt x="2954" y="31991"/>
                      </a:cubicBezTo>
                      <a:cubicBezTo>
                        <a:pt x="3764" y="33206"/>
                        <a:pt x="4574" y="34016"/>
                        <a:pt x="5384" y="35230"/>
                      </a:cubicBezTo>
                      <a:cubicBezTo>
                        <a:pt x="5384" y="35635"/>
                        <a:pt x="5384" y="36040"/>
                        <a:pt x="5384" y="36445"/>
                      </a:cubicBezTo>
                      <a:cubicBezTo>
                        <a:pt x="5384" y="43329"/>
                        <a:pt x="8219" y="51024"/>
                        <a:pt x="13483" y="55883"/>
                      </a:cubicBezTo>
                      <a:cubicBezTo>
                        <a:pt x="19962" y="61957"/>
                        <a:pt x="28871" y="62362"/>
                        <a:pt x="36565" y="58313"/>
                      </a:cubicBezTo>
                      <a:cubicBezTo>
                        <a:pt x="43854" y="54263"/>
                        <a:pt x="46689" y="44544"/>
                        <a:pt x="48309" y="36850"/>
                      </a:cubicBezTo>
                      <a:cubicBezTo>
                        <a:pt x="49929" y="27132"/>
                        <a:pt x="48309" y="17818"/>
                        <a:pt x="43045" y="9719"/>
                      </a:cubicBezTo>
                      <a:cubicBezTo>
                        <a:pt x="38995" y="3645"/>
                        <a:pt x="31706" y="405"/>
                        <a:pt x="24417" y="405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73" name="شكل حر: شكل 3472">
                  <a:extLst>
                    <a:ext uri="{FF2B5EF4-FFF2-40B4-BE49-F238E27FC236}">
                      <a16:creationId xmlns:a16="http://schemas.microsoft.com/office/drawing/2014/main" id="{19D1F4AE-BC30-675B-B57D-4FFE843C4E60}"/>
                    </a:ext>
                  </a:extLst>
                </p:cNvPr>
                <p:cNvSpPr/>
                <p:nvPr/>
              </p:nvSpPr>
              <p:spPr>
                <a:xfrm>
                  <a:off x="6437546" y="2508488"/>
                  <a:ext cx="437617" cy="291186"/>
                </a:xfrm>
                <a:custGeom>
                  <a:avLst/>
                  <a:gdLst>
                    <a:gd name="connsiteX0" fmla="*/ 340793 w 437617"/>
                    <a:gd name="connsiteY0" fmla="*/ 232503 h 291186"/>
                    <a:gd name="connsiteX1" fmla="*/ 343222 w 437617"/>
                    <a:gd name="connsiteY1" fmla="*/ 226429 h 291186"/>
                    <a:gd name="connsiteX2" fmla="*/ 352941 w 437617"/>
                    <a:gd name="connsiteY2" fmla="*/ 241412 h 291186"/>
                    <a:gd name="connsiteX3" fmla="*/ 362660 w 437617"/>
                    <a:gd name="connsiteY3" fmla="*/ 256800 h 291186"/>
                    <a:gd name="connsiteX4" fmla="*/ 396271 w 437617"/>
                    <a:gd name="connsiteY4" fmla="*/ 249106 h 291186"/>
                    <a:gd name="connsiteX5" fmla="*/ 401940 w 437617"/>
                    <a:gd name="connsiteY5" fmla="*/ 228454 h 291186"/>
                    <a:gd name="connsiteX6" fmla="*/ 405989 w 437617"/>
                    <a:gd name="connsiteY6" fmla="*/ 230884 h 291186"/>
                    <a:gd name="connsiteX7" fmla="*/ 427047 w 437617"/>
                    <a:gd name="connsiteY7" fmla="*/ 232908 h 291186"/>
                    <a:gd name="connsiteX8" fmla="*/ 437576 w 437617"/>
                    <a:gd name="connsiteY8" fmla="*/ 210231 h 291186"/>
                    <a:gd name="connsiteX9" fmla="*/ 403155 w 437617"/>
                    <a:gd name="connsiteY9" fmla="*/ 174191 h 291186"/>
                    <a:gd name="connsiteX10" fmla="*/ 393436 w 437617"/>
                    <a:gd name="connsiteY10" fmla="*/ 177835 h 291186"/>
                    <a:gd name="connsiteX11" fmla="*/ 391411 w 437617"/>
                    <a:gd name="connsiteY11" fmla="*/ 178645 h 291186"/>
                    <a:gd name="connsiteX12" fmla="*/ 388577 w 437617"/>
                    <a:gd name="connsiteY12" fmla="*/ 180265 h 291186"/>
                    <a:gd name="connsiteX13" fmla="*/ 371974 w 437617"/>
                    <a:gd name="connsiteY13" fmla="*/ 172166 h 291186"/>
                    <a:gd name="connsiteX14" fmla="*/ 342412 w 437617"/>
                    <a:gd name="connsiteY14" fmla="*/ 198488 h 291186"/>
                    <a:gd name="connsiteX15" fmla="*/ 342412 w 437617"/>
                    <a:gd name="connsiteY15" fmla="*/ 197678 h 291186"/>
                    <a:gd name="connsiteX16" fmla="*/ 311231 w 437617"/>
                    <a:gd name="connsiteY16" fmla="*/ 175811 h 291186"/>
                    <a:gd name="connsiteX17" fmla="*/ 297463 w 437617"/>
                    <a:gd name="connsiteY17" fmla="*/ 181480 h 291186"/>
                    <a:gd name="connsiteX18" fmla="*/ 297463 w 437617"/>
                    <a:gd name="connsiteY18" fmla="*/ 178240 h 291186"/>
                    <a:gd name="connsiteX19" fmla="*/ 279240 w 437617"/>
                    <a:gd name="connsiteY19" fmla="*/ 150299 h 291186"/>
                    <a:gd name="connsiteX20" fmla="*/ 299488 w 437617"/>
                    <a:gd name="connsiteY20" fmla="*/ 134506 h 291186"/>
                    <a:gd name="connsiteX21" fmla="*/ 279240 w 437617"/>
                    <a:gd name="connsiteY21" fmla="*/ 71739 h 291186"/>
                    <a:gd name="connsiteX22" fmla="*/ 258183 w 437617"/>
                    <a:gd name="connsiteY22" fmla="*/ 71739 h 291186"/>
                    <a:gd name="connsiteX23" fmla="*/ 250894 w 437617"/>
                    <a:gd name="connsiteY23" fmla="*/ 118713 h 291186"/>
                    <a:gd name="connsiteX24" fmla="*/ 263852 w 437617"/>
                    <a:gd name="connsiteY24" fmla="*/ 146249 h 291186"/>
                    <a:gd name="connsiteX25" fmla="*/ 266282 w 437617"/>
                    <a:gd name="connsiteY25" fmla="*/ 147869 h 291186"/>
                    <a:gd name="connsiteX26" fmla="*/ 254134 w 437617"/>
                    <a:gd name="connsiteY26" fmla="*/ 152729 h 291186"/>
                    <a:gd name="connsiteX27" fmla="*/ 250084 w 437617"/>
                    <a:gd name="connsiteY27" fmla="*/ 158803 h 291186"/>
                    <a:gd name="connsiteX28" fmla="*/ 246844 w 437617"/>
                    <a:gd name="connsiteY28" fmla="*/ 148679 h 291186"/>
                    <a:gd name="connsiteX29" fmla="*/ 191771 w 437617"/>
                    <a:gd name="connsiteY29" fmla="*/ 163662 h 291186"/>
                    <a:gd name="connsiteX30" fmla="*/ 188127 w 437617"/>
                    <a:gd name="connsiteY30" fmla="*/ 170141 h 291186"/>
                    <a:gd name="connsiteX31" fmla="*/ 166260 w 437617"/>
                    <a:gd name="connsiteY31" fmla="*/ 154753 h 291186"/>
                    <a:gd name="connsiteX32" fmla="*/ 134269 w 437617"/>
                    <a:gd name="connsiteY32" fmla="*/ 168927 h 291186"/>
                    <a:gd name="connsiteX33" fmla="*/ 134269 w 437617"/>
                    <a:gd name="connsiteY33" fmla="*/ 168927 h 291186"/>
                    <a:gd name="connsiteX34" fmla="*/ 135079 w 437617"/>
                    <a:gd name="connsiteY34" fmla="*/ 145439 h 291186"/>
                    <a:gd name="connsiteX35" fmla="*/ 103088 w 437617"/>
                    <a:gd name="connsiteY35" fmla="*/ 128432 h 291186"/>
                    <a:gd name="connsiteX36" fmla="*/ 105517 w 437617"/>
                    <a:gd name="connsiteY36" fmla="*/ 122762 h 291186"/>
                    <a:gd name="connsiteX37" fmla="*/ 112401 w 437617"/>
                    <a:gd name="connsiteY37" fmla="*/ 124787 h 291186"/>
                    <a:gd name="connsiteX38" fmla="*/ 131029 w 437617"/>
                    <a:gd name="connsiteY38" fmla="*/ 117903 h 291186"/>
                    <a:gd name="connsiteX39" fmla="*/ 137508 w 437617"/>
                    <a:gd name="connsiteY39" fmla="*/ 90771 h 291186"/>
                    <a:gd name="connsiteX40" fmla="*/ 134269 w 437617"/>
                    <a:gd name="connsiteY40" fmla="*/ 87127 h 291186"/>
                    <a:gd name="connsiteX41" fmla="*/ 136293 w 437617"/>
                    <a:gd name="connsiteY41" fmla="*/ 85102 h 291186"/>
                    <a:gd name="connsiteX42" fmla="*/ 166665 w 437617"/>
                    <a:gd name="connsiteY42" fmla="*/ 81863 h 291186"/>
                    <a:gd name="connsiteX43" fmla="*/ 186507 w 437617"/>
                    <a:gd name="connsiteY43" fmla="*/ 42987 h 291186"/>
                    <a:gd name="connsiteX44" fmla="*/ 171119 w 437617"/>
                    <a:gd name="connsiteY44" fmla="*/ 24360 h 291186"/>
                    <a:gd name="connsiteX45" fmla="*/ 144797 w 437617"/>
                    <a:gd name="connsiteY45" fmla="*/ 30029 h 291186"/>
                    <a:gd name="connsiteX46" fmla="*/ 133054 w 437617"/>
                    <a:gd name="connsiteY46" fmla="*/ 45822 h 291186"/>
                    <a:gd name="connsiteX47" fmla="*/ 125765 w 437617"/>
                    <a:gd name="connsiteY47" fmla="*/ 54326 h 291186"/>
                    <a:gd name="connsiteX48" fmla="*/ 111591 w 437617"/>
                    <a:gd name="connsiteY48" fmla="*/ 36103 h 291186"/>
                    <a:gd name="connsiteX49" fmla="*/ 106327 w 437617"/>
                    <a:gd name="connsiteY49" fmla="*/ 34889 h 291186"/>
                    <a:gd name="connsiteX50" fmla="*/ 108757 w 437617"/>
                    <a:gd name="connsiteY50" fmla="*/ 34889 h 291186"/>
                    <a:gd name="connsiteX51" fmla="*/ 118881 w 437617"/>
                    <a:gd name="connsiteY51" fmla="*/ 33674 h 291186"/>
                    <a:gd name="connsiteX52" fmla="*/ 133459 w 437617"/>
                    <a:gd name="connsiteY52" fmla="*/ 12211 h 291186"/>
                    <a:gd name="connsiteX53" fmla="*/ 126170 w 437617"/>
                    <a:gd name="connsiteY53" fmla="*/ 2493 h 291186"/>
                    <a:gd name="connsiteX54" fmla="*/ 118881 w 437617"/>
                    <a:gd name="connsiteY54" fmla="*/ 63 h 291186"/>
                    <a:gd name="connsiteX55" fmla="*/ 108352 w 437617"/>
                    <a:gd name="connsiteY55" fmla="*/ 2898 h 291186"/>
                    <a:gd name="connsiteX56" fmla="*/ 94179 w 437617"/>
                    <a:gd name="connsiteY56" fmla="*/ 23955 h 291186"/>
                    <a:gd name="connsiteX57" fmla="*/ 103493 w 437617"/>
                    <a:gd name="connsiteY57" fmla="*/ 34889 h 291186"/>
                    <a:gd name="connsiteX58" fmla="*/ 85675 w 437617"/>
                    <a:gd name="connsiteY58" fmla="*/ 40153 h 291186"/>
                    <a:gd name="connsiteX59" fmla="*/ 82030 w 437617"/>
                    <a:gd name="connsiteY59" fmla="*/ 42178 h 291186"/>
                    <a:gd name="connsiteX60" fmla="*/ 50849 w 437617"/>
                    <a:gd name="connsiteY60" fmla="*/ 62020 h 291186"/>
                    <a:gd name="connsiteX61" fmla="*/ 48014 w 437617"/>
                    <a:gd name="connsiteY61" fmla="*/ 89152 h 291186"/>
                    <a:gd name="connsiteX62" fmla="*/ 60163 w 437617"/>
                    <a:gd name="connsiteY62" fmla="*/ 109804 h 291186"/>
                    <a:gd name="connsiteX63" fmla="*/ 58138 w 437617"/>
                    <a:gd name="connsiteY63" fmla="*/ 115878 h 291186"/>
                    <a:gd name="connsiteX64" fmla="*/ 43965 w 437617"/>
                    <a:gd name="connsiteY64" fmla="*/ 118308 h 291186"/>
                    <a:gd name="connsiteX65" fmla="*/ 32221 w 437617"/>
                    <a:gd name="connsiteY65" fmla="*/ 122762 h 291186"/>
                    <a:gd name="connsiteX66" fmla="*/ 26957 w 437617"/>
                    <a:gd name="connsiteY66" fmla="*/ 132481 h 291186"/>
                    <a:gd name="connsiteX67" fmla="*/ 18858 w 437617"/>
                    <a:gd name="connsiteY67" fmla="*/ 146249 h 291186"/>
                    <a:gd name="connsiteX68" fmla="*/ 17238 w 437617"/>
                    <a:gd name="connsiteY68" fmla="*/ 153133 h 291186"/>
                    <a:gd name="connsiteX69" fmla="*/ 14809 w 437617"/>
                    <a:gd name="connsiteY69" fmla="*/ 180670 h 291186"/>
                    <a:gd name="connsiteX70" fmla="*/ 19668 w 437617"/>
                    <a:gd name="connsiteY70" fmla="*/ 189174 h 291186"/>
                    <a:gd name="connsiteX71" fmla="*/ 635 w 437617"/>
                    <a:gd name="connsiteY71" fmla="*/ 205777 h 291186"/>
                    <a:gd name="connsiteX72" fmla="*/ 3875 w 437617"/>
                    <a:gd name="connsiteY72" fmla="*/ 216710 h 291186"/>
                    <a:gd name="connsiteX73" fmla="*/ 6305 w 437617"/>
                    <a:gd name="connsiteY73" fmla="*/ 217925 h 291186"/>
                    <a:gd name="connsiteX74" fmla="*/ 4280 w 437617"/>
                    <a:gd name="connsiteY74" fmla="*/ 225214 h 291186"/>
                    <a:gd name="connsiteX75" fmla="*/ 12784 w 437617"/>
                    <a:gd name="connsiteY75" fmla="*/ 238983 h 291186"/>
                    <a:gd name="connsiteX76" fmla="*/ 56518 w 437617"/>
                    <a:gd name="connsiteY76" fmla="*/ 207397 h 291186"/>
                    <a:gd name="connsiteX77" fmla="*/ 55304 w 437617"/>
                    <a:gd name="connsiteY77" fmla="*/ 203752 h 291186"/>
                    <a:gd name="connsiteX78" fmla="*/ 59758 w 437617"/>
                    <a:gd name="connsiteY78" fmla="*/ 202942 h 291186"/>
                    <a:gd name="connsiteX79" fmla="*/ 76766 w 437617"/>
                    <a:gd name="connsiteY79" fmla="*/ 217115 h 291186"/>
                    <a:gd name="connsiteX80" fmla="*/ 77576 w 437617"/>
                    <a:gd name="connsiteY80" fmla="*/ 217925 h 291186"/>
                    <a:gd name="connsiteX81" fmla="*/ 118476 w 437617"/>
                    <a:gd name="connsiteY81" fmla="*/ 206182 h 291186"/>
                    <a:gd name="connsiteX82" fmla="*/ 129004 w 437617"/>
                    <a:gd name="connsiteY82" fmla="*/ 223190 h 291186"/>
                    <a:gd name="connsiteX83" fmla="*/ 131434 w 437617"/>
                    <a:gd name="connsiteY83" fmla="*/ 226024 h 291186"/>
                    <a:gd name="connsiteX84" fmla="*/ 134674 w 437617"/>
                    <a:gd name="connsiteY84" fmla="*/ 228859 h 291186"/>
                    <a:gd name="connsiteX85" fmla="*/ 136698 w 437617"/>
                    <a:gd name="connsiteY85" fmla="*/ 231694 h 291186"/>
                    <a:gd name="connsiteX86" fmla="*/ 119690 w 437617"/>
                    <a:gd name="connsiteY86" fmla="*/ 248701 h 291186"/>
                    <a:gd name="connsiteX87" fmla="*/ 122525 w 437617"/>
                    <a:gd name="connsiteY87" fmla="*/ 260445 h 291186"/>
                    <a:gd name="connsiteX88" fmla="*/ 122525 w 437617"/>
                    <a:gd name="connsiteY88" fmla="*/ 271378 h 291186"/>
                    <a:gd name="connsiteX89" fmla="*/ 132244 w 437617"/>
                    <a:gd name="connsiteY89" fmla="*/ 287981 h 291186"/>
                    <a:gd name="connsiteX90" fmla="*/ 153706 w 437617"/>
                    <a:gd name="connsiteY90" fmla="*/ 287981 h 291186"/>
                    <a:gd name="connsiteX91" fmla="*/ 168689 w 437617"/>
                    <a:gd name="connsiteY91" fmla="*/ 268544 h 291186"/>
                    <a:gd name="connsiteX92" fmla="*/ 160590 w 437617"/>
                    <a:gd name="connsiteY92" fmla="*/ 241412 h 291186"/>
                    <a:gd name="connsiteX93" fmla="*/ 159375 w 437617"/>
                    <a:gd name="connsiteY93" fmla="*/ 239793 h 291186"/>
                    <a:gd name="connsiteX94" fmla="*/ 170309 w 437617"/>
                    <a:gd name="connsiteY94" fmla="*/ 236553 h 291186"/>
                    <a:gd name="connsiteX95" fmla="*/ 175168 w 437617"/>
                    <a:gd name="connsiteY95" fmla="*/ 232908 h 291186"/>
                    <a:gd name="connsiteX96" fmla="*/ 176383 w 437617"/>
                    <a:gd name="connsiteY96" fmla="*/ 234933 h 291186"/>
                    <a:gd name="connsiteX97" fmla="*/ 187317 w 437617"/>
                    <a:gd name="connsiteY97" fmla="*/ 241817 h 291186"/>
                    <a:gd name="connsiteX98" fmla="*/ 210804 w 437617"/>
                    <a:gd name="connsiteY98" fmla="*/ 239793 h 291186"/>
                    <a:gd name="connsiteX99" fmla="*/ 225787 w 437617"/>
                    <a:gd name="connsiteY99" fmla="*/ 221975 h 291186"/>
                    <a:gd name="connsiteX100" fmla="*/ 224572 w 437617"/>
                    <a:gd name="connsiteY100" fmla="*/ 213876 h 291186"/>
                    <a:gd name="connsiteX101" fmla="*/ 245630 w 437617"/>
                    <a:gd name="connsiteY101" fmla="*/ 194438 h 291186"/>
                    <a:gd name="connsiteX102" fmla="*/ 250489 w 437617"/>
                    <a:gd name="connsiteY102" fmla="*/ 210636 h 291186"/>
                    <a:gd name="connsiteX103" fmla="*/ 262233 w 437617"/>
                    <a:gd name="connsiteY103" fmla="*/ 212256 h 291186"/>
                    <a:gd name="connsiteX104" fmla="*/ 265877 w 437617"/>
                    <a:gd name="connsiteY104" fmla="*/ 212256 h 291186"/>
                    <a:gd name="connsiteX105" fmla="*/ 280455 w 437617"/>
                    <a:gd name="connsiteY105" fmla="*/ 220355 h 291186"/>
                    <a:gd name="connsiteX106" fmla="*/ 291389 w 437617"/>
                    <a:gd name="connsiteY106" fmla="*/ 216710 h 291186"/>
                    <a:gd name="connsiteX107" fmla="*/ 302323 w 437617"/>
                    <a:gd name="connsiteY107" fmla="*/ 232503 h 291186"/>
                    <a:gd name="connsiteX108" fmla="*/ 308802 w 437617"/>
                    <a:gd name="connsiteY108" fmla="*/ 239793 h 291186"/>
                    <a:gd name="connsiteX109" fmla="*/ 342817 w 437617"/>
                    <a:gd name="connsiteY109" fmla="*/ 231289 h 291186"/>
                    <a:gd name="connsiteX110" fmla="*/ 188937 w 437617"/>
                    <a:gd name="connsiteY110" fmla="*/ 215091 h 291186"/>
                    <a:gd name="connsiteX111" fmla="*/ 186102 w 437617"/>
                    <a:gd name="connsiteY111" fmla="*/ 213876 h 291186"/>
                    <a:gd name="connsiteX112" fmla="*/ 189747 w 437617"/>
                    <a:gd name="connsiteY112" fmla="*/ 202942 h 291186"/>
                    <a:gd name="connsiteX113" fmla="*/ 190962 w 437617"/>
                    <a:gd name="connsiteY113" fmla="*/ 204562 h 291186"/>
                    <a:gd name="connsiteX114" fmla="*/ 190152 w 437617"/>
                    <a:gd name="connsiteY114" fmla="*/ 206992 h 291186"/>
                    <a:gd name="connsiteX115" fmla="*/ 188937 w 437617"/>
                    <a:gd name="connsiteY115" fmla="*/ 215091 h 291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</a:cxnLst>
                  <a:rect l="l" t="t" r="r" b="b"/>
                  <a:pathLst>
                    <a:path w="437617" h="291186">
                      <a:moveTo>
                        <a:pt x="340793" y="232503"/>
                      </a:moveTo>
                      <a:cubicBezTo>
                        <a:pt x="340793" y="232503"/>
                        <a:pt x="342817" y="228454"/>
                        <a:pt x="343222" y="226429"/>
                      </a:cubicBezTo>
                      <a:cubicBezTo>
                        <a:pt x="345247" y="232503"/>
                        <a:pt x="348082" y="238173"/>
                        <a:pt x="352941" y="241412"/>
                      </a:cubicBezTo>
                      <a:cubicBezTo>
                        <a:pt x="354966" y="246677"/>
                        <a:pt x="357801" y="251941"/>
                        <a:pt x="362660" y="256800"/>
                      </a:cubicBezTo>
                      <a:cubicBezTo>
                        <a:pt x="373998" y="268139"/>
                        <a:pt x="390196" y="262875"/>
                        <a:pt x="396271" y="249106"/>
                      </a:cubicBezTo>
                      <a:cubicBezTo>
                        <a:pt x="399105" y="243032"/>
                        <a:pt x="401130" y="235743"/>
                        <a:pt x="401940" y="228454"/>
                      </a:cubicBezTo>
                      <a:cubicBezTo>
                        <a:pt x="403155" y="229264"/>
                        <a:pt x="404370" y="230074"/>
                        <a:pt x="405989" y="230884"/>
                      </a:cubicBezTo>
                      <a:cubicBezTo>
                        <a:pt x="412469" y="234528"/>
                        <a:pt x="420163" y="236958"/>
                        <a:pt x="427047" y="232908"/>
                      </a:cubicBezTo>
                      <a:cubicBezTo>
                        <a:pt x="435551" y="228454"/>
                        <a:pt x="437980" y="219140"/>
                        <a:pt x="437576" y="210231"/>
                      </a:cubicBezTo>
                      <a:cubicBezTo>
                        <a:pt x="436766" y="191199"/>
                        <a:pt x="425022" y="171356"/>
                        <a:pt x="403155" y="174191"/>
                      </a:cubicBezTo>
                      <a:cubicBezTo>
                        <a:pt x="399510" y="174596"/>
                        <a:pt x="395866" y="176216"/>
                        <a:pt x="393436" y="177835"/>
                      </a:cubicBezTo>
                      <a:cubicBezTo>
                        <a:pt x="392626" y="177835"/>
                        <a:pt x="392221" y="178240"/>
                        <a:pt x="391411" y="178645"/>
                      </a:cubicBezTo>
                      <a:cubicBezTo>
                        <a:pt x="390196" y="178645"/>
                        <a:pt x="389387" y="179455"/>
                        <a:pt x="388577" y="180265"/>
                      </a:cubicBezTo>
                      <a:cubicBezTo>
                        <a:pt x="384122" y="175811"/>
                        <a:pt x="378453" y="172571"/>
                        <a:pt x="371974" y="172166"/>
                      </a:cubicBezTo>
                      <a:cubicBezTo>
                        <a:pt x="355371" y="170546"/>
                        <a:pt x="345652" y="183910"/>
                        <a:pt x="342412" y="198488"/>
                      </a:cubicBezTo>
                      <a:cubicBezTo>
                        <a:pt x="342412" y="198488"/>
                        <a:pt x="342412" y="198083"/>
                        <a:pt x="342412" y="197678"/>
                      </a:cubicBezTo>
                      <a:cubicBezTo>
                        <a:pt x="336743" y="184719"/>
                        <a:pt x="325810" y="175406"/>
                        <a:pt x="311231" y="175811"/>
                      </a:cubicBezTo>
                      <a:cubicBezTo>
                        <a:pt x="305967" y="175811"/>
                        <a:pt x="301513" y="178240"/>
                        <a:pt x="297463" y="181480"/>
                      </a:cubicBezTo>
                      <a:cubicBezTo>
                        <a:pt x="297463" y="180265"/>
                        <a:pt x="297463" y="179050"/>
                        <a:pt x="297463" y="178240"/>
                      </a:cubicBezTo>
                      <a:cubicBezTo>
                        <a:pt x="296248" y="167307"/>
                        <a:pt x="290174" y="154753"/>
                        <a:pt x="279240" y="150299"/>
                      </a:cubicBezTo>
                      <a:cubicBezTo>
                        <a:pt x="288149" y="149489"/>
                        <a:pt x="297058" y="144225"/>
                        <a:pt x="299488" y="134506"/>
                      </a:cubicBezTo>
                      <a:cubicBezTo>
                        <a:pt x="305157" y="114258"/>
                        <a:pt x="289769" y="87937"/>
                        <a:pt x="279240" y="71739"/>
                      </a:cubicBezTo>
                      <a:cubicBezTo>
                        <a:pt x="274381" y="64045"/>
                        <a:pt x="263447" y="65665"/>
                        <a:pt x="258183" y="71739"/>
                      </a:cubicBezTo>
                      <a:cubicBezTo>
                        <a:pt x="246440" y="85102"/>
                        <a:pt x="245630" y="102920"/>
                        <a:pt x="250894" y="118713"/>
                      </a:cubicBezTo>
                      <a:cubicBezTo>
                        <a:pt x="250894" y="129242"/>
                        <a:pt x="254539" y="139770"/>
                        <a:pt x="263852" y="146249"/>
                      </a:cubicBezTo>
                      <a:cubicBezTo>
                        <a:pt x="264662" y="146654"/>
                        <a:pt x="265472" y="147464"/>
                        <a:pt x="266282" y="147869"/>
                      </a:cubicBezTo>
                      <a:cubicBezTo>
                        <a:pt x="261828" y="147464"/>
                        <a:pt x="256968" y="149489"/>
                        <a:pt x="254134" y="152729"/>
                      </a:cubicBezTo>
                      <a:cubicBezTo>
                        <a:pt x="252514" y="154753"/>
                        <a:pt x="251299" y="156778"/>
                        <a:pt x="250084" y="158803"/>
                      </a:cubicBezTo>
                      <a:cubicBezTo>
                        <a:pt x="249274" y="155158"/>
                        <a:pt x="248464" y="151919"/>
                        <a:pt x="246844" y="148679"/>
                      </a:cubicBezTo>
                      <a:cubicBezTo>
                        <a:pt x="231861" y="118713"/>
                        <a:pt x="199870" y="138960"/>
                        <a:pt x="191771" y="163662"/>
                      </a:cubicBezTo>
                      <a:cubicBezTo>
                        <a:pt x="190152" y="165687"/>
                        <a:pt x="189342" y="167712"/>
                        <a:pt x="188127" y="170141"/>
                      </a:cubicBezTo>
                      <a:cubicBezTo>
                        <a:pt x="184482" y="161637"/>
                        <a:pt x="177193" y="155968"/>
                        <a:pt x="166260" y="154753"/>
                      </a:cubicBezTo>
                      <a:cubicBezTo>
                        <a:pt x="154516" y="153538"/>
                        <a:pt x="142773" y="160423"/>
                        <a:pt x="134269" y="168927"/>
                      </a:cubicBezTo>
                      <a:cubicBezTo>
                        <a:pt x="134269" y="168927"/>
                        <a:pt x="134269" y="168927"/>
                        <a:pt x="134269" y="168927"/>
                      </a:cubicBezTo>
                      <a:cubicBezTo>
                        <a:pt x="135888" y="160828"/>
                        <a:pt x="136293" y="152729"/>
                        <a:pt x="135079" y="145439"/>
                      </a:cubicBezTo>
                      <a:cubicBezTo>
                        <a:pt x="132244" y="128027"/>
                        <a:pt x="116856" y="124382"/>
                        <a:pt x="103088" y="128432"/>
                      </a:cubicBezTo>
                      <a:cubicBezTo>
                        <a:pt x="103897" y="126812"/>
                        <a:pt x="104707" y="124787"/>
                        <a:pt x="105517" y="122762"/>
                      </a:cubicBezTo>
                      <a:cubicBezTo>
                        <a:pt x="107542" y="123977"/>
                        <a:pt x="109567" y="124787"/>
                        <a:pt x="112401" y="124787"/>
                      </a:cubicBezTo>
                      <a:cubicBezTo>
                        <a:pt x="119690" y="125192"/>
                        <a:pt x="125765" y="122357"/>
                        <a:pt x="131029" y="117903"/>
                      </a:cubicBezTo>
                      <a:cubicBezTo>
                        <a:pt x="138723" y="111019"/>
                        <a:pt x="140748" y="100490"/>
                        <a:pt x="137508" y="90771"/>
                      </a:cubicBezTo>
                      <a:cubicBezTo>
                        <a:pt x="136698" y="89152"/>
                        <a:pt x="135888" y="87937"/>
                        <a:pt x="134269" y="87127"/>
                      </a:cubicBezTo>
                      <a:cubicBezTo>
                        <a:pt x="135079" y="86722"/>
                        <a:pt x="135888" y="85912"/>
                        <a:pt x="136293" y="85102"/>
                      </a:cubicBezTo>
                      <a:cubicBezTo>
                        <a:pt x="144797" y="91176"/>
                        <a:pt x="157351" y="89152"/>
                        <a:pt x="166665" y="81863"/>
                      </a:cubicBezTo>
                      <a:cubicBezTo>
                        <a:pt x="178408" y="72549"/>
                        <a:pt x="186912" y="58376"/>
                        <a:pt x="186507" y="42987"/>
                      </a:cubicBezTo>
                      <a:cubicBezTo>
                        <a:pt x="186507" y="34484"/>
                        <a:pt x="178813" y="27194"/>
                        <a:pt x="171119" y="24360"/>
                      </a:cubicBezTo>
                      <a:cubicBezTo>
                        <a:pt x="161400" y="20715"/>
                        <a:pt x="152491" y="23550"/>
                        <a:pt x="144797" y="30029"/>
                      </a:cubicBezTo>
                      <a:cubicBezTo>
                        <a:pt x="140748" y="33674"/>
                        <a:pt x="136293" y="39343"/>
                        <a:pt x="133054" y="45822"/>
                      </a:cubicBezTo>
                      <a:cubicBezTo>
                        <a:pt x="130624" y="48657"/>
                        <a:pt x="127789" y="51491"/>
                        <a:pt x="125765" y="54326"/>
                      </a:cubicBezTo>
                      <a:cubicBezTo>
                        <a:pt x="124955" y="46227"/>
                        <a:pt x="119690" y="38938"/>
                        <a:pt x="111591" y="36103"/>
                      </a:cubicBezTo>
                      <a:cubicBezTo>
                        <a:pt x="109567" y="35293"/>
                        <a:pt x="107947" y="35293"/>
                        <a:pt x="106327" y="34889"/>
                      </a:cubicBezTo>
                      <a:cubicBezTo>
                        <a:pt x="107137" y="34889"/>
                        <a:pt x="107947" y="34889"/>
                        <a:pt x="108757" y="34889"/>
                      </a:cubicBezTo>
                      <a:cubicBezTo>
                        <a:pt x="111996" y="35293"/>
                        <a:pt x="115641" y="34889"/>
                        <a:pt x="118881" y="33674"/>
                      </a:cubicBezTo>
                      <a:cubicBezTo>
                        <a:pt x="128194" y="30434"/>
                        <a:pt x="135483" y="22740"/>
                        <a:pt x="133459" y="12211"/>
                      </a:cubicBezTo>
                      <a:cubicBezTo>
                        <a:pt x="132649" y="8972"/>
                        <a:pt x="129004" y="4112"/>
                        <a:pt x="126170" y="2493"/>
                      </a:cubicBezTo>
                      <a:cubicBezTo>
                        <a:pt x="123740" y="1278"/>
                        <a:pt x="121715" y="468"/>
                        <a:pt x="118881" y="63"/>
                      </a:cubicBezTo>
                      <a:cubicBezTo>
                        <a:pt x="115236" y="-342"/>
                        <a:pt x="111187" y="1278"/>
                        <a:pt x="108352" y="2898"/>
                      </a:cubicBezTo>
                      <a:cubicBezTo>
                        <a:pt x="101063" y="7352"/>
                        <a:pt x="95394" y="15451"/>
                        <a:pt x="94179" y="23955"/>
                      </a:cubicBezTo>
                      <a:cubicBezTo>
                        <a:pt x="93369" y="29624"/>
                        <a:pt x="98633" y="34079"/>
                        <a:pt x="103493" y="34889"/>
                      </a:cubicBezTo>
                      <a:cubicBezTo>
                        <a:pt x="97418" y="34889"/>
                        <a:pt x="91344" y="36913"/>
                        <a:pt x="85675" y="40153"/>
                      </a:cubicBezTo>
                      <a:cubicBezTo>
                        <a:pt x="84460" y="40963"/>
                        <a:pt x="83245" y="41773"/>
                        <a:pt x="82030" y="42178"/>
                      </a:cubicBezTo>
                      <a:cubicBezTo>
                        <a:pt x="69477" y="44607"/>
                        <a:pt x="57733" y="51896"/>
                        <a:pt x="50849" y="62020"/>
                      </a:cubicBezTo>
                      <a:cubicBezTo>
                        <a:pt x="45585" y="69714"/>
                        <a:pt x="44775" y="80243"/>
                        <a:pt x="48014" y="89152"/>
                      </a:cubicBezTo>
                      <a:cubicBezTo>
                        <a:pt x="48014" y="97656"/>
                        <a:pt x="52874" y="105755"/>
                        <a:pt x="60163" y="109804"/>
                      </a:cubicBezTo>
                      <a:cubicBezTo>
                        <a:pt x="59353" y="111829"/>
                        <a:pt x="58543" y="113853"/>
                        <a:pt x="58138" y="115878"/>
                      </a:cubicBezTo>
                      <a:cubicBezTo>
                        <a:pt x="53684" y="115068"/>
                        <a:pt x="48824" y="115878"/>
                        <a:pt x="43965" y="118308"/>
                      </a:cubicBezTo>
                      <a:cubicBezTo>
                        <a:pt x="39915" y="116688"/>
                        <a:pt x="35056" y="117498"/>
                        <a:pt x="32221" y="122762"/>
                      </a:cubicBezTo>
                      <a:cubicBezTo>
                        <a:pt x="30602" y="125597"/>
                        <a:pt x="28577" y="128837"/>
                        <a:pt x="26957" y="132481"/>
                      </a:cubicBezTo>
                      <a:cubicBezTo>
                        <a:pt x="23313" y="136936"/>
                        <a:pt x="20478" y="141390"/>
                        <a:pt x="18858" y="146249"/>
                      </a:cubicBezTo>
                      <a:cubicBezTo>
                        <a:pt x="18048" y="148679"/>
                        <a:pt x="17238" y="151109"/>
                        <a:pt x="17238" y="153133"/>
                      </a:cubicBezTo>
                      <a:cubicBezTo>
                        <a:pt x="13999" y="162447"/>
                        <a:pt x="12379" y="172166"/>
                        <a:pt x="14809" y="180670"/>
                      </a:cubicBezTo>
                      <a:cubicBezTo>
                        <a:pt x="16024" y="184315"/>
                        <a:pt x="17643" y="187149"/>
                        <a:pt x="19668" y="189174"/>
                      </a:cubicBezTo>
                      <a:cubicBezTo>
                        <a:pt x="11569" y="192414"/>
                        <a:pt x="3875" y="199298"/>
                        <a:pt x="635" y="205777"/>
                      </a:cubicBezTo>
                      <a:cubicBezTo>
                        <a:pt x="-984" y="209421"/>
                        <a:pt x="635" y="214281"/>
                        <a:pt x="3875" y="216710"/>
                      </a:cubicBezTo>
                      <a:cubicBezTo>
                        <a:pt x="4685" y="217115"/>
                        <a:pt x="5495" y="217520"/>
                        <a:pt x="6305" y="217925"/>
                      </a:cubicBezTo>
                      <a:cubicBezTo>
                        <a:pt x="5495" y="220355"/>
                        <a:pt x="4685" y="222785"/>
                        <a:pt x="4280" y="225214"/>
                      </a:cubicBezTo>
                      <a:cubicBezTo>
                        <a:pt x="3065" y="230884"/>
                        <a:pt x="7520" y="236958"/>
                        <a:pt x="12784" y="238983"/>
                      </a:cubicBezTo>
                      <a:cubicBezTo>
                        <a:pt x="32626" y="247082"/>
                        <a:pt x="63403" y="231289"/>
                        <a:pt x="56518" y="207397"/>
                      </a:cubicBezTo>
                      <a:cubicBezTo>
                        <a:pt x="56518" y="206182"/>
                        <a:pt x="55709" y="204967"/>
                        <a:pt x="55304" y="203752"/>
                      </a:cubicBezTo>
                      <a:cubicBezTo>
                        <a:pt x="56923" y="203752"/>
                        <a:pt x="58543" y="203752"/>
                        <a:pt x="59758" y="202942"/>
                      </a:cubicBezTo>
                      <a:cubicBezTo>
                        <a:pt x="62998" y="209826"/>
                        <a:pt x="69477" y="215901"/>
                        <a:pt x="76766" y="217115"/>
                      </a:cubicBezTo>
                      <a:cubicBezTo>
                        <a:pt x="76766" y="217115"/>
                        <a:pt x="77171" y="217520"/>
                        <a:pt x="77576" y="217925"/>
                      </a:cubicBezTo>
                      <a:cubicBezTo>
                        <a:pt x="92559" y="232098"/>
                        <a:pt x="108352" y="219545"/>
                        <a:pt x="118476" y="206182"/>
                      </a:cubicBezTo>
                      <a:cubicBezTo>
                        <a:pt x="118881" y="213876"/>
                        <a:pt x="122120" y="220355"/>
                        <a:pt x="129004" y="223190"/>
                      </a:cubicBezTo>
                      <a:cubicBezTo>
                        <a:pt x="129814" y="223999"/>
                        <a:pt x="130624" y="225214"/>
                        <a:pt x="131434" y="226024"/>
                      </a:cubicBezTo>
                      <a:cubicBezTo>
                        <a:pt x="132649" y="226834"/>
                        <a:pt x="133459" y="228049"/>
                        <a:pt x="134674" y="228859"/>
                      </a:cubicBezTo>
                      <a:cubicBezTo>
                        <a:pt x="135079" y="229669"/>
                        <a:pt x="135888" y="230884"/>
                        <a:pt x="136698" y="231694"/>
                      </a:cubicBezTo>
                      <a:cubicBezTo>
                        <a:pt x="128194" y="232908"/>
                        <a:pt x="122525" y="241007"/>
                        <a:pt x="119690" y="248701"/>
                      </a:cubicBezTo>
                      <a:cubicBezTo>
                        <a:pt x="118476" y="252751"/>
                        <a:pt x="119690" y="257205"/>
                        <a:pt x="122525" y="260445"/>
                      </a:cubicBezTo>
                      <a:cubicBezTo>
                        <a:pt x="121715" y="264089"/>
                        <a:pt x="121715" y="268139"/>
                        <a:pt x="122525" y="271378"/>
                      </a:cubicBezTo>
                      <a:cubicBezTo>
                        <a:pt x="123335" y="278263"/>
                        <a:pt x="126575" y="283932"/>
                        <a:pt x="132244" y="287981"/>
                      </a:cubicBezTo>
                      <a:cubicBezTo>
                        <a:pt x="138318" y="292841"/>
                        <a:pt x="147227" y="291626"/>
                        <a:pt x="153706" y="287981"/>
                      </a:cubicBezTo>
                      <a:cubicBezTo>
                        <a:pt x="160995" y="283932"/>
                        <a:pt x="166665" y="276643"/>
                        <a:pt x="168689" y="268544"/>
                      </a:cubicBezTo>
                      <a:cubicBezTo>
                        <a:pt x="171119" y="258420"/>
                        <a:pt x="166665" y="249106"/>
                        <a:pt x="160590" y="241412"/>
                      </a:cubicBezTo>
                      <a:cubicBezTo>
                        <a:pt x="160185" y="241007"/>
                        <a:pt x="159780" y="240197"/>
                        <a:pt x="159375" y="239793"/>
                      </a:cubicBezTo>
                      <a:cubicBezTo>
                        <a:pt x="163020" y="239793"/>
                        <a:pt x="166665" y="238578"/>
                        <a:pt x="170309" y="236553"/>
                      </a:cubicBezTo>
                      <a:cubicBezTo>
                        <a:pt x="171929" y="235743"/>
                        <a:pt x="173549" y="234528"/>
                        <a:pt x="175168" y="232908"/>
                      </a:cubicBezTo>
                      <a:cubicBezTo>
                        <a:pt x="175168" y="233718"/>
                        <a:pt x="175978" y="234123"/>
                        <a:pt x="176383" y="234933"/>
                      </a:cubicBezTo>
                      <a:cubicBezTo>
                        <a:pt x="178813" y="238578"/>
                        <a:pt x="183267" y="240602"/>
                        <a:pt x="187317" y="241817"/>
                      </a:cubicBezTo>
                      <a:cubicBezTo>
                        <a:pt x="195011" y="243842"/>
                        <a:pt x="203515" y="242627"/>
                        <a:pt x="210804" y="239793"/>
                      </a:cubicBezTo>
                      <a:cubicBezTo>
                        <a:pt x="218498" y="236958"/>
                        <a:pt x="224167" y="230479"/>
                        <a:pt x="225787" y="221975"/>
                      </a:cubicBezTo>
                      <a:cubicBezTo>
                        <a:pt x="225787" y="219140"/>
                        <a:pt x="225787" y="216305"/>
                        <a:pt x="224572" y="213876"/>
                      </a:cubicBezTo>
                      <a:cubicBezTo>
                        <a:pt x="233886" y="211446"/>
                        <a:pt x="241175" y="203752"/>
                        <a:pt x="245630" y="194438"/>
                      </a:cubicBezTo>
                      <a:cubicBezTo>
                        <a:pt x="246440" y="200107"/>
                        <a:pt x="248059" y="205777"/>
                        <a:pt x="250489" y="210636"/>
                      </a:cubicBezTo>
                      <a:cubicBezTo>
                        <a:pt x="252919" y="215901"/>
                        <a:pt x="258588" y="216305"/>
                        <a:pt x="262233" y="212256"/>
                      </a:cubicBezTo>
                      <a:cubicBezTo>
                        <a:pt x="263447" y="212256"/>
                        <a:pt x="264257" y="212256"/>
                        <a:pt x="265877" y="212256"/>
                      </a:cubicBezTo>
                      <a:cubicBezTo>
                        <a:pt x="269522" y="215901"/>
                        <a:pt x="274381" y="218735"/>
                        <a:pt x="280455" y="220355"/>
                      </a:cubicBezTo>
                      <a:cubicBezTo>
                        <a:pt x="284100" y="221165"/>
                        <a:pt x="288554" y="219545"/>
                        <a:pt x="291389" y="216710"/>
                      </a:cubicBezTo>
                      <a:cubicBezTo>
                        <a:pt x="293414" y="223190"/>
                        <a:pt x="297058" y="228859"/>
                        <a:pt x="302323" y="232503"/>
                      </a:cubicBezTo>
                      <a:cubicBezTo>
                        <a:pt x="304347" y="234933"/>
                        <a:pt x="305967" y="237363"/>
                        <a:pt x="308802" y="239793"/>
                      </a:cubicBezTo>
                      <a:cubicBezTo>
                        <a:pt x="320545" y="250321"/>
                        <a:pt x="335933" y="243437"/>
                        <a:pt x="342817" y="231289"/>
                      </a:cubicBezTo>
                      <a:close/>
                      <a:moveTo>
                        <a:pt x="188937" y="215091"/>
                      </a:moveTo>
                      <a:cubicBezTo>
                        <a:pt x="188937" y="215091"/>
                        <a:pt x="187317" y="214281"/>
                        <a:pt x="186102" y="213876"/>
                      </a:cubicBezTo>
                      <a:cubicBezTo>
                        <a:pt x="187722" y="210231"/>
                        <a:pt x="188937" y="206587"/>
                        <a:pt x="189747" y="202942"/>
                      </a:cubicBezTo>
                      <a:cubicBezTo>
                        <a:pt x="190152" y="203347"/>
                        <a:pt x="190557" y="204157"/>
                        <a:pt x="190962" y="204562"/>
                      </a:cubicBezTo>
                      <a:cubicBezTo>
                        <a:pt x="190962" y="205372"/>
                        <a:pt x="190152" y="206182"/>
                        <a:pt x="190152" y="206992"/>
                      </a:cubicBezTo>
                      <a:cubicBezTo>
                        <a:pt x="189342" y="209421"/>
                        <a:pt x="188532" y="212256"/>
                        <a:pt x="188937" y="215091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74" name="شكل حر: شكل 3473">
                  <a:extLst>
                    <a:ext uri="{FF2B5EF4-FFF2-40B4-BE49-F238E27FC236}">
                      <a16:creationId xmlns:a16="http://schemas.microsoft.com/office/drawing/2014/main" id="{AEFB10EE-4484-10EA-282D-4D53E5C88646}"/>
                    </a:ext>
                  </a:extLst>
                </p:cNvPr>
                <p:cNvSpPr/>
                <p:nvPr/>
              </p:nvSpPr>
              <p:spPr>
                <a:xfrm>
                  <a:off x="6624241" y="2572810"/>
                  <a:ext cx="49165" cy="53746"/>
                </a:xfrm>
                <a:custGeom>
                  <a:avLst/>
                  <a:gdLst>
                    <a:gd name="connsiteX0" fmla="*/ 8316 w 49165"/>
                    <a:gd name="connsiteY0" fmla="*/ 44673 h 53746"/>
                    <a:gd name="connsiteX1" fmla="*/ 12770 w 49165"/>
                    <a:gd name="connsiteY1" fmla="*/ 46698 h 53746"/>
                    <a:gd name="connsiteX2" fmla="*/ 24919 w 49165"/>
                    <a:gd name="connsiteY2" fmla="*/ 53582 h 53746"/>
                    <a:gd name="connsiteX3" fmla="*/ 42737 w 49165"/>
                    <a:gd name="connsiteY3" fmla="*/ 42243 h 53746"/>
                    <a:gd name="connsiteX4" fmla="*/ 45976 w 49165"/>
                    <a:gd name="connsiteY4" fmla="*/ 28070 h 53746"/>
                    <a:gd name="connsiteX5" fmla="*/ 47191 w 49165"/>
                    <a:gd name="connsiteY5" fmla="*/ 26855 h 53746"/>
                    <a:gd name="connsiteX6" fmla="*/ 40712 w 49165"/>
                    <a:gd name="connsiteY6" fmla="*/ 12682 h 53746"/>
                    <a:gd name="connsiteX7" fmla="*/ 23704 w 49165"/>
                    <a:gd name="connsiteY7" fmla="*/ 533 h 53746"/>
                    <a:gd name="connsiteX8" fmla="*/ 1027 w 49165"/>
                    <a:gd name="connsiteY8" fmla="*/ 16731 h 53746"/>
                    <a:gd name="connsiteX9" fmla="*/ 8721 w 49165"/>
                    <a:gd name="connsiteY9" fmla="*/ 44673 h 53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165" h="53746">
                      <a:moveTo>
                        <a:pt x="8316" y="44673"/>
                      </a:moveTo>
                      <a:cubicBezTo>
                        <a:pt x="8316" y="44673"/>
                        <a:pt x="11151" y="46293"/>
                        <a:pt x="12770" y="46698"/>
                      </a:cubicBezTo>
                      <a:cubicBezTo>
                        <a:pt x="16010" y="50342"/>
                        <a:pt x="20060" y="52772"/>
                        <a:pt x="24919" y="53582"/>
                      </a:cubicBezTo>
                      <a:cubicBezTo>
                        <a:pt x="32613" y="54796"/>
                        <a:pt x="39902" y="49127"/>
                        <a:pt x="42737" y="42243"/>
                      </a:cubicBezTo>
                      <a:cubicBezTo>
                        <a:pt x="45166" y="37384"/>
                        <a:pt x="45976" y="32524"/>
                        <a:pt x="45976" y="28070"/>
                      </a:cubicBezTo>
                      <a:cubicBezTo>
                        <a:pt x="45976" y="27665"/>
                        <a:pt x="46786" y="27260"/>
                        <a:pt x="47191" y="26855"/>
                      </a:cubicBezTo>
                      <a:cubicBezTo>
                        <a:pt x="52051" y="21186"/>
                        <a:pt x="47191" y="12682"/>
                        <a:pt x="40712" y="12682"/>
                      </a:cubicBezTo>
                      <a:cubicBezTo>
                        <a:pt x="36662" y="7013"/>
                        <a:pt x="30588" y="2558"/>
                        <a:pt x="23704" y="533"/>
                      </a:cubicBezTo>
                      <a:cubicBezTo>
                        <a:pt x="12365" y="-2301"/>
                        <a:pt x="3457" y="6608"/>
                        <a:pt x="1027" y="16731"/>
                      </a:cubicBezTo>
                      <a:cubicBezTo>
                        <a:pt x="-1403" y="26450"/>
                        <a:pt x="217" y="38194"/>
                        <a:pt x="8721" y="44673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75" name="شكل حر: شكل 3474">
                  <a:extLst>
                    <a:ext uri="{FF2B5EF4-FFF2-40B4-BE49-F238E27FC236}">
                      <a16:creationId xmlns:a16="http://schemas.microsoft.com/office/drawing/2014/main" id="{8F471EB2-91C8-407F-5CFC-1D51093C8308}"/>
                    </a:ext>
                  </a:extLst>
                </p:cNvPr>
                <p:cNvSpPr/>
                <p:nvPr/>
              </p:nvSpPr>
              <p:spPr>
                <a:xfrm>
                  <a:off x="6704863" y="2536020"/>
                  <a:ext cx="36330" cy="39369"/>
                </a:xfrm>
                <a:custGeom>
                  <a:avLst/>
                  <a:gdLst>
                    <a:gd name="connsiteX0" fmla="*/ 4634 w 36330"/>
                    <a:gd name="connsiteY0" fmla="*/ 26390 h 39369"/>
                    <a:gd name="connsiteX1" fmla="*/ 4634 w 36330"/>
                    <a:gd name="connsiteY1" fmla="*/ 27605 h 39369"/>
                    <a:gd name="connsiteX2" fmla="*/ 19212 w 36330"/>
                    <a:gd name="connsiteY2" fmla="*/ 38943 h 39369"/>
                    <a:gd name="connsiteX3" fmla="*/ 32981 w 36330"/>
                    <a:gd name="connsiteY3" fmla="*/ 33274 h 39369"/>
                    <a:gd name="connsiteX4" fmla="*/ 34196 w 36330"/>
                    <a:gd name="connsiteY4" fmla="*/ 12217 h 39369"/>
                    <a:gd name="connsiteX5" fmla="*/ 31361 w 36330"/>
                    <a:gd name="connsiteY5" fmla="*/ 8572 h 39369"/>
                    <a:gd name="connsiteX6" fmla="*/ 22857 w 36330"/>
                    <a:gd name="connsiteY6" fmla="*/ 473 h 39369"/>
                    <a:gd name="connsiteX7" fmla="*/ 18808 w 36330"/>
                    <a:gd name="connsiteY7" fmla="*/ 878 h 39369"/>
                    <a:gd name="connsiteX8" fmla="*/ 17593 w 36330"/>
                    <a:gd name="connsiteY8" fmla="*/ 473 h 39369"/>
                    <a:gd name="connsiteX9" fmla="*/ 5849 w 36330"/>
                    <a:gd name="connsiteY9" fmla="*/ 4523 h 39369"/>
                    <a:gd name="connsiteX10" fmla="*/ 180 w 36330"/>
                    <a:gd name="connsiteY10" fmla="*/ 15861 h 39369"/>
                    <a:gd name="connsiteX11" fmla="*/ 4229 w 36330"/>
                    <a:gd name="connsiteY11" fmla="*/ 26795 h 3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6330" h="39369">
                      <a:moveTo>
                        <a:pt x="4634" y="26390"/>
                      </a:moveTo>
                      <a:cubicBezTo>
                        <a:pt x="4634" y="26390"/>
                        <a:pt x="4634" y="27200"/>
                        <a:pt x="4634" y="27605"/>
                      </a:cubicBezTo>
                      <a:cubicBezTo>
                        <a:pt x="7469" y="33679"/>
                        <a:pt x="13138" y="37323"/>
                        <a:pt x="19212" y="38943"/>
                      </a:cubicBezTo>
                      <a:cubicBezTo>
                        <a:pt x="24882" y="40563"/>
                        <a:pt x="30146" y="37323"/>
                        <a:pt x="32981" y="33274"/>
                      </a:cubicBezTo>
                      <a:cubicBezTo>
                        <a:pt x="37435" y="26390"/>
                        <a:pt x="37030" y="19101"/>
                        <a:pt x="34196" y="12217"/>
                      </a:cubicBezTo>
                      <a:cubicBezTo>
                        <a:pt x="33386" y="11002"/>
                        <a:pt x="32576" y="9382"/>
                        <a:pt x="31361" y="8572"/>
                      </a:cubicBezTo>
                      <a:cubicBezTo>
                        <a:pt x="30551" y="4523"/>
                        <a:pt x="27311" y="473"/>
                        <a:pt x="22857" y="473"/>
                      </a:cubicBezTo>
                      <a:cubicBezTo>
                        <a:pt x="21642" y="473"/>
                        <a:pt x="20427" y="473"/>
                        <a:pt x="18808" y="878"/>
                      </a:cubicBezTo>
                      <a:cubicBezTo>
                        <a:pt x="18808" y="878"/>
                        <a:pt x="17998" y="878"/>
                        <a:pt x="17593" y="473"/>
                      </a:cubicBezTo>
                      <a:cubicBezTo>
                        <a:pt x="13138" y="-1147"/>
                        <a:pt x="8684" y="1688"/>
                        <a:pt x="5849" y="4523"/>
                      </a:cubicBezTo>
                      <a:cubicBezTo>
                        <a:pt x="2610" y="7762"/>
                        <a:pt x="990" y="11407"/>
                        <a:pt x="180" y="15861"/>
                      </a:cubicBezTo>
                      <a:cubicBezTo>
                        <a:pt x="-630" y="19911"/>
                        <a:pt x="1395" y="24365"/>
                        <a:pt x="4229" y="26795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76" name="شكل حر: شكل 3475">
                  <a:extLst>
                    <a:ext uri="{FF2B5EF4-FFF2-40B4-BE49-F238E27FC236}">
                      <a16:creationId xmlns:a16="http://schemas.microsoft.com/office/drawing/2014/main" id="{BEE06A68-0B05-36E8-506B-F24653D0250A}"/>
                    </a:ext>
                  </a:extLst>
                </p:cNvPr>
                <p:cNvSpPr/>
                <p:nvPr/>
              </p:nvSpPr>
              <p:spPr>
                <a:xfrm>
                  <a:off x="6746901" y="2597908"/>
                  <a:ext cx="48945" cy="49261"/>
                </a:xfrm>
                <a:custGeom>
                  <a:avLst/>
                  <a:gdLst>
                    <a:gd name="connsiteX0" fmla="*/ 11595 w 48945"/>
                    <a:gd name="connsiteY0" fmla="*/ 39822 h 49261"/>
                    <a:gd name="connsiteX1" fmla="*/ 29412 w 48945"/>
                    <a:gd name="connsiteY1" fmla="*/ 49135 h 49261"/>
                    <a:gd name="connsiteX2" fmla="*/ 48850 w 48945"/>
                    <a:gd name="connsiteY2" fmla="*/ 32938 h 49261"/>
                    <a:gd name="connsiteX3" fmla="*/ 40751 w 48945"/>
                    <a:gd name="connsiteY3" fmla="*/ 12690 h 49261"/>
                    <a:gd name="connsiteX4" fmla="*/ 17264 w 48945"/>
                    <a:gd name="connsiteY4" fmla="*/ 137 h 49261"/>
                    <a:gd name="connsiteX5" fmla="*/ 3091 w 48945"/>
                    <a:gd name="connsiteY5" fmla="*/ 7426 h 49261"/>
                    <a:gd name="connsiteX6" fmla="*/ 6735 w 48945"/>
                    <a:gd name="connsiteY6" fmla="*/ 35772 h 49261"/>
                    <a:gd name="connsiteX7" fmla="*/ 11595 w 48945"/>
                    <a:gd name="connsiteY7" fmla="*/ 39822 h 49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945" h="49261">
                      <a:moveTo>
                        <a:pt x="11595" y="39822"/>
                      </a:moveTo>
                      <a:cubicBezTo>
                        <a:pt x="16049" y="44681"/>
                        <a:pt x="22933" y="47921"/>
                        <a:pt x="29412" y="49135"/>
                      </a:cubicBezTo>
                      <a:cubicBezTo>
                        <a:pt x="39941" y="50350"/>
                        <a:pt x="47635" y="42656"/>
                        <a:pt x="48850" y="32938"/>
                      </a:cubicBezTo>
                      <a:cubicBezTo>
                        <a:pt x="49660" y="25648"/>
                        <a:pt x="45205" y="17954"/>
                        <a:pt x="40751" y="12690"/>
                      </a:cubicBezTo>
                      <a:cubicBezTo>
                        <a:pt x="34677" y="5806"/>
                        <a:pt x="25768" y="1757"/>
                        <a:pt x="17264" y="137"/>
                      </a:cubicBezTo>
                      <a:cubicBezTo>
                        <a:pt x="11595" y="-673"/>
                        <a:pt x="5925" y="2161"/>
                        <a:pt x="3091" y="7426"/>
                      </a:cubicBezTo>
                      <a:cubicBezTo>
                        <a:pt x="-2174" y="17549"/>
                        <a:pt x="-554" y="27673"/>
                        <a:pt x="6735" y="35772"/>
                      </a:cubicBezTo>
                      <a:cubicBezTo>
                        <a:pt x="8355" y="37392"/>
                        <a:pt x="9570" y="38607"/>
                        <a:pt x="11595" y="39822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77" name="شكل حر: شكل 3476">
                  <a:extLst>
                    <a:ext uri="{FF2B5EF4-FFF2-40B4-BE49-F238E27FC236}">
                      <a16:creationId xmlns:a16="http://schemas.microsoft.com/office/drawing/2014/main" id="{CF75620E-D538-BDA1-A5FB-F4C5EA5D184C}"/>
                    </a:ext>
                  </a:extLst>
                </p:cNvPr>
                <p:cNvSpPr/>
                <p:nvPr/>
              </p:nvSpPr>
              <p:spPr>
                <a:xfrm>
                  <a:off x="6795071" y="2626008"/>
                  <a:ext cx="38418" cy="47857"/>
                </a:xfrm>
                <a:custGeom>
                  <a:avLst/>
                  <a:gdLst>
                    <a:gd name="connsiteX0" fmla="*/ 12829 w 38418"/>
                    <a:gd name="connsiteY0" fmla="*/ 34804 h 47857"/>
                    <a:gd name="connsiteX1" fmla="*/ 12829 w 38418"/>
                    <a:gd name="connsiteY1" fmla="*/ 36829 h 47857"/>
                    <a:gd name="connsiteX2" fmla="*/ 35101 w 38418"/>
                    <a:gd name="connsiteY2" fmla="*/ 41689 h 47857"/>
                    <a:gd name="connsiteX3" fmla="*/ 17689 w 38418"/>
                    <a:gd name="connsiteY3" fmla="*/ 789 h 47857"/>
                    <a:gd name="connsiteX4" fmla="*/ 1896 w 38418"/>
                    <a:gd name="connsiteY4" fmla="*/ 9293 h 47857"/>
                    <a:gd name="connsiteX5" fmla="*/ 2706 w 38418"/>
                    <a:gd name="connsiteY5" fmla="*/ 29540 h 47857"/>
                    <a:gd name="connsiteX6" fmla="*/ 12829 w 38418"/>
                    <a:gd name="connsiteY6" fmla="*/ 34804 h 47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418" h="47857">
                      <a:moveTo>
                        <a:pt x="12829" y="34804"/>
                      </a:moveTo>
                      <a:lnTo>
                        <a:pt x="12829" y="36829"/>
                      </a:lnTo>
                      <a:cubicBezTo>
                        <a:pt x="12829" y="48978"/>
                        <a:pt x="29837" y="51812"/>
                        <a:pt x="35101" y="41689"/>
                      </a:cubicBezTo>
                      <a:cubicBezTo>
                        <a:pt x="44010" y="25086"/>
                        <a:pt x="33886" y="7268"/>
                        <a:pt x="17689" y="789"/>
                      </a:cubicBezTo>
                      <a:cubicBezTo>
                        <a:pt x="10804" y="-2046"/>
                        <a:pt x="4325" y="3218"/>
                        <a:pt x="1896" y="9293"/>
                      </a:cubicBezTo>
                      <a:cubicBezTo>
                        <a:pt x="-939" y="15772"/>
                        <a:pt x="-534" y="23466"/>
                        <a:pt x="2706" y="29540"/>
                      </a:cubicBezTo>
                      <a:cubicBezTo>
                        <a:pt x="4730" y="33185"/>
                        <a:pt x="8780" y="35209"/>
                        <a:pt x="12829" y="34804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78" name="شكل حر: شكل 3477">
                  <a:extLst>
                    <a:ext uri="{FF2B5EF4-FFF2-40B4-BE49-F238E27FC236}">
                      <a16:creationId xmlns:a16="http://schemas.microsoft.com/office/drawing/2014/main" id="{E6A12A95-A45D-703A-D79A-ED22D94D6FB7}"/>
                    </a:ext>
                  </a:extLst>
                </p:cNvPr>
                <p:cNvSpPr/>
                <p:nvPr/>
              </p:nvSpPr>
              <p:spPr>
                <a:xfrm>
                  <a:off x="6843940" y="2754965"/>
                  <a:ext cx="36867" cy="42858"/>
                </a:xfrm>
                <a:custGeom>
                  <a:avLst/>
                  <a:gdLst>
                    <a:gd name="connsiteX0" fmla="*/ 21462 w 36867"/>
                    <a:gd name="connsiteY0" fmla="*/ 1415 h 42858"/>
                    <a:gd name="connsiteX1" fmla="*/ 3240 w 36867"/>
                    <a:gd name="connsiteY1" fmla="*/ 9514 h 42858"/>
                    <a:gd name="connsiteX2" fmla="*/ 810 w 36867"/>
                    <a:gd name="connsiteY2" fmla="*/ 16803 h 42858"/>
                    <a:gd name="connsiteX3" fmla="*/ 0 w 36867"/>
                    <a:gd name="connsiteY3" fmla="*/ 24497 h 42858"/>
                    <a:gd name="connsiteX4" fmla="*/ 3645 w 36867"/>
                    <a:gd name="connsiteY4" fmla="*/ 33811 h 42858"/>
                    <a:gd name="connsiteX5" fmla="*/ 11339 w 36867"/>
                    <a:gd name="connsiteY5" fmla="*/ 38265 h 42858"/>
                    <a:gd name="connsiteX6" fmla="*/ 14578 w 36867"/>
                    <a:gd name="connsiteY6" fmla="*/ 40695 h 42858"/>
                    <a:gd name="connsiteX7" fmla="*/ 31586 w 36867"/>
                    <a:gd name="connsiteY7" fmla="*/ 37860 h 42858"/>
                    <a:gd name="connsiteX8" fmla="*/ 21057 w 36867"/>
                    <a:gd name="connsiteY8" fmla="*/ 1415 h 42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6867" h="42858">
                      <a:moveTo>
                        <a:pt x="21462" y="1415"/>
                      </a:moveTo>
                      <a:cubicBezTo>
                        <a:pt x="13768" y="-2230"/>
                        <a:pt x="6074" y="1415"/>
                        <a:pt x="3240" y="9514"/>
                      </a:cubicBezTo>
                      <a:cubicBezTo>
                        <a:pt x="2430" y="11943"/>
                        <a:pt x="1620" y="14373"/>
                        <a:pt x="810" y="16803"/>
                      </a:cubicBezTo>
                      <a:cubicBezTo>
                        <a:pt x="0" y="19232"/>
                        <a:pt x="405" y="22067"/>
                        <a:pt x="0" y="24497"/>
                      </a:cubicBezTo>
                      <a:cubicBezTo>
                        <a:pt x="0" y="27736"/>
                        <a:pt x="2025" y="30976"/>
                        <a:pt x="3645" y="33811"/>
                      </a:cubicBezTo>
                      <a:cubicBezTo>
                        <a:pt x="5264" y="37050"/>
                        <a:pt x="8504" y="38265"/>
                        <a:pt x="11339" y="38265"/>
                      </a:cubicBezTo>
                      <a:cubicBezTo>
                        <a:pt x="12553" y="39075"/>
                        <a:pt x="13363" y="40290"/>
                        <a:pt x="14578" y="40695"/>
                      </a:cubicBezTo>
                      <a:cubicBezTo>
                        <a:pt x="20652" y="44744"/>
                        <a:pt x="27132" y="42719"/>
                        <a:pt x="31586" y="37860"/>
                      </a:cubicBezTo>
                      <a:cubicBezTo>
                        <a:pt x="42925" y="25712"/>
                        <a:pt x="34421" y="7894"/>
                        <a:pt x="21057" y="1415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79" name="شكل حر: شكل 3478">
                  <a:extLst>
                    <a:ext uri="{FF2B5EF4-FFF2-40B4-BE49-F238E27FC236}">
                      <a16:creationId xmlns:a16="http://schemas.microsoft.com/office/drawing/2014/main" id="{4B5B1192-CB34-B3C3-581F-E3C2B448370F}"/>
                    </a:ext>
                  </a:extLst>
                </p:cNvPr>
                <p:cNvSpPr/>
                <p:nvPr/>
              </p:nvSpPr>
              <p:spPr>
                <a:xfrm>
                  <a:off x="6746122" y="2768176"/>
                  <a:ext cx="50931" cy="74188"/>
                </a:xfrm>
                <a:custGeom>
                  <a:avLst/>
                  <a:gdLst>
                    <a:gd name="connsiteX0" fmla="*/ 49225 w 50931"/>
                    <a:gd name="connsiteY0" fmla="*/ 25864 h 74188"/>
                    <a:gd name="connsiteX1" fmla="*/ 27762 w 50931"/>
                    <a:gd name="connsiteY1" fmla="*/ 758 h 74188"/>
                    <a:gd name="connsiteX2" fmla="*/ 226 w 50931"/>
                    <a:gd name="connsiteY2" fmla="*/ 41657 h 74188"/>
                    <a:gd name="connsiteX3" fmla="*/ 226 w 50931"/>
                    <a:gd name="connsiteY3" fmla="*/ 43682 h 74188"/>
                    <a:gd name="connsiteX4" fmla="*/ 4680 w 50931"/>
                    <a:gd name="connsiteY4" fmla="*/ 60690 h 74188"/>
                    <a:gd name="connsiteX5" fmla="*/ 44770 w 50931"/>
                    <a:gd name="connsiteY5" fmla="*/ 65549 h 74188"/>
                    <a:gd name="connsiteX6" fmla="*/ 48820 w 50931"/>
                    <a:gd name="connsiteY6" fmla="*/ 25460 h 74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931" h="74188">
                      <a:moveTo>
                        <a:pt x="49225" y="25864"/>
                      </a:moveTo>
                      <a:cubicBezTo>
                        <a:pt x="46795" y="14931"/>
                        <a:pt x="39101" y="3997"/>
                        <a:pt x="27762" y="758"/>
                      </a:cubicBezTo>
                      <a:cubicBezTo>
                        <a:pt x="5490" y="-5317"/>
                        <a:pt x="-1394" y="26674"/>
                        <a:pt x="226" y="41657"/>
                      </a:cubicBezTo>
                      <a:cubicBezTo>
                        <a:pt x="226" y="42467"/>
                        <a:pt x="226" y="42872"/>
                        <a:pt x="226" y="43682"/>
                      </a:cubicBezTo>
                      <a:cubicBezTo>
                        <a:pt x="631" y="49756"/>
                        <a:pt x="2250" y="55426"/>
                        <a:pt x="4680" y="60690"/>
                      </a:cubicBezTo>
                      <a:cubicBezTo>
                        <a:pt x="12374" y="76888"/>
                        <a:pt x="33836" y="78508"/>
                        <a:pt x="44770" y="65549"/>
                      </a:cubicBezTo>
                      <a:cubicBezTo>
                        <a:pt x="53274" y="55426"/>
                        <a:pt x="51249" y="37203"/>
                        <a:pt x="48820" y="25460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80" name="شكل حر: شكل 3479">
                  <a:extLst>
                    <a:ext uri="{FF2B5EF4-FFF2-40B4-BE49-F238E27FC236}">
                      <a16:creationId xmlns:a16="http://schemas.microsoft.com/office/drawing/2014/main" id="{D23491FE-EF20-4CDB-EBD8-A7DFAEE09442}"/>
                    </a:ext>
                  </a:extLst>
                </p:cNvPr>
                <p:cNvSpPr/>
                <p:nvPr/>
              </p:nvSpPr>
              <p:spPr>
                <a:xfrm>
                  <a:off x="6736180" y="2851233"/>
                  <a:ext cx="32979" cy="40312"/>
                </a:xfrm>
                <a:custGeom>
                  <a:avLst/>
                  <a:gdLst>
                    <a:gd name="connsiteX0" fmla="*/ 16647 w 32979"/>
                    <a:gd name="connsiteY0" fmla="*/ 1120 h 40312"/>
                    <a:gd name="connsiteX1" fmla="*/ 13408 w 32979"/>
                    <a:gd name="connsiteY1" fmla="*/ 3955 h 40312"/>
                    <a:gd name="connsiteX2" fmla="*/ 12193 w 32979"/>
                    <a:gd name="connsiteY2" fmla="*/ 3955 h 40312"/>
                    <a:gd name="connsiteX3" fmla="*/ 1259 w 32979"/>
                    <a:gd name="connsiteY3" fmla="*/ 11649 h 40312"/>
                    <a:gd name="connsiteX4" fmla="*/ 12193 w 32979"/>
                    <a:gd name="connsiteY4" fmla="*/ 38375 h 40312"/>
                    <a:gd name="connsiteX5" fmla="*/ 30416 w 32979"/>
                    <a:gd name="connsiteY5" fmla="*/ 32301 h 40312"/>
                    <a:gd name="connsiteX6" fmla="*/ 30011 w 32979"/>
                    <a:gd name="connsiteY6" fmla="*/ 4360 h 40312"/>
                    <a:gd name="connsiteX7" fmla="*/ 16647 w 32979"/>
                    <a:gd name="connsiteY7" fmla="*/ 1525 h 40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979" h="40312">
                      <a:moveTo>
                        <a:pt x="16647" y="1120"/>
                      </a:moveTo>
                      <a:cubicBezTo>
                        <a:pt x="16647" y="1120"/>
                        <a:pt x="14218" y="2740"/>
                        <a:pt x="13408" y="3955"/>
                      </a:cubicBezTo>
                      <a:cubicBezTo>
                        <a:pt x="13408" y="3955"/>
                        <a:pt x="13003" y="3955"/>
                        <a:pt x="12193" y="3955"/>
                      </a:cubicBezTo>
                      <a:cubicBezTo>
                        <a:pt x="7334" y="3955"/>
                        <a:pt x="2474" y="6789"/>
                        <a:pt x="1259" y="11649"/>
                      </a:cubicBezTo>
                      <a:cubicBezTo>
                        <a:pt x="-2385" y="23392"/>
                        <a:pt x="2069" y="32706"/>
                        <a:pt x="12193" y="38375"/>
                      </a:cubicBezTo>
                      <a:cubicBezTo>
                        <a:pt x="18672" y="42425"/>
                        <a:pt x="27986" y="39995"/>
                        <a:pt x="30416" y="32301"/>
                      </a:cubicBezTo>
                      <a:cubicBezTo>
                        <a:pt x="32845" y="23797"/>
                        <a:pt x="34870" y="11649"/>
                        <a:pt x="30011" y="4360"/>
                      </a:cubicBezTo>
                      <a:cubicBezTo>
                        <a:pt x="27176" y="-95"/>
                        <a:pt x="21102" y="-1310"/>
                        <a:pt x="16647" y="1525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81" name="شكل حر: شكل 3480">
                  <a:extLst>
                    <a:ext uri="{FF2B5EF4-FFF2-40B4-BE49-F238E27FC236}">
                      <a16:creationId xmlns:a16="http://schemas.microsoft.com/office/drawing/2014/main" id="{560E39C1-8B15-B9E9-2F04-845747386239}"/>
                    </a:ext>
                  </a:extLst>
                </p:cNvPr>
                <p:cNvSpPr/>
                <p:nvPr/>
              </p:nvSpPr>
              <p:spPr>
                <a:xfrm>
                  <a:off x="6519140" y="2788346"/>
                  <a:ext cx="40640" cy="57577"/>
                </a:xfrm>
                <a:custGeom>
                  <a:avLst/>
                  <a:gdLst>
                    <a:gd name="connsiteX0" fmla="*/ 16634 w 40640"/>
                    <a:gd name="connsiteY0" fmla="*/ 3265 h 57577"/>
                    <a:gd name="connsiteX1" fmla="*/ 6105 w 40640"/>
                    <a:gd name="connsiteY1" fmla="*/ 20678 h 57577"/>
                    <a:gd name="connsiteX2" fmla="*/ 11369 w 40640"/>
                    <a:gd name="connsiteY2" fmla="*/ 56718 h 57577"/>
                    <a:gd name="connsiteX3" fmla="*/ 33642 w 40640"/>
                    <a:gd name="connsiteY3" fmla="*/ 46594 h 57577"/>
                    <a:gd name="connsiteX4" fmla="*/ 33642 w 40640"/>
                    <a:gd name="connsiteY4" fmla="*/ 4075 h 57577"/>
                    <a:gd name="connsiteX5" fmla="*/ 16229 w 40640"/>
                    <a:gd name="connsiteY5" fmla="*/ 3265 h 57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640" h="57577">
                      <a:moveTo>
                        <a:pt x="16634" y="3265"/>
                      </a:moveTo>
                      <a:cubicBezTo>
                        <a:pt x="12989" y="7314"/>
                        <a:pt x="8130" y="14198"/>
                        <a:pt x="6105" y="20678"/>
                      </a:cubicBezTo>
                      <a:cubicBezTo>
                        <a:pt x="-2399" y="32421"/>
                        <a:pt x="-3209" y="51454"/>
                        <a:pt x="11369" y="56718"/>
                      </a:cubicBezTo>
                      <a:cubicBezTo>
                        <a:pt x="20278" y="59958"/>
                        <a:pt x="28782" y="53478"/>
                        <a:pt x="33642" y="46594"/>
                      </a:cubicBezTo>
                      <a:cubicBezTo>
                        <a:pt x="42146" y="34446"/>
                        <a:pt x="43765" y="15818"/>
                        <a:pt x="33642" y="4075"/>
                      </a:cubicBezTo>
                      <a:cubicBezTo>
                        <a:pt x="29592" y="-785"/>
                        <a:pt x="21088" y="-1595"/>
                        <a:pt x="16229" y="3265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82" name="شكل حر: شكل 3481">
                  <a:extLst>
                    <a:ext uri="{FF2B5EF4-FFF2-40B4-BE49-F238E27FC236}">
                      <a16:creationId xmlns:a16="http://schemas.microsoft.com/office/drawing/2014/main" id="{F29EDD9C-CB8B-CB74-3D8B-495A55FF58E6}"/>
                    </a:ext>
                  </a:extLst>
                </p:cNvPr>
                <p:cNvSpPr/>
                <p:nvPr/>
              </p:nvSpPr>
              <p:spPr>
                <a:xfrm>
                  <a:off x="6791196" y="2824484"/>
                  <a:ext cx="42200" cy="49347"/>
                </a:xfrm>
                <a:custGeom>
                  <a:avLst/>
                  <a:gdLst>
                    <a:gd name="connsiteX0" fmla="*/ 28852 w 42200"/>
                    <a:gd name="connsiteY0" fmla="*/ 2762 h 49347"/>
                    <a:gd name="connsiteX1" fmla="*/ 13464 w 42200"/>
                    <a:gd name="connsiteY1" fmla="*/ 738 h 49347"/>
                    <a:gd name="connsiteX2" fmla="*/ 101 w 42200"/>
                    <a:gd name="connsiteY2" fmla="*/ 23415 h 49347"/>
                    <a:gd name="connsiteX3" fmla="*/ 5770 w 42200"/>
                    <a:gd name="connsiteY3" fmla="*/ 31919 h 49347"/>
                    <a:gd name="connsiteX4" fmla="*/ 11439 w 42200"/>
                    <a:gd name="connsiteY4" fmla="*/ 43662 h 49347"/>
                    <a:gd name="connsiteX5" fmla="*/ 32497 w 42200"/>
                    <a:gd name="connsiteY5" fmla="*/ 46497 h 49347"/>
                    <a:gd name="connsiteX6" fmla="*/ 41810 w 42200"/>
                    <a:gd name="connsiteY6" fmla="*/ 28679 h 49347"/>
                    <a:gd name="connsiteX7" fmla="*/ 28852 w 42200"/>
                    <a:gd name="connsiteY7" fmla="*/ 2357 h 49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200" h="49347">
                      <a:moveTo>
                        <a:pt x="28852" y="2762"/>
                      </a:moveTo>
                      <a:cubicBezTo>
                        <a:pt x="23993" y="333"/>
                        <a:pt x="18323" y="-882"/>
                        <a:pt x="13464" y="738"/>
                      </a:cubicBezTo>
                      <a:cubicBezTo>
                        <a:pt x="3340" y="3977"/>
                        <a:pt x="-709" y="13696"/>
                        <a:pt x="101" y="23415"/>
                      </a:cubicBezTo>
                      <a:cubicBezTo>
                        <a:pt x="101" y="26654"/>
                        <a:pt x="2530" y="30299"/>
                        <a:pt x="5770" y="31919"/>
                      </a:cubicBezTo>
                      <a:cubicBezTo>
                        <a:pt x="6985" y="35968"/>
                        <a:pt x="8605" y="40423"/>
                        <a:pt x="11439" y="43662"/>
                      </a:cubicBezTo>
                      <a:cubicBezTo>
                        <a:pt x="17108" y="49736"/>
                        <a:pt x="25207" y="51356"/>
                        <a:pt x="32497" y="46497"/>
                      </a:cubicBezTo>
                      <a:cubicBezTo>
                        <a:pt x="38166" y="42447"/>
                        <a:pt x="40595" y="35158"/>
                        <a:pt x="41810" y="28679"/>
                      </a:cubicBezTo>
                      <a:cubicBezTo>
                        <a:pt x="43835" y="18555"/>
                        <a:pt x="37761" y="7217"/>
                        <a:pt x="28852" y="2357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83" name="شكل حر: شكل 3482">
                  <a:extLst>
                    <a:ext uri="{FF2B5EF4-FFF2-40B4-BE49-F238E27FC236}">
                      <a16:creationId xmlns:a16="http://schemas.microsoft.com/office/drawing/2014/main" id="{67829BB1-821F-FB1D-771A-0FB960811F75}"/>
                    </a:ext>
                  </a:extLst>
                </p:cNvPr>
                <p:cNvSpPr/>
                <p:nvPr/>
              </p:nvSpPr>
              <p:spPr>
                <a:xfrm>
                  <a:off x="6410794" y="2754760"/>
                  <a:ext cx="37511" cy="39917"/>
                </a:xfrm>
                <a:custGeom>
                  <a:avLst/>
                  <a:gdLst>
                    <a:gd name="connsiteX0" fmla="*/ 22123 w 37511"/>
                    <a:gd name="connsiteY0" fmla="*/ 405 h 39917"/>
                    <a:gd name="connsiteX1" fmla="*/ 661 w 37511"/>
                    <a:gd name="connsiteY1" fmla="*/ 17818 h 39917"/>
                    <a:gd name="connsiteX2" fmla="*/ 2686 w 37511"/>
                    <a:gd name="connsiteY2" fmla="*/ 31181 h 39917"/>
                    <a:gd name="connsiteX3" fmla="*/ 14429 w 37511"/>
                    <a:gd name="connsiteY3" fmla="*/ 39685 h 39917"/>
                    <a:gd name="connsiteX4" fmla="*/ 33057 w 37511"/>
                    <a:gd name="connsiteY4" fmla="*/ 25512 h 39917"/>
                    <a:gd name="connsiteX5" fmla="*/ 37512 w 37511"/>
                    <a:gd name="connsiteY5" fmla="*/ 11339 h 39917"/>
                    <a:gd name="connsiteX6" fmla="*/ 22123 w 37511"/>
                    <a:gd name="connsiteY6" fmla="*/ 0 h 39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7511" h="39917">
                      <a:moveTo>
                        <a:pt x="22123" y="405"/>
                      </a:moveTo>
                      <a:cubicBezTo>
                        <a:pt x="11595" y="405"/>
                        <a:pt x="3901" y="8909"/>
                        <a:pt x="661" y="17818"/>
                      </a:cubicBezTo>
                      <a:cubicBezTo>
                        <a:pt x="-959" y="22272"/>
                        <a:pt x="661" y="27132"/>
                        <a:pt x="2686" y="31181"/>
                      </a:cubicBezTo>
                      <a:cubicBezTo>
                        <a:pt x="2686" y="37255"/>
                        <a:pt x="7950" y="40900"/>
                        <a:pt x="14429" y="39685"/>
                      </a:cubicBezTo>
                      <a:cubicBezTo>
                        <a:pt x="22528" y="38065"/>
                        <a:pt x="29008" y="32801"/>
                        <a:pt x="33057" y="25512"/>
                      </a:cubicBezTo>
                      <a:cubicBezTo>
                        <a:pt x="35487" y="21462"/>
                        <a:pt x="37512" y="16198"/>
                        <a:pt x="37512" y="11339"/>
                      </a:cubicBezTo>
                      <a:cubicBezTo>
                        <a:pt x="37512" y="3240"/>
                        <a:pt x="29413" y="0"/>
                        <a:pt x="22123" y="0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84" name="شكل حر: شكل 3483">
                  <a:extLst>
                    <a:ext uri="{FF2B5EF4-FFF2-40B4-BE49-F238E27FC236}">
                      <a16:creationId xmlns:a16="http://schemas.microsoft.com/office/drawing/2014/main" id="{197FC2B5-ABBF-3296-8430-D5FE12F9B8D5}"/>
                    </a:ext>
                  </a:extLst>
                </p:cNvPr>
                <p:cNvSpPr/>
                <p:nvPr/>
              </p:nvSpPr>
              <p:spPr>
                <a:xfrm>
                  <a:off x="6324391" y="2762717"/>
                  <a:ext cx="32714" cy="37450"/>
                </a:xfrm>
                <a:custGeom>
                  <a:avLst/>
                  <a:gdLst>
                    <a:gd name="connsiteX0" fmla="*/ 20247 w 32714"/>
                    <a:gd name="connsiteY0" fmla="*/ 547 h 37450"/>
                    <a:gd name="connsiteX1" fmla="*/ 0 w 32714"/>
                    <a:gd name="connsiteY1" fmla="*/ 22010 h 37450"/>
                    <a:gd name="connsiteX2" fmla="*/ 2835 w 32714"/>
                    <a:gd name="connsiteY2" fmla="*/ 30514 h 37450"/>
                    <a:gd name="connsiteX3" fmla="*/ 7694 w 32714"/>
                    <a:gd name="connsiteY3" fmla="*/ 35778 h 37450"/>
                    <a:gd name="connsiteX4" fmla="*/ 29156 w 32714"/>
                    <a:gd name="connsiteY4" fmla="*/ 31728 h 37450"/>
                    <a:gd name="connsiteX5" fmla="*/ 31586 w 32714"/>
                    <a:gd name="connsiteY5" fmla="*/ 13506 h 37450"/>
                    <a:gd name="connsiteX6" fmla="*/ 20247 w 32714"/>
                    <a:gd name="connsiteY6" fmla="*/ 952 h 37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714" h="37450">
                      <a:moveTo>
                        <a:pt x="20247" y="547"/>
                      </a:moveTo>
                      <a:cubicBezTo>
                        <a:pt x="7694" y="-3097"/>
                        <a:pt x="1620" y="12291"/>
                        <a:pt x="0" y="22010"/>
                      </a:cubicBezTo>
                      <a:cubicBezTo>
                        <a:pt x="0" y="25249"/>
                        <a:pt x="810" y="28084"/>
                        <a:pt x="2835" y="30514"/>
                      </a:cubicBezTo>
                      <a:cubicBezTo>
                        <a:pt x="3645" y="32538"/>
                        <a:pt x="5264" y="34563"/>
                        <a:pt x="7694" y="35778"/>
                      </a:cubicBezTo>
                      <a:cubicBezTo>
                        <a:pt x="15388" y="38613"/>
                        <a:pt x="23892" y="38208"/>
                        <a:pt x="29156" y="31728"/>
                      </a:cubicBezTo>
                      <a:cubicBezTo>
                        <a:pt x="33611" y="26869"/>
                        <a:pt x="33206" y="19175"/>
                        <a:pt x="31586" y="13506"/>
                      </a:cubicBezTo>
                      <a:cubicBezTo>
                        <a:pt x="29966" y="7837"/>
                        <a:pt x="25917" y="2572"/>
                        <a:pt x="20247" y="952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85" name="شكل حر: شكل 3484">
                  <a:extLst>
                    <a:ext uri="{FF2B5EF4-FFF2-40B4-BE49-F238E27FC236}">
                      <a16:creationId xmlns:a16="http://schemas.microsoft.com/office/drawing/2014/main" id="{9DD4B799-9115-54F5-2E17-450B6E55D0E3}"/>
                    </a:ext>
                  </a:extLst>
                </p:cNvPr>
                <p:cNvSpPr/>
                <p:nvPr/>
              </p:nvSpPr>
              <p:spPr>
                <a:xfrm>
                  <a:off x="6437245" y="2537327"/>
                  <a:ext cx="44579" cy="37710"/>
                </a:xfrm>
                <a:custGeom>
                  <a:avLst/>
                  <a:gdLst>
                    <a:gd name="connsiteX0" fmla="*/ 10655 w 44579"/>
                    <a:gd name="connsiteY0" fmla="*/ 34801 h 37710"/>
                    <a:gd name="connsiteX1" fmla="*/ 44266 w 44579"/>
                    <a:gd name="connsiteY1" fmla="*/ 14959 h 37710"/>
                    <a:gd name="connsiteX2" fmla="*/ 19159 w 44579"/>
                    <a:gd name="connsiteY2" fmla="*/ 2000 h 37710"/>
                    <a:gd name="connsiteX3" fmla="*/ 2151 w 44579"/>
                    <a:gd name="connsiteY3" fmla="*/ 16983 h 37710"/>
                    <a:gd name="connsiteX4" fmla="*/ 10655 w 44579"/>
                    <a:gd name="connsiteY4" fmla="*/ 34801 h 37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579" h="37710">
                      <a:moveTo>
                        <a:pt x="10655" y="34801"/>
                      </a:moveTo>
                      <a:cubicBezTo>
                        <a:pt x="26043" y="43710"/>
                        <a:pt x="41431" y="30752"/>
                        <a:pt x="44266" y="14959"/>
                      </a:cubicBezTo>
                      <a:cubicBezTo>
                        <a:pt x="47101" y="-25"/>
                        <a:pt x="30093" y="-2454"/>
                        <a:pt x="19159" y="2000"/>
                      </a:cubicBezTo>
                      <a:cubicBezTo>
                        <a:pt x="12275" y="4835"/>
                        <a:pt x="6201" y="10909"/>
                        <a:pt x="2151" y="16983"/>
                      </a:cubicBezTo>
                      <a:cubicBezTo>
                        <a:pt x="-3518" y="25487"/>
                        <a:pt x="2961" y="33586"/>
                        <a:pt x="10655" y="34801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3249" name="رسم 12">
                <a:extLst>
                  <a:ext uri="{FF2B5EF4-FFF2-40B4-BE49-F238E27FC236}">
                    <a16:creationId xmlns:a16="http://schemas.microsoft.com/office/drawing/2014/main" id="{30CEE74C-355F-9E60-D29A-330F34002113}"/>
                  </a:ext>
                </a:extLst>
              </p:cNvPr>
              <p:cNvGrpSpPr/>
              <p:nvPr/>
            </p:nvGrpSpPr>
            <p:grpSpPr>
              <a:xfrm>
                <a:off x="6390802" y="2486279"/>
                <a:ext cx="425889" cy="292105"/>
                <a:chOff x="6390802" y="2486279"/>
                <a:chExt cx="425889" cy="292105"/>
              </a:xfrm>
              <a:solidFill>
                <a:srgbClr val="9C0000"/>
              </a:solidFill>
            </p:grpSpPr>
            <p:sp>
              <p:nvSpPr>
                <p:cNvPr id="3446" name="شكل حر: شكل 3445">
                  <a:extLst>
                    <a:ext uri="{FF2B5EF4-FFF2-40B4-BE49-F238E27FC236}">
                      <a16:creationId xmlns:a16="http://schemas.microsoft.com/office/drawing/2014/main" id="{9B39CBAC-E111-9619-1A4C-9636088CB25E}"/>
                    </a:ext>
                  </a:extLst>
                </p:cNvPr>
                <p:cNvSpPr/>
                <p:nvPr/>
              </p:nvSpPr>
              <p:spPr>
                <a:xfrm>
                  <a:off x="6414892" y="2564569"/>
                  <a:ext cx="82185" cy="103204"/>
                </a:xfrm>
                <a:custGeom>
                  <a:avLst/>
                  <a:gdLst>
                    <a:gd name="connsiteX0" fmla="*/ 61760 w 82185"/>
                    <a:gd name="connsiteY0" fmla="*/ 74375 h 103204"/>
                    <a:gd name="connsiteX1" fmla="*/ 44752 w 82185"/>
                    <a:gd name="connsiteY1" fmla="*/ 38335 h 103204"/>
                    <a:gd name="connsiteX2" fmla="*/ 47182 w 82185"/>
                    <a:gd name="connsiteY2" fmla="*/ 33071 h 103204"/>
                    <a:gd name="connsiteX3" fmla="*/ 55685 w 82185"/>
                    <a:gd name="connsiteY3" fmla="*/ 36715 h 103204"/>
                    <a:gd name="connsiteX4" fmla="*/ 80792 w 82185"/>
                    <a:gd name="connsiteY4" fmla="*/ 21327 h 103204"/>
                    <a:gd name="connsiteX5" fmla="*/ 79577 w 82185"/>
                    <a:gd name="connsiteY5" fmla="*/ 9584 h 103204"/>
                    <a:gd name="connsiteX6" fmla="*/ 64594 w 82185"/>
                    <a:gd name="connsiteY6" fmla="*/ 4319 h 103204"/>
                    <a:gd name="connsiteX7" fmla="*/ 54066 w 82185"/>
                    <a:gd name="connsiteY7" fmla="*/ 13228 h 103204"/>
                    <a:gd name="connsiteX8" fmla="*/ 49611 w 82185"/>
                    <a:gd name="connsiteY8" fmla="*/ 17278 h 103204"/>
                    <a:gd name="connsiteX9" fmla="*/ 39083 w 82185"/>
                    <a:gd name="connsiteY9" fmla="*/ 3509 h 103204"/>
                    <a:gd name="connsiteX10" fmla="*/ 7901 w 82185"/>
                    <a:gd name="connsiteY10" fmla="*/ 7154 h 103204"/>
                    <a:gd name="connsiteX11" fmla="*/ 2232 w 82185"/>
                    <a:gd name="connsiteY11" fmla="*/ 38335 h 103204"/>
                    <a:gd name="connsiteX12" fmla="*/ 13976 w 82185"/>
                    <a:gd name="connsiteY12" fmla="*/ 54938 h 103204"/>
                    <a:gd name="connsiteX13" fmla="*/ 22075 w 82185"/>
                    <a:gd name="connsiteY13" fmla="*/ 54938 h 103204"/>
                    <a:gd name="connsiteX14" fmla="*/ 16000 w 82185"/>
                    <a:gd name="connsiteY14" fmla="*/ 78425 h 103204"/>
                    <a:gd name="connsiteX15" fmla="*/ 18025 w 82185"/>
                    <a:gd name="connsiteY15" fmla="*/ 88954 h 103204"/>
                    <a:gd name="connsiteX16" fmla="*/ 18025 w 82185"/>
                    <a:gd name="connsiteY16" fmla="*/ 90573 h 103204"/>
                    <a:gd name="connsiteX17" fmla="*/ 24504 w 82185"/>
                    <a:gd name="connsiteY17" fmla="*/ 101102 h 103204"/>
                    <a:gd name="connsiteX18" fmla="*/ 60545 w 82185"/>
                    <a:gd name="connsiteY18" fmla="*/ 75185 h 103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2185" h="103204">
                      <a:moveTo>
                        <a:pt x="61760" y="74375"/>
                      </a:moveTo>
                      <a:cubicBezTo>
                        <a:pt x="65404" y="61012"/>
                        <a:pt x="61760" y="37120"/>
                        <a:pt x="44752" y="38335"/>
                      </a:cubicBezTo>
                      <a:cubicBezTo>
                        <a:pt x="45562" y="36715"/>
                        <a:pt x="46372" y="34691"/>
                        <a:pt x="47182" y="33071"/>
                      </a:cubicBezTo>
                      <a:cubicBezTo>
                        <a:pt x="49206" y="35500"/>
                        <a:pt x="52041" y="37120"/>
                        <a:pt x="55685" y="36715"/>
                      </a:cubicBezTo>
                      <a:cubicBezTo>
                        <a:pt x="66214" y="36310"/>
                        <a:pt x="75123" y="29831"/>
                        <a:pt x="80792" y="21327"/>
                      </a:cubicBezTo>
                      <a:cubicBezTo>
                        <a:pt x="82817" y="18088"/>
                        <a:pt x="82817" y="12418"/>
                        <a:pt x="79577" y="9584"/>
                      </a:cubicBezTo>
                      <a:cubicBezTo>
                        <a:pt x="75528" y="5939"/>
                        <a:pt x="70264" y="3105"/>
                        <a:pt x="64594" y="4319"/>
                      </a:cubicBezTo>
                      <a:cubicBezTo>
                        <a:pt x="59735" y="5534"/>
                        <a:pt x="56090" y="8774"/>
                        <a:pt x="54066" y="13228"/>
                      </a:cubicBezTo>
                      <a:cubicBezTo>
                        <a:pt x="52446" y="14443"/>
                        <a:pt x="51231" y="15658"/>
                        <a:pt x="49611" y="17278"/>
                      </a:cubicBezTo>
                      <a:cubicBezTo>
                        <a:pt x="49206" y="10394"/>
                        <a:pt x="44752" y="5534"/>
                        <a:pt x="39083" y="3509"/>
                      </a:cubicBezTo>
                      <a:cubicBezTo>
                        <a:pt x="29769" y="-2970"/>
                        <a:pt x="16405" y="270"/>
                        <a:pt x="7901" y="7154"/>
                      </a:cubicBezTo>
                      <a:cubicBezTo>
                        <a:pt x="-602" y="14443"/>
                        <a:pt x="-1817" y="27401"/>
                        <a:pt x="2232" y="38335"/>
                      </a:cubicBezTo>
                      <a:cubicBezTo>
                        <a:pt x="1017" y="46029"/>
                        <a:pt x="3447" y="52913"/>
                        <a:pt x="13976" y="54938"/>
                      </a:cubicBezTo>
                      <a:cubicBezTo>
                        <a:pt x="16810" y="55343"/>
                        <a:pt x="19240" y="55343"/>
                        <a:pt x="22075" y="54938"/>
                      </a:cubicBezTo>
                      <a:cubicBezTo>
                        <a:pt x="18430" y="62227"/>
                        <a:pt x="16405" y="71136"/>
                        <a:pt x="16000" y="78425"/>
                      </a:cubicBezTo>
                      <a:cubicBezTo>
                        <a:pt x="16000" y="82070"/>
                        <a:pt x="16405" y="85714"/>
                        <a:pt x="18025" y="88954"/>
                      </a:cubicBezTo>
                      <a:cubicBezTo>
                        <a:pt x="18025" y="89764"/>
                        <a:pt x="18025" y="90168"/>
                        <a:pt x="18025" y="90573"/>
                      </a:cubicBezTo>
                      <a:cubicBezTo>
                        <a:pt x="18025" y="95433"/>
                        <a:pt x="20050" y="99077"/>
                        <a:pt x="24504" y="101102"/>
                      </a:cubicBezTo>
                      <a:cubicBezTo>
                        <a:pt x="43132" y="109606"/>
                        <a:pt x="56495" y="90573"/>
                        <a:pt x="60545" y="75185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47" name="شكل حر: شكل 3446">
                  <a:extLst>
                    <a:ext uri="{FF2B5EF4-FFF2-40B4-BE49-F238E27FC236}">
                      <a16:creationId xmlns:a16="http://schemas.microsoft.com/office/drawing/2014/main" id="{209DE375-E11E-2F7D-C418-057687810D44}"/>
                    </a:ext>
                  </a:extLst>
                </p:cNvPr>
                <p:cNvSpPr/>
                <p:nvPr/>
              </p:nvSpPr>
              <p:spPr>
                <a:xfrm>
                  <a:off x="6408558" y="2638390"/>
                  <a:ext cx="20714" cy="29024"/>
                </a:xfrm>
                <a:custGeom>
                  <a:avLst/>
                  <a:gdLst>
                    <a:gd name="connsiteX0" fmla="*/ 19904 w 20714"/>
                    <a:gd name="connsiteY0" fmla="*/ 9059 h 29024"/>
                    <a:gd name="connsiteX1" fmla="*/ 19094 w 20714"/>
                    <a:gd name="connsiteY1" fmla="*/ 5010 h 29024"/>
                    <a:gd name="connsiteX2" fmla="*/ 8566 w 20714"/>
                    <a:gd name="connsiteY2" fmla="*/ 1770 h 29024"/>
                    <a:gd name="connsiteX3" fmla="*/ 6136 w 20714"/>
                    <a:gd name="connsiteY3" fmla="*/ 4605 h 29024"/>
                    <a:gd name="connsiteX4" fmla="*/ 872 w 20714"/>
                    <a:gd name="connsiteY4" fmla="*/ 12299 h 29024"/>
                    <a:gd name="connsiteX5" fmla="*/ 62 w 20714"/>
                    <a:gd name="connsiteY5" fmla="*/ 18778 h 29024"/>
                    <a:gd name="connsiteX6" fmla="*/ 19094 w 20714"/>
                    <a:gd name="connsiteY6" fmla="*/ 22422 h 29024"/>
                    <a:gd name="connsiteX7" fmla="*/ 20714 w 20714"/>
                    <a:gd name="connsiteY7" fmla="*/ 13514 h 29024"/>
                    <a:gd name="connsiteX8" fmla="*/ 19904 w 20714"/>
                    <a:gd name="connsiteY8" fmla="*/ 8654 h 290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714" h="29024">
                      <a:moveTo>
                        <a:pt x="19904" y="9059"/>
                      </a:moveTo>
                      <a:cubicBezTo>
                        <a:pt x="19904" y="9059"/>
                        <a:pt x="19904" y="6225"/>
                        <a:pt x="19094" y="5010"/>
                      </a:cubicBezTo>
                      <a:cubicBezTo>
                        <a:pt x="17880" y="555"/>
                        <a:pt x="12210" y="-1874"/>
                        <a:pt x="8566" y="1770"/>
                      </a:cubicBezTo>
                      <a:cubicBezTo>
                        <a:pt x="7351" y="2580"/>
                        <a:pt x="6946" y="3795"/>
                        <a:pt x="6136" y="4605"/>
                      </a:cubicBezTo>
                      <a:cubicBezTo>
                        <a:pt x="2897" y="6225"/>
                        <a:pt x="872" y="9059"/>
                        <a:pt x="872" y="12299"/>
                      </a:cubicBezTo>
                      <a:cubicBezTo>
                        <a:pt x="872" y="14323"/>
                        <a:pt x="467" y="16753"/>
                        <a:pt x="62" y="18778"/>
                      </a:cubicBezTo>
                      <a:cubicBezTo>
                        <a:pt x="-1153" y="29712"/>
                        <a:pt x="15855" y="33356"/>
                        <a:pt x="19094" y="22422"/>
                      </a:cubicBezTo>
                      <a:cubicBezTo>
                        <a:pt x="19904" y="19588"/>
                        <a:pt x="20714" y="16753"/>
                        <a:pt x="20714" y="13514"/>
                      </a:cubicBezTo>
                      <a:cubicBezTo>
                        <a:pt x="20714" y="11894"/>
                        <a:pt x="20714" y="10274"/>
                        <a:pt x="19904" y="8654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48" name="شكل حر: شكل 3447">
                  <a:extLst>
                    <a:ext uri="{FF2B5EF4-FFF2-40B4-BE49-F238E27FC236}">
                      <a16:creationId xmlns:a16="http://schemas.microsoft.com/office/drawing/2014/main" id="{379A8E45-9B10-439B-5EEF-4491B275BC80}"/>
                    </a:ext>
                  </a:extLst>
                </p:cNvPr>
                <p:cNvSpPr/>
                <p:nvPr/>
              </p:nvSpPr>
              <p:spPr>
                <a:xfrm>
                  <a:off x="6453244" y="2542816"/>
                  <a:ext cx="27051" cy="25667"/>
                </a:xfrm>
                <a:custGeom>
                  <a:avLst/>
                  <a:gdLst>
                    <a:gd name="connsiteX0" fmla="*/ 8830 w 27051"/>
                    <a:gd name="connsiteY0" fmla="*/ 25668 h 25667"/>
                    <a:gd name="connsiteX1" fmla="*/ 20168 w 27051"/>
                    <a:gd name="connsiteY1" fmla="*/ 22833 h 25667"/>
                    <a:gd name="connsiteX2" fmla="*/ 23408 w 27051"/>
                    <a:gd name="connsiteY2" fmla="*/ 1371 h 25667"/>
                    <a:gd name="connsiteX3" fmla="*/ 15714 w 27051"/>
                    <a:gd name="connsiteY3" fmla="*/ 1371 h 25667"/>
                    <a:gd name="connsiteX4" fmla="*/ 15714 w 27051"/>
                    <a:gd name="connsiteY4" fmla="*/ 1371 h 25667"/>
                    <a:gd name="connsiteX5" fmla="*/ 5185 w 27051"/>
                    <a:gd name="connsiteY5" fmla="*/ 5420 h 25667"/>
                    <a:gd name="connsiteX6" fmla="*/ 326 w 27051"/>
                    <a:gd name="connsiteY6" fmla="*/ 13519 h 25667"/>
                    <a:gd name="connsiteX7" fmla="*/ 1541 w 27051"/>
                    <a:gd name="connsiteY7" fmla="*/ 20403 h 25667"/>
                    <a:gd name="connsiteX8" fmla="*/ 9640 w 27051"/>
                    <a:gd name="connsiteY8" fmla="*/ 25263 h 25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051" h="25667">
                      <a:moveTo>
                        <a:pt x="8830" y="25668"/>
                      </a:moveTo>
                      <a:cubicBezTo>
                        <a:pt x="12879" y="25668"/>
                        <a:pt x="16929" y="25263"/>
                        <a:pt x="20168" y="22833"/>
                      </a:cubicBezTo>
                      <a:cubicBezTo>
                        <a:pt x="27053" y="18379"/>
                        <a:pt x="29887" y="7445"/>
                        <a:pt x="23408" y="1371"/>
                      </a:cubicBezTo>
                      <a:cubicBezTo>
                        <a:pt x="20978" y="-654"/>
                        <a:pt x="18144" y="-249"/>
                        <a:pt x="15714" y="1371"/>
                      </a:cubicBezTo>
                      <a:cubicBezTo>
                        <a:pt x="15714" y="1371"/>
                        <a:pt x="15714" y="1371"/>
                        <a:pt x="15714" y="1371"/>
                      </a:cubicBezTo>
                      <a:cubicBezTo>
                        <a:pt x="11260" y="1371"/>
                        <a:pt x="8425" y="1776"/>
                        <a:pt x="5185" y="5420"/>
                      </a:cubicBezTo>
                      <a:cubicBezTo>
                        <a:pt x="3161" y="7445"/>
                        <a:pt x="1541" y="10280"/>
                        <a:pt x="326" y="13519"/>
                      </a:cubicBezTo>
                      <a:cubicBezTo>
                        <a:pt x="-484" y="15544"/>
                        <a:pt x="326" y="18784"/>
                        <a:pt x="1541" y="20403"/>
                      </a:cubicBezTo>
                      <a:cubicBezTo>
                        <a:pt x="3161" y="23643"/>
                        <a:pt x="6400" y="24858"/>
                        <a:pt x="9640" y="25263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49" name="شكل حر: شكل 3448">
                  <a:extLst>
                    <a:ext uri="{FF2B5EF4-FFF2-40B4-BE49-F238E27FC236}">
                      <a16:creationId xmlns:a16="http://schemas.microsoft.com/office/drawing/2014/main" id="{4F7939B1-C417-168E-907A-D3D32E7B9DB4}"/>
                    </a:ext>
                  </a:extLst>
                </p:cNvPr>
                <p:cNvSpPr/>
                <p:nvPr/>
              </p:nvSpPr>
              <p:spPr>
                <a:xfrm>
                  <a:off x="6488496" y="2674580"/>
                  <a:ext cx="25473" cy="23771"/>
                </a:xfrm>
                <a:custGeom>
                  <a:avLst/>
                  <a:gdLst>
                    <a:gd name="connsiteX0" fmla="*/ 22171 w 25473"/>
                    <a:gd name="connsiteY0" fmla="*/ 1215 h 23771"/>
                    <a:gd name="connsiteX1" fmla="*/ 14072 w 25473"/>
                    <a:gd name="connsiteY1" fmla="*/ 1215 h 23771"/>
                    <a:gd name="connsiteX2" fmla="*/ 12047 w 25473"/>
                    <a:gd name="connsiteY2" fmla="*/ 2835 h 23771"/>
                    <a:gd name="connsiteX3" fmla="*/ 5163 w 25473"/>
                    <a:gd name="connsiteY3" fmla="*/ 2835 h 23771"/>
                    <a:gd name="connsiteX4" fmla="*/ 304 w 25473"/>
                    <a:gd name="connsiteY4" fmla="*/ 13363 h 23771"/>
                    <a:gd name="connsiteX5" fmla="*/ 2733 w 25473"/>
                    <a:gd name="connsiteY5" fmla="*/ 21462 h 23771"/>
                    <a:gd name="connsiteX6" fmla="*/ 13262 w 25473"/>
                    <a:gd name="connsiteY6" fmla="*/ 22677 h 23771"/>
                    <a:gd name="connsiteX7" fmla="*/ 17312 w 25473"/>
                    <a:gd name="connsiteY7" fmla="*/ 20247 h 23771"/>
                    <a:gd name="connsiteX8" fmla="*/ 22981 w 25473"/>
                    <a:gd name="connsiteY8" fmla="*/ 13768 h 23771"/>
                    <a:gd name="connsiteX9" fmla="*/ 25411 w 25473"/>
                    <a:gd name="connsiteY9" fmla="*/ 6479 h 23771"/>
                    <a:gd name="connsiteX10" fmla="*/ 22576 w 25473"/>
                    <a:gd name="connsiteY10" fmla="*/ 405 h 23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473" h="23771">
                      <a:moveTo>
                        <a:pt x="22171" y="1215"/>
                      </a:moveTo>
                      <a:cubicBezTo>
                        <a:pt x="19336" y="-405"/>
                        <a:pt x="16502" y="-405"/>
                        <a:pt x="14072" y="1215"/>
                      </a:cubicBezTo>
                      <a:cubicBezTo>
                        <a:pt x="13262" y="1620"/>
                        <a:pt x="12857" y="2025"/>
                        <a:pt x="12047" y="2835"/>
                      </a:cubicBezTo>
                      <a:cubicBezTo>
                        <a:pt x="10022" y="1620"/>
                        <a:pt x="6783" y="1620"/>
                        <a:pt x="5163" y="2835"/>
                      </a:cubicBezTo>
                      <a:cubicBezTo>
                        <a:pt x="3543" y="6479"/>
                        <a:pt x="1924" y="9719"/>
                        <a:pt x="304" y="13363"/>
                      </a:cubicBezTo>
                      <a:cubicBezTo>
                        <a:pt x="-506" y="16198"/>
                        <a:pt x="304" y="19438"/>
                        <a:pt x="2733" y="21462"/>
                      </a:cubicBezTo>
                      <a:cubicBezTo>
                        <a:pt x="5973" y="24297"/>
                        <a:pt x="9618" y="24297"/>
                        <a:pt x="13262" y="22677"/>
                      </a:cubicBezTo>
                      <a:cubicBezTo>
                        <a:pt x="14882" y="21867"/>
                        <a:pt x="16097" y="21057"/>
                        <a:pt x="17312" y="20247"/>
                      </a:cubicBezTo>
                      <a:cubicBezTo>
                        <a:pt x="19336" y="18223"/>
                        <a:pt x="21361" y="16198"/>
                        <a:pt x="22981" y="13768"/>
                      </a:cubicBezTo>
                      <a:cubicBezTo>
                        <a:pt x="24601" y="11743"/>
                        <a:pt x="24601" y="8909"/>
                        <a:pt x="25411" y="6479"/>
                      </a:cubicBezTo>
                      <a:cubicBezTo>
                        <a:pt x="25816" y="4454"/>
                        <a:pt x="24196" y="1620"/>
                        <a:pt x="22576" y="405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50" name="شكل حر: شكل 3449">
                  <a:extLst>
                    <a:ext uri="{FF2B5EF4-FFF2-40B4-BE49-F238E27FC236}">
                      <a16:creationId xmlns:a16="http://schemas.microsoft.com/office/drawing/2014/main" id="{6D231584-A836-CC30-1280-CD0FF13A641F}"/>
                    </a:ext>
                  </a:extLst>
                </p:cNvPr>
                <p:cNvSpPr/>
                <p:nvPr/>
              </p:nvSpPr>
              <p:spPr>
                <a:xfrm>
                  <a:off x="6643039" y="2658541"/>
                  <a:ext cx="36501" cy="40901"/>
                </a:xfrm>
                <a:custGeom>
                  <a:avLst/>
                  <a:gdLst>
                    <a:gd name="connsiteX0" fmla="*/ 26369 w 36501"/>
                    <a:gd name="connsiteY0" fmla="*/ 1866 h 40901"/>
                    <a:gd name="connsiteX1" fmla="*/ 4906 w 36501"/>
                    <a:gd name="connsiteY1" fmla="*/ 32642 h 40901"/>
                    <a:gd name="connsiteX2" fmla="*/ 12195 w 36501"/>
                    <a:gd name="connsiteY2" fmla="*/ 36286 h 40901"/>
                    <a:gd name="connsiteX3" fmla="*/ 25964 w 36501"/>
                    <a:gd name="connsiteY3" fmla="*/ 38716 h 40901"/>
                    <a:gd name="connsiteX4" fmla="*/ 26773 w 36501"/>
                    <a:gd name="connsiteY4" fmla="*/ 1461 h 40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501" h="40901">
                      <a:moveTo>
                        <a:pt x="26369" y="1866"/>
                      </a:moveTo>
                      <a:cubicBezTo>
                        <a:pt x="7741" y="-7043"/>
                        <a:pt x="-8457" y="18064"/>
                        <a:pt x="4906" y="32642"/>
                      </a:cubicBezTo>
                      <a:cubicBezTo>
                        <a:pt x="6931" y="35071"/>
                        <a:pt x="9361" y="36286"/>
                        <a:pt x="12195" y="36286"/>
                      </a:cubicBezTo>
                      <a:cubicBezTo>
                        <a:pt x="15030" y="40741"/>
                        <a:pt x="20699" y="42765"/>
                        <a:pt x="25964" y="38716"/>
                      </a:cubicBezTo>
                      <a:cubicBezTo>
                        <a:pt x="37302" y="29807"/>
                        <a:pt x="42162" y="8750"/>
                        <a:pt x="26773" y="1461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51" name="شكل حر: شكل 3450">
                  <a:extLst>
                    <a:ext uri="{FF2B5EF4-FFF2-40B4-BE49-F238E27FC236}">
                      <a16:creationId xmlns:a16="http://schemas.microsoft.com/office/drawing/2014/main" id="{02355EEE-B8A5-7F14-9B89-F041A9BDC188}"/>
                    </a:ext>
                  </a:extLst>
                </p:cNvPr>
                <p:cNvSpPr/>
                <p:nvPr/>
              </p:nvSpPr>
              <p:spPr>
                <a:xfrm>
                  <a:off x="6615782" y="2693665"/>
                  <a:ext cx="28113" cy="33129"/>
                </a:xfrm>
                <a:custGeom>
                  <a:avLst/>
                  <a:gdLst>
                    <a:gd name="connsiteX0" fmla="*/ 13940 w 28113"/>
                    <a:gd name="connsiteY0" fmla="*/ 353 h 33129"/>
                    <a:gd name="connsiteX1" fmla="*/ 3007 w 28113"/>
                    <a:gd name="connsiteY1" fmla="*/ 4808 h 33129"/>
                    <a:gd name="connsiteX2" fmla="*/ 2197 w 28113"/>
                    <a:gd name="connsiteY2" fmla="*/ 22625 h 33129"/>
                    <a:gd name="connsiteX3" fmla="*/ 2602 w 28113"/>
                    <a:gd name="connsiteY3" fmla="*/ 23435 h 33129"/>
                    <a:gd name="connsiteX4" fmla="*/ 16775 w 28113"/>
                    <a:gd name="connsiteY4" fmla="*/ 32344 h 33129"/>
                    <a:gd name="connsiteX5" fmla="*/ 28113 w 28113"/>
                    <a:gd name="connsiteY5" fmla="*/ 16146 h 33129"/>
                    <a:gd name="connsiteX6" fmla="*/ 13940 w 28113"/>
                    <a:gd name="connsiteY6" fmla="*/ 353 h 33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113" h="33129">
                      <a:moveTo>
                        <a:pt x="13940" y="353"/>
                      </a:moveTo>
                      <a:cubicBezTo>
                        <a:pt x="9486" y="-862"/>
                        <a:pt x="5436" y="1163"/>
                        <a:pt x="3007" y="4808"/>
                      </a:cubicBezTo>
                      <a:cubicBezTo>
                        <a:pt x="-638" y="10882"/>
                        <a:pt x="-1043" y="16551"/>
                        <a:pt x="2197" y="22625"/>
                      </a:cubicBezTo>
                      <a:cubicBezTo>
                        <a:pt x="2197" y="22625"/>
                        <a:pt x="2197" y="23030"/>
                        <a:pt x="2602" y="23435"/>
                      </a:cubicBezTo>
                      <a:cubicBezTo>
                        <a:pt x="2197" y="29914"/>
                        <a:pt x="10701" y="35179"/>
                        <a:pt x="16775" y="32344"/>
                      </a:cubicBezTo>
                      <a:cubicBezTo>
                        <a:pt x="22849" y="28700"/>
                        <a:pt x="27708" y="23435"/>
                        <a:pt x="28113" y="16146"/>
                      </a:cubicBezTo>
                      <a:cubicBezTo>
                        <a:pt x="28113" y="7642"/>
                        <a:pt x="21634" y="1973"/>
                        <a:pt x="13940" y="353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52" name="شكل حر: شكل 3451">
                  <a:extLst>
                    <a:ext uri="{FF2B5EF4-FFF2-40B4-BE49-F238E27FC236}">
                      <a16:creationId xmlns:a16="http://schemas.microsoft.com/office/drawing/2014/main" id="{6513D400-C5E9-DE48-FFEA-D565ACC3EF46}"/>
                    </a:ext>
                  </a:extLst>
                </p:cNvPr>
                <p:cNvSpPr/>
                <p:nvPr/>
              </p:nvSpPr>
              <p:spPr>
                <a:xfrm>
                  <a:off x="6666578" y="2704547"/>
                  <a:ext cx="36889" cy="46264"/>
                </a:xfrm>
                <a:custGeom>
                  <a:avLst/>
                  <a:gdLst>
                    <a:gd name="connsiteX0" fmla="*/ 18217 w 36889"/>
                    <a:gd name="connsiteY0" fmla="*/ 0 h 46264"/>
                    <a:gd name="connsiteX1" fmla="*/ 4044 w 36889"/>
                    <a:gd name="connsiteY1" fmla="*/ 5669 h 46264"/>
                    <a:gd name="connsiteX2" fmla="*/ 2424 w 36889"/>
                    <a:gd name="connsiteY2" fmla="*/ 24297 h 46264"/>
                    <a:gd name="connsiteX3" fmla="*/ 4044 w 36889"/>
                    <a:gd name="connsiteY3" fmla="*/ 26727 h 46264"/>
                    <a:gd name="connsiteX4" fmla="*/ 4044 w 36889"/>
                    <a:gd name="connsiteY4" fmla="*/ 27537 h 46264"/>
                    <a:gd name="connsiteX5" fmla="*/ 10118 w 36889"/>
                    <a:gd name="connsiteY5" fmla="*/ 42520 h 46264"/>
                    <a:gd name="connsiteX6" fmla="*/ 27531 w 36889"/>
                    <a:gd name="connsiteY6" fmla="*/ 44139 h 46264"/>
                    <a:gd name="connsiteX7" fmla="*/ 36440 w 36889"/>
                    <a:gd name="connsiteY7" fmla="*/ 27941 h 46264"/>
                    <a:gd name="connsiteX8" fmla="*/ 32391 w 36889"/>
                    <a:gd name="connsiteY8" fmla="*/ 7289 h 46264"/>
                    <a:gd name="connsiteX9" fmla="*/ 18217 w 36889"/>
                    <a:gd name="connsiteY9" fmla="*/ 0 h 46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889" h="46264">
                      <a:moveTo>
                        <a:pt x="18217" y="0"/>
                      </a:moveTo>
                      <a:cubicBezTo>
                        <a:pt x="13358" y="0"/>
                        <a:pt x="7689" y="2025"/>
                        <a:pt x="4044" y="5669"/>
                      </a:cubicBezTo>
                      <a:cubicBezTo>
                        <a:pt x="-815" y="10934"/>
                        <a:pt x="-1220" y="18223"/>
                        <a:pt x="2424" y="24297"/>
                      </a:cubicBezTo>
                      <a:cubicBezTo>
                        <a:pt x="2424" y="25107"/>
                        <a:pt x="3234" y="25917"/>
                        <a:pt x="4044" y="26727"/>
                      </a:cubicBezTo>
                      <a:cubicBezTo>
                        <a:pt x="4044" y="26727"/>
                        <a:pt x="4044" y="27132"/>
                        <a:pt x="4044" y="27537"/>
                      </a:cubicBezTo>
                      <a:cubicBezTo>
                        <a:pt x="4044" y="32801"/>
                        <a:pt x="6069" y="38875"/>
                        <a:pt x="10118" y="42520"/>
                      </a:cubicBezTo>
                      <a:cubicBezTo>
                        <a:pt x="14978" y="46974"/>
                        <a:pt x="21862" y="47379"/>
                        <a:pt x="27531" y="44139"/>
                      </a:cubicBezTo>
                      <a:cubicBezTo>
                        <a:pt x="32796" y="40900"/>
                        <a:pt x="35225" y="33611"/>
                        <a:pt x="36440" y="27941"/>
                      </a:cubicBezTo>
                      <a:cubicBezTo>
                        <a:pt x="37655" y="20652"/>
                        <a:pt x="36440" y="13363"/>
                        <a:pt x="32391" y="7289"/>
                      </a:cubicBezTo>
                      <a:cubicBezTo>
                        <a:pt x="29556" y="2835"/>
                        <a:pt x="23887" y="0"/>
                        <a:pt x="18217" y="0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53" name="شكل حر: شكل 3452">
                  <a:extLst>
                    <a:ext uri="{FF2B5EF4-FFF2-40B4-BE49-F238E27FC236}">
                      <a16:creationId xmlns:a16="http://schemas.microsoft.com/office/drawing/2014/main" id="{3378D3A9-5FC6-5329-36E7-90CF7E5C9FAA}"/>
                    </a:ext>
                  </a:extLst>
                </p:cNvPr>
                <p:cNvSpPr/>
                <p:nvPr/>
              </p:nvSpPr>
              <p:spPr>
                <a:xfrm>
                  <a:off x="6476985" y="2486279"/>
                  <a:ext cx="335014" cy="222592"/>
                </a:xfrm>
                <a:custGeom>
                  <a:avLst/>
                  <a:gdLst>
                    <a:gd name="connsiteX0" fmla="*/ 260859 w 335014"/>
                    <a:gd name="connsiteY0" fmla="*/ 176558 h 222592"/>
                    <a:gd name="connsiteX1" fmla="*/ 262884 w 335014"/>
                    <a:gd name="connsiteY1" fmla="*/ 172103 h 222592"/>
                    <a:gd name="connsiteX2" fmla="*/ 270173 w 335014"/>
                    <a:gd name="connsiteY2" fmla="*/ 183442 h 222592"/>
                    <a:gd name="connsiteX3" fmla="*/ 277462 w 335014"/>
                    <a:gd name="connsiteY3" fmla="*/ 195185 h 222592"/>
                    <a:gd name="connsiteX4" fmla="*/ 303379 w 335014"/>
                    <a:gd name="connsiteY4" fmla="*/ 189516 h 222592"/>
                    <a:gd name="connsiteX5" fmla="*/ 307833 w 335014"/>
                    <a:gd name="connsiteY5" fmla="*/ 173723 h 222592"/>
                    <a:gd name="connsiteX6" fmla="*/ 310668 w 335014"/>
                    <a:gd name="connsiteY6" fmla="*/ 175748 h 222592"/>
                    <a:gd name="connsiteX7" fmla="*/ 326866 w 335014"/>
                    <a:gd name="connsiteY7" fmla="*/ 177367 h 222592"/>
                    <a:gd name="connsiteX8" fmla="*/ 334965 w 335014"/>
                    <a:gd name="connsiteY8" fmla="*/ 159955 h 222592"/>
                    <a:gd name="connsiteX9" fmla="*/ 308643 w 335014"/>
                    <a:gd name="connsiteY9" fmla="*/ 132418 h 222592"/>
                    <a:gd name="connsiteX10" fmla="*/ 300949 w 335014"/>
                    <a:gd name="connsiteY10" fmla="*/ 135253 h 222592"/>
                    <a:gd name="connsiteX11" fmla="*/ 299734 w 335014"/>
                    <a:gd name="connsiteY11" fmla="*/ 135658 h 222592"/>
                    <a:gd name="connsiteX12" fmla="*/ 297304 w 335014"/>
                    <a:gd name="connsiteY12" fmla="*/ 136873 h 222592"/>
                    <a:gd name="connsiteX13" fmla="*/ 284751 w 335014"/>
                    <a:gd name="connsiteY13" fmla="*/ 130798 h 222592"/>
                    <a:gd name="connsiteX14" fmla="*/ 262074 w 335014"/>
                    <a:gd name="connsiteY14" fmla="*/ 151046 h 222592"/>
                    <a:gd name="connsiteX15" fmla="*/ 262074 w 335014"/>
                    <a:gd name="connsiteY15" fmla="*/ 150236 h 222592"/>
                    <a:gd name="connsiteX16" fmla="*/ 238182 w 335014"/>
                    <a:gd name="connsiteY16" fmla="*/ 133633 h 222592"/>
                    <a:gd name="connsiteX17" fmla="*/ 227653 w 335014"/>
                    <a:gd name="connsiteY17" fmla="*/ 138087 h 222592"/>
                    <a:gd name="connsiteX18" fmla="*/ 227653 w 335014"/>
                    <a:gd name="connsiteY18" fmla="*/ 135658 h 222592"/>
                    <a:gd name="connsiteX19" fmla="*/ 213885 w 335014"/>
                    <a:gd name="connsiteY19" fmla="*/ 114600 h 222592"/>
                    <a:gd name="connsiteX20" fmla="*/ 229273 w 335014"/>
                    <a:gd name="connsiteY20" fmla="*/ 102452 h 222592"/>
                    <a:gd name="connsiteX21" fmla="*/ 213885 w 335014"/>
                    <a:gd name="connsiteY21" fmla="*/ 54263 h 222592"/>
                    <a:gd name="connsiteX22" fmla="*/ 197687 w 335014"/>
                    <a:gd name="connsiteY22" fmla="*/ 54263 h 222592"/>
                    <a:gd name="connsiteX23" fmla="*/ 192018 w 335014"/>
                    <a:gd name="connsiteY23" fmla="*/ 90304 h 222592"/>
                    <a:gd name="connsiteX24" fmla="*/ 202141 w 335014"/>
                    <a:gd name="connsiteY24" fmla="*/ 111361 h 222592"/>
                    <a:gd name="connsiteX25" fmla="*/ 204166 w 335014"/>
                    <a:gd name="connsiteY25" fmla="*/ 112576 h 222592"/>
                    <a:gd name="connsiteX26" fmla="*/ 194852 w 335014"/>
                    <a:gd name="connsiteY26" fmla="*/ 116220 h 222592"/>
                    <a:gd name="connsiteX27" fmla="*/ 191613 w 335014"/>
                    <a:gd name="connsiteY27" fmla="*/ 120675 h 222592"/>
                    <a:gd name="connsiteX28" fmla="*/ 189183 w 335014"/>
                    <a:gd name="connsiteY28" fmla="*/ 112981 h 222592"/>
                    <a:gd name="connsiteX29" fmla="*/ 147068 w 335014"/>
                    <a:gd name="connsiteY29" fmla="*/ 124319 h 222592"/>
                    <a:gd name="connsiteX30" fmla="*/ 144234 w 335014"/>
                    <a:gd name="connsiteY30" fmla="*/ 129179 h 222592"/>
                    <a:gd name="connsiteX31" fmla="*/ 127226 w 335014"/>
                    <a:gd name="connsiteY31" fmla="*/ 117030 h 222592"/>
                    <a:gd name="connsiteX32" fmla="*/ 102929 w 335014"/>
                    <a:gd name="connsiteY32" fmla="*/ 127964 h 222592"/>
                    <a:gd name="connsiteX33" fmla="*/ 102929 w 335014"/>
                    <a:gd name="connsiteY33" fmla="*/ 127964 h 222592"/>
                    <a:gd name="connsiteX34" fmla="*/ 103334 w 335014"/>
                    <a:gd name="connsiteY34" fmla="*/ 109741 h 222592"/>
                    <a:gd name="connsiteX35" fmla="*/ 79037 w 335014"/>
                    <a:gd name="connsiteY35" fmla="*/ 96783 h 222592"/>
                    <a:gd name="connsiteX36" fmla="*/ 80657 w 335014"/>
                    <a:gd name="connsiteY36" fmla="*/ 92328 h 222592"/>
                    <a:gd name="connsiteX37" fmla="*/ 85921 w 335014"/>
                    <a:gd name="connsiteY37" fmla="*/ 93948 h 222592"/>
                    <a:gd name="connsiteX38" fmla="*/ 100094 w 335014"/>
                    <a:gd name="connsiteY38" fmla="*/ 88684 h 222592"/>
                    <a:gd name="connsiteX39" fmla="*/ 104953 w 335014"/>
                    <a:gd name="connsiteY39" fmla="*/ 68031 h 222592"/>
                    <a:gd name="connsiteX40" fmla="*/ 102524 w 335014"/>
                    <a:gd name="connsiteY40" fmla="*/ 65197 h 222592"/>
                    <a:gd name="connsiteX41" fmla="*/ 104144 w 335014"/>
                    <a:gd name="connsiteY41" fmla="*/ 63577 h 222592"/>
                    <a:gd name="connsiteX42" fmla="*/ 127226 w 335014"/>
                    <a:gd name="connsiteY42" fmla="*/ 61147 h 222592"/>
                    <a:gd name="connsiteX43" fmla="*/ 142209 w 335014"/>
                    <a:gd name="connsiteY43" fmla="*/ 31586 h 222592"/>
                    <a:gd name="connsiteX44" fmla="*/ 130465 w 335014"/>
                    <a:gd name="connsiteY44" fmla="*/ 17413 h 222592"/>
                    <a:gd name="connsiteX45" fmla="*/ 110218 w 335014"/>
                    <a:gd name="connsiteY45" fmla="*/ 21867 h 222592"/>
                    <a:gd name="connsiteX46" fmla="*/ 101309 w 335014"/>
                    <a:gd name="connsiteY46" fmla="*/ 34016 h 222592"/>
                    <a:gd name="connsiteX47" fmla="*/ 95640 w 335014"/>
                    <a:gd name="connsiteY47" fmla="*/ 40495 h 222592"/>
                    <a:gd name="connsiteX48" fmla="*/ 84706 w 335014"/>
                    <a:gd name="connsiteY48" fmla="*/ 26727 h 222592"/>
                    <a:gd name="connsiteX49" fmla="*/ 80657 w 335014"/>
                    <a:gd name="connsiteY49" fmla="*/ 25917 h 222592"/>
                    <a:gd name="connsiteX50" fmla="*/ 82681 w 335014"/>
                    <a:gd name="connsiteY50" fmla="*/ 25917 h 222592"/>
                    <a:gd name="connsiteX51" fmla="*/ 90375 w 335014"/>
                    <a:gd name="connsiteY51" fmla="*/ 25107 h 222592"/>
                    <a:gd name="connsiteX52" fmla="*/ 101714 w 335014"/>
                    <a:gd name="connsiteY52" fmla="*/ 8909 h 222592"/>
                    <a:gd name="connsiteX53" fmla="*/ 96045 w 335014"/>
                    <a:gd name="connsiteY53" fmla="*/ 1620 h 222592"/>
                    <a:gd name="connsiteX54" fmla="*/ 90780 w 335014"/>
                    <a:gd name="connsiteY54" fmla="*/ 0 h 222592"/>
                    <a:gd name="connsiteX55" fmla="*/ 82276 w 335014"/>
                    <a:gd name="connsiteY55" fmla="*/ 2025 h 222592"/>
                    <a:gd name="connsiteX56" fmla="*/ 71343 w 335014"/>
                    <a:gd name="connsiteY56" fmla="*/ 18223 h 222592"/>
                    <a:gd name="connsiteX57" fmla="*/ 78632 w 335014"/>
                    <a:gd name="connsiteY57" fmla="*/ 26727 h 222592"/>
                    <a:gd name="connsiteX58" fmla="*/ 65269 w 335014"/>
                    <a:gd name="connsiteY58" fmla="*/ 30776 h 222592"/>
                    <a:gd name="connsiteX59" fmla="*/ 62839 w 335014"/>
                    <a:gd name="connsiteY59" fmla="*/ 32396 h 222592"/>
                    <a:gd name="connsiteX60" fmla="*/ 38947 w 335014"/>
                    <a:gd name="connsiteY60" fmla="*/ 47379 h 222592"/>
                    <a:gd name="connsiteX61" fmla="*/ 36517 w 335014"/>
                    <a:gd name="connsiteY61" fmla="*/ 68031 h 222592"/>
                    <a:gd name="connsiteX62" fmla="*/ 45831 w 335014"/>
                    <a:gd name="connsiteY62" fmla="*/ 83824 h 222592"/>
                    <a:gd name="connsiteX63" fmla="*/ 44211 w 335014"/>
                    <a:gd name="connsiteY63" fmla="*/ 88279 h 222592"/>
                    <a:gd name="connsiteX64" fmla="*/ 33277 w 335014"/>
                    <a:gd name="connsiteY64" fmla="*/ 90304 h 222592"/>
                    <a:gd name="connsiteX65" fmla="*/ 24369 w 335014"/>
                    <a:gd name="connsiteY65" fmla="*/ 93543 h 222592"/>
                    <a:gd name="connsiteX66" fmla="*/ 20319 w 335014"/>
                    <a:gd name="connsiteY66" fmla="*/ 100832 h 222592"/>
                    <a:gd name="connsiteX67" fmla="*/ 14245 w 335014"/>
                    <a:gd name="connsiteY67" fmla="*/ 111361 h 222592"/>
                    <a:gd name="connsiteX68" fmla="*/ 13030 w 335014"/>
                    <a:gd name="connsiteY68" fmla="*/ 117030 h 222592"/>
                    <a:gd name="connsiteX69" fmla="*/ 11410 w 335014"/>
                    <a:gd name="connsiteY69" fmla="*/ 138087 h 222592"/>
                    <a:gd name="connsiteX70" fmla="*/ 15055 w 335014"/>
                    <a:gd name="connsiteY70" fmla="*/ 144567 h 222592"/>
                    <a:gd name="connsiteX71" fmla="*/ 477 w 335014"/>
                    <a:gd name="connsiteY71" fmla="*/ 157525 h 222592"/>
                    <a:gd name="connsiteX72" fmla="*/ 2906 w 335014"/>
                    <a:gd name="connsiteY72" fmla="*/ 165624 h 222592"/>
                    <a:gd name="connsiteX73" fmla="*/ 4526 w 335014"/>
                    <a:gd name="connsiteY73" fmla="*/ 166839 h 222592"/>
                    <a:gd name="connsiteX74" fmla="*/ 2906 w 335014"/>
                    <a:gd name="connsiteY74" fmla="*/ 172508 h 222592"/>
                    <a:gd name="connsiteX75" fmla="*/ 9385 w 335014"/>
                    <a:gd name="connsiteY75" fmla="*/ 183037 h 222592"/>
                    <a:gd name="connsiteX76" fmla="*/ 42591 w 335014"/>
                    <a:gd name="connsiteY76" fmla="*/ 158740 h 222592"/>
                    <a:gd name="connsiteX77" fmla="*/ 41377 w 335014"/>
                    <a:gd name="connsiteY77" fmla="*/ 155905 h 222592"/>
                    <a:gd name="connsiteX78" fmla="*/ 45021 w 335014"/>
                    <a:gd name="connsiteY78" fmla="*/ 155500 h 222592"/>
                    <a:gd name="connsiteX79" fmla="*/ 57979 w 335014"/>
                    <a:gd name="connsiteY79" fmla="*/ 166434 h 222592"/>
                    <a:gd name="connsiteX80" fmla="*/ 58384 w 335014"/>
                    <a:gd name="connsiteY80" fmla="*/ 166839 h 222592"/>
                    <a:gd name="connsiteX81" fmla="*/ 89565 w 335014"/>
                    <a:gd name="connsiteY81" fmla="*/ 157930 h 222592"/>
                    <a:gd name="connsiteX82" fmla="*/ 97664 w 335014"/>
                    <a:gd name="connsiteY82" fmla="*/ 170888 h 222592"/>
                    <a:gd name="connsiteX83" fmla="*/ 99284 w 335014"/>
                    <a:gd name="connsiteY83" fmla="*/ 172913 h 222592"/>
                    <a:gd name="connsiteX84" fmla="*/ 101714 w 335014"/>
                    <a:gd name="connsiteY84" fmla="*/ 174938 h 222592"/>
                    <a:gd name="connsiteX85" fmla="*/ 103334 w 335014"/>
                    <a:gd name="connsiteY85" fmla="*/ 176963 h 222592"/>
                    <a:gd name="connsiteX86" fmla="*/ 90375 w 335014"/>
                    <a:gd name="connsiteY86" fmla="*/ 190326 h 222592"/>
                    <a:gd name="connsiteX87" fmla="*/ 92400 w 335014"/>
                    <a:gd name="connsiteY87" fmla="*/ 199235 h 222592"/>
                    <a:gd name="connsiteX88" fmla="*/ 92400 w 335014"/>
                    <a:gd name="connsiteY88" fmla="*/ 207739 h 222592"/>
                    <a:gd name="connsiteX89" fmla="*/ 99689 w 335014"/>
                    <a:gd name="connsiteY89" fmla="*/ 220292 h 222592"/>
                    <a:gd name="connsiteX90" fmla="*/ 115887 w 335014"/>
                    <a:gd name="connsiteY90" fmla="*/ 220292 h 222592"/>
                    <a:gd name="connsiteX91" fmla="*/ 127226 w 335014"/>
                    <a:gd name="connsiteY91" fmla="*/ 205309 h 222592"/>
                    <a:gd name="connsiteX92" fmla="*/ 121152 w 335014"/>
                    <a:gd name="connsiteY92" fmla="*/ 184657 h 222592"/>
                    <a:gd name="connsiteX93" fmla="*/ 119937 w 335014"/>
                    <a:gd name="connsiteY93" fmla="*/ 183442 h 222592"/>
                    <a:gd name="connsiteX94" fmla="*/ 128036 w 335014"/>
                    <a:gd name="connsiteY94" fmla="*/ 181012 h 222592"/>
                    <a:gd name="connsiteX95" fmla="*/ 132085 w 335014"/>
                    <a:gd name="connsiteY95" fmla="*/ 178177 h 222592"/>
                    <a:gd name="connsiteX96" fmla="*/ 132895 w 335014"/>
                    <a:gd name="connsiteY96" fmla="*/ 179797 h 222592"/>
                    <a:gd name="connsiteX97" fmla="*/ 141399 w 335014"/>
                    <a:gd name="connsiteY97" fmla="*/ 185062 h 222592"/>
                    <a:gd name="connsiteX98" fmla="*/ 159217 w 335014"/>
                    <a:gd name="connsiteY98" fmla="*/ 183442 h 222592"/>
                    <a:gd name="connsiteX99" fmla="*/ 170555 w 335014"/>
                    <a:gd name="connsiteY99" fmla="*/ 170078 h 222592"/>
                    <a:gd name="connsiteX100" fmla="*/ 169745 w 335014"/>
                    <a:gd name="connsiteY100" fmla="*/ 163599 h 222592"/>
                    <a:gd name="connsiteX101" fmla="*/ 185943 w 335014"/>
                    <a:gd name="connsiteY101" fmla="*/ 149021 h 222592"/>
                    <a:gd name="connsiteX102" fmla="*/ 189993 w 335014"/>
                    <a:gd name="connsiteY102" fmla="*/ 161574 h 222592"/>
                    <a:gd name="connsiteX103" fmla="*/ 198902 w 335014"/>
                    <a:gd name="connsiteY103" fmla="*/ 162789 h 222592"/>
                    <a:gd name="connsiteX104" fmla="*/ 201736 w 335014"/>
                    <a:gd name="connsiteY104" fmla="*/ 162789 h 222592"/>
                    <a:gd name="connsiteX105" fmla="*/ 212670 w 335014"/>
                    <a:gd name="connsiteY105" fmla="*/ 168864 h 222592"/>
                    <a:gd name="connsiteX106" fmla="*/ 220769 w 335014"/>
                    <a:gd name="connsiteY106" fmla="*/ 166029 h 222592"/>
                    <a:gd name="connsiteX107" fmla="*/ 229273 w 335014"/>
                    <a:gd name="connsiteY107" fmla="*/ 178177 h 222592"/>
                    <a:gd name="connsiteX108" fmla="*/ 234132 w 335014"/>
                    <a:gd name="connsiteY108" fmla="*/ 183847 h 222592"/>
                    <a:gd name="connsiteX109" fmla="*/ 260454 w 335014"/>
                    <a:gd name="connsiteY109" fmla="*/ 177367 h 222592"/>
                    <a:gd name="connsiteX110" fmla="*/ 144638 w 335014"/>
                    <a:gd name="connsiteY110" fmla="*/ 163194 h 222592"/>
                    <a:gd name="connsiteX111" fmla="*/ 142614 w 335014"/>
                    <a:gd name="connsiteY111" fmla="*/ 162384 h 222592"/>
                    <a:gd name="connsiteX112" fmla="*/ 145044 w 335014"/>
                    <a:gd name="connsiteY112" fmla="*/ 153880 h 222592"/>
                    <a:gd name="connsiteX113" fmla="*/ 146258 w 335014"/>
                    <a:gd name="connsiteY113" fmla="*/ 155095 h 222592"/>
                    <a:gd name="connsiteX114" fmla="*/ 145448 w 335014"/>
                    <a:gd name="connsiteY114" fmla="*/ 156715 h 222592"/>
                    <a:gd name="connsiteX115" fmla="*/ 144638 w 335014"/>
                    <a:gd name="connsiteY115" fmla="*/ 163194 h 222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</a:cxnLst>
                  <a:rect l="l" t="t" r="r" b="b"/>
                  <a:pathLst>
                    <a:path w="335014" h="222592">
                      <a:moveTo>
                        <a:pt x="260859" y="176558"/>
                      </a:moveTo>
                      <a:cubicBezTo>
                        <a:pt x="260859" y="176558"/>
                        <a:pt x="262479" y="173723"/>
                        <a:pt x="262884" y="172103"/>
                      </a:cubicBezTo>
                      <a:cubicBezTo>
                        <a:pt x="264098" y="176963"/>
                        <a:pt x="266528" y="181012"/>
                        <a:pt x="270173" y="183442"/>
                      </a:cubicBezTo>
                      <a:cubicBezTo>
                        <a:pt x="271792" y="187491"/>
                        <a:pt x="273817" y="191541"/>
                        <a:pt x="277462" y="195185"/>
                      </a:cubicBezTo>
                      <a:cubicBezTo>
                        <a:pt x="285966" y="204094"/>
                        <a:pt x="298519" y="199640"/>
                        <a:pt x="303379" y="189516"/>
                      </a:cubicBezTo>
                      <a:cubicBezTo>
                        <a:pt x="305403" y="184657"/>
                        <a:pt x="307023" y="179392"/>
                        <a:pt x="307833" y="173723"/>
                      </a:cubicBezTo>
                      <a:cubicBezTo>
                        <a:pt x="308643" y="174533"/>
                        <a:pt x="309858" y="174938"/>
                        <a:pt x="310668" y="175748"/>
                      </a:cubicBezTo>
                      <a:cubicBezTo>
                        <a:pt x="315527" y="178582"/>
                        <a:pt x="321601" y="180202"/>
                        <a:pt x="326866" y="177367"/>
                      </a:cubicBezTo>
                      <a:cubicBezTo>
                        <a:pt x="333345" y="173723"/>
                        <a:pt x="335369" y="166839"/>
                        <a:pt x="334965" y="159955"/>
                      </a:cubicBezTo>
                      <a:cubicBezTo>
                        <a:pt x="334155" y="145377"/>
                        <a:pt x="325246" y="129988"/>
                        <a:pt x="308643" y="132418"/>
                      </a:cubicBezTo>
                      <a:cubicBezTo>
                        <a:pt x="305808" y="132418"/>
                        <a:pt x="303379" y="134038"/>
                        <a:pt x="300949" y="135253"/>
                      </a:cubicBezTo>
                      <a:cubicBezTo>
                        <a:pt x="300949" y="135253"/>
                        <a:pt x="300139" y="135253"/>
                        <a:pt x="299734" y="135658"/>
                      </a:cubicBezTo>
                      <a:cubicBezTo>
                        <a:pt x="298924" y="135658"/>
                        <a:pt x="298114" y="136468"/>
                        <a:pt x="297304" y="136873"/>
                      </a:cubicBezTo>
                      <a:cubicBezTo>
                        <a:pt x="294065" y="133633"/>
                        <a:pt x="289610" y="131203"/>
                        <a:pt x="284751" y="130798"/>
                      </a:cubicBezTo>
                      <a:cubicBezTo>
                        <a:pt x="272198" y="129584"/>
                        <a:pt x="264503" y="139707"/>
                        <a:pt x="262074" y="151046"/>
                      </a:cubicBezTo>
                      <a:cubicBezTo>
                        <a:pt x="262074" y="151046"/>
                        <a:pt x="262074" y="150641"/>
                        <a:pt x="262074" y="150236"/>
                      </a:cubicBezTo>
                      <a:cubicBezTo>
                        <a:pt x="257619" y="140517"/>
                        <a:pt x="249115" y="133228"/>
                        <a:pt x="238182" y="133633"/>
                      </a:cubicBezTo>
                      <a:cubicBezTo>
                        <a:pt x="234132" y="133633"/>
                        <a:pt x="230488" y="135658"/>
                        <a:pt x="227653" y="138087"/>
                      </a:cubicBezTo>
                      <a:cubicBezTo>
                        <a:pt x="227653" y="137278"/>
                        <a:pt x="227653" y="136468"/>
                        <a:pt x="227653" y="135658"/>
                      </a:cubicBezTo>
                      <a:cubicBezTo>
                        <a:pt x="226843" y="127559"/>
                        <a:pt x="221984" y="117840"/>
                        <a:pt x="213885" y="114600"/>
                      </a:cubicBezTo>
                      <a:cubicBezTo>
                        <a:pt x="221174" y="114195"/>
                        <a:pt x="227248" y="109741"/>
                        <a:pt x="229273" y="102452"/>
                      </a:cubicBezTo>
                      <a:cubicBezTo>
                        <a:pt x="233727" y="87064"/>
                        <a:pt x="221984" y="66817"/>
                        <a:pt x="213885" y="54263"/>
                      </a:cubicBezTo>
                      <a:cubicBezTo>
                        <a:pt x="210240" y="48594"/>
                        <a:pt x="202141" y="49809"/>
                        <a:pt x="197687" y="54263"/>
                      </a:cubicBezTo>
                      <a:cubicBezTo>
                        <a:pt x="188778" y="64387"/>
                        <a:pt x="188373" y="78155"/>
                        <a:pt x="192018" y="90304"/>
                      </a:cubicBezTo>
                      <a:cubicBezTo>
                        <a:pt x="192018" y="98402"/>
                        <a:pt x="194852" y="106501"/>
                        <a:pt x="202141" y="111361"/>
                      </a:cubicBezTo>
                      <a:cubicBezTo>
                        <a:pt x="202951" y="111766"/>
                        <a:pt x="203356" y="112171"/>
                        <a:pt x="204166" y="112576"/>
                      </a:cubicBezTo>
                      <a:cubicBezTo>
                        <a:pt x="200522" y="112171"/>
                        <a:pt x="196877" y="113791"/>
                        <a:pt x="194852" y="116220"/>
                      </a:cubicBezTo>
                      <a:cubicBezTo>
                        <a:pt x="193637" y="117840"/>
                        <a:pt x="192827" y="119055"/>
                        <a:pt x="191613" y="120675"/>
                      </a:cubicBezTo>
                      <a:cubicBezTo>
                        <a:pt x="190803" y="117840"/>
                        <a:pt x="190398" y="115410"/>
                        <a:pt x="189183" y="112981"/>
                      </a:cubicBezTo>
                      <a:cubicBezTo>
                        <a:pt x="177844" y="90304"/>
                        <a:pt x="153142" y="105692"/>
                        <a:pt x="147068" y="124319"/>
                      </a:cubicBezTo>
                      <a:cubicBezTo>
                        <a:pt x="146258" y="125939"/>
                        <a:pt x="145448" y="127559"/>
                        <a:pt x="144234" y="129179"/>
                      </a:cubicBezTo>
                      <a:cubicBezTo>
                        <a:pt x="141399" y="122699"/>
                        <a:pt x="135730" y="118245"/>
                        <a:pt x="127226" y="117030"/>
                      </a:cubicBezTo>
                      <a:cubicBezTo>
                        <a:pt x="118317" y="116220"/>
                        <a:pt x="109408" y="121080"/>
                        <a:pt x="102929" y="127964"/>
                      </a:cubicBezTo>
                      <a:cubicBezTo>
                        <a:pt x="102929" y="127964"/>
                        <a:pt x="102929" y="127964"/>
                        <a:pt x="102929" y="127964"/>
                      </a:cubicBezTo>
                      <a:cubicBezTo>
                        <a:pt x="104144" y="121889"/>
                        <a:pt x="104549" y="115815"/>
                        <a:pt x="103334" y="109741"/>
                      </a:cubicBezTo>
                      <a:cubicBezTo>
                        <a:pt x="100904" y="96378"/>
                        <a:pt x="89565" y="93543"/>
                        <a:pt x="79037" y="96783"/>
                      </a:cubicBezTo>
                      <a:cubicBezTo>
                        <a:pt x="79442" y="95163"/>
                        <a:pt x="80252" y="93948"/>
                        <a:pt x="80657" y="92328"/>
                      </a:cubicBezTo>
                      <a:cubicBezTo>
                        <a:pt x="82276" y="93138"/>
                        <a:pt x="83896" y="93948"/>
                        <a:pt x="85921" y="93948"/>
                      </a:cubicBezTo>
                      <a:cubicBezTo>
                        <a:pt x="91185" y="93948"/>
                        <a:pt x="96045" y="92328"/>
                        <a:pt x="100094" y="88684"/>
                      </a:cubicBezTo>
                      <a:cubicBezTo>
                        <a:pt x="106168" y="83419"/>
                        <a:pt x="107788" y="75320"/>
                        <a:pt x="104953" y="68031"/>
                      </a:cubicBezTo>
                      <a:cubicBezTo>
                        <a:pt x="104953" y="66817"/>
                        <a:pt x="103739" y="66007"/>
                        <a:pt x="102524" y="65197"/>
                      </a:cubicBezTo>
                      <a:cubicBezTo>
                        <a:pt x="102929" y="64792"/>
                        <a:pt x="103739" y="64387"/>
                        <a:pt x="104144" y="63577"/>
                      </a:cubicBezTo>
                      <a:cubicBezTo>
                        <a:pt x="110623" y="68031"/>
                        <a:pt x="120342" y="66817"/>
                        <a:pt x="127226" y="61147"/>
                      </a:cubicBezTo>
                      <a:cubicBezTo>
                        <a:pt x="136539" y="53858"/>
                        <a:pt x="143019" y="43329"/>
                        <a:pt x="142209" y="31586"/>
                      </a:cubicBezTo>
                      <a:cubicBezTo>
                        <a:pt x="142209" y="25107"/>
                        <a:pt x="136539" y="19438"/>
                        <a:pt x="130465" y="17413"/>
                      </a:cubicBezTo>
                      <a:cubicBezTo>
                        <a:pt x="122771" y="14578"/>
                        <a:pt x="116292" y="16603"/>
                        <a:pt x="110218" y="21867"/>
                      </a:cubicBezTo>
                      <a:cubicBezTo>
                        <a:pt x="107383" y="24702"/>
                        <a:pt x="103739" y="29156"/>
                        <a:pt x="101309" y="34016"/>
                      </a:cubicBezTo>
                      <a:cubicBezTo>
                        <a:pt x="99284" y="36040"/>
                        <a:pt x="97260" y="38065"/>
                        <a:pt x="95640" y="40495"/>
                      </a:cubicBezTo>
                      <a:cubicBezTo>
                        <a:pt x="95235" y="34421"/>
                        <a:pt x="90780" y="28751"/>
                        <a:pt x="84706" y="26727"/>
                      </a:cubicBezTo>
                      <a:cubicBezTo>
                        <a:pt x="83086" y="26322"/>
                        <a:pt x="81871" y="25917"/>
                        <a:pt x="80657" y="25917"/>
                      </a:cubicBezTo>
                      <a:cubicBezTo>
                        <a:pt x="81466" y="25917"/>
                        <a:pt x="82276" y="25917"/>
                        <a:pt x="82681" y="25917"/>
                      </a:cubicBezTo>
                      <a:cubicBezTo>
                        <a:pt x="85111" y="25917"/>
                        <a:pt x="87946" y="25917"/>
                        <a:pt x="90375" y="25107"/>
                      </a:cubicBezTo>
                      <a:cubicBezTo>
                        <a:pt x="97664" y="22272"/>
                        <a:pt x="102929" y="16603"/>
                        <a:pt x="101714" y="8909"/>
                      </a:cubicBezTo>
                      <a:cubicBezTo>
                        <a:pt x="101309" y="6074"/>
                        <a:pt x="98474" y="2430"/>
                        <a:pt x="96045" y="1620"/>
                      </a:cubicBezTo>
                      <a:cubicBezTo>
                        <a:pt x="94020" y="810"/>
                        <a:pt x="92805" y="0"/>
                        <a:pt x="90780" y="0"/>
                      </a:cubicBezTo>
                      <a:cubicBezTo>
                        <a:pt x="87946" y="0"/>
                        <a:pt x="84706" y="810"/>
                        <a:pt x="82276" y="2025"/>
                      </a:cubicBezTo>
                      <a:cubicBezTo>
                        <a:pt x="76607" y="5264"/>
                        <a:pt x="72558" y="11744"/>
                        <a:pt x="71343" y="18223"/>
                      </a:cubicBezTo>
                      <a:cubicBezTo>
                        <a:pt x="70533" y="22677"/>
                        <a:pt x="74582" y="25917"/>
                        <a:pt x="78632" y="26727"/>
                      </a:cubicBezTo>
                      <a:cubicBezTo>
                        <a:pt x="73772" y="26727"/>
                        <a:pt x="69723" y="28346"/>
                        <a:pt x="65269" y="30776"/>
                      </a:cubicBezTo>
                      <a:cubicBezTo>
                        <a:pt x="64459" y="31181"/>
                        <a:pt x="63649" y="31991"/>
                        <a:pt x="62839" y="32396"/>
                      </a:cubicBezTo>
                      <a:cubicBezTo>
                        <a:pt x="53120" y="34016"/>
                        <a:pt x="44211" y="39685"/>
                        <a:pt x="38947" y="47379"/>
                      </a:cubicBezTo>
                      <a:cubicBezTo>
                        <a:pt x="34897" y="53453"/>
                        <a:pt x="34492" y="61147"/>
                        <a:pt x="36517" y="68031"/>
                      </a:cubicBezTo>
                      <a:cubicBezTo>
                        <a:pt x="36517" y="74511"/>
                        <a:pt x="40162" y="80585"/>
                        <a:pt x="45831" y="83824"/>
                      </a:cubicBezTo>
                      <a:cubicBezTo>
                        <a:pt x="45021" y="85039"/>
                        <a:pt x="44616" y="86659"/>
                        <a:pt x="44211" y="88279"/>
                      </a:cubicBezTo>
                      <a:cubicBezTo>
                        <a:pt x="40971" y="87874"/>
                        <a:pt x="37327" y="88279"/>
                        <a:pt x="33277" y="90304"/>
                      </a:cubicBezTo>
                      <a:cubicBezTo>
                        <a:pt x="30443" y="89089"/>
                        <a:pt x="26798" y="89899"/>
                        <a:pt x="24369" y="93543"/>
                      </a:cubicBezTo>
                      <a:cubicBezTo>
                        <a:pt x="23154" y="95973"/>
                        <a:pt x="21534" y="98402"/>
                        <a:pt x="20319" y="100832"/>
                      </a:cubicBezTo>
                      <a:cubicBezTo>
                        <a:pt x="17485" y="104072"/>
                        <a:pt x="15460" y="107716"/>
                        <a:pt x="14245" y="111361"/>
                      </a:cubicBezTo>
                      <a:cubicBezTo>
                        <a:pt x="13435" y="113386"/>
                        <a:pt x="13030" y="115410"/>
                        <a:pt x="13030" y="117030"/>
                      </a:cubicBezTo>
                      <a:cubicBezTo>
                        <a:pt x="10600" y="124319"/>
                        <a:pt x="9385" y="131608"/>
                        <a:pt x="11410" y="138087"/>
                      </a:cubicBezTo>
                      <a:cubicBezTo>
                        <a:pt x="12220" y="140922"/>
                        <a:pt x="13435" y="142947"/>
                        <a:pt x="15055" y="144567"/>
                      </a:cubicBezTo>
                      <a:cubicBezTo>
                        <a:pt x="8981" y="147401"/>
                        <a:pt x="2906" y="152261"/>
                        <a:pt x="477" y="157525"/>
                      </a:cubicBezTo>
                      <a:cubicBezTo>
                        <a:pt x="-738" y="160360"/>
                        <a:pt x="477" y="164004"/>
                        <a:pt x="2906" y="165624"/>
                      </a:cubicBezTo>
                      <a:cubicBezTo>
                        <a:pt x="3311" y="165624"/>
                        <a:pt x="4121" y="166434"/>
                        <a:pt x="4526" y="166839"/>
                      </a:cubicBezTo>
                      <a:cubicBezTo>
                        <a:pt x="3716" y="168459"/>
                        <a:pt x="3311" y="170483"/>
                        <a:pt x="2906" y="172508"/>
                      </a:cubicBezTo>
                      <a:cubicBezTo>
                        <a:pt x="2096" y="176963"/>
                        <a:pt x="5336" y="181417"/>
                        <a:pt x="9385" y="183037"/>
                      </a:cubicBezTo>
                      <a:cubicBezTo>
                        <a:pt x="24369" y="189516"/>
                        <a:pt x="48261" y="177367"/>
                        <a:pt x="42591" y="158740"/>
                      </a:cubicBezTo>
                      <a:cubicBezTo>
                        <a:pt x="42591" y="157525"/>
                        <a:pt x="41781" y="156715"/>
                        <a:pt x="41377" y="155905"/>
                      </a:cubicBezTo>
                      <a:cubicBezTo>
                        <a:pt x="42591" y="155905"/>
                        <a:pt x="43806" y="155905"/>
                        <a:pt x="45021" y="155500"/>
                      </a:cubicBezTo>
                      <a:cubicBezTo>
                        <a:pt x="47451" y="160765"/>
                        <a:pt x="52310" y="165219"/>
                        <a:pt x="57979" y="166434"/>
                      </a:cubicBezTo>
                      <a:cubicBezTo>
                        <a:pt x="57979" y="166434"/>
                        <a:pt x="57979" y="166434"/>
                        <a:pt x="58384" y="166839"/>
                      </a:cubicBezTo>
                      <a:cubicBezTo>
                        <a:pt x="70128" y="177772"/>
                        <a:pt x="82276" y="168054"/>
                        <a:pt x="89565" y="157930"/>
                      </a:cubicBezTo>
                      <a:cubicBezTo>
                        <a:pt x="89565" y="163599"/>
                        <a:pt x="91995" y="168459"/>
                        <a:pt x="97664" y="170888"/>
                      </a:cubicBezTo>
                      <a:cubicBezTo>
                        <a:pt x="98069" y="171698"/>
                        <a:pt x="98879" y="172508"/>
                        <a:pt x="99284" y="172913"/>
                      </a:cubicBezTo>
                      <a:cubicBezTo>
                        <a:pt x="100094" y="173723"/>
                        <a:pt x="100904" y="174533"/>
                        <a:pt x="101714" y="174938"/>
                      </a:cubicBezTo>
                      <a:cubicBezTo>
                        <a:pt x="102119" y="175748"/>
                        <a:pt x="102524" y="176558"/>
                        <a:pt x="103334" y="176963"/>
                      </a:cubicBezTo>
                      <a:cubicBezTo>
                        <a:pt x="96854" y="178177"/>
                        <a:pt x="92400" y="183847"/>
                        <a:pt x="90375" y="190326"/>
                      </a:cubicBezTo>
                      <a:cubicBezTo>
                        <a:pt x="89161" y="193565"/>
                        <a:pt x="90375" y="196805"/>
                        <a:pt x="92400" y="199235"/>
                      </a:cubicBezTo>
                      <a:cubicBezTo>
                        <a:pt x="91995" y="202069"/>
                        <a:pt x="91995" y="204904"/>
                        <a:pt x="92400" y="207739"/>
                      </a:cubicBezTo>
                      <a:cubicBezTo>
                        <a:pt x="93210" y="213003"/>
                        <a:pt x="95640" y="217457"/>
                        <a:pt x="99689" y="220292"/>
                      </a:cubicBezTo>
                      <a:cubicBezTo>
                        <a:pt x="104549" y="223937"/>
                        <a:pt x="111028" y="222722"/>
                        <a:pt x="115887" y="220292"/>
                      </a:cubicBezTo>
                      <a:cubicBezTo>
                        <a:pt x="121556" y="217052"/>
                        <a:pt x="125606" y="211383"/>
                        <a:pt x="127226" y="205309"/>
                      </a:cubicBezTo>
                      <a:cubicBezTo>
                        <a:pt x="129250" y="197615"/>
                        <a:pt x="125606" y="190326"/>
                        <a:pt x="121152" y="184657"/>
                      </a:cubicBezTo>
                      <a:cubicBezTo>
                        <a:pt x="121152" y="184657"/>
                        <a:pt x="120342" y="183847"/>
                        <a:pt x="119937" y="183442"/>
                      </a:cubicBezTo>
                      <a:cubicBezTo>
                        <a:pt x="122771" y="183442"/>
                        <a:pt x="125606" y="182227"/>
                        <a:pt x="128036" y="181012"/>
                      </a:cubicBezTo>
                      <a:cubicBezTo>
                        <a:pt x="129250" y="180202"/>
                        <a:pt x="130870" y="179392"/>
                        <a:pt x="132085" y="178177"/>
                      </a:cubicBezTo>
                      <a:cubicBezTo>
                        <a:pt x="132085" y="178582"/>
                        <a:pt x="132895" y="179392"/>
                        <a:pt x="132895" y="179797"/>
                      </a:cubicBezTo>
                      <a:cubicBezTo>
                        <a:pt x="134920" y="182632"/>
                        <a:pt x="138159" y="183847"/>
                        <a:pt x="141399" y="185062"/>
                      </a:cubicBezTo>
                      <a:cubicBezTo>
                        <a:pt x="147068" y="186681"/>
                        <a:pt x="153547" y="185466"/>
                        <a:pt x="159217" y="183442"/>
                      </a:cubicBezTo>
                      <a:cubicBezTo>
                        <a:pt x="165291" y="181012"/>
                        <a:pt x="169745" y="176153"/>
                        <a:pt x="170555" y="170078"/>
                      </a:cubicBezTo>
                      <a:cubicBezTo>
                        <a:pt x="170960" y="167649"/>
                        <a:pt x="170555" y="165624"/>
                        <a:pt x="169745" y="163599"/>
                      </a:cubicBezTo>
                      <a:cubicBezTo>
                        <a:pt x="177034" y="161574"/>
                        <a:pt x="182299" y="155905"/>
                        <a:pt x="185943" y="149021"/>
                      </a:cubicBezTo>
                      <a:cubicBezTo>
                        <a:pt x="186753" y="153476"/>
                        <a:pt x="187968" y="157525"/>
                        <a:pt x="189993" y="161574"/>
                      </a:cubicBezTo>
                      <a:cubicBezTo>
                        <a:pt x="191613" y="165624"/>
                        <a:pt x="196067" y="166029"/>
                        <a:pt x="198902" y="162789"/>
                      </a:cubicBezTo>
                      <a:cubicBezTo>
                        <a:pt x="199712" y="162789"/>
                        <a:pt x="200522" y="162789"/>
                        <a:pt x="201736" y="162789"/>
                      </a:cubicBezTo>
                      <a:cubicBezTo>
                        <a:pt x="204571" y="165624"/>
                        <a:pt x="208215" y="167649"/>
                        <a:pt x="212670" y="168864"/>
                      </a:cubicBezTo>
                      <a:cubicBezTo>
                        <a:pt x="215505" y="169673"/>
                        <a:pt x="218744" y="168054"/>
                        <a:pt x="220769" y="166029"/>
                      </a:cubicBezTo>
                      <a:cubicBezTo>
                        <a:pt x="222389" y="170888"/>
                        <a:pt x="225223" y="175343"/>
                        <a:pt x="229273" y="178177"/>
                      </a:cubicBezTo>
                      <a:cubicBezTo>
                        <a:pt x="230488" y="180202"/>
                        <a:pt x="232107" y="181822"/>
                        <a:pt x="234132" y="183847"/>
                      </a:cubicBezTo>
                      <a:cubicBezTo>
                        <a:pt x="243041" y="191946"/>
                        <a:pt x="254785" y="186276"/>
                        <a:pt x="260454" y="177367"/>
                      </a:cubicBezTo>
                      <a:close/>
                      <a:moveTo>
                        <a:pt x="144638" y="163194"/>
                      </a:moveTo>
                      <a:cubicBezTo>
                        <a:pt x="144638" y="163194"/>
                        <a:pt x="143424" y="162384"/>
                        <a:pt x="142614" y="162384"/>
                      </a:cubicBezTo>
                      <a:cubicBezTo>
                        <a:pt x="143829" y="159550"/>
                        <a:pt x="144638" y="156715"/>
                        <a:pt x="145044" y="153880"/>
                      </a:cubicBezTo>
                      <a:cubicBezTo>
                        <a:pt x="145044" y="154285"/>
                        <a:pt x="145853" y="154690"/>
                        <a:pt x="146258" y="155095"/>
                      </a:cubicBezTo>
                      <a:cubicBezTo>
                        <a:pt x="146258" y="155500"/>
                        <a:pt x="145448" y="156310"/>
                        <a:pt x="145448" y="156715"/>
                      </a:cubicBezTo>
                      <a:cubicBezTo>
                        <a:pt x="145044" y="158740"/>
                        <a:pt x="144234" y="160765"/>
                        <a:pt x="144638" y="163194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54" name="شكل حر: شكل 3453">
                  <a:extLst>
                    <a:ext uri="{FF2B5EF4-FFF2-40B4-BE49-F238E27FC236}">
                      <a16:creationId xmlns:a16="http://schemas.microsoft.com/office/drawing/2014/main" id="{F9F2DC66-9F6F-AE38-81B7-91E3D38D97B2}"/>
                    </a:ext>
                  </a:extLst>
                </p:cNvPr>
                <p:cNvSpPr/>
                <p:nvPr/>
              </p:nvSpPr>
              <p:spPr>
                <a:xfrm>
                  <a:off x="6619763" y="2534514"/>
                  <a:ext cx="37357" cy="40949"/>
                </a:xfrm>
                <a:custGeom>
                  <a:avLst/>
                  <a:gdLst>
                    <a:gd name="connsiteX0" fmla="*/ 6720 w 37357"/>
                    <a:gd name="connsiteY0" fmla="*/ 33969 h 40949"/>
                    <a:gd name="connsiteX1" fmla="*/ 9960 w 37357"/>
                    <a:gd name="connsiteY1" fmla="*/ 35589 h 40949"/>
                    <a:gd name="connsiteX2" fmla="*/ 19274 w 37357"/>
                    <a:gd name="connsiteY2" fmla="*/ 40854 h 40949"/>
                    <a:gd name="connsiteX3" fmla="*/ 33042 w 37357"/>
                    <a:gd name="connsiteY3" fmla="*/ 32350 h 40949"/>
                    <a:gd name="connsiteX4" fmla="*/ 35067 w 37357"/>
                    <a:gd name="connsiteY4" fmla="*/ 21416 h 40949"/>
                    <a:gd name="connsiteX5" fmla="*/ 35877 w 37357"/>
                    <a:gd name="connsiteY5" fmla="*/ 20606 h 40949"/>
                    <a:gd name="connsiteX6" fmla="*/ 31017 w 37357"/>
                    <a:gd name="connsiteY6" fmla="*/ 9673 h 40949"/>
                    <a:gd name="connsiteX7" fmla="*/ 18059 w 37357"/>
                    <a:gd name="connsiteY7" fmla="*/ 359 h 40949"/>
                    <a:gd name="connsiteX8" fmla="*/ 646 w 37357"/>
                    <a:gd name="connsiteY8" fmla="*/ 12507 h 40949"/>
                    <a:gd name="connsiteX9" fmla="*/ 6720 w 37357"/>
                    <a:gd name="connsiteY9" fmla="*/ 33969 h 40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357" h="40949">
                      <a:moveTo>
                        <a:pt x="6720" y="33969"/>
                      </a:moveTo>
                      <a:cubicBezTo>
                        <a:pt x="6720" y="33969"/>
                        <a:pt x="8745" y="35184"/>
                        <a:pt x="9960" y="35589"/>
                      </a:cubicBezTo>
                      <a:cubicBezTo>
                        <a:pt x="12390" y="38424"/>
                        <a:pt x="15629" y="40449"/>
                        <a:pt x="19274" y="40854"/>
                      </a:cubicBezTo>
                      <a:cubicBezTo>
                        <a:pt x="24943" y="41663"/>
                        <a:pt x="30612" y="37209"/>
                        <a:pt x="33042" y="32350"/>
                      </a:cubicBezTo>
                      <a:cubicBezTo>
                        <a:pt x="34662" y="28705"/>
                        <a:pt x="35472" y="25061"/>
                        <a:pt x="35067" y="21416"/>
                      </a:cubicBezTo>
                      <a:cubicBezTo>
                        <a:pt x="35067" y="21416"/>
                        <a:pt x="35877" y="20606"/>
                        <a:pt x="35877" y="20606"/>
                      </a:cubicBezTo>
                      <a:cubicBezTo>
                        <a:pt x="39521" y="16152"/>
                        <a:pt x="35877" y="9673"/>
                        <a:pt x="31017" y="9673"/>
                      </a:cubicBezTo>
                      <a:cubicBezTo>
                        <a:pt x="27777" y="5218"/>
                        <a:pt x="23323" y="1979"/>
                        <a:pt x="18059" y="359"/>
                      </a:cubicBezTo>
                      <a:cubicBezTo>
                        <a:pt x="9555" y="-1666"/>
                        <a:pt x="2671" y="5218"/>
                        <a:pt x="646" y="12507"/>
                      </a:cubicBezTo>
                      <a:cubicBezTo>
                        <a:pt x="-974" y="19796"/>
                        <a:pt x="241" y="29110"/>
                        <a:pt x="6720" y="33969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55" name="شكل حر: شكل 3454">
                  <a:extLst>
                    <a:ext uri="{FF2B5EF4-FFF2-40B4-BE49-F238E27FC236}">
                      <a16:creationId xmlns:a16="http://schemas.microsoft.com/office/drawing/2014/main" id="{F57BD482-AB86-EE05-D5A3-024A9D27EDEF}"/>
                    </a:ext>
                  </a:extLst>
                </p:cNvPr>
                <p:cNvSpPr/>
                <p:nvPr/>
              </p:nvSpPr>
              <p:spPr>
                <a:xfrm>
                  <a:off x="6682153" y="2506160"/>
                  <a:ext cx="27600" cy="30246"/>
                </a:xfrm>
                <a:custGeom>
                  <a:avLst/>
                  <a:gdLst>
                    <a:gd name="connsiteX0" fmla="*/ 3048 w 27600"/>
                    <a:gd name="connsiteY0" fmla="*/ 20209 h 30246"/>
                    <a:gd name="connsiteX1" fmla="*/ 3048 w 27600"/>
                    <a:gd name="connsiteY1" fmla="*/ 21019 h 30246"/>
                    <a:gd name="connsiteX2" fmla="*/ 14386 w 27600"/>
                    <a:gd name="connsiteY2" fmla="*/ 29928 h 30246"/>
                    <a:gd name="connsiteX3" fmla="*/ 24915 w 27600"/>
                    <a:gd name="connsiteY3" fmla="*/ 25474 h 30246"/>
                    <a:gd name="connsiteX4" fmla="*/ 25725 w 27600"/>
                    <a:gd name="connsiteY4" fmla="*/ 9276 h 30246"/>
                    <a:gd name="connsiteX5" fmla="*/ 23700 w 27600"/>
                    <a:gd name="connsiteY5" fmla="*/ 6441 h 30246"/>
                    <a:gd name="connsiteX6" fmla="*/ 17221 w 27600"/>
                    <a:gd name="connsiteY6" fmla="*/ 367 h 30246"/>
                    <a:gd name="connsiteX7" fmla="*/ 14386 w 27600"/>
                    <a:gd name="connsiteY7" fmla="*/ 367 h 30246"/>
                    <a:gd name="connsiteX8" fmla="*/ 13576 w 27600"/>
                    <a:gd name="connsiteY8" fmla="*/ 367 h 30246"/>
                    <a:gd name="connsiteX9" fmla="*/ 4667 w 27600"/>
                    <a:gd name="connsiteY9" fmla="*/ 3201 h 30246"/>
                    <a:gd name="connsiteX10" fmla="*/ 213 w 27600"/>
                    <a:gd name="connsiteY10" fmla="*/ 11705 h 30246"/>
                    <a:gd name="connsiteX11" fmla="*/ 3048 w 27600"/>
                    <a:gd name="connsiteY11" fmla="*/ 20209 h 30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600" h="30246">
                      <a:moveTo>
                        <a:pt x="3048" y="20209"/>
                      </a:moveTo>
                      <a:cubicBezTo>
                        <a:pt x="3048" y="20209"/>
                        <a:pt x="3048" y="20614"/>
                        <a:pt x="3048" y="21019"/>
                      </a:cubicBezTo>
                      <a:cubicBezTo>
                        <a:pt x="5072" y="25879"/>
                        <a:pt x="9527" y="28308"/>
                        <a:pt x="14386" y="29928"/>
                      </a:cubicBezTo>
                      <a:cubicBezTo>
                        <a:pt x="18436" y="31143"/>
                        <a:pt x="22485" y="28713"/>
                        <a:pt x="24915" y="25474"/>
                      </a:cubicBezTo>
                      <a:cubicBezTo>
                        <a:pt x="28559" y="20614"/>
                        <a:pt x="28154" y="14945"/>
                        <a:pt x="25725" y="9276"/>
                      </a:cubicBezTo>
                      <a:cubicBezTo>
                        <a:pt x="25725" y="8061"/>
                        <a:pt x="24510" y="7251"/>
                        <a:pt x="23700" y="6441"/>
                      </a:cubicBezTo>
                      <a:cubicBezTo>
                        <a:pt x="23295" y="3201"/>
                        <a:pt x="20865" y="367"/>
                        <a:pt x="17221" y="367"/>
                      </a:cubicBezTo>
                      <a:cubicBezTo>
                        <a:pt x="16006" y="367"/>
                        <a:pt x="15196" y="367"/>
                        <a:pt x="14386" y="367"/>
                      </a:cubicBezTo>
                      <a:cubicBezTo>
                        <a:pt x="14386" y="367"/>
                        <a:pt x="13576" y="367"/>
                        <a:pt x="13576" y="367"/>
                      </a:cubicBezTo>
                      <a:cubicBezTo>
                        <a:pt x="10337" y="-848"/>
                        <a:pt x="6692" y="1177"/>
                        <a:pt x="4667" y="3201"/>
                      </a:cubicBezTo>
                      <a:cubicBezTo>
                        <a:pt x="2238" y="5631"/>
                        <a:pt x="1023" y="8466"/>
                        <a:pt x="213" y="11705"/>
                      </a:cubicBezTo>
                      <a:cubicBezTo>
                        <a:pt x="-597" y="14945"/>
                        <a:pt x="1023" y="18184"/>
                        <a:pt x="3048" y="20209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56" name="شكل حر: شكل 3455">
                  <a:extLst>
                    <a:ext uri="{FF2B5EF4-FFF2-40B4-BE49-F238E27FC236}">
                      <a16:creationId xmlns:a16="http://schemas.microsoft.com/office/drawing/2014/main" id="{C46B2D67-02EC-3531-0E41-AF6E2490A844}"/>
                    </a:ext>
                  </a:extLst>
                </p:cNvPr>
                <p:cNvSpPr/>
                <p:nvPr/>
              </p:nvSpPr>
              <p:spPr>
                <a:xfrm>
                  <a:off x="6713592" y="2552941"/>
                  <a:ext cx="37740" cy="37892"/>
                </a:xfrm>
                <a:custGeom>
                  <a:avLst/>
                  <a:gdLst>
                    <a:gd name="connsiteX0" fmla="*/ 9269 w 37740"/>
                    <a:gd name="connsiteY0" fmla="*/ 30931 h 37892"/>
                    <a:gd name="connsiteX1" fmla="*/ 22632 w 37740"/>
                    <a:gd name="connsiteY1" fmla="*/ 37815 h 37892"/>
                    <a:gd name="connsiteX2" fmla="*/ 37615 w 37740"/>
                    <a:gd name="connsiteY2" fmla="*/ 25262 h 37892"/>
                    <a:gd name="connsiteX3" fmla="*/ 31541 w 37740"/>
                    <a:gd name="connsiteY3" fmla="*/ 9874 h 37892"/>
                    <a:gd name="connsiteX4" fmla="*/ 13318 w 37740"/>
                    <a:gd name="connsiteY4" fmla="*/ 155 h 37892"/>
                    <a:gd name="connsiteX5" fmla="*/ 2385 w 37740"/>
                    <a:gd name="connsiteY5" fmla="*/ 5824 h 37892"/>
                    <a:gd name="connsiteX6" fmla="*/ 5219 w 37740"/>
                    <a:gd name="connsiteY6" fmla="*/ 27692 h 37892"/>
                    <a:gd name="connsiteX7" fmla="*/ 8864 w 37740"/>
                    <a:gd name="connsiteY7" fmla="*/ 30931 h 37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740" h="37892">
                      <a:moveTo>
                        <a:pt x="9269" y="30931"/>
                      </a:moveTo>
                      <a:cubicBezTo>
                        <a:pt x="12508" y="34981"/>
                        <a:pt x="17772" y="37410"/>
                        <a:pt x="22632" y="37815"/>
                      </a:cubicBezTo>
                      <a:cubicBezTo>
                        <a:pt x="30731" y="38625"/>
                        <a:pt x="36805" y="32956"/>
                        <a:pt x="37615" y="25262"/>
                      </a:cubicBezTo>
                      <a:cubicBezTo>
                        <a:pt x="38425" y="19593"/>
                        <a:pt x="35185" y="13923"/>
                        <a:pt x="31541" y="9874"/>
                      </a:cubicBezTo>
                      <a:cubicBezTo>
                        <a:pt x="27086" y="4610"/>
                        <a:pt x="20202" y="1370"/>
                        <a:pt x="13318" y="155"/>
                      </a:cubicBezTo>
                      <a:cubicBezTo>
                        <a:pt x="8864" y="-655"/>
                        <a:pt x="4409" y="1775"/>
                        <a:pt x="2385" y="5824"/>
                      </a:cubicBezTo>
                      <a:cubicBezTo>
                        <a:pt x="-1665" y="13518"/>
                        <a:pt x="-450" y="21213"/>
                        <a:pt x="5219" y="27692"/>
                      </a:cubicBezTo>
                      <a:cubicBezTo>
                        <a:pt x="6434" y="28907"/>
                        <a:pt x="7649" y="29716"/>
                        <a:pt x="8864" y="30931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57" name="شكل حر: شكل 3456">
                  <a:extLst>
                    <a:ext uri="{FF2B5EF4-FFF2-40B4-BE49-F238E27FC236}">
                      <a16:creationId xmlns:a16="http://schemas.microsoft.com/office/drawing/2014/main" id="{5FE85CB0-00A0-47AB-1153-794F20E64951}"/>
                    </a:ext>
                  </a:extLst>
                </p:cNvPr>
                <p:cNvSpPr/>
                <p:nvPr/>
              </p:nvSpPr>
              <p:spPr>
                <a:xfrm>
                  <a:off x="6750950" y="2574832"/>
                  <a:ext cx="29567" cy="37025"/>
                </a:xfrm>
                <a:custGeom>
                  <a:avLst/>
                  <a:gdLst>
                    <a:gd name="connsiteX0" fmla="*/ 9975 w 29567"/>
                    <a:gd name="connsiteY0" fmla="*/ 26858 h 37025"/>
                    <a:gd name="connsiteX1" fmla="*/ 9975 w 29567"/>
                    <a:gd name="connsiteY1" fmla="*/ 28478 h 37025"/>
                    <a:gd name="connsiteX2" fmla="*/ 26983 w 29567"/>
                    <a:gd name="connsiteY2" fmla="*/ 32122 h 37025"/>
                    <a:gd name="connsiteX3" fmla="*/ 13620 w 29567"/>
                    <a:gd name="connsiteY3" fmla="*/ 536 h 37025"/>
                    <a:gd name="connsiteX4" fmla="*/ 1471 w 29567"/>
                    <a:gd name="connsiteY4" fmla="*/ 7015 h 37025"/>
                    <a:gd name="connsiteX5" fmla="*/ 1876 w 29567"/>
                    <a:gd name="connsiteY5" fmla="*/ 22808 h 37025"/>
                    <a:gd name="connsiteX6" fmla="*/ 9975 w 29567"/>
                    <a:gd name="connsiteY6" fmla="*/ 26858 h 37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567" h="37025">
                      <a:moveTo>
                        <a:pt x="9975" y="26858"/>
                      </a:moveTo>
                      <a:lnTo>
                        <a:pt x="9975" y="28478"/>
                      </a:lnTo>
                      <a:cubicBezTo>
                        <a:pt x="9975" y="37791"/>
                        <a:pt x="22934" y="40221"/>
                        <a:pt x="26983" y="32122"/>
                      </a:cubicBezTo>
                      <a:cubicBezTo>
                        <a:pt x="33867" y="19569"/>
                        <a:pt x="26173" y="5800"/>
                        <a:pt x="13620" y="536"/>
                      </a:cubicBezTo>
                      <a:cubicBezTo>
                        <a:pt x="8356" y="-1489"/>
                        <a:pt x="3496" y="2561"/>
                        <a:pt x="1471" y="7015"/>
                      </a:cubicBezTo>
                      <a:cubicBezTo>
                        <a:pt x="-553" y="11875"/>
                        <a:pt x="-553" y="17949"/>
                        <a:pt x="1876" y="22808"/>
                      </a:cubicBezTo>
                      <a:cubicBezTo>
                        <a:pt x="3496" y="25643"/>
                        <a:pt x="6736" y="27263"/>
                        <a:pt x="9975" y="26858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58" name="شكل حر: شكل 3457">
                  <a:extLst>
                    <a:ext uri="{FF2B5EF4-FFF2-40B4-BE49-F238E27FC236}">
                      <a16:creationId xmlns:a16="http://schemas.microsoft.com/office/drawing/2014/main" id="{11EFBF65-96AA-AD6F-B7A1-5265EE5B2318}"/>
                    </a:ext>
                  </a:extLst>
                </p:cNvPr>
                <p:cNvSpPr/>
                <p:nvPr/>
              </p:nvSpPr>
              <p:spPr>
                <a:xfrm>
                  <a:off x="6788361" y="2673881"/>
                  <a:ext cx="28331" cy="33219"/>
                </a:xfrm>
                <a:custGeom>
                  <a:avLst/>
                  <a:gdLst>
                    <a:gd name="connsiteX0" fmla="*/ 15894 w 28331"/>
                    <a:gd name="connsiteY0" fmla="*/ 1104 h 33219"/>
                    <a:gd name="connsiteX1" fmla="*/ 2126 w 28331"/>
                    <a:gd name="connsiteY1" fmla="*/ 7179 h 33219"/>
                    <a:gd name="connsiteX2" fmla="*/ 506 w 28331"/>
                    <a:gd name="connsiteY2" fmla="*/ 12848 h 33219"/>
                    <a:gd name="connsiteX3" fmla="*/ 101 w 28331"/>
                    <a:gd name="connsiteY3" fmla="*/ 18922 h 33219"/>
                    <a:gd name="connsiteX4" fmla="*/ 2936 w 28331"/>
                    <a:gd name="connsiteY4" fmla="*/ 26211 h 33219"/>
                    <a:gd name="connsiteX5" fmla="*/ 9010 w 28331"/>
                    <a:gd name="connsiteY5" fmla="*/ 29451 h 33219"/>
                    <a:gd name="connsiteX6" fmla="*/ 11440 w 28331"/>
                    <a:gd name="connsiteY6" fmla="*/ 31476 h 33219"/>
                    <a:gd name="connsiteX7" fmla="*/ 24398 w 28331"/>
                    <a:gd name="connsiteY7" fmla="*/ 29451 h 33219"/>
                    <a:gd name="connsiteX8" fmla="*/ 16299 w 28331"/>
                    <a:gd name="connsiteY8" fmla="*/ 1509 h 33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331" h="33219">
                      <a:moveTo>
                        <a:pt x="15894" y="1104"/>
                      </a:moveTo>
                      <a:cubicBezTo>
                        <a:pt x="10225" y="-1730"/>
                        <a:pt x="4151" y="1104"/>
                        <a:pt x="2126" y="7179"/>
                      </a:cubicBezTo>
                      <a:cubicBezTo>
                        <a:pt x="1316" y="9203"/>
                        <a:pt x="911" y="10823"/>
                        <a:pt x="506" y="12848"/>
                      </a:cubicBezTo>
                      <a:cubicBezTo>
                        <a:pt x="-304" y="14873"/>
                        <a:pt x="101" y="16897"/>
                        <a:pt x="101" y="18922"/>
                      </a:cubicBezTo>
                      <a:cubicBezTo>
                        <a:pt x="101" y="21757"/>
                        <a:pt x="1721" y="23782"/>
                        <a:pt x="2936" y="26211"/>
                      </a:cubicBezTo>
                      <a:cubicBezTo>
                        <a:pt x="4151" y="28641"/>
                        <a:pt x="6580" y="29856"/>
                        <a:pt x="9010" y="29451"/>
                      </a:cubicBezTo>
                      <a:cubicBezTo>
                        <a:pt x="9820" y="30261"/>
                        <a:pt x="10630" y="31071"/>
                        <a:pt x="11440" y="31476"/>
                      </a:cubicBezTo>
                      <a:cubicBezTo>
                        <a:pt x="15894" y="34715"/>
                        <a:pt x="20754" y="33095"/>
                        <a:pt x="24398" y="29451"/>
                      </a:cubicBezTo>
                      <a:cubicBezTo>
                        <a:pt x="32902" y="20137"/>
                        <a:pt x="26423" y="6369"/>
                        <a:pt x="16299" y="1509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59" name="شكل حر: شكل 3458">
                  <a:extLst>
                    <a:ext uri="{FF2B5EF4-FFF2-40B4-BE49-F238E27FC236}">
                      <a16:creationId xmlns:a16="http://schemas.microsoft.com/office/drawing/2014/main" id="{51F51D0A-9C9A-66FB-D9F9-C63F4B334919}"/>
                    </a:ext>
                  </a:extLst>
                </p:cNvPr>
                <p:cNvSpPr/>
                <p:nvPr/>
              </p:nvSpPr>
              <p:spPr>
                <a:xfrm>
                  <a:off x="6713380" y="2684079"/>
                  <a:ext cx="38805" cy="57213"/>
                </a:xfrm>
                <a:custGeom>
                  <a:avLst/>
                  <a:gdLst>
                    <a:gd name="connsiteX0" fmla="*/ 37827 w 38805"/>
                    <a:gd name="connsiteY0" fmla="*/ 19658 h 57213"/>
                    <a:gd name="connsiteX1" fmla="*/ 21224 w 38805"/>
                    <a:gd name="connsiteY1" fmla="*/ 625 h 57213"/>
                    <a:gd name="connsiteX2" fmla="*/ 167 w 38805"/>
                    <a:gd name="connsiteY2" fmla="*/ 32211 h 57213"/>
                    <a:gd name="connsiteX3" fmla="*/ 167 w 38805"/>
                    <a:gd name="connsiteY3" fmla="*/ 33426 h 57213"/>
                    <a:gd name="connsiteX4" fmla="*/ 3406 w 38805"/>
                    <a:gd name="connsiteY4" fmla="*/ 46789 h 57213"/>
                    <a:gd name="connsiteX5" fmla="*/ 34182 w 38805"/>
                    <a:gd name="connsiteY5" fmla="*/ 50434 h 57213"/>
                    <a:gd name="connsiteX6" fmla="*/ 37017 w 38805"/>
                    <a:gd name="connsiteY6" fmla="*/ 20063 h 57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05" h="57213">
                      <a:moveTo>
                        <a:pt x="37827" y="19658"/>
                      </a:moveTo>
                      <a:cubicBezTo>
                        <a:pt x="36207" y="11154"/>
                        <a:pt x="30133" y="2650"/>
                        <a:pt x="21224" y="625"/>
                      </a:cubicBezTo>
                      <a:cubicBezTo>
                        <a:pt x="4216" y="-4234"/>
                        <a:pt x="-1048" y="20468"/>
                        <a:pt x="167" y="32211"/>
                      </a:cubicBezTo>
                      <a:cubicBezTo>
                        <a:pt x="167" y="32616"/>
                        <a:pt x="167" y="33021"/>
                        <a:pt x="167" y="33426"/>
                      </a:cubicBezTo>
                      <a:cubicBezTo>
                        <a:pt x="167" y="38285"/>
                        <a:pt x="1787" y="42740"/>
                        <a:pt x="3406" y="46789"/>
                      </a:cubicBezTo>
                      <a:cubicBezTo>
                        <a:pt x="9481" y="59343"/>
                        <a:pt x="25679" y="60557"/>
                        <a:pt x="34182" y="50434"/>
                      </a:cubicBezTo>
                      <a:cubicBezTo>
                        <a:pt x="40662" y="42740"/>
                        <a:pt x="39042" y="28566"/>
                        <a:pt x="37017" y="20063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60" name="شكل حر: شكل 3459">
                  <a:extLst>
                    <a:ext uri="{FF2B5EF4-FFF2-40B4-BE49-F238E27FC236}">
                      <a16:creationId xmlns:a16="http://schemas.microsoft.com/office/drawing/2014/main" id="{A2F848AA-C1BD-DB55-271E-FBD903F4FB32}"/>
                    </a:ext>
                  </a:extLst>
                </p:cNvPr>
                <p:cNvSpPr/>
                <p:nvPr/>
              </p:nvSpPr>
              <p:spPr>
                <a:xfrm>
                  <a:off x="6705705" y="2747403"/>
                  <a:ext cx="25634" cy="30981"/>
                </a:xfrm>
                <a:custGeom>
                  <a:avLst/>
                  <a:gdLst>
                    <a:gd name="connsiteX0" fmla="*/ 12701 w 25634"/>
                    <a:gd name="connsiteY0" fmla="*/ 878 h 30981"/>
                    <a:gd name="connsiteX1" fmla="*/ 10271 w 25634"/>
                    <a:gd name="connsiteY1" fmla="*/ 2902 h 30981"/>
                    <a:gd name="connsiteX2" fmla="*/ 9461 w 25634"/>
                    <a:gd name="connsiteY2" fmla="*/ 2902 h 30981"/>
                    <a:gd name="connsiteX3" fmla="*/ 957 w 25634"/>
                    <a:gd name="connsiteY3" fmla="*/ 8977 h 30981"/>
                    <a:gd name="connsiteX4" fmla="*/ 9461 w 25634"/>
                    <a:gd name="connsiteY4" fmla="*/ 29629 h 30981"/>
                    <a:gd name="connsiteX5" fmla="*/ 23634 w 25634"/>
                    <a:gd name="connsiteY5" fmla="*/ 24770 h 30981"/>
                    <a:gd name="connsiteX6" fmla="*/ 23634 w 25634"/>
                    <a:gd name="connsiteY6" fmla="*/ 3307 h 30981"/>
                    <a:gd name="connsiteX7" fmla="*/ 13511 w 25634"/>
                    <a:gd name="connsiteY7" fmla="*/ 1283 h 30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634" h="30981">
                      <a:moveTo>
                        <a:pt x="12701" y="878"/>
                      </a:moveTo>
                      <a:cubicBezTo>
                        <a:pt x="12701" y="878"/>
                        <a:pt x="10676" y="2093"/>
                        <a:pt x="10271" y="2902"/>
                      </a:cubicBezTo>
                      <a:cubicBezTo>
                        <a:pt x="10271" y="2902"/>
                        <a:pt x="9461" y="2902"/>
                        <a:pt x="9461" y="2902"/>
                      </a:cubicBezTo>
                      <a:cubicBezTo>
                        <a:pt x="5412" y="2902"/>
                        <a:pt x="1767" y="5332"/>
                        <a:pt x="957" y="8977"/>
                      </a:cubicBezTo>
                      <a:cubicBezTo>
                        <a:pt x="-1877" y="17886"/>
                        <a:pt x="1767" y="24770"/>
                        <a:pt x="9461" y="29629"/>
                      </a:cubicBezTo>
                      <a:cubicBezTo>
                        <a:pt x="14321" y="32464"/>
                        <a:pt x="21205" y="30844"/>
                        <a:pt x="23634" y="24770"/>
                      </a:cubicBezTo>
                      <a:cubicBezTo>
                        <a:pt x="25659" y="18291"/>
                        <a:pt x="26874" y="8977"/>
                        <a:pt x="23634" y="3307"/>
                      </a:cubicBezTo>
                      <a:cubicBezTo>
                        <a:pt x="21610" y="68"/>
                        <a:pt x="16750" y="-1147"/>
                        <a:pt x="13511" y="1283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61" name="شكل حر: شكل 3460">
                  <a:extLst>
                    <a:ext uri="{FF2B5EF4-FFF2-40B4-BE49-F238E27FC236}">
                      <a16:creationId xmlns:a16="http://schemas.microsoft.com/office/drawing/2014/main" id="{1BF8F173-50FF-D440-E6F3-6B6454804843}"/>
                    </a:ext>
                  </a:extLst>
                </p:cNvPr>
                <p:cNvSpPr/>
                <p:nvPr/>
              </p:nvSpPr>
              <p:spPr>
                <a:xfrm>
                  <a:off x="6539565" y="2699011"/>
                  <a:ext cx="31499" cy="44244"/>
                </a:xfrm>
                <a:custGeom>
                  <a:avLst/>
                  <a:gdLst>
                    <a:gd name="connsiteX0" fmla="*/ 12812 w 31499"/>
                    <a:gd name="connsiteY0" fmla="*/ 2701 h 44244"/>
                    <a:gd name="connsiteX1" fmla="*/ 4713 w 31499"/>
                    <a:gd name="connsiteY1" fmla="*/ 16064 h 44244"/>
                    <a:gd name="connsiteX2" fmla="*/ 8762 w 31499"/>
                    <a:gd name="connsiteY2" fmla="*/ 43600 h 44244"/>
                    <a:gd name="connsiteX3" fmla="*/ 26175 w 31499"/>
                    <a:gd name="connsiteY3" fmla="*/ 35906 h 44244"/>
                    <a:gd name="connsiteX4" fmla="*/ 26175 w 31499"/>
                    <a:gd name="connsiteY4" fmla="*/ 3106 h 44244"/>
                    <a:gd name="connsiteX5" fmla="*/ 12812 w 31499"/>
                    <a:gd name="connsiteY5" fmla="*/ 2701 h 44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499" h="44244">
                      <a:moveTo>
                        <a:pt x="12812" y="2701"/>
                      </a:moveTo>
                      <a:cubicBezTo>
                        <a:pt x="9977" y="5940"/>
                        <a:pt x="6333" y="10800"/>
                        <a:pt x="4713" y="16064"/>
                      </a:cubicBezTo>
                      <a:cubicBezTo>
                        <a:pt x="-1766" y="25378"/>
                        <a:pt x="-2576" y="39551"/>
                        <a:pt x="8762" y="43600"/>
                      </a:cubicBezTo>
                      <a:cubicBezTo>
                        <a:pt x="15646" y="46030"/>
                        <a:pt x="22126" y="41171"/>
                        <a:pt x="26175" y="35906"/>
                      </a:cubicBezTo>
                      <a:cubicBezTo>
                        <a:pt x="32654" y="26593"/>
                        <a:pt x="33869" y="12419"/>
                        <a:pt x="26175" y="3106"/>
                      </a:cubicBezTo>
                      <a:cubicBezTo>
                        <a:pt x="22936" y="-539"/>
                        <a:pt x="16456" y="-1349"/>
                        <a:pt x="12812" y="2701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62" name="شكل حر: شكل 3461">
                  <a:extLst>
                    <a:ext uri="{FF2B5EF4-FFF2-40B4-BE49-F238E27FC236}">
                      <a16:creationId xmlns:a16="http://schemas.microsoft.com/office/drawing/2014/main" id="{EA6277F5-B106-EBC6-ED8A-4FBD24381BDE}"/>
                    </a:ext>
                  </a:extLst>
                </p:cNvPr>
                <p:cNvSpPr/>
                <p:nvPr/>
              </p:nvSpPr>
              <p:spPr>
                <a:xfrm>
                  <a:off x="6747846" y="2726653"/>
                  <a:ext cx="32445" cy="38121"/>
                </a:xfrm>
                <a:custGeom>
                  <a:avLst/>
                  <a:gdLst>
                    <a:gd name="connsiteX0" fmla="*/ 21988 w 32445"/>
                    <a:gd name="connsiteY0" fmla="*/ 2191 h 38121"/>
                    <a:gd name="connsiteX1" fmla="*/ 10245 w 32445"/>
                    <a:gd name="connsiteY1" fmla="*/ 571 h 38121"/>
                    <a:gd name="connsiteX2" fmla="*/ 121 w 32445"/>
                    <a:gd name="connsiteY2" fmla="*/ 17984 h 38121"/>
                    <a:gd name="connsiteX3" fmla="*/ 4171 w 32445"/>
                    <a:gd name="connsiteY3" fmla="*/ 24868 h 38121"/>
                    <a:gd name="connsiteX4" fmla="*/ 8625 w 32445"/>
                    <a:gd name="connsiteY4" fmla="*/ 33777 h 38121"/>
                    <a:gd name="connsiteX5" fmla="*/ 24823 w 32445"/>
                    <a:gd name="connsiteY5" fmla="*/ 35801 h 38121"/>
                    <a:gd name="connsiteX6" fmla="*/ 32112 w 32445"/>
                    <a:gd name="connsiteY6" fmla="*/ 22033 h 38121"/>
                    <a:gd name="connsiteX7" fmla="*/ 22393 w 32445"/>
                    <a:gd name="connsiteY7" fmla="*/ 1786 h 38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445" h="38121">
                      <a:moveTo>
                        <a:pt x="21988" y="2191"/>
                      </a:moveTo>
                      <a:cubicBezTo>
                        <a:pt x="18344" y="166"/>
                        <a:pt x="14294" y="-644"/>
                        <a:pt x="10245" y="571"/>
                      </a:cubicBezTo>
                      <a:cubicBezTo>
                        <a:pt x="2551" y="3000"/>
                        <a:pt x="-689" y="10290"/>
                        <a:pt x="121" y="17984"/>
                      </a:cubicBezTo>
                      <a:cubicBezTo>
                        <a:pt x="121" y="20413"/>
                        <a:pt x="2146" y="23248"/>
                        <a:pt x="4171" y="24868"/>
                      </a:cubicBezTo>
                      <a:cubicBezTo>
                        <a:pt x="4981" y="28107"/>
                        <a:pt x="6195" y="31347"/>
                        <a:pt x="8625" y="33777"/>
                      </a:cubicBezTo>
                      <a:cubicBezTo>
                        <a:pt x="13079" y="38231"/>
                        <a:pt x="19559" y="39851"/>
                        <a:pt x="24823" y="35801"/>
                      </a:cubicBezTo>
                      <a:cubicBezTo>
                        <a:pt x="29277" y="32562"/>
                        <a:pt x="31302" y="27297"/>
                        <a:pt x="32112" y="22033"/>
                      </a:cubicBezTo>
                      <a:cubicBezTo>
                        <a:pt x="33732" y="14744"/>
                        <a:pt x="29277" y="5430"/>
                        <a:pt x="22393" y="1786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63" name="شكل حر: شكل 3462">
                  <a:extLst>
                    <a:ext uri="{FF2B5EF4-FFF2-40B4-BE49-F238E27FC236}">
                      <a16:creationId xmlns:a16="http://schemas.microsoft.com/office/drawing/2014/main" id="{335B81A0-1F6D-6250-062B-47E45BDC0A46}"/>
                    </a:ext>
                  </a:extLst>
                </p:cNvPr>
                <p:cNvSpPr/>
                <p:nvPr/>
              </p:nvSpPr>
              <p:spPr>
                <a:xfrm>
                  <a:off x="6456720" y="2673770"/>
                  <a:ext cx="28435" cy="30104"/>
                </a:xfrm>
                <a:custGeom>
                  <a:avLst/>
                  <a:gdLst>
                    <a:gd name="connsiteX0" fmla="*/ 16692 w 28435"/>
                    <a:gd name="connsiteY0" fmla="*/ 0 h 30104"/>
                    <a:gd name="connsiteX1" fmla="*/ 493 w 28435"/>
                    <a:gd name="connsiteY1" fmla="*/ 13363 h 30104"/>
                    <a:gd name="connsiteX2" fmla="*/ 2113 w 28435"/>
                    <a:gd name="connsiteY2" fmla="*/ 23487 h 30104"/>
                    <a:gd name="connsiteX3" fmla="*/ 11022 w 28435"/>
                    <a:gd name="connsiteY3" fmla="*/ 29966 h 30104"/>
                    <a:gd name="connsiteX4" fmla="*/ 25195 w 28435"/>
                    <a:gd name="connsiteY4" fmla="*/ 19438 h 30104"/>
                    <a:gd name="connsiteX5" fmla="*/ 28435 w 28435"/>
                    <a:gd name="connsiteY5" fmla="*/ 8504 h 30104"/>
                    <a:gd name="connsiteX6" fmla="*/ 16692 w 28435"/>
                    <a:gd name="connsiteY6" fmla="*/ 0 h 30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435" h="30104">
                      <a:moveTo>
                        <a:pt x="16692" y="0"/>
                      </a:moveTo>
                      <a:cubicBezTo>
                        <a:pt x="8593" y="0"/>
                        <a:pt x="2518" y="6479"/>
                        <a:pt x="493" y="13363"/>
                      </a:cubicBezTo>
                      <a:cubicBezTo>
                        <a:pt x="-721" y="17008"/>
                        <a:pt x="493" y="20652"/>
                        <a:pt x="2113" y="23487"/>
                      </a:cubicBezTo>
                      <a:cubicBezTo>
                        <a:pt x="2113" y="27941"/>
                        <a:pt x="6568" y="30776"/>
                        <a:pt x="11022" y="29966"/>
                      </a:cubicBezTo>
                      <a:cubicBezTo>
                        <a:pt x="17097" y="28751"/>
                        <a:pt x="22361" y="24702"/>
                        <a:pt x="25195" y="19438"/>
                      </a:cubicBezTo>
                      <a:cubicBezTo>
                        <a:pt x="26815" y="16198"/>
                        <a:pt x="28435" y="12148"/>
                        <a:pt x="28435" y="8504"/>
                      </a:cubicBezTo>
                      <a:cubicBezTo>
                        <a:pt x="28435" y="2430"/>
                        <a:pt x="21956" y="0"/>
                        <a:pt x="16692" y="0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64" name="شكل حر: شكل 3463">
                  <a:extLst>
                    <a:ext uri="{FF2B5EF4-FFF2-40B4-BE49-F238E27FC236}">
                      <a16:creationId xmlns:a16="http://schemas.microsoft.com/office/drawing/2014/main" id="{2DE94087-4A4B-61A8-A695-43451B7CFB3F}"/>
                    </a:ext>
                  </a:extLst>
                </p:cNvPr>
                <p:cNvSpPr/>
                <p:nvPr/>
              </p:nvSpPr>
              <p:spPr>
                <a:xfrm>
                  <a:off x="6390802" y="2679817"/>
                  <a:ext cx="24379" cy="28590"/>
                </a:xfrm>
                <a:custGeom>
                  <a:avLst/>
                  <a:gdLst>
                    <a:gd name="connsiteX0" fmla="*/ 15388 w 24379"/>
                    <a:gd name="connsiteY0" fmla="*/ 433 h 28590"/>
                    <a:gd name="connsiteX1" fmla="*/ 0 w 24379"/>
                    <a:gd name="connsiteY1" fmla="*/ 16631 h 28590"/>
                    <a:gd name="connsiteX2" fmla="*/ 1620 w 24379"/>
                    <a:gd name="connsiteY2" fmla="*/ 23110 h 28590"/>
                    <a:gd name="connsiteX3" fmla="*/ 5264 w 24379"/>
                    <a:gd name="connsiteY3" fmla="*/ 27159 h 28590"/>
                    <a:gd name="connsiteX4" fmla="*/ 21867 w 24379"/>
                    <a:gd name="connsiteY4" fmla="*/ 23920 h 28590"/>
                    <a:gd name="connsiteX5" fmla="*/ 23487 w 24379"/>
                    <a:gd name="connsiteY5" fmla="*/ 10152 h 28590"/>
                    <a:gd name="connsiteX6" fmla="*/ 14983 w 24379"/>
                    <a:gd name="connsiteY6" fmla="*/ 433 h 28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379" h="28590">
                      <a:moveTo>
                        <a:pt x="15388" y="433"/>
                      </a:moveTo>
                      <a:cubicBezTo>
                        <a:pt x="5669" y="-2402"/>
                        <a:pt x="1215" y="9342"/>
                        <a:pt x="0" y="16631"/>
                      </a:cubicBezTo>
                      <a:cubicBezTo>
                        <a:pt x="0" y="19060"/>
                        <a:pt x="0" y="21490"/>
                        <a:pt x="1620" y="23110"/>
                      </a:cubicBezTo>
                      <a:cubicBezTo>
                        <a:pt x="2430" y="24730"/>
                        <a:pt x="3645" y="26349"/>
                        <a:pt x="5264" y="27159"/>
                      </a:cubicBezTo>
                      <a:cubicBezTo>
                        <a:pt x="10934" y="29589"/>
                        <a:pt x="17818" y="29184"/>
                        <a:pt x="21867" y="23920"/>
                      </a:cubicBezTo>
                      <a:cubicBezTo>
                        <a:pt x="25107" y="20275"/>
                        <a:pt x="24702" y="14606"/>
                        <a:pt x="23487" y="10152"/>
                      </a:cubicBezTo>
                      <a:cubicBezTo>
                        <a:pt x="22272" y="5697"/>
                        <a:pt x="19438" y="1648"/>
                        <a:pt x="14983" y="433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65" name="شكل حر: شكل 3464">
                  <a:extLst>
                    <a:ext uri="{FF2B5EF4-FFF2-40B4-BE49-F238E27FC236}">
                      <a16:creationId xmlns:a16="http://schemas.microsoft.com/office/drawing/2014/main" id="{17784060-6D08-59B0-756C-06B3CB4B01B6}"/>
                    </a:ext>
                  </a:extLst>
                </p:cNvPr>
                <p:cNvSpPr/>
                <p:nvPr/>
              </p:nvSpPr>
              <p:spPr>
                <a:xfrm>
                  <a:off x="6477009" y="2507087"/>
                  <a:ext cx="33864" cy="28809"/>
                </a:xfrm>
                <a:custGeom>
                  <a:avLst/>
                  <a:gdLst>
                    <a:gd name="connsiteX0" fmla="*/ 8146 w 33864"/>
                    <a:gd name="connsiteY0" fmla="*/ 26571 h 28809"/>
                    <a:gd name="connsiteX1" fmla="*/ 33658 w 33864"/>
                    <a:gd name="connsiteY1" fmla="*/ 11588 h 28809"/>
                    <a:gd name="connsiteX2" fmla="*/ 14626 w 33864"/>
                    <a:gd name="connsiteY2" fmla="*/ 1464 h 28809"/>
                    <a:gd name="connsiteX3" fmla="*/ 1667 w 33864"/>
                    <a:gd name="connsiteY3" fmla="*/ 12803 h 28809"/>
                    <a:gd name="connsiteX4" fmla="*/ 8146 w 33864"/>
                    <a:gd name="connsiteY4" fmla="*/ 26571 h 2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864" h="28809">
                      <a:moveTo>
                        <a:pt x="8146" y="26571"/>
                      </a:moveTo>
                      <a:cubicBezTo>
                        <a:pt x="19890" y="33455"/>
                        <a:pt x="31633" y="23331"/>
                        <a:pt x="33658" y="11588"/>
                      </a:cubicBezTo>
                      <a:cubicBezTo>
                        <a:pt x="35683" y="-156"/>
                        <a:pt x="22320" y="-1776"/>
                        <a:pt x="14626" y="1464"/>
                      </a:cubicBezTo>
                      <a:cubicBezTo>
                        <a:pt x="9361" y="3489"/>
                        <a:pt x="4502" y="8348"/>
                        <a:pt x="1667" y="12803"/>
                      </a:cubicBezTo>
                      <a:cubicBezTo>
                        <a:pt x="-2787" y="19282"/>
                        <a:pt x="2477" y="25356"/>
                        <a:pt x="8146" y="26571"/>
                      </a:cubicBezTo>
                      <a:close/>
                    </a:path>
                  </a:pathLst>
                </a:custGeom>
                <a:solidFill>
                  <a:srgbClr val="9C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sp>
            <p:nvSpPr>
              <p:cNvPr id="3250" name="شكل حر: شكل 3249">
                <a:extLst>
                  <a:ext uri="{FF2B5EF4-FFF2-40B4-BE49-F238E27FC236}">
                    <a16:creationId xmlns:a16="http://schemas.microsoft.com/office/drawing/2014/main" id="{A2F141E6-1D10-EABC-84FE-1F655D063B0B}"/>
                  </a:ext>
                </a:extLst>
              </p:cNvPr>
              <p:cNvSpPr/>
              <p:nvPr/>
            </p:nvSpPr>
            <p:spPr>
              <a:xfrm>
                <a:off x="6245831" y="2479132"/>
                <a:ext cx="677074" cy="508507"/>
              </a:xfrm>
              <a:custGeom>
                <a:avLst/>
                <a:gdLst>
                  <a:gd name="connsiteX0" fmla="*/ 677075 w 677074"/>
                  <a:gd name="connsiteY0" fmla="*/ 393063 h 508507"/>
                  <a:gd name="connsiteX1" fmla="*/ 674240 w 677074"/>
                  <a:gd name="connsiteY1" fmla="*/ 345684 h 508507"/>
                  <a:gd name="connsiteX2" fmla="*/ 676265 w 677074"/>
                  <a:gd name="connsiteY2" fmla="*/ 350543 h 508507"/>
                  <a:gd name="connsiteX3" fmla="*/ 671810 w 677074"/>
                  <a:gd name="connsiteY3" fmla="*/ 291826 h 508507"/>
                  <a:gd name="connsiteX4" fmla="*/ 574623 w 677074"/>
                  <a:gd name="connsiteY4" fmla="*/ 105145 h 508507"/>
                  <a:gd name="connsiteX5" fmla="*/ 383082 w 677074"/>
                  <a:gd name="connsiteY5" fmla="*/ 2288 h 508507"/>
                  <a:gd name="connsiteX6" fmla="*/ 168054 w 677074"/>
                  <a:gd name="connsiteY6" fmla="*/ 58980 h 508507"/>
                  <a:gd name="connsiteX7" fmla="*/ 41710 w 677074"/>
                  <a:gd name="connsiteY7" fmla="*/ 195853 h 508507"/>
                  <a:gd name="connsiteX8" fmla="*/ 4859 w 677074"/>
                  <a:gd name="connsiteY8" fmla="*/ 291016 h 508507"/>
                  <a:gd name="connsiteX9" fmla="*/ 810 w 677074"/>
                  <a:gd name="connsiteY9" fmla="*/ 339205 h 508507"/>
                  <a:gd name="connsiteX10" fmla="*/ 0 w 677074"/>
                  <a:gd name="connsiteY10" fmla="*/ 357427 h 508507"/>
                  <a:gd name="connsiteX11" fmla="*/ 9314 w 677074"/>
                  <a:gd name="connsiteY11" fmla="*/ 399947 h 508507"/>
                  <a:gd name="connsiteX12" fmla="*/ 49404 w 677074"/>
                  <a:gd name="connsiteY12" fmla="*/ 429913 h 508507"/>
                  <a:gd name="connsiteX13" fmla="*/ 59123 w 677074"/>
                  <a:gd name="connsiteY13" fmla="*/ 432748 h 508507"/>
                  <a:gd name="connsiteX14" fmla="*/ 58313 w 677074"/>
                  <a:gd name="connsiteY14" fmla="*/ 431938 h 508507"/>
                  <a:gd name="connsiteX15" fmla="*/ 47379 w 677074"/>
                  <a:gd name="connsiteY15" fmla="*/ 421814 h 508507"/>
                  <a:gd name="connsiteX16" fmla="*/ 45759 w 677074"/>
                  <a:gd name="connsiteY16" fmla="*/ 382939 h 508507"/>
                  <a:gd name="connsiteX17" fmla="*/ 79370 w 677074"/>
                  <a:gd name="connsiteY17" fmla="*/ 372411 h 508507"/>
                  <a:gd name="connsiteX18" fmla="*/ 115006 w 677074"/>
                  <a:gd name="connsiteY18" fmla="*/ 378485 h 508507"/>
                  <a:gd name="connsiteX19" fmla="*/ 175343 w 677074"/>
                  <a:gd name="connsiteY19" fmla="*/ 398732 h 508507"/>
                  <a:gd name="connsiteX20" fmla="*/ 289944 w 677074"/>
                  <a:gd name="connsiteY20" fmla="*/ 447326 h 508507"/>
                  <a:gd name="connsiteX21" fmla="*/ 413858 w 677074"/>
                  <a:gd name="connsiteY21" fmla="*/ 480937 h 508507"/>
                  <a:gd name="connsiteX22" fmla="*/ 461642 w 677074"/>
                  <a:gd name="connsiteY22" fmla="*/ 492275 h 508507"/>
                  <a:gd name="connsiteX23" fmla="*/ 522789 w 677074"/>
                  <a:gd name="connsiteY23" fmla="*/ 504424 h 508507"/>
                  <a:gd name="connsiteX24" fmla="*/ 618357 w 677074"/>
                  <a:gd name="connsiteY24" fmla="*/ 497945 h 508507"/>
                  <a:gd name="connsiteX25" fmla="*/ 669381 w 677074"/>
                  <a:gd name="connsiteY25" fmla="*/ 443277 h 508507"/>
                  <a:gd name="connsiteX26" fmla="*/ 676265 w 677074"/>
                  <a:gd name="connsiteY26" fmla="*/ 392253 h 508507"/>
                  <a:gd name="connsiteX27" fmla="*/ 666951 w 677074"/>
                  <a:gd name="connsiteY27" fmla="*/ 438012 h 508507"/>
                  <a:gd name="connsiteX28" fmla="*/ 615927 w 677074"/>
                  <a:gd name="connsiteY28" fmla="*/ 494705 h 508507"/>
                  <a:gd name="connsiteX29" fmla="*/ 517120 w 677074"/>
                  <a:gd name="connsiteY29" fmla="*/ 499159 h 508507"/>
                  <a:gd name="connsiteX30" fmla="*/ 396040 w 677074"/>
                  <a:gd name="connsiteY30" fmla="*/ 469193 h 508507"/>
                  <a:gd name="connsiteX31" fmla="*/ 396040 w 677074"/>
                  <a:gd name="connsiteY31" fmla="*/ 469598 h 508507"/>
                  <a:gd name="connsiteX32" fmla="*/ 426006 w 677074"/>
                  <a:gd name="connsiteY32" fmla="*/ 478102 h 508507"/>
                  <a:gd name="connsiteX33" fmla="*/ 399280 w 677074"/>
                  <a:gd name="connsiteY33" fmla="*/ 472433 h 508507"/>
                  <a:gd name="connsiteX34" fmla="*/ 332868 w 677074"/>
                  <a:gd name="connsiteY34" fmla="*/ 456235 h 508507"/>
                  <a:gd name="connsiteX35" fmla="*/ 216648 w 677074"/>
                  <a:gd name="connsiteY35" fmla="*/ 410476 h 508507"/>
                  <a:gd name="connsiteX36" fmla="*/ 109336 w 677074"/>
                  <a:gd name="connsiteY36" fmla="*/ 372006 h 508507"/>
                  <a:gd name="connsiteX37" fmla="*/ 44544 w 677074"/>
                  <a:gd name="connsiteY37" fmla="*/ 377270 h 508507"/>
                  <a:gd name="connsiteX38" fmla="*/ 35636 w 677074"/>
                  <a:gd name="connsiteY38" fmla="*/ 406831 h 508507"/>
                  <a:gd name="connsiteX39" fmla="*/ 42520 w 677074"/>
                  <a:gd name="connsiteY39" fmla="*/ 422624 h 508507"/>
                  <a:gd name="connsiteX40" fmla="*/ 12553 w 677074"/>
                  <a:gd name="connsiteY40" fmla="*/ 395493 h 508507"/>
                  <a:gd name="connsiteX41" fmla="*/ 7694 w 677074"/>
                  <a:gd name="connsiteY41" fmla="*/ 305189 h 508507"/>
                  <a:gd name="connsiteX42" fmla="*/ 7694 w 677074"/>
                  <a:gd name="connsiteY42" fmla="*/ 305189 h 508507"/>
                  <a:gd name="connsiteX43" fmla="*/ 14983 w 677074"/>
                  <a:gd name="connsiteY43" fmla="*/ 269959 h 508507"/>
                  <a:gd name="connsiteX44" fmla="*/ 66817 w 677074"/>
                  <a:gd name="connsiteY44" fmla="*/ 165887 h 508507"/>
                  <a:gd name="connsiteX45" fmla="*/ 236895 w 677074"/>
                  <a:gd name="connsiteY45" fmla="*/ 27799 h 508507"/>
                  <a:gd name="connsiteX46" fmla="*/ 465691 w 677074"/>
                  <a:gd name="connsiteY46" fmla="*/ 31849 h 508507"/>
                  <a:gd name="connsiteX47" fmla="*/ 626051 w 677074"/>
                  <a:gd name="connsiteY47" fmla="*/ 184109 h 508507"/>
                  <a:gd name="connsiteX48" fmla="*/ 670596 w 677074"/>
                  <a:gd name="connsiteY48" fmla="*/ 319767 h 508507"/>
                  <a:gd name="connsiteX49" fmla="*/ 667761 w 677074"/>
                  <a:gd name="connsiteY49" fmla="*/ 321387 h 508507"/>
                  <a:gd name="connsiteX50" fmla="*/ 666951 w 677074"/>
                  <a:gd name="connsiteY50" fmla="*/ 438012 h 508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677074" h="508507">
                    <a:moveTo>
                      <a:pt x="677075" y="393063"/>
                    </a:moveTo>
                    <a:cubicBezTo>
                      <a:pt x="677075" y="377270"/>
                      <a:pt x="675860" y="361477"/>
                      <a:pt x="674240" y="345684"/>
                    </a:cubicBezTo>
                    <a:cubicBezTo>
                      <a:pt x="675050" y="347304"/>
                      <a:pt x="675860" y="348924"/>
                      <a:pt x="676265" y="350543"/>
                    </a:cubicBezTo>
                    <a:cubicBezTo>
                      <a:pt x="677075" y="331106"/>
                      <a:pt x="675455" y="311263"/>
                      <a:pt x="671810" y="291826"/>
                    </a:cubicBezTo>
                    <a:cubicBezTo>
                      <a:pt x="658447" y="222175"/>
                      <a:pt x="622812" y="156978"/>
                      <a:pt x="574623" y="105145"/>
                    </a:cubicBezTo>
                    <a:cubicBezTo>
                      <a:pt x="524004" y="50881"/>
                      <a:pt x="457188" y="12006"/>
                      <a:pt x="383082" y="2288"/>
                    </a:cubicBezTo>
                    <a:cubicBezTo>
                      <a:pt x="306546" y="-7836"/>
                      <a:pt x="231226" y="16461"/>
                      <a:pt x="168054" y="58980"/>
                    </a:cubicBezTo>
                    <a:cubicBezTo>
                      <a:pt x="116220" y="94211"/>
                      <a:pt x="72891" y="141590"/>
                      <a:pt x="41710" y="195853"/>
                    </a:cubicBezTo>
                    <a:cubicBezTo>
                      <a:pt x="24297" y="225414"/>
                      <a:pt x="11339" y="257405"/>
                      <a:pt x="4859" y="291016"/>
                    </a:cubicBezTo>
                    <a:cubicBezTo>
                      <a:pt x="1620" y="306809"/>
                      <a:pt x="405" y="323007"/>
                      <a:pt x="810" y="339205"/>
                    </a:cubicBezTo>
                    <a:cubicBezTo>
                      <a:pt x="405" y="345279"/>
                      <a:pt x="0" y="351353"/>
                      <a:pt x="0" y="357427"/>
                    </a:cubicBezTo>
                    <a:cubicBezTo>
                      <a:pt x="0" y="372006"/>
                      <a:pt x="2025" y="386989"/>
                      <a:pt x="9314" y="399947"/>
                    </a:cubicBezTo>
                    <a:cubicBezTo>
                      <a:pt x="17818" y="415335"/>
                      <a:pt x="33206" y="424244"/>
                      <a:pt x="49404" y="429913"/>
                    </a:cubicBezTo>
                    <a:cubicBezTo>
                      <a:pt x="52643" y="430723"/>
                      <a:pt x="55883" y="431938"/>
                      <a:pt x="59123" y="432748"/>
                    </a:cubicBezTo>
                    <a:cubicBezTo>
                      <a:pt x="59123" y="432748"/>
                      <a:pt x="59123" y="432748"/>
                      <a:pt x="58313" y="431938"/>
                    </a:cubicBezTo>
                    <a:cubicBezTo>
                      <a:pt x="54263" y="429508"/>
                      <a:pt x="50214" y="425864"/>
                      <a:pt x="47379" y="421814"/>
                    </a:cubicBezTo>
                    <a:cubicBezTo>
                      <a:pt x="38470" y="412095"/>
                      <a:pt x="38065" y="393063"/>
                      <a:pt x="45759" y="382939"/>
                    </a:cubicBezTo>
                    <a:cubicBezTo>
                      <a:pt x="53453" y="373220"/>
                      <a:pt x="68031" y="372006"/>
                      <a:pt x="79370" y="372411"/>
                    </a:cubicBezTo>
                    <a:cubicBezTo>
                      <a:pt x="91518" y="372411"/>
                      <a:pt x="103667" y="375245"/>
                      <a:pt x="115006" y="378485"/>
                    </a:cubicBezTo>
                    <a:cubicBezTo>
                      <a:pt x="135658" y="384154"/>
                      <a:pt x="155500" y="390633"/>
                      <a:pt x="175343" y="398732"/>
                    </a:cubicBezTo>
                    <a:cubicBezTo>
                      <a:pt x="213813" y="414120"/>
                      <a:pt x="251473" y="432748"/>
                      <a:pt x="289944" y="447326"/>
                    </a:cubicBezTo>
                    <a:cubicBezTo>
                      <a:pt x="330033" y="462714"/>
                      <a:pt x="372148" y="471623"/>
                      <a:pt x="413858" y="480937"/>
                    </a:cubicBezTo>
                    <a:cubicBezTo>
                      <a:pt x="429651" y="484581"/>
                      <a:pt x="445849" y="489441"/>
                      <a:pt x="461642" y="492275"/>
                    </a:cubicBezTo>
                    <a:cubicBezTo>
                      <a:pt x="463262" y="492275"/>
                      <a:pt x="502542" y="500779"/>
                      <a:pt x="522789" y="504424"/>
                    </a:cubicBezTo>
                    <a:cubicBezTo>
                      <a:pt x="554780" y="510498"/>
                      <a:pt x="588391" y="510903"/>
                      <a:pt x="618357" y="497945"/>
                    </a:cubicBezTo>
                    <a:cubicBezTo>
                      <a:pt x="642654" y="487821"/>
                      <a:pt x="660472" y="467978"/>
                      <a:pt x="669381" y="443277"/>
                    </a:cubicBezTo>
                    <a:cubicBezTo>
                      <a:pt x="675050" y="427079"/>
                      <a:pt x="676265" y="409261"/>
                      <a:pt x="676265" y="392253"/>
                    </a:cubicBezTo>
                    <a:close/>
                    <a:moveTo>
                      <a:pt x="666951" y="438012"/>
                    </a:moveTo>
                    <a:cubicBezTo>
                      <a:pt x="659662" y="463929"/>
                      <a:pt x="641034" y="484176"/>
                      <a:pt x="615927" y="494705"/>
                    </a:cubicBezTo>
                    <a:cubicBezTo>
                      <a:pt x="584746" y="508068"/>
                      <a:pt x="549921" y="505234"/>
                      <a:pt x="517120" y="499159"/>
                    </a:cubicBezTo>
                    <a:cubicBezTo>
                      <a:pt x="476220" y="491465"/>
                      <a:pt x="436940" y="476887"/>
                      <a:pt x="396040" y="469193"/>
                    </a:cubicBezTo>
                    <a:cubicBezTo>
                      <a:pt x="396040" y="469193"/>
                      <a:pt x="395635" y="469598"/>
                      <a:pt x="396040" y="469598"/>
                    </a:cubicBezTo>
                    <a:cubicBezTo>
                      <a:pt x="406164" y="472433"/>
                      <a:pt x="416288" y="475268"/>
                      <a:pt x="426006" y="478102"/>
                    </a:cubicBezTo>
                    <a:cubicBezTo>
                      <a:pt x="417097" y="476077"/>
                      <a:pt x="407784" y="474458"/>
                      <a:pt x="399280" y="472433"/>
                    </a:cubicBezTo>
                    <a:cubicBezTo>
                      <a:pt x="377007" y="467573"/>
                      <a:pt x="354735" y="462714"/>
                      <a:pt x="332868" y="456235"/>
                    </a:cubicBezTo>
                    <a:cubicBezTo>
                      <a:pt x="292778" y="444896"/>
                      <a:pt x="254713" y="427079"/>
                      <a:pt x="216648" y="410476"/>
                    </a:cubicBezTo>
                    <a:cubicBezTo>
                      <a:pt x="181822" y="395088"/>
                      <a:pt x="146187" y="380915"/>
                      <a:pt x="109336" y="372006"/>
                    </a:cubicBezTo>
                    <a:cubicBezTo>
                      <a:pt x="89899" y="367146"/>
                      <a:pt x="60742" y="361882"/>
                      <a:pt x="44544" y="377270"/>
                    </a:cubicBezTo>
                    <a:cubicBezTo>
                      <a:pt x="36445" y="384964"/>
                      <a:pt x="34421" y="395898"/>
                      <a:pt x="35636" y="406831"/>
                    </a:cubicBezTo>
                    <a:cubicBezTo>
                      <a:pt x="36445" y="412095"/>
                      <a:pt x="38875" y="417765"/>
                      <a:pt x="42520" y="422624"/>
                    </a:cubicBezTo>
                    <a:cubicBezTo>
                      <a:pt x="29966" y="416955"/>
                      <a:pt x="19438" y="408451"/>
                      <a:pt x="12553" y="395493"/>
                    </a:cubicBezTo>
                    <a:cubicBezTo>
                      <a:pt x="-2025" y="367956"/>
                      <a:pt x="7694" y="334345"/>
                      <a:pt x="7694" y="305189"/>
                    </a:cubicBezTo>
                    <a:lnTo>
                      <a:pt x="7694" y="305189"/>
                    </a:lnTo>
                    <a:cubicBezTo>
                      <a:pt x="9314" y="293446"/>
                      <a:pt x="11339" y="281702"/>
                      <a:pt x="14983" y="269959"/>
                    </a:cubicBezTo>
                    <a:cubicBezTo>
                      <a:pt x="25512" y="232703"/>
                      <a:pt x="44544" y="197473"/>
                      <a:pt x="66817" y="165887"/>
                    </a:cubicBezTo>
                    <a:cubicBezTo>
                      <a:pt x="109336" y="105954"/>
                      <a:pt x="168459" y="56146"/>
                      <a:pt x="236895" y="27799"/>
                    </a:cubicBezTo>
                    <a:cubicBezTo>
                      <a:pt x="310191" y="-2572"/>
                      <a:pt x="393610" y="-952"/>
                      <a:pt x="465691" y="31849"/>
                    </a:cubicBezTo>
                    <a:cubicBezTo>
                      <a:pt x="533723" y="63030"/>
                      <a:pt x="589201" y="119723"/>
                      <a:pt x="626051" y="184109"/>
                    </a:cubicBezTo>
                    <a:cubicBezTo>
                      <a:pt x="649538" y="225414"/>
                      <a:pt x="666546" y="272388"/>
                      <a:pt x="670596" y="319767"/>
                    </a:cubicBezTo>
                    <a:cubicBezTo>
                      <a:pt x="669786" y="319767"/>
                      <a:pt x="667761" y="319767"/>
                      <a:pt x="667761" y="321387"/>
                    </a:cubicBezTo>
                    <a:cubicBezTo>
                      <a:pt x="667356" y="360262"/>
                      <a:pt x="677885" y="399947"/>
                      <a:pt x="666951" y="438012"/>
                    </a:cubicBezTo>
                    <a:close/>
                  </a:path>
                </a:pathLst>
              </a:custGeom>
              <a:solidFill>
                <a:srgbClr val="520005">
                  <a:alpha val="6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51" name="شكل حر: شكل 3250">
                <a:extLst>
                  <a:ext uri="{FF2B5EF4-FFF2-40B4-BE49-F238E27FC236}">
                    <a16:creationId xmlns:a16="http://schemas.microsoft.com/office/drawing/2014/main" id="{6592F934-5045-2170-AAD1-82AF2C3FF477}"/>
                  </a:ext>
                </a:extLst>
              </p:cNvPr>
              <p:cNvSpPr/>
              <p:nvPr/>
            </p:nvSpPr>
            <p:spPr>
              <a:xfrm>
                <a:off x="6245021" y="2525559"/>
                <a:ext cx="677884" cy="462485"/>
              </a:xfrm>
              <a:custGeom>
                <a:avLst/>
                <a:gdLst>
                  <a:gd name="connsiteX0" fmla="*/ 677885 w 677884"/>
                  <a:gd name="connsiteY0" fmla="*/ 346636 h 462485"/>
                  <a:gd name="connsiteX1" fmla="*/ 675050 w 677884"/>
                  <a:gd name="connsiteY1" fmla="*/ 299257 h 462485"/>
                  <a:gd name="connsiteX2" fmla="*/ 677075 w 677884"/>
                  <a:gd name="connsiteY2" fmla="*/ 304116 h 462485"/>
                  <a:gd name="connsiteX3" fmla="*/ 672620 w 677884"/>
                  <a:gd name="connsiteY3" fmla="*/ 245399 h 462485"/>
                  <a:gd name="connsiteX4" fmla="*/ 641844 w 677884"/>
                  <a:gd name="connsiteY4" fmla="*/ 155095 h 462485"/>
                  <a:gd name="connsiteX5" fmla="*/ 598920 w 677884"/>
                  <a:gd name="connsiteY5" fmla="*/ 308166 h 462485"/>
                  <a:gd name="connsiteX6" fmla="*/ 246614 w 677884"/>
                  <a:gd name="connsiteY6" fmla="*/ 260382 h 462485"/>
                  <a:gd name="connsiteX7" fmla="*/ 108121 w 677884"/>
                  <a:gd name="connsiteY7" fmla="*/ 249853 h 462485"/>
                  <a:gd name="connsiteX8" fmla="*/ 63172 w 677884"/>
                  <a:gd name="connsiteY8" fmla="*/ 223127 h 462485"/>
                  <a:gd name="connsiteX9" fmla="*/ 188706 w 677884"/>
                  <a:gd name="connsiteY9" fmla="*/ 0 h 462485"/>
                  <a:gd name="connsiteX10" fmla="*/ 168054 w 677884"/>
                  <a:gd name="connsiteY10" fmla="*/ 12958 h 462485"/>
                  <a:gd name="connsiteX11" fmla="*/ 41710 w 677884"/>
                  <a:gd name="connsiteY11" fmla="*/ 149831 h 462485"/>
                  <a:gd name="connsiteX12" fmla="*/ 4859 w 677884"/>
                  <a:gd name="connsiteY12" fmla="*/ 244994 h 462485"/>
                  <a:gd name="connsiteX13" fmla="*/ 810 w 677884"/>
                  <a:gd name="connsiteY13" fmla="*/ 293183 h 462485"/>
                  <a:gd name="connsiteX14" fmla="*/ 0 w 677884"/>
                  <a:gd name="connsiteY14" fmla="*/ 311405 h 462485"/>
                  <a:gd name="connsiteX15" fmla="*/ 9314 w 677884"/>
                  <a:gd name="connsiteY15" fmla="*/ 353925 h 462485"/>
                  <a:gd name="connsiteX16" fmla="*/ 49404 w 677884"/>
                  <a:gd name="connsiteY16" fmla="*/ 383891 h 462485"/>
                  <a:gd name="connsiteX17" fmla="*/ 59123 w 677884"/>
                  <a:gd name="connsiteY17" fmla="*/ 386726 h 462485"/>
                  <a:gd name="connsiteX18" fmla="*/ 58313 w 677884"/>
                  <a:gd name="connsiteY18" fmla="*/ 385916 h 462485"/>
                  <a:gd name="connsiteX19" fmla="*/ 47379 w 677884"/>
                  <a:gd name="connsiteY19" fmla="*/ 375792 h 462485"/>
                  <a:gd name="connsiteX20" fmla="*/ 45759 w 677884"/>
                  <a:gd name="connsiteY20" fmla="*/ 336917 h 462485"/>
                  <a:gd name="connsiteX21" fmla="*/ 79370 w 677884"/>
                  <a:gd name="connsiteY21" fmla="*/ 326389 h 462485"/>
                  <a:gd name="connsiteX22" fmla="*/ 115006 w 677884"/>
                  <a:gd name="connsiteY22" fmla="*/ 332463 h 462485"/>
                  <a:gd name="connsiteX23" fmla="*/ 175343 w 677884"/>
                  <a:gd name="connsiteY23" fmla="*/ 352710 h 462485"/>
                  <a:gd name="connsiteX24" fmla="*/ 289944 w 677884"/>
                  <a:gd name="connsiteY24" fmla="*/ 401304 h 462485"/>
                  <a:gd name="connsiteX25" fmla="*/ 413858 w 677884"/>
                  <a:gd name="connsiteY25" fmla="*/ 434915 h 462485"/>
                  <a:gd name="connsiteX26" fmla="*/ 461642 w 677884"/>
                  <a:gd name="connsiteY26" fmla="*/ 446253 h 462485"/>
                  <a:gd name="connsiteX27" fmla="*/ 522789 w 677884"/>
                  <a:gd name="connsiteY27" fmla="*/ 458402 h 462485"/>
                  <a:gd name="connsiteX28" fmla="*/ 618357 w 677884"/>
                  <a:gd name="connsiteY28" fmla="*/ 451923 h 462485"/>
                  <a:gd name="connsiteX29" fmla="*/ 669381 w 677884"/>
                  <a:gd name="connsiteY29" fmla="*/ 397255 h 462485"/>
                  <a:gd name="connsiteX30" fmla="*/ 676265 w 677884"/>
                  <a:gd name="connsiteY30" fmla="*/ 346231 h 462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77884" h="462485">
                    <a:moveTo>
                      <a:pt x="677885" y="346636"/>
                    </a:moveTo>
                    <a:cubicBezTo>
                      <a:pt x="677885" y="330843"/>
                      <a:pt x="676670" y="315050"/>
                      <a:pt x="675050" y="299257"/>
                    </a:cubicBezTo>
                    <a:cubicBezTo>
                      <a:pt x="675860" y="300877"/>
                      <a:pt x="676670" y="302497"/>
                      <a:pt x="677075" y="304116"/>
                    </a:cubicBezTo>
                    <a:cubicBezTo>
                      <a:pt x="677885" y="284679"/>
                      <a:pt x="676265" y="264836"/>
                      <a:pt x="672620" y="245399"/>
                    </a:cubicBezTo>
                    <a:cubicBezTo>
                      <a:pt x="666546" y="213813"/>
                      <a:pt x="656018" y="183442"/>
                      <a:pt x="641844" y="155095"/>
                    </a:cubicBezTo>
                    <a:cubicBezTo>
                      <a:pt x="655208" y="209358"/>
                      <a:pt x="645894" y="264431"/>
                      <a:pt x="598920" y="308166"/>
                    </a:cubicBezTo>
                    <a:cubicBezTo>
                      <a:pt x="497682" y="404139"/>
                      <a:pt x="356760" y="304116"/>
                      <a:pt x="246614" y="260382"/>
                    </a:cubicBezTo>
                    <a:cubicBezTo>
                      <a:pt x="201260" y="242159"/>
                      <a:pt x="152261" y="253903"/>
                      <a:pt x="108121" y="249853"/>
                    </a:cubicBezTo>
                    <a:cubicBezTo>
                      <a:pt x="91518" y="248233"/>
                      <a:pt x="63982" y="245399"/>
                      <a:pt x="63172" y="223127"/>
                    </a:cubicBezTo>
                    <a:cubicBezTo>
                      <a:pt x="56288" y="126749"/>
                      <a:pt x="117435" y="55073"/>
                      <a:pt x="188706" y="0"/>
                    </a:cubicBezTo>
                    <a:cubicBezTo>
                      <a:pt x="181822" y="4050"/>
                      <a:pt x="174938" y="8504"/>
                      <a:pt x="168054" y="12958"/>
                    </a:cubicBezTo>
                    <a:cubicBezTo>
                      <a:pt x="116220" y="48189"/>
                      <a:pt x="72891" y="95568"/>
                      <a:pt x="41710" y="149831"/>
                    </a:cubicBezTo>
                    <a:cubicBezTo>
                      <a:pt x="24297" y="179392"/>
                      <a:pt x="11339" y="211383"/>
                      <a:pt x="4859" y="244994"/>
                    </a:cubicBezTo>
                    <a:cubicBezTo>
                      <a:pt x="1620" y="260787"/>
                      <a:pt x="405" y="276985"/>
                      <a:pt x="810" y="293183"/>
                    </a:cubicBezTo>
                    <a:cubicBezTo>
                      <a:pt x="405" y="299257"/>
                      <a:pt x="0" y="305331"/>
                      <a:pt x="0" y="311405"/>
                    </a:cubicBezTo>
                    <a:cubicBezTo>
                      <a:pt x="0" y="325984"/>
                      <a:pt x="2025" y="340967"/>
                      <a:pt x="9314" y="353925"/>
                    </a:cubicBezTo>
                    <a:cubicBezTo>
                      <a:pt x="17818" y="369313"/>
                      <a:pt x="33206" y="378222"/>
                      <a:pt x="49404" y="383891"/>
                    </a:cubicBezTo>
                    <a:cubicBezTo>
                      <a:pt x="52643" y="384701"/>
                      <a:pt x="55883" y="385916"/>
                      <a:pt x="59123" y="386726"/>
                    </a:cubicBezTo>
                    <a:cubicBezTo>
                      <a:pt x="59123" y="386726"/>
                      <a:pt x="59123" y="386726"/>
                      <a:pt x="58313" y="385916"/>
                    </a:cubicBezTo>
                    <a:cubicBezTo>
                      <a:pt x="54263" y="383486"/>
                      <a:pt x="50214" y="379842"/>
                      <a:pt x="47379" y="375792"/>
                    </a:cubicBezTo>
                    <a:cubicBezTo>
                      <a:pt x="38470" y="366074"/>
                      <a:pt x="38065" y="347041"/>
                      <a:pt x="45759" y="336917"/>
                    </a:cubicBezTo>
                    <a:cubicBezTo>
                      <a:pt x="53453" y="327198"/>
                      <a:pt x="68031" y="325984"/>
                      <a:pt x="79370" y="326389"/>
                    </a:cubicBezTo>
                    <a:cubicBezTo>
                      <a:pt x="91518" y="326389"/>
                      <a:pt x="103667" y="329223"/>
                      <a:pt x="115006" y="332463"/>
                    </a:cubicBezTo>
                    <a:cubicBezTo>
                      <a:pt x="135658" y="338132"/>
                      <a:pt x="155500" y="344611"/>
                      <a:pt x="175343" y="352710"/>
                    </a:cubicBezTo>
                    <a:cubicBezTo>
                      <a:pt x="213813" y="368098"/>
                      <a:pt x="251473" y="386726"/>
                      <a:pt x="289944" y="401304"/>
                    </a:cubicBezTo>
                    <a:cubicBezTo>
                      <a:pt x="330034" y="416692"/>
                      <a:pt x="372148" y="425601"/>
                      <a:pt x="413858" y="434915"/>
                    </a:cubicBezTo>
                    <a:cubicBezTo>
                      <a:pt x="429651" y="438559"/>
                      <a:pt x="445849" y="443419"/>
                      <a:pt x="461642" y="446253"/>
                    </a:cubicBezTo>
                    <a:cubicBezTo>
                      <a:pt x="463262" y="446253"/>
                      <a:pt x="502542" y="454757"/>
                      <a:pt x="522789" y="458402"/>
                    </a:cubicBezTo>
                    <a:cubicBezTo>
                      <a:pt x="554780" y="464476"/>
                      <a:pt x="588391" y="464881"/>
                      <a:pt x="618357" y="451923"/>
                    </a:cubicBezTo>
                    <a:cubicBezTo>
                      <a:pt x="642654" y="441799"/>
                      <a:pt x="660472" y="421956"/>
                      <a:pt x="669381" y="397255"/>
                    </a:cubicBezTo>
                    <a:cubicBezTo>
                      <a:pt x="675050" y="381057"/>
                      <a:pt x="676265" y="363239"/>
                      <a:pt x="676265" y="346231"/>
                    </a:cubicBezTo>
                    <a:close/>
                  </a:path>
                </a:pathLst>
              </a:custGeom>
              <a:solidFill>
                <a:srgbClr val="560007">
                  <a:alpha val="3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52" name="شكل حر: شكل 3251">
                <a:extLst>
                  <a:ext uri="{FF2B5EF4-FFF2-40B4-BE49-F238E27FC236}">
                    <a16:creationId xmlns:a16="http://schemas.microsoft.com/office/drawing/2014/main" id="{6C3E9247-1C11-B602-5892-4A9297FB26AD}"/>
                  </a:ext>
                </a:extLst>
              </p:cNvPr>
              <p:cNvSpPr/>
              <p:nvPr/>
            </p:nvSpPr>
            <p:spPr>
              <a:xfrm>
                <a:off x="6246236" y="2719125"/>
                <a:ext cx="676669" cy="268109"/>
              </a:xfrm>
              <a:custGeom>
                <a:avLst/>
                <a:gdLst>
                  <a:gd name="connsiteX0" fmla="*/ 676670 w 676669"/>
                  <a:gd name="connsiteY0" fmla="*/ 149831 h 268109"/>
                  <a:gd name="connsiteX1" fmla="*/ 674645 w 676669"/>
                  <a:gd name="connsiteY1" fmla="*/ 151856 h 268109"/>
                  <a:gd name="connsiteX2" fmla="*/ 647514 w 676669"/>
                  <a:gd name="connsiteY2" fmla="*/ 176153 h 268109"/>
                  <a:gd name="connsiteX3" fmla="*/ 628886 w 676669"/>
                  <a:gd name="connsiteY3" fmla="*/ 213003 h 268109"/>
                  <a:gd name="connsiteX4" fmla="*/ 598515 w 676669"/>
                  <a:gd name="connsiteY4" fmla="*/ 230821 h 268109"/>
                  <a:gd name="connsiteX5" fmla="*/ 529673 w 676669"/>
                  <a:gd name="connsiteY5" fmla="*/ 227986 h 268109"/>
                  <a:gd name="connsiteX6" fmla="*/ 489179 w 676669"/>
                  <a:gd name="connsiteY6" fmla="*/ 210978 h 268109"/>
                  <a:gd name="connsiteX7" fmla="*/ 444634 w 676669"/>
                  <a:gd name="connsiteY7" fmla="*/ 213408 h 268109"/>
                  <a:gd name="connsiteX8" fmla="*/ 361215 w 676669"/>
                  <a:gd name="connsiteY8" fmla="*/ 183847 h 268109"/>
                  <a:gd name="connsiteX9" fmla="*/ 311001 w 676669"/>
                  <a:gd name="connsiteY9" fmla="*/ 133228 h 268109"/>
                  <a:gd name="connsiteX10" fmla="*/ 264837 w 676669"/>
                  <a:gd name="connsiteY10" fmla="*/ 144567 h 268109"/>
                  <a:gd name="connsiteX11" fmla="*/ 225962 w 676669"/>
                  <a:gd name="connsiteY11" fmla="*/ 130393 h 268109"/>
                  <a:gd name="connsiteX12" fmla="*/ 189921 w 676669"/>
                  <a:gd name="connsiteY12" fmla="*/ 95163 h 268109"/>
                  <a:gd name="connsiteX13" fmla="*/ 141732 w 676669"/>
                  <a:gd name="connsiteY13" fmla="*/ 93138 h 268109"/>
                  <a:gd name="connsiteX14" fmla="*/ 47379 w 676669"/>
                  <a:gd name="connsiteY14" fmla="*/ 81395 h 268109"/>
                  <a:gd name="connsiteX15" fmla="*/ 19843 w 676669"/>
                  <a:gd name="connsiteY15" fmla="*/ 0 h 268109"/>
                  <a:gd name="connsiteX16" fmla="*/ 4859 w 676669"/>
                  <a:gd name="connsiteY16" fmla="*/ 50619 h 268109"/>
                  <a:gd name="connsiteX17" fmla="*/ 810 w 676669"/>
                  <a:gd name="connsiteY17" fmla="*/ 98807 h 268109"/>
                  <a:gd name="connsiteX18" fmla="*/ 0 w 676669"/>
                  <a:gd name="connsiteY18" fmla="*/ 117030 h 268109"/>
                  <a:gd name="connsiteX19" fmla="*/ 9314 w 676669"/>
                  <a:gd name="connsiteY19" fmla="*/ 159550 h 268109"/>
                  <a:gd name="connsiteX20" fmla="*/ 49404 w 676669"/>
                  <a:gd name="connsiteY20" fmla="*/ 189516 h 268109"/>
                  <a:gd name="connsiteX21" fmla="*/ 59123 w 676669"/>
                  <a:gd name="connsiteY21" fmla="*/ 192351 h 268109"/>
                  <a:gd name="connsiteX22" fmla="*/ 58313 w 676669"/>
                  <a:gd name="connsiteY22" fmla="*/ 191541 h 268109"/>
                  <a:gd name="connsiteX23" fmla="*/ 47379 w 676669"/>
                  <a:gd name="connsiteY23" fmla="*/ 181417 h 268109"/>
                  <a:gd name="connsiteX24" fmla="*/ 45759 w 676669"/>
                  <a:gd name="connsiteY24" fmla="*/ 142542 h 268109"/>
                  <a:gd name="connsiteX25" fmla="*/ 79370 w 676669"/>
                  <a:gd name="connsiteY25" fmla="*/ 132013 h 268109"/>
                  <a:gd name="connsiteX26" fmla="*/ 115006 w 676669"/>
                  <a:gd name="connsiteY26" fmla="*/ 138087 h 268109"/>
                  <a:gd name="connsiteX27" fmla="*/ 175343 w 676669"/>
                  <a:gd name="connsiteY27" fmla="*/ 158335 h 268109"/>
                  <a:gd name="connsiteX28" fmla="*/ 289944 w 676669"/>
                  <a:gd name="connsiteY28" fmla="*/ 206929 h 268109"/>
                  <a:gd name="connsiteX29" fmla="*/ 413858 w 676669"/>
                  <a:gd name="connsiteY29" fmla="*/ 240539 h 268109"/>
                  <a:gd name="connsiteX30" fmla="*/ 461642 w 676669"/>
                  <a:gd name="connsiteY30" fmla="*/ 251878 h 268109"/>
                  <a:gd name="connsiteX31" fmla="*/ 522789 w 676669"/>
                  <a:gd name="connsiteY31" fmla="*/ 264027 h 268109"/>
                  <a:gd name="connsiteX32" fmla="*/ 618357 w 676669"/>
                  <a:gd name="connsiteY32" fmla="*/ 257547 h 268109"/>
                  <a:gd name="connsiteX33" fmla="*/ 669381 w 676669"/>
                  <a:gd name="connsiteY33" fmla="*/ 202879 h 268109"/>
                  <a:gd name="connsiteX34" fmla="*/ 676265 w 676669"/>
                  <a:gd name="connsiteY34" fmla="*/ 151856 h 268109"/>
                  <a:gd name="connsiteX35" fmla="*/ 676265 w 676669"/>
                  <a:gd name="connsiteY35" fmla="*/ 148616 h 26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676669" h="268109">
                    <a:moveTo>
                      <a:pt x="676670" y="149831"/>
                    </a:moveTo>
                    <a:cubicBezTo>
                      <a:pt x="676670" y="149831"/>
                      <a:pt x="675050" y="151046"/>
                      <a:pt x="674645" y="151856"/>
                    </a:cubicBezTo>
                    <a:cubicBezTo>
                      <a:pt x="664926" y="159550"/>
                      <a:pt x="653183" y="164814"/>
                      <a:pt x="647514" y="176153"/>
                    </a:cubicBezTo>
                    <a:cubicBezTo>
                      <a:pt x="641034" y="187896"/>
                      <a:pt x="639415" y="203689"/>
                      <a:pt x="628886" y="213003"/>
                    </a:cubicBezTo>
                    <a:cubicBezTo>
                      <a:pt x="619977" y="221102"/>
                      <a:pt x="609853" y="227176"/>
                      <a:pt x="598515" y="230821"/>
                    </a:cubicBezTo>
                    <a:cubicBezTo>
                      <a:pt x="577052" y="238110"/>
                      <a:pt x="550326" y="239325"/>
                      <a:pt x="529673" y="227986"/>
                    </a:cubicBezTo>
                    <a:cubicBezTo>
                      <a:pt x="517120" y="221102"/>
                      <a:pt x="504566" y="210978"/>
                      <a:pt x="489179" y="210978"/>
                    </a:cubicBezTo>
                    <a:cubicBezTo>
                      <a:pt x="474195" y="210978"/>
                      <a:pt x="459617" y="214218"/>
                      <a:pt x="444634" y="213408"/>
                    </a:cubicBezTo>
                    <a:cubicBezTo>
                      <a:pt x="416288" y="212598"/>
                      <a:pt x="381462" y="206524"/>
                      <a:pt x="361215" y="183847"/>
                    </a:cubicBezTo>
                    <a:cubicBezTo>
                      <a:pt x="346636" y="167244"/>
                      <a:pt x="337728" y="132418"/>
                      <a:pt x="311001" y="133228"/>
                    </a:cubicBezTo>
                    <a:cubicBezTo>
                      <a:pt x="294803" y="134038"/>
                      <a:pt x="281035" y="143757"/>
                      <a:pt x="264837" y="144567"/>
                    </a:cubicBezTo>
                    <a:cubicBezTo>
                      <a:pt x="250259" y="145377"/>
                      <a:pt x="236490" y="140112"/>
                      <a:pt x="225962" y="130393"/>
                    </a:cubicBezTo>
                    <a:cubicBezTo>
                      <a:pt x="213813" y="119460"/>
                      <a:pt x="204094" y="103667"/>
                      <a:pt x="189921" y="95163"/>
                    </a:cubicBezTo>
                    <a:cubicBezTo>
                      <a:pt x="174128" y="85849"/>
                      <a:pt x="158740" y="90304"/>
                      <a:pt x="141732" y="93138"/>
                    </a:cubicBezTo>
                    <a:cubicBezTo>
                      <a:pt x="109741" y="99212"/>
                      <a:pt x="74106" y="104072"/>
                      <a:pt x="47379" y="81395"/>
                    </a:cubicBezTo>
                    <a:cubicBezTo>
                      <a:pt x="23487" y="61552"/>
                      <a:pt x="17413" y="30776"/>
                      <a:pt x="19843" y="0"/>
                    </a:cubicBezTo>
                    <a:cubicBezTo>
                      <a:pt x="13363" y="16603"/>
                      <a:pt x="8099" y="33206"/>
                      <a:pt x="4859" y="50619"/>
                    </a:cubicBezTo>
                    <a:cubicBezTo>
                      <a:pt x="1620" y="66412"/>
                      <a:pt x="405" y="82610"/>
                      <a:pt x="810" y="98807"/>
                    </a:cubicBezTo>
                    <a:cubicBezTo>
                      <a:pt x="405" y="104882"/>
                      <a:pt x="0" y="110956"/>
                      <a:pt x="0" y="117030"/>
                    </a:cubicBezTo>
                    <a:cubicBezTo>
                      <a:pt x="0" y="131608"/>
                      <a:pt x="2025" y="146591"/>
                      <a:pt x="9314" y="159550"/>
                    </a:cubicBezTo>
                    <a:cubicBezTo>
                      <a:pt x="17818" y="174938"/>
                      <a:pt x="33206" y="183847"/>
                      <a:pt x="49404" y="189516"/>
                    </a:cubicBezTo>
                    <a:cubicBezTo>
                      <a:pt x="52643" y="190326"/>
                      <a:pt x="55883" y="191541"/>
                      <a:pt x="59123" y="192351"/>
                    </a:cubicBezTo>
                    <a:cubicBezTo>
                      <a:pt x="59123" y="192351"/>
                      <a:pt x="59123" y="192351"/>
                      <a:pt x="58313" y="191541"/>
                    </a:cubicBezTo>
                    <a:cubicBezTo>
                      <a:pt x="54263" y="189111"/>
                      <a:pt x="50214" y="185466"/>
                      <a:pt x="47379" y="181417"/>
                    </a:cubicBezTo>
                    <a:cubicBezTo>
                      <a:pt x="38470" y="171698"/>
                      <a:pt x="38065" y="152666"/>
                      <a:pt x="45759" y="142542"/>
                    </a:cubicBezTo>
                    <a:cubicBezTo>
                      <a:pt x="53453" y="132823"/>
                      <a:pt x="68031" y="131608"/>
                      <a:pt x="79370" y="132013"/>
                    </a:cubicBezTo>
                    <a:cubicBezTo>
                      <a:pt x="91519" y="132013"/>
                      <a:pt x="103667" y="134848"/>
                      <a:pt x="115006" y="138087"/>
                    </a:cubicBezTo>
                    <a:cubicBezTo>
                      <a:pt x="135658" y="143757"/>
                      <a:pt x="155500" y="150236"/>
                      <a:pt x="175343" y="158335"/>
                    </a:cubicBezTo>
                    <a:cubicBezTo>
                      <a:pt x="213813" y="173723"/>
                      <a:pt x="251473" y="192351"/>
                      <a:pt x="289944" y="206929"/>
                    </a:cubicBezTo>
                    <a:cubicBezTo>
                      <a:pt x="330034" y="222317"/>
                      <a:pt x="372148" y="231226"/>
                      <a:pt x="413858" y="240539"/>
                    </a:cubicBezTo>
                    <a:cubicBezTo>
                      <a:pt x="429651" y="244184"/>
                      <a:pt x="445849" y="249043"/>
                      <a:pt x="461642" y="251878"/>
                    </a:cubicBezTo>
                    <a:cubicBezTo>
                      <a:pt x="463262" y="251878"/>
                      <a:pt x="502542" y="260382"/>
                      <a:pt x="522789" y="264027"/>
                    </a:cubicBezTo>
                    <a:cubicBezTo>
                      <a:pt x="554780" y="270101"/>
                      <a:pt x="588391" y="270506"/>
                      <a:pt x="618357" y="257547"/>
                    </a:cubicBezTo>
                    <a:cubicBezTo>
                      <a:pt x="642654" y="247424"/>
                      <a:pt x="660472" y="227581"/>
                      <a:pt x="669381" y="202879"/>
                    </a:cubicBezTo>
                    <a:cubicBezTo>
                      <a:pt x="675050" y="186681"/>
                      <a:pt x="676265" y="168864"/>
                      <a:pt x="676265" y="151856"/>
                    </a:cubicBezTo>
                    <a:cubicBezTo>
                      <a:pt x="676265" y="150641"/>
                      <a:pt x="676265" y="149831"/>
                      <a:pt x="676265" y="148616"/>
                    </a:cubicBezTo>
                    <a:close/>
                  </a:path>
                </a:pathLst>
              </a:custGeom>
              <a:solidFill>
                <a:srgbClr val="560007">
                  <a:alpha val="3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3253" name="رسم 12">
                <a:extLst>
                  <a:ext uri="{FF2B5EF4-FFF2-40B4-BE49-F238E27FC236}">
                    <a16:creationId xmlns:a16="http://schemas.microsoft.com/office/drawing/2014/main" id="{4CAAD305-3D5E-A250-23EB-C9986A30D9D2}"/>
                  </a:ext>
                </a:extLst>
              </p:cNvPr>
              <p:cNvGrpSpPr/>
              <p:nvPr/>
            </p:nvGrpSpPr>
            <p:grpSpPr>
              <a:xfrm>
                <a:off x="6246684" y="2478990"/>
                <a:ext cx="675816" cy="499492"/>
                <a:chOff x="6246684" y="2478990"/>
                <a:chExt cx="675816" cy="499492"/>
              </a:xfrm>
              <a:solidFill>
                <a:srgbClr val="8F6D52"/>
              </a:solidFill>
            </p:grpSpPr>
            <p:sp>
              <p:nvSpPr>
                <p:cNvPr id="3414" name="شكل حر: شكل 3413">
                  <a:extLst>
                    <a:ext uri="{FF2B5EF4-FFF2-40B4-BE49-F238E27FC236}">
                      <a16:creationId xmlns:a16="http://schemas.microsoft.com/office/drawing/2014/main" id="{FA572737-283B-95FF-6736-FD0648576A5D}"/>
                    </a:ext>
                  </a:extLst>
                </p:cNvPr>
                <p:cNvSpPr/>
                <p:nvPr/>
              </p:nvSpPr>
              <p:spPr>
                <a:xfrm>
                  <a:off x="6481059" y="2722364"/>
                  <a:ext cx="69940" cy="71429"/>
                </a:xfrm>
                <a:custGeom>
                  <a:avLst/>
                  <a:gdLst>
                    <a:gd name="connsiteX0" fmla="*/ 64839 w 69940"/>
                    <a:gd name="connsiteY0" fmla="*/ 29561 h 71429"/>
                    <a:gd name="connsiteX1" fmla="*/ 63219 w 69940"/>
                    <a:gd name="connsiteY1" fmla="*/ 26322 h 71429"/>
                    <a:gd name="connsiteX2" fmla="*/ 38922 w 69940"/>
                    <a:gd name="connsiteY2" fmla="*/ 0 h 71429"/>
                    <a:gd name="connsiteX3" fmla="*/ 32848 w 69940"/>
                    <a:gd name="connsiteY3" fmla="*/ 810 h 71429"/>
                    <a:gd name="connsiteX4" fmla="*/ 28798 w 69940"/>
                    <a:gd name="connsiteY4" fmla="*/ 810 h 71429"/>
                    <a:gd name="connsiteX5" fmla="*/ 13815 w 69940"/>
                    <a:gd name="connsiteY5" fmla="*/ 16198 h 71429"/>
                    <a:gd name="connsiteX6" fmla="*/ 10981 w 69940"/>
                    <a:gd name="connsiteY6" fmla="*/ 19843 h 71429"/>
                    <a:gd name="connsiteX7" fmla="*/ 47 w 69940"/>
                    <a:gd name="connsiteY7" fmla="*/ 47379 h 71429"/>
                    <a:gd name="connsiteX8" fmla="*/ 25559 w 69940"/>
                    <a:gd name="connsiteY8" fmla="*/ 71271 h 71429"/>
                    <a:gd name="connsiteX9" fmla="*/ 42567 w 69940"/>
                    <a:gd name="connsiteY9" fmla="*/ 70461 h 71429"/>
                    <a:gd name="connsiteX10" fmla="*/ 64839 w 69940"/>
                    <a:gd name="connsiteY10" fmla="*/ 59527 h 71429"/>
                    <a:gd name="connsiteX11" fmla="*/ 64839 w 69940"/>
                    <a:gd name="connsiteY11" fmla="*/ 29156 h 71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9940" h="71429">
                      <a:moveTo>
                        <a:pt x="64839" y="29561"/>
                      </a:moveTo>
                      <a:cubicBezTo>
                        <a:pt x="64839" y="29561"/>
                        <a:pt x="63624" y="27537"/>
                        <a:pt x="63219" y="26322"/>
                      </a:cubicBezTo>
                      <a:cubicBezTo>
                        <a:pt x="57955" y="15793"/>
                        <a:pt x="50261" y="1215"/>
                        <a:pt x="38922" y="0"/>
                      </a:cubicBezTo>
                      <a:cubicBezTo>
                        <a:pt x="36897" y="0"/>
                        <a:pt x="34873" y="0"/>
                        <a:pt x="32848" y="810"/>
                      </a:cubicBezTo>
                      <a:cubicBezTo>
                        <a:pt x="31633" y="405"/>
                        <a:pt x="30013" y="810"/>
                        <a:pt x="28798" y="810"/>
                      </a:cubicBezTo>
                      <a:cubicBezTo>
                        <a:pt x="22724" y="4454"/>
                        <a:pt x="17865" y="10529"/>
                        <a:pt x="13815" y="16198"/>
                      </a:cubicBezTo>
                      <a:cubicBezTo>
                        <a:pt x="13005" y="17413"/>
                        <a:pt x="12196" y="18628"/>
                        <a:pt x="10981" y="19843"/>
                      </a:cubicBezTo>
                      <a:cubicBezTo>
                        <a:pt x="4097" y="28346"/>
                        <a:pt x="452" y="38065"/>
                        <a:pt x="47" y="47379"/>
                      </a:cubicBezTo>
                      <a:cubicBezTo>
                        <a:pt x="-763" y="60742"/>
                        <a:pt x="8956" y="69651"/>
                        <a:pt x="25559" y="71271"/>
                      </a:cubicBezTo>
                      <a:cubicBezTo>
                        <a:pt x="31228" y="71676"/>
                        <a:pt x="37302" y="71271"/>
                        <a:pt x="42567" y="70461"/>
                      </a:cubicBezTo>
                      <a:cubicBezTo>
                        <a:pt x="48236" y="69246"/>
                        <a:pt x="59574" y="66817"/>
                        <a:pt x="64839" y="59527"/>
                      </a:cubicBezTo>
                      <a:cubicBezTo>
                        <a:pt x="73343" y="48189"/>
                        <a:pt x="69698" y="38875"/>
                        <a:pt x="64839" y="29156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15" name="شكل حر: شكل 3414">
                  <a:extLst>
                    <a:ext uri="{FF2B5EF4-FFF2-40B4-BE49-F238E27FC236}">
                      <a16:creationId xmlns:a16="http://schemas.microsoft.com/office/drawing/2014/main" id="{49AC0B88-13A9-A839-5052-EDF0C9278456}"/>
                    </a:ext>
                  </a:extLst>
                </p:cNvPr>
                <p:cNvSpPr/>
                <p:nvPr/>
              </p:nvSpPr>
              <p:spPr>
                <a:xfrm>
                  <a:off x="6379446" y="2801329"/>
                  <a:ext cx="75878" cy="70461"/>
                </a:xfrm>
                <a:custGeom>
                  <a:avLst/>
                  <a:gdLst>
                    <a:gd name="connsiteX0" fmla="*/ 58736 w 75878"/>
                    <a:gd name="connsiteY0" fmla="*/ 6884 h 70461"/>
                    <a:gd name="connsiteX1" fmla="*/ 45777 w 75878"/>
                    <a:gd name="connsiteY1" fmla="*/ 0 h 70461"/>
                    <a:gd name="connsiteX2" fmla="*/ 35654 w 75878"/>
                    <a:gd name="connsiteY2" fmla="*/ 2025 h 70461"/>
                    <a:gd name="connsiteX3" fmla="*/ 18 w 75878"/>
                    <a:gd name="connsiteY3" fmla="*/ 42115 h 70461"/>
                    <a:gd name="connsiteX4" fmla="*/ 39703 w 75878"/>
                    <a:gd name="connsiteY4" fmla="*/ 70461 h 70461"/>
                    <a:gd name="connsiteX5" fmla="*/ 39703 w 75878"/>
                    <a:gd name="connsiteY5" fmla="*/ 70461 h 70461"/>
                    <a:gd name="connsiteX6" fmla="*/ 44967 w 75878"/>
                    <a:gd name="connsiteY6" fmla="*/ 70461 h 70461"/>
                    <a:gd name="connsiteX7" fmla="*/ 69264 w 75878"/>
                    <a:gd name="connsiteY7" fmla="*/ 60337 h 70461"/>
                    <a:gd name="connsiteX8" fmla="*/ 75339 w 75878"/>
                    <a:gd name="connsiteY8" fmla="*/ 35231 h 70461"/>
                    <a:gd name="connsiteX9" fmla="*/ 59141 w 75878"/>
                    <a:gd name="connsiteY9" fmla="*/ 6479 h 70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5878" h="70461">
                      <a:moveTo>
                        <a:pt x="58736" y="6884"/>
                      </a:moveTo>
                      <a:cubicBezTo>
                        <a:pt x="53876" y="2430"/>
                        <a:pt x="49827" y="405"/>
                        <a:pt x="45777" y="0"/>
                      </a:cubicBezTo>
                      <a:cubicBezTo>
                        <a:pt x="42538" y="0"/>
                        <a:pt x="39298" y="0"/>
                        <a:pt x="35654" y="2025"/>
                      </a:cubicBezTo>
                      <a:cubicBezTo>
                        <a:pt x="17836" y="3240"/>
                        <a:pt x="18" y="27941"/>
                        <a:pt x="18" y="42115"/>
                      </a:cubicBezTo>
                      <a:cubicBezTo>
                        <a:pt x="-792" y="61552"/>
                        <a:pt x="25935" y="69246"/>
                        <a:pt x="39703" y="70461"/>
                      </a:cubicBezTo>
                      <a:lnTo>
                        <a:pt x="39703" y="70461"/>
                      </a:lnTo>
                      <a:cubicBezTo>
                        <a:pt x="39703" y="70461"/>
                        <a:pt x="43348" y="70461"/>
                        <a:pt x="44967" y="70461"/>
                      </a:cubicBezTo>
                      <a:cubicBezTo>
                        <a:pt x="55091" y="70461"/>
                        <a:pt x="63595" y="66817"/>
                        <a:pt x="69264" y="60337"/>
                      </a:cubicBezTo>
                      <a:cubicBezTo>
                        <a:pt x="74934" y="53858"/>
                        <a:pt x="76958" y="44949"/>
                        <a:pt x="75339" y="35231"/>
                      </a:cubicBezTo>
                      <a:cubicBezTo>
                        <a:pt x="73719" y="24702"/>
                        <a:pt x="67644" y="14173"/>
                        <a:pt x="59141" y="6479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16" name="شكل حر: شكل 3415">
                  <a:extLst>
                    <a:ext uri="{FF2B5EF4-FFF2-40B4-BE49-F238E27FC236}">
                      <a16:creationId xmlns:a16="http://schemas.microsoft.com/office/drawing/2014/main" id="{42F151E3-D906-840B-5C93-203F55B3F63A}"/>
                    </a:ext>
                  </a:extLst>
                </p:cNvPr>
                <p:cNvSpPr/>
                <p:nvPr/>
              </p:nvSpPr>
              <p:spPr>
                <a:xfrm>
                  <a:off x="6263243" y="2632977"/>
                  <a:ext cx="109948" cy="100405"/>
                </a:xfrm>
                <a:custGeom>
                  <a:avLst/>
                  <a:gdLst>
                    <a:gd name="connsiteX0" fmla="*/ 105287 w 109948"/>
                    <a:gd name="connsiteY0" fmla="*/ 22166 h 100405"/>
                    <a:gd name="connsiteX1" fmla="*/ 93543 w 109948"/>
                    <a:gd name="connsiteY1" fmla="*/ 3944 h 100405"/>
                    <a:gd name="connsiteX2" fmla="*/ 78560 w 109948"/>
                    <a:gd name="connsiteY2" fmla="*/ 704 h 100405"/>
                    <a:gd name="connsiteX3" fmla="*/ 76940 w 109948"/>
                    <a:gd name="connsiteY3" fmla="*/ 704 h 100405"/>
                    <a:gd name="connsiteX4" fmla="*/ 44949 w 109948"/>
                    <a:gd name="connsiteY4" fmla="*/ 49298 h 100405"/>
                    <a:gd name="connsiteX5" fmla="*/ 44949 w 109948"/>
                    <a:gd name="connsiteY5" fmla="*/ 51728 h 100405"/>
                    <a:gd name="connsiteX6" fmla="*/ 36445 w 109948"/>
                    <a:gd name="connsiteY6" fmla="*/ 34315 h 100405"/>
                    <a:gd name="connsiteX7" fmla="*/ 32396 w 109948"/>
                    <a:gd name="connsiteY7" fmla="*/ 31075 h 100405"/>
                    <a:gd name="connsiteX8" fmla="*/ 21057 w 109948"/>
                    <a:gd name="connsiteY8" fmla="*/ 47678 h 100405"/>
                    <a:gd name="connsiteX9" fmla="*/ 3240 w 109948"/>
                    <a:gd name="connsiteY9" fmla="*/ 84933 h 100405"/>
                    <a:gd name="connsiteX10" fmla="*/ 2430 w 109948"/>
                    <a:gd name="connsiteY10" fmla="*/ 86958 h 100405"/>
                    <a:gd name="connsiteX11" fmla="*/ 1215 w 109948"/>
                    <a:gd name="connsiteY11" fmla="*/ 89793 h 100405"/>
                    <a:gd name="connsiteX12" fmla="*/ 1215 w 109948"/>
                    <a:gd name="connsiteY12" fmla="*/ 90198 h 100405"/>
                    <a:gd name="connsiteX13" fmla="*/ 0 w 109948"/>
                    <a:gd name="connsiteY13" fmla="*/ 93032 h 100405"/>
                    <a:gd name="connsiteX14" fmla="*/ 10124 w 109948"/>
                    <a:gd name="connsiteY14" fmla="*/ 100321 h 100405"/>
                    <a:gd name="connsiteX15" fmla="*/ 10124 w 109948"/>
                    <a:gd name="connsiteY15" fmla="*/ 100321 h 100405"/>
                    <a:gd name="connsiteX16" fmla="*/ 38875 w 109948"/>
                    <a:gd name="connsiteY16" fmla="*/ 76834 h 100405"/>
                    <a:gd name="connsiteX17" fmla="*/ 40090 w 109948"/>
                    <a:gd name="connsiteY17" fmla="*/ 75215 h 100405"/>
                    <a:gd name="connsiteX18" fmla="*/ 45354 w 109948"/>
                    <a:gd name="connsiteY18" fmla="*/ 55372 h 100405"/>
                    <a:gd name="connsiteX19" fmla="*/ 51429 w 109948"/>
                    <a:gd name="connsiteY19" fmla="*/ 67925 h 100405"/>
                    <a:gd name="connsiteX20" fmla="*/ 78155 w 109948"/>
                    <a:gd name="connsiteY20" fmla="*/ 82504 h 100405"/>
                    <a:gd name="connsiteX21" fmla="*/ 86254 w 109948"/>
                    <a:gd name="connsiteY21" fmla="*/ 82504 h 100405"/>
                    <a:gd name="connsiteX22" fmla="*/ 87469 w 109948"/>
                    <a:gd name="connsiteY22" fmla="*/ 82504 h 100405"/>
                    <a:gd name="connsiteX23" fmla="*/ 91923 w 109948"/>
                    <a:gd name="connsiteY23" fmla="*/ 81289 h 100405"/>
                    <a:gd name="connsiteX24" fmla="*/ 104882 w 109948"/>
                    <a:gd name="connsiteY24" fmla="*/ 22571 h 100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9948" h="100405">
                      <a:moveTo>
                        <a:pt x="105287" y="22166"/>
                      </a:moveTo>
                      <a:cubicBezTo>
                        <a:pt x="103262" y="16497"/>
                        <a:pt x="100022" y="8398"/>
                        <a:pt x="93543" y="3944"/>
                      </a:cubicBezTo>
                      <a:cubicBezTo>
                        <a:pt x="88279" y="299"/>
                        <a:pt x="83824" y="-916"/>
                        <a:pt x="78560" y="704"/>
                      </a:cubicBezTo>
                      <a:cubicBezTo>
                        <a:pt x="78155" y="704"/>
                        <a:pt x="77345" y="704"/>
                        <a:pt x="76940" y="704"/>
                      </a:cubicBezTo>
                      <a:cubicBezTo>
                        <a:pt x="60337" y="-916"/>
                        <a:pt x="45354" y="42414"/>
                        <a:pt x="44949" y="49298"/>
                      </a:cubicBezTo>
                      <a:cubicBezTo>
                        <a:pt x="44949" y="50108"/>
                        <a:pt x="44949" y="50918"/>
                        <a:pt x="44949" y="51728"/>
                      </a:cubicBezTo>
                      <a:cubicBezTo>
                        <a:pt x="43734" y="45248"/>
                        <a:pt x="40900" y="39174"/>
                        <a:pt x="36445" y="34315"/>
                      </a:cubicBezTo>
                      <a:cubicBezTo>
                        <a:pt x="35635" y="33100"/>
                        <a:pt x="34016" y="32290"/>
                        <a:pt x="32396" y="31075"/>
                      </a:cubicBezTo>
                      <a:cubicBezTo>
                        <a:pt x="28751" y="36744"/>
                        <a:pt x="24702" y="42009"/>
                        <a:pt x="21057" y="47678"/>
                      </a:cubicBezTo>
                      <a:cubicBezTo>
                        <a:pt x="13363" y="59017"/>
                        <a:pt x="8099" y="71975"/>
                        <a:pt x="3240" y="84933"/>
                      </a:cubicBezTo>
                      <a:cubicBezTo>
                        <a:pt x="3240" y="85743"/>
                        <a:pt x="3240" y="86148"/>
                        <a:pt x="2430" y="86958"/>
                      </a:cubicBezTo>
                      <a:lnTo>
                        <a:pt x="1215" y="89793"/>
                      </a:lnTo>
                      <a:cubicBezTo>
                        <a:pt x="1215" y="89793"/>
                        <a:pt x="1215" y="89793"/>
                        <a:pt x="1215" y="90198"/>
                      </a:cubicBezTo>
                      <a:cubicBezTo>
                        <a:pt x="1215" y="91007"/>
                        <a:pt x="405" y="92222"/>
                        <a:pt x="0" y="93032"/>
                      </a:cubicBezTo>
                      <a:cubicBezTo>
                        <a:pt x="2835" y="98297"/>
                        <a:pt x="6884" y="99916"/>
                        <a:pt x="10124" y="100321"/>
                      </a:cubicBezTo>
                      <a:lnTo>
                        <a:pt x="10124" y="100321"/>
                      </a:lnTo>
                      <a:cubicBezTo>
                        <a:pt x="20652" y="101536"/>
                        <a:pt x="32801" y="89388"/>
                        <a:pt x="38875" y="76834"/>
                      </a:cubicBezTo>
                      <a:cubicBezTo>
                        <a:pt x="38875" y="76429"/>
                        <a:pt x="39685" y="76024"/>
                        <a:pt x="40090" y="75215"/>
                      </a:cubicBezTo>
                      <a:cubicBezTo>
                        <a:pt x="44139" y="69140"/>
                        <a:pt x="45759" y="62256"/>
                        <a:pt x="45354" y="55372"/>
                      </a:cubicBezTo>
                      <a:cubicBezTo>
                        <a:pt x="46164" y="59826"/>
                        <a:pt x="48189" y="63876"/>
                        <a:pt x="51429" y="67925"/>
                      </a:cubicBezTo>
                      <a:cubicBezTo>
                        <a:pt x="57908" y="76024"/>
                        <a:pt x="68436" y="81694"/>
                        <a:pt x="78155" y="82504"/>
                      </a:cubicBezTo>
                      <a:cubicBezTo>
                        <a:pt x="80990" y="82504"/>
                        <a:pt x="83419" y="82504"/>
                        <a:pt x="86254" y="82504"/>
                      </a:cubicBezTo>
                      <a:cubicBezTo>
                        <a:pt x="86254" y="82504"/>
                        <a:pt x="87064" y="82504"/>
                        <a:pt x="87469" y="82504"/>
                      </a:cubicBezTo>
                      <a:cubicBezTo>
                        <a:pt x="89089" y="82504"/>
                        <a:pt x="90709" y="82504"/>
                        <a:pt x="91923" y="81289"/>
                      </a:cubicBezTo>
                      <a:cubicBezTo>
                        <a:pt x="115006" y="65496"/>
                        <a:pt x="111766" y="42414"/>
                        <a:pt x="104882" y="22571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17" name="شكل حر: شكل 3416">
                  <a:extLst>
                    <a:ext uri="{FF2B5EF4-FFF2-40B4-BE49-F238E27FC236}">
                      <a16:creationId xmlns:a16="http://schemas.microsoft.com/office/drawing/2014/main" id="{9E2A587D-FD65-658B-4BD9-CA47B61CE4A8}"/>
                    </a:ext>
                  </a:extLst>
                </p:cNvPr>
                <p:cNvSpPr/>
                <p:nvPr/>
              </p:nvSpPr>
              <p:spPr>
                <a:xfrm>
                  <a:off x="6246684" y="2781892"/>
                  <a:ext cx="31704" cy="70866"/>
                </a:xfrm>
                <a:custGeom>
                  <a:avLst/>
                  <a:gdLst>
                    <a:gd name="connsiteX0" fmla="*/ 24254 w 31704"/>
                    <a:gd name="connsiteY0" fmla="*/ 14578 h 70866"/>
                    <a:gd name="connsiteX1" fmla="*/ 24254 w 31704"/>
                    <a:gd name="connsiteY1" fmla="*/ 13363 h 70866"/>
                    <a:gd name="connsiteX2" fmla="*/ 10081 w 31704"/>
                    <a:gd name="connsiteY2" fmla="*/ 0 h 70866"/>
                    <a:gd name="connsiteX3" fmla="*/ 4411 w 31704"/>
                    <a:gd name="connsiteY3" fmla="*/ 1620 h 70866"/>
                    <a:gd name="connsiteX4" fmla="*/ 1172 w 31704"/>
                    <a:gd name="connsiteY4" fmla="*/ 3645 h 70866"/>
                    <a:gd name="connsiteX5" fmla="*/ 767 w 31704"/>
                    <a:gd name="connsiteY5" fmla="*/ 42115 h 70866"/>
                    <a:gd name="connsiteX6" fmla="*/ 767 w 31704"/>
                    <a:gd name="connsiteY6" fmla="*/ 70461 h 70866"/>
                    <a:gd name="connsiteX7" fmla="*/ 3601 w 31704"/>
                    <a:gd name="connsiteY7" fmla="*/ 70866 h 70866"/>
                    <a:gd name="connsiteX8" fmla="*/ 5626 w 31704"/>
                    <a:gd name="connsiteY8" fmla="*/ 70866 h 70866"/>
                    <a:gd name="connsiteX9" fmla="*/ 25874 w 31704"/>
                    <a:gd name="connsiteY9" fmla="*/ 57098 h 70866"/>
                    <a:gd name="connsiteX10" fmla="*/ 30328 w 31704"/>
                    <a:gd name="connsiteY10" fmla="*/ 52238 h 70866"/>
                    <a:gd name="connsiteX11" fmla="*/ 23444 w 31704"/>
                    <a:gd name="connsiteY11" fmla="*/ 13768 h 70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1704" h="70866">
                      <a:moveTo>
                        <a:pt x="24254" y="14578"/>
                      </a:moveTo>
                      <a:lnTo>
                        <a:pt x="24254" y="13363"/>
                      </a:lnTo>
                      <a:cubicBezTo>
                        <a:pt x="21824" y="8504"/>
                        <a:pt x="16560" y="810"/>
                        <a:pt x="10081" y="0"/>
                      </a:cubicBezTo>
                      <a:cubicBezTo>
                        <a:pt x="8056" y="0"/>
                        <a:pt x="6031" y="0"/>
                        <a:pt x="4411" y="1620"/>
                      </a:cubicBezTo>
                      <a:cubicBezTo>
                        <a:pt x="3196" y="2025"/>
                        <a:pt x="2386" y="2835"/>
                        <a:pt x="1172" y="3645"/>
                      </a:cubicBezTo>
                      <a:cubicBezTo>
                        <a:pt x="362" y="16603"/>
                        <a:pt x="1172" y="29561"/>
                        <a:pt x="767" y="42115"/>
                      </a:cubicBezTo>
                      <a:cubicBezTo>
                        <a:pt x="-43" y="51833"/>
                        <a:pt x="-448" y="61147"/>
                        <a:pt x="767" y="70461"/>
                      </a:cubicBezTo>
                      <a:cubicBezTo>
                        <a:pt x="1577" y="70461"/>
                        <a:pt x="2386" y="70866"/>
                        <a:pt x="3601" y="70866"/>
                      </a:cubicBezTo>
                      <a:lnTo>
                        <a:pt x="5626" y="70866"/>
                      </a:lnTo>
                      <a:cubicBezTo>
                        <a:pt x="14130" y="70866"/>
                        <a:pt x="21824" y="63577"/>
                        <a:pt x="25874" y="57098"/>
                      </a:cubicBezTo>
                      <a:cubicBezTo>
                        <a:pt x="27898" y="55883"/>
                        <a:pt x="29518" y="54263"/>
                        <a:pt x="30328" y="52238"/>
                      </a:cubicBezTo>
                      <a:cubicBezTo>
                        <a:pt x="34377" y="43329"/>
                        <a:pt x="28708" y="27132"/>
                        <a:pt x="23444" y="13768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18" name="شكل حر: شكل 3417">
                  <a:extLst>
                    <a:ext uri="{FF2B5EF4-FFF2-40B4-BE49-F238E27FC236}">
                      <a16:creationId xmlns:a16="http://schemas.microsoft.com/office/drawing/2014/main" id="{89B6B5D5-93B3-5996-D4AB-A5F8ADD2C745}"/>
                    </a:ext>
                  </a:extLst>
                </p:cNvPr>
                <p:cNvSpPr/>
                <p:nvPr/>
              </p:nvSpPr>
              <p:spPr>
                <a:xfrm>
                  <a:off x="6566930" y="2584682"/>
                  <a:ext cx="76178" cy="78155"/>
                </a:xfrm>
                <a:custGeom>
                  <a:avLst/>
                  <a:gdLst>
                    <a:gd name="connsiteX0" fmla="*/ 28372 w 76178"/>
                    <a:gd name="connsiteY0" fmla="*/ 4859 h 78155"/>
                    <a:gd name="connsiteX1" fmla="*/ 7314 w 76178"/>
                    <a:gd name="connsiteY1" fmla="*/ 23487 h 78155"/>
                    <a:gd name="connsiteX2" fmla="*/ 1240 w 76178"/>
                    <a:gd name="connsiteY2" fmla="*/ 58718 h 78155"/>
                    <a:gd name="connsiteX3" fmla="*/ 29587 w 76178"/>
                    <a:gd name="connsiteY3" fmla="*/ 78155 h 78155"/>
                    <a:gd name="connsiteX4" fmla="*/ 34041 w 76178"/>
                    <a:gd name="connsiteY4" fmla="*/ 78155 h 78155"/>
                    <a:gd name="connsiteX5" fmla="*/ 69272 w 76178"/>
                    <a:gd name="connsiteY5" fmla="*/ 66007 h 78155"/>
                    <a:gd name="connsiteX6" fmla="*/ 68462 w 76178"/>
                    <a:gd name="connsiteY6" fmla="*/ 21462 h 78155"/>
                    <a:gd name="connsiteX7" fmla="*/ 40520 w 76178"/>
                    <a:gd name="connsiteY7" fmla="*/ 0 h 78155"/>
                    <a:gd name="connsiteX8" fmla="*/ 28777 w 76178"/>
                    <a:gd name="connsiteY8" fmla="*/ 4050 h 78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178" h="78155">
                      <a:moveTo>
                        <a:pt x="28372" y="4859"/>
                      </a:moveTo>
                      <a:cubicBezTo>
                        <a:pt x="21083" y="7289"/>
                        <a:pt x="14199" y="13768"/>
                        <a:pt x="7314" y="23487"/>
                      </a:cubicBezTo>
                      <a:cubicBezTo>
                        <a:pt x="430" y="33611"/>
                        <a:pt x="-1594" y="45759"/>
                        <a:pt x="1240" y="58718"/>
                      </a:cubicBezTo>
                      <a:cubicBezTo>
                        <a:pt x="4075" y="71271"/>
                        <a:pt x="17843" y="77345"/>
                        <a:pt x="29587" y="78155"/>
                      </a:cubicBezTo>
                      <a:cubicBezTo>
                        <a:pt x="31206" y="78155"/>
                        <a:pt x="32421" y="78155"/>
                        <a:pt x="34041" y="78155"/>
                      </a:cubicBezTo>
                      <a:cubicBezTo>
                        <a:pt x="38496" y="78155"/>
                        <a:pt x="60768" y="77345"/>
                        <a:pt x="69272" y="66007"/>
                      </a:cubicBezTo>
                      <a:cubicBezTo>
                        <a:pt x="81015" y="55883"/>
                        <a:pt x="75751" y="34016"/>
                        <a:pt x="68462" y="21462"/>
                      </a:cubicBezTo>
                      <a:cubicBezTo>
                        <a:pt x="63602" y="13363"/>
                        <a:pt x="51859" y="1215"/>
                        <a:pt x="40520" y="0"/>
                      </a:cubicBezTo>
                      <a:cubicBezTo>
                        <a:pt x="36066" y="0"/>
                        <a:pt x="32016" y="810"/>
                        <a:pt x="28777" y="4050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19" name="شكل حر: شكل 3418">
                  <a:extLst>
                    <a:ext uri="{FF2B5EF4-FFF2-40B4-BE49-F238E27FC236}">
                      <a16:creationId xmlns:a16="http://schemas.microsoft.com/office/drawing/2014/main" id="{82E82DAF-1CC5-C3EA-8BAB-A6FB9CE20EE7}"/>
                    </a:ext>
                  </a:extLst>
                </p:cNvPr>
                <p:cNvSpPr/>
                <p:nvPr/>
              </p:nvSpPr>
              <p:spPr>
                <a:xfrm>
                  <a:off x="6366814" y="2732437"/>
                  <a:ext cx="44640" cy="50264"/>
                </a:xfrm>
                <a:custGeom>
                  <a:avLst/>
                  <a:gdLst>
                    <a:gd name="connsiteX0" fmla="*/ 40996 w 44640"/>
                    <a:gd name="connsiteY0" fmla="*/ 39736 h 50264"/>
                    <a:gd name="connsiteX1" fmla="*/ 40996 w 44640"/>
                    <a:gd name="connsiteY1" fmla="*/ 11794 h 50264"/>
                    <a:gd name="connsiteX2" fmla="*/ 26418 w 44640"/>
                    <a:gd name="connsiteY2" fmla="*/ 51 h 50264"/>
                    <a:gd name="connsiteX3" fmla="*/ 14675 w 44640"/>
                    <a:gd name="connsiteY3" fmla="*/ 6125 h 50264"/>
                    <a:gd name="connsiteX4" fmla="*/ 14675 w 44640"/>
                    <a:gd name="connsiteY4" fmla="*/ 6125 h 50264"/>
                    <a:gd name="connsiteX5" fmla="*/ 10220 w 44640"/>
                    <a:gd name="connsiteY5" fmla="*/ 10174 h 50264"/>
                    <a:gd name="connsiteX6" fmla="*/ 96 w 44640"/>
                    <a:gd name="connsiteY6" fmla="*/ 30827 h 50264"/>
                    <a:gd name="connsiteX7" fmla="*/ 7386 w 44640"/>
                    <a:gd name="connsiteY7" fmla="*/ 47430 h 50264"/>
                    <a:gd name="connsiteX8" fmla="*/ 15890 w 44640"/>
                    <a:gd name="connsiteY8" fmla="*/ 50264 h 50264"/>
                    <a:gd name="connsiteX9" fmla="*/ 30063 w 44640"/>
                    <a:gd name="connsiteY9" fmla="*/ 47835 h 50264"/>
                    <a:gd name="connsiteX10" fmla="*/ 41401 w 44640"/>
                    <a:gd name="connsiteY10" fmla="*/ 39331 h 50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4640" h="50264">
                      <a:moveTo>
                        <a:pt x="40996" y="39736"/>
                      </a:moveTo>
                      <a:cubicBezTo>
                        <a:pt x="45856" y="32042"/>
                        <a:pt x="45856" y="21918"/>
                        <a:pt x="40996" y="11794"/>
                      </a:cubicBezTo>
                      <a:cubicBezTo>
                        <a:pt x="37757" y="5315"/>
                        <a:pt x="32087" y="861"/>
                        <a:pt x="26418" y="51"/>
                      </a:cubicBezTo>
                      <a:cubicBezTo>
                        <a:pt x="21964" y="-354"/>
                        <a:pt x="17914" y="1670"/>
                        <a:pt x="14675" y="6125"/>
                      </a:cubicBezTo>
                      <a:cubicBezTo>
                        <a:pt x="14675" y="6125"/>
                        <a:pt x="14675" y="6125"/>
                        <a:pt x="14675" y="6125"/>
                      </a:cubicBezTo>
                      <a:cubicBezTo>
                        <a:pt x="13055" y="7340"/>
                        <a:pt x="11435" y="8960"/>
                        <a:pt x="10220" y="10174"/>
                      </a:cubicBezTo>
                      <a:cubicBezTo>
                        <a:pt x="4956" y="15034"/>
                        <a:pt x="501" y="23538"/>
                        <a:pt x="96" y="30827"/>
                      </a:cubicBezTo>
                      <a:cubicBezTo>
                        <a:pt x="-713" y="40141"/>
                        <a:pt x="3741" y="45000"/>
                        <a:pt x="7386" y="47430"/>
                      </a:cubicBezTo>
                      <a:cubicBezTo>
                        <a:pt x="9815" y="49049"/>
                        <a:pt x="12650" y="49859"/>
                        <a:pt x="15890" y="50264"/>
                      </a:cubicBezTo>
                      <a:cubicBezTo>
                        <a:pt x="20749" y="50264"/>
                        <a:pt x="25608" y="49859"/>
                        <a:pt x="30063" y="47835"/>
                      </a:cubicBezTo>
                      <a:cubicBezTo>
                        <a:pt x="34517" y="47025"/>
                        <a:pt x="38567" y="43785"/>
                        <a:pt x="41401" y="39331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20" name="شكل حر: شكل 3419">
                  <a:extLst>
                    <a:ext uri="{FF2B5EF4-FFF2-40B4-BE49-F238E27FC236}">
                      <a16:creationId xmlns:a16="http://schemas.microsoft.com/office/drawing/2014/main" id="{5A2A01EF-AFAB-07A3-6D3B-168615BCAF8D}"/>
                    </a:ext>
                  </a:extLst>
                </p:cNvPr>
                <p:cNvSpPr/>
                <p:nvPr/>
              </p:nvSpPr>
              <p:spPr>
                <a:xfrm>
                  <a:off x="6428463" y="2563492"/>
                  <a:ext cx="67263" cy="62254"/>
                </a:xfrm>
                <a:custGeom>
                  <a:avLst/>
                  <a:gdLst>
                    <a:gd name="connsiteX0" fmla="*/ 58718 w 67263"/>
                    <a:gd name="connsiteY0" fmla="*/ 6611 h 62254"/>
                    <a:gd name="connsiteX1" fmla="*/ 44139 w 67263"/>
                    <a:gd name="connsiteY1" fmla="*/ 132 h 62254"/>
                    <a:gd name="connsiteX2" fmla="*/ 11339 w 67263"/>
                    <a:gd name="connsiteY2" fmla="*/ 17140 h 62254"/>
                    <a:gd name="connsiteX3" fmla="*/ 11339 w 67263"/>
                    <a:gd name="connsiteY3" fmla="*/ 18355 h 62254"/>
                    <a:gd name="connsiteX4" fmla="*/ 0 w 67263"/>
                    <a:gd name="connsiteY4" fmla="*/ 45486 h 62254"/>
                    <a:gd name="connsiteX5" fmla="*/ 15793 w 67263"/>
                    <a:gd name="connsiteY5" fmla="*/ 62089 h 62254"/>
                    <a:gd name="connsiteX6" fmla="*/ 51834 w 67263"/>
                    <a:gd name="connsiteY6" fmla="*/ 51560 h 62254"/>
                    <a:gd name="connsiteX7" fmla="*/ 66817 w 67263"/>
                    <a:gd name="connsiteY7" fmla="*/ 30098 h 62254"/>
                    <a:gd name="connsiteX8" fmla="*/ 59123 w 67263"/>
                    <a:gd name="connsiteY8" fmla="*/ 6206 h 62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7263" h="62254">
                      <a:moveTo>
                        <a:pt x="58718" y="6611"/>
                      </a:moveTo>
                      <a:cubicBezTo>
                        <a:pt x="55073" y="2967"/>
                        <a:pt x="49809" y="942"/>
                        <a:pt x="44139" y="132"/>
                      </a:cubicBezTo>
                      <a:cubicBezTo>
                        <a:pt x="30776" y="-1083"/>
                        <a:pt x="16198" y="6206"/>
                        <a:pt x="11339" y="17140"/>
                      </a:cubicBezTo>
                      <a:cubicBezTo>
                        <a:pt x="11339" y="17545"/>
                        <a:pt x="11339" y="17950"/>
                        <a:pt x="11339" y="18355"/>
                      </a:cubicBezTo>
                      <a:cubicBezTo>
                        <a:pt x="6479" y="24834"/>
                        <a:pt x="0" y="35363"/>
                        <a:pt x="0" y="45486"/>
                      </a:cubicBezTo>
                      <a:cubicBezTo>
                        <a:pt x="0" y="55205"/>
                        <a:pt x="6074" y="60874"/>
                        <a:pt x="15793" y="62089"/>
                      </a:cubicBezTo>
                      <a:cubicBezTo>
                        <a:pt x="27132" y="63304"/>
                        <a:pt x="42520" y="57635"/>
                        <a:pt x="51834" y="51560"/>
                      </a:cubicBezTo>
                      <a:cubicBezTo>
                        <a:pt x="59528" y="47511"/>
                        <a:pt x="65602" y="39412"/>
                        <a:pt x="66817" y="30098"/>
                      </a:cubicBezTo>
                      <a:cubicBezTo>
                        <a:pt x="68436" y="20784"/>
                        <a:pt x="65602" y="11875"/>
                        <a:pt x="59123" y="6206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21" name="شكل حر: شكل 3420">
                  <a:extLst>
                    <a:ext uri="{FF2B5EF4-FFF2-40B4-BE49-F238E27FC236}">
                      <a16:creationId xmlns:a16="http://schemas.microsoft.com/office/drawing/2014/main" id="{EFD399A3-268A-055B-8A9B-9DE71F988F9C}"/>
                    </a:ext>
                  </a:extLst>
                </p:cNvPr>
                <p:cNvSpPr/>
                <p:nvPr/>
              </p:nvSpPr>
              <p:spPr>
                <a:xfrm>
                  <a:off x="6414864" y="2645019"/>
                  <a:ext cx="44551" cy="50695"/>
                </a:xfrm>
                <a:custGeom>
                  <a:avLst/>
                  <a:gdLst>
                    <a:gd name="connsiteX0" fmla="*/ 16433 w 44551"/>
                    <a:gd name="connsiteY0" fmla="*/ 50619 h 50695"/>
                    <a:gd name="connsiteX1" fmla="*/ 30202 w 44551"/>
                    <a:gd name="connsiteY1" fmla="*/ 47379 h 50695"/>
                    <a:gd name="connsiteX2" fmla="*/ 41945 w 44551"/>
                    <a:gd name="connsiteY2" fmla="*/ 14578 h 50695"/>
                    <a:gd name="connsiteX3" fmla="*/ 23722 w 44551"/>
                    <a:gd name="connsiteY3" fmla="*/ 0 h 50695"/>
                    <a:gd name="connsiteX4" fmla="*/ 18863 w 44551"/>
                    <a:gd name="connsiteY4" fmla="*/ 405 h 50695"/>
                    <a:gd name="connsiteX5" fmla="*/ 16433 w 44551"/>
                    <a:gd name="connsiteY5" fmla="*/ 1215 h 50695"/>
                    <a:gd name="connsiteX6" fmla="*/ 235 w 44551"/>
                    <a:gd name="connsiteY6" fmla="*/ 35635 h 50695"/>
                    <a:gd name="connsiteX7" fmla="*/ 16433 w 44551"/>
                    <a:gd name="connsiteY7" fmla="*/ 50619 h 50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551" h="50695">
                      <a:moveTo>
                        <a:pt x="16433" y="50619"/>
                      </a:moveTo>
                      <a:cubicBezTo>
                        <a:pt x="21293" y="51023"/>
                        <a:pt x="26152" y="49809"/>
                        <a:pt x="30202" y="47379"/>
                      </a:cubicBezTo>
                      <a:cubicBezTo>
                        <a:pt x="39920" y="41305"/>
                        <a:pt x="49234" y="26727"/>
                        <a:pt x="41945" y="14578"/>
                      </a:cubicBezTo>
                      <a:cubicBezTo>
                        <a:pt x="39920" y="11339"/>
                        <a:pt x="33036" y="1215"/>
                        <a:pt x="23722" y="0"/>
                      </a:cubicBezTo>
                      <a:cubicBezTo>
                        <a:pt x="22103" y="0"/>
                        <a:pt x="20483" y="0"/>
                        <a:pt x="18863" y="405"/>
                      </a:cubicBezTo>
                      <a:cubicBezTo>
                        <a:pt x="18053" y="405"/>
                        <a:pt x="17243" y="405"/>
                        <a:pt x="16433" y="1215"/>
                      </a:cubicBezTo>
                      <a:cubicBezTo>
                        <a:pt x="5500" y="8504"/>
                        <a:pt x="-1384" y="23082"/>
                        <a:pt x="235" y="35635"/>
                      </a:cubicBezTo>
                      <a:cubicBezTo>
                        <a:pt x="1450" y="44139"/>
                        <a:pt x="7525" y="49809"/>
                        <a:pt x="16433" y="50619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22" name="شكل حر: شكل 3421">
                  <a:extLst>
                    <a:ext uri="{FF2B5EF4-FFF2-40B4-BE49-F238E27FC236}">
                      <a16:creationId xmlns:a16="http://schemas.microsoft.com/office/drawing/2014/main" id="{15CF79D6-039F-4039-F164-9BEF9D099665}"/>
                    </a:ext>
                  </a:extLst>
                </p:cNvPr>
                <p:cNvSpPr/>
                <p:nvPr/>
              </p:nvSpPr>
              <p:spPr>
                <a:xfrm>
                  <a:off x="6296901" y="2739777"/>
                  <a:ext cx="37015" cy="36600"/>
                </a:xfrm>
                <a:custGeom>
                  <a:avLst/>
                  <a:gdLst>
                    <a:gd name="connsiteX0" fmla="*/ 21416 w 37015"/>
                    <a:gd name="connsiteY0" fmla="*/ 405 h 36600"/>
                    <a:gd name="connsiteX1" fmla="*/ 10887 w 37015"/>
                    <a:gd name="connsiteY1" fmla="*/ 4454 h 36600"/>
                    <a:gd name="connsiteX2" fmla="*/ 1168 w 37015"/>
                    <a:gd name="connsiteY2" fmla="*/ 16603 h 36600"/>
                    <a:gd name="connsiteX3" fmla="*/ 1573 w 37015"/>
                    <a:gd name="connsiteY3" fmla="*/ 29966 h 36600"/>
                    <a:gd name="connsiteX4" fmla="*/ 12102 w 37015"/>
                    <a:gd name="connsiteY4" fmla="*/ 36445 h 36600"/>
                    <a:gd name="connsiteX5" fmla="*/ 14127 w 37015"/>
                    <a:gd name="connsiteY5" fmla="*/ 36445 h 36600"/>
                    <a:gd name="connsiteX6" fmla="*/ 14127 w 37015"/>
                    <a:gd name="connsiteY6" fmla="*/ 36445 h 36600"/>
                    <a:gd name="connsiteX7" fmla="*/ 30730 w 37015"/>
                    <a:gd name="connsiteY7" fmla="*/ 30776 h 36600"/>
                    <a:gd name="connsiteX8" fmla="*/ 36399 w 37015"/>
                    <a:gd name="connsiteY8" fmla="*/ 12553 h 36600"/>
                    <a:gd name="connsiteX9" fmla="*/ 21821 w 37015"/>
                    <a:gd name="connsiteY9" fmla="*/ 0 h 36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015" h="36600">
                      <a:moveTo>
                        <a:pt x="21416" y="405"/>
                      </a:moveTo>
                      <a:cubicBezTo>
                        <a:pt x="17366" y="-405"/>
                        <a:pt x="13317" y="2025"/>
                        <a:pt x="10887" y="4454"/>
                      </a:cubicBezTo>
                      <a:cubicBezTo>
                        <a:pt x="6433" y="7289"/>
                        <a:pt x="3193" y="11339"/>
                        <a:pt x="1168" y="16603"/>
                      </a:cubicBezTo>
                      <a:cubicBezTo>
                        <a:pt x="-451" y="21462"/>
                        <a:pt x="-451" y="26322"/>
                        <a:pt x="1573" y="29966"/>
                      </a:cubicBezTo>
                      <a:cubicBezTo>
                        <a:pt x="2788" y="32396"/>
                        <a:pt x="6028" y="35636"/>
                        <a:pt x="12102" y="36445"/>
                      </a:cubicBezTo>
                      <a:cubicBezTo>
                        <a:pt x="12912" y="36445"/>
                        <a:pt x="13317" y="36445"/>
                        <a:pt x="14127" y="36445"/>
                      </a:cubicBezTo>
                      <a:lnTo>
                        <a:pt x="14127" y="36445"/>
                      </a:lnTo>
                      <a:cubicBezTo>
                        <a:pt x="20201" y="37255"/>
                        <a:pt x="26275" y="34826"/>
                        <a:pt x="30730" y="30776"/>
                      </a:cubicBezTo>
                      <a:cubicBezTo>
                        <a:pt x="35184" y="26727"/>
                        <a:pt x="38424" y="18628"/>
                        <a:pt x="36399" y="12553"/>
                      </a:cubicBezTo>
                      <a:cubicBezTo>
                        <a:pt x="34374" y="6074"/>
                        <a:pt x="28705" y="1215"/>
                        <a:pt x="21821" y="0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23" name="شكل حر: شكل 3422">
                  <a:extLst>
                    <a:ext uri="{FF2B5EF4-FFF2-40B4-BE49-F238E27FC236}">
                      <a16:creationId xmlns:a16="http://schemas.microsoft.com/office/drawing/2014/main" id="{4DB34DF0-9FC5-44AD-9AF7-EFB07698C238}"/>
                    </a:ext>
                  </a:extLst>
                </p:cNvPr>
                <p:cNvSpPr/>
                <p:nvPr/>
              </p:nvSpPr>
              <p:spPr>
                <a:xfrm>
                  <a:off x="6342613" y="2564029"/>
                  <a:ext cx="41794" cy="41349"/>
                </a:xfrm>
                <a:custGeom>
                  <a:avLst/>
                  <a:gdLst>
                    <a:gd name="connsiteX0" fmla="*/ 38875 w 41794"/>
                    <a:gd name="connsiteY0" fmla="*/ 0 h 41349"/>
                    <a:gd name="connsiteX1" fmla="*/ 18628 w 41794"/>
                    <a:gd name="connsiteY1" fmla="*/ 12553 h 41349"/>
                    <a:gd name="connsiteX2" fmla="*/ 16603 w 41794"/>
                    <a:gd name="connsiteY2" fmla="*/ 15388 h 41349"/>
                    <a:gd name="connsiteX3" fmla="*/ 0 w 41794"/>
                    <a:gd name="connsiteY3" fmla="*/ 35231 h 41349"/>
                    <a:gd name="connsiteX4" fmla="*/ 1215 w 41794"/>
                    <a:gd name="connsiteY4" fmla="*/ 37255 h 41349"/>
                    <a:gd name="connsiteX5" fmla="*/ 8909 w 41794"/>
                    <a:gd name="connsiteY5" fmla="*/ 41305 h 41349"/>
                    <a:gd name="connsiteX6" fmla="*/ 8909 w 41794"/>
                    <a:gd name="connsiteY6" fmla="*/ 41305 h 41349"/>
                    <a:gd name="connsiteX7" fmla="*/ 20652 w 41794"/>
                    <a:gd name="connsiteY7" fmla="*/ 38470 h 41349"/>
                    <a:gd name="connsiteX8" fmla="*/ 36040 w 41794"/>
                    <a:gd name="connsiteY8" fmla="*/ 23892 h 41349"/>
                    <a:gd name="connsiteX9" fmla="*/ 40900 w 41794"/>
                    <a:gd name="connsiteY9" fmla="*/ 3240 h 41349"/>
                    <a:gd name="connsiteX10" fmla="*/ 39280 w 41794"/>
                    <a:gd name="connsiteY10" fmla="*/ 0 h 41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1794" h="41349">
                      <a:moveTo>
                        <a:pt x="38875" y="0"/>
                      </a:moveTo>
                      <a:cubicBezTo>
                        <a:pt x="32801" y="4859"/>
                        <a:pt x="25917" y="8909"/>
                        <a:pt x="18628" y="12553"/>
                      </a:cubicBezTo>
                      <a:cubicBezTo>
                        <a:pt x="17818" y="13363"/>
                        <a:pt x="17008" y="14578"/>
                        <a:pt x="16603" y="15388"/>
                      </a:cubicBezTo>
                      <a:cubicBezTo>
                        <a:pt x="11339" y="22677"/>
                        <a:pt x="6074" y="29561"/>
                        <a:pt x="0" y="35231"/>
                      </a:cubicBezTo>
                      <a:cubicBezTo>
                        <a:pt x="0" y="36040"/>
                        <a:pt x="810" y="36445"/>
                        <a:pt x="1215" y="37255"/>
                      </a:cubicBezTo>
                      <a:cubicBezTo>
                        <a:pt x="2835" y="39685"/>
                        <a:pt x="5669" y="40900"/>
                        <a:pt x="8909" y="41305"/>
                      </a:cubicBezTo>
                      <a:lnTo>
                        <a:pt x="8909" y="41305"/>
                      </a:lnTo>
                      <a:cubicBezTo>
                        <a:pt x="13768" y="41710"/>
                        <a:pt x="19033" y="39280"/>
                        <a:pt x="20652" y="38470"/>
                      </a:cubicBezTo>
                      <a:cubicBezTo>
                        <a:pt x="26322" y="35635"/>
                        <a:pt x="31586" y="30776"/>
                        <a:pt x="36040" y="23892"/>
                      </a:cubicBezTo>
                      <a:cubicBezTo>
                        <a:pt x="37660" y="21867"/>
                        <a:pt x="44139" y="11744"/>
                        <a:pt x="40900" y="3240"/>
                      </a:cubicBezTo>
                      <a:cubicBezTo>
                        <a:pt x="40495" y="2025"/>
                        <a:pt x="39685" y="1215"/>
                        <a:pt x="39280" y="0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24" name="شكل حر: شكل 3423">
                  <a:extLst>
                    <a:ext uri="{FF2B5EF4-FFF2-40B4-BE49-F238E27FC236}">
                      <a16:creationId xmlns:a16="http://schemas.microsoft.com/office/drawing/2014/main" id="{4F9EBBD9-161D-7F2C-969D-55D2CC2F90DC}"/>
                    </a:ext>
                  </a:extLst>
                </p:cNvPr>
                <p:cNvSpPr/>
                <p:nvPr/>
              </p:nvSpPr>
              <p:spPr>
                <a:xfrm>
                  <a:off x="6474207" y="2503128"/>
                  <a:ext cx="53898" cy="45681"/>
                </a:xfrm>
                <a:custGeom>
                  <a:avLst/>
                  <a:gdLst>
                    <a:gd name="connsiteX0" fmla="*/ 9328 w 53898"/>
                    <a:gd name="connsiteY0" fmla="*/ 42678 h 45681"/>
                    <a:gd name="connsiteX1" fmla="*/ 19857 w 53898"/>
                    <a:gd name="connsiteY1" fmla="*/ 45513 h 45681"/>
                    <a:gd name="connsiteX2" fmla="*/ 48203 w 53898"/>
                    <a:gd name="connsiteY2" fmla="*/ 37414 h 45681"/>
                    <a:gd name="connsiteX3" fmla="*/ 51848 w 53898"/>
                    <a:gd name="connsiteY3" fmla="*/ 17977 h 45681"/>
                    <a:gd name="connsiteX4" fmla="*/ 47394 w 53898"/>
                    <a:gd name="connsiteY4" fmla="*/ 13117 h 45681"/>
                    <a:gd name="connsiteX5" fmla="*/ 44559 w 53898"/>
                    <a:gd name="connsiteY5" fmla="*/ 10283 h 45681"/>
                    <a:gd name="connsiteX6" fmla="*/ 37270 w 53898"/>
                    <a:gd name="connsiteY6" fmla="*/ 3398 h 45681"/>
                    <a:gd name="connsiteX7" fmla="*/ 34435 w 53898"/>
                    <a:gd name="connsiteY7" fmla="*/ 969 h 45681"/>
                    <a:gd name="connsiteX8" fmla="*/ 29981 w 53898"/>
                    <a:gd name="connsiteY8" fmla="*/ 159 h 45681"/>
                    <a:gd name="connsiteX9" fmla="*/ 15403 w 53898"/>
                    <a:gd name="connsiteY9" fmla="*/ 4208 h 45681"/>
                    <a:gd name="connsiteX10" fmla="*/ 15 w 53898"/>
                    <a:gd name="connsiteY10" fmla="*/ 29720 h 45681"/>
                    <a:gd name="connsiteX11" fmla="*/ 9328 w 53898"/>
                    <a:gd name="connsiteY11" fmla="*/ 43083 h 45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3898" h="45681">
                      <a:moveTo>
                        <a:pt x="9328" y="42678"/>
                      </a:moveTo>
                      <a:cubicBezTo>
                        <a:pt x="12163" y="43893"/>
                        <a:pt x="15808" y="45108"/>
                        <a:pt x="19857" y="45513"/>
                      </a:cubicBezTo>
                      <a:cubicBezTo>
                        <a:pt x="29171" y="46323"/>
                        <a:pt x="41319" y="44298"/>
                        <a:pt x="48203" y="37414"/>
                      </a:cubicBezTo>
                      <a:cubicBezTo>
                        <a:pt x="54278" y="31340"/>
                        <a:pt x="55493" y="24051"/>
                        <a:pt x="51848" y="17977"/>
                      </a:cubicBezTo>
                      <a:cubicBezTo>
                        <a:pt x="50633" y="15952"/>
                        <a:pt x="49013" y="14332"/>
                        <a:pt x="47394" y="13117"/>
                      </a:cubicBezTo>
                      <a:cubicBezTo>
                        <a:pt x="46179" y="12307"/>
                        <a:pt x="45369" y="11497"/>
                        <a:pt x="44559" y="10283"/>
                      </a:cubicBezTo>
                      <a:cubicBezTo>
                        <a:pt x="42534" y="7448"/>
                        <a:pt x="40105" y="5423"/>
                        <a:pt x="37270" y="3398"/>
                      </a:cubicBezTo>
                      <a:cubicBezTo>
                        <a:pt x="36460" y="2589"/>
                        <a:pt x="35245" y="1779"/>
                        <a:pt x="34435" y="969"/>
                      </a:cubicBezTo>
                      <a:cubicBezTo>
                        <a:pt x="33220" y="159"/>
                        <a:pt x="31601" y="-246"/>
                        <a:pt x="29981" y="159"/>
                      </a:cubicBezTo>
                      <a:cubicBezTo>
                        <a:pt x="24716" y="-651"/>
                        <a:pt x="19452" y="1779"/>
                        <a:pt x="15403" y="4208"/>
                      </a:cubicBezTo>
                      <a:cubicBezTo>
                        <a:pt x="7709" y="9068"/>
                        <a:pt x="-390" y="20001"/>
                        <a:pt x="15" y="29720"/>
                      </a:cubicBezTo>
                      <a:cubicBezTo>
                        <a:pt x="15" y="35389"/>
                        <a:pt x="3659" y="40249"/>
                        <a:pt x="9328" y="43083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25" name="شكل حر: شكل 3424">
                  <a:extLst>
                    <a:ext uri="{FF2B5EF4-FFF2-40B4-BE49-F238E27FC236}">
                      <a16:creationId xmlns:a16="http://schemas.microsoft.com/office/drawing/2014/main" id="{2E743347-9FC4-8FB6-F965-7EF576628F83}"/>
                    </a:ext>
                  </a:extLst>
                </p:cNvPr>
                <p:cNvSpPr/>
                <p:nvPr/>
              </p:nvSpPr>
              <p:spPr>
                <a:xfrm>
                  <a:off x="6645920" y="2695985"/>
                  <a:ext cx="36026" cy="47841"/>
                </a:xfrm>
                <a:custGeom>
                  <a:avLst/>
                  <a:gdLst>
                    <a:gd name="connsiteX0" fmla="*/ 16603 w 36026"/>
                    <a:gd name="connsiteY0" fmla="*/ 47436 h 47841"/>
                    <a:gd name="connsiteX1" fmla="*/ 21462 w 36026"/>
                    <a:gd name="connsiteY1" fmla="*/ 47436 h 47841"/>
                    <a:gd name="connsiteX2" fmla="*/ 35231 w 36026"/>
                    <a:gd name="connsiteY2" fmla="*/ 36098 h 47841"/>
                    <a:gd name="connsiteX3" fmla="*/ 31181 w 36026"/>
                    <a:gd name="connsiteY3" fmla="*/ 16660 h 47841"/>
                    <a:gd name="connsiteX4" fmla="*/ 29561 w 36026"/>
                    <a:gd name="connsiteY4" fmla="*/ 14230 h 47841"/>
                    <a:gd name="connsiteX5" fmla="*/ 26322 w 36026"/>
                    <a:gd name="connsiteY5" fmla="*/ 8966 h 47841"/>
                    <a:gd name="connsiteX6" fmla="*/ 17818 w 36026"/>
                    <a:gd name="connsiteY6" fmla="*/ 462 h 47841"/>
                    <a:gd name="connsiteX7" fmla="*/ 10124 w 36026"/>
                    <a:gd name="connsiteY7" fmla="*/ 3702 h 47841"/>
                    <a:gd name="connsiteX8" fmla="*/ 9719 w 36026"/>
                    <a:gd name="connsiteY8" fmla="*/ 5322 h 47841"/>
                    <a:gd name="connsiteX9" fmla="*/ 8909 w 36026"/>
                    <a:gd name="connsiteY9" fmla="*/ 6131 h 47841"/>
                    <a:gd name="connsiteX10" fmla="*/ 5264 w 36026"/>
                    <a:gd name="connsiteY10" fmla="*/ 10181 h 47841"/>
                    <a:gd name="connsiteX11" fmla="*/ 2025 w 36026"/>
                    <a:gd name="connsiteY11" fmla="*/ 15850 h 47841"/>
                    <a:gd name="connsiteX12" fmla="*/ 0 w 36026"/>
                    <a:gd name="connsiteY12" fmla="*/ 26379 h 47841"/>
                    <a:gd name="connsiteX13" fmla="*/ 2025 w 36026"/>
                    <a:gd name="connsiteY13" fmla="*/ 36907 h 47841"/>
                    <a:gd name="connsiteX14" fmla="*/ 10933 w 36026"/>
                    <a:gd name="connsiteY14" fmla="*/ 46221 h 47841"/>
                    <a:gd name="connsiteX15" fmla="*/ 17008 w 36026"/>
                    <a:gd name="connsiteY15" fmla="*/ 47841 h 47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6026" h="47841">
                      <a:moveTo>
                        <a:pt x="16603" y="47436"/>
                      </a:moveTo>
                      <a:cubicBezTo>
                        <a:pt x="16603" y="47436"/>
                        <a:pt x="19842" y="47436"/>
                        <a:pt x="21462" y="47436"/>
                      </a:cubicBezTo>
                      <a:cubicBezTo>
                        <a:pt x="27536" y="46626"/>
                        <a:pt x="33206" y="42172"/>
                        <a:pt x="35231" y="36098"/>
                      </a:cubicBezTo>
                      <a:cubicBezTo>
                        <a:pt x="37660" y="28809"/>
                        <a:pt x="34016" y="21519"/>
                        <a:pt x="31181" y="16660"/>
                      </a:cubicBezTo>
                      <a:cubicBezTo>
                        <a:pt x="30776" y="15850"/>
                        <a:pt x="29966" y="15040"/>
                        <a:pt x="29561" y="14230"/>
                      </a:cubicBezTo>
                      <a:cubicBezTo>
                        <a:pt x="28346" y="12611"/>
                        <a:pt x="27132" y="10586"/>
                        <a:pt x="26322" y="8966"/>
                      </a:cubicBezTo>
                      <a:cubicBezTo>
                        <a:pt x="24702" y="5726"/>
                        <a:pt x="22677" y="2487"/>
                        <a:pt x="17818" y="462"/>
                      </a:cubicBezTo>
                      <a:cubicBezTo>
                        <a:pt x="14983" y="-753"/>
                        <a:pt x="11339" y="462"/>
                        <a:pt x="10124" y="3702"/>
                      </a:cubicBezTo>
                      <a:cubicBezTo>
                        <a:pt x="10124" y="4107"/>
                        <a:pt x="9719" y="4512"/>
                        <a:pt x="9719" y="5322"/>
                      </a:cubicBezTo>
                      <a:cubicBezTo>
                        <a:pt x="9719" y="5322"/>
                        <a:pt x="9314" y="5726"/>
                        <a:pt x="8909" y="6131"/>
                      </a:cubicBezTo>
                      <a:cubicBezTo>
                        <a:pt x="7694" y="7346"/>
                        <a:pt x="6479" y="8561"/>
                        <a:pt x="5264" y="10181"/>
                      </a:cubicBezTo>
                      <a:cubicBezTo>
                        <a:pt x="4049" y="12206"/>
                        <a:pt x="2835" y="13825"/>
                        <a:pt x="2025" y="15850"/>
                      </a:cubicBezTo>
                      <a:cubicBezTo>
                        <a:pt x="810" y="19090"/>
                        <a:pt x="0" y="22734"/>
                        <a:pt x="0" y="26379"/>
                      </a:cubicBezTo>
                      <a:cubicBezTo>
                        <a:pt x="0" y="30023"/>
                        <a:pt x="0" y="33668"/>
                        <a:pt x="2025" y="36907"/>
                      </a:cubicBezTo>
                      <a:cubicBezTo>
                        <a:pt x="4049" y="41362"/>
                        <a:pt x="6884" y="44197"/>
                        <a:pt x="10933" y="46221"/>
                      </a:cubicBezTo>
                      <a:cubicBezTo>
                        <a:pt x="12958" y="47031"/>
                        <a:pt x="14983" y="47436"/>
                        <a:pt x="17008" y="47841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26" name="شكل حر: شكل 3425">
                  <a:extLst>
                    <a:ext uri="{FF2B5EF4-FFF2-40B4-BE49-F238E27FC236}">
                      <a16:creationId xmlns:a16="http://schemas.microsoft.com/office/drawing/2014/main" id="{E219DDA7-F3F2-04B3-5965-F91BA57AACD7}"/>
                    </a:ext>
                  </a:extLst>
                </p:cNvPr>
                <p:cNvSpPr/>
                <p:nvPr/>
              </p:nvSpPr>
              <p:spPr>
                <a:xfrm>
                  <a:off x="6695523" y="2724236"/>
                  <a:ext cx="72287" cy="83244"/>
                </a:xfrm>
                <a:custGeom>
                  <a:avLst/>
                  <a:gdLst>
                    <a:gd name="connsiteX0" fmla="*/ 70667 w 72287"/>
                    <a:gd name="connsiteY0" fmla="*/ 43078 h 83244"/>
                    <a:gd name="connsiteX1" fmla="*/ 65808 w 72287"/>
                    <a:gd name="connsiteY1" fmla="*/ 13517 h 83244"/>
                    <a:gd name="connsiteX2" fmla="*/ 44751 w 72287"/>
                    <a:gd name="connsiteY2" fmla="*/ 153 h 83244"/>
                    <a:gd name="connsiteX3" fmla="*/ 24098 w 72287"/>
                    <a:gd name="connsiteY3" fmla="*/ 6633 h 83244"/>
                    <a:gd name="connsiteX4" fmla="*/ 18429 w 72287"/>
                    <a:gd name="connsiteY4" fmla="*/ 9062 h 83244"/>
                    <a:gd name="connsiteX5" fmla="*/ 13975 w 72287"/>
                    <a:gd name="connsiteY5" fmla="*/ 17161 h 83244"/>
                    <a:gd name="connsiteX6" fmla="*/ 10330 w 72287"/>
                    <a:gd name="connsiteY6" fmla="*/ 24045 h 83244"/>
                    <a:gd name="connsiteX7" fmla="*/ 9520 w 72287"/>
                    <a:gd name="connsiteY7" fmla="*/ 26070 h 83244"/>
                    <a:gd name="connsiteX8" fmla="*/ 206 w 72287"/>
                    <a:gd name="connsiteY8" fmla="*/ 57251 h 83244"/>
                    <a:gd name="connsiteX9" fmla="*/ 4256 w 72287"/>
                    <a:gd name="connsiteY9" fmla="*/ 76284 h 83244"/>
                    <a:gd name="connsiteX10" fmla="*/ 18024 w 72287"/>
                    <a:gd name="connsiteY10" fmla="*/ 83168 h 83244"/>
                    <a:gd name="connsiteX11" fmla="*/ 37057 w 72287"/>
                    <a:gd name="connsiteY11" fmla="*/ 79928 h 83244"/>
                    <a:gd name="connsiteX12" fmla="*/ 71072 w 72287"/>
                    <a:gd name="connsiteY12" fmla="*/ 43483 h 83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2287" h="83244">
                      <a:moveTo>
                        <a:pt x="70667" y="43078"/>
                      </a:moveTo>
                      <a:cubicBezTo>
                        <a:pt x="73907" y="32549"/>
                        <a:pt x="72287" y="22426"/>
                        <a:pt x="65808" y="13517"/>
                      </a:cubicBezTo>
                      <a:cubicBezTo>
                        <a:pt x="60139" y="5418"/>
                        <a:pt x="52850" y="963"/>
                        <a:pt x="44751" y="153"/>
                      </a:cubicBezTo>
                      <a:cubicBezTo>
                        <a:pt x="37867" y="-656"/>
                        <a:pt x="30578" y="1773"/>
                        <a:pt x="24098" y="6633"/>
                      </a:cubicBezTo>
                      <a:cubicBezTo>
                        <a:pt x="22074" y="6228"/>
                        <a:pt x="19644" y="6633"/>
                        <a:pt x="18429" y="9062"/>
                      </a:cubicBezTo>
                      <a:cubicBezTo>
                        <a:pt x="16809" y="11897"/>
                        <a:pt x="15594" y="14732"/>
                        <a:pt x="13975" y="17161"/>
                      </a:cubicBezTo>
                      <a:cubicBezTo>
                        <a:pt x="12355" y="19186"/>
                        <a:pt x="11140" y="21616"/>
                        <a:pt x="10330" y="24045"/>
                      </a:cubicBezTo>
                      <a:cubicBezTo>
                        <a:pt x="10330" y="24855"/>
                        <a:pt x="9925" y="25260"/>
                        <a:pt x="9520" y="26070"/>
                      </a:cubicBezTo>
                      <a:cubicBezTo>
                        <a:pt x="4256" y="38219"/>
                        <a:pt x="1016" y="47937"/>
                        <a:pt x="206" y="57251"/>
                      </a:cubicBezTo>
                      <a:cubicBezTo>
                        <a:pt x="-604" y="65350"/>
                        <a:pt x="1016" y="71424"/>
                        <a:pt x="4256" y="76284"/>
                      </a:cubicBezTo>
                      <a:cubicBezTo>
                        <a:pt x="7495" y="79928"/>
                        <a:pt x="12355" y="82358"/>
                        <a:pt x="18024" y="83168"/>
                      </a:cubicBezTo>
                      <a:cubicBezTo>
                        <a:pt x="23693" y="83573"/>
                        <a:pt x="30173" y="82358"/>
                        <a:pt x="37057" y="79928"/>
                      </a:cubicBezTo>
                      <a:cubicBezTo>
                        <a:pt x="52850" y="73449"/>
                        <a:pt x="66618" y="58466"/>
                        <a:pt x="71072" y="43483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27" name="شكل حر: شكل 3426">
                  <a:extLst>
                    <a:ext uri="{FF2B5EF4-FFF2-40B4-BE49-F238E27FC236}">
                      <a16:creationId xmlns:a16="http://schemas.microsoft.com/office/drawing/2014/main" id="{EC283FE5-43C5-7AC1-0CEB-ABE23120E7AB}"/>
                    </a:ext>
                  </a:extLst>
                </p:cNvPr>
                <p:cNvSpPr/>
                <p:nvPr/>
              </p:nvSpPr>
              <p:spPr>
                <a:xfrm>
                  <a:off x="6539419" y="2830485"/>
                  <a:ext cx="65635" cy="68172"/>
                </a:xfrm>
                <a:custGeom>
                  <a:avLst/>
                  <a:gdLst>
                    <a:gd name="connsiteX0" fmla="*/ 46569 w 65635"/>
                    <a:gd name="connsiteY0" fmla="*/ 405 h 68172"/>
                    <a:gd name="connsiteX1" fmla="*/ 41710 w 65635"/>
                    <a:gd name="connsiteY1" fmla="*/ 810 h 68172"/>
                    <a:gd name="connsiteX2" fmla="*/ 12553 w 65635"/>
                    <a:gd name="connsiteY2" fmla="*/ 8099 h 68172"/>
                    <a:gd name="connsiteX3" fmla="*/ 0 w 65635"/>
                    <a:gd name="connsiteY3" fmla="*/ 40900 h 68172"/>
                    <a:gd name="connsiteX4" fmla="*/ 23892 w 65635"/>
                    <a:gd name="connsiteY4" fmla="*/ 68031 h 68172"/>
                    <a:gd name="connsiteX5" fmla="*/ 39685 w 65635"/>
                    <a:gd name="connsiteY5" fmla="*/ 66007 h 68172"/>
                    <a:gd name="connsiteX6" fmla="*/ 42925 w 65635"/>
                    <a:gd name="connsiteY6" fmla="*/ 66007 h 68172"/>
                    <a:gd name="connsiteX7" fmla="*/ 61552 w 65635"/>
                    <a:gd name="connsiteY7" fmla="*/ 52238 h 68172"/>
                    <a:gd name="connsiteX8" fmla="*/ 63982 w 65635"/>
                    <a:gd name="connsiteY8" fmla="*/ 23892 h 68172"/>
                    <a:gd name="connsiteX9" fmla="*/ 46164 w 65635"/>
                    <a:gd name="connsiteY9" fmla="*/ 0 h 6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635" h="68172">
                      <a:moveTo>
                        <a:pt x="46569" y="405"/>
                      </a:moveTo>
                      <a:cubicBezTo>
                        <a:pt x="46569" y="405"/>
                        <a:pt x="43330" y="405"/>
                        <a:pt x="41710" y="810"/>
                      </a:cubicBezTo>
                      <a:cubicBezTo>
                        <a:pt x="31586" y="0"/>
                        <a:pt x="20247" y="810"/>
                        <a:pt x="12553" y="8099"/>
                      </a:cubicBezTo>
                      <a:cubicBezTo>
                        <a:pt x="4454" y="16198"/>
                        <a:pt x="0" y="27941"/>
                        <a:pt x="0" y="40900"/>
                      </a:cubicBezTo>
                      <a:cubicBezTo>
                        <a:pt x="0" y="56288"/>
                        <a:pt x="8909" y="66412"/>
                        <a:pt x="23892" y="68031"/>
                      </a:cubicBezTo>
                      <a:cubicBezTo>
                        <a:pt x="29156" y="68436"/>
                        <a:pt x="34421" y="68031"/>
                        <a:pt x="39685" y="66007"/>
                      </a:cubicBezTo>
                      <a:cubicBezTo>
                        <a:pt x="40900" y="66007"/>
                        <a:pt x="42115" y="66007"/>
                        <a:pt x="42925" y="66007"/>
                      </a:cubicBezTo>
                      <a:cubicBezTo>
                        <a:pt x="51429" y="63982"/>
                        <a:pt x="57503" y="59123"/>
                        <a:pt x="61552" y="52238"/>
                      </a:cubicBezTo>
                      <a:cubicBezTo>
                        <a:pt x="66007" y="44544"/>
                        <a:pt x="66817" y="34016"/>
                        <a:pt x="63982" y="23892"/>
                      </a:cubicBezTo>
                      <a:cubicBezTo>
                        <a:pt x="59932" y="8909"/>
                        <a:pt x="53858" y="810"/>
                        <a:pt x="46164" y="0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28" name="شكل حر: شكل 3427">
                  <a:extLst>
                    <a:ext uri="{FF2B5EF4-FFF2-40B4-BE49-F238E27FC236}">
                      <a16:creationId xmlns:a16="http://schemas.microsoft.com/office/drawing/2014/main" id="{4A26D412-842E-C51A-5B1A-86562DE96B53}"/>
                    </a:ext>
                  </a:extLst>
                </p:cNvPr>
                <p:cNvSpPr/>
                <p:nvPr/>
              </p:nvSpPr>
              <p:spPr>
                <a:xfrm>
                  <a:off x="6666361" y="2865267"/>
                  <a:ext cx="50425" cy="46658"/>
                </a:xfrm>
                <a:custGeom>
                  <a:avLst/>
                  <a:gdLst>
                    <a:gd name="connsiteX0" fmla="*/ 35847 w 50425"/>
                    <a:gd name="connsiteY0" fmla="*/ 44 h 46658"/>
                    <a:gd name="connsiteX1" fmla="*/ 33822 w 50425"/>
                    <a:gd name="connsiteY1" fmla="*/ 44 h 46658"/>
                    <a:gd name="connsiteX2" fmla="*/ 31797 w 50425"/>
                    <a:gd name="connsiteY2" fmla="*/ 44 h 46658"/>
                    <a:gd name="connsiteX3" fmla="*/ 15600 w 50425"/>
                    <a:gd name="connsiteY3" fmla="*/ 4499 h 46658"/>
                    <a:gd name="connsiteX4" fmla="*/ 212 w 50425"/>
                    <a:gd name="connsiteY4" fmla="*/ 25961 h 46658"/>
                    <a:gd name="connsiteX5" fmla="*/ 11550 w 50425"/>
                    <a:gd name="connsiteY5" fmla="*/ 44589 h 46658"/>
                    <a:gd name="connsiteX6" fmla="*/ 21674 w 50425"/>
                    <a:gd name="connsiteY6" fmla="*/ 46614 h 46658"/>
                    <a:gd name="connsiteX7" fmla="*/ 34227 w 50425"/>
                    <a:gd name="connsiteY7" fmla="*/ 45399 h 46658"/>
                    <a:gd name="connsiteX8" fmla="*/ 44351 w 50425"/>
                    <a:gd name="connsiteY8" fmla="*/ 39729 h 46658"/>
                    <a:gd name="connsiteX9" fmla="*/ 50425 w 50425"/>
                    <a:gd name="connsiteY9" fmla="*/ 21102 h 46658"/>
                    <a:gd name="connsiteX10" fmla="*/ 36252 w 50425"/>
                    <a:gd name="connsiteY10" fmla="*/ 854 h 46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425" h="46658">
                      <a:moveTo>
                        <a:pt x="35847" y="44"/>
                      </a:moveTo>
                      <a:cubicBezTo>
                        <a:pt x="35847" y="44"/>
                        <a:pt x="34632" y="44"/>
                        <a:pt x="33822" y="44"/>
                      </a:cubicBezTo>
                      <a:cubicBezTo>
                        <a:pt x="33012" y="44"/>
                        <a:pt x="32203" y="44"/>
                        <a:pt x="31797" y="44"/>
                      </a:cubicBezTo>
                      <a:cubicBezTo>
                        <a:pt x="25723" y="-360"/>
                        <a:pt x="19649" y="2069"/>
                        <a:pt x="15600" y="4499"/>
                      </a:cubicBezTo>
                      <a:cubicBezTo>
                        <a:pt x="7096" y="8953"/>
                        <a:pt x="1426" y="16647"/>
                        <a:pt x="212" y="25961"/>
                      </a:cubicBezTo>
                      <a:cubicBezTo>
                        <a:pt x="-1003" y="34465"/>
                        <a:pt x="3046" y="41349"/>
                        <a:pt x="11550" y="44589"/>
                      </a:cubicBezTo>
                      <a:cubicBezTo>
                        <a:pt x="13980" y="45804"/>
                        <a:pt x="17624" y="46614"/>
                        <a:pt x="21674" y="46614"/>
                      </a:cubicBezTo>
                      <a:cubicBezTo>
                        <a:pt x="25318" y="46614"/>
                        <a:pt x="30178" y="47019"/>
                        <a:pt x="34227" y="45399"/>
                      </a:cubicBezTo>
                      <a:cubicBezTo>
                        <a:pt x="37467" y="45399"/>
                        <a:pt x="40706" y="43374"/>
                        <a:pt x="44351" y="39729"/>
                      </a:cubicBezTo>
                      <a:cubicBezTo>
                        <a:pt x="49615" y="34870"/>
                        <a:pt x="50020" y="26366"/>
                        <a:pt x="50425" y="21102"/>
                      </a:cubicBezTo>
                      <a:cubicBezTo>
                        <a:pt x="50425" y="13003"/>
                        <a:pt x="45161" y="1664"/>
                        <a:pt x="36252" y="854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29" name="شكل حر: شكل 3428">
                  <a:extLst>
                    <a:ext uri="{FF2B5EF4-FFF2-40B4-BE49-F238E27FC236}">
                      <a16:creationId xmlns:a16="http://schemas.microsoft.com/office/drawing/2014/main" id="{59B3D06F-F241-A7AD-35BF-4D19E79998CA}"/>
                    </a:ext>
                  </a:extLst>
                </p:cNvPr>
                <p:cNvSpPr/>
                <p:nvPr/>
              </p:nvSpPr>
              <p:spPr>
                <a:xfrm>
                  <a:off x="6809472" y="2850757"/>
                  <a:ext cx="59575" cy="74157"/>
                </a:xfrm>
                <a:custGeom>
                  <a:avLst/>
                  <a:gdLst>
                    <a:gd name="connsiteX0" fmla="*/ 28799 w 59575"/>
                    <a:gd name="connsiteY0" fmla="*/ 2405 h 74157"/>
                    <a:gd name="connsiteX1" fmla="*/ 28799 w 59575"/>
                    <a:gd name="connsiteY1" fmla="*/ 2405 h 74157"/>
                    <a:gd name="connsiteX2" fmla="*/ 20295 w 59575"/>
                    <a:gd name="connsiteY2" fmla="*/ 1595 h 74157"/>
                    <a:gd name="connsiteX3" fmla="*/ 453 w 59575"/>
                    <a:gd name="connsiteY3" fmla="*/ 55049 h 74157"/>
                    <a:gd name="connsiteX4" fmla="*/ 21510 w 59575"/>
                    <a:gd name="connsiteY4" fmla="*/ 74081 h 74157"/>
                    <a:gd name="connsiteX5" fmla="*/ 40948 w 59575"/>
                    <a:gd name="connsiteY5" fmla="*/ 70842 h 74157"/>
                    <a:gd name="connsiteX6" fmla="*/ 59171 w 59575"/>
                    <a:gd name="connsiteY6" fmla="*/ 50189 h 74157"/>
                    <a:gd name="connsiteX7" fmla="*/ 49452 w 59575"/>
                    <a:gd name="connsiteY7" fmla="*/ 19413 h 74157"/>
                    <a:gd name="connsiteX8" fmla="*/ 28799 w 59575"/>
                    <a:gd name="connsiteY8" fmla="*/ 2810 h 74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9575" h="74157">
                      <a:moveTo>
                        <a:pt x="28799" y="2405"/>
                      </a:moveTo>
                      <a:lnTo>
                        <a:pt x="28799" y="2405"/>
                      </a:lnTo>
                      <a:cubicBezTo>
                        <a:pt x="26775" y="-429"/>
                        <a:pt x="22725" y="-834"/>
                        <a:pt x="20295" y="1595"/>
                      </a:cubicBezTo>
                      <a:cubicBezTo>
                        <a:pt x="8552" y="13339"/>
                        <a:pt x="-2382" y="35206"/>
                        <a:pt x="453" y="55049"/>
                      </a:cubicBezTo>
                      <a:cubicBezTo>
                        <a:pt x="2073" y="65982"/>
                        <a:pt x="10172" y="72866"/>
                        <a:pt x="21510" y="74081"/>
                      </a:cubicBezTo>
                      <a:cubicBezTo>
                        <a:pt x="27584" y="74486"/>
                        <a:pt x="34874" y="73271"/>
                        <a:pt x="40948" y="70842"/>
                      </a:cubicBezTo>
                      <a:cubicBezTo>
                        <a:pt x="50262" y="68817"/>
                        <a:pt x="57551" y="60718"/>
                        <a:pt x="59171" y="50189"/>
                      </a:cubicBezTo>
                      <a:cubicBezTo>
                        <a:pt x="60790" y="40470"/>
                        <a:pt x="57551" y="30347"/>
                        <a:pt x="49452" y="19413"/>
                      </a:cubicBezTo>
                      <a:cubicBezTo>
                        <a:pt x="47427" y="16578"/>
                        <a:pt x="38113" y="5645"/>
                        <a:pt x="28799" y="2810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30" name="شكل حر: شكل 3429">
                  <a:extLst>
                    <a:ext uri="{FF2B5EF4-FFF2-40B4-BE49-F238E27FC236}">
                      <a16:creationId xmlns:a16="http://schemas.microsoft.com/office/drawing/2014/main" id="{CFBE64E9-4EB5-C200-0F53-D6F3825B82A1}"/>
                    </a:ext>
                  </a:extLst>
                </p:cNvPr>
                <p:cNvSpPr/>
                <p:nvPr/>
              </p:nvSpPr>
              <p:spPr>
                <a:xfrm>
                  <a:off x="6719104" y="2929293"/>
                  <a:ext cx="54030" cy="49189"/>
                </a:xfrm>
                <a:custGeom>
                  <a:avLst/>
                  <a:gdLst>
                    <a:gd name="connsiteX0" fmla="*/ 30483 w 54030"/>
                    <a:gd name="connsiteY0" fmla="*/ 0 h 49189"/>
                    <a:gd name="connsiteX1" fmla="*/ 21979 w 54030"/>
                    <a:gd name="connsiteY1" fmla="*/ 1620 h 49189"/>
                    <a:gd name="connsiteX2" fmla="*/ 1732 w 54030"/>
                    <a:gd name="connsiteY2" fmla="*/ 25917 h 49189"/>
                    <a:gd name="connsiteX3" fmla="*/ 1732 w 54030"/>
                    <a:gd name="connsiteY3" fmla="*/ 27132 h 49189"/>
                    <a:gd name="connsiteX4" fmla="*/ 2542 w 54030"/>
                    <a:gd name="connsiteY4" fmla="*/ 42925 h 49189"/>
                    <a:gd name="connsiteX5" fmla="*/ 15095 w 54030"/>
                    <a:gd name="connsiteY5" fmla="*/ 47784 h 49189"/>
                    <a:gd name="connsiteX6" fmla="*/ 18335 w 54030"/>
                    <a:gd name="connsiteY6" fmla="*/ 48189 h 49189"/>
                    <a:gd name="connsiteX7" fmla="*/ 23194 w 54030"/>
                    <a:gd name="connsiteY7" fmla="*/ 48999 h 49189"/>
                    <a:gd name="connsiteX8" fmla="*/ 23194 w 54030"/>
                    <a:gd name="connsiteY8" fmla="*/ 48999 h 49189"/>
                    <a:gd name="connsiteX9" fmla="*/ 48706 w 54030"/>
                    <a:gd name="connsiteY9" fmla="*/ 41305 h 49189"/>
                    <a:gd name="connsiteX10" fmla="*/ 53970 w 54030"/>
                    <a:gd name="connsiteY10" fmla="*/ 26727 h 49189"/>
                    <a:gd name="connsiteX11" fmla="*/ 30078 w 54030"/>
                    <a:gd name="connsiteY11" fmla="*/ 0 h 4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030" h="49189">
                      <a:moveTo>
                        <a:pt x="30483" y="0"/>
                      </a:moveTo>
                      <a:cubicBezTo>
                        <a:pt x="27648" y="0"/>
                        <a:pt x="24814" y="0"/>
                        <a:pt x="21979" y="1620"/>
                      </a:cubicBezTo>
                      <a:cubicBezTo>
                        <a:pt x="10236" y="2835"/>
                        <a:pt x="3352" y="19842"/>
                        <a:pt x="1732" y="25917"/>
                      </a:cubicBezTo>
                      <a:lnTo>
                        <a:pt x="1732" y="27132"/>
                      </a:lnTo>
                      <a:cubicBezTo>
                        <a:pt x="112" y="31586"/>
                        <a:pt x="-1508" y="38065"/>
                        <a:pt x="2542" y="42925"/>
                      </a:cubicBezTo>
                      <a:cubicBezTo>
                        <a:pt x="5376" y="46164"/>
                        <a:pt x="10641" y="46974"/>
                        <a:pt x="15095" y="47784"/>
                      </a:cubicBezTo>
                      <a:cubicBezTo>
                        <a:pt x="16715" y="47784"/>
                        <a:pt x="17525" y="47784"/>
                        <a:pt x="18335" y="48189"/>
                      </a:cubicBezTo>
                      <a:cubicBezTo>
                        <a:pt x="19954" y="48594"/>
                        <a:pt x="21574" y="48999"/>
                        <a:pt x="23194" y="48999"/>
                      </a:cubicBezTo>
                      <a:lnTo>
                        <a:pt x="23194" y="48999"/>
                      </a:lnTo>
                      <a:cubicBezTo>
                        <a:pt x="30888" y="49809"/>
                        <a:pt x="41822" y="48189"/>
                        <a:pt x="48706" y="41305"/>
                      </a:cubicBezTo>
                      <a:cubicBezTo>
                        <a:pt x="52755" y="37255"/>
                        <a:pt x="54375" y="32396"/>
                        <a:pt x="53970" y="26727"/>
                      </a:cubicBezTo>
                      <a:cubicBezTo>
                        <a:pt x="52755" y="17008"/>
                        <a:pt x="42227" y="1215"/>
                        <a:pt x="30078" y="0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31" name="شكل حر: شكل 3430">
                  <a:extLst>
                    <a:ext uri="{FF2B5EF4-FFF2-40B4-BE49-F238E27FC236}">
                      <a16:creationId xmlns:a16="http://schemas.microsoft.com/office/drawing/2014/main" id="{005EC268-AFA5-CD7C-1C10-83C1BED1E658}"/>
                    </a:ext>
                  </a:extLst>
                </p:cNvPr>
                <p:cNvSpPr/>
                <p:nvPr/>
              </p:nvSpPr>
              <p:spPr>
                <a:xfrm>
                  <a:off x="6791267" y="2753950"/>
                  <a:ext cx="62422" cy="78155"/>
                </a:xfrm>
                <a:custGeom>
                  <a:avLst/>
                  <a:gdLst>
                    <a:gd name="connsiteX0" fmla="*/ 48219 w 62422"/>
                    <a:gd name="connsiteY0" fmla="*/ 66412 h 78155"/>
                    <a:gd name="connsiteX1" fmla="*/ 51054 w 62422"/>
                    <a:gd name="connsiteY1" fmla="*/ 65197 h 78155"/>
                    <a:gd name="connsiteX2" fmla="*/ 62392 w 62422"/>
                    <a:gd name="connsiteY2" fmla="*/ 38470 h 78155"/>
                    <a:gd name="connsiteX3" fmla="*/ 51864 w 62422"/>
                    <a:gd name="connsiteY3" fmla="*/ 18223 h 78155"/>
                    <a:gd name="connsiteX4" fmla="*/ 50649 w 62422"/>
                    <a:gd name="connsiteY4" fmla="*/ 16603 h 78155"/>
                    <a:gd name="connsiteX5" fmla="*/ 32426 w 62422"/>
                    <a:gd name="connsiteY5" fmla="*/ 1215 h 78155"/>
                    <a:gd name="connsiteX6" fmla="*/ 20683 w 62422"/>
                    <a:gd name="connsiteY6" fmla="*/ 1215 h 78155"/>
                    <a:gd name="connsiteX7" fmla="*/ 2460 w 62422"/>
                    <a:gd name="connsiteY7" fmla="*/ 23487 h 78155"/>
                    <a:gd name="connsiteX8" fmla="*/ 3675 w 62422"/>
                    <a:gd name="connsiteY8" fmla="*/ 61147 h 78155"/>
                    <a:gd name="connsiteX9" fmla="*/ 21898 w 62422"/>
                    <a:gd name="connsiteY9" fmla="*/ 78155 h 78155"/>
                    <a:gd name="connsiteX10" fmla="*/ 25137 w 62422"/>
                    <a:gd name="connsiteY10" fmla="*/ 78155 h 78155"/>
                    <a:gd name="connsiteX11" fmla="*/ 48624 w 62422"/>
                    <a:gd name="connsiteY11" fmla="*/ 66412 h 78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2422" h="78155">
                      <a:moveTo>
                        <a:pt x="48219" y="66412"/>
                      </a:moveTo>
                      <a:cubicBezTo>
                        <a:pt x="48219" y="66412"/>
                        <a:pt x="49839" y="66007"/>
                        <a:pt x="51054" y="65197"/>
                      </a:cubicBezTo>
                      <a:cubicBezTo>
                        <a:pt x="59153" y="59932"/>
                        <a:pt x="62798" y="46164"/>
                        <a:pt x="62392" y="38470"/>
                      </a:cubicBezTo>
                      <a:cubicBezTo>
                        <a:pt x="61988" y="31181"/>
                        <a:pt x="55913" y="23487"/>
                        <a:pt x="51864" y="18223"/>
                      </a:cubicBezTo>
                      <a:lnTo>
                        <a:pt x="50649" y="16603"/>
                      </a:lnTo>
                      <a:cubicBezTo>
                        <a:pt x="44980" y="8909"/>
                        <a:pt x="38906" y="4050"/>
                        <a:pt x="32426" y="1215"/>
                      </a:cubicBezTo>
                      <a:cubicBezTo>
                        <a:pt x="28782" y="-405"/>
                        <a:pt x="24327" y="-405"/>
                        <a:pt x="20683" y="1215"/>
                      </a:cubicBezTo>
                      <a:cubicBezTo>
                        <a:pt x="9344" y="2430"/>
                        <a:pt x="3675" y="18628"/>
                        <a:pt x="2460" y="23487"/>
                      </a:cubicBezTo>
                      <a:cubicBezTo>
                        <a:pt x="-1185" y="36040"/>
                        <a:pt x="-779" y="49404"/>
                        <a:pt x="3675" y="61147"/>
                      </a:cubicBezTo>
                      <a:cubicBezTo>
                        <a:pt x="7319" y="70866"/>
                        <a:pt x="13799" y="77345"/>
                        <a:pt x="21898" y="78155"/>
                      </a:cubicBezTo>
                      <a:cubicBezTo>
                        <a:pt x="23113" y="78155"/>
                        <a:pt x="23922" y="78155"/>
                        <a:pt x="25137" y="78155"/>
                      </a:cubicBezTo>
                      <a:cubicBezTo>
                        <a:pt x="33236" y="77750"/>
                        <a:pt x="42955" y="72486"/>
                        <a:pt x="48624" y="66412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32" name="شكل حر: شكل 3431">
                  <a:extLst>
                    <a:ext uri="{FF2B5EF4-FFF2-40B4-BE49-F238E27FC236}">
                      <a16:creationId xmlns:a16="http://schemas.microsoft.com/office/drawing/2014/main" id="{A8071F33-0762-8EF2-0055-32CCB4CC0275}"/>
                    </a:ext>
                  </a:extLst>
                </p:cNvPr>
                <p:cNvSpPr/>
                <p:nvPr/>
              </p:nvSpPr>
              <p:spPr>
                <a:xfrm>
                  <a:off x="6877551" y="2805784"/>
                  <a:ext cx="38050" cy="41770"/>
                </a:xfrm>
                <a:custGeom>
                  <a:avLst/>
                  <a:gdLst>
                    <a:gd name="connsiteX0" fmla="*/ 32801 w 38050"/>
                    <a:gd name="connsiteY0" fmla="*/ 36850 h 41770"/>
                    <a:gd name="connsiteX1" fmla="*/ 37660 w 38050"/>
                    <a:gd name="connsiteY1" fmla="*/ 17413 h 41770"/>
                    <a:gd name="connsiteX2" fmla="*/ 19033 w 38050"/>
                    <a:gd name="connsiteY2" fmla="*/ 0 h 41770"/>
                    <a:gd name="connsiteX3" fmla="*/ 11744 w 38050"/>
                    <a:gd name="connsiteY3" fmla="*/ 1620 h 41770"/>
                    <a:gd name="connsiteX4" fmla="*/ 0 w 38050"/>
                    <a:gd name="connsiteY4" fmla="*/ 20652 h 41770"/>
                    <a:gd name="connsiteX5" fmla="*/ 20652 w 38050"/>
                    <a:gd name="connsiteY5" fmla="*/ 41710 h 41770"/>
                    <a:gd name="connsiteX6" fmla="*/ 20652 w 38050"/>
                    <a:gd name="connsiteY6" fmla="*/ 41710 h 41770"/>
                    <a:gd name="connsiteX7" fmla="*/ 32801 w 38050"/>
                    <a:gd name="connsiteY7" fmla="*/ 36850 h 41770"/>
                    <a:gd name="connsiteX8" fmla="*/ 21057 w 38050"/>
                    <a:gd name="connsiteY8" fmla="*/ 37660 h 41770"/>
                    <a:gd name="connsiteX9" fmla="*/ 21057 w 38050"/>
                    <a:gd name="connsiteY9" fmla="*/ 37660 h 41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050" h="41770">
                      <a:moveTo>
                        <a:pt x="32801" y="36850"/>
                      </a:moveTo>
                      <a:cubicBezTo>
                        <a:pt x="37255" y="31991"/>
                        <a:pt x="38875" y="23892"/>
                        <a:pt x="37660" y="17413"/>
                      </a:cubicBezTo>
                      <a:cubicBezTo>
                        <a:pt x="36040" y="9719"/>
                        <a:pt x="27942" y="810"/>
                        <a:pt x="19033" y="0"/>
                      </a:cubicBezTo>
                      <a:cubicBezTo>
                        <a:pt x="16603" y="0"/>
                        <a:pt x="13768" y="0"/>
                        <a:pt x="11744" y="1620"/>
                      </a:cubicBezTo>
                      <a:cubicBezTo>
                        <a:pt x="4050" y="3240"/>
                        <a:pt x="0" y="15388"/>
                        <a:pt x="0" y="20652"/>
                      </a:cubicBezTo>
                      <a:cubicBezTo>
                        <a:pt x="0" y="31991"/>
                        <a:pt x="8099" y="40495"/>
                        <a:pt x="20652" y="41710"/>
                      </a:cubicBezTo>
                      <a:lnTo>
                        <a:pt x="20652" y="41710"/>
                      </a:lnTo>
                      <a:cubicBezTo>
                        <a:pt x="25512" y="42115"/>
                        <a:pt x="29561" y="40495"/>
                        <a:pt x="32801" y="36850"/>
                      </a:cubicBezTo>
                      <a:close/>
                      <a:moveTo>
                        <a:pt x="21057" y="37660"/>
                      </a:moveTo>
                      <a:lnTo>
                        <a:pt x="21057" y="37660"/>
                      </a:ln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33" name="شكل حر: شكل 3432">
                  <a:extLst>
                    <a:ext uri="{FF2B5EF4-FFF2-40B4-BE49-F238E27FC236}">
                      <a16:creationId xmlns:a16="http://schemas.microsoft.com/office/drawing/2014/main" id="{CAEC98DD-A9EF-C642-4E89-470A8BDABB99}"/>
                    </a:ext>
                  </a:extLst>
                </p:cNvPr>
                <p:cNvSpPr/>
                <p:nvPr/>
              </p:nvSpPr>
              <p:spPr>
                <a:xfrm>
                  <a:off x="6898204" y="2864417"/>
                  <a:ext cx="24296" cy="67305"/>
                </a:xfrm>
                <a:custGeom>
                  <a:avLst/>
                  <a:gdLst>
                    <a:gd name="connsiteX0" fmla="*/ 22272 w 24296"/>
                    <a:gd name="connsiteY0" fmla="*/ 39365 h 67305"/>
                    <a:gd name="connsiteX1" fmla="*/ 24297 w 24296"/>
                    <a:gd name="connsiteY1" fmla="*/ 3729 h 67305"/>
                    <a:gd name="connsiteX2" fmla="*/ 21867 w 24296"/>
                    <a:gd name="connsiteY2" fmla="*/ 2919 h 67305"/>
                    <a:gd name="connsiteX3" fmla="*/ 18223 w 24296"/>
                    <a:gd name="connsiteY3" fmla="*/ 489 h 67305"/>
                    <a:gd name="connsiteX4" fmla="*/ 2025 w 24296"/>
                    <a:gd name="connsiteY4" fmla="*/ 10208 h 67305"/>
                    <a:gd name="connsiteX5" fmla="*/ 0 w 24296"/>
                    <a:gd name="connsiteY5" fmla="*/ 35720 h 67305"/>
                    <a:gd name="connsiteX6" fmla="*/ 0 w 24296"/>
                    <a:gd name="connsiteY6" fmla="*/ 39365 h 67305"/>
                    <a:gd name="connsiteX7" fmla="*/ 12958 w 24296"/>
                    <a:gd name="connsiteY7" fmla="*/ 67306 h 67305"/>
                    <a:gd name="connsiteX8" fmla="*/ 21867 w 24296"/>
                    <a:gd name="connsiteY8" fmla="*/ 39770 h 67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96" h="67305">
                      <a:moveTo>
                        <a:pt x="22272" y="39365"/>
                      </a:moveTo>
                      <a:cubicBezTo>
                        <a:pt x="24297" y="27621"/>
                        <a:pt x="23892" y="15473"/>
                        <a:pt x="24297" y="3729"/>
                      </a:cubicBezTo>
                      <a:cubicBezTo>
                        <a:pt x="23487" y="3324"/>
                        <a:pt x="22677" y="2919"/>
                        <a:pt x="21867" y="2919"/>
                      </a:cubicBezTo>
                      <a:cubicBezTo>
                        <a:pt x="21057" y="1704"/>
                        <a:pt x="19842" y="489"/>
                        <a:pt x="18223" y="489"/>
                      </a:cubicBezTo>
                      <a:cubicBezTo>
                        <a:pt x="10529" y="-1535"/>
                        <a:pt x="3645" y="2919"/>
                        <a:pt x="2025" y="10208"/>
                      </a:cubicBezTo>
                      <a:cubicBezTo>
                        <a:pt x="0" y="18307"/>
                        <a:pt x="0" y="27621"/>
                        <a:pt x="0" y="35720"/>
                      </a:cubicBezTo>
                      <a:lnTo>
                        <a:pt x="0" y="39365"/>
                      </a:lnTo>
                      <a:cubicBezTo>
                        <a:pt x="0" y="46654"/>
                        <a:pt x="0" y="64471"/>
                        <a:pt x="12958" y="67306"/>
                      </a:cubicBezTo>
                      <a:cubicBezTo>
                        <a:pt x="17008" y="58397"/>
                        <a:pt x="20652" y="49083"/>
                        <a:pt x="21867" y="39770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34" name="شكل حر: شكل 3433">
                  <a:extLst>
                    <a:ext uri="{FF2B5EF4-FFF2-40B4-BE49-F238E27FC236}">
                      <a16:creationId xmlns:a16="http://schemas.microsoft.com/office/drawing/2014/main" id="{1FBD2352-9CC6-C2FA-6935-283F69F1F564}"/>
                    </a:ext>
                  </a:extLst>
                </p:cNvPr>
                <p:cNvSpPr/>
                <p:nvPr/>
              </p:nvSpPr>
              <p:spPr>
                <a:xfrm>
                  <a:off x="6882427" y="2729856"/>
                  <a:ext cx="38048" cy="62159"/>
                </a:xfrm>
                <a:custGeom>
                  <a:avLst/>
                  <a:gdLst>
                    <a:gd name="connsiteX0" fmla="*/ 31974 w 38048"/>
                    <a:gd name="connsiteY0" fmla="*/ 29764 h 62159"/>
                    <a:gd name="connsiteX1" fmla="*/ 24280 w 38048"/>
                    <a:gd name="connsiteY1" fmla="*/ 4252 h 62159"/>
                    <a:gd name="connsiteX2" fmla="*/ 23066 w 38048"/>
                    <a:gd name="connsiteY2" fmla="*/ 2227 h 62159"/>
                    <a:gd name="connsiteX3" fmla="*/ 14562 w 38048"/>
                    <a:gd name="connsiteY3" fmla="*/ 607 h 62159"/>
                    <a:gd name="connsiteX4" fmla="*/ 9297 w 38048"/>
                    <a:gd name="connsiteY4" fmla="*/ 607 h 62159"/>
                    <a:gd name="connsiteX5" fmla="*/ 793 w 38048"/>
                    <a:gd name="connsiteY5" fmla="*/ 28144 h 62159"/>
                    <a:gd name="connsiteX6" fmla="*/ 23066 w 38048"/>
                    <a:gd name="connsiteY6" fmla="*/ 60540 h 62159"/>
                    <a:gd name="connsiteX7" fmla="*/ 26710 w 38048"/>
                    <a:gd name="connsiteY7" fmla="*/ 62160 h 62159"/>
                    <a:gd name="connsiteX8" fmla="*/ 29950 w 38048"/>
                    <a:gd name="connsiteY8" fmla="*/ 61755 h 62159"/>
                    <a:gd name="connsiteX9" fmla="*/ 32379 w 38048"/>
                    <a:gd name="connsiteY9" fmla="*/ 61755 h 62159"/>
                    <a:gd name="connsiteX10" fmla="*/ 33999 w 38048"/>
                    <a:gd name="connsiteY10" fmla="*/ 61755 h 62159"/>
                    <a:gd name="connsiteX11" fmla="*/ 38049 w 38048"/>
                    <a:gd name="connsiteY11" fmla="*/ 60945 h 62159"/>
                    <a:gd name="connsiteX12" fmla="*/ 31570 w 38048"/>
                    <a:gd name="connsiteY12" fmla="*/ 28954 h 62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8048" h="62159">
                      <a:moveTo>
                        <a:pt x="31974" y="29764"/>
                      </a:moveTo>
                      <a:cubicBezTo>
                        <a:pt x="29950" y="22070"/>
                        <a:pt x="29140" y="10731"/>
                        <a:pt x="24280" y="4252"/>
                      </a:cubicBezTo>
                      <a:cubicBezTo>
                        <a:pt x="23875" y="3847"/>
                        <a:pt x="23470" y="3037"/>
                        <a:pt x="23066" y="2227"/>
                      </a:cubicBezTo>
                      <a:cubicBezTo>
                        <a:pt x="20231" y="1417"/>
                        <a:pt x="17396" y="1012"/>
                        <a:pt x="14562" y="607"/>
                      </a:cubicBezTo>
                      <a:cubicBezTo>
                        <a:pt x="12942" y="-202"/>
                        <a:pt x="10917" y="-202"/>
                        <a:pt x="9297" y="607"/>
                      </a:cubicBezTo>
                      <a:cubicBezTo>
                        <a:pt x="-826" y="4252"/>
                        <a:pt x="-826" y="20450"/>
                        <a:pt x="793" y="28144"/>
                      </a:cubicBezTo>
                      <a:cubicBezTo>
                        <a:pt x="4033" y="42722"/>
                        <a:pt x="14562" y="53251"/>
                        <a:pt x="23066" y="60540"/>
                      </a:cubicBezTo>
                      <a:cubicBezTo>
                        <a:pt x="24280" y="61350"/>
                        <a:pt x="25495" y="62160"/>
                        <a:pt x="26710" y="62160"/>
                      </a:cubicBezTo>
                      <a:cubicBezTo>
                        <a:pt x="27925" y="62160"/>
                        <a:pt x="28735" y="62160"/>
                        <a:pt x="29950" y="61755"/>
                      </a:cubicBezTo>
                      <a:cubicBezTo>
                        <a:pt x="30760" y="61755"/>
                        <a:pt x="31570" y="61755"/>
                        <a:pt x="32379" y="61755"/>
                      </a:cubicBezTo>
                      <a:cubicBezTo>
                        <a:pt x="33189" y="61755"/>
                        <a:pt x="33594" y="61755"/>
                        <a:pt x="33999" y="61755"/>
                      </a:cubicBezTo>
                      <a:cubicBezTo>
                        <a:pt x="35214" y="61755"/>
                        <a:pt x="36429" y="61755"/>
                        <a:pt x="38049" y="60945"/>
                      </a:cubicBezTo>
                      <a:cubicBezTo>
                        <a:pt x="35214" y="50416"/>
                        <a:pt x="33999" y="39482"/>
                        <a:pt x="31570" y="28954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35" name="شكل حر: شكل 3434">
                  <a:extLst>
                    <a:ext uri="{FF2B5EF4-FFF2-40B4-BE49-F238E27FC236}">
                      <a16:creationId xmlns:a16="http://schemas.microsoft.com/office/drawing/2014/main" id="{D24C0BB3-8F3B-4527-C2C1-2E76F105B6A1}"/>
                    </a:ext>
                  </a:extLst>
                </p:cNvPr>
                <p:cNvSpPr/>
                <p:nvPr/>
              </p:nvSpPr>
              <p:spPr>
                <a:xfrm>
                  <a:off x="6822057" y="2627670"/>
                  <a:ext cx="58733" cy="59610"/>
                </a:xfrm>
                <a:custGeom>
                  <a:avLst/>
                  <a:gdLst>
                    <a:gd name="connsiteX0" fmla="*/ 46990 w 58733"/>
                    <a:gd name="connsiteY0" fmla="*/ 20589 h 59610"/>
                    <a:gd name="connsiteX1" fmla="*/ 34032 w 58733"/>
                    <a:gd name="connsiteY1" fmla="*/ 342 h 59610"/>
                    <a:gd name="connsiteX2" fmla="*/ 13784 w 58733"/>
                    <a:gd name="connsiteY2" fmla="*/ 6416 h 59610"/>
                    <a:gd name="connsiteX3" fmla="*/ 16 w 58733"/>
                    <a:gd name="connsiteY3" fmla="*/ 34357 h 59610"/>
                    <a:gd name="connsiteX4" fmla="*/ 18644 w 58733"/>
                    <a:gd name="connsiteY4" fmla="*/ 58654 h 59610"/>
                    <a:gd name="connsiteX5" fmla="*/ 23503 w 58733"/>
                    <a:gd name="connsiteY5" fmla="*/ 59464 h 59610"/>
                    <a:gd name="connsiteX6" fmla="*/ 39701 w 58733"/>
                    <a:gd name="connsiteY6" fmla="*/ 57844 h 59610"/>
                    <a:gd name="connsiteX7" fmla="*/ 46180 w 58733"/>
                    <a:gd name="connsiteY7" fmla="*/ 55820 h 59610"/>
                    <a:gd name="connsiteX8" fmla="*/ 48610 w 58733"/>
                    <a:gd name="connsiteY8" fmla="*/ 55415 h 59610"/>
                    <a:gd name="connsiteX9" fmla="*/ 58734 w 58733"/>
                    <a:gd name="connsiteY9" fmla="*/ 43266 h 59610"/>
                    <a:gd name="connsiteX10" fmla="*/ 46990 w 58733"/>
                    <a:gd name="connsiteY10" fmla="*/ 21399 h 59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8733" h="59610">
                      <a:moveTo>
                        <a:pt x="46990" y="20589"/>
                      </a:moveTo>
                      <a:cubicBezTo>
                        <a:pt x="44560" y="12085"/>
                        <a:pt x="38486" y="7226"/>
                        <a:pt x="34032" y="342"/>
                      </a:cubicBezTo>
                      <a:cubicBezTo>
                        <a:pt x="27148" y="-873"/>
                        <a:pt x="20264" y="1152"/>
                        <a:pt x="13784" y="6416"/>
                      </a:cubicBezTo>
                      <a:cubicBezTo>
                        <a:pt x="6090" y="12895"/>
                        <a:pt x="421" y="24234"/>
                        <a:pt x="16" y="34357"/>
                      </a:cubicBezTo>
                      <a:cubicBezTo>
                        <a:pt x="-389" y="45696"/>
                        <a:pt x="6900" y="55415"/>
                        <a:pt x="18644" y="58654"/>
                      </a:cubicBezTo>
                      <a:cubicBezTo>
                        <a:pt x="20264" y="59059"/>
                        <a:pt x="21883" y="59464"/>
                        <a:pt x="23503" y="59464"/>
                      </a:cubicBezTo>
                      <a:cubicBezTo>
                        <a:pt x="28363" y="59869"/>
                        <a:pt x="34032" y="59464"/>
                        <a:pt x="39701" y="57844"/>
                      </a:cubicBezTo>
                      <a:cubicBezTo>
                        <a:pt x="42131" y="57439"/>
                        <a:pt x="44156" y="56630"/>
                        <a:pt x="46180" y="55820"/>
                      </a:cubicBezTo>
                      <a:cubicBezTo>
                        <a:pt x="46990" y="55820"/>
                        <a:pt x="47800" y="55820"/>
                        <a:pt x="48610" y="55415"/>
                      </a:cubicBezTo>
                      <a:cubicBezTo>
                        <a:pt x="53469" y="53390"/>
                        <a:pt x="57114" y="48936"/>
                        <a:pt x="58734" y="43266"/>
                      </a:cubicBezTo>
                      <a:cubicBezTo>
                        <a:pt x="53874" y="36382"/>
                        <a:pt x="49015" y="29093"/>
                        <a:pt x="46990" y="21399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36" name="شكل حر: شكل 3435">
                  <a:extLst>
                    <a:ext uri="{FF2B5EF4-FFF2-40B4-BE49-F238E27FC236}">
                      <a16:creationId xmlns:a16="http://schemas.microsoft.com/office/drawing/2014/main" id="{D32CB107-F2F0-0A8F-12D4-5A814373192C}"/>
                    </a:ext>
                  </a:extLst>
                </p:cNvPr>
                <p:cNvSpPr/>
                <p:nvPr/>
              </p:nvSpPr>
              <p:spPr>
                <a:xfrm>
                  <a:off x="6721048" y="2620450"/>
                  <a:ext cx="84714" cy="79034"/>
                </a:xfrm>
                <a:custGeom>
                  <a:avLst/>
                  <a:gdLst>
                    <a:gd name="connsiteX0" fmla="*/ 21655 w 84714"/>
                    <a:gd name="connsiteY0" fmla="*/ 74378 h 79034"/>
                    <a:gd name="connsiteX1" fmla="*/ 35828 w 84714"/>
                    <a:gd name="connsiteY1" fmla="*/ 78832 h 79034"/>
                    <a:gd name="connsiteX2" fmla="*/ 35828 w 84714"/>
                    <a:gd name="connsiteY2" fmla="*/ 78832 h 79034"/>
                    <a:gd name="connsiteX3" fmla="*/ 60125 w 84714"/>
                    <a:gd name="connsiteY3" fmla="*/ 73973 h 79034"/>
                    <a:gd name="connsiteX4" fmla="*/ 77538 w 84714"/>
                    <a:gd name="connsiteY4" fmla="*/ 59395 h 79034"/>
                    <a:gd name="connsiteX5" fmla="*/ 83207 w 84714"/>
                    <a:gd name="connsiteY5" fmla="*/ 33883 h 79034"/>
                    <a:gd name="connsiteX6" fmla="*/ 33803 w 84714"/>
                    <a:gd name="connsiteY6" fmla="*/ 272 h 79034"/>
                    <a:gd name="connsiteX7" fmla="*/ 6672 w 84714"/>
                    <a:gd name="connsiteY7" fmla="*/ 15660 h 79034"/>
                    <a:gd name="connsiteX8" fmla="*/ 1002 w 84714"/>
                    <a:gd name="connsiteY8" fmla="*/ 45626 h 79034"/>
                    <a:gd name="connsiteX9" fmla="*/ 22060 w 84714"/>
                    <a:gd name="connsiteY9" fmla="*/ 74378 h 79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4714" h="79034">
                      <a:moveTo>
                        <a:pt x="21655" y="74378"/>
                      </a:moveTo>
                      <a:cubicBezTo>
                        <a:pt x="25704" y="76808"/>
                        <a:pt x="30564" y="78427"/>
                        <a:pt x="35828" y="78832"/>
                      </a:cubicBezTo>
                      <a:lnTo>
                        <a:pt x="35828" y="78832"/>
                      </a:lnTo>
                      <a:cubicBezTo>
                        <a:pt x="43927" y="79642"/>
                        <a:pt x="52026" y="78022"/>
                        <a:pt x="60125" y="73973"/>
                      </a:cubicBezTo>
                      <a:cubicBezTo>
                        <a:pt x="66199" y="71138"/>
                        <a:pt x="74298" y="66684"/>
                        <a:pt x="77538" y="59395"/>
                      </a:cubicBezTo>
                      <a:cubicBezTo>
                        <a:pt x="84422" y="52106"/>
                        <a:pt x="86447" y="43197"/>
                        <a:pt x="83207" y="33883"/>
                      </a:cubicBezTo>
                      <a:cubicBezTo>
                        <a:pt x="76728" y="16065"/>
                        <a:pt x="52431" y="1892"/>
                        <a:pt x="33803" y="272"/>
                      </a:cubicBezTo>
                      <a:cubicBezTo>
                        <a:pt x="19630" y="-1348"/>
                        <a:pt x="9506" y="4322"/>
                        <a:pt x="6672" y="15660"/>
                      </a:cubicBezTo>
                      <a:cubicBezTo>
                        <a:pt x="597" y="24164"/>
                        <a:pt x="-1427" y="35098"/>
                        <a:pt x="1002" y="45626"/>
                      </a:cubicBezTo>
                      <a:cubicBezTo>
                        <a:pt x="3432" y="57775"/>
                        <a:pt x="11126" y="67899"/>
                        <a:pt x="22060" y="74378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37" name="شكل حر: شكل 3436">
                  <a:extLst>
                    <a:ext uri="{FF2B5EF4-FFF2-40B4-BE49-F238E27FC236}">
                      <a16:creationId xmlns:a16="http://schemas.microsoft.com/office/drawing/2014/main" id="{418C8241-036E-C75D-EC1D-AF7E9A4C82D1}"/>
                    </a:ext>
                  </a:extLst>
                </p:cNvPr>
                <p:cNvSpPr/>
                <p:nvPr/>
              </p:nvSpPr>
              <p:spPr>
                <a:xfrm>
                  <a:off x="6632846" y="2539327"/>
                  <a:ext cx="52812" cy="42323"/>
                </a:xfrm>
                <a:custGeom>
                  <a:avLst/>
                  <a:gdLst>
                    <a:gd name="connsiteX0" fmla="*/ 15099 w 52812"/>
                    <a:gd name="connsiteY0" fmla="*/ 42115 h 42323"/>
                    <a:gd name="connsiteX1" fmla="*/ 15099 w 52812"/>
                    <a:gd name="connsiteY1" fmla="*/ 42115 h 42323"/>
                    <a:gd name="connsiteX2" fmla="*/ 36967 w 52812"/>
                    <a:gd name="connsiteY2" fmla="*/ 38470 h 42323"/>
                    <a:gd name="connsiteX3" fmla="*/ 49925 w 52812"/>
                    <a:gd name="connsiteY3" fmla="*/ 29561 h 42323"/>
                    <a:gd name="connsiteX4" fmla="*/ 51140 w 52812"/>
                    <a:gd name="connsiteY4" fmla="*/ 12148 h 42323"/>
                    <a:gd name="connsiteX5" fmla="*/ 35752 w 52812"/>
                    <a:gd name="connsiteY5" fmla="*/ 0 h 42323"/>
                    <a:gd name="connsiteX6" fmla="*/ 31702 w 52812"/>
                    <a:gd name="connsiteY6" fmla="*/ 0 h 42323"/>
                    <a:gd name="connsiteX7" fmla="*/ 19554 w 52812"/>
                    <a:gd name="connsiteY7" fmla="*/ 5669 h 42323"/>
                    <a:gd name="connsiteX8" fmla="*/ 18744 w 52812"/>
                    <a:gd name="connsiteY8" fmla="*/ 5669 h 42323"/>
                    <a:gd name="connsiteX9" fmla="*/ 1736 w 52812"/>
                    <a:gd name="connsiteY9" fmla="*/ 23082 h 42323"/>
                    <a:gd name="connsiteX10" fmla="*/ 1331 w 52812"/>
                    <a:gd name="connsiteY10" fmla="*/ 34421 h 42323"/>
                    <a:gd name="connsiteX11" fmla="*/ 14694 w 52812"/>
                    <a:gd name="connsiteY11" fmla="*/ 42115 h 42323"/>
                    <a:gd name="connsiteX12" fmla="*/ 15504 w 52812"/>
                    <a:gd name="connsiteY12" fmla="*/ 38065 h 42323"/>
                    <a:gd name="connsiteX13" fmla="*/ 15504 w 52812"/>
                    <a:gd name="connsiteY13" fmla="*/ 38065 h 42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2812" h="42323">
                      <a:moveTo>
                        <a:pt x="15099" y="42115"/>
                      </a:moveTo>
                      <a:lnTo>
                        <a:pt x="15099" y="42115"/>
                      </a:lnTo>
                      <a:cubicBezTo>
                        <a:pt x="22389" y="42925"/>
                        <a:pt x="30892" y="41305"/>
                        <a:pt x="36967" y="38470"/>
                      </a:cubicBezTo>
                      <a:cubicBezTo>
                        <a:pt x="42636" y="36850"/>
                        <a:pt x="47495" y="32396"/>
                        <a:pt x="49925" y="29561"/>
                      </a:cubicBezTo>
                      <a:cubicBezTo>
                        <a:pt x="53975" y="23892"/>
                        <a:pt x="53165" y="17008"/>
                        <a:pt x="51140" y="12148"/>
                      </a:cubicBezTo>
                      <a:cubicBezTo>
                        <a:pt x="48305" y="5264"/>
                        <a:pt x="42231" y="405"/>
                        <a:pt x="35752" y="0"/>
                      </a:cubicBezTo>
                      <a:cubicBezTo>
                        <a:pt x="34132" y="0"/>
                        <a:pt x="32917" y="0"/>
                        <a:pt x="31702" y="0"/>
                      </a:cubicBezTo>
                      <a:cubicBezTo>
                        <a:pt x="26843" y="405"/>
                        <a:pt x="23198" y="3240"/>
                        <a:pt x="19554" y="5669"/>
                      </a:cubicBezTo>
                      <a:lnTo>
                        <a:pt x="18744" y="5669"/>
                      </a:lnTo>
                      <a:cubicBezTo>
                        <a:pt x="13075" y="10529"/>
                        <a:pt x="5786" y="16198"/>
                        <a:pt x="1736" y="23082"/>
                      </a:cubicBezTo>
                      <a:cubicBezTo>
                        <a:pt x="-289" y="27132"/>
                        <a:pt x="-694" y="31181"/>
                        <a:pt x="1331" y="34421"/>
                      </a:cubicBezTo>
                      <a:cubicBezTo>
                        <a:pt x="4166" y="39280"/>
                        <a:pt x="9835" y="41710"/>
                        <a:pt x="14694" y="42115"/>
                      </a:cubicBezTo>
                      <a:close/>
                      <a:moveTo>
                        <a:pt x="15504" y="38065"/>
                      </a:moveTo>
                      <a:lnTo>
                        <a:pt x="15504" y="38065"/>
                      </a:ln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38" name="شكل حر: شكل 3437">
                  <a:extLst>
                    <a:ext uri="{FF2B5EF4-FFF2-40B4-BE49-F238E27FC236}">
                      <a16:creationId xmlns:a16="http://schemas.microsoft.com/office/drawing/2014/main" id="{7CE1250A-4268-315B-E9FC-8489E593DEA0}"/>
                    </a:ext>
                  </a:extLst>
                </p:cNvPr>
                <p:cNvSpPr/>
                <p:nvPr/>
              </p:nvSpPr>
              <p:spPr>
                <a:xfrm>
                  <a:off x="6741590" y="2570913"/>
                  <a:ext cx="38320" cy="33610"/>
                </a:xfrm>
                <a:custGeom>
                  <a:avLst/>
                  <a:gdLst>
                    <a:gd name="connsiteX0" fmla="*/ 17312 w 38320"/>
                    <a:gd name="connsiteY0" fmla="*/ 33206 h 33610"/>
                    <a:gd name="connsiteX1" fmla="*/ 17312 w 38320"/>
                    <a:gd name="connsiteY1" fmla="*/ 33206 h 33610"/>
                    <a:gd name="connsiteX2" fmla="*/ 37154 w 38320"/>
                    <a:gd name="connsiteY2" fmla="*/ 25107 h 33610"/>
                    <a:gd name="connsiteX3" fmla="*/ 33510 w 38320"/>
                    <a:gd name="connsiteY3" fmla="*/ 8504 h 33610"/>
                    <a:gd name="connsiteX4" fmla="*/ 32295 w 38320"/>
                    <a:gd name="connsiteY4" fmla="*/ 6479 h 33610"/>
                    <a:gd name="connsiteX5" fmla="*/ 29460 w 38320"/>
                    <a:gd name="connsiteY5" fmla="*/ 2430 h 33610"/>
                    <a:gd name="connsiteX6" fmla="*/ 24601 w 38320"/>
                    <a:gd name="connsiteY6" fmla="*/ 0 h 33610"/>
                    <a:gd name="connsiteX7" fmla="*/ 20551 w 38320"/>
                    <a:gd name="connsiteY7" fmla="*/ 405 h 33610"/>
                    <a:gd name="connsiteX8" fmla="*/ 19741 w 38320"/>
                    <a:gd name="connsiteY8" fmla="*/ 405 h 33610"/>
                    <a:gd name="connsiteX9" fmla="*/ 17312 w 38320"/>
                    <a:gd name="connsiteY9" fmla="*/ 1620 h 33610"/>
                    <a:gd name="connsiteX10" fmla="*/ 10832 w 38320"/>
                    <a:gd name="connsiteY10" fmla="*/ 5669 h 33610"/>
                    <a:gd name="connsiteX11" fmla="*/ 5973 w 38320"/>
                    <a:gd name="connsiteY11" fmla="*/ 10529 h 33610"/>
                    <a:gd name="connsiteX12" fmla="*/ 3543 w 38320"/>
                    <a:gd name="connsiteY12" fmla="*/ 14578 h 33610"/>
                    <a:gd name="connsiteX13" fmla="*/ 1519 w 38320"/>
                    <a:gd name="connsiteY13" fmla="*/ 17818 h 33610"/>
                    <a:gd name="connsiteX14" fmla="*/ 1519 w 38320"/>
                    <a:gd name="connsiteY14" fmla="*/ 26322 h 33610"/>
                    <a:gd name="connsiteX15" fmla="*/ 17312 w 38320"/>
                    <a:gd name="connsiteY15" fmla="*/ 33611 h 33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8320" h="33610">
                      <a:moveTo>
                        <a:pt x="17312" y="33206"/>
                      </a:moveTo>
                      <a:lnTo>
                        <a:pt x="17312" y="33206"/>
                      </a:lnTo>
                      <a:cubicBezTo>
                        <a:pt x="26220" y="34016"/>
                        <a:pt x="33510" y="30776"/>
                        <a:pt x="37154" y="25107"/>
                      </a:cubicBezTo>
                      <a:cubicBezTo>
                        <a:pt x="38774" y="21867"/>
                        <a:pt x="39584" y="16198"/>
                        <a:pt x="33510" y="8504"/>
                      </a:cubicBezTo>
                      <a:cubicBezTo>
                        <a:pt x="33510" y="7694"/>
                        <a:pt x="32700" y="7289"/>
                        <a:pt x="32295" y="6479"/>
                      </a:cubicBezTo>
                      <a:cubicBezTo>
                        <a:pt x="31485" y="5264"/>
                        <a:pt x="30675" y="3645"/>
                        <a:pt x="29460" y="2430"/>
                      </a:cubicBezTo>
                      <a:cubicBezTo>
                        <a:pt x="28245" y="1215"/>
                        <a:pt x="26625" y="0"/>
                        <a:pt x="24601" y="0"/>
                      </a:cubicBezTo>
                      <a:cubicBezTo>
                        <a:pt x="22981" y="0"/>
                        <a:pt x="21766" y="0"/>
                        <a:pt x="20551" y="405"/>
                      </a:cubicBezTo>
                      <a:lnTo>
                        <a:pt x="19741" y="405"/>
                      </a:lnTo>
                      <a:cubicBezTo>
                        <a:pt x="19741" y="405"/>
                        <a:pt x="18121" y="1215"/>
                        <a:pt x="17312" y="1620"/>
                      </a:cubicBezTo>
                      <a:cubicBezTo>
                        <a:pt x="15287" y="2430"/>
                        <a:pt x="12857" y="3645"/>
                        <a:pt x="10832" y="5669"/>
                      </a:cubicBezTo>
                      <a:cubicBezTo>
                        <a:pt x="8808" y="7289"/>
                        <a:pt x="7188" y="9314"/>
                        <a:pt x="5973" y="10529"/>
                      </a:cubicBezTo>
                      <a:cubicBezTo>
                        <a:pt x="4758" y="11744"/>
                        <a:pt x="3948" y="13363"/>
                        <a:pt x="3543" y="14578"/>
                      </a:cubicBezTo>
                      <a:cubicBezTo>
                        <a:pt x="2733" y="15793"/>
                        <a:pt x="2328" y="17008"/>
                        <a:pt x="1519" y="17818"/>
                      </a:cubicBezTo>
                      <a:cubicBezTo>
                        <a:pt x="-506" y="20247"/>
                        <a:pt x="-506" y="23892"/>
                        <a:pt x="1519" y="26322"/>
                      </a:cubicBezTo>
                      <a:cubicBezTo>
                        <a:pt x="5163" y="29966"/>
                        <a:pt x="10832" y="32801"/>
                        <a:pt x="17312" y="33611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39" name="شكل حر: شكل 3438">
                  <a:extLst>
                    <a:ext uri="{FF2B5EF4-FFF2-40B4-BE49-F238E27FC236}">
                      <a16:creationId xmlns:a16="http://schemas.microsoft.com/office/drawing/2014/main" id="{4DE05A6B-5DD8-CBBA-4E8A-FBDDA6C033C6}"/>
                    </a:ext>
                  </a:extLst>
                </p:cNvPr>
                <p:cNvSpPr/>
                <p:nvPr/>
              </p:nvSpPr>
              <p:spPr>
                <a:xfrm>
                  <a:off x="6609819" y="2740587"/>
                  <a:ext cx="33150" cy="37366"/>
                </a:xfrm>
                <a:custGeom>
                  <a:avLst/>
                  <a:gdLst>
                    <a:gd name="connsiteX0" fmla="*/ 19903 w 33150"/>
                    <a:gd name="connsiteY0" fmla="*/ 0 h 37366"/>
                    <a:gd name="connsiteX1" fmla="*/ 11399 w 33150"/>
                    <a:gd name="connsiteY1" fmla="*/ 3645 h 37366"/>
                    <a:gd name="connsiteX2" fmla="*/ 10994 w 33150"/>
                    <a:gd name="connsiteY2" fmla="*/ 4050 h 37366"/>
                    <a:gd name="connsiteX3" fmla="*/ 10994 w 33150"/>
                    <a:gd name="connsiteY3" fmla="*/ 4050 h 37366"/>
                    <a:gd name="connsiteX4" fmla="*/ 10994 w 33150"/>
                    <a:gd name="connsiteY4" fmla="*/ 4454 h 37366"/>
                    <a:gd name="connsiteX5" fmla="*/ 8159 w 33150"/>
                    <a:gd name="connsiteY5" fmla="*/ 7694 h 37366"/>
                    <a:gd name="connsiteX6" fmla="*/ 8159 w 33150"/>
                    <a:gd name="connsiteY6" fmla="*/ 7694 h 37366"/>
                    <a:gd name="connsiteX7" fmla="*/ 5730 w 33150"/>
                    <a:gd name="connsiteY7" fmla="*/ 12148 h 37366"/>
                    <a:gd name="connsiteX8" fmla="*/ 4920 w 33150"/>
                    <a:gd name="connsiteY8" fmla="*/ 13363 h 37366"/>
                    <a:gd name="connsiteX9" fmla="*/ 60 w 33150"/>
                    <a:gd name="connsiteY9" fmla="*/ 25512 h 37366"/>
                    <a:gd name="connsiteX10" fmla="*/ 5325 w 33150"/>
                    <a:gd name="connsiteY10" fmla="*/ 35635 h 37366"/>
                    <a:gd name="connsiteX11" fmla="*/ 12614 w 33150"/>
                    <a:gd name="connsiteY11" fmla="*/ 37255 h 37366"/>
                    <a:gd name="connsiteX12" fmla="*/ 12614 w 33150"/>
                    <a:gd name="connsiteY12" fmla="*/ 37255 h 37366"/>
                    <a:gd name="connsiteX13" fmla="*/ 31241 w 33150"/>
                    <a:gd name="connsiteY13" fmla="*/ 27132 h 37366"/>
                    <a:gd name="connsiteX14" fmla="*/ 26787 w 33150"/>
                    <a:gd name="connsiteY14" fmla="*/ 3240 h 37366"/>
                    <a:gd name="connsiteX15" fmla="*/ 20713 w 33150"/>
                    <a:gd name="connsiteY15" fmla="*/ 405 h 37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3150" h="37366">
                      <a:moveTo>
                        <a:pt x="19903" y="0"/>
                      </a:moveTo>
                      <a:cubicBezTo>
                        <a:pt x="16663" y="0"/>
                        <a:pt x="13424" y="1215"/>
                        <a:pt x="11399" y="3645"/>
                      </a:cubicBezTo>
                      <a:cubicBezTo>
                        <a:pt x="11399" y="3645"/>
                        <a:pt x="11399" y="3645"/>
                        <a:pt x="10994" y="4050"/>
                      </a:cubicBezTo>
                      <a:lnTo>
                        <a:pt x="10994" y="4050"/>
                      </a:lnTo>
                      <a:cubicBezTo>
                        <a:pt x="10994" y="4050"/>
                        <a:pt x="10994" y="4050"/>
                        <a:pt x="10994" y="4454"/>
                      </a:cubicBezTo>
                      <a:cubicBezTo>
                        <a:pt x="9779" y="5264"/>
                        <a:pt x="8969" y="6884"/>
                        <a:pt x="8159" y="7694"/>
                      </a:cubicBezTo>
                      <a:lnTo>
                        <a:pt x="8159" y="7694"/>
                      </a:lnTo>
                      <a:cubicBezTo>
                        <a:pt x="8159" y="7694"/>
                        <a:pt x="6540" y="10934"/>
                        <a:pt x="5730" y="12148"/>
                      </a:cubicBezTo>
                      <a:lnTo>
                        <a:pt x="4920" y="13363"/>
                      </a:lnTo>
                      <a:cubicBezTo>
                        <a:pt x="2895" y="17008"/>
                        <a:pt x="870" y="21057"/>
                        <a:pt x="60" y="25512"/>
                      </a:cubicBezTo>
                      <a:cubicBezTo>
                        <a:pt x="-345" y="29156"/>
                        <a:pt x="1275" y="34016"/>
                        <a:pt x="5325" y="35635"/>
                      </a:cubicBezTo>
                      <a:cubicBezTo>
                        <a:pt x="7754" y="36445"/>
                        <a:pt x="10184" y="37255"/>
                        <a:pt x="12614" y="37255"/>
                      </a:cubicBezTo>
                      <a:lnTo>
                        <a:pt x="12614" y="37255"/>
                      </a:lnTo>
                      <a:cubicBezTo>
                        <a:pt x="21118" y="38065"/>
                        <a:pt x="27597" y="34421"/>
                        <a:pt x="31241" y="27132"/>
                      </a:cubicBezTo>
                      <a:cubicBezTo>
                        <a:pt x="34886" y="19438"/>
                        <a:pt x="33266" y="10124"/>
                        <a:pt x="26787" y="3240"/>
                      </a:cubicBezTo>
                      <a:cubicBezTo>
                        <a:pt x="25167" y="1620"/>
                        <a:pt x="23142" y="405"/>
                        <a:pt x="20713" y="405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40" name="شكل حر: شكل 3439">
                  <a:extLst>
                    <a:ext uri="{FF2B5EF4-FFF2-40B4-BE49-F238E27FC236}">
                      <a16:creationId xmlns:a16="http://schemas.microsoft.com/office/drawing/2014/main" id="{D1EE0395-9CDF-5831-44E7-CE9AC43BC756}"/>
                    </a:ext>
                  </a:extLst>
                </p:cNvPr>
                <p:cNvSpPr/>
                <p:nvPr/>
              </p:nvSpPr>
              <p:spPr>
                <a:xfrm>
                  <a:off x="6647097" y="2785028"/>
                  <a:ext cx="33810" cy="33849"/>
                </a:xfrm>
                <a:custGeom>
                  <a:avLst/>
                  <a:gdLst>
                    <a:gd name="connsiteX0" fmla="*/ 31220 w 33810"/>
                    <a:gd name="connsiteY0" fmla="*/ 26020 h 33849"/>
                    <a:gd name="connsiteX1" fmla="*/ 25550 w 33810"/>
                    <a:gd name="connsiteY1" fmla="*/ 2128 h 33849"/>
                    <a:gd name="connsiteX2" fmla="*/ 17451 w 33810"/>
                    <a:gd name="connsiteY2" fmla="*/ 103 h 33849"/>
                    <a:gd name="connsiteX3" fmla="*/ 15831 w 33810"/>
                    <a:gd name="connsiteY3" fmla="*/ 103 h 33849"/>
                    <a:gd name="connsiteX4" fmla="*/ 38 w 33810"/>
                    <a:gd name="connsiteY4" fmla="*/ 23590 h 33849"/>
                    <a:gd name="connsiteX5" fmla="*/ 6518 w 33810"/>
                    <a:gd name="connsiteY5" fmla="*/ 32904 h 33849"/>
                    <a:gd name="connsiteX6" fmla="*/ 11377 w 33810"/>
                    <a:gd name="connsiteY6" fmla="*/ 33714 h 33849"/>
                    <a:gd name="connsiteX7" fmla="*/ 31220 w 33810"/>
                    <a:gd name="connsiteY7" fmla="*/ 25615 h 33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810" h="33849">
                      <a:moveTo>
                        <a:pt x="31220" y="26020"/>
                      </a:moveTo>
                      <a:cubicBezTo>
                        <a:pt x="36079" y="18731"/>
                        <a:pt x="34054" y="9822"/>
                        <a:pt x="25550" y="2128"/>
                      </a:cubicBezTo>
                      <a:cubicBezTo>
                        <a:pt x="23525" y="508"/>
                        <a:pt x="20286" y="-302"/>
                        <a:pt x="17451" y="103"/>
                      </a:cubicBezTo>
                      <a:cubicBezTo>
                        <a:pt x="16641" y="103"/>
                        <a:pt x="16236" y="103"/>
                        <a:pt x="15831" y="103"/>
                      </a:cubicBezTo>
                      <a:cubicBezTo>
                        <a:pt x="5303" y="2128"/>
                        <a:pt x="443" y="16706"/>
                        <a:pt x="38" y="23590"/>
                      </a:cubicBezTo>
                      <a:cubicBezTo>
                        <a:pt x="-367" y="27640"/>
                        <a:pt x="2468" y="31689"/>
                        <a:pt x="6518" y="32904"/>
                      </a:cubicBezTo>
                      <a:cubicBezTo>
                        <a:pt x="8138" y="33309"/>
                        <a:pt x="9757" y="33714"/>
                        <a:pt x="11377" y="33714"/>
                      </a:cubicBezTo>
                      <a:cubicBezTo>
                        <a:pt x="20286" y="34524"/>
                        <a:pt x="27575" y="31689"/>
                        <a:pt x="31220" y="25615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41" name="شكل حر: شكل 3440">
                  <a:extLst>
                    <a:ext uri="{FF2B5EF4-FFF2-40B4-BE49-F238E27FC236}">
                      <a16:creationId xmlns:a16="http://schemas.microsoft.com/office/drawing/2014/main" id="{73BAAD48-BCAA-87A1-2BD4-1B4EE2013543}"/>
                    </a:ext>
                  </a:extLst>
                </p:cNvPr>
                <p:cNvSpPr/>
                <p:nvPr/>
              </p:nvSpPr>
              <p:spPr>
                <a:xfrm>
                  <a:off x="6543775" y="2689104"/>
                  <a:ext cx="26031" cy="27185"/>
                </a:xfrm>
                <a:custGeom>
                  <a:avLst/>
                  <a:gdLst>
                    <a:gd name="connsiteX0" fmla="*/ 8602 w 26031"/>
                    <a:gd name="connsiteY0" fmla="*/ 27186 h 27185"/>
                    <a:gd name="connsiteX1" fmla="*/ 11842 w 26031"/>
                    <a:gd name="connsiteY1" fmla="*/ 27186 h 27185"/>
                    <a:gd name="connsiteX2" fmla="*/ 12247 w 26031"/>
                    <a:gd name="connsiteY2" fmla="*/ 27186 h 27185"/>
                    <a:gd name="connsiteX3" fmla="*/ 19536 w 26031"/>
                    <a:gd name="connsiteY3" fmla="*/ 26376 h 27185"/>
                    <a:gd name="connsiteX4" fmla="*/ 24800 w 26031"/>
                    <a:gd name="connsiteY4" fmla="*/ 22326 h 27185"/>
                    <a:gd name="connsiteX5" fmla="*/ 25610 w 26031"/>
                    <a:gd name="connsiteY5" fmla="*/ 15442 h 27185"/>
                    <a:gd name="connsiteX6" fmla="*/ 25205 w 26031"/>
                    <a:gd name="connsiteY6" fmla="*/ 13822 h 27185"/>
                    <a:gd name="connsiteX7" fmla="*/ 23180 w 26031"/>
                    <a:gd name="connsiteY7" fmla="*/ 8153 h 27185"/>
                    <a:gd name="connsiteX8" fmla="*/ 17106 w 26031"/>
                    <a:gd name="connsiteY8" fmla="*/ 1674 h 27185"/>
                    <a:gd name="connsiteX9" fmla="*/ 6577 w 26031"/>
                    <a:gd name="connsiteY9" fmla="*/ 1674 h 27185"/>
                    <a:gd name="connsiteX10" fmla="*/ 3338 w 26031"/>
                    <a:gd name="connsiteY10" fmla="*/ 6938 h 27185"/>
                    <a:gd name="connsiteX11" fmla="*/ 2528 w 26031"/>
                    <a:gd name="connsiteY11" fmla="*/ 8558 h 27185"/>
                    <a:gd name="connsiteX12" fmla="*/ 1313 w 26031"/>
                    <a:gd name="connsiteY12" fmla="*/ 11393 h 27185"/>
                    <a:gd name="connsiteX13" fmla="*/ 503 w 26031"/>
                    <a:gd name="connsiteY13" fmla="*/ 13822 h 27185"/>
                    <a:gd name="connsiteX14" fmla="*/ 1718 w 26031"/>
                    <a:gd name="connsiteY14" fmla="*/ 22326 h 27185"/>
                    <a:gd name="connsiteX15" fmla="*/ 8602 w 26031"/>
                    <a:gd name="connsiteY15" fmla="*/ 26376 h 27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6031" h="27185">
                      <a:moveTo>
                        <a:pt x="8602" y="27186"/>
                      </a:moveTo>
                      <a:cubicBezTo>
                        <a:pt x="8602" y="27186"/>
                        <a:pt x="11032" y="27186"/>
                        <a:pt x="11842" y="27186"/>
                      </a:cubicBezTo>
                      <a:lnTo>
                        <a:pt x="12247" y="27186"/>
                      </a:lnTo>
                      <a:cubicBezTo>
                        <a:pt x="14676" y="27186"/>
                        <a:pt x="17106" y="27186"/>
                        <a:pt x="19536" y="26376"/>
                      </a:cubicBezTo>
                      <a:cubicBezTo>
                        <a:pt x="21561" y="26376"/>
                        <a:pt x="23585" y="24351"/>
                        <a:pt x="24800" y="22326"/>
                      </a:cubicBezTo>
                      <a:cubicBezTo>
                        <a:pt x="26015" y="20301"/>
                        <a:pt x="26420" y="17872"/>
                        <a:pt x="25610" y="15442"/>
                      </a:cubicBezTo>
                      <a:cubicBezTo>
                        <a:pt x="25610" y="15037"/>
                        <a:pt x="25610" y="14632"/>
                        <a:pt x="25205" y="13822"/>
                      </a:cubicBezTo>
                      <a:cubicBezTo>
                        <a:pt x="24395" y="12203"/>
                        <a:pt x="23990" y="10178"/>
                        <a:pt x="23180" y="8153"/>
                      </a:cubicBezTo>
                      <a:cubicBezTo>
                        <a:pt x="21561" y="5318"/>
                        <a:pt x="19131" y="3294"/>
                        <a:pt x="17106" y="1674"/>
                      </a:cubicBezTo>
                      <a:cubicBezTo>
                        <a:pt x="13867" y="-756"/>
                        <a:pt x="9412" y="-351"/>
                        <a:pt x="6577" y="1674"/>
                      </a:cubicBezTo>
                      <a:cubicBezTo>
                        <a:pt x="4958" y="2889"/>
                        <a:pt x="3743" y="4913"/>
                        <a:pt x="3338" y="6938"/>
                      </a:cubicBezTo>
                      <a:cubicBezTo>
                        <a:pt x="3338" y="7343"/>
                        <a:pt x="2933" y="8153"/>
                        <a:pt x="2528" y="8558"/>
                      </a:cubicBezTo>
                      <a:cubicBezTo>
                        <a:pt x="2123" y="9773"/>
                        <a:pt x="1718" y="10583"/>
                        <a:pt x="1313" y="11393"/>
                      </a:cubicBezTo>
                      <a:cubicBezTo>
                        <a:pt x="1313" y="12203"/>
                        <a:pt x="503" y="13012"/>
                        <a:pt x="503" y="13822"/>
                      </a:cubicBezTo>
                      <a:cubicBezTo>
                        <a:pt x="-712" y="17467"/>
                        <a:pt x="503" y="20301"/>
                        <a:pt x="1718" y="22326"/>
                      </a:cubicBezTo>
                      <a:cubicBezTo>
                        <a:pt x="2933" y="24756"/>
                        <a:pt x="5363" y="25971"/>
                        <a:pt x="8602" y="26376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42" name="شكل حر: شكل 3441">
                  <a:extLst>
                    <a:ext uri="{FF2B5EF4-FFF2-40B4-BE49-F238E27FC236}">
                      <a16:creationId xmlns:a16="http://schemas.microsoft.com/office/drawing/2014/main" id="{4D39D056-0806-84B1-87CF-984F8A7C58B5}"/>
                    </a:ext>
                  </a:extLst>
                </p:cNvPr>
                <p:cNvSpPr/>
                <p:nvPr/>
              </p:nvSpPr>
              <p:spPr>
                <a:xfrm>
                  <a:off x="6658215" y="2606978"/>
                  <a:ext cx="31920" cy="33242"/>
                </a:xfrm>
                <a:custGeom>
                  <a:avLst/>
                  <a:gdLst>
                    <a:gd name="connsiteX0" fmla="*/ 12002 w 31920"/>
                    <a:gd name="connsiteY0" fmla="*/ 2405 h 33242"/>
                    <a:gd name="connsiteX1" fmla="*/ 10382 w 31920"/>
                    <a:gd name="connsiteY1" fmla="*/ 4025 h 33242"/>
                    <a:gd name="connsiteX2" fmla="*/ 663 w 31920"/>
                    <a:gd name="connsiteY2" fmla="*/ 16983 h 33242"/>
                    <a:gd name="connsiteX3" fmla="*/ 2283 w 31920"/>
                    <a:gd name="connsiteY3" fmla="*/ 26297 h 33242"/>
                    <a:gd name="connsiteX4" fmla="*/ 16051 w 31920"/>
                    <a:gd name="connsiteY4" fmla="*/ 33181 h 33242"/>
                    <a:gd name="connsiteX5" fmla="*/ 16051 w 31920"/>
                    <a:gd name="connsiteY5" fmla="*/ 33181 h 33242"/>
                    <a:gd name="connsiteX6" fmla="*/ 28200 w 31920"/>
                    <a:gd name="connsiteY6" fmla="*/ 28322 h 33242"/>
                    <a:gd name="connsiteX7" fmla="*/ 31844 w 31920"/>
                    <a:gd name="connsiteY7" fmla="*/ 16983 h 33242"/>
                    <a:gd name="connsiteX8" fmla="*/ 22936 w 31920"/>
                    <a:gd name="connsiteY8" fmla="*/ 1595 h 33242"/>
                    <a:gd name="connsiteX9" fmla="*/ 11192 w 31920"/>
                    <a:gd name="connsiteY9" fmla="*/ 2405 h 33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20" h="33242">
                      <a:moveTo>
                        <a:pt x="12002" y="2405"/>
                      </a:moveTo>
                      <a:cubicBezTo>
                        <a:pt x="12002" y="2405"/>
                        <a:pt x="10787" y="3620"/>
                        <a:pt x="10382" y="4025"/>
                      </a:cubicBezTo>
                      <a:cubicBezTo>
                        <a:pt x="5523" y="7670"/>
                        <a:pt x="2283" y="13744"/>
                        <a:pt x="663" y="16983"/>
                      </a:cubicBezTo>
                      <a:cubicBezTo>
                        <a:pt x="-552" y="19413"/>
                        <a:pt x="-146" y="23868"/>
                        <a:pt x="2283" y="26297"/>
                      </a:cubicBezTo>
                      <a:cubicBezTo>
                        <a:pt x="4308" y="28322"/>
                        <a:pt x="9572" y="32776"/>
                        <a:pt x="16051" y="33181"/>
                      </a:cubicBezTo>
                      <a:lnTo>
                        <a:pt x="16051" y="33181"/>
                      </a:lnTo>
                      <a:cubicBezTo>
                        <a:pt x="20911" y="33586"/>
                        <a:pt x="24960" y="31967"/>
                        <a:pt x="28200" y="28322"/>
                      </a:cubicBezTo>
                      <a:cubicBezTo>
                        <a:pt x="31035" y="25082"/>
                        <a:pt x="32249" y="21033"/>
                        <a:pt x="31844" y="16983"/>
                      </a:cubicBezTo>
                      <a:cubicBezTo>
                        <a:pt x="31844" y="11314"/>
                        <a:pt x="28200" y="5645"/>
                        <a:pt x="22936" y="1595"/>
                      </a:cubicBezTo>
                      <a:cubicBezTo>
                        <a:pt x="19696" y="-834"/>
                        <a:pt x="14027" y="-429"/>
                        <a:pt x="11192" y="2405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43" name="شكل حر: شكل 3442">
                  <a:extLst>
                    <a:ext uri="{FF2B5EF4-FFF2-40B4-BE49-F238E27FC236}">
                      <a16:creationId xmlns:a16="http://schemas.microsoft.com/office/drawing/2014/main" id="{09971BDC-9BC9-EA06-556A-25D45E273A00}"/>
                    </a:ext>
                  </a:extLst>
                </p:cNvPr>
                <p:cNvSpPr/>
                <p:nvPr/>
              </p:nvSpPr>
              <p:spPr>
                <a:xfrm>
                  <a:off x="6408945" y="2544187"/>
                  <a:ext cx="33447" cy="30371"/>
                </a:xfrm>
                <a:custGeom>
                  <a:avLst/>
                  <a:gdLst>
                    <a:gd name="connsiteX0" fmla="*/ 12228 w 33447"/>
                    <a:gd name="connsiteY0" fmla="*/ 29561 h 30371"/>
                    <a:gd name="connsiteX1" fmla="*/ 16683 w 33447"/>
                    <a:gd name="connsiteY1" fmla="*/ 29561 h 30371"/>
                    <a:gd name="connsiteX2" fmla="*/ 32476 w 33447"/>
                    <a:gd name="connsiteY2" fmla="*/ 19033 h 30371"/>
                    <a:gd name="connsiteX3" fmla="*/ 31261 w 33447"/>
                    <a:gd name="connsiteY3" fmla="*/ 8909 h 30371"/>
                    <a:gd name="connsiteX4" fmla="*/ 24377 w 33447"/>
                    <a:gd name="connsiteY4" fmla="*/ 4454 h 30371"/>
                    <a:gd name="connsiteX5" fmla="*/ 22757 w 33447"/>
                    <a:gd name="connsiteY5" fmla="*/ 3240 h 30371"/>
                    <a:gd name="connsiteX6" fmla="*/ 21542 w 33447"/>
                    <a:gd name="connsiteY6" fmla="*/ 2835 h 30371"/>
                    <a:gd name="connsiteX7" fmla="*/ 14658 w 33447"/>
                    <a:gd name="connsiteY7" fmla="*/ 0 h 30371"/>
                    <a:gd name="connsiteX8" fmla="*/ 11823 w 33447"/>
                    <a:gd name="connsiteY8" fmla="*/ 0 h 30371"/>
                    <a:gd name="connsiteX9" fmla="*/ 485 w 33447"/>
                    <a:gd name="connsiteY9" fmla="*/ 12958 h 30371"/>
                    <a:gd name="connsiteX10" fmla="*/ 2509 w 33447"/>
                    <a:gd name="connsiteY10" fmla="*/ 24702 h 30371"/>
                    <a:gd name="connsiteX11" fmla="*/ 12228 w 33447"/>
                    <a:gd name="connsiteY11" fmla="*/ 30371 h 30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3447" h="30371">
                      <a:moveTo>
                        <a:pt x="12228" y="29561"/>
                      </a:moveTo>
                      <a:cubicBezTo>
                        <a:pt x="12228" y="29561"/>
                        <a:pt x="15063" y="29561"/>
                        <a:pt x="16683" y="29561"/>
                      </a:cubicBezTo>
                      <a:cubicBezTo>
                        <a:pt x="21542" y="28751"/>
                        <a:pt x="30046" y="24702"/>
                        <a:pt x="32476" y="19033"/>
                      </a:cubicBezTo>
                      <a:cubicBezTo>
                        <a:pt x="34095" y="15793"/>
                        <a:pt x="33691" y="12148"/>
                        <a:pt x="31261" y="8909"/>
                      </a:cubicBezTo>
                      <a:cubicBezTo>
                        <a:pt x="29641" y="6884"/>
                        <a:pt x="27211" y="5264"/>
                        <a:pt x="24377" y="4454"/>
                      </a:cubicBezTo>
                      <a:cubicBezTo>
                        <a:pt x="23972" y="4050"/>
                        <a:pt x="23162" y="3645"/>
                        <a:pt x="22757" y="3240"/>
                      </a:cubicBezTo>
                      <a:cubicBezTo>
                        <a:pt x="22757" y="3240"/>
                        <a:pt x="22352" y="3240"/>
                        <a:pt x="21542" y="2835"/>
                      </a:cubicBezTo>
                      <a:cubicBezTo>
                        <a:pt x="19922" y="1620"/>
                        <a:pt x="17088" y="0"/>
                        <a:pt x="14658" y="0"/>
                      </a:cubicBezTo>
                      <a:cubicBezTo>
                        <a:pt x="13848" y="0"/>
                        <a:pt x="12633" y="0"/>
                        <a:pt x="11823" y="0"/>
                      </a:cubicBezTo>
                      <a:cubicBezTo>
                        <a:pt x="6154" y="1620"/>
                        <a:pt x="2509" y="5669"/>
                        <a:pt x="485" y="12958"/>
                      </a:cubicBezTo>
                      <a:cubicBezTo>
                        <a:pt x="-730" y="17008"/>
                        <a:pt x="485" y="21462"/>
                        <a:pt x="2509" y="24702"/>
                      </a:cubicBezTo>
                      <a:cubicBezTo>
                        <a:pt x="4534" y="27941"/>
                        <a:pt x="8584" y="29966"/>
                        <a:pt x="12228" y="30371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44" name="شكل حر: شكل 3443">
                  <a:extLst>
                    <a:ext uri="{FF2B5EF4-FFF2-40B4-BE49-F238E27FC236}">
                      <a16:creationId xmlns:a16="http://schemas.microsoft.com/office/drawing/2014/main" id="{82690388-93B4-D0A9-E52B-3F73F629FEB7}"/>
                    </a:ext>
                  </a:extLst>
                </p:cNvPr>
                <p:cNvSpPr/>
                <p:nvPr/>
              </p:nvSpPr>
              <p:spPr>
                <a:xfrm>
                  <a:off x="6568071" y="2478990"/>
                  <a:ext cx="37759" cy="25511"/>
                </a:xfrm>
                <a:custGeom>
                  <a:avLst/>
                  <a:gdLst>
                    <a:gd name="connsiteX0" fmla="*/ 35330 w 37759"/>
                    <a:gd name="connsiteY0" fmla="*/ 5264 h 25511"/>
                    <a:gd name="connsiteX1" fmla="*/ 32090 w 37759"/>
                    <a:gd name="connsiteY1" fmla="*/ 0 h 25511"/>
                    <a:gd name="connsiteX2" fmla="*/ 2934 w 37759"/>
                    <a:gd name="connsiteY2" fmla="*/ 4859 h 25511"/>
                    <a:gd name="connsiteX3" fmla="*/ 2934 w 37759"/>
                    <a:gd name="connsiteY3" fmla="*/ 4859 h 25511"/>
                    <a:gd name="connsiteX4" fmla="*/ 99 w 37759"/>
                    <a:gd name="connsiteY4" fmla="*/ 14983 h 25511"/>
                    <a:gd name="connsiteX5" fmla="*/ 4959 w 37759"/>
                    <a:gd name="connsiteY5" fmla="*/ 22272 h 25511"/>
                    <a:gd name="connsiteX6" fmla="*/ 15082 w 37759"/>
                    <a:gd name="connsiteY6" fmla="*/ 25512 h 25511"/>
                    <a:gd name="connsiteX7" fmla="*/ 23182 w 37759"/>
                    <a:gd name="connsiteY7" fmla="*/ 25512 h 25511"/>
                    <a:gd name="connsiteX8" fmla="*/ 23182 w 37759"/>
                    <a:gd name="connsiteY8" fmla="*/ 25512 h 25511"/>
                    <a:gd name="connsiteX9" fmla="*/ 28041 w 37759"/>
                    <a:gd name="connsiteY9" fmla="*/ 25107 h 25511"/>
                    <a:gd name="connsiteX10" fmla="*/ 32495 w 37759"/>
                    <a:gd name="connsiteY10" fmla="*/ 23082 h 25511"/>
                    <a:gd name="connsiteX11" fmla="*/ 35330 w 37759"/>
                    <a:gd name="connsiteY11" fmla="*/ 19438 h 25511"/>
                    <a:gd name="connsiteX12" fmla="*/ 37760 w 37759"/>
                    <a:gd name="connsiteY12" fmla="*/ 11744 h 25511"/>
                    <a:gd name="connsiteX13" fmla="*/ 35735 w 37759"/>
                    <a:gd name="connsiteY13" fmla="*/ 5669 h 25511"/>
                    <a:gd name="connsiteX14" fmla="*/ 35330 w 37759"/>
                    <a:gd name="connsiteY14" fmla="*/ 4859 h 25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7759" h="25511">
                      <a:moveTo>
                        <a:pt x="35330" y="5264"/>
                      </a:moveTo>
                      <a:cubicBezTo>
                        <a:pt x="35330" y="5264"/>
                        <a:pt x="33305" y="1620"/>
                        <a:pt x="32090" y="0"/>
                      </a:cubicBezTo>
                      <a:cubicBezTo>
                        <a:pt x="21967" y="405"/>
                        <a:pt x="12248" y="1620"/>
                        <a:pt x="2934" y="4859"/>
                      </a:cubicBezTo>
                      <a:lnTo>
                        <a:pt x="2934" y="4859"/>
                      </a:lnTo>
                      <a:cubicBezTo>
                        <a:pt x="504" y="8099"/>
                        <a:pt x="-305" y="11744"/>
                        <a:pt x="99" y="14983"/>
                      </a:cubicBezTo>
                      <a:cubicBezTo>
                        <a:pt x="504" y="18223"/>
                        <a:pt x="2124" y="20652"/>
                        <a:pt x="4959" y="22272"/>
                      </a:cubicBezTo>
                      <a:cubicBezTo>
                        <a:pt x="7793" y="23892"/>
                        <a:pt x="11033" y="25107"/>
                        <a:pt x="15082" y="25512"/>
                      </a:cubicBezTo>
                      <a:cubicBezTo>
                        <a:pt x="17512" y="25512"/>
                        <a:pt x="19942" y="25512"/>
                        <a:pt x="23182" y="25512"/>
                      </a:cubicBezTo>
                      <a:lnTo>
                        <a:pt x="23182" y="25512"/>
                      </a:lnTo>
                      <a:cubicBezTo>
                        <a:pt x="23182" y="25512"/>
                        <a:pt x="26421" y="25512"/>
                        <a:pt x="28041" y="25107"/>
                      </a:cubicBezTo>
                      <a:cubicBezTo>
                        <a:pt x="29661" y="25107"/>
                        <a:pt x="31281" y="23892"/>
                        <a:pt x="32495" y="23082"/>
                      </a:cubicBezTo>
                      <a:cubicBezTo>
                        <a:pt x="33710" y="21867"/>
                        <a:pt x="34520" y="20652"/>
                        <a:pt x="35330" y="19438"/>
                      </a:cubicBezTo>
                      <a:cubicBezTo>
                        <a:pt x="36950" y="17008"/>
                        <a:pt x="37355" y="14578"/>
                        <a:pt x="37760" y="11744"/>
                      </a:cubicBezTo>
                      <a:cubicBezTo>
                        <a:pt x="37760" y="8909"/>
                        <a:pt x="36545" y="7289"/>
                        <a:pt x="35735" y="5669"/>
                      </a:cubicBezTo>
                      <a:cubicBezTo>
                        <a:pt x="35735" y="5669"/>
                        <a:pt x="35735" y="4859"/>
                        <a:pt x="35330" y="4859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45" name="شكل حر: شكل 3444">
                  <a:extLst>
                    <a:ext uri="{FF2B5EF4-FFF2-40B4-BE49-F238E27FC236}">
                      <a16:creationId xmlns:a16="http://schemas.microsoft.com/office/drawing/2014/main" id="{18CCFB41-8A42-A397-6C5B-B30912A84270}"/>
                    </a:ext>
                  </a:extLst>
                </p:cNvPr>
                <p:cNvSpPr/>
                <p:nvPr/>
              </p:nvSpPr>
              <p:spPr>
                <a:xfrm>
                  <a:off x="6596634" y="2513006"/>
                  <a:ext cx="31101" cy="29561"/>
                </a:xfrm>
                <a:custGeom>
                  <a:avLst/>
                  <a:gdLst>
                    <a:gd name="connsiteX0" fmla="*/ 287 w 31101"/>
                    <a:gd name="connsiteY0" fmla="*/ 15388 h 29561"/>
                    <a:gd name="connsiteX1" fmla="*/ 3932 w 31101"/>
                    <a:gd name="connsiteY1" fmla="*/ 25107 h 29561"/>
                    <a:gd name="connsiteX2" fmla="*/ 15270 w 31101"/>
                    <a:gd name="connsiteY2" fmla="*/ 29561 h 29561"/>
                    <a:gd name="connsiteX3" fmla="*/ 24179 w 31101"/>
                    <a:gd name="connsiteY3" fmla="*/ 27537 h 29561"/>
                    <a:gd name="connsiteX4" fmla="*/ 31063 w 31101"/>
                    <a:gd name="connsiteY4" fmla="*/ 13363 h 29561"/>
                    <a:gd name="connsiteX5" fmla="*/ 22559 w 31101"/>
                    <a:gd name="connsiteY5" fmla="*/ 810 h 29561"/>
                    <a:gd name="connsiteX6" fmla="*/ 20130 w 31101"/>
                    <a:gd name="connsiteY6" fmla="*/ 0 h 29561"/>
                    <a:gd name="connsiteX7" fmla="*/ 11626 w 31101"/>
                    <a:gd name="connsiteY7" fmla="*/ 3240 h 29561"/>
                    <a:gd name="connsiteX8" fmla="*/ 8386 w 31101"/>
                    <a:gd name="connsiteY8" fmla="*/ 5264 h 29561"/>
                    <a:gd name="connsiteX9" fmla="*/ 7576 w 31101"/>
                    <a:gd name="connsiteY9" fmla="*/ 5264 h 29561"/>
                    <a:gd name="connsiteX10" fmla="*/ 692 w 31101"/>
                    <a:gd name="connsiteY10" fmla="*/ 14983 h 29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1101" h="29561">
                      <a:moveTo>
                        <a:pt x="287" y="15388"/>
                      </a:moveTo>
                      <a:cubicBezTo>
                        <a:pt x="-523" y="19033"/>
                        <a:pt x="287" y="23082"/>
                        <a:pt x="3932" y="25107"/>
                      </a:cubicBezTo>
                      <a:cubicBezTo>
                        <a:pt x="7981" y="27941"/>
                        <a:pt x="11626" y="29156"/>
                        <a:pt x="15270" y="29561"/>
                      </a:cubicBezTo>
                      <a:cubicBezTo>
                        <a:pt x="18510" y="29561"/>
                        <a:pt x="21344" y="29561"/>
                        <a:pt x="24179" y="27537"/>
                      </a:cubicBezTo>
                      <a:cubicBezTo>
                        <a:pt x="28633" y="25107"/>
                        <a:pt x="31468" y="19842"/>
                        <a:pt x="31063" y="13363"/>
                      </a:cubicBezTo>
                      <a:cubicBezTo>
                        <a:pt x="31063" y="7694"/>
                        <a:pt x="27419" y="2430"/>
                        <a:pt x="22559" y="810"/>
                      </a:cubicBezTo>
                      <a:cubicBezTo>
                        <a:pt x="21749" y="810"/>
                        <a:pt x="20939" y="405"/>
                        <a:pt x="20130" y="0"/>
                      </a:cubicBezTo>
                      <a:cubicBezTo>
                        <a:pt x="18105" y="0"/>
                        <a:pt x="14865" y="0"/>
                        <a:pt x="11626" y="3240"/>
                      </a:cubicBezTo>
                      <a:cubicBezTo>
                        <a:pt x="10411" y="4049"/>
                        <a:pt x="9601" y="4454"/>
                        <a:pt x="8386" y="5264"/>
                      </a:cubicBezTo>
                      <a:lnTo>
                        <a:pt x="7576" y="5264"/>
                      </a:lnTo>
                      <a:cubicBezTo>
                        <a:pt x="4741" y="8099"/>
                        <a:pt x="1502" y="10529"/>
                        <a:pt x="692" y="14983"/>
                      </a:cubicBezTo>
                      <a:close/>
                    </a:path>
                  </a:pathLst>
                </a:custGeom>
                <a:solidFill>
                  <a:srgbClr val="8F6D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3254" name="رسم 12">
                <a:extLst>
                  <a:ext uri="{FF2B5EF4-FFF2-40B4-BE49-F238E27FC236}">
                    <a16:creationId xmlns:a16="http://schemas.microsoft.com/office/drawing/2014/main" id="{7709B42E-2C19-3375-7D4D-AB95B35EE611}"/>
                  </a:ext>
                </a:extLst>
              </p:cNvPr>
              <p:cNvGrpSpPr/>
              <p:nvPr/>
            </p:nvGrpSpPr>
            <p:grpSpPr>
              <a:xfrm>
                <a:off x="6240494" y="2471104"/>
                <a:ext cx="699904" cy="497207"/>
                <a:chOff x="6240494" y="2471104"/>
                <a:chExt cx="699904" cy="497207"/>
              </a:xfrm>
              <a:solidFill>
                <a:srgbClr val="CCBBA8"/>
              </a:solidFill>
            </p:grpSpPr>
            <p:sp>
              <p:nvSpPr>
                <p:cNvPr id="3381" name="شكل حر: شكل 3380">
                  <a:extLst>
                    <a:ext uri="{FF2B5EF4-FFF2-40B4-BE49-F238E27FC236}">
                      <a16:creationId xmlns:a16="http://schemas.microsoft.com/office/drawing/2014/main" id="{9D35379B-391A-7BDD-D657-3BE3B076029C}"/>
                    </a:ext>
                  </a:extLst>
                </p:cNvPr>
                <p:cNvSpPr/>
                <p:nvPr/>
              </p:nvSpPr>
              <p:spPr>
                <a:xfrm>
                  <a:off x="6485519" y="2720817"/>
                  <a:ext cx="61808" cy="64131"/>
                </a:xfrm>
                <a:custGeom>
                  <a:avLst/>
                  <a:gdLst>
                    <a:gd name="connsiteX0" fmla="*/ 57140 w 61808"/>
                    <a:gd name="connsiteY0" fmla="*/ 27464 h 64131"/>
                    <a:gd name="connsiteX1" fmla="*/ 26364 w 61808"/>
                    <a:gd name="connsiteY1" fmla="*/ 2762 h 64131"/>
                    <a:gd name="connsiteX2" fmla="*/ 27174 w 61808"/>
                    <a:gd name="connsiteY2" fmla="*/ 1142 h 64131"/>
                    <a:gd name="connsiteX3" fmla="*/ 26769 w 61808"/>
                    <a:gd name="connsiteY3" fmla="*/ 1142 h 64131"/>
                    <a:gd name="connsiteX4" fmla="*/ 10166 w 61808"/>
                    <a:gd name="connsiteY4" fmla="*/ 19365 h 64131"/>
                    <a:gd name="connsiteX5" fmla="*/ 42 w 61808"/>
                    <a:gd name="connsiteY5" fmla="*/ 44472 h 64131"/>
                    <a:gd name="connsiteX6" fmla="*/ 37702 w 61808"/>
                    <a:gd name="connsiteY6" fmla="*/ 63099 h 64131"/>
                    <a:gd name="connsiteX7" fmla="*/ 57545 w 61808"/>
                    <a:gd name="connsiteY7" fmla="*/ 53785 h 64131"/>
                    <a:gd name="connsiteX8" fmla="*/ 57140 w 61808"/>
                    <a:gd name="connsiteY8" fmla="*/ 27869 h 64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1808" h="64131">
                      <a:moveTo>
                        <a:pt x="57140" y="27464"/>
                      </a:moveTo>
                      <a:cubicBezTo>
                        <a:pt x="51066" y="16125"/>
                        <a:pt x="40942" y="-8172"/>
                        <a:pt x="26364" y="2762"/>
                      </a:cubicBezTo>
                      <a:cubicBezTo>
                        <a:pt x="26364" y="2357"/>
                        <a:pt x="26769" y="1952"/>
                        <a:pt x="27174" y="1142"/>
                      </a:cubicBezTo>
                      <a:cubicBezTo>
                        <a:pt x="27174" y="1142"/>
                        <a:pt x="27174" y="737"/>
                        <a:pt x="26769" y="1142"/>
                      </a:cubicBezTo>
                      <a:cubicBezTo>
                        <a:pt x="19884" y="5191"/>
                        <a:pt x="15025" y="12885"/>
                        <a:pt x="10166" y="19365"/>
                      </a:cubicBezTo>
                      <a:cubicBezTo>
                        <a:pt x="4496" y="26654"/>
                        <a:pt x="852" y="35158"/>
                        <a:pt x="42" y="44472"/>
                      </a:cubicBezTo>
                      <a:cubicBezTo>
                        <a:pt x="-1173" y="63909"/>
                        <a:pt x="24339" y="65934"/>
                        <a:pt x="37702" y="63099"/>
                      </a:cubicBezTo>
                      <a:cubicBezTo>
                        <a:pt x="44181" y="61479"/>
                        <a:pt x="53090" y="59455"/>
                        <a:pt x="57545" y="53785"/>
                      </a:cubicBezTo>
                      <a:cubicBezTo>
                        <a:pt x="64429" y="44472"/>
                        <a:pt x="61999" y="37587"/>
                        <a:pt x="57140" y="27869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82" name="شكل حر: شكل 3381">
                  <a:extLst>
                    <a:ext uri="{FF2B5EF4-FFF2-40B4-BE49-F238E27FC236}">
                      <a16:creationId xmlns:a16="http://schemas.microsoft.com/office/drawing/2014/main" id="{6E8DDAFE-DF13-103A-994C-6BD3AA05E721}"/>
                    </a:ext>
                  </a:extLst>
                </p:cNvPr>
                <p:cNvSpPr/>
                <p:nvPr/>
              </p:nvSpPr>
              <p:spPr>
                <a:xfrm>
                  <a:off x="6383914" y="2799980"/>
                  <a:ext cx="67372" cy="62496"/>
                </a:xfrm>
                <a:custGeom>
                  <a:avLst/>
                  <a:gdLst>
                    <a:gd name="connsiteX0" fmla="*/ 66821 w 67372"/>
                    <a:gd name="connsiteY0" fmla="*/ 32126 h 62496"/>
                    <a:gd name="connsiteX1" fmla="*/ 51838 w 67372"/>
                    <a:gd name="connsiteY1" fmla="*/ 5804 h 62496"/>
                    <a:gd name="connsiteX2" fmla="*/ 32805 w 67372"/>
                    <a:gd name="connsiteY2" fmla="*/ 2160 h 62496"/>
                    <a:gd name="connsiteX3" fmla="*/ 4 w 67372"/>
                    <a:gd name="connsiteY3" fmla="*/ 38200 h 62496"/>
                    <a:gd name="connsiteX4" fmla="*/ 40904 w 67372"/>
                    <a:gd name="connsiteY4" fmla="*/ 62497 h 62496"/>
                    <a:gd name="connsiteX5" fmla="*/ 66821 w 67372"/>
                    <a:gd name="connsiteY5" fmla="*/ 32126 h 62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7372" h="62496">
                      <a:moveTo>
                        <a:pt x="66821" y="32126"/>
                      </a:moveTo>
                      <a:cubicBezTo>
                        <a:pt x="65201" y="22002"/>
                        <a:pt x="59127" y="12688"/>
                        <a:pt x="51838" y="5804"/>
                      </a:cubicBezTo>
                      <a:cubicBezTo>
                        <a:pt x="44549" y="-675"/>
                        <a:pt x="39689" y="-1485"/>
                        <a:pt x="32805" y="2160"/>
                      </a:cubicBezTo>
                      <a:cubicBezTo>
                        <a:pt x="17822" y="2160"/>
                        <a:pt x="409" y="24837"/>
                        <a:pt x="4" y="38200"/>
                      </a:cubicBezTo>
                      <a:cubicBezTo>
                        <a:pt x="-401" y="55613"/>
                        <a:pt x="27946" y="62497"/>
                        <a:pt x="40904" y="62497"/>
                      </a:cubicBezTo>
                      <a:cubicBezTo>
                        <a:pt x="58722" y="62497"/>
                        <a:pt x="70060" y="49539"/>
                        <a:pt x="66821" y="32126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83" name="شكل حر: شكل 3382">
                  <a:extLst>
                    <a:ext uri="{FF2B5EF4-FFF2-40B4-BE49-F238E27FC236}">
                      <a16:creationId xmlns:a16="http://schemas.microsoft.com/office/drawing/2014/main" id="{9EDF9D33-F256-22AB-1849-4FB8071CA453}"/>
                    </a:ext>
                  </a:extLst>
                </p:cNvPr>
                <p:cNvSpPr/>
                <p:nvPr/>
              </p:nvSpPr>
              <p:spPr>
                <a:xfrm>
                  <a:off x="6312568" y="2631429"/>
                  <a:ext cx="56933" cy="74164"/>
                </a:xfrm>
                <a:custGeom>
                  <a:avLst/>
                  <a:gdLst>
                    <a:gd name="connsiteX0" fmla="*/ 52318 w 56933"/>
                    <a:gd name="connsiteY0" fmla="*/ 19259 h 74164"/>
                    <a:gd name="connsiteX1" fmla="*/ 42194 w 56933"/>
                    <a:gd name="connsiteY1" fmla="*/ 3061 h 74164"/>
                    <a:gd name="connsiteX2" fmla="*/ 29641 w 56933"/>
                    <a:gd name="connsiteY2" fmla="*/ 1037 h 74164"/>
                    <a:gd name="connsiteX3" fmla="*/ 80 w 56933"/>
                    <a:gd name="connsiteY3" fmla="*/ 45176 h 74164"/>
                    <a:gd name="connsiteX4" fmla="*/ 37740 w 56933"/>
                    <a:gd name="connsiteY4" fmla="*/ 73523 h 74164"/>
                    <a:gd name="connsiteX5" fmla="*/ 40574 w 56933"/>
                    <a:gd name="connsiteY5" fmla="*/ 73523 h 74164"/>
                    <a:gd name="connsiteX6" fmla="*/ 52318 w 56933"/>
                    <a:gd name="connsiteY6" fmla="*/ 19259 h 74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933" h="74164">
                      <a:moveTo>
                        <a:pt x="52318" y="19259"/>
                      </a:moveTo>
                      <a:cubicBezTo>
                        <a:pt x="50293" y="13590"/>
                        <a:pt x="47054" y="6706"/>
                        <a:pt x="42194" y="3061"/>
                      </a:cubicBezTo>
                      <a:cubicBezTo>
                        <a:pt x="37335" y="-583"/>
                        <a:pt x="33690" y="-583"/>
                        <a:pt x="29641" y="1037"/>
                      </a:cubicBezTo>
                      <a:cubicBezTo>
                        <a:pt x="17087" y="-5038"/>
                        <a:pt x="889" y="37482"/>
                        <a:pt x="80" y="45176"/>
                      </a:cubicBezTo>
                      <a:cubicBezTo>
                        <a:pt x="-1540" y="61779"/>
                        <a:pt x="21947" y="77572"/>
                        <a:pt x="37740" y="73523"/>
                      </a:cubicBezTo>
                      <a:cubicBezTo>
                        <a:pt x="38550" y="73927"/>
                        <a:pt x="39765" y="74332"/>
                        <a:pt x="40574" y="73523"/>
                      </a:cubicBezTo>
                      <a:cubicBezTo>
                        <a:pt x="61227" y="59349"/>
                        <a:pt x="58797" y="39912"/>
                        <a:pt x="52318" y="19259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84" name="شكل حر: شكل 3383">
                  <a:extLst>
                    <a:ext uri="{FF2B5EF4-FFF2-40B4-BE49-F238E27FC236}">
                      <a16:creationId xmlns:a16="http://schemas.microsoft.com/office/drawing/2014/main" id="{3E650425-DB02-AA9C-749D-E1538D1CB363}"/>
                    </a:ext>
                  </a:extLst>
                </p:cNvPr>
                <p:cNvSpPr/>
                <p:nvPr/>
              </p:nvSpPr>
              <p:spPr>
                <a:xfrm>
                  <a:off x="6264023" y="2657168"/>
                  <a:ext cx="41193" cy="65095"/>
                </a:xfrm>
                <a:custGeom>
                  <a:avLst/>
                  <a:gdLst>
                    <a:gd name="connsiteX0" fmla="*/ 33236 w 41193"/>
                    <a:gd name="connsiteY0" fmla="*/ 6479 h 65095"/>
                    <a:gd name="connsiteX1" fmla="*/ 21088 w 41193"/>
                    <a:gd name="connsiteY1" fmla="*/ 0 h 65095"/>
                    <a:gd name="connsiteX2" fmla="*/ 14204 w 41193"/>
                    <a:gd name="connsiteY2" fmla="*/ 4859 h 65095"/>
                    <a:gd name="connsiteX3" fmla="*/ 2055 w 41193"/>
                    <a:gd name="connsiteY3" fmla="*/ 56693 h 65095"/>
                    <a:gd name="connsiteX4" fmla="*/ 35666 w 41193"/>
                    <a:gd name="connsiteY4" fmla="*/ 42925 h 65095"/>
                    <a:gd name="connsiteX5" fmla="*/ 36476 w 41193"/>
                    <a:gd name="connsiteY5" fmla="*/ 42115 h 65095"/>
                    <a:gd name="connsiteX6" fmla="*/ 33236 w 41193"/>
                    <a:gd name="connsiteY6" fmla="*/ 5669 h 65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193" h="65095">
                      <a:moveTo>
                        <a:pt x="33236" y="6479"/>
                      </a:moveTo>
                      <a:cubicBezTo>
                        <a:pt x="29997" y="3240"/>
                        <a:pt x="25542" y="0"/>
                        <a:pt x="21088" y="0"/>
                      </a:cubicBezTo>
                      <a:cubicBezTo>
                        <a:pt x="17443" y="0"/>
                        <a:pt x="15418" y="2025"/>
                        <a:pt x="14204" y="4859"/>
                      </a:cubicBezTo>
                      <a:cubicBezTo>
                        <a:pt x="840" y="14983"/>
                        <a:pt x="-2804" y="43330"/>
                        <a:pt x="2055" y="56693"/>
                      </a:cubicBezTo>
                      <a:cubicBezTo>
                        <a:pt x="8534" y="74916"/>
                        <a:pt x="27567" y="60337"/>
                        <a:pt x="35666" y="42925"/>
                      </a:cubicBezTo>
                      <a:cubicBezTo>
                        <a:pt x="35666" y="42925"/>
                        <a:pt x="36476" y="42925"/>
                        <a:pt x="36476" y="42115"/>
                      </a:cubicBezTo>
                      <a:cubicBezTo>
                        <a:pt x="43765" y="30371"/>
                        <a:pt x="42550" y="16198"/>
                        <a:pt x="33236" y="5669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85" name="شكل حر: شكل 3384">
                  <a:extLst>
                    <a:ext uri="{FF2B5EF4-FFF2-40B4-BE49-F238E27FC236}">
                      <a16:creationId xmlns:a16="http://schemas.microsoft.com/office/drawing/2014/main" id="{84AAB93A-766E-56CE-18F7-8694360C538C}"/>
                    </a:ext>
                  </a:extLst>
                </p:cNvPr>
                <p:cNvSpPr/>
                <p:nvPr/>
              </p:nvSpPr>
              <p:spPr>
                <a:xfrm>
                  <a:off x="6240494" y="2780543"/>
                  <a:ext cx="35116" cy="62909"/>
                </a:xfrm>
                <a:custGeom>
                  <a:avLst/>
                  <a:gdLst>
                    <a:gd name="connsiteX0" fmla="*/ 26799 w 35116"/>
                    <a:gd name="connsiteY0" fmla="*/ 10663 h 62909"/>
                    <a:gd name="connsiteX1" fmla="*/ 13841 w 35116"/>
                    <a:gd name="connsiteY1" fmla="*/ 944 h 62909"/>
                    <a:gd name="connsiteX2" fmla="*/ 5742 w 35116"/>
                    <a:gd name="connsiteY2" fmla="*/ 9448 h 62909"/>
                    <a:gd name="connsiteX3" fmla="*/ 72 w 35116"/>
                    <a:gd name="connsiteY3" fmla="*/ 40629 h 62909"/>
                    <a:gd name="connsiteX4" fmla="*/ 13031 w 35116"/>
                    <a:gd name="connsiteY4" fmla="*/ 62901 h 62909"/>
                    <a:gd name="connsiteX5" fmla="*/ 30444 w 35116"/>
                    <a:gd name="connsiteY5" fmla="*/ 49943 h 62909"/>
                    <a:gd name="connsiteX6" fmla="*/ 26799 w 35116"/>
                    <a:gd name="connsiteY6" fmla="*/ 10258 h 6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116" h="62909">
                      <a:moveTo>
                        <a:pt x="26799" y="10663"/>
                      </a:moveTo>
                      <a:cubicBezTo>
                        <a:pt x="24774" y="4993"/>
                        <a:pt x="18295" y="-2701"/>
                        <a:pt x="13841" y="944"/>
                      </a:cubicBezTo>
                      <a:cubicBezTo>
                        <a:pt x="10196" y="2564"/>
                        <a:pt x="6552" y="7423"/>
                        <a:pt x="5742" y="9448"/>
                      </a:cubicBezTo>
                      <a:cubicBezTo>
                        <a:pt x="882" y="18762"/>
                        <a:pt x="-333" y="30505"/>
                        <a:pt x="72" y="40629"/>
                      </a:cubicBezTo>
                      <a:cubicBezTo>
                        <a:pt x="72" y="48728"/>
                        <a:pt x="1692" y="63306"/>
                        <a:pt x="13031" y="62901"/>
                      </a:cubicBezTo>
                      <a:cubicBezTo>
                        <a:pt x="19510" y="62901"/>
                        <a:pt x="26394" y="56827"/>
                        <a:pt x="30444" y="49943"/>
                      </a:cubicBezTo>
                      <a:cubicBezTo>
                        <a:pt x="41782" y="45893"/>
                        <a:pt x="29229" y="15927"/>
                        <a:pt x="26799" y="10258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86" name="شكل حر: شكل 3385">
                  <a:extLst>
                    <a:ext uri="{FF2B5EF4-FFF2-40B4-BE49-F238E27FC236}">
                      <a16:creationId xmlns:a16="http://schemas.microsoft.com/office/drawing/2014/main" id="{9D91E953-7118-4CE4-4224-73B30CB2A3F2}"/>
                    </a:ext>
                  </a:extLst>
                </p:cNvPr>
                <p:cNvSpPr/>
                <p:nvPr/>
              </p:nvSpPr>
              <p:spPr>
                <a:xfrm>
                  <a:off x="6571284" y="2584431"/>
                  <a:ext cx="67752" cy="69496"/>
                </a:xfrm>
                <a:custGeom>
                  <a:avLst/>
                  <a:gdLst>
                    <a:gd name="connsiteX0" fmla="*/ 60463 w 67752"/>
                    <a:gd name="connsiteY0" fmla="*/ 19283 h 69496"/>
                    <a:gd name="connsiteX1" fmla="*/ 26447 w 67752"/>
                    <a:gd name="connsiteY1" fmla="*/ 3490 h 69496"/>
                    <a:gd name="connsiteX2" fmla="*/ 6604 w 67752"/>
                    <a:gd name="connsiteY2" fmla="*/ 20903 h 69496"/>
                    <a:gd name="connsiteX3" fmla="*/ 1340 w 67752"/>
                    <a:gd name="connsiteY3" fmla="*/ 52489 h 69496"/>
                    <a:gd name="connsiteX4" fmla="*/ 29687 w 67752"/>
                    <a:gd name="connsiteY4" fmla="*/ 69497 h 69496"/>
                    <a:gd name="connsiteX5" fmla="*/ 62082 w 67752"/>
                    <a:gd name="connsiteY5" fmla="*/ 58563 h 69496"/>
                    <a:gd name="connsiteX6" fmla="*/ 60463 w 67752"/>
                    <a:gd name="connsiteY6" fmla="*/ 19283 h 6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7752" h="69496">
                      <a:moveTo>
                        <a:pt x="60463" y="19283"/>
                      </a:moveTo>
                      <a:cubicBezTo>
                        <a:pt x="54793" y="9969"/>
                        <a:pt x="37381" y="-7443"/>
                        <a:pt x="26447" y="3490"/>
                      </a:cubicBezTo>
                      <a:cubicBezTo>
                        <a:pt x="18348" y="5920"/>
                        <a:pt x="11059" y="14424"/>
                        <a:pt x="6604" y="20903"/>
                      </a:cubicBezTo>
                      <a:cubicBezTo>
                        <a:pt x="125" y="30217"/>
                        <a:pt x="-1495" y="41960"/>
                        <a:pt x="1340" y="52489"/>
                      </a:cubicBezTo>
                      <a:cubicBezTo>
                        <a:pt x="4175" y="64637"/>
                        <a:pt x="18753" y="69497"/>
                        <a:pt x="29687" y="69497"/>
                      </a:cubicBezTo>
                      <a:cubicBezTo>
                        <a:pt x="39000" y="69497"/>
                        <a:pt x="55603" y="67067"/>
                        <a:pt x="62082" y="58563"/>
                      </a:cubicBezTo>
                      <a:cubicBezTo>
                        <a:pt x="72206" y="50059"/>
                        <a:pt x="66942" y="29812"/>
                        <a:pt x="60463" y="19283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87" name="شكل حر: شكل 3386">
                  <a:extLst>
                    <a:ext uri="{FF2B5EF4-FFF2-40B4-BE49-F238E27FC236}">
                      <a16:creationId xmlns:a16="http://schemas.microsoft.com/office/drawing/2014/main" id="{13FEF66A-5C9D-E80A-9A00-45440673201A}"/>
                    </a:ext>
                  </a:extLst>
                </p:cNvPr>
                <p:cNvSpPr/>
                <p:nvPr/>
              </p:nvSpPr>
              <p:spPr>
                <a:xfrm>
                  <a:off x="6370900" y="2731612"/>
                  <a:ext cx="36976" cy="42031"/>
                </a:xfrm>
                <a:custGeom>
                  <a:avLst/>
                  <a:gdLst>
                    <a:gd name="connsiteX0" fmla="*/ 33266 w 36976"/>
                    <a:gd name="connsiteY0" fmla="*/ 9380 h 42031"/>
                    <a:gd name="connsiteX1" fmla="*/ 13828 w 36976"/>
                    <a:gd name="connsiteY1" fmla="*/ 4520 h 42031"/>
                    <a:gd name="connsiteX2" fmla="*/ 13828 w 36976"/>
                    <a:gd name="connsiteY2" fmla="*/ 4520 h 42031"/>
                    <a:gd name="connsiteX3" fmla="*/ 8969 w 36976"/>
                    <a:gd name="connsiteY3" fmla="*/ 8975 h 42031"/>
                    <a:gd name="connsiteX4" fmla="*/ 60 w 36976"/>
                    <a:gd name="connsiteY4" fmla="*/ 26793 h 42031"/>
                    <a:gd name="connsiteX5" fmla="*/ 5729 w 36976"/>
                    <a:gd name="connsiteY5" fmla="*/ 39751 h 42031"/>
                    <a:gd name="connsiteX6" fmla="*/ 24762 w 36976"/>
                    <a:gd name="connsiteY6" fmla="*/ 39751 h 42031"/>
                    <a:gd name="connsiteX7" fmla="*/ 34076 w 36976"/>
                    <a:gd name="connsiteY7" fmla="*/ 33272 h 42031"/>
                    <a:gd name="connsiteX8" fmla="*/ 33671 w 36976"/>
                    <a:gd name="connsiteY8" fmla="*/ 9380 h 42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6976" h="42031">
                      <a:moveTo>
                        <a:pt x="33266" y="9380"/>
                      </a:moveTo>
                      <a:cubicBezTo>
                        <a:pt x="29216" y="1281"/>
                        <a:pt x="20307" y="-4388"/>
                        <a:pt x="13828" y="4520"/>
                      </a:cubicBezTo>
                      <a:cubicBezTo>
                        <a:pt x="13828" y="4520"/>
                        <a:pt x="13828" y="4520"/>
                        <a:pt x="13828" y="4520"/>
                      </a:cubicBezTo>
                      <a:cubicBezTo>
                        <a:pt x="11804" y="6140"/>
                        <a:pt x="10184" y="7355"/>
                        <a:pt x="8969" y="8975"/>
                      </a:cubicBezTo>
                      <a:cubicBezTo>
                        <a:pt x="4514" y="13024"/>
                        <a:pt x="465" y="20718"/>
                        <a:pt x="60" y="26793"/>
                      </a:cubicBezTo>
                      <a:cubicBezTo>
                        <a:pt x="-345" y="32057"/>
                        <a:pt x="1275" y="36511"/>
                        <a:pt x="5729" y="39751"/>
                      </a:cubicBezTo>
                      <a:cubicBezTo>
                        <a:pt x="10589" y="42991"/>
                        <a:pt x="19092" y="42586"/>
                        <a:pt x="24762" y="39751"/>
                      </a:cubicBezTo>
                      <a:cubicBezTo>
                        <a:pt x="28406" y="39346"/>
                        <a:pt x="32051" y="36511"/>
                        <a:pt x="34076" y="33272"/>
                      </a:cubicBezTo>
                      <a:cubicBezTo>
                        <a:pt x="38935" y="25983"/>
                        <a:pt x="36910" y="16669"/>
                        <a:pt x="33671" y="9380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88" name="شكل حر: شكل 3387">
                  <a:extLst>
                    <a:ext uri="{FF2B5EF4-FFF2-40B4-BE49-F238E27FC236}">
                      <a16:creationId xmlns:a16="http://schemas.microsoft.com/office/drawing/2014/main" id="{27F0114D-60B5-4F2A-97A8-21520377B0E0}"/>
                    </a:ext>
                  </a:extLst>
                </p:cNvPr>
                <p:cNvSpPr/>
                <p:nvPr/>
              </p:nvSpPr>
              <p:spPr>
                <a:xfrm>
                  <a:off x="6432512" y="2562254"/>
                  <a:ext cx="58858" cy="54444"/>
                </a:xfrm>
                <a:custGeom>
                  <a:avLst/>
                  <a:gdLst>
                    <a:gd name="connsiteX0" fmla="*/ 52643 w 58858"/>
                    <a:gd name="connsiteY0" fmla="*/ 5420 h 54444"/>
                    <a:gd name="connsiteX1" fmla="*/ 11743 w 58858"/>
                    <a:gd name="connsiteY1" fmla="*/ 14733 h 54444"/>
                    <a:gd name="connsiteX2" fmla="*/ 11743 w 58858"/>
                    <a:gd name="connsiteY2" fmla="*/ 15543 h 54444"/>
                    <a:gd name="connsiteX3" fmla="*/ 0 w 58858"/>
                    <a:gd name="connsiteY3" fmla="*/ 41865 h 54444"/>
                    <a:gd name="connsiteX4" fmla="*/ 45354 w 58858"/>
                    <a:gd name="connsiteY4" fmla="*/ 44295 h 54444"/>
                    <a:gd name="connsiteX5" fmla="*/ 52238 w 58858"/>
                    <a:gd name="connsiteY5" fmla="*/ 5420 h 5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8858" h="54444">
                      <a:moveTo>
                        <a:pt x="52643" y="5420"/>
                      </a:moveTo>
                      <a:cubicBezTo>
                        <a:pt x="41305" y="-5514"/>
                        <a:pt x="17818" y="1370"/>
                        <a:pt x="11743" y="14733"/>
                      </a:cubicBezTo>
                      <a:cubicBezTo>
                        <a:pt x="11743" y="14733"/>
                        <a:pt x="11743" y="15138"/>
                        <a:pt x="11743" y="15543"/>
                      </a:cubicBezTo>
                      <a:cubicBezTo>
                        <a:pt x="5264" y="23642"/>
                        <a:pt x="0" y="32956"/>
                        <a:pt x="0" y="41865"/>
                      </a:cubicBezTo>
                      <a:cubicBezTo>
                        <a:pt x="0" y="62517"/>
                        <a:pt x="31586" y="53609"/>
                        <a:pt x="45354" y="44295"/>
                      </a:cubicBezTo>
                      <a:cubicBezTo>
                        <a:pt x="59123" y="37816"/>
                        <a:pt x="63982" y="16758"/>
                        <a:pt x="52238" y="5420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89" name="شكل حر: شكل 3388">
                  <a:extLst>
                    <a:ext uri="{FF2B5EF4-FFF2-40B4-BE49-F238E27FC236}">
                      <a16:creationId xmlns:a16="http://schemas.microsoft.com/office/drawing/2014/main" id="{EF2456C6-C86F-2814-FE5B-B49D732A084E}"/>
                    </a:ext>
                  </a:extLst>
                </p:cNvPr>
                <p:cNvSpPr/>
                <p:nvPr/>
              </p:nvSpPr>
              <p:spPr>
                <a:xfrm>
                  <a:off x="6419819" y="2643988"/>
                  <a:ext cx="36161" cy="42726"/>
                </a:xfrm>
                <a:custGeom>
                  <a:avLst/>
                  <a:gdLst>
                    <a:gd name="connsiteX0" fmla="*/ 33750 w 36161"/>
                    <a:gd name="connsiteY0" fmla="*/ 12370 h 42726"/>
                    <a:gd name="connsiteX1" fmla="*/ 15122 w 36161"/>
                    <a:gd name="connsiteY1" fmla="*/ 626 h 42726"/>
                    <a:gd name="connsiteX2" fmla="*/ 14718 w 36161"/>
                    <a:gd name="connsiteY2" fmla="*/ 626 h 42726"/>
                    <a:gd name="connsiteX3" fmla="*/ 139 w 36161"/>
                    <a:gd name="connsiteY3" fmla="*/ 30998 h 42726"/>
                    <a:gd name="connsiteX4" fmla="*/ 24031 w 36161"/>
                    <a:gd name="connsiteY4" fmla="*/ 39906 h 42726"/>
                    <a:gd name="connsiteX5" fmla="*/ 34155 w 36161"/>
                    <a:gd name="connsiteY5" fmla="*/ 12775 h 42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161" h="42726">
                      <a:moveTo>
                        <a:pt x="33750" y="12370"/>
                      </a:moveTo>
                      <a:cubicBezTo>
                        <a:pt x="29296" y="5081"/>
                        <a:pt x="21602" y="-2208"/>
                        <a:pt x="15122" y="626"/>
                      </a:cubicBezTo>
                      <a:cubicBezTo>
                        <a:pt x="15122" y="626"/>
                        <a:pt x="15122" y="626"/>
                        <a:pt x="14718" y="626"/>
                      </a:cubicBezTo>
                      <a:cubicBezTo>
                        <a:pt x="5809" y="6701"/>
                        <a:pt x="-1075" y="20064"/>
                        <a:pt x="139" y="30998"/>
                      </a:cubicBezTo>
                      <a:cubicBezTo>
                        <a:pt x="1354" y="42741"/>
                        <a:pt x="15122" y="45576"/>
                        <a:pt x="24031" y="39906"/>
                      </a:cubicBezTo>
                      <a:cubicBezTo>
                        <a:pt x="32535" y="34642"/>
                        <a:pt x="39824" y="22089"/>
                        <a:pt x="34155" y="12775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90" name="شكل حر: شكل 3389">
                  <a:extLst>
                    <a:ext uri="{FF2B5EF4-FFF2-40B4-BE49-F238E27FC236}">
                      <a16:creationId xmlns:a16="http://schemas.microsoft.com/office/drawing/2014/main" id="{A11F9EA5-EF7B-9F47-3E90-78DF78F9657D}"/>
                    </a:ext>
                  </a:extLst>
                </p:cNvPr>
                <p:cNvSpPr/>
                <p:nvPr/>
              </p:nvSpPr>
              <p:spPr>
                <a:xfrm>
                  <a:off x="6300809" y="2738905"/>
                  <a:ext cx="28506" cy="28645"/>
                </a:xfrm>
                <a:custGeom>
                  <a:avLst/>
                  <a:gdLst>
                    <a:gd name="connsiteX0" fmla="*/ 28441 w 28506"/>
                    <a:gd name="connsiteY0" fmla="*/ 9781 h 28645"/>
                    <a:gd name="connsiteX1" fmla="*/ 16698 w 28506"/>
                    <a:gd name="connsiteY1" fmla="*/ 62 h 28645"/>
                    <a:gd name="connsiteX2" fmla="*/ 9409 w 28506"/>
                    <a:gd name="connsiteY2" fmla="*/ 3302 h 28645"/>
                    <a:gd name="connsiteX3" fmla="*/ 905 w 28506"/>
                    <a:gd name="connsiteY3" fmla="*/ 13831 h 28645"/>
                    <a:gd name="connsiteX4" fmla="*/ 8599 w 28506"/>
                    <a:gd name="connsiteY4" fmla="*/ 28409 h 28645"/>
                    <a:gd name="connsiteX5" fmla="*/ 23582 w 28506"/>
                    <a:gd name="connsiteY5" fmla="*/ 23954 h 28645"/>
                    <a:gd name="connsiteX6" fmla="*/ 28036 w 28506"/>
                    <a:gd name="connsiteY6" fmla="*/ 10186 h 28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506" h="28645">
                      <a:moveTo>
                        <a:pt x="28441" y="9781"/>
                      </a:moveTo>
                      <a:cubicBezTo>
                        <a:pt x="26822" y="4517"/>
                        <a:pt x="22367" y="872"/>
                        <a:pt x="16698" y="62"/>
                      </a:cubicBezTo>
                      <a:cubicBezTo>
                        <a:pt x="14268" y="-342"/>
                        <a:pt x="11838" y="1277"/>
                        <a:pt x="9409" y="3302"/>
                      </a:cubicBezTo>
                      <a:cubicBezTo>
                        <a:pt x="5359" y="5327"/>
                        <a:pt x="2525" y="9376"/>
                        <a:pt x="905" y="13831"/>
                      </a:cubicBezTo>
                      <a:cubicBezTo>
                        <a:pt x="-1525" y="21120"/>
                        <a:pt x="905" y="26789"/>
                        <a:pt x="8599" y="28409"/>
                      </a:cubicBezTo>
                      <a:cubicBezTo>
                        <a:pt x="14268" y="29219"/>
                        <a:pt x="19533" y="28004"/>
                        <a:pt x="23582" y="23954"/>
                      </a:cubicBezTo>
                      <a:cubicBezTo>
                        <a:pt x="26822" y="21120"/>
                        <a:pt x="29656" y="14236"/>
                        <a:pt x="28036" y="10186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91" name="شكل حر: شكل 3390">
                  <a:extLst>
                    <a:ext uri="{FF2B5EF4-FFF2-40B4-BE49-F238E27FC236}">
                      <a16:creationId xmlns:a16="http://schemas.microsoft.com/office/drawing/2014/main" id="{6B8D91C6-0941-1483-8573-CDB62DABB8F8}"/>
                    </a:ext>
                  </a:extLst>
                </p:cNvPr>
                <p:cNvSpPr/>
                <p:nvPr/>
              </p:nvSpPr>
              <p:spPr>
                <a:xfrm>
                  <a:off x="6343845" y="2550598"/>
                  <a:ext cx="36656" cy="44692"/>
                </a:xfrm>
                <a:custGeom>
                  <a:avLst/>
                  <a:gdLst>
                    <a:gd name="connsiteX0" fmla="*/ 36024 w 36656"/>
                    <a:gd name="connsiteY0" fmla="*/ 12621 h 44692"/>
                    <a:gd name="connsiteX1" fmla="*/ 22661 w 36656"/>
                    <a:gd name="connsiteY1" fmla="*/ 1283 h 44692"/>
                    <a:gd name="connsiteX2" fmla="*/ 5248 w 36656"/>
                    <a:gd name="connsiteY2" fmla="*/ 11002 h 44692"/>
                    <a:gd name="connsiteX3" fmla="*/ 3628 w 36656"/>
                    <a:gd name="connsiteY3" fmla="*/ 42183 h 44692"/>
                    <a:gd name="connsiteX4" fmla="*/ 17802 w 36656"/>
                    <a:gd name="connsiteY4" fmla="*/ 42183 h 44692"/>
                    <a:gd name="connsiteX5" fmla="*/ 31975 w 36656"/>
                    <a:gd name="connsiteY5" fmla="*/ 29224 h 44692"/>
                    <a:gd name="connsiteX6" fmla="*/ 36024 w 36656"/>
                    <a:gd name="connsiteY6" fmla="*/ 12621 h 44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656" h="44692">
                      <a:moveTo>
                        <a:pt x="36024" y="12621"/>
                      </a:moveTo>
                      <a:cubicBezTo>
                        <a:pt x="33595" y="6952"/>
                        <a:pt x="28735" y="2093"/>
                        <a:pt x="22661" y="1283"/>
                      </a:cubicBezTo>
                      <a:cubicBezTo>
                        <a:pt x="15372" y="-3172"/>
                        <a:pt x="8488" y="4927"/>
                        <a:pt x="5248" y="11002"/>
                      </a:cubicBezTo>
                      <a:cubicBezTo>
                        <a:pt x="389" y="20316"/>
                        <a:pt x="-2851" y="33274"/>
                        <a:pt x="3628" y="42183"/>
                      </a:cubicBezTo>
                      <a:cubicBezTo>
                        <a:pt x="6868" y="46637"/>
                        <a:pt x="14157" y="44207"/>
                        <a:pt x="17802" y="42183"/>
                      </a:cubicBezTo>
                      <a:cubicBezTo>
                        <a:pt x="23471" y="38943"/>
                        <a:pt x="28330" y="34489"/>
                        <a:pt x="31975" y="29224"/>
                      </a:cubicBezTo>
                      <a:cubicBezTo>
                        <a:pt x="34809" y="25175"/>
                        <a:pt x="38049" y="17481"/>
                        <a:pt x="36024" y="12621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92" name="شكل حر: شكل 3391">
                  <a:extLst>
                    <a:ext uri="{FF2B5EF4-FFF2-40B4-BE49-F238E27FC236}">
                      <a16:creationId xmlns:a16="http://schemas.microsoft.com/office/drawing/2014/main" id="{1C6741E4-D2E8-8275-0B93-280EA925D4CD}"/>
                    </a:ext>
                  </a:extLst>
                </p:cNvPr>
                <p:cNvSpPr/>
                <p:nvPr/>
              </p:nvSpPr>
              <p:spPr>
                <a:xfrm>
                  <a:off x="6479180" y="2500899"/>
                  <a:ext cx="44956" cy="37233"/>
                </a:xfrm>
                <a:custGeom>
                  <a:avLst/>
                  <a:gdLst>
                    <a:gd name="connsiteX0" fmla="*/ 43636 w 44956"/>
                    <a:gd name="connsiteY0" fmla="*/ 16561 h 37233"/>
                    <a:gd name="connsiteX1" fmla="*/ 36346 w 44956"/>
                    <a:gd name="connsiteY1" fmla="*/ 8867 h 37233"/>
                    <a:gd name="connsiteX2" fmla="*/ 27033 w 44956"/>
                    <a:gd name="connsiteY2" fmla="*/ 363 h 37233"/>
                    <a:gd name="connsiteX3" fmla="*/ 26223 w 44956"/>
                    <a:gd name="connsiteY3" fmla="*/ 363 h 37233"/>
                    <a:gd name="connsiteX4" fmla="*/ 26223 w 44956"/>
                    <a:gd name="connsiteY4" fmla="*/ 363 h 37233"/>
                    <a:gd name="connsiteX5" fmla="*/ 13264 w 44956"/>
                    <a:gd name="connsiteY5" fmla="*/ 3603 h 37233"/>
                    <a:gd name="connsiteX6" fmla="*/ 6785 w 44956"/>
                    <a:gd name="connsiteY6" fmla="*/ 34784 h 37233"/>
                    <a:gd name="connsiteX7" fmla="*/ 40396 w 44956"/>
                    <a:gd name="connsiteY7" fmla="*/ 29924 h 37233"/>
                    <a:gd name="connsiteX8" fmla="*/ 43636 w 44956"/>
                    <a:gd name="connsiteY8" fmla="*/ 15346 h 37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956" h="37233">
                      <a:moveTo>
                        <a:pt x="43636" y="16561"/>
                      </a:moveTo>
                      <a:cubicBezTo>
                        <a:pt x="42016" y="13726"/>
                        <a:pt x="38776" y="12107"/>
                        <a:pt x="36346" y="8867"/>
                      </a:cubicBezTo>
                      <a:cubicBezTo>
                        <a:pt x="33917" y="5223"/>
                        <a:pt x="30272" y="3198"/>
                        <a:pt x="27033" y="363"/>
                      </a:cubicBezTo>
                      <a:cubicBezTo>
                        <a:pt x="27033" y="363"/>
                        <a:pt x="26223" y="363"/>
                        <a:pt x="26223" y="363"/>
                      </a:cubicBezTo>
                      <a:cubicBezTo>
                        <a:pt x="26223" y="363"/>
                        <a:pt x="26223" y="363"/>
                        <a:pt x="26223" y="363"/>
                      </a:cubicBezTo>
                      <a:cubicBezTo>
                        <a:pt x="21768" y="-852"/>
                        <a:pt x="17314" y="1173"/>
                        <a:pt x="13264" y="3603"/>
                      </a:cubicBezTo>
                      <a:cubicBezTo>
                        <a:pt x="3546" y="9677"/>
                        <a:pt x="-7388" y="27900"/>
                        <a:pt x="6785" y="34784"/>
                      </a:cubicBezTo>
                      <a:cubicBezTo>
                        <a:pt x="16099" y="39238"/>
                        <a:pt x="33107" y="37618"/>
                        <a:pt x="40396" y="29924"/>
                      </a:cubicBezTo>
                      <a:cubicBezTo>
                        <a:pt x="44445" y="25875"/>
                        <a:pt x="46470" y="20611"/>
                        <a:pt x="43636" y="15346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93" name="شكل حر: شكل 3392">
                  <a:extLst>
                    <a:ext uri="{FF2B5EF4-FFF2-40B4-BE49-F238E27FC236}">
                      <a16:creationId xmlns:a16="http://schemas.microsoft.com/office/drawing/2014/main" id="{989CCC17-D2ED-07B7-C977-7F247C982293}"/>
                    </a:ext>
                  </a:extLst>
                </p:cNvPr>
                <p:cNvSpPr/>
                <p:nvPr/>
              </p:nvSpPr>
              <p:spPr>
                <a:xfrm>
                  <a:off x="6649970" y="2694423"/>
                  <a:ext cx="28221" cy="39431"/>
                </a:xfrm>
                <a:custGeom>
                  <a:avLst/>
                  <a:gdLst>
                    <a:gd name="connsiteX0" fmla="*/ 24297 w 28221"/>
                    <a:gd name="connsiteY0" fmla="*/ 14983 h 39431"/>
                    <a:gd name="connsiteX1" fmla="*/ 19033 w 28221"/>
                    <a:gd name="connsiteY1" fmla="*/ 6479 h 39431"/>
                    <a:gd name="connsiteX2" fmla="*/ 12553 w 28221"/>
                    <a:gd name="connsiteY2" fmla="*/ 0 h 39431"/>
                    <a:gd name="connsiteX3" fmla="*/ 10124 w 28221"/>
                    <a:gd name="connsiteY3" fmla="*/ 810 h 39431"/>
                    <a:gd name="connsiteX4" fmla="*/ 9314 w 28221"/>
                    <a:gd name="connsiteY4" fmla="*/ 2835 h 39431"/>
                    <a:gd name="connsiteX5" fmla="*/ 4859 w 28221"/>
                    <a:gd name="connsiteY5" fmla="*/ 8099 h 39431"/>
                    <a:gd name="connsiteX6" fmla="*/ 2025 w 28221"/>
                    <a:gd name="connsiteY6" fmla="*/ 13363 h 39431"/>
                    <a:gd name="connsiteX7" fmla="*/ 0 w 28221"/>
                    <a:gd name="connsiteY7" fmla="*/ 22272 h 39431"/>
                    <a:gd name="connsiteX8" fmla="*/ 1620 w 28221"/>
                    <a:gd name="connsiteY8" fmla="*/ 30776 h 39431"/>
                    <a:gd name="connsiteX9" fmla="*/ 8909 w 28221"/>
                    <a:gd name="connsiteY9" fmla="*/ 38065 h 39431"/>
                    <a:gd name="connsiteX10" fmla="*/ 17413 w 28221"/>
                    <a:gd name="connsiteY10" fmla="*/ 39280 h 39431"/>
                    <a:gd name="connsiteX11" fmla="*/ 27537 w 28221"/>
                    <a:gd name="connsiteY11" fmla="*/ 30776 h 39431"/>
                    <a:gd name="connsiteX12" fmla="*/ 23892 w 28221"/>
                    <a:gd name="connsiteY12" fmla="*/ 14983 h 39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221" h="39431">
                      <a:moveTo>
                        <a:pt x="24297" y="14983"/>
                      </a:moveTo>
                      <a:cubicBezTo>
                        <a:pt x="22677" y="12148"/>
                        <a:pt x="20652" y="9719"/>
                        <a:pt x="19033" y="6479"/>
                      </a:cubicBezTo>
                      <a:cubicBezTo>
                        <a:pt x="17413" y="3240"/>
                        <a:pt x="15793" y="1215"/>
                        <a:pt x="12553" y="0"/>
                      </a:cubicBezTo>
                      <a:cubicBezTo>
                        <a:pt x="11744" y="0"/>
                        <a:pt x="10529" y="0"/>
                        <a:pt x="10124" y="810"/>
                      </a:cubicBezTo>
                      <a:cubicBezTo>
                        <a:pt x="10124" y="1620"/>
                        <a:pt x="9719" y="2025"/>
                        <a:pt x="9314" y="2835"/>
                      </a:cubicBezTo>
                      <a:cubicBezTo>
                        <a:pt x="7694" y="4454"/>
                        <a:pt x="6074" y="6074"/>
                        <a:pt x="4859" y="8099"/>
                      </a:cubicBezTo>
                      <a:cubicBezTo>
                        <a:pt x="4049" y="9719"/>
                        <a:pt x="2835" y="11339"/>
                        <a:pt x="2025" y="13363"/>
                      </a:cubicBezTo>
                      <a:cubicBezTo>
                        <a:pt x="810" y="16198"/>
                        <a:pt x="0" y="19438"/>
                        <a:pt x="0" y="22272"/>
                      </a:cubicBezTo>
                      <a:cubicBezTo>
                        <a:pt x="0" y="25107"/>
                        <a:pt x="0" y="28346"/>
                        <a:pt x="1620" y="30776"/>
                      </a:cubicBezTo>
                      <a:cubicBezTo>
                        <a:pt x="3240" y="34421"/>
                        <a:pt x="5264" y="36445"/>
                        <a:pt x="8909" y="38065"/>
                      </a:cubicBezTo>
                      <a:cubicBezTo>
                        <a:pt x="11339" y="39280"/>
                        <a:pt x="14173" y="39685"/>
                        <a:pt x="17413" y="39280"/>
                      </a:cubicBezTo>
                      <a:cubicBezTo>
                        <a:pt x="22272" y="38875"/>
                        <a:pt x="26322" y="35230"/>
                        <a:pt x="27537" y="30776"/>
                      </a:cubicBezTo>
                      <a:cubicBezTo>
                        <a:pt x="29561" y="25512"/>
                        <a:pt x="26727" y="19842"/>
                        <a:pt x="23892" y="14983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94" name="شكل حر: شكل 3393">
                  <a:extLst>
                    <a:ext uri="{FF2B5EF4-FFF2-40B4-BE49-F238E27FC236}">
                      <a16:creationId xmlns:a16="http://schemas.microsoft.com/office/drawing/2014/main" id="{3892307C-91A3-AFF9-C027-75EA36FD65EB}"/>
                    </a:ext>
                  </a:extLst>
                </p:cNvPr>
                <p:cNvSpPr/>
                <p:nvPr/>
              </p:nvSpPr>
              <p:spPr>
                <a:xfrm>
                  <a:off x="6699946" y="2722714"/>
                  <a:ext cx="63762" cy="74975"/>
                </a:xfrm>
                <a:custGeom>
                  <a:avLst/>
                  <a:gdLst>
                    <a:gd name="connsiteX0" fmla="*/ 58551 w 63762"/>
                    <a:gd name="connsiteY0" fmla="*/ 11799 h 74975"/>
                    <a:gd name="connsiteX1" fmla="*/ 18056 w 63762"/>
                    <a:gd name="connsiteY1" fmla="*/ 9774 h 74975"/>
                    <a:gd name="connsiteX2" fmla="*/ 18866 w 63762"/>
                    <a:gd name="connsiteY2" fmla="*/ 6940 h 74975"/>
                    <a:gd name="connsiteX3" fmla="*/ 18056 w 63762"/>
                    <a:gd name="connsiteY3" fmla="*/ 6940 h 74975"/>
                    <a:gd name="connsiteX4" fmla="*/ 13601 w 63762"/>
                    <a:gd name="connsiteY4" fmla="*/ 15443 h 74975"/>
                    <a:gd name="connsiteX5" fmla="*/ 9957 w 63762"/>
                    <a:gd name="connsiteY5" fmla="*/ 21923 h 74975"/>
                    <a:gd name="connsiteX6" fmla="*/ 9957 w 63762"/>
                    <a:gd name="connsiteY6" fmla="*/ 22733 h 74975"/>
                    <a:gd name="connsiteX7" fmla="*/ 238 w 63762"/>
                    <a:gd name="connsiteY7" fmla="*/ 53914 h 74975"/>
                    <a:gd name="connsiteX8" fmla="*/ 31014 w 63762"/>
                    <a:gd name="connsiteY8" fmla="*/ 71731 h 74975"/>
                    <a:gd name="connsiteX9" fmla="*/ 58146 w 63762"/>
                    <a:gd name="connsiteY9" fmla="*/ 12204 h 7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3762" h="74975">
                      <a:moveTo>
                        <a:pt x="58551" y="11799"/>
                      </a:moveTo>
                      <a:cubicBezTo>
                        <a:pt x="46402" y="-5209"/>
                        <a:pt x="29394" y="-1969"/>
                        <a:pt x="18056" y="9774"/>
                      </a:cubicBezTo>
                      <a:cubicBezTo>
                        <a:pt x="18056" y="8964"/>
                        <a:pt x="18866" y="7749"/>
                        <a:pt x="18866" y="6940"/>
                      </a:cubicBezTo>
                      <a:cubicBezTo>
                        <a:pt x="18866" y="6130"/>
                        <a:pt x="18461" y="6130"/>
                        <a:pt x="18056" y="6940"/>
                      </a:cubicBezTo>
                      <a:cubicBezTo>
                        <a:pt x="16436" y="9774"/>
                        <a:pt x="15221" y="12609"/>
                        <a:pt x="13601" y="15443"/>
                      </a:cubicBezTo>
                      <a:cubicBezTo>
                        <a:pt x="11981" y="17468"/>
                        <a:pt x="10767" y="19493"/>
                        <a:pt x="9957" y="21923"/>
                      </a:cubicBezTo>
                      <a:cubicBezTo>
                        <a:pt x="9957" y="21923"/>
                        <a:pt x="9957" y="22733"/>
                        <a:pt x="9957" y="22733"/>
                      </a:cubicBezTo>
                      <a:cubicBezTo>
                        <a:pt x="5097" y="32856"/>
                        <a:pt x="1453" y="43385"/>
                        <a:pt x="238" y="53914"/>
                      </a:cubicBezTo>
                      <a:cubicBezTo>
                        <a:pt x="-2192" y="75376"/>
                        <a:pt x="14411" y="78615"/>
                        <a:pt x="31014" y="71731"/>
                      </a:cubicBezTo>
                      <a:cubicBezTo>
                        <a:pt x="52476" y="62822"/>
                        <a:pt x="74344" y="34476"/>
                        <a:pt x="58146" y="12204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95" name="شكل حر: شكل 3394">
                  <a:extLst>
                    <a:ext uri="{FF2B5EF4-FFF2-40B4-BE49-F238E27FC236}">
                      <a16:creationId xmlns:a16="http://schemas.microsoft.com/office/drawing/2014/main" id="{BF03D278-F6B2-0015-65B1-106C28CC17B1}"/>
                    </a:ext>
                  </a:extLst>
                </p:cNvPr>
                <p:cNvSpPr/>
                <p:nvPr/>
              </p:nvSpPr>
              <p:spPr>
                <a:xfrm>
                  <a:off x="6543873" y="2829543"/>
                  <a:ext cx="57434" cy="59698"/>
                </a:xfrm>
                <a:custGeom>
                  <a:avLst/>
                  <a:gdLst>
                    <a:gd name="connsiteX0" fmla="*/ 56288 w 57434"/>
                    <a:gd name="connsiteY0" fmla="*/ 20785 h 59698"/>
                    <a:gd name="connsiteX1" fmla="*/ 38065 w 57434"/>
                    <a:gd name="connsiteY1" fmla="*/ 537 h 59698"/>
                    <a:gd name="connsiteX2" fmla="*/ 11339 w 57434"/>
                    <a:gd name="connsiteY2" fmla="*/ 6612 h 59698"/>
                    <a:gd name="connsiteX3" fmla="*/ 0 w 57434"/>
                    <a:gd name="connsiteY3" fmla="*/ 36578 h 59698"/>
                    <a:gd name="connsiteX4" fmla="*/ 35635 w 57434"/>
                    <a:gd name="connsiteY4" fmla="*/ 57230 h 59698"/>
                    <a:gd name="connsiteX5" fmla="*/ 37660 w 57434"/>
                    <a:gd name="connsiteY5" fmla="*/ 57635 h 59698"/>
                    <a:gd name="connsiteX6" fmla="*/ 55883 w 57434"/>
                    <a:gd name="connsiteY6" fmla="*/ 20785 h 59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434" h="59698">
                      <a:moveTo>
                        <a:pt x="56288" y="20785"/>
                      </a:moveTo>
                      <a:cubicBezTo>
                        <a:pt x="54263" y="12686"/>
                        <a:pt x="48594" y="-3107"/>
                        <a:pt x="38065" y="537"/>
                      </a:cubicBezTo>
                      <a:cubicBezTo>
                        <a:pt x="29156" y="-272"/>
                        <a:pt x="18223" y="-272"/>
                        <a:pt x="11339" y="6612"/>
                      </a:cubicBezTo>
                      <a:cubicBezTo>
                        <a:pt x="3645" y="14711"/>
                        <a:pt x="0" y="26049"/>
                        <a:pt x="0" y="36578"/>
                      </a:cubicBezTo>
                      <a:cubicBezTo>
                        <a:pt x="0" y="57635"/>
                        <a:pt x="19438" y="63709"/>
                        <a:pt x="35635" y="57230"/>
                      </a:cubicBezTo>
                      <a:cubicBezTo>
                        <a:pt x="36445" y="57635"/>
                        <a:pt x="37255" y="58040"/>
                        <a:pt x="37660" y="57635"/>
                      </a:cubicBezTo>
                      <a:cubicBezTo>
                        <a:pt x="55478" y="52776"/>
                        <a:pt x="60337" y="36578"/>
                        <a:pt x="55883" y="20785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96" name="شكل حر: شكل 3395">
                  <a:extLst>
                    <a:ext uri="{FF2B5EF4-FFF2-40B4-BE49-F238E27FC236}">
                      <a16:creationId xmlns:a16="http://schemas.microsoft.com/office/drawing/2014/main" id="{26A1104B-B78C-F177-3FFF-E4C9D2177ADA}"/>
                    </a:ext>
                  </a:extLst>
                </p:cNvPr>
                <p:cNvSpPr/>
                <p:nvPr/>
              </p:nvSpPr>
              <p:spPr>
                <a:xfrm>
                  <a:off x="6670915" y="2863572"/>
                  <a:ext cx="42226" cy="38233"/>
                </a:xfrm>
                <a:custGeom>
                  <a:avLst/>
                  <a:gdLst>
                    <a:gd name="connsiteX0" fmla="*/ 41822 w 42226"/>
                    <a:gd name="connsiteY0" fmla="*/ 16722 h 38233"/>
                    <a:gd name="connsiteX1" fmla="*/ 29673 w 42226"/>
                    <a:gd name="connsiteY1" fmla="*/ 524 h 38233"/>
                    <a:gd name="connsiteX2" fmla="*/ 13475 w 42226"/>
                    <a:gd name="connsiteY2" fmla="*/ 3764 h 38233"/>
                    <a:gd name="connsiteX3" fmla="*/ 112 w 42226"/>
                    <a:gd name="connsiteY3" fmla="*/ 21987 h 38233"/>
                    <a:gd name="connsiteX4" fmla="*/ 9021 w 42226"/>
                    <a:gd name="connsiteY4" fmla="*/ 36160 h 38233"/>
                    <a:gd name="connsiteX5" fmla="*/ 29268 w 42226"/>
                    <a:gd name="connsiteY5" fmla="*/ 36565 h 38233"/>
                    <a:gd name="connsiteX6" fmla="*/ 37367 w 42226"/>
                    <a:gd name="connsiteY6" fmla="*/ 32515 h 38233"/>
                    <a:gd name="connsiteX7" fmla="*/ 42227 w 42226"/>
                    <a:gd name="connsiteY7" fmla="*/ 16318 h 3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226" h="38233">
                      <a:moveTo>
                        <a:pt x="41822" y="16722"/>
                      </a:moveTo>
                      <a:cubicBezTo>
                        <a:pt x="41822" y="10243"/>
                        <a:pt x="36962" y="-285"/>
                        <a:pt x="29673" y="524"/>
                      </a:cubicBezTo>
                      <a:cubicBezTo>
                        <a:pt x="24409" y="-1095"/>
                        <a:pt x="18335" y="1334"/>
                        <a:pt x="13475" y="3764"/>
                      </a:cubicBezTo>
                      <a:cubicBezTo>
                        <a:pt x="6186" y="7409"/>
                        <a:pt x="1327" y="14293"/>
                        <a:pt x="112" y="21987"/>
                      </a:cubicBezTo>
                      <a:cubicBezTo>
                        <a:pt x="-698" y="28871"/>
                        <a:pt x="2947" y="33730"/>
                        <a:pt x="9021" y="36160"/>
                      </a:cubicBezTo>
                      <a:cubicBezTo>
                        <a:pt x="13880" y="38185"/>
                        <a:pt x="24409" y="39400"/>
                        <a:pt x="29268" y="36565"/>
                      </a:cubicBezTo>
                      <a:cubicBezTo>
                        <a:pt x="32103" y="36970"/>
                        <a:pt x="35343" y="34540"/>
                        <a:pt x="37367" y="32515"/>
                      </a:cubicBezTo>
                      <a:cubicBezTo>
                        <a:pt x="41417" y="28466"/>
                        <a:pt x="41822" y="21582"/>
                        <a:pt x="42227" y="16318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97" name="شكل حر: شكل 3396">
                  <a:extLst>
                    <a:ext uri="{FF2B5EF4-FFF2-40B4-BE49-F238E27FC236}">
                      <a16:creationId xmlns:a16="http://schemas.microsoft.com/office/drawing/2014/main" id="{3E196508-3A04-C8B9-0BB6-ED16AF3381D6}"/>
                    </a:ext>
                  </a:extLst>
                </p:cNvPr>
                <p:cNvSpPr/>
                <p:nvPr/>
              </p:nvSpPr>
              <p:spPr>
                <a:xfrm>
                  <a:off x="6813850" y="2849420"/>
                  <a:ext cx="51462" cy="65975"/>
                </a:xfrm>
                <a:custGeom>
                  <a:avLst/>
                  <a:gdLst>
                    <a:gd name="connsiteX0" fmla="*/ 51148 w 51462"/>
                    <a:gd name="connsiteY0" fmla="*/ 45048 h 65975"/>
                    <a:gd name="connsiteX1" fmla="*/ 41834 w 51462"/>
                    <a:gd name="connsiteY1" fmla="*/ 17106 h 65975"/>
                    <a:gd name="connsiteX2" fmla="*/ 21586 w 51462"/>
                    <a:gd name="connsiteY2" fmla="*/ 1718 h 65975"/>
                    <a:gd name="connsiteX3" fmla="*/ 18752 w 51462"/>
                    <a:gd name="connsiteY3" fmla="*/ 503 h 65975"/>
                    <a:gd name="connsiteX4" fmla="*/ 529 w 51462"/>
                    <a:gd name="connsiteY4" fmla="*/ 50312 h 65975"/>
                    <a:gd name="connsiteX5" fmla="*/ 35355 w 51462"/>
                    <a:gd name="connsiteY5" fmla="*/ 62460 h 65975"/>
                    <a:gd name="connsiteX6" fmla="*/ 50743 w 51462"/>
                    <a:gd name="connsiteY6" fmla="*/ 45048 h 65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462" h="65975">
                      <a:moveTo>
                        <a:pt x="51148" y="45048"/>
                      </a:moveTo>
                      <a:cubicBezTo>
                        <a:pt x="52768" y="34924"/>
                        <a:pt x="47908" y="25205"/>
                        <a:pt x="41834" y="17106"/>
                      </a:cubicBezTo>
                      <a:cubicBezTo>
                        <a:pt x="38999" y="13057"/>
                        <a:pt x="29281" y="2528"/>
                        <a:pt x="21586" y="1718"/>
                      </a:cubicBezTo>
                      <a:cubicBezTo>
                        <a:pt x="21586" y="503"/>
                        <a:pt x="19967" y="-712"/>
                        <a:pt x="18752" y="503"/>
                      </a:cubicBezTo>
                      <a:cubicBezTo>
                        <a:pt x="6603" y="12247"/>
                        <a:pt x="-2306" y="33304"/>
                        <a:pt x="529" y="50312"/>
                      </a:cubicBezTo>
                      <a:cubicBezTo>
                        <a:pt x="2959" y="67320"/>
                        <a:pt x="22396" y="68939"/>
                        <a:pt x="35355" y="62460"/>
                      </a:cubicBezTo>
                      <a:cubicBezTo>
                        <a:pt x="43859" y="60841"/>
                        <a:pt x="49528" y="53551"/>
                        <a:pt x="50743" y="45048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98" name="شكل حر: شكل 3397">
                  <a:extLst>
                    <a:ext uri="{FF2B5EF4-FFF2-40B4-BE49-F238E27FC236}">
                      <a16:creationId xmlns:a16="http://schemas.microsoft.com/office/drawing/2014/main" id="{85580055-2CF1-F184-7486-2687DD7ED836}"/>
                    </a:ext>
                  </a:extLst>
                </p:cNvPr>
                <p:cNvSpPr/>
                <p:nvPr/>
              </p:nvSpPr>
              <p:spPr>
                <a:xfrm>
                  <a:off x="6724235" y="2927617"/>
                  <a:ext cx="45689" cy="40693"/>
                </a:xfrm>
                <a:custGeom>
                  <a:avLst/>
                  <a:gdLst>
                    <a:gd name="connsiteX0" fmla="*/ 45599 w 45689"/>
                    <a:gd name="connsiteY0" fmla="*/ 23138 h 40693"/>
                    <a:gd name="connsiteX1" fmla="*/ 18873 w 45689"/>
                    <a:gd name="connsiteY1" fmla="*/ 1675 h 40693"/>
                    <a:gd name="connsiteX2" fmla="*/ 1460 w 45689"/>
                    <a:gd name="connsiteY2" fmla="*/ 22733 h 40693"/>
                    <a:gd name="connsiteX3" fmla="*/ 1460 w 45689"/>
                    <a:gd name="connsiteY3" fmla="*/ 35691 h 40693"/>
                    <a:gd name="connsiteX4" fmla="*/ 15228 w 45689"/>
                    <a:gd name="connsiteY4" fmla="*/ 39741 h 40693"/>
                    <a:gd name="connsiteX5" fmla="*/ 45599 w 45689"/>
                    <a:gd name="connsiteY5" fmla="*/ 22733 h 40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689" h="40693">
                      <a:moveTo>
                        <a:pt x="45599" y="23138"/>
                      </a:moveTo>
                      <a:cubicBezTo>
                        <a:pt x="44384" y="12609"/>
                        <a:pt x="29806" y="-5614"/>
                        <a:pt x="18873" y="1675"/>
                      </a:cubicBezTo>
                      <a:cubicBezTo>
                        <a:pt x="9964" y="1675"/>
                        <a:pt x="3485" y="15444"/>
                        <a:pt x="1460" y="22733"/>
                      </a:cubicBezTo>
                      <a:cubicBezTo>
                        <a:pt x="650" y="26377"/>
                        <a:pt x="-1375" y="32452"/>
                        <a:pt x="1460" y="35691"/>
                      </a:cubicBezTo>
                      <a:cubicBezTo>
                        <a:pt x="4294" y="38526"/>
                        <a:pt x="11989" y="38931"/>
                        <a:pt x="15228" y="39741"/>
                      </a:cubicBezTo>
                      <a:cubicBezTo>
                        <a:pt x="26567" y="42980"/>
                        <a:pt x="47219" y="38121"/>
                        <a:pt x="45599" y="22733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99" name="شكل حر: شكل 3398">
                  <a:extLst>
                    <a:ext uri="{FF2B5EF4-FFF2-40B4-BE49-F238E27FC236}">
                      <a16:creationId xmlns:a16="http://schemas.microsoft.com/office/drawing/2014/main" id="{8427634C-A773-1FC9-C91B-00BD39D4D265}"/>
                    </a:ext>
                  </a:extLst>
                </p:cNvPr>
                <p:cNvSpPr/>
                <p:nvPr/>
              </p:nvSpPr>
              <p:spPr>
                <a:xfrm>
                  <a:off x="6796021" y="2752229"/>
                  <a:ext cx="54501" cy="69811"/>
                </a:xfrm>
                <a:custGeom>
                  <a:avLst/>
                  <a:gdLst>
                    <a:gd name="connsiteX0" fmla="*/ 53993 w 54501"/>
                    <a:gd name="connsiteY0" fmla="*/ 34927 h 69811"/>
                    <a:gd name="connsiteX1" fmla="*/ 43060 w 54501"/>
                    <a:gd name="connsiteY1" fmla="*/ 15084 h 69811"/>
                    <a:gd name="connsiteX2" fmla="*/ 26457 w 54501"/>
                    <a:gd name="connsiteY2" fmla="*/ 911 h 69811"/>
                    <a:gd name="connsiteX3" fmla="*/ 17548 w 54501"/>
                    <a:gd name="connsiteY3" fmla="*/ 911 h 69811"/>
                    <a:gd name="connsiteX4" fmla="*/ 2160 w 54501"/>
                    <a:gd name="connsiteY4" fmla="*/ 20349 h 69811"/>
                    <a:gd name="connsiteX5" fmla="*/ 3375 w 54501"/>
                    <a:gd name="connsiteY5" fmla="*/ 55579 h 69811"/>
                    <a:gd name="connsiteX6" fmla="*/ 20382 w 54501"/>
                    <a:gd name="connsiteY6" fmla="*/ 69752 h 69811"/>
                    <a:gd name="connsiteX7" fmla="*/ 42655 w 54501"/>
                    <a:gd name="connsiteY7" fmla="*/ 58009 h 69811"/>
                    <a:gd name="connsiteX8" fmla="*/ 45084 w 54501"/>
                    <a:gd name="connsiteY8" fmla="*/ 57604 h 69811"/>
                    <a:gd name="connsiteX9" fmla="*/ 54398 w 54501"/>
                    <a:gd name="connsiteY9" fmla="*/ 34927 h 69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501" h="69811">
                      <a:moveTo>
                        <a:pt x="53993" y="34927"/>
                      </a:moveTo>
                      <a:cubicBezTo>
                        <a:pt x="53183" y="28043"/>
                        <a:pt x="47109" y="20349"/>
                        <a:pt x="43060" y="15084"/>
                      </a:cubicBezTo>
                      <a:cubicBezTo>
                        <a:pt x="38605" y="9415"/>
                        <a:pt x="33341" y="3746"/>
                        <a:pt x="26457" y="911"/>
                      </a:cubicBezTo>
                      <a:cubicBezTo>
                        <a:pt x="23622" y="-304"/>
                        <a:pt x="20382" y="-304"/>
                        <a:pt x="17548" y="911"/>
                      </a:cubicBezTo>
                      <a:cubicBezTo>
                        <a:pt x="9044" y="911"/>
                        <a:pt x="3780" y="14274"/>
                        <a:pt x="2160" y="20349"/>
                      </a:cubicBezTo>
                      <a:cubicBezTo>
                        <a:pt x="-1080" y="31687"/>
                        <a:pt x="-675" y="44241"/>
                        <a:pt x="3375" y="55579"/>
                      </a:cubicBezTo>
                      <a:cubicBezTo>
                        <a:pt x="6209" y="62868"/>
                        <a:pt x="11474" y="70562"/>
                        <a:pt x="20382" y="69752"/>
                      </a:cubicBezTo>
                      <a:cubicBezTo>
                        <a:pt x="27267" y="69347"/>
                        <a:pt x="36985" y="64488"/>
                        <a:pt x="42655" y="58009"/>
                      </a:cubicBezTo>
                      <a:cubicBezTo>
                        <a:pt x="43465" y="58009"/>
                        <a:pt x="44274" y="58009"/>
                        <a:pt x="45084" y="57604"/>
                      </a:cubicBezTo>
                      <a:cubicBezTo>
                        <a:pt x="51159" y="53554"/>
                        <a:pt x="55208" y="41811"/>
                        <a:pt x="54398" y="34927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00" name="شكل حر: شكل 3399">
                  <a:extLst>
                    <a:ext uri="{FF2B5EF4-FFF2-40B4-BE49-F238E27FC236}">
                      <a16:creationId xmlns:a16="http://schemas.microsoft.com/office/drawing/2014/main" id="{93BF77D5-AAEB-3036-8C9E-0E9619069D47}"/>
                    </a:ext>
                  </a:extLst>
                </p:cNvPr>
                <p:cNvSpPr/>
                <p:nvPr/>
              </p:nvSpPr>
              <p:spPr>
                <a:xfrm>
                  <a:off x="6882410" y="2804770"/>
                  <a:ext cx="30039" cy="33491"/>
                </a:xfrm>
                <a:custGeom>
                  <a:avLst/>
                  <a:gdLst>
                    <a:gd name="connsiteX0" fmla="*/ 29156 w 30039"/>
                    <a:gd name="connsiteY0" fmla="*/ 14377 h 33491"/>
                    <a:gd name="connsiteX1" fmla="*/ 8909 w 30039"/>
                    <a:gd name="connsiteY1" fmla="*/ 1418 h 33491"/>
                    <a:gd name="connsiteX2" fmla="*/ 0 w 30039"/>
                    <a:gd name="connsiteY2" fmla="*/ 16401 h 33491"/>
                    <a:gd name="connsiteX3" fmla="*/ 17008 w 30039"/>
                    <a:gd name="connsiteY3" fmla="*/ 33409 h 33491"/>
                    <a:gd name="connsiteX4" fmla="*/ 29561 w 30039"/>
                    <a:gd name="connsiteY4" fmla="*/ 14377 h 33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039" h="33491">
                      <a:moveTo>
                        <a:pt x="29156" y="14377"/>
                      </a:moveTo>
                      <a:cubicBezTo>
                        <a:pt x="27132" y="6683"/>
                        <a:pt x="17008" y="-3846"/>
                        <a:pt x="8909" y="1418"/>
                      </a:cubicBezTo>
                      <a:cubicBezTo>
                        <a:pt x="3645" y="1823"/>
                        <a:pt x="0" y="12352"/>
                        <a:pt x="0" y="16401"/>
                      </a:cubicBezTo>
                      <a:cubicBezTo>
                        <a:pt x="0" y="26525"/>
                        <a:pt x="7289" y="32194"/>
                        <a:pt x="17008" y="33409"/>
                      </a:cubicBezTo>
                      <a:cubicBezTo>
                        <a:pt x="27132" y="34624"/>
                        <a:pt x="31586" y="22071"/>
                        <a:pt x="29561" y="14377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01" name="شكل حر: شكل 3400">
                  <a:extLst>
                    <a:ext uri="{FF2B5EF4-FFF2-40B4-BE49-F238E27FC236}">
                      <a16:creationId xmlns:a16="http://schemas.microsoft.com/office/drawing/2014/main" id="{80178795-CE12-35FB-F936-8BA23A9D218B}"/>
                    </a:ext>
                  </a:extLst>
                </p:cNvPr>
                <p:cNvSpPr/>
                <p:nvPr/>
              </p:nvSpPr>
              <p:spPr>
                <a:xfrm>
                  <a:off x="6902658" y="2863006"/>
                  <a:ext cx="37740" cy="58998"/>
                </a:xfrm>
                <a:custGeom>
                  <a:avLst/>
                  <a:gdLst>
                    <a:gd name="connsiteX0" fmla="*/ 37660 w 37740"/>
                    <a:gd name="connsiteY0" fmla="*/ 27412 h 58998"/>
                    <a:gd name="connsiteX1" fmla="*/ 14983 w 37740"/>
                    <a:gd name="connsiteY1" fmla="*/ 2305 h 58998"/>
                    <a:gd name="connsiteX2" fmla="*/ 13363 w 37740"/>
                    <a:gd name="connsiteY2" fmla="*/ 281 h 58998"/>
                    <a:gd name="connsiteX3" fmla="*/ 2025 w 37740"/>
                    <a:gd name="connsiteY3" fmla="*/ 6760 h 58998"/>
                    <a:gd name="connsiteX4" fmla="*/ 0 w 37740"/>
                    <a:gd name="connsiteY4" fmla="*/ 34701 h 58998"/>
                    <a:gd name="connsiteX5" fmla="*/ 12553 w 37740"/>
                    <a:gd name="connsiteY5" fmla="*/ 58998 h 58998"/>
                    <a:gd name="connsiteX6" fmla="*/ 28346 w 37740"/>
                    <a:gd name="connsiteY6" fmla="*/ 47255 h 58998"/>
                    <a:gd name="connsiteX7" fmla="*/ 37255 w 37740"/>
                    <a:gd name="connsiteY7" fmla="*/ 27007 h 58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740" h="58998">
                      <a:moveTo>
                        <a:pt x="37660" y="27412"/>
                      </a:moveTo>
                      <a:cubicBezTo>
                        <a:pt x="34826" y="18503"/>
                        <a:pt x="25512" y="3925"/>
                        <a:pt x="14983" y="2305"/>
                      </a:cubicBezTo>
                      <a:cubicBezTo>
                        <a:pt x="14983" y="1495"/>
                        <a:pt x="14173" y="686"/>
                        <a:pt x="13363" y="281"/>
                      </a:cubicBezTo>
                      <a:cubicBezTo>
                        <a:pt x="8099" y="-934"/>
                        <a:pt x="3240" y="1900"/>
                        <a:pt x="2025" y="6760"/>
                      </a:cubicBezTo>
                      <a:cubicBezTo>
                        <a:pt x="0" y="15264"/>
                        <a:pt x="0" y="25792"/>
                        <a:pt x="0" y="34701"/>
                      </a:cubicBezTo>
                      <a:cubicBezTo>
                        <a:pt x="0" y="43610"/>
                        <a:pt x="405" y="58998"/>
                        <a:pt x="12553" y="58998"/>
                      </a:cubicBezTo>
                      <a:cubicBezTo>
                        <a:pt x="19033" y="58998"/>
                        <a:pt x="24702" y="52114"/>
                        <a:pt x="28346" y="47255"/>
                      </a:cubicBezTo>
                      <a:cubicBezTo>
                        <a:pt x="32396" y="41990"/>
                        <a:pt x="39685" y="34701"/>
                        <a:pt x="37255" y="27007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02" name="شكل حر: شكل 3401">
                  <a:extLst>
                    <a:ext uri="{FF2B5EF4-FFF2-40B4-BE49-F238E27FC236}">
                      <a16:creationId xmlns:a16="http://schemas.microsoft.com/office/drawing/2014/main" id="{0CD1BD34-F5FB-4EBA-99FB-81C16AD73048}"/>
                    </a:ext>
                  </a:extLst>
                </p:cNvPr>
                <p:cNvSpPr/>
                <p:nvPr/>
              </p:nvSpPr>
              <p:spPr>
                <a:xfrm>
                  <a:off x="6887208" y="2728676"/>
                  <a:ext cx="43815" cy="53620"/>
                </a:xfrm>
                <a:custGeom>
                  <a:avLst/>
                  <a:gdLst>
                    <a:gd name="connsiteX0" fmla="*/ 40962 w 43815"/>
                    <a:gd name="connsiteY0" fmla="*/ 20010 h 53620"/>
                    <a:gd name="connsiteX1" fmla="*/ 8971 w 43815"/>
                    <a:gd name="connsiteY1" fmla="*/ 573 h 53620"/>
                    <a:gd name="connsiteX2" fmla="*/ 6541 w 43815"/>
                    <a:gd name="connsiteY2" fmla="*/ 168 h 53620"/>
                    <a:gd name="connsiteX3" fmla="*/ 872 w 43815"/>
                    <a:gd name="connsiteY3" fmla="*/ 22440 h 53620"/>
                    <a:gd name="connsiteX4" fmla="*/ 21524 w 43815"/>
                    <a:gd name="connsiteY4" fmla="*/ 52811 h 53620"/>
                    <a:gd name="connsiteX5" fmla="*/ 25573 w 43815"/>
                    <a:gd name="connsiteY5" fmla="*/ 52406 h 53620"/>
                    <a:gd name="connsiteX6" fmla="*/ 30433 w 43815"/>
                    <a:gd name="connsiteY6" fmla="*/ 53621 h 53620"/>
                    <a:gd name="connsiteX7" fmla="*/ 36912 w 43815"/>
                    <a:gd name="connsiteY7" fmla="*/ 49571 h 53620"/>
                    <a:gd name="connsiteX8" fmla="*/ 41367 w 43815"/>
                    <a:gd name="connsiteY8" fmla="*/ 20415 h 5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815" h="53620">
                      <a:moveTo>
                        <a:pt x="40962" y="20010"/>
                      </a:moveTo>
                      <a:cubicBezTo>
                        <a:pt x="36102" y="9482"/>
                        <a:pt x="21119" y="168"/>
                        <a:pt x="8971" y="573"/>
                      </a:cubicBezTo>
                      <a:cubicBezTo>
                        <a:pt x="8161" y="168"/>
                        <a:pt x="7351" y="-237"/>
                        <a:pt x="6541" y="168"/>
                      </a:cubicBezTo>
                      <a:cubicBezTo>
                        <a:pt x="-748" y="2597"/>
                        <a:pt x="-748" y="16366"/>
                        <a:pt x="872" y="22440"/>
                      </a:cubicBezTo>
                      <a:cubicBezTo>
                        <a:pt x="3706" y="34993"/>
                        <a:pt x="12210" y="44712"/>
                        <a:pt x="21524" y="52811"/>
                      </a:cubicBezTo>
                      <a:cubicBezTo>
                        <a:pt x="22739" y="54026"/>
                        <a:pt x="24359" y="53621"/>
                        <a:pt x="25573" y="52406"/>
                      </a:cubicBezTo>
                      <a:cubicBezTo>
                        <a:pt x="27193" y="53216"/>
                        <a:pt x="28813" y="53621"/>
                        <a:pt x="30433" y="53621"/>
                      </a:cubicBezTo>
                      <a:cubicBezTo>
                        <a:pt x="32458" y="53621"/>
                        <a:pt x="36912" y="52001"/>
                        <a:pt x="36912" y="49571"/>
                      </a:cubicBezTo>
                      <a:cubicBezTo>
                        <a:pt x="43391" y="41068"/>
                        <a:pt x="46226" y="30134"/>
                        <a:pt x="41367" y="20415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03" name="شكل حر: شكل 3402">
                  <a:extLst>
                    <a:ext uri="{FF2B5EF4-FFF2-40B4-BE49-F238E27FC236}">
                      <a16:creationId xmlns:a16="http://schemas.microsoft.com/office/drawing/2014/main" id="{496CD94D-8167-97EF-59AD-6C790D7D6E25}"/>
                    </a:ext>
                  </a:extLst>
                </p:cNvPr>
                <p:cNvSpPr/>
                <p:nvPr/>
              </p:nvSpPr>
              <p:spPr>
                <a:xfrm>
                  <a:off x="6826915" y="2626210"/>
                  <a:ext cx="51686" cy="50873"/>
                </a:xfrm>
                <a:custGeom>
                  <a:avLst/>
                  <a:gdLst>
                    <a:gd name="connsiteX0" fmla="*/ 31604 w 51686"/>
                    <a:gd name="connsiteY0" fmla="*/ 991 h 50873"/>
                    <a:gd name="connsiteX1" fmla="*/ 18 w 51686"/>
                    <a:gd name="connsiteY1" fmla="*/ 30148 h 50873"/>
                    <a:gd name="connsiteX2" fmla="*/ 15406 w 51686"/>
                    <a:gd name="connsiteY2" fmla="*/ 49990 h 50873"/>
                    <a:gd name="connsiteX3" fmla="*/ 34439 w 51686"/>
                    <a:gd name="connsiteY3" fmla="*/ 49180 h 50873"/>
                    <a:gd name="connsiteX4" fmla="*/ 40918 w 51686"/>
                    <a:gd name="connsiteY4" fmla="*/ 46751 h 50873"/>
                    <a:gd name="connsiteX5" fmla="*/ 42538 w 51686"/>
                    <a:gd name="connsiteY5" fmla="*/ 46751 h 50873"/>
                    <a:gd name="connsiteX6" fmla="*/ 31604 w 51686"/>
                    <a:gd name="connsiteY6" fmla="*/ 586 h 50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686" h="50873">
                      <a:moveTo>
                        <a:pt x="31604" y="991"/>
                      </a:moveTo>
                      <a:cubicBezTo>
                        <a:pt x="15406" y="-4678"/>
                        <a:pt x="828" y="15165"/>
                        <a:pt x="18" y="30148"/>
                      </a:cubicBezTo>
                      <a:cubicBezTo>
                        <a:pt x="-387" y="39866"/>
                        <a:pt x="6092" y="47560"/>
                        <a:pt x="15406" y="49990"/>
                      </a:cubicBezTo>
                      <a:cubicBezTo>
                        <a:pt x="21480" y="51610"/>
                        <a:pt x="28364" y="50800"/>
                        <a:pt x="34439" y="49180"/>
                      </a:cubicBezTo>
                      <a:cubicBezTo>
                        <a:pt x="36868" y="48370"/>
                        <a:pt x="38893" y="47560"/>
                        <a:pt x="40918" y="46751"/>
                      </a:cubicBezTo>
                      <a:cubicBezTo>
                        <a:pt x="41323" y="46751"/>
                        <a:pt x="41728" y="46751"/>
                        <a:pt x="42538" y="46751"/>
                      </a:cubicBezTo>
                      <a:cubicBezTo>
                        <a:pt x="61165" y="39056"/>
                        <a:pt x="48207" y="-4273"/>
                        <a:pt x="31604" y="586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04" name="شكل حر: شكل 3403">
                  <a:extLst>
                    <a:ext uri="{FF2B5EF4-FFF2-40B4-BE49-F238E27FC236}">
                      <a16:creationId xmlns:a16="http://schemas.microsoft.com/office/drawing/2014/main" id="{4EEDA3BD-AFBD-E1FA-CECD-2FB411059A08}"/>
                    </a:ext>
                  </a:extLst>
                </p:cNvPr>
                <p:cNvSpPr/>
                <p:nvPr/>
              </p:nvSpPr>
              <p:spPr>
                <a:xfrm>
                  <a:off x="6725907" y="2619216"/>
                  <a:ext cx="76343" cy="70368"/>
                </a:xfrm>
                <a:custGeom>
                  <a:avLst/>
                  <a:gdLst>
                    <a:gd name="connsiteX0" fmla="*/ 6267 w 76343"/>
                    <a:gd name="connsiteY0" fmla="*/ 13250 h 70368"/>
                    <a:gd name="connsiteX1" fmla="*/ 19631 w 76343"/>
                    <a:gd name="connsiteY1" fmla="*/ 66298 h 70368"/>
                    <a:gd name="connsiteX2" fmla="*/ 54051 w 76343"/>
                    <a:gd name="connsiteY2" fmla="*/ 65893 h 70368"/>
                    <a:gd name="connsiteX3" fmla="*/ 69844 w 76343"/>
                    <a:gd name="connsiteY3" fmla="*/ 52935 h 70368"/>
                    <a:gd name="connsiteX4" fmla="*/ 5862 w 76343"/>
                    <a:gd name="connsiteY4" fmla="*/ 13250 h 70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343" h="70368">
                      <a:moveTo>
                        <a:pt x="6267" y="13250"/>
                      </a:moveTo>
                      <a:cubicBezTo>
                        <a:pt x="-5881" y="29852"/>
                        <a:pt x="193" y="55364"/>
                        <a:pt x="19631" y="66298"/>
                      </a:cubicBezTo>
                      <a:cubicBezTo>
                        <a:pt x="30159" y="72372"/>
                        <a:pt x="43523" y="71157"/>
                        <a:pt x="54051" y="65893"/>
                      </a:cubicBezTo>
                      <a:cubicBezTo>
                        <a:pt x="60531" y="62653"/>
                        <a:pt x="67415" y="58604"/>
                        <a:pt x="69844" y="52935"/>
                      </a:cubicBezTo>
                      <a:cubicBezTo>
                        <a:pt x="100216" y="21754"/>
                        <a:pt x="14771" y="-22386"/>
                        <a:pt x="5862" y="13250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05" name="شكل حر: شكل 3404">
                  <a:extLst>
                    <a:ext uri="{FF2B5EF4-FFF2-40B4-BE49-F238E27FC236}">
                      <a16:creationId xmlns:a16="http://schemas.microsoft.com/office/drawing/2014/main" id="{0746234C-C89E-8ED4-942E-042202B8164A}"/>
                    </a:ext>
                  </a:extLst>
                </p:cNvPr>
                <p:cNvSpPr/>
                <p:nvPr/>
              </p:nvSpPr>
              <p:spPr>
                <a:xfrm>
                  <a:off x="6638275" y="2537103"/>
                  <a:ext cx="44293" cy="34313"/>
                </a:xfrm>
                <a:custGeom>
                  <a:avLst/>
                  <a:gdLst>
                    <a:gd name="connsiteX0" fmla="*/ 42876 w 44293"/>
                    <a:gd name="connsiteY0" fmla="*/ 9919 h 34313"/>
                    <a:gd name="connsiteX1" fmla="*/ 27893 w 44293"/>
                    <a:gd name="connsiteY1" fmla="*/ 200 h 34313"/>
                    <a:gd name="connsiteX2" fmla="*/ 16959 w 44293"/>
                    <a:gd name="connsiteY2" fmla="*/ 5464 h 34313"/>
                    <a:gd name="connsiteX3" fmla="*/ 1166 w 44293"/>
                    <a:gd name="connsiteY3" fmla="*/ 21257 h 34313"/>
                    <a:gd name="connsiteX4" fmla="*/ 10885 w 44293"/>
                    <a:gd name="connsiteY4" fmla="*/ 34216 h 34313"/>
                    <a:gd name="connsiteX5" fmla="*/ 30728 w 44293"/>
                    <a:gd name="connsiteY5" fmla="*/ 30976 h 34313"/>
                    <a:gd name="connsiteX6" fmla="*/ 42066 w 44293"/>
                    <a:gd name="connsiteY6" fmla="*/ 23282 h 34313"/>
                    <a:gd name="connsiteX7" fmla="*/ 42876 w 44293"/>
                    <a:gd name="connsiteY7" fmla="*/ 9919 h 34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293" h="34313">
                      <a:moveTo>
                        <a:pt x="42876" y="9919"/>
                      </a:moveTo>
                      <a:cubicBezTo>
                        <a:pt x="40041" y="3440"/>
                        <a:pt x="33562" y="-1015"/>
                        <a:pt x="27893" y="200"/>
                      </a:cubicBezTo>
                      <a:cubicBezTo>
                        <a:pt x="23843" y="200"/>
                        <a:pt x="20199" y="3440"/>
                        <a:pt x="16959" y="5464"/>
                      </a:cubicBezTo>
                      <a:cubicBezTo>
                        <a:pt x="11290" y="9514"/>
                        <a:pt x="4811" y="14778"/>
                        <a:pt x="1166" y="21257"/>
                      </a:cubicBezTo>
                      <a:cubicBezTo>
                        <a:pt x="-2883" y="28951"/>
                        <a:pt x="4406" y="33406"/>
                        <a:pt x="10885" y="34216"/>
                      </a:cubicBezTo>
                      <a:cubicBezTo>
                        <a:pt x="16959" y="34621"/>
                        <a:pt x="25058" y="33811"/>
                        <a:pt x="30728" y="30976"/>
                      </a:cubicBezTo>
                      <a:cubicBezTo>
                        <a:pt x="35182" y="29761"/>
                        <a:pt x="40041" y="26117"/>
                        <a:pt x="42066" y="23282"/>
                      </a:cubicBezTo>
                      <a:cubicBezTo>
                        <a:pt x="45306" y="19233"/>
                        <a:pt x="44496" y="13968"/>
                        <a:pt x="42876" y="9919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06" name="شكل حر: شكل 3405">
                  <a:extLst>
                    <a:ext uri="{FF2B5EF4-FFF2-40B4-BE49-F238E27FC236}">
                      <a16:creationId xmlns:a16="http://schemas.microsoft.com/office/drawing/2014/main" id="{7BDE2298-F43C-FEAA-990B-D21AEF0A915C}"/>
                    </a:ext>
                  </a:extLst>
                </p:cNvPr>
                <p:cNvSpPr/>
                <p:nvPr/>
              </p:nvSpPr>
              <p:spPr>
                <a:xfrm>
                  <a:off x="6745740" y="2569168"/>
                  <a:ext cx="30055" cy="26319"/>
                </a:xfrm>
                <a:custGeom>
                  <a:avLst/>
                  <a:gdLst>
                    <a:gd name="connsiteX0" fmla="*/ 26929 w 30055"/>
                    <a:gd name="connsiteY0" fmla="*/ 7009 h 26319"/>
                    <a:gd name="connsiteX1" fmla="*/ 22475 w 30055"/>
                    <a:gd name="connsiteY1" fmla="*/ 935 h 26319"/>
                    <a:gd name="connsiteX2" fmla="*/ 17210 w 30055"/>
                    <a:gd name="connsiteY2" fmla="*/ 935 h 26319"/>
                    <a:gd name="connsiteX3" fmla="*/ 16400 w 30055"/>
                    <a:gd name="connsiteY3" fmla="*/ 1745 h 26319"/>
                    <a:gd name="connsiteX4" fmla="*/ 9921 w 30055"/>
                    <a:gd name="connsiteY4" fmla="*/ 5390 h 26319"/>
                    <a:gd name="connsiteX5" fmla="*/ 5467 w 30055"/>
                    <a:gd name="connsiteY5" fmla="*/ 9844 h 26319"/>
                    <a:gd name="connsiteX6" fmla="*/ 607 w 30055"/>
                    <a:gd name="connsiteY6" fmla="*/ 17133 h 26319"/>
                    <a:gd name="connsiteX7" fmla="*/ 607 w 30055"/>
                    <a:gd name="connsiteY7" fmla="*/ 20373 h 26319"/>
                    <a:gd name="connsiteX8" fmla="*/ 29359 w 30055"/>
                    <a:gd name="connsiteY8" fmla="*/ 20373 h 26319"/>
                    <a:gd name="connsiteX9" fmla="*/ 26524 w 30055"/>
                    <a:gd name="connsiteY9" fmla="*/ 8224 h 26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055" h="26319">
                      <a:moveTo>
                        <a:pt x="26929" y="7009"/>
                      </a:moveTo>
                      <a:cubicBezTo>
                        <a:pt x="26929" y="7009"/>
                        <a:pt x="24094" y="2960"/>
                        <a:pt x="22475" y="935"/>
                      </a:cubicBezTo>
                      <a:cubicBezTo>
                        <a:pt x="20855" y="-685"/>
                        <a:pt x="18830" y="125"/>
                        <a:pt x="17210" y="935"/>
                      </a:cubicBezTo>
                      <a:cubicBezTo>
                        <a:pt x="16805" y="935"/>
                        <a:pt x="16400" y="935"/>
                        <a:pt x="16400" y="1745"/>
                      </a:cubicBezTo>
                      <a:cubicBezTo>
                        <a:pt x="13971" y="2555"/>
                        <a:pt x="11541" y="4175"/>
                        <a:pt x="9921" y="5390"/>
                      </a:cubicBezTo>
                      <a:cubicBezTo>
                        <a:pt x="8301" y="6604"/>
                        <a:pt x="7087" y="8224"/>
                        <a:pt x="5467" y="9844"/>
                      </a:cubicBezTo>
                      <a:cubicBezTo>
                        <a:pt x="3847" y="11869"/>
                        <a:pt x="2632" y="14703"/>
                        <a:pt x="607" y="17133"/>
                      </a:cubicBezTo>
                      <a:cubicBezTo>
                        <a:pt x="-202" y="17943"/>
                        <a:pt x="-202" y="19158"/>
                        <a:pt x="607" y="20373"/>
                      </a:cubicBezTo>
                      <a:cubicBezTo>
                        <a:pt x="6682" y="27257"/>
                        <a:pt x="24499" y="29282"/>
                        <a:pt x="29359" y="20373"/>
                      </a:cubicBezTo>
                      <a:cubicBezTo>
                        <a:pt x="31383" y="16323"/>
                        <a:pt x="28549" y="11464"/>
                        <a:pt x="26524" y="8224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07" name="شكل حر: شكل 3406">
                  <a:extLst>
                    <a:ext uri="{FF2B5EF4-FFF2-40B4-BE49-F238E27FC236}">
                      <a16:creationId xmlns:a16="http://schemas.microsoft.com/office/drawing/2014/main" id="{7E465E04-7FFA-C2C0-8C9D-C2D607CE6169}"/>
                    </a:ext>
                  </a:extLst>
                </p:cNvPr>
                <p:cNvSpPr/>
                <p:nvPr/>
              </p:nvSpPr>
              <p:spPr>
                <a:xfrm>
                  <a:off x="6613524" y="2739397"/>
                  <a:ext cx="24165" cy="28366"/>
                </a:xfrm>
                <a:custGeom>
                  <a:avLst/>
                  <a:gdLst>
                    <a:gd name="connsiteX0" fmla="*/ 19438 w 24165"/>
                    <a:gd name="connsiteY0" fmla="*/ 1595 h 28366"/>
                    <a:gd name="connsiteX1" fmla="*/ 11339 w 24165"/>
                    <a:gd name="connsiteY1" fmla="*/ 2405 h 28366"/>
                    <a:gd name="connsiteX2" fmla="*/ 11339 w 24165"/>
                    <a:gd name="connsiteY2" fmla="*/ 2405 h 28366"/>
                    <a:gd name="connsiteX3" fmla="*/ 10529 w 24165"/>
                    <a:gd name="connsiteY3" fmla="*/ 2810 h 28366"/>
                    <a:gd name="connsiteX4" fmla="*/ 9719 w 24165"/>
                    <a:gd name="connsiteY4" fmla="*/ 2810 h 28366"/>
                    <a:gd name="connsiteX5" fmla="*/ 7289 w 24165"/>
                    <a:gd name="connsiteY5" fmla="*/ 5645 h 28366"/>
                    <a:gd name="connsiteX6" fmla="*/ 4454 w 24165"/>
                    <a:gd name="connsiteY6" fmla="*/ 10504 h 28366"/>
                    <a:gd name="connsiteX7" fmla="*/ 0 w 24165"/>
                    <a:gd name="connsiteY7" fmla="*/ 21033 h 28366"/>
                    <a:gd name="connsiteX8" fmla="*/ 2430 w 24165"/>
                    <a:gd name="connsiteY8" fmla="*/ 26702 h 28366"/>
                    <a:gd name="connsiteX9" fmla="*/ 22677 w 24165"/>
                    <a:gd name="connsiteY9" fmla="*/ 20628 h 28366"/>
                    <a:gd name="connsiteX10" fmla="*/ 19033 w 24165"/>
                    <a:gd name="connsiteY10" fmla="*/ 1190 h 28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165" h="28366">
                      <a:moveTo>
                        <a:pt x="19438" y="1595"/>
                      </a:moveTo>
                      <a:cubicBezTo>
                        <a:pt x="17008" y="-834"/>
                        <a:pt x="12958" y="-429"/>
                        <a:pt x="11339" y="2405"/>
                      </a:cubicBezTo>
                      <a:cubicBezTo>
                        <a:pt x="11339" y="2405"/>
                        <a:pt x="11339" y="2405"/>
                        <a:pt x="11339" y="2405"/>
                      </a:cubicBezTo>
                      <a:cubicBezTo>
                        <a:pt x="11339" y="2405"/>
                        <a:pt x="10529" y="2405"/>
                        <a:pt x="10529" y="2810"/>
                      </a:cubicBezTo>
                      <a:cubicBezTo>
                        <a:pt x="10529" y="2810"/>
                        <a:pt x="10124" y="2810"/>
                        <a:pt x="9719" y="2810"/>
                      </a:cubicBezTo>
                      <a:cubicBezTo>
                        <a:pt x="8909" y="3620"/>
                        <a:pt x="8099" y="4835"/>
                        <a:pt x="7289" y="5645"/>
                      </a:cubicBezTo>
                      <a:cubicBezTo>
                        <a:pt x="6074" y="7265"/>
                        <a:pt x="5264" y="8884"/>
                        <a:pt x="4454" y="10504"/>
                      </a:cubicBezTo>
                      <a:cubicBezTo>
                        <a:pt x="2835" y="13744"/>
                        <a:pt x="810" y="17388"/>
                        <a:pt x="0" y="21033"/>
                      </a:cubicBezTo>
                      <a:cubicBezTo>
                        <a:pt x="0" y="23058"/>
                        <a:pt x="0" y="25892"/>
                        <a:pt x="2430" y="26702"/>
                      </a:cubicBezTo>
                      <a:cubicBezTo>
                        <a:pt x="10529" y="29942"/>
                        <a:pt x="19033" y="28727"/>
                        <a:pt x="22677" y="20628"/>
                      </a:cubicBezTo>
                      <a:cubicBezTo>
                        <a:pt x="25917" y="13744"/>
                        <a:pt x="23487" y="6455"/>
                        <a:pt x="19033" y="1190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08" name="شكل حر: شكل 3407">
                  <a:extLst>
                    <a:ext uri="{FF2B5EF4-FFF2-40B4-BE49-F238E27FC236}">
                      <a16:creationId xmlns:a16="http://schemas.microsoft.com/office/drawing/2014/main" id="{E9520C07-0A4B-8883-8775-EAE2863B83A5}"/>
                    </a:ext>
                  </a:extLst>
                </p:cNvPr>
                <p:cNvSpPr/>
                <p:nvPr/>
              </p:nvSpPr>
              <p:spPr>
                <a:xfrm>
                  <a:off x="6651590" y="2784239"/>
                  <a:ext cx="25726" cy="25360"/>
                </a:xfrm>
                <a:custGeom>
                  <a:avLst/>
                  <a:gdLst>
                    <a:gd name="connsiteX0" fmla="*/ 18628 w 25726"/>
                    <a:gd name="connsiteY0" fmla="*/ 893 h 25360"/>
                    <a:gd name="connsiteX1" fmla="*/ 13768 w 25726"/>
                    <a:gd name="connsiteY1" fmla="*/ 83 h 25360"/>
                    <a:gd name="connsiteX2" fmla="*/ 12553 w 25726"/>
                    <a:gd name="connsiteY2" fmla="*/ 83 h 25360"/>
                    <a:gd name="connsiteX3" fmla="*/ 0 w 25726"/>
                    <a:gd name="connsiteY3" fmla="*/ 19520 h 25360"/>
                    <a:gd name="connsiteX4" fmla="*/ 3240 w 25726"/>
                    <a:gd name="connsiteY4" fmla="*/ 24380 h 25360"/>
                    <a:gd name="connsiteX5" fmla="*/ 23892 w 25726"/>
                    <a:gd name="connsiteY5" fmla="*/ 19115 h 25360"/>
                    <a:gd name="connsiteX6" fmla="*/ 19033 w 25726"/>
                    <a:gd name="connsiteY6" fmla="*/ 488 h 2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26" h="25360">
                      <a:moveTo>
                        <a:pt x="18628" y="893"/>
                      </a:moveTo>
                      <a:cubicBezTo>
                        <a:pt x="18628" y="893"/>
                        <a:pt x="15388" y="-322"/>
                        <a:pt x="13768" y="83"/>
                      </a:cubicBezTo>
                      <a:cubicBezTo>
                        <a:pt x="13363" y="83"/>
                        <a:pt x="12958" y="83"/>
                        <a:pt x="12553" y="83"/>
                      </a:cubicBezTo>
                      <a:cubicBezTo>
                        <a:pt x="5264" y="1702"/>
                        <a:pt x="405" y="13041"/>
                        <a:pt x="0" y="19520"/>
                      </a:cubicBezTo>
                      <a:cubicBezTo>
                        <a:pt x="0" y="21545"/>
                        <a:pt x="1215" y="23975"/>
                        <a:pt x="3240" y="24380"/>
                      </a:cubicBezTo>
                      <a:cubicBezTo>
                        <a:pt x="10124" y="26404"/>
                        <a:pt x="19438" y="25594"/>
                        <a:pt x="23892" y="19115"/>
                      </a:cubicBezTo>
                      <a:cubicBezTo>
                        <a:pt x="28346" y="12231"/>
                        <a:pt x="23892" y="5347"/>
                        <a:pt x="19033" y="488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09" name="شكل حر: شكل 3408">
                  <a:extLst>
                    <a:ext uri="{FF2B5EF4-FFF2-40B4-BE49-F238E27FC236}">
                      <a16:creationId xmlns:a16="http://schemas.microsoft.com/office/drawing/2014/main" id="{02AACC21-E215-AE02-B9F3-A90AE62FA42C}"/>
                    </a:ext>
                  </a:extLst>
                </p:cNvPr>
                <p:cNvSpPr/>
                <p:nvPr/>
              </p:nvSpPr>
              <p:spPr>
                <a:xfrm>
                  <a:off x="6547992" y="2688356"/>
                  <a:ext cx="18363" cy="18645"/>
                </a:xfrm>
                <a:custGeom>
                  <a:avLst/>
                  <a:gdLst>
                    <a:gd name="connsiteX0" fmla="*/ 18153 w 18363"/>
                    <a:gd name="connsiteY0" fmla="*/ 12546 h 18645"/>
                    <a:gd name="connsiteX1" fmla="*/ 16129 w 18363"/>
                    <a:gd name="connsiteY1" fmla="*/ 6067 h 18645"/>
                    <a:gd name="connsiteX2" fmla="*/ 10864 w 18363"/>
                    <a:gd name="connsiteY2" fmla="*/ 802 h 18645"/>
                    <a:gd name="connsiteX3" fmla="*/ 3575 w 18363"/>
                    <a:gd name="connsiteY3" fmla="*/ 4447 h 18645"/>
                    <a:gd name="connsiteX4" fmla="*/ 3575 w 18363"/>
                    <a:gd name="connsiteY4" fmla="*/ 4447 h 18645"/>
                    <a:gd name="connsiteX5" fmla="*/ 2360 w 18363"/>
                    <a:gd name="connsiteY5" fmla="*/ 6472 h 18645"/>
                    <a:gd name="connsiteX6" fmla="*/ 1145 w 18363"/>
                    <a:gd name="connsiteY6" fmla="*/ 9306 h 18645"/>
                    <a:gd name="connsiteX7" fmla="*/ 335 w 18363"/>
                    <a:gd name="connsiteY7" fmla="*/ 11736 h 18645"/>
                    <a:gd name="connsiteX8" fmla="*/ 1145 w 18363"/>
                    <a:gd name="connsiteY8" fmla="*/ 16595 h 18645"/>
                    <a:gd name="connsiteX9" fmla="*/ 8434 w 18363"/>
                    <a:gd name="connsiteY9" fmla="*/ 18620 h 18645"/>
                    <a:gd name="connsiteX10" fmla="*/ 14914 w 18363"/>
                    <a:gd name="connsiteY10" fmla="*/ 17810 h 18645"/>
                    <a:gd name="connsiteX11" fmla="*/ 18153 w 18363"/>
                    <a:gd name="connsiteY11" fmla="*/ 12546 h 18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363" h="18645">
                      <a:moveTo>
                        <a:pt x="18153" y="12546"/>
                      </a:moveTo>
                      <a:cubicBezTo>
                        <a:pt x="17343" y="10521"/>
                        <a:pt x="16938" y="8091"/>
                        <a:pt x="16129" y="6067"/>
                      </a:cubicBezTo>
                      <a:cubicBezTo>
                        <a:pt x="14914" y="4042"/>
                        <a:pt x="12889" y="2422"/>
                        <a:pt x="10864" y="802"/>
                      </a:cubicBezTo>
                      <a:cubicBezTo>
                        <a:pt x="8030" y="-1222"/>
                        <a:pt x="3980" y="802"/>
                        <a:pt x="3575" y="4447"/>
                      </a:cubicBezTo>
                      <a:cubicBezTo>
                        <a:pt x="3575" y="4447"/>
                        <a:pt x="3575" y="4447"/>
                        <a:pt x="3575" y="4447"/>
                      </a:cubicBezTo>
                      <a:cubicBezTo>
                        <a:pt x="3575" y="4447"/>
                        <a:pt x="2765" y="5257"/>
                        <a:pt x="2360" y="6472"/>
                      </a:cubicBezTo>
                      <a:cubicBezTo>
                        <a:pt x="1955" y="7281"/>
                        <a:pt x="1145" y="8496"/>
                        <a:pt x="1145" y="9306"/>
                      </a:cubicBezTo>
                      <a:cubicBezTo>
                        <a:pt x="1145" y="10116"/>
                        <a:pt x="335" y="10521"/>
                        <a:pt x="335" y="11736"/>
                      </a:cubicBezTo>
                      <a:cubicBezTo>
                        <a:pt x="-474" y="13356"/>
                        <a:pt x="335" y="14975"/>
                        <a:pt x="1145" y="16595"/>
                      </a:cubicBezTo>
                      <a:cubicBezTo>
                        <a:pt x="2360" y="19025"/>
                        <a:pt x="6005" y="18620"/>
                        <a:pt x="8434" y="18620"/>
                      </a:cubicBezTo>
                      <a:cubicBezTo>
                        <a:pt x="10459" y="18620"/>
                        <a:pt x="12889" y="18620"/>
                        <a:pt x="14914" y="17810"/>
                      </a:cubicBezTo>
                      <a:cubicBezTo>
                        <a:pt x="17343" y="17405"/>
                        <a:pt x="18963" y="14571"/>
                        <a:pt x="18153" y="12546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10" name="شكل حر: شكل 3409">
                  <a:extLst>
                    <a:ext uri="{FF2B5EF4-FFF2-40B4-BE49-F238E27FC236}">
                      <a16:creationId xmlns:a16="http://schemas.microsoft.com/office/drawing/2014/main" id="{820BDA69-930E-4D6C-7FD1-ECE1CE185C99}"/>
                    </a:ext>
                  </a:extLst>
                </p:cNvPr>
                <p:cNvSpPr/>
                <p:nvPr/>
              </p:nvSpPr>
              <p:spPr>
                <a:xfrm>
                  <a:off x="6663579" y="2605604"/>
                  <a:ext cx="23706" cy="24730"/>
                </a:xfrm>
                <a:custGeom>
                  <a:avLst/>
                  <a:gdLst>
                    <a:gd name="connsiteX0" fmla="*/ 15952 w 23706"/>
                    <a:gd name="connsiteY0" fmla="*/ 540 h 24730"/>
                    <a:gd name="connsiteX1" fmla="*/ 10283 w 23706"/>
                    <a:gd name="connsiteY1" fmla="*/ 540 h 24730"/>
                    <a:gd name="connsiteX2" fmla="*/ 8663 w 23706"/>
                    <a:gd name="connsiteY2" fmla="*/ 2565 h 24730"/>
                    <a:gd name="connsiteX3" fmla="*/ 159 w 23706"/>
                    <a:gd name="connsiteY3" fmla="*/ 14308 h 24730"/>
                    <a:gd name="connsiteX4" fmla="*/ 969 w 23706"/>
                    <a:gd name="connsiteY4" fmla="*/ 18763 h 24730"/>
                    <a:gd name="connsiteX5" fmla="*/ 20811 w 23706"/>
                    <a:gd name="connsiteY5" fmla="*/ 21192 h 24730"/>
                    <a:gd name="connsiteX6" fmla="*/ 16357 w 23706"/>
                    <a:gd name="connsiteY6" fmla="*/ 135 h 24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706" h="24730">
                      <a:moveTo>
                        <a:pt x="15952" y="540"/>
                      </a:moveTo>
                      <a:cubicBezTo>
                        <a:pt x="15952" y="540"/>
                        <a:pt x="11497" y="-675"/>
                        <a:pt x="10283" y="540"/>
                      </a:cubicBezTo>
                      <a:cubicBezTo>
                        <a:pt x="9473" y="1350"/>
                        <a:pt x="9068" y="1755"/>
                        <a:pt x="8663" y="2565"/>
                      </a:cubicBezTo>
                      <a:cubicBezTo>
                        <a:pt x="4613" y="5399"/>
                        <a:pt x="1779" y="10259"/>
                        <a:pt x="159" y="14308"/>
                      </a:cubicBezTo>
                      <a:cubicBezTo>
                        <a:pt x="-246" y="15523"/>
                        <a:pt x="159" y="17953"/>
                        <a:pt x="969" y="18763"/>
                      </a:cubicBezTo>
                      <a:cubicBezTo>
                        <a:pt x="6233" y="23622"/>
                        <a:pt x="15142" y="28076"/>
                        <a:pt x="20811" y="21192"/>
                      </a:cubicBezTo>
                      <a:cubicBezTo>
                        <a:pt x="26886" y="14308"/>
                        <a:pt x="22431" y="4994"/>
                        <a:pt x="16357" y="135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11" name="شكل حر: شكل 3410">
                  <a:extLst>
                    <a:ext uri="{FF2B5EF4-FFF2-40B4-BE49-F238E27FC236}">
                      <a16:creationId xmlns:a16="http://schemas.microsoft.com/office/drawing/2014/main" id="{21B63E44-F20C-FF65-3632-ED12D6DB0B82}"/>
                    </a:ext>
                  </a:extLst>
                </p:cNvPr>
                <p:cNvSpPr/>
                <p:nvPr/>
              </p:nvSpPr>
              <p:spPr>
                <a:xfrm>
                  <a:off x="6413471" y="2541313"/>
                  <a:ext cx="24854" cy="22475"/>
                </a:xfrm>
                <a:custGeom>
                  <a:avLst/>
                  <a:gdLst>
                    <a:gd name="connsiteX0" fmla="*/ 23901 w 24854"/>
                    <a:gd name="connsiteY0" fmla="*/ 8138 h 22475"/>
                    <a:gd name="connsiteX1" fmla="*/ 18231 w 24854"/>
                    <a:gd name="connsiteY1" fmla="*/ 4899 h 22475"/>
                    <a:gd name="connsiteX2" fmla="*/ 16612 w 24854"/>
                    <a:gd name="connsiteY2" fmla="*/ 3279 h 22475"/>
                    <a:gd name="connsiteX3" fmla="*/ 8918 w 24854"/>
                    <a:gd name="connsiteY3" fmla="*/ 39 h 22475"/>
                    <a:gd name="connsiteX4" fmla="*/ 414 w 24854"/>
                    <a:gd name="connsiteY4" fmla="*/ 10163 h 22475"/>
                    <a:gd name="connsiteX5" fmla="*/ 11752 w 24854"/>
                    <a:gd name="connsiteY5" fmla="*/ 22312 h 22475"/>
                    <a:gd name="connsiteX6" fmla="*/ 23496 w 24854"/>
                    <a:gd name="connsiteY6" fmla="*/ 8138 h 22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854" h="22475">
                      <a:moveTo>
                        <a:pt x="23901" y="8138"/>
                      </a:moveTo>
                      <a:cubicBezTo>
                        <a:pt x="23901" y="8138"/>
                        <a:pt x="20661" y="5304"/>
                        <a:pt x="18231" y="4899"/>
                      </a:cubicBezTo>
                      <a:cubicBezTo>
                        <a:pt x="17826" y="4494"/>
                        <a:pt x="17016" y="3684"/>
                        <a:pt x="16612" y="3279"/>
                      </a:cubicBezTo>
                      <a:cubicBezTo>
                        <a:pt x="14992" y="2469"/>
                        <a:pt x="11347" y="-366"/>
                        <a:pt x="8918" y="39"/>
                      </a:cubicBezTo>
                      <a:cubicBezTo>
                        <a:pt x="4058" y="1254"/>
                        <a:pt x="1629" y="5304"/>
                        <a:pt x="414" y="10163"/>
                      </a:cubicBezTo>
                      <a:cubicBezTo>
                        <a:pt x="-1611" y="17857"/>
                        <a:pt x="4058" y="23526"/>
                        <a:pt x="11752" y="22312"/>
                      </a:cubicBezTo>
                      <a:cubicBezTo>
                        <a:pt x="17422" y="21502"/>
                        <a:pt x="28760" y="15022"/>
                        <a:pt x="23496" y="8138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12" name="شكل حر: شكل 3411">
                  <a:extLst>
                    <a:ext uri="{FF2B5EF4-FFF2-40B4-BE49-F238E27FC236}">
                      <a16:creationId xmlns:a16="http://schemas.microsoft.com/office/drawing/2014/main" id="{8DEBDA65-47C3-C3F0-8BCF-192064CB6035}"/>
                    </a:ext>
                  </a:extLst>
                </p:cNvPr>
                <p:cNvSpPr/>
                <p:nvPr/>
              </p:nvSpPr>
              <p:spPr>
                <a:xfrm>
                  <a:off x="6572321" y="2471104"/>
                  <a:ext cx="29055" cy="24275"/>
                </a:xfrm>
                <a:custGeom>
                  <a:avLst/>
                  <a:gdLst>
                    <a:gd name="connsiteX0" fmla="*/ 27840 w 29055"/>
                    <a:gd name="connsiteY0" fmla="*/ 9506 h 24275"/>
                    <a:gd name="connsiteX1" fmla="*/ 20956 w 29055"/>
                    <a:gd name="connsiteY1" fmla="*/ 1812 h 24275"/>
                    <a:gd name="connsiteX2" fmla="*/ 2328 w 29055"/>
                    <a:gd name="connsiteY2" fmla="*/ 9911 h 24275"/>
                    <a:gd name="connsiteX3" fmla="*/ 3138 w 29055"/>
                    <a:gd name="connsiteY3" fmla="*/ 21654 h 24275"/>
                    <a:gd name="connsiteX4" fmla="*/ 18931 w 29055"/>
                    <a:gd name="connsiteY4" fmla="*/ 24084 h 24275"/>
                    <a:gd name="connsiteX5" fmla="*/ 22981 w 29055"/>
                    <a:gd name="connsiteY5" fmla="*/ 23679 h 24275"/>
                    <a:gd name="connsiteX6" fmla="*/ 25411 w 29055"/>
                    <a:gd name="connsiteY6" fmla="*/ 22464 h 24275"/>
                    <a:gd name="connsiteX7" fmla="*/ 27435 w 29055"/>
                    <a:gd name="connsiteY7" fmla="*/ 20034 h 24275"/>
                    <a:gd name="connsiteX8" fmla="*/ 29055 w 29055"/>
                    <a:gd name="connsiteY8" fmla="*/ 14365 h 24275"/>
                    <a:gd name="connsiteX9" fmla="*/ 27030 w 29055"/>
                    <a:gd name="connsiteY9" fmla="*/ 9506 h 24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055" h="24275">
                      <a:moveTo>
                        <a:pt x="27840" y="9506"/>
                      </a:moveTo>
                      <a:cubicBezTo>
                        <a:pt x="26220" y="6266"/>
                        <a:pt x="23791" y="3431"/>
                        <a:pt x="20956" y="1812"/>
                      </a:cubicBezTo>
                      <a:cubicBezTo>
                        <a:pt x="13262" y="-3048"/>
                        <a:pt x="5568" y="2622"/>
                        <a:pt x="2328" y="9911"/>
                      </a:cubicBezTo>
                      <a:cubicBezTo>
                        <a:pt x="-506" y="13555"/>
                        <a:pt x="-1316" y="18820"/>
                        <a:pt x="3138" y="21654"/>
                      </a:cubicBezTo>
                      <a:cubicBezTo>
                        <a:pt x="7593" y="24489"/>
                        <a:pt x="13667" y="24489"/>
                        <a:pt x="18931" y="24084"/>
                      </a:cubicBezTo>
                      <a:cubicBezTo>
                        <a:pt x="20551" y="24084"/>
                        <a:pt x="21766" y="24084"/>
                        <a:pt x="22981" y="23679"/>
                      </a:cubicBezTo>
                      <a:cubicBezTo>
                        <a:pt x="24196" y="23679"/>
                        <a:pt x="25006" y="23274"/>
                        <a:pt x="25411" y="22464"/>
                      </a:cubicBezTo>
                      <a:cubicBezTo>
                        <a:pt x="26220" y="21654"/>
                        <a:pt x="27030" y="21249"/>
                        <a:pt x="27435" y="20034"/>
                      </a:cubicBezTo>
                      <a:cubicBezTo>
                        <a:pt x="28650" y="18010"/>
                        <a:pt x="29055" y="16795"/>
                        <a:pt x="29055" y="14365"/>
                      </a:cubicBezTo>
                      <a:cubicBezTo>
                        <a:pt x="29055" y="12340"/>
                        <a:pt x="28245" y="11126"/>
                        <a:pt x="27030" y="9506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413" name="شكل حر: شكل 3412">
                  <a:extLst>
                    <a:ext uri="{FF2B5EF4-FFF2-40B4-BE49-F238E27FC236}">
                      <a16:creationId xmlns:a16="http://schemas.microsoft.com/office/drawing/2014/main" id="{F1781888-822D-189B-0678-6CE895024F86}"/>
                    </a:ext>
                  </a:extLst>
                </p:cNvPr>
                <p:cNvSpPr/>
                <p:nvPr/>
              </p:nvSpPr>
              <p:spPr>
                <a:xfrm>
                  <a:off x="6601066" y="2512116"/>
                  <a:ext cx="22987" cy="21272"/>
                </a:xfrm>
                <a:custGeom>
                  <a:avLst/>
                  <a:gdLst>
                    <a:gd name="connsiteX0" fmla="*/ 22583 w 22987"/>
                    <a:gd name="connsiteY0" fmla="*/ 9394 h 21272"/>
                    <a:gd name="connsiteX1" fmla="*/ 16913 w 22987"/>
                    <a:gd name="connsiteY1" fmla="*/ 485 h 21272"/>
                    <a:gd name="connsiteX2" fmla="*/ 9624 w 22987"/>
                    <a:gd name="connsiteY2" fmla="*/ 2509 h 21272"/>
                    <a:gd name="connsiteX3" fmla="*/ 6385 w 22987"/>
                    <a:gd name="connsiteY3" fmla="*/ 4534 h 21272"/>
                    <a:gd name="connsiteX4" fmla="*/ 310 w 22987"/>
                    <a:gd name="connsiteY4" fmla="*/ 12228 h 21272"/>
                    <a:gd name="connsiteX5" fmla="*/ 2335 w 22987"/>
                    <a:gd name="connsiteY5" fmla="*/ 17493 h 21272"/>
                    <a:gd name="connsiteX6" fmla="*/ 18128 w 22987"/>
                    <a:gd name="connsiteY6" fmla="*/ 19922 h 21272"/>
                    <a:gd name="connsiteX7" fmla="*/ 22988 w 22987"/>
                    <a:gd name="connsiteY7" fmla="*/ 9799 h 21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987" h="21272">
                      <a:moveTo>
                        <a:pt x="22583" y="9394"/>
                      </a:moveTo>
                      <a:cubicBezTo>
                        <a:pt x="22583" y="5749"/>
                        <a:pt x="20558" y="1700"/>
                        <a:pt x="16913" y="485"/>
                      </a:cubicBezTo>
                      <a:cubicBezTo>
                        <a:pt x="14079" y="-730"/>
                        <a:pt x="11649" y="485"/>
                        <a:pt x="9624" y="2509"/>
                      </a:cubicBezTo>
                      <a:cubicBezTo>
                        <a:pt x="8409" y="2914"/>
                        <a:pt x="7599" y="3724"/>
                        <a:pt x="6385" y="4534"/>
                      </a:cubicBezTo>
                      <a:cubicBezTo>
                        <a:pt x="3955" y="6559"/>
                        <a:pt x="1120" y="8584"/>
                        <a:pt x="310" y="12228"/>
                      </a:cubicBezTo>
                      <a:cubicBezTo>
                        <a:pt x="-500" y="14253"/>
                        <a:pt x="310" y="16278"/>
                        <a:pt x="2335" y="17493"/>
                      </a:cubicBezTo>
                      <a:cubicBezTo>
                        <a:pt x="7195" y="20732"/>
                        <a:pt x="12459" y="22757"/>
                        <a:pt x="18128" y="19922"/>
                      </a:cubicBezTo>
                      <a:cubicBezTo>
                        <a:pt x="21773" y="17897"/>
                        <a:pt x="22988" y="13443"/>
                        <a:pt x="22988" y="9799"/>
                      </a:cubicBezTo>
                      <a:close/>
                    </a:path>
                  </a:pathLst>
                </a:custGeom>
                <a:solidFill>
                  <a:srgbClr val="CCBBA8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3255" name="رسم 12">
                <a:extLst>
                  <a:ext uri="{FF2B5EF4-FFF2-40B4-BE49-F238E27FC236}">
                    <a16:creationId xmlns:a16="http://schemas.microsoft.com/office/drawing/2014/main" id="{31FDD149-ECF3-77D4-5CA9-EE29A81CA876}"/>
                  </a:ext>
                </a:extLst>
              </p:cNvPr>
              <p:cNvGrpSpPr/>
              <p:nvPr/>
            </p:nvGrpSpPr>
            <p:grpSpPr>
              <a:xfrm>
                <a:off x="6240494" y="2471104"/>
                <a:ext cx="699904" cy="497207"/>
                <a:chOff x="6240494" y="2471104"/>
                <a:chExt cx="699904" cy="497207"/>
              </a:xfrm>
              <a:solidFill>
                <a:srgbClr val="80866C"/>
              </a:solidFill>
            </p:grpSpPr>
            <p:sp>
              <p:nvSpPr>
                <p:cNvPr id="3348" name="شكل حر: شكل 3347">
                  <a:extLst>
                    <a:ext uri="{FF2B5EF4-FFF2-40B4-BE49-F238E27FC236}">
                      <a16:creationId xmlns:a16="http://schemas.microsoft.com/office/drawing/2014/main" id="{0B0CC3D3-94DB-572B-0EF0-A9E867C47CA9}"/>
                    </a:ext>
                  </a:extLst>
                </p:cNvPr>
                <p:cNvSpPr/>
                <p:nvPr/>
              </p:nvSpPr>
              <p:spPr>
                <a:xfrm>
                  <a:off x="6485519" y="2720817"/>
                  <a:ext cx="61808" cy="64131"/>
                </a:xfrm>
                <a:custGeom>
                  <a:avLst/>
                  <a:gdLst>
                    <a:gd name="connsiteX0" fmla="*/ 57140 w 61808"/>
                    <a:gd name="connsiteY0" fmla="*/ 27464 h 64131"/>
                    <a:gd name="connsiteX1" fmla="*/ 26364 w 61808"/>
                    <a:gd name="connsiteY1" fmla="*/ 2762 h 64131"/>
                    <a:gd name="connsiteX2" fmla="*/ 27174 w 61808"/>
                    <a:gd name="connsiteY2" fmla="*/ 1142 h 64131"/>
                    <a:gd name="connsiteX3" fmla="*/ 26769 w 61808"/>
                    <a:gd name="connsiteY3" fmla="*/ 1142 h 64131"/>
                    <a:gd name="connsiteX4" fmla="*/ 10166 w 61808"/>
                    <a:gd name="connsiteY4" fmla="*/ 19365 h 64131"/>
                    <a:gd name="connsiteX5" fmla="*/ 42 w 61808"/>
                    <a:gd name="connsiteY5" fmla="*/ 44472 h 64131"/>
                    <a:gd name="connsiteX6" fmla="*/ 37702 w 61808"/>
                    <a:gd name="connsiteY6" fmla="*/ 63099 h 64131"/>
                    <a:gd name="connsiteX7" fmla="*/ 57545 w 61808"/>
                    <a:gd name="connsiteY7" fmla="*/ 53785 h 64131"/>
                    <a:gd name="connsiteX8" fmla="*/ 57140 w 61808"/>
                    <a:gd name="connsiteY8" fmla="*/ 27869 h 64131"/>
                    <a:gd name="connsiteX9" fmla="*/ 13810 w 61808"/>
                    <a:gd name="connsiteY9" fmla="*/ 52165 h 64131"/>
                    <a:gd name="connsiteX10" fmla="*/ 10976 w 61808"/>
                    <a:gd name="connsiteY10" fmla="*/ 25844 h 64131"/>
                    <a:gd name="connsiteX11" fmla="*/ 23934 w 61808"/>
                    <a:gd name="connsiteY11" fmla="*/ 6406 h 64131"/>
                    <a:gd name="connsiteX12" fmla="*/ 25149 w 61808"/>
                    <a:gd name="connsiteY12" fmla="*/ 6406 h 64131"/>
                    <a:gd name="connsiteX13" fmla="*/ 52280 w 61808"/>
                    <a:gd name="connsiteY13" fmla="*/ 33538 h 64131"/>
                    <a:gd name="connsiteX14" fmla="*/ 13810 w 61808"/>
                    <a:gd name="connsiteY14" fmla="*/ 52165 h 64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1808" h="64131">
                      <a:moveTo>
                        <a:pt x="57140" y="27464"/>
                      </a:moveTo>
                      <a:cubicBezTo>
                        <a:pt x="51066" y="16125"/>
                        <a:pt x="40942" y="-8172"/>
                        <a:pt x="26364" y="2762"/>
                      </a:cubicBezTo>
                      <a:cubicBezTo>
                        <a:pt x="26364" y="2357"/>
                        <a:pt x="26769" y="1952"/>
                        <a:pt x="27174" y="1142"/>
                      </a:cubicBezTo>
                      <a:cubicBezTo>
                        <a:pt x="27174" y="1142"/>
                        <a:pt x="27174" y="737"/>
                        <a:pt x="26769" y="1142"/>
                      </a:cubicBezTo>
                      <a:cubicBezTo>
                        <a:pt x="19884" y="5191"/>
                        <a:pt x="15025" y="12885"/>
                        <a:pt x="10166" y="19365"/>
                      </a:cubicBezTo>
                      <a:cubicBezTo>
                        <a:pt x="4496" y="26654"/>
                        <a:pt x="852" y="35158"/>
                        <a:pt x="42" y="44472"/>
                      </a:cubicBezTo>
                      <a:cubicBezTo>
                        <a:pt x="-1173" y="63909"/>
                        <a:pt x="24339" y="65934"/>
                        <a:pt x="37702" y="63099"/>
                      </a:cubicBezTo>
                      <a:cubicBezTo>
                        <a:pt x="44181" y="61479"/>
                        <a:pt x="53090" y="59455"/>
                        <a:pt x="57545" y="53785"/>
                      </a:cubicBezTo>
                      <a:cubicBezTo>
                        <a:pt x="64429" y="44472"/>
                        <a:pt x="61999" y="37587"/>
                        <a:pt x="57140" y="27869"/>
                      </a:cubicBezTo>
                      <a:close/>
                      <a:moveTo>
                        <a:pt x="13810" y="52165"/>
                      </a:moveTo>
                      <a:cubicBezTo>
                        <a:pt x="4091" y="46901"/>
                        <a:pt x="7736" y="33538"/>
                        <a:pt x="10976" y="25844"/>
                      </a:cubicBezTo>
                      <a:cubicBezTo>
                        <a:pt x="14215" y="18555"/>
                        <a:pt x="19479" y="12885"/>
                        <a:pt x="23934" y="6406"/>
                      </a:cubicBezTo>
                      <a:cubicBezTo>
                        <a:pt x="23934" y="6406"/>
                        <a:pt x="24744" y="6406"/>
                        <a:pt x="25149" y="6406"/>
                      </a:cubicBezTo>
                      <a:cubicBezTo>
                        <a:pt x="39322" y="-1693"/>
                        <a:pt x="47826" y="24629"/>
                        <a:pt x="52280" y="33538"/>
                      </a:cubicBezTo>
                      <a:cubicBezTo>
                        <a:pt x="60379" y="50141"/>
                        <a:pt x="23934" y="57430"/>
                        <a:pt x="13810" y="52165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49" name="شكل حر: شكل 3348">
                  <a:extLst>
                    <a:ext uri="{FF2B5EF4-FFF2-40B4-BE49-F238E27FC236}">
                      <a16:creationId xmlns:a16="http://schemas.microsoft.com/office/drawing/2014/main" id="{6A85B840-6B8D-FD87-2A00-D5773A35BA20}"/>
                    </a:ext>
                  </a:extLst>
                </p:cNvPr>
                <p:cNvSpPr/>
                <p:nvPr/>
              </p:nvSpPr>
              <p:spPr>
                <a:xfrm>
                  <a:off x="6383914" y="2799980"/>
                  <a:ext cx="67372" cy="62496"/>
                </a:xfrm>
                <a:custGeom>
                  <a:avLst/>
                  <a:gdLst>
                    <a:gd name="connsiteX0" fmla="*/ 66821 w 67372"/>
                    <a:gd name="connsiteY0" fmla="*/ 32126 h 62496"/>
                    <a:gd name="connsiteX1" fmla="*/ 51838 w 67372"/>
                    <a:gd name="connsiteY1" fmla="*/ 5804 h 62496"/>
                    <a:gd name="connsiteX2" fmla="*/ 32805 w 67372"/>
                    <a:gd name="connsiteY2" fmla="*/ 2160 h 62496"/>
                    <a:gd name="connsiteX3" fmla="*/ 4 w 67372"/>
                    <a:gd name="connsiteY3" fmla="*/ 38200 h 62496"/>
                    <a:gd name="connsiteX4" fmla="*/ 40904 w 67372"/>
                    <a:gd name="connsiteY4" fmla="*/ 62497 h 62496"/>
                    <a:gd name="connsiteX5" fmla="*/ 66821 w 67372"/>
                    <a:gd name="connsiteY5" fmla="*/ 32126 h 62496"/>
                    <a:gd name="connsiteX6" fmla="*/ 57507 w 67372"/>
                    <a:gd name="connsiteY6" fmla="*/ 44679 h 62496"/>
                    <a:gd name="connsiteX7" fmla="*/ 28351 w 67372"/>
                    <a:gd name="connsiteY7" fmla="*/ 51563 h 62496"/>
                    <a:gd name="connsiteX8" fmla="*/ 6483 w 67372"/>
                    <a:gd name="connsiteY8" fmla="*/ 35770 h 62496"/>
                    <a:gd name="connsiteX9" fmla="*/ 33615 w 67372"/>
                    <a:gd name="connsiteY9" fmla="*/ 4184 h 62496"/>
                    <a:gd name="connsiteX10" fmla="*/ 57102 w 67372"/>
                    <a:gd name="connsiteY10" fmla="*/ 44679 h 62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7372" h="62496">
                      <a:moveTo>
                        <a:pt x="66821" y="32126"/>
                      </a:moveTo>
                      <a:cubicBezTo>
                        <a:pt x="65201" y="22002"/>
                        <a:pt x="59127" y="12688"/>
                        <a:pt x="51838" y="5804"/>
                      </a:cubicBezTo>
                      <a:cubicBezTo>
                        <a:pt x="44549" y="-675"/>
                        <a:pt x="39689" y="-1485"/>
                        <a:pt x="32805" y="2160"/>
                      </a:cubicBezTo>
                      <a:cubicBezTo>
                        <a:pt x="17822" y="2160"/>
                        <a:pt x="409" y="24837"/>
                        <a:pt x="4" y="38200"/>
                      </a:cubicBezTo>
                      <a:cubicBezTo>
                        <a:pt x="-401" y="55613"/>
                        <a:pt x="27946" y="62497"/>
                        <a:pt x="40904" y="62497"/>
                      </a:cubicBezTo>
                      <a:cubicBezTo>
                        <a:pt x="58722" y="62497"/>
                        <a:pt x="70060" y="49539"/>
                        <a:pt x="66821" y="32126"/>
                      </a:cubicBezTo>
                      <a:close/>
                      <a:moveTo>
                        <a:pt x="57507" y="44679"/>
                      </a:moveTo>
                      <a:cubicBezTo>
                        <a:pt x="53053" y="56423"/>
                        <a:pt x="37665" y="53993"/>
                        <a:pt x="28351" y="51563"/>
                      </a:cubicBezTo>
                      <a:cubicBezTo>
                        <a:pt x="19442" y="49539"/>
                        <a:pt x="8103" y="45894"/>
                        <a:pt x="6483" y="35770"/>
                      </a:cubicBezTo>
                      <a:cubicBezTo>
                        <a:pt x="4054" y="20382"/>
                        <a:pt x="23086" y="11878"/>
                        <a:pt x="33615" y="4184"/>
                      </a:cubicBezTo>
                      <a:cubicBezTo>
                        <a:pt x="54267" y="-270"/>
                        <a:pt x="63176" y="28886"/>
                        <a:pt x="57102" y="44679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50" name="شكل حر: شكل 3349">
                  <a:extLst>
                    <a:ext uri="{FF2B5EF4-FFF2-40B4-BE49-F238E27FC236}">
                      <a16:creationId xmlns:a16="http://schemas.microsoft.com/office/drawing/2014/main" id="{BBFF7B1F-C746-F31E-7E9E-0F47CCE520B4}"/>
                    </a:ext>
                  </a:extLst>
                </p:cNvPr>
                <p:cNvSpPr/>
                <p:nvPr/>
              </p:nvSpPr>
              <p:spPr>
                <a:xfrm>
                  <a:off x="6312568" y="2631429"/>
                  <a:ext cx="56933" cy="74164"/>
                </a:xfrm>
                <a:custGeom>
                  <a:avLst/>
                  <a:gdLst>
                    <a:gd name="connsiteX0" fmla="*/ 52318 w 56933"/>
                    <a:gd name="connsiteY0" fmla="*/ 19259 h 74164"/>
                    <a:gd name="connsiteX1" fmla="*/ 42194 w 56933"/>
                    <a:gd name="connsiteY1" fmla="*/ 3061 h 74164"/>
                    <a:gd name="connsiteX2" fmla="*/ 29641 w 56933"/>
                    <a:gd name="connsiteY2" fmla="*/ 1037 h 74164"/>
                    <a:gd name="connsiteX3" fmla="*/ 80 w 56933"/>
                    <a:gd name="connsiteY3" fmla="*/ 45176 h 74164"/>
                    <a:gd name="connsiteX4" fmla="*/ 37740 w 56933"/>
                    <a:gd name="connsiteY4" fmla="*/ 73523 h 74164"/>
                    <a:gd name="connsiteX5" fmla="*/ 40574 w 56933"/>
                    <a:gd name="connsiteY5" fmla="*/ 73523 h 74164"/>
                    <a:gd name="connsiteX6" fmla="*/ 52318 w 56933"/>
                    <a:gd name="connsiteY6" fmla="*/ 19259 h 74164"/>
                    <a:gd name="connsiteX7" fmla="*/ 15873 w 56933"/>
                    <a:gd name="connsiteY7" fmla="*/ 57729 h 74164"/>
                    <a:gd name="connsiteX8" fmla="*/ 8988 w 56933"/>
                    <a:gd name="connsiteY8" fmla="*/ 32623 h 74164"/>
                    <a:gd name="connsiteX9" fmla="*/ 16682 w 56933"/>
                    <a:gd name="connsiteY9" fmla="*/ 18045 h 74164"/>
                    <a:gd name="connsiteX10" fmla="*/ 31261 w 56933"/>
                    <a:gd name="connsiteY10" fmla="*/ 3061 h 74164"/>
                    <a:gd name="connsiteX11" fmla="*/ 49078 w 56933"/>
                    <a:gd name="connsiteY11" fmla="*/ 28168 h 74164"/>
                    <a:gd name="connsiteX12" fmla="*/ 49078 w 56933"/>
                    <a:gd name="connsiteY12" fmla="*/ 42341 h 74164"/>
                    <a:gd name="connsiteX13" fmla="*/ 42194 w 56933"/>
                    <a:gd name="connsiteY13" fmla="*/ 60564 h 74164"/>
                    <a:gd name="connsiteX14" fmla="*/ 34905 w 56933"/>
                    <a:gd name="connsiteY14" fmla="*/ 64614 h 74164"/>
                    <a:gd name="connsiteX15" fmla="*/ 15468 w 56933"/>
                    <a:gd name="connsiteY15" fmla="*/ 57729 h 74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933" h="74164">
                      <a:moveTo>
                        <a:pt x="52318" y="19259"/>
                      </a:moveTo>
                      <a:cubicBezTo>
                        <a:pt x="50293" y="13590"/>
                        <a:pt x="47054" y="6706"/>
                        <a:pt x="42194" y="3061"/>
                      </a:cubicBezTo>
                      <a:cubicBezTo>
                        <a:pt x="37335" y="-583"/>
                        <a:pt x="33690" y="-583"/>
                        <a:pt x="29641" y="1037"/>
                      </a:cubicBezTo>
                      <a:cubicBezTo>
                        <a:pt x="17087" y="-5038"/>
                        <a:pt x="889" y="37482"/>
                        <a:pt x="80" y="45176"/>
                      </a:cubicBezTo>
                      <a:cubicBezTo>
                        <a:pt x="-1540" y="61779"/>
                        <a:pt x="21947" y="77572"/>
                        <a:pt x="37740" y="73523"/>
                      </a:cubicBezTo>
                      <a:cubicBezTo>
                        <a:pt x="38550" y="73927"/>
                        <a:pt x="39765" y="74332"/>
                        <a:pt x="40574" y="73523"/>
                      </a:cubicBezTo>
                      <a:cubicBezTo>
                        <a:pt x="61227" y="59349"/>
                        <a:pt x="58797" y="39912"/>
                        <a:pt x="52318" y="19259"/>
                      </a:cubicBezTo>
                      <a:close/>
                      <a:moveTo>
                        <a:pt x="15873" y="57729"/>
                      </a:moveTo>
                      <a:cubicBezTo>
                        <a:pt x="6154" y="51655"/>
                        <a:pt x="4534" y="42746"/>
                        <a:pt x="8988" y="32623"/>
                      </a:cubicBezTo>
                      <a:cubicBezTo>
                        <a:pt x="11013" y="27763"/>
                        <a:pt x="13848" y="22904"/>
                        <a:pt x="16682" y="18045"/>
                      </a:cubicBezTo>
                      <a:cubicBezTo>
                        <a:pt x="20732" y="11565"/>
                        <a:pt x="25996" y="7921"/>
                        <a:pt x="31261" y="3061"/>
                      </a:cubicBezTo>
                      <a:cubicBezTo>
                        <a:pt x="41789" y="3466"/>
                        <a:pt x="48673" y="18854"/>
                        <a:pt x="49078" y="28168"/>
                      </a:cubicBezTo>
                      <a:cubicBezTo>
                        <a:pt x="49078" y="33028"/>
                        <a:pt x="49078" y="37887"/>
                        <a:pt x="49078" y="42341"/>
                      </a:cubicBezTo>
                      <a:cubicBezTo>
                        <a:pt x="49078" y="49226"/>
                        <a:pt x="45434" y="54895"/>
                        <a:pt x="42194" y="60564"/>
                      </a:cubicBezTo>
                      <a:cubicBezTo>
                        <a:pt x="39765" y="62184"/>
                        <a:pt x="37335" y="63399"/>
                        <a:pt x="34905" y="64614"/>
                      </a:cubicBezTo>
                      <a:cubicBezTo>
                        <a:pt x="28426" y="67043"/>
                        <a:pt x="20732" y="60564"/>
                        <a:pt x="15468" y="57729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51" name="شكل حر: شكل 3350">
                  <a:extLst>
                    <a:ext uri="{FF2B5EF4-FFF2-40B4-BE49-F238E27FC236}">
                      <a16:creationId xmlns:a16="http://schemas.microsoft.com/office/drawing/2014/main" id="{072329DD-3F6A-2F99-38A7-A52ACD26B020}"/>
                    </a:ext>
                  </a:extLst>
                </p:cNvPr>
                <p:cNvSpPr/>
                <p:nvPr/>
              </p:nvSpPr>
              <p:spPr>
                <a:xfrm>
                  <a:off x="6264023" y="2657168"/>
                  <a:ext cx="41193" cy="65095"/>
                </a:xfrm>
                <a:custGeom>
                  <a:avLst/>
                  <a:gdLst>
                    <a:gd name="connsiteX0" fmla="*/ 33236 w 41193"/>
                    <a:gd name="connsiteY0" fmla="*/ 6479 h 65095"/>
                    <a:gd name="connsiteX1" fmla="*/ 21088 w 41193"/>
                    <a:gd name="connsiteY1" fmla="*/ 0 h 65095"/>
                    <a:gd name="connsiteX2" fmla="*/ 14204 w 41193"/>
                    <a:gd name="connsiteY2" fmla="*/ 4859 h 65095"/>
                    <a:gd name="connsiteX3" fmla="*/ 2055 w 41193"/>
                    <a:gd name="connsiteY3" fmla="*/ 56693 h 65095"/>
                    <a:gd name="connsiteX4" fmla="*/ 35666 w 41193"/>
                    <a:gd name="connsiteY4" fmla="*/ 42925 h 65095"/>
                    <a:gd name="connsiteX5" fmla="*/ 36476 w 41193"/>
                    <a:gd name="connsiteY5" fmla="*/ 42115 h 65095"/>
                    <a:gd name="connsiteX6" fmla="*/ 33236 w 41193"/>
                    <a:gd name="connsiteY6" fmla="*/ 5669 h 65095"/>
                    <a:gd name="connsiteX7" fmla="*/ 25947 w 41193"/>
                    <a:gd name="connsiteY7" fmla="*/ 40900 h 65095"/>
                    <a:gd name="connsiteX8" fmla="*/ 23517 w 41193"/>
                    <a:gd name="connsiteY8" fmla="*/ 45759 h 65095"/>
                    <a:gd name="connsiteX9" fmla="*/ 6510 w 41193"/>
                    <a:gd name="connsiteY9" fmla="*/ 55073 h 65095"/>
                    <a:gd name="connsiteX10" fmla="*/ 4485 w 41193"/>
                    <a:gd name="connsiteY10" fmla="*/ 39280 h 65095"/>
                    <a:gd name="connsiteX11" fmla="*/ 6510 w 41193"/>
                    <a:gd name="connsiteY11" fmla="*/ 25107 h 65095"/>
                    <a:gd name="connsiteX12" fmla="*/ 18658 w 41193"/>
                    <a:gd name="connsiteY12" fmla="*/ 4859 h 65095"/>
                    <a:gd name="connsiteX13" fmla="*/ 20278 w 41193"/>
                    <a:gd name="connsiteY13" fmla="*/ 4454 h 65095"/>
                    <a:gd name="connsiteX14" fmla="*/ 28377 w 41193"/>
                    <a:gd name="connsiteY14" fmla="*/ 14173 h 65095"/>
                    <a:gd name="connsiteX15" fmla="*/ 30402 w 41193"/>
                    <a:gd name="connsiteY15" fmla="*/ 20247 h 65095"/>
                    <a:gd name="connsiteX16" fmla="*/ 30402 w 41193"/>
                    <a:gd name="connsiteY16" fmla="*/ 20247 h 65095"/>
                    <a:gd name="connsiteX17" fmla="*/ 25137 w 41193"/>
                    <a:gd name="connsiteY17" fmla="*/ 40900 h 65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1193" h="65095">
                      <a:moveTo>
                        <a:pt x="33236" y="6479"/>
                      </a:moveTo>
                      <a:cubicBezTo>
                        <a:pt x="29997" y="3240"/>
                        <a:pt x="25542" y="0"/>
                        <a:pt x="21088" y="0"/>
                      </a:cubicBezTo>
                      <a:cubicBezTo>
                        <a:pt x="17443" y="0"/>
                        <a:pt x="15418" y="2025"/>
                        <a:pt x="14204" y="4859"/>
                      </a:cubicBezTo>
                      <a:cubicBezTo>
                        <a:pt x="840" y="14983"/>
                        <a:pt x="-2804" y="43330"/>
                        <a:pt x="2055" y="56693"/>
                      </a:cubicBezTo>
                      <a:cubicBezTo>
                        <a:pt x="8534" y="74916"/>
                        <a:pt x="27567" y="60337"/>
                        <a:pt x="35666" y="42925"/>
                      </a:cubicBezTo>
                      <a:cubicBezTo>
                        <a:pt x="35666" y="42925"/>
                        <a:pt x="36476" y="42925"/>
                        <a:pt x="36476" y="42115"/>
                      </a:cubicBezTo>
                      <a:cubicBezTo>
                        <a:pt x="43765" y="30371"/>
                        <a:pt x="42550" y="16198"/>
                        <a:pt x="33236" y="5669"/>
                      </a:cubicBezTo>
                      <a:close/>
                      <a:moveTo>
                        <a:pt x="25947" y="40900"/>
                      </a:moveTo>
                      <a:cubicBezTo>
                        <a:pt x="25947" y="40900"/>
                        <a:pt x="24327" y="44139"/>
                        <a:pt x="23517" y="45759"/>
                      </a:cubicBezTo>
                      <a:cubicBezTo>
                        <a:pt x="20683" y="54263"/>
                        <a:pt x="15013" y="57503"/>
                        <a:pt x="6510" y="55073"/>
                      </a:cubicBezTo>
                      <a:cubicBezTo>
                        <a:pt x="4080" y="50214"/>
                        <a:pt x="4485" y="44544"/>
                        <a:pt x="4485" y="39280"/>
                      </a:cubicBezTo>
                      <a:cubicBezTo>
                        <a:pt x="4485" y="34421"/>
                        <a:pt x="5295" y="29561"/>
                        <a:pt x="6510" y="25107"/>
                      </a:cubicBezTo>
                      <a:cubicBezTo>
                        <a:pt x="8939" y="16603"/>
                        <a:pt x="13799" y="11744"/>
                        <a:pt x="18658" y="4859"/>
                      </a:cubicBezTo>
                      <a:cubicBezTo>
                        <a:pt x="19063" y="4859"/>
                        <a:pt x="19873" y="4859"/>
                        <a:pt x="20278" y="4454"/>
                      </a:cubicBezTo>
                      <a:cubicBezTo>
                        <a:pt x="24732" y="4454"/>
                        <a:pt x="26757" y="10934"/>
                        <a:pt x="28377" y="14173"/>
                      </a:cubicBezTo>
                      <a:cubicBezTo>
                        <a:pt x="29592" y="16198"/>
                        <a:pt x="29997" y="18223"/>
                        <a:pt x="30402" y="20247"/>
                      </a:cubicBezTo>
                      <a:lnTo>
                        <a:pt x="30402" y="20247"/>
                      </a:lnTo>
                      <a:cubicBezTo>
                        <a:pt x="27567" y="26727"/>
                        <a:pt x="27972" y="34016"/>
                        <a:pt x="25137" y="40900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52" name="شكل حر: شكل 3351">
                  <a:extLst>
                    <a:ext uri="{FF2B5EF4-FFF2-40B4-BE49-F238E27FC236}">
                      <a16:creationId xmlns:a16="http://schemas.microsoft.com/office/drawing/2014/main" id="{E3A8DE3F-A4F8-97C6-5688-8146C060EE5F}"/>
                    </a:ext>
                  </a:extLst>
                </p:cNvPr>
                <p:cNvSpPr/>
                <p:nvPr/>
              </p:nvSpPr>
              <p:spPr>
                <a:xfrm>
                  <a:off x="6240494" y="2780543"/>
                  <a:ext cx="35116" cy="62909"/>
                </a:xfrm>
                <a:custGeom>
                  <a:avLst/>
                  <a:gdLst>
                    <a:gd name="connsiteX0" fmla="*/ 26799 w 35116"/>
                    <a:gd name="connsiteY0" fmla="*/ 10663 h 62909"/>
                    <a:gd name="connsiteX1" fmla="*/ 13841 w 35116"/>
                    <a:gd name="connsiteY1" fmla="*/ 944 h 62909"/>
                    <a:gd name="connsiteX2" fmla="*/ 5742 w 35116"/>
                    <a:gd name="connsiteY2" fmla="*/ 9448 h 62909"/>
                    <a:gd name="connsiteX3" fmla="*/ 72 w 35116"/>
                    <a:gd name="connsiteY3" fmla="*/ 40629 h 62909"/>
                    <a:gd name="connsiteX4" fmla="*/ 13031 w 35116"/>
                    <a:gd name="connsiteY4" fmla="*/ 62901 h 62909"/>
                    <a:gd name="connsiteX5" fmla="*/ 30444 w 35116"/>
                    <a:gd name="connsiteY5" fmla="*/ 49943 h 62909"/>
                    <a:gd name="connsiteX6" fmla="*/ 26799 w 35116"/>
                    <a:gd name="connsiteY6" fmla="*/ 10258 h 62909"/>
                    <a:gd name="connsiteX7" fmla="*/ 16270 w 35116"/>
                    <a:gd name="connsiteY7" fmla="*/ 51967 h 62909"/>
                    <a:gd name="connsiteX8" fmla="*/ 5337 w 35116"/>
                    <a:gd name="connsiteY8" fmla="*/ 33340 h 62909"/>
                    <a:gd name="connsiteX9" fmla="*/ 10196 w 35116"/>
                    <a:gd name="connsiteY9" fmla="*/ 12282 h 62909"/>
                    <a:gd name="connsiteX10" fmla="*/ 17080 w 35116"/>
                    <a:gd name="connsiteY10" fmla="*/ 5398 h 62909"/>
                    <a:gd name="connsiteX11" fmla="*/ 23964 w 35116"/>
                    <a:gd name="connsiteY11" fmla="*/ 19976 h 62909"/>
                    <a:gd name="connsiteX12" fmla="*/ 25179 w 35116"/>
                    <a:gd name="connsiteY12" fmla="*/ 38199 h 62909"/>
                    <a:gd name="connsiteX13" fmla="*/ 15865 w 35116"/>
                    <a:gd name="connsiteY13" fmla="*/ 52372 h 6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116" h="62909">
                      <a:moveTo>
                        <a:pt x="26799" y="10663"/>
                      </a:moveTo>
                      <a:cubicBezTo>
                        <a:pt x="24774" y="4993"/>
                        <a:pt x="18295" y="-2701"/>
                        <a:pt x="13841" y="944"/>
                      </a:cubicBezTo>
                      <a:cubicBezTo>
                        <a:pt x="10196" y="2564"/>
                        <a:pt x="6552" y="7423"/>
                        <a:pt x="5742" y="9448"/>
                      </a:cubicBezTo>
                      <a:cubicBezTo>
                        <a:pt x="882" y="18762"/>
                        <a:pt x="-333" y="30505"/>
                        <a:pt x="72" y="40629"/>
                      </a:cubicBezTo>
                      <a:cubicBezTo>
                        <a:pt x="72" y="48728"/>
                        <a:pt x="1692" y="63306"/>
                        <a:pt x="13031" y="62901"/>
                      </a:cubicBezTo>
                      <a:cubicBezTo>
                        <a:pt x="19510" y="62901"/>
                        <a:pt x="26394" y="56827"/>
                        <a:pt x="30444" y="49943"/>
                      </a:cubicBezTo>
                      <a:cubicBezTo>
                        <a:pt x="41782" y="45893"/>
                        <a:pt x="29229" y="15927"/>
                        <a:pt x="26799" y="10258"/>
                      </a:cubicBezTo>
                      <a:close/>
                      <a:moveTo>
                        <a:pt x="16270" y="51967"/>
                      </a:moveTo>
                      <a:cubicBezTo>
                        <a:pt x="6957" y="62091"/>
                        <a:pt x="5337" y="36984"/>
                        <a:pt x="5337" y="33340"/>
                      </a:cubicBezTo>
                      <a:cubicBezTo>
                        <a:pt x="5337" y="26051"/>
                        <a:pt x="7361" y="18762"/>
                        <a:pt x="10196" y="12282"/>
                      </a:cubicBezTo>
                      <a:cubicBezTo>
                        <a:pt x="11816" y="8638"/>
                        <a:pt x="14651" y="7423"/>
                        <a:pt x="17080" y="5398"/>
                      </a:cubicBezTo>
                      <a:cubicBezTo>
                        <a:pt x="21130" y="7423"/>
                        <a:pt x="23154" y="16737"/>
                        <a:pt x="23964" y="19976"/>
                      </a:cubicBezTo>
                      <a:cubicBezTo>
                        <a:pt x="25179" y="25646"/>
                        <a:pt x="25584" y="32125"/>
                        <a:pt x="25179" y="38199"/>
                      </a:cubicBezTo>
                      <a:cubicBezTo>
                        <a:pt x="21940" y="42654"/>
                        <a:pt x="19915" y="48323"/>
                        <a:pt x="15865" y="52372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53" name="شكل حر: شكل 3352">
                  <a:extLst>
                    <a:ext uri="{FF2B5EF4-FFF2-40B4-BE49-F238E27FC236}">
                      <a16:creationId xmlns:a16="http://schemas.microsoft.com/office/drawing/2014/main" id="{457E7BB7-38E0-B608-9121-B642CCCFAF25}"/>
                    </a:ext>
                  </a:extLst>
                </p:cNvPr>
                <p:cNvSpPr/>
                <p:nvPr/>
              </p:nvSpPr>
              <p:spPr>
                <a:xfrm>
                  <a:off x="6571284" y="2584431"/>
                  <a:ext cx="67752" cy="69496"/>
                </a:xfrm>
                <a:custGeom>
                  <a:avLst/>
                  <a:gdLst>
                    <a:gd name="connsiteX0" fmla="*/ 60463 w 67752"/>
                    <a:gd name="connsiteY0" fmla="*/ 19283 h 69496"/>
                    <a:gd name="connsiteX1" fmla="*/ 26447 w 67752"/>
                    <a:gd name="connsiteY1" fmla="*/ 3490 h 69496"/>
                    <a:gd name="connsiteX2" fmla="*/ 6604 w 67752"/>
                    <a:gd name="connsiteY2" fmla="*/ 20903 h 69496"/>
                    <a:gd name="connsiteX3" fmla="*/ 1340 w 67752"/>
                    <a:gd name="connsiteY3" fmla="*/ 52489 h 69496"/>
                    <a:gd name="connsiteX4" fmla="*/ 29687 w 67752"/>
                    <a:gd name="connsiteY4" fmla="*/ 69497 h 69496"/>
                    <a:gd name="connsiteX5" fmla="*/ 62082 w 67752"/>
                    <a:gd name="connsiteY5" fmla="*/ 58563 h 69496"/>
                    <a:gd name="connsiteX6" fmla="*/ 60463 w 67752"/>
                    <a:gd name="connsiteY6" fmla="*/ 19283 h 69496"/>
                    <a:gd name="connsiteX7" fmla="*/ 26447 w 67752"/>
                    <a:gd name="connsiteY7" fmla="*/ 58968 h 69496"/>
                    <a:gd name="connsiteX8" fmla="*/ 4985 w 67752"/>
                    <a:gd name="connsiteY8" fmla="*/ 43175 h 69496"/>
                    <a:gd name="connsiteX9" fmla="*/ 13084 w 67752"/>
                    <a:gd name="connsiteY9" fmla="*/ 18068 h 69496"/>
                    <a:gd name="connsiteX10" fmla="*/ 34141 w 67752"/>
                    <a:gd name="connsiteY10" fmla="*/ 4705 h 69496"/>
                    <a:gd name="connsiteX11" fmla="*/ 51554 w 67752"/>
                    <a:gd name="connsiteY11" fmla="*/ 18068 h 69496"/>
                    <a:gd name="connsiteX12" fmla="*/ 59248 w 67752"/>
                    <a:gd name="connsiteY12" fmla="*/ 41150 h 69496"/>
                    <a:gd name="connsiteX13" fmla="*/ 56818 w 67752"/>
                    <a:gd name="connsiteY13" fmla="*/ 50059 h 69496"/>
                    <a:gd name="connsiteX14" fmla="*/ 53983 w 67752"/>
                    <a:gd name="connsiteY14" fmla="*/ 52084 h 69496"/>
                    <a:gd name="connsiteX15" fmla="*/ 26852 w 67752"/>
                    <a:gd name="connsiteY15" fmla="*/ 59373 h 6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752" h="69496">
                      <a:moveTo>
                        <a:pt x="60463" y="19283"/>
                      </a:moveTo>
                      <a:cubicBezTo>
                        <a:pt x="54793" y="9969"/>
                        <a:pt x="37381" y="-7443"/>
                        <a:pt x="26447" y="3490"/>
                      </a:cubicBezTo>
                      <a:cubicBezTo>
                        <a:pt x="18348" y="5920"/>
                        <a:pt x="11059" y="14424"/>
                        <a:pt x="6604" y="20903"/>
                      </a:cubicBezTo>
                      <a:cubicBezTo>
                        <a:pt x="125" y="30217"/>
                        <a:pt x="-1495" y="41960"/>
                        <a:pt x="1340" y="52489"/>
                      </a:cubicBezTo>
                      <a:cubicBezTo>
                        <a:pt x="4175" y="64637"/>
                        <a:pt x="18753" y="69497"/>
                        <a:pt x="29687" y="69497"/>
                      </a:cubicBezTo>
                      <a:cubicBezTo>
                        <a:pt x="39000" y="69497"/>
                        <a:pt x="55603" y="67067"/>
                        <a:pt x="62082" y="58563"/>
                      </a:cubicBezTo>
                      <a:cubicBezTo>
                        <a:pt x="72206" y="50059"/>
                        <a:pt x="66942" y="29812"/>
                        <a:pt x="60463" y="19283"/>
                      </a:cubicBezTo>
                      <a:close/>
                      <a:moveTo>
                        <a:pt x="26447" y="58968"/>
                      </a:moveTo>
                      <a:cubicBezTo>
                        <a:pt x="16323" y="58968"/>
                        <a:pt x="7009" y="52894"/>
                        <a:pt x="4985" y="43175"/>
                      </a:cubicBezTo>
                      <a:cubicBezTo>
                        <a:pt x="3365" y="34671"/>
                        <a:pt x="7819" y="24548"/>
                        <a:pt x="13084" y="18068"/>
                      </a:cubicBezTo>
                      <a:cubicBezTo>
                        <a:pt x="18753" y="11184"/>
                        <a:pt x="26852" y="9160"/>
                        <a:pt x="34141" y="4705"/>
                      </a:cubicBezTo>
                      <a:cubicBezTo>
                        <a:pt x="41430" y="5920"/>
                        <a:pt x="47099" y="11589"/>
                        <a:pt x="51554" y="18068"/>
                      </a:cubicBezTo>
                      <a:cubicBezTo>
                        <a:pt x="56008" y="24953"/>
                        <a:pt x="59248" y="32647"/>
                        <a:pt x="59248" y="41150"/>
                      </a:cubicBezTo>
                      <a:cubicBezTo>
                        <a:pt x="59248" y="44795"/>
                        <a:pt x="58033" y="47630"/>
                        <a:pt x="56818" y="50059"/>
                      </a:cubicBezTo>
                      <a:cubicBezTo>
                        <a:pt x="56008" y="50059"/>
                        <a:pt x="55198" y="51274"/>
                        <a:pt x="53983" y="52084"/>
                      </a:cubicBezTo>
                      <a:cubicBezTo>
                        <a:pt x="46289" y="57753"/>
                        <a:pt x="35761" y="59373"/>
                        <a:pt x="26852" y="59373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54" name="شكل حر: شكل 3353">
                  <a:extLst>
                    <a:ext uri="{FF2B5EF4-FFF2-40B4-BE49-F238E27FC236}">
                      <a16:creationId xmlns:a16="http://schemas.microsoft.com/office/drawing/2014/main" id="{D47B0DB8-8EB7-A7BE-0E6E-ABB31A4B3FEE}"/>
                    </a:ext>
                  </a:extLst>
                </p:cNvPr>
                <p:cNvSpPr/>
                <p:nvPr/>
              </p:nvSpPr>
              <p:spPr>
                <a:xfrm>
                  <a:off x="6370900" y="2731612"/>
                  <a:ext cx="36976" cy="42031"/>
                </a:xfrm>
                <a:custGeom>
                  <a:avLst/>
                  <a:gdLst>
                    <a:gd name="connsiteX0" fmla="*/ 33266 w 36976"/>
                    <a:gd name="connsiteY0" fmla="*/ 9380 h 42031"/>
                    <a:gd name="connsiteX1" fmla="*/ 13828 w 36976"/>
                    <a:gd name="connsiteY1" fmla="*/ 4520 h 42031"/>
                    <a:gd name="connsiteX2" fmla="*/ 13828 w 36976"/>
                    <a:gd name="connsiteY2" fmla="*/ 4520 h 42031"/>
                    <a:gd name="connsiteX3" fmla="*/ 8969 w 36976"/>
                    <a:gd name="connsiteY3" fmla="*/ 8975 h 42031"/>
                    <a:gd name="connsiteX4" fmla="*/ 60 w 36976"/>
                    <a:gd name="connsiteY4" fmla="*/ 26793 h 42031"/>
                    <a:gd name="connsiteX5" fmla="*/ 5729 w 36976"/>
                    <a:gd name="connsiteY5" fmla="*/ 39751 h 42031"/>
                    <a:gd name="connsiteX6" fmla="*/ 24762 w 36976"/>
                    <a:gd name="connsiteY6" fmla="*/ 39751 h 42031"/>
                    <a:gd name="connsiteX7" fmla="*/ 34076 w 36976"/>
                    <a:gd name="connsiteY7" fmla="*/ 33272 h 42031"/>
                    <a:gd name="connsiteX8" fmla="*/ 33671 w 36976"/>
                    <a:gd name="connsiteY8" fmla="*/ 9380 h 42031"/>
                    <a:gd name="connsiteX9" fmla="*/ 9779 w 36976"/>
                    <a:gd name="connsiteY9" fmla="*/ 34892 h 42031"/>
                    <a:gd name="connsiteX10" fmla="*/ 5324 w 36976"/>
                    <a:gd name="connsiteY10" fmla="*/ 20718 h 42031"/>
                    <a:gd name="connsiteX11" fmla="*/ 11804 w 36976"/>
                    <a:gd name="connsiteY11" fmla="*/ 9380 h 42031"/>
                    <a:gd name="connsiteX12" fmla="*/ 20712 w 36976"/>
                    <a:gd name="connsiteY12" fmla="*/ 2901 h 42031"/>
                    <a:gd name="connsiteX13" fmla="*/ 28001 w 36976"/>
                    <a:gd name="connsiteY13" fmla="*/ 10595 h 42031"/>
                    <a:gd name="connsiteX14" fmla="*/ 28001 w 36976"/>
                    <a:gd name="connsiteY14" fmla="*/ 25983 h 42031"/>
                    <a:gd name="connsiteX15" fmla="*/ 21117 w 36976"/>
                    <a:gd name="connsiteY15" fmla="*/ 32867 h 42031"/>
                    <a:gd name="connsiteX16" fmla="*/ 9779 w 36976"/>
                    <a:gd name="connsiteY16" fmla="*/ 34487 h 42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6976" h="42031">
                      <a:moveTo>
                        <a:pt x="33266" y="9380"/>
                      </a:moveTo>
                      <a:cubicBezTo>
                        <a:pt x="29216" y="1281"/>
                        <a:pt x="20307" y="-4388"/>
                        <a:pt x="13828" y="4520"/>
                      </a:cubicBezTo>
                      <a:cubicBezTo>
                        <a:pt x="13828" y="4520"/>
                        <a:pt x="13828" y="4520"/>
                        <a:pt x="13828" y="4520"/>
                      </a:cubicBezTo>
                      <a:cubicBezTo>
                        <a:pt x="11804" y="6140"/>
                        <a:pt x="10184" y="7355"/>
                        <a:pt x="8969" y="8975"/>
                      </a:cubicBezTo>
                      <a:cubicBezTo>
                        <a:pt x="4514" y="13024"/>
                        <a:pt x="465" y="20718"/>
                        <a:pt x="60" y="26793"/>
                      </a:cubicBezTo>
                      <a:cubicBezTo>
                        <a:pt x="-345" y="32057"/>
                        <a:pt x="1275" y="36511"/>
                        <a:pt x="5729" y="39751"/>
                      </a:cubicBezTo>
                      <a:cubicBezTo>
                        <a:pt x="10589" y="42991"/>
                        <a:pt x="19092" y="42586"/>
                        <a:pt x="24762" y="39751"/>
                      </a:cubicBezTo>
                      <a:cubicBezTo>
                        <a:pt x="28406" y="39346"/>
                        <a:pt x="32051" y="36511"/>
                        <a:pt x="34076" y="33272"/>
                      </a:cubicBezTo>
                      <a:cubicBezTo>
                        <a:pt x="38935" y="25983"/>
                        <a:pt x="36910" y="16669"/>
                        <a:pt x="33671" y="9380"/>
                      </a:cubicBezTo>
                      <a:close/>
                      <a:moveTo>
                        <a:pt x="9779" y="34892"/>
                      </a:moveTo>
                      <a:cubicBezTo>
                        <a:pt x="3299" y="32867"/>
                        <a:pt x="3705" y="25983"/>
                        <a:pt x="5324" y="20718"/>
                      </a:cubicBezTo>
                      <a:cubicBezTo>
                        <a:pt x="6539" y="16264"/>
                        <a:pt x="8969" y="12619"/>
                        <a:pt x="11804" y="9380"/>
                      </a:cubicBezTo>
                      <a:cubicBezTo>
                        <a:pt x="14233" y="6140"/>
                        <a:pt x="17473" y="4520"/>
                        <a:pt x="20712" y="2901"/>
                      </a:cubicBezTo>
                      <a:cubicBezTo>
                        <a:pt x="23952" y="3306"/>
                        <a:pt x="26787" y="6545"/>
                        <a:pt x="28001" y="10595"/>
                      </a:cubicBezTo>
                      <a:cubicBezTo>
                        <a:pt x="29621" y="15454"/>
                        <a:pt x="29621" y="21123"/>
                        <a:pt x="28001" y="25983"/>
                      </a:cubicBezTo>
                      <a:cubicBezTo>
                        <a:pt x="26787" y="29222"/>
                        <a:pt x="23547" y="30842"/>
                        <a:pt x="21117" y="32867"/>
                      </a:cubicBezTo>
                      <a:cubicBezTo>
                        <a:pt x="17473" y="34487"/>
                        <a:pt x="13828" y="35701"/>
                        <a:pt x="9779" y="34487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55" name="شكل حر: شكل 3354">
                  <a:extLst>
                    <a:ext uri="{FF2B5EF4-FFF2-40B4-BE49-F238E27FC236}">
                      <a16:creationId xmlns:a16="http://schemas.microsoft.com/office/drawing/2014/main" id="{6C2A3382-6A40-A4D8-54DE-C06362AE5607}"/>
                    </a:ext>
                  </a:extLst>
                </p:cNvPr>
                <p:cNvSpPr/>
                <p:nvPr/>
              </p:nvSpPr>
              <p:spPr>
                <a:xfrm>
                  <a:off x="6432512" y="2562254"/>
                  <a:ext cx="58858" cy="54444"/>
                </a:xfrm>
                <a:custGeom>
                  <a:avLst/>
                  <a:gdLst>
                    <a:gd name="connsiteX0" fmla="*/ 52643 w 58858"/>
                    <a:gd name="connsiteY0" fmla="*/ 5420 h 54444"/>
                    <a:gd name="connsiteX1" fmla="*/ 11743 w 58858"/>
                    <a:gd name="connsiteY1" fmla="*/ 14733 h 54444"/>
                    <a:gd name="connsiteX2" fmla="*/ 11743 w 58858"/>
                    <a:gd name="connsiteY2" fmla="*/ 15543 h 54444"/>
                    <a:gd name="connsiteX3" fmla="*/ 0 w 58858"/>
                    <a:gd name="connsiteY3" fmla="*/ 41865 h 54444"/>
                    <a:gd name="connsiteX4" fmla="*/ 45354 w 58858"/>
                    <a:gd name="connsiteY4" fmla="*/ 44295 h 54444"/>
                    <a:gd name="connsiteX5" fmla="*/ 52238 w 58858"/>
                    <a:gd name="connsiteY5" fmla="*/ 5420 h 54444"/>
                    <a:gd name="connsiteX6" fmla="*/ 6074 w 58858"/>
                    <a:gd name="connsiteY6" fmla="*/ 36601 h 54444"/>
                    <a:gd name="connsiteX7" fmla="*/ 17818 w 58858"/>
                    <a:gd name="connsiteY7" fmla="*/ 11494 h 54444"/>
                    <a:gd name="connsiteX8" fmla="*/ 46974 w 58858"/>
                    <a:gd name="connsiteY8" fmla="*/ 10684 h 54444"/>
                    <a:gd name="connsiteX9" fmla="*/ 48594 w 58858"/>
                    <a:gd name="connsiteY9" fmla="*/ 27692 h 54444"/>
                    <a:gd name="connsiteX10" fmla="*/ 36850 w 58858"/>
                    <a:gd name="connsiteY10" fmla="*/ 38625 h 54444"/>
                    <a:gd name="connsiteX11" fmla="*/ 6074 w 58858"/>
                    <a:gd name="connsiteY11" fmla="*/ 36601 h 5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8858" h="54444">
                      <a:moveTo>
                        <a:pt x="52643" y="5420"/>
                      </a:moveTo>
                      <a:cubicBezTo>
                        <a:pt x="41305" y="-5514"/>
                        <a:pt x="17818" y="1370"/>
                        <a:pt x="11743" y="14733"/>
                      </a:cubicBezTo>
                      <a:cubicBezTo>
                        <a:pt x="11743" y="14733"/>
                        <a:pt x="11743" y="15138"/>
                        <a:pt x="11743" y="15543"/>
                      </a:cubicBezTo>
                      <a:cubicBezTo>
                        <a:pt x="5264" y="23642"/>
                        <a:pt x="0" y="32956"/>
                        <a:pt x="0" y="41865"/>
                      </a:cubicBezTo>
                      <a:cubicBezTo>
                        <a:pt x="0" y="62517"/>
                        <a:pt x="31586" y="53609"/>
                        <a:pt x="45354" y="44295"/>
                      </a:cubicBezTo>
                      <a:cubicBezTo>
                        <a:pt x="59123" y="37816"/>
                        <a:pt x="63982" y="16758"/>
                        <a:pt x="52238" y="5420"/>
                      </a:cubicBezTo>
                      <a:close/>
                      <a:moveTo>
                        <a:pt x="6074" y="36601"/>
                      </a:moveTo>
                      <a:cubicBezTo>
                        <a:pt x="6074" y="27692"/>
                        <a:pt x="11743" y="19188"/>
                        <a:pt x="17818" y="11494"/>
                      </a:cubicBezTo>
                      <a:cubicBezTo>
                        <a:pt x="27132" y="5825"/>
                        <a:pt x="39280" y="965"/>
                        <a:pt x="46974" y="10684"/>
                      </a:cubicBezTo>
                      <a:cubicBezTo>
                        <a:pt x="50214" y="15138"/>
                        <a:pt x="49809" y="22427"/>
                        <a:pt x="48594" y="27692"/>
                      </a:cubicBezTo>
                      <a:cubicBezTo>
                        <a:pt x="47379" y="33766"/>
                        <a:pt x="41710" y="35386"/>
                        <a:pt x="36850" y="38625"/>
                      </a:cubicBezTo>
                      <a:cubicBezTo>
                        <a:pt x="23487" y="44295"/>
                        <a:pt x="5669" y="51989"/>
                        <a:pt x="6074" y="36601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56" name="شكل حر: شكل 3355">
                  <a:extLst>
                    <a:ext uri="{FF2B5EF4-FFF2-40B4-BE49-F238E27FC236}">
                      <a16:creationId xmlns:a16="http://schemas.microsoft.com/office/drawing/2014/main" id="{C2EC7093-360D-AB9F-9052-184AF6B1BFA1}"/>
                    </a:ext>
                  </a:extLst>
                </p:cNvPr>
                <p:cNvSpPr/>
                <p:nvPr/>
              </p:nvSpPr>
              <p:spPr>
                <a:xfrm>
                  <a:off x="6419819" y="2643988"/>
                  <a:ext cx="36161" cy="42726"/>
                </a:xfrm>
                <a:custGeom>
                  <a:avLst/>
                  <a:gdLst>
                    <a:gd name="connsiteX0" fmla="*/ 33750 w 36161"/>
                    <a:gd name="connsiteY0" fmla="*/ 12370 h 42726"/>
                    <a:gd name="connsiteX1" fmla="*/ 15122 w 36161"/>
                    <a:gd name="connsiteY1" fmla="*/ 626 h 42726"/>
                    <a:gd name="connsiteX2" fmla="*/ 14718 w 36161"/>
                    <a:gd name="connsiteY2" fmla="*/ 626 h 42726"/>
                    <a:gd name="connsiteX3" fmla="*/ 139 w 36161"/>
                    <a:gd name="connsiteY3" fmla="*/ 30998 h 42726"/>
                    <a:gd name="connsiteX4" fmla="*/ 24031 w 36161"/>
                    <a:gd name="connsiteY4" fmla="*/ 39906 h 42726"/>
                    <a:gd name="connsiteX5" fmla="*/ 34155 w 36161"/>
                    <a:gd name="connsiteY5" fmla="*/ 12775 h 42726"/>
                    <a:gd name="connsiteX6" fmla="*/ 24841 w 36161"/>
                    <a:gd name="connsiteY6" fmla="*/ 26138 h 42726"/>
                    <a:gd name="connsiteX7" fmla="*/ 8643 w 36161"/>
                    <a:gd name="connsiteY7" fmla="*/ 33022 h 42726"/>
                    <a:gd name="connsiteX8" fmla="*/ 10668 w 36161"/>
                    <a:gd name="connsiteY8" fmla="*/ 7511 h 42726"/>
                    <a:gd name="connsiteX9" fmla="*/ 10668 w 36161"/>
                    <a:gd name="connsiteY9" fmla="*/ 7511 h 42726"/>
                    <a:gd name="connsiteX10" fmla="*/ 26461 w 36161"/>
                    <a:gd name="connsiteY10" fmla="*/ 10345 h 42726"/>
                    <a:gd name="connsiteX11" fmla="*/ 24841 w 36161"/>
                    <a:gd name="connsiteY11" fmla="*/ 26138 h 42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6161" h="42726">
                      <a:moveTo>
                        <a:pt x="33750" y="12370"/>
                      </a:moveTo>
                      <a:cubicBezTo>
                        <a:pt x="29296" y="5081"/>
                        <a:pt x="21602" y="-2208"/>
                        <a:pt x="15122" y="626"/>
                      </a:cubicBezTo>
                      <a:cubicBezTo>
                        <a:pt x="15122" y="626"/>
                        <a:pt x="15122" y="626"/>
                        <a:pt x="14718" y="626"/>
                      </a:cubicBezTo>
                      <a:cubicBezTo>
                        <a:pt x="5809" y="6701"/>
                        <a:pt x="-1075" y="20064"/>
                        <a:pt x="139" y="30998"/>
                      </a:cubicBezTo>
                      <a:cubicBezTo>
                        <a:pt x="1354" y="42741"/>
                        <a:pt x="15122" y="45576"/>
                        <a:pt x="24031" y="39906"/>
                      </a:cubicBezTo>
                      <a:cubicBezTo>
                        <a:pt x="32535" y="34642"/>
                        <a:pt x="39824" y="22089"/>
                        <a:pt x="34155" y="12775"/>
                      </a:cubicBezTo>
                      <a:close/>
                      <a:moveTo>
                        <a:pt x="24841" y="26138"/>
                      </a:moveTo>
                      <a:cubicBezTo>
                        <a:pt x="21602" y="32212"/>
                        <a:pt x="15122" y="35857"/>
                        <a:pt x="8643" y="33022"/>
                      </a:cubicBezTo>
                      <a:cubicBezTo>
                        <a:pt x="949" y="29378"/>
                        <a:pt x="5404" y="16419"/>
                        <a:pt x="10668" y="7511"/>
                      </a:cubicBezTo>
                      <a:cubicBezTo>
                        <a:pt x="10668" y="7511"/>
                        <a:pt x="10668" y="7511"/>
                        <a:pt x="10668" y="7511"/>
                      </a:cubicBezTo>
                      <a:cubicBezTo>
                        <a:pt x="16742" y="2651"/>
                        <a:pt x="22007" y="5081"/>
                        <a:pt x="26461" y="10345"/>
                      </a:cubicBezTo>
                      <a:cubicBezTo>
                        <a:pt x="30106" y="14800"/>
                        <a:pt x="27271" y="21684"/>
                        <a:pt x="24841" y="26138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57" name="شكل حر: شكل 3356">
                  <a:extLst>
                    <a:ext uri="{FF2B5EF4-FFF2-40B4-BE49-F238E27FC236}">
                      <a16:creationId xmlns:a16="http://schemas.microsoft.com/office/drawing/2014/main" id="{F1704939-1D7A-8AA9-AA40-711308544788}"/>
                    </a:ext>
                  </a:extLst>
                </p:cNvPr>
                <p:cNvSpPr/>
                <p:nvPr/>
              </p:nvSpPr>
              <p:spPr>
                <a:xfrm>
                  <a:off x="6300809" y="2738905"/>
                  <a:ext cx="28506" cy="28645"/>
                </a:xfrm>
                <a:custGeom>
                  <a:avLst/>
                  <a:gdLst>
                    <a:gd name="connsiteX0" fmla="*/ 28441 w 28506"/>
                    <a:gd name="connsiteY0" fmla="*/ 9781 h 28645"/>
                    <a:gd name="connsiteX1" fmla="*/ 16698 w 28506"/>
                    <a:gd name="connsiteY1" fmla="*/ 62 h 28645"/>
                    <a:gd name="connsiteX2" fmla="*/ 9409 w 28506"/>
                    <a:gd name="connsiteY2" fmla="*/ 3302 h 28645"/>
                    <a:gd name="connsiteX3" fmla="*/ 905 w 28506"/>
                    <a:gd name="connsiteY3" fmla="*/ 13831 h 28645"/>
                    <a:gd name="connsiteX4" fmla="*/ 8599 w 28506"/>
                    <a:gd name="connsiteY4" fmla="*/ 28409 h 28645"/>
                    <a:gd name="connsiteX5" fmla="*/ 23582 w 28506"/>
                    <a:gd name="connsiteY5" fmla="*/ 23954 h 28645"/>
                    <a:gd name="connsiteX6" fmla="*/ 28036 w 28506"/>
                    <a:gd name="connsiteY6" fmla="*/ 10186 h 28645"/>
                    <a:gd name="connsiteX7" fmla="*/ 20342 w 28506"/>
                    <a:gd name="connsiteY7" fmla="*/ 13831 h 28645"/>
                    <a:gd name="connsiteX8" fmla="*/ 5764 w 28506"/>
                    <a:gd name="connsiteY8" fmla="*/ 22335 h 28645"/>
                    <a:gd name="connsiteX9" fmla="*/ 13863 w 28506"/>
                    <a:gd name="connsiteY9" fmla="*/ 3707 h 28645"/>
                    <a:gd name="connsiteX10" fmla="*/ 15483 w 28506"/>
                    <a:gd name="connsiteY10" fmla="*/ 4517 h 28645"/>
                    <a:gd name="connsiteX11" fmla="*/ 20342 w 28506"/>
                    <a:gd name="connsiteY11" fmla="*/ 13831 h 28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8506" h="28645">
                      <a:moveTo>
                        <a:pt x="28441" y="9781"/>
                      </a:moveTo>
                      <a:cubicBezTo>
                        <a:pt x="26822" y="4517"/>
                        <a:pt x="22367" y="872"/>
                        <a:pt x="16698" y="62"/>
                      </a:cubicBezTo>
                      <a:cubicBezTo>
                        <a:pt x="14268" y="-342"/>
                        <a:pt x="11838" y="1277"/>
                        <a:pt x="9409" y="3302"/>
                      </a:cubicBezTo>
                      <a:cubicBezTo>
                        <a:pt x="5359" y="5327"/>
                        <a:pt x="2525" y="9376"/>
                        <a:pt x="905" y="13831"/>
                      </a:cubicBezTo>
                      <a:cubicBezTo>
                        <a:pt x="-1525" y="21120"/>
                        <a:pt x="905" y="26789"/>
                        <a:pt x="8599" y="28409"/>
                      </a:cubicBezTo>
                      <a:cubicBezTo>
                        <a:pt x="14268" y="29219"/>
                        <a:pt x="19533" y="28004"/>
                        <a:pt x="23582" y="23954"/>
                      </a:cubicBezTo>
                      <a:cubicBezTo>
                        <a:pt x="26822" y="21120"/>
                        <a:pt x="29656" y="14236"/>
                        <a:pt x="28036" y="10186"/>
                      </a:cubicBezTo>
                      <a:close/>
                      <a:moveTo>
                        <a:pt x="20342" y="13831"/>
                      </a:moveTo>
                      <a:cubicBezTo>
                        <a:pt x="19128" y="19500"/>
                        <a:pt x="11434" y="26789"/>
                        <a:pt x="5764" y="22335"/>
                      </a:cubicBezTo>
                      <a:cubicBezTo>
                        <a:pt x="500" y="18285"/>
                        <a:pt x="9004" y="8161"/>
                        <a:pt x="13863" y="3707"/>
                      </a:cubicBezTo>
                      <a:cubicBezTo>
                        <a:pt x="14268" y="3707"/>
                        <a:pt x="15078" y="4517"/>
                        <a:pt x="15483" y="4517"/>
                      </a:cubicBezTo>
                      <a:cubicBezTo>
                        <a:pt x="19128" y="6137"/>
                        <a:pt x="21152" y="9376"/>
                        <a:pt x="20342" y="13831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58" name="شكل حر: شكل 3357">
                  <a:extLst>
                    <a:ext uri="{FF2B5EF4-FFF2-40B4-BE49-F238E27FC236}">
                      <a16:creationId xmlns:a16="http://schemas.microsoft.com/office/drawing/2014/main" id="{82BA7100-89BE-B02A-8000-C1BE5EF46FD2}"/>
                    </a:ext>
                  </a:extLst>
                </p:cNvPr>
                <p:cNvSpPr/>
                <p:nvPr/>
              </p:nvSpPr>
              <p:spPr>
                <a:xfrm>
                  <a:off x="6343845" y="2550598"/>
                  <a:ext cx="36656" cy="44692"/>
                </a:xfrm>
                <a:custGeom>
                  <a:avLst/>
                  <a:gdLst>
                    <a:gd name="connsiteX0" fmla="*/ 36024 w 36656"/>
                    <a:gd name="connsiteY0" fmla="*/ 12621 h 44692"/>
                    <a:gd name="connsiteX1" fmla="*/ 22661 w 36656"/>
                    <a:gd name="connsiteY1" fmla="*/ 1283 h 44692"/>
                    <a:gd name="connsiteX2" fmla="*/ 5248 w 36656"/>
                    <a:gd name="connsiteY2" fmla="*/ 11002 h 44692"/>
                    <a:gd name="connsiteX3" fmla="*/ 3628 w 36656"/>
                    <a:gd name="connsiteY3" fmla="*/ 42183 h 44692"/>
                    <a:gd name="connsiteX4" fmla="*/ 17802 w 36656"/>
                    <a:gd name="connsiteY4" fmla="*/ 42183 h 44692"/>
                    <a:gd name="connsiteX5" fmla="*/ 31975 w 36656"/>
                    <a:gd name="connsiteY5" fmla="*/ 29224 h 44692"/>
                    <a:gd name="connsiteX6" fmla="*/ 36024 w 36656"/>
                    <a:gd name="connsiteY6" fmla="*/ 12621 h 44692"/>
                    <a:gd name="connsiteX7" fmla="*/ 24686 w 36656"/>
                    <a:gd name="connsiteY7" fmla="*/ 25175 h 44692"/>
                    <a:gd name="connsiteX8" fmla="*/ 4033 w 36656"/>
                    <a:gd name="connsiteY8" fmla="*/ 33274 h 44692"/>
                    <a:gd name="connsiteX9" fmla="*/ 16992 w 36656"/>
                    <a:gd name="connsiteY9" fmla="*/ 4118 h 44692"/>
                    <a:gd name="connsiteX10" fmla="*/ 27925 w 36656"/>
                    <a:gd name="connsiteY10" fmla="*/ 15456 h 44692"/>
                    <a:gd name="connsiteX11" fmla="*/ 24686 w 36656"/>
                    <a:gd name="connsiteY11" fmla="*/ 25175 h 44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6656" h="44692">
                      <a:moveTo>
                        <a:pt x="36024" y="12621"/>
                      </a:moveTo>
                      <a:cubicBezTo>
                        <a:pt x="33595" y="6952"/>
                        <a:pt x="28735" y="2093"/>
                        <a:pt x="22661" y="1283"/>
                      </a:cubicBezTo>
                      <a:cubicBezTo>
                        <a:pt x="15372" y="-3172"/>
                        <a:pt x="8488" y="4927"/>
                        <a:pt x="5248" y="11002"/>
                      </a:cubicBezTo>
                      <a:cubicBezTo>
                        <a:pt x="389" y="20316"/>
                        <a:pt x="-2851" y="33274"/>
                        <a:pt x="3628" y="42183"/>
                      </a:cubicBezTo>
                      <a:cubicBezTo>
                        <a:pt x="6868" y="46637"/>
                        <a:pt x="14157" y="44207"/>
                        <a:pt x="17802" y="42183"/>
                      </a:cubicBezTo>
                      <a:cubicBezTo>
                        <a:pt x="23471" y="38943"/>
                        <a:pt x="28330" y="34489"/>
                        <a:pt x="31975" y="29224"/>
                      </a:cubicBezTo>
                      <a:cubicBezTo>
                        <a:pt x="34809" y="25175"/>
                        <a:pt x="38049" y="17481"/>
                        <a:pt x="36024" y="12621"/>
                      </a:cubicBezTo>
                      <a:close/>
                      <a:moveTo>
                        <a:pt x="24686" y="25175"/>
                      </a:moveTo>
                      <a:cubicBezTo>
                        <a:pt x="21446" y="30439"/>
                        <a:pt x="6463" y="46637"/>
                        <a:pt x="4033" y="33274"/>
                      </a:cubicBezTo>
                      <a:cubicBezTo>
                        <a:pt x="2008" y="21935"/>
                        <a:pt x="6058" y="6952"/>
                        <a:pt x="16992" y="4118"/>
                      </a:cubicBezTo>
                      <a:cubicBezTo>
                        <a:pt x="21851" y="6547"/>
                        <a:pt x="27520" y="9382"/>
                        <a:pt x="27925" y="15456"/>
                      </a:cubicBezTo>
                      <a:cubicBezTo>
                        <a:pt x="27925" y="18696"/>
                        <a:pt x="26306" y="22340"/>
                        <a:pt x="24686" y="25175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59" name="شكل حر: شكل 3358">
                  <a:extLst>
                    <a:ext uri="{FF2B5EF4-FFF2-40B4-BE49-F238E27FC236}">
                      <a16:creationId xmlns:a16="http://schemas.microsoft.com/office/drawing/2014/main" id="{4FD272CE-A470-D885-DBFB-577E2A950C13}"/>
                    </a:ext>
                  </a:extLst>
                </p:cNvPr>
                <p:cNvSpPr/>
                <p:nvPr/>
              </p:nvSpPr>
              <p:spPr>
                <a:xfrm>
                  <a:off x="6479180" y="2500899"/>
                  <a:ext cx="44956" cy="37233"/>
                </a:xfrm>
                <a:custGeom>
                  <a:avLst/>
                  <a:gdLst>
                    <a:gd name="connsiteX0" fmla="*/ 43636 w 44956"/>
                    <a:gd name="connsiteY0" fmla="*/ 16561 h 37233"/>
                    <a:gd name="connsiteX1" fmla="*/ 36346 w 44956"/>
                    <a:gd name="connsiteY1" fmla="*/ 8867 h 37233"/>
                    <a:gd name="connsiteX2" fmla="*/ 27033 w 44956"/>
                    <a:gd name="connsiteY2" fmla="*/ 363 h 37233"/>
                    <a:gd name="connsiteX3" fmla="*/ 26223 w 44956"/>
                    <a:gd name="connsiteY3" fmla="*/ 363 h 37233"/>
                    <a:gd name="connsiteX4" fmla="*/ 26223 w 44956"/>
                    <a:gd name="connsiteY4" fmla="*/ 363 h 37233"/>
                    <a:gd name="connsiteX5" fmla="*/ 13264 w 44956"/>
                    <a:gd name="connsiteY5" fmla="*/ 3603 h 37233"/>
                    <a:gd name="connsiteX6" fmla="*/ 6785 w 44956"/>
                    <a:gd name="connsiteY6" fmla="*/ 34784 h 37233"/>
                    <a:gd name="connsiteX7" fmla="*/ 40396 w 44956"/>
                    <a:gd name="connsiteY7" fmla="*/ 29924 h 37233"/>
                    <a:gd name="connsiteX8" fmla="*/ 43636 w 44956"/>
                    <a:gd name="connsiteY8" fmla="*/ 15346 h 37233"/>
                    <a:gd name="connsiteX9" fmla="*/ 34727 w 44956"/>
                    <a:gd name="connsiteY9" fmla="*/ 23445 h 37233"/>
                    <a:gd name="connsiteX10" fmla="*/ 14074 w 44956"/>
                    <a:gd name="connsiteY10" fmla="*/ 30329 h 37233"/>
                    <a:gd name="connsiteX11" fmla="*/ 4355 w 44956"/>
                    <a:gd name="connsiteY11" fmla="*/ 21420 h 37233"/>
                    <a:gd name="connsiteX12" fmla="*/ 11645 w 44956"/>
                    <a:gd name="connsiteY12" fmla="*/ 10082 h 37233"/>
                    <a:gd name="connsiteX13" fmla="*/ 24603 w 44956"/>
                    <a:gd name="connsiteY13" fmla="*/ 2793 h 37233"/>
                    <a:gd name="connsiteX14" fmla="*/ 27438 w 44956"/>
                    <a:gd name="connsiteY14" fmla="*/ 3198 h 37233"/>
                    <a:gd name="connsiteX15" fmla="*/ 33107 w 44956"/>
                    <a:gd name="connsiteY15" fmla="*/ 14536 h 37233"/>
                    <a:gd name="connsiteX16" fmla="*/ 34727 w 44956"/>
                    <a:gd name="connsiteY16" fmla="*/ 23040 h 37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4956" h="37233">
                      <a:moveTo>
                        <a:pt x="43636" y="16561"/>
                      </a:moveTo>
                      <a:cubicBezTo>
                        <a:pt x="42016" y="13726"/>
                        <a:pt x="38776" y="12107"/>
                        <a:pt x="36346" y="8867"/>
                      </a:cubicBezTo>
                      <a:cubicBezTo>
                        <a:pt x="33917" y="5223"/>
                        <a:pt x="30272" y="3198"/>
                        <a:pt x="27033" y="363"/>
                      </a:cubicBezTo>
                      <a:cubicBezTo>
                        <a:pt x="27033" y="363"/>
                        <a:pt x="26223" y="363"/>
                        <a:pt x="26223" y="363"/>
                      </a:cubicBezTo>
                      <a:cubicBezTo>
                        <a:pt x="26223" y="363"/>
                        <a:pt x="26223" y="363"/>
                        <a:pt x="26223" y="363"/>
                      </a:cubicBezTo>
                      <a:cubicBezTo>
                        <a:pt x="21768" y="-852"/>
                        <a:pt x="17314" y="1173"/>
                        <a:pt x="13264" y="3603"/>
                      </a:cubicBezTo>
                      <a:cubicBezTo>
                        <a:pt x="3546" y="9677"/>
                        <a:pt x="-7388" y="27900"/>
                        <a:pt x="6785" y="34784"/>
                      </a:cubicBezTo>
                      <a:cubicBezTo>
                        <a:pt x="16099" y="39238"/>
                        <a:pt x="33107" y="37618"/>
                        <a:pt x="40396" y="29924"/>
                      </a:cubicBezTo>
                      <a:cubicBezTo>
                        <a:pt x="44445" y="25875"/>
                        <a:pt x="46470" y="20611"/>
                        <a:pt x="43636" y="15346"/>
                      </a:cubicBezTo>
                      <a:close/>
                      <a:moveTo>
                        <a:pt x="34727" y="23445"/>
                      </a:moveTo>
                      <a:cubicBezTo>
                        <a:pt x="30677" y="29114"/>
                        <a:pt x="20553" y="29924"/>
                        <a:pt x="14074" y="30329"/>
                      </a:cubicBezTo>
                      <a:cubicBezTo>
                        <a:pt x="8000" y="30734"/>
                        <a:pt x="3141" y="28710"/>
                        <a:pt x="4355" y="21420"/>
                      </a:cubicBezTo>
                      <a:cubicBezTo>
                        <a:pt x="5165" y="16966"/>
                        <a:pt x="8405" y="12917"/>
                        <a:pt x="11645" y="10082"/>
                      </a:cubicBezTo>
                      <a:cubicBezTo>
                        <a:pt x="15289" y="6437"/>
                        <a:pt x="19744" y="4008"/>
                        <a:pt x="24603" y="2793"/>
                      </a:cubicBezTo>
                      <a:cubicBezTo>
                        <a:pt x="25818" y="2793"/>
                        <a:pt x="26628" y="2793"/>
                        <a:pt x="27438" y="3198"/>
                      </a:cubicBezTo>
                      <a:cubicBezTo>
                        <a:pt x="29462" y="6842"/>
                        <a:pt x="31082" y="10892"/>
                        <a:pt x="33107" y="14536"/>
                      </a:cubicBezTo>
                      <a:cubicBezTo>
                        <a:pt x="34322" y="17371"/>
                        <a:pt x="36751" y="20206"/>
                        <a:pt x="34727" y="23040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60" name="شكل حر: شكل 3359">
                  <a:extLst>
                    <a:ext uri="{FF2B5EF4-FFF2-40B4-BE49-F238E27FC236}">
                      <a16:creationId xmlns:a16="http://schemas.microsoft.com/office/drawing/2014/main" id="{2E052B95-3FB5-0F68-438D-2C5DF98D2DAE}"/>
                    </a:ext>
                  </a:extLst>
                </p:cNvPr>
                <p:cNvSpPr/>
                <p:nvPr/>
              </p:nvSpPr>
              <p:spPr>
                <a:xfrm>
                  <a:off x="6649970" y="2694423"/>
                  <a:ext cx="28221" cy="39431"/>
                </a:xfrm>
                <a:custGeom>
                  <a:avLst/>
                  <a:gdLst>
                    <a:gd name="connsiteX0" fmla="*/ 24297 w 28221"/>
                    <a:gd name="connsiteY0" fmla="*/ 14983 h 39431"/>
                    <a:gd name="connsiteX1" fmla="*/ 19033 w 28221"/>
                    <a:gd name="connsiteY1" fmla="*/ 6479 h 39431"/>
                    <a:gd name="connsiteX2" fmla="*/ 12553 w 28221"/>
                    <a:gd name="connsiteY2" fmla="*/ 0 h 39431"/>
                    <a:gd name="connsiteX3" fmla="*/ 10124 w 28221"/>
                    <a:gd name="connsiteY3" fmla="*/ 810 h 39431"/>
                    <a:gd name="connsiteX4" fmla="*/ 9314 w 28221"/>
                    <a:gd name="connsiteY4" fmla="*/ 2835 h 39431"/>
                    <a:gd name="connsiteX5" fmla="*/ 4859 w 28221"/>
                    <a:gd name="connsiteY5" fmla="*/ 8099 h 39431"/>
                    <a:gd name="connsiteX6" fmla="*/ 2025 w 28221"/>
                    <a:gd name="connsiteY6" fmla="*/ 13363 h 39431"/>
                    <a:gd name="connsiteX7" fmla="*/ 0 w 28221"/>
                    <a:gd name="connsiteY7" fmla="*/ 22272 h 39431"/>
                    <a:gd name="connsiteX8" fmla="*/ 1620 w 28221"/>
                    <a:gd name="connsiteY8" fmla="*/ 30776 h 39431"/>
                    <a:gd name="connsiteX9" fmla="*/ 8909 w 28221"/>
                    <a:gd name="connsiteY9" fmla="*/ 38065 h 39431"/>
                    <a:gd name="connsiteX10" fmla="*/ 17413 w 28221"/>
                    <a:gd name="connsiteY10" fmla="*/ 39280 h 39431"/>
                    <a:gd name="connsiteX11" fmla="*/ 27537 w 28221"/>
                    <a:gd name="connsiteY11" fmla="*/ 30776 h 39431"/>
                    <a:gd name="connsiteX12" fmla="*/ 23892 w 28221"/>
                    <a:gd name="connsiteY12" fmla="*/ 14983 h 39431"/>
                    <a:gd name="connsiteX13" fmla="*/ 19033 w 28221"/>
                    <a:gd name="connsiteY13" fmla="*/ 27537 h 39431"/>
                    <a:gd name="connsiteX14" fmla="*/ 19033 w 28221"/>
                    <a:gd name="connsiteY14" fmla="*/ 27941 h 39431"/>
                    <a:gd name="connsiteX15" fmla="*/ 19033 w 28221"/>
                    <a:gd name="connsiteY15" fmla="*/ 28346 h 39431"/>
                    <a:gd name="connsiteX16" fmla="*/ 19033 w 28221"/>
                    <a:gd name="connsiteY16" fmla="*/ 28751 h 39431"/>
                    <a:gd name="connsiteX17" fmla="*/ 19033 w 28221"/>
                    <a:gd name="connsiteY17" fmla="*/ 28751 h 39431"/>
                    <a:gd name="connsiteX18" fmla="*/ 19033 w 28221"/>
                    <a:gd name="connsiteY18" fmla="*/ 28751 h 39431"/>
                    <a:gd name="connsiteX19" fmla="*/ 18628 w 28221"/>
                    <a:gd name="connsiteY19" fmla="*/ 29156 h 39431"/>
                    <a:gd name="connsiteX20" fmla="*/ 17413 w 28221"/>
                    <a:gd name="connsiteY20" fmla="*/ 29561 h 39431"/>
                    <a:gd name="connsiteX21" fmla="*/ 15388 w 28221"/>
                    <a:gd name="connsiteY21" fmla="*/ 29561 h 39431"/>
                    <a:gd name="connsiteX22" fmla="*/ 4454 w 28221"/>
                    <a:gd name="connsiteY22" fmla="*/ 21867 h 39431"/>
                    <a:gd name="connsiteX23" fmla="*/ 5669 w 28221"/>
                    <a:gd name="connsiteY23" fmla="*/ 14578 h 39431"/>
                    <a:gd name="connsiteX24" fmla="*/ 7694 w 28221"/>
                    <a:gd name="connsiteY24" fmla="*/ 9719 h 39431"/>
                    <a:gd name="connsiteX25" fmla="*/ 8504 w 28221"/>
                    <a:gd name="connsiteY25" fmla="*/ 9719 h 39431"/>
                    <a:gd name="connsiteX26" fmla="*/ 10529 w 28221"/>
                    <a:gd name="connsiteY26" fmla="*/ 6479 h 39431"/>
                    <a:gd name="connsiteX27" fmla="*/ 12958 w 28221"/>
                    <a:gd name="connsiteY27" fmla="*/ 4454 h 39431"/>
                    <a:gd name="connsiteX28" fmla="*/ 15793 w 28221"/>
                    <a:gd name="connsiteY28" fmla="*/ 10124 h 39431"/>
                    <a:gd name="connsiteX29" fmla="*/ 17818 w 28221"/>
                    <a:gd name="connsiteY29" fmla="*/ 15388 h 39431"/>
                    <a:gd name="connsiteX30" fmla="*/ 19438 w 28221"/>
                    <a:gd name="connsiteY30" fmla="*/ 19033 h 39431"/>
                    <a:gd name="connsiteX31" fmla="*/ 20652 w 28221"/>
                    <a:gd name="connsiteY31" fmla="*/ 25917 h 39431"/>
                    <a:gd name="connsiteX32" fmla="*/ 20652 w 28221"/>
                    <a:gd name="connsiteY32" fmla="*/ 27537 h 39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28221" h="39431">
                      <a:moveTo>
                        <a:pt x="24297" y="14983"/>
                      </a:moveTo>
                      <a:cubicBezTo>
                        <a:pt x="22677" y="12148"/>
                        <a:pt x="20652" y="9719"/>
                        <a:pt x="19033" y="6479"/>
                      </a:cubicBezTo>
                      <a:cubicBezTo>
                        <a:pt x="17413" y="3240"/>
                        <a:pt x="15793" y="1215"/>
                        <a:pt x="12553" y="0"/>
                      </a:cubicBezTo>
                      <a:cubicBezTo>
                        <a:pt x="11744" y="0"/>
                        <a:pt x="10529" y="0"/>
                        <a:pt x="10124" y="810"/>
                      </a:cubicBezTo>
                      <a:cubicBezTo>
                        <a:pt x="10124" y="1620"/>
                        <a:pt x="9719" y="2025"/>
                        <a:pt x="9314" y="2835"/>
                      </a:cubicBezTo>
                      <a:cubicBezTo>
                        <a:pt x="7694" y="4454"/>
                        <a:pt x="6074" y="6074"/>
                        <a:pt x="4859" y="8099"/>
                      </a:cubicBezTo>
                      <a:cubicBezTo>
                        <a:pt x="4049" y="9719"/>
                        <a:pt x="2835" y="11339"/>
                        <a:pt x="2025" y="13363"/>
                      </a:cubicBezTo>
                      <a:cubicBezTo>
                        <a:pt x="810" y="16198"/>
                        <a:pt x="0" y="19438"/>
                        <a:pt x="0" y="22272"/>
                      </a:cubicBezTo>
                      <a:cubicBezTo>
                        <a:pt x="0" y="25107"/>
                        <a:pt x="0" y="28346"/>
                        <a:pt x="1620" y="30776"/>
                      </a:cubicBezTo>
                      <a:cubicBezTo>
                        <a:pt x="3240" y="34421"/>
                        <a:pt x="5264" y="36445"/>
                        <a:pt x="8909" y="38065"/>
                      </a:cubicBezTo>
                      <a:cubicBezTo>
                        <a:pt x="11339" y="39280"/>
                        <a:pt x="14173" y="39685"/>
                        <a:pt x="17413" y="39280"/>
                      </a:cubicBezTo>
                      <a:cubicBezTo>
                        <a:pt x="22272" y="38875"/>
                        <a:pt x="26322" y="35230"/>
                        <a:pt x="27537" y="30776"/>
                      </a:cubicBezTo>
                      <a:cubicBezTo>
                        <a:pt x="29561" y="25512"/>
                        <a:pt x="26727" y="19842"/>
                        <a:pt x="23892" y="14983"/>
                      </a:cubicBezTo>
                      <a:close/>
                      <a:moveTo>
                        <a:pt x="19033" y="27537"/>
                      </a:moveTo>
                      <a:cubicBezTo>
                        <a:pt x="19033" y="27537"/>
                        <a:pt x="19033" y="27537"/>
                        <a:pt x="19033" y="27941"/>
                      </a:cubicBezTo>
                      <a:cubicBezTo>
                        <a:pt x="19033" y="27941"/>
                        <a:pt x="19033" y="27941"/>
                        <a:pt x="19033" y="28346"/>
                      </a:cubicBezTo>
                      <a:cubicBezTo>
                        <a:pt x="19033" y="28346"/>
                        <a:pt x="19033" y="28346"/>
                        <a:pt x="19033" y="28751"/>
                      </a:cubicBezTo>
                      <a:cubicBezTo>
                        <a:pt x="19033" y="28751"/>
                        <a:pt x="19033" y="28751"/>
                        <a:pt x="19033" y="28751"/>
                      </a:cubicBezTo>
                      <a:cubicBezTo>
                        <a:pt x="19033" y="28751"/>
                        <a:pt x="19033" y="28751"/>
                        <a:pt x="19033" y="28751"/>
                      </a:cubicBezTo>
                      <a:cubicBezTo>
                        <a:pt x="19033" y="28751"/>
                        <a:pt x="18628" y="28751"/>
                        <a:pt x="18628" y="29156"/>
                      </a:cubicBezTo>
                      <a:cubicBezTo>
                        <a:pt x="18628" y="29156"/>
                        <a:pt x="18223" y="29156"/>
                        <a:pt x="17413" y="29561"/>
                      </a:cubicBezTo>
                      <a:cubicBezTo>
                        <a:pt x="17413" y="29561"/>
                        <a:pt x="16198" y="29561"/>
                        <a:pt x="15388" y="29561"/>
                      </a:cubicBezTo>
                      <a:cubicBezTo>
                        <a:pt x="10124" y="30371"/>
                        <a:pt x="5264" y="27132"/>
                        <a:pt x="4454" y="21867"/>
                      </a:cubicBezTo>
                      <a:cubicBezTo>
                        <a:pt x="4454" y="19438"/>
                        <a:pt x="4454" y="17008"/>
                        <a:pt x="5669" y="14578"/>
                      </a:cubicBezTo>
                      <a:cubicBezTo>
                        <a:pt x="6074" y="12958"/>
                        <a:pt x="6884" y="11339"/>
                        <a:pt x="7694" y="9719"/>
                      </a:cubicBezTo>
                      <a:cubicBezTo>
                        <a:pt x="7694" y="9719"/>
                        <a:pt x="8099" y="9719"/>
                        <a:pt x="8504" y="9719"/>
                      </a:cubicBezTo>
                      <a:cubicBezTo>
                        <a:pt x="9314" y="8504"/>
                        <a:pt x="9719" y="7694"/>
                        <a:pt x="10529" y="6479"/>
                      </a:cubicBezTo>
                      <a:cubicBezTo>
                        <a:pt x="11339" y="5669"/>
                        <a:pt x="12148" y="4859"/>
                        <a:pt x="12958" y="4454"/>
                      </a:cubicBezTo>
                      <a:cubicBezTo>
                        <a:pt x="14578" y="6074"/>
                        <a:pt x="15388" y="8099"/>
                        <a:pt x="15793" y="10124"/>
                      </a:cubicBezTo>
                      <a:cubicBezTo>
                        <a:pt x="16603" y="11743"/>
                        <a:pt x="17008" y="13768"/>
                        <a:pt x="17818" y="15388"/>
                      </a:cubicBezTo>
                      <a:cubicBezTo>
                        <a:pt x="18628" y="16603"/>
                        <a:pt x="19033" y="17818"/>
                        <a:pt x="19438" y="19033"/>
                      </a:cubicBezTo>
                      <a:cubicBezTo>
                        <a:pt x="20247" y="21057"/>
                        <a:pt x="20652" y="23487"/>
                        <a:pt x="20652" y="25917"/>
                      </a:cubicBezTo>
                      <a:cubicBezTo>
                        <a:pt x="20652" y="26322"/>
                        <a:pt x="20652" y="26727"/>
                        <a:pt x="20652" y="27537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61" name="شكل حر: شكل 3360">
                  <a:extLst>
                    <a:ext uri="{FF2B5EF4-FFF2-40B4-BE49-F238E27FC236}">
                      <a16:creationId xmlns:a16="http://schemas.microsoft.com/office/drawing/2014/main" id="{CA553A5E-0561-5E9A-048D-89F62F016A7B}"/>
                    </a:ext>
                  </a:extLst>
                </p:cNvPr>
                <p:cNvSpPr/>
                <p:nvPr/>
              </p:nvSpPr>
              <p:spPr>
                <a:xfrm>
                  <a:off x="6699946" y="2722714"/>
                  <a:ext cx="63762" cy="74975"/>
                </a:xfrm>
                <a:custGeom>
                  <a:avLst/>
                  <a:gdLst>
                    <a:gd name="connsiteX0" fmla="*/ 58551 w 63762"/>
                    <a:gd name="connsiteY0" fmla="*/ 11799 h 74975"/>
                    <a:gd name="connsiteX1" fmla="*/ 18056 w 63762"/>
                    <a:gd name="connsiteY1" fmla="*/ 9774 h 74975"/>
                    <a:gd name="connsiteX2" fmla="*/ 18866 w 63762"/>
                    <a:gd name="connsiteY2" fmla="*/ 6940 h 74975"/>
                    <a:gd name="connsiteX3" fmla="*/ 18056 w 63762"/>
                    <a:gd name="connsiteY3" fmla="*/ 6940 h 74975"/>
                    <a:gd name="connsiteX4" fmla="*/ 13601 w 63762"/>
                    <a:gd name="connsiteY4" fmla="*/ 15443 h 74975"/>
                    <a:gd name="connsiteX5" fmla="*/ 9957 w 63762"/>
                    <a:gd name="connsiteY5" fmla="*/ 21923 h 74975"/>
                    <a:gd name="connsiteX6" fmla="*/ 9957 w 63762"/>
                    <a:gd name="connsiteY6" fmla="*/ 22733 h 74975"/>
                    <a:gd name="connsiteX7" fmla="*/ 238 w 63762"/>
                    <a:gd name="connsiteY7" fmla="*/ 53914 h 74975"/>
                    <a:gd name="connsiteX8" fmla="*/ 31014 w 63762"/>
                    <a:gd name="connsiteY8" fmla="*/ 71731 h 74975"/>
                    <a:gd name="connsiteX9" fmla="*/ 58146 w 63762"/>
                    <a:gd name="connsiteY9" fmla="*/ 12204 h 74975"/>
                    <a:gd name="connsiteX10" fmla="*/ 14006 w 63762"/>
                    <a:gd name="connsiteY10" fmla="*/ 66467 h 74975"/>
                    <a:gd name="connsiteX11" fmla="*/ 10362 w 63762"/>
                    <a:gd name="connsiteY11" fmla="*/ 36096 h 74975"/>
                    <a:gd name="connsiteX12" fmla="*/ 14816 w 63762"/>
                    <a:gd name="connsiteY12" fmla="*/ 19493 h 74975"/>
                    <a:gd name="connsiteX13" fmla="*/ 43162 w 63762"/>
                    <a:gd name="connsiteY13" fmla="*/ 10989 h 74975"/>
                    <a:gd name="connsiteX14" fmla="*/ 56121 w 63762"/>
                    <a:gd name="connsiteY14" fmla="*/ 45410 h 74975"/>
                    <a:gd name="connsiteX15" fmla="*/ 13601 w 63762"/>
                    <a:gd name="connsiteY15" fmla="*/ 66467 h 7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3762" h="74975">
                      <a:moveTo>
                        <a:pt x="58551" y="11799"/>
                      </a:moveTo>
                      <a:cubicBezTo>
                        <a:pt x="46402" y="-5209"/>
                        <a:pt x="29394" y="-1969"/>
                        <a:pt x="18056" y="9774"/>
                      </a:cubicBezTo>
                      <a:cubicBezTo>
                        <a:pt x="18056" y="8964"/>
                        <a:pt x="18866" y="7749"/>
                        <a:pt x="18866" y="6940"/>
                      </a:cubicBezTo>
                      <a:cubicBezTo>
                        <a:pt x="18866" y="6130"/>
                        <a:pt x="18461" y="6130"/>
                        <a:pt x="18056" y="6940"/>
                      </a:cubicBezTo>
                      <a:cubicBezTo>
                        <a:pt x="16436" y="9774"/>
                        <a:pt x="15221" y="12609"/>
                        <a:pt x="13601" y="15443"/>
                      </a:cubicBezTo>
                      <a:cubicBezTo>
                        <a:pt x="11981" y="17468"/>
                        <a:pt x="10767" y="19493"/>
                        <a:pt x="9957" y="21923"/>
                      </a:cubicBezTo>
                      <a:cubicBezTo>
                        <a:pt x="9957" y="21923"/>
                        <a:pt x="9957" y="22733"/>
                        <a:pt x="9957" y="22733"/>
                      </a:cubicBezTo>
                      <a:cubicBezTo>
                        <a:pt x="5097" y="32856"/>
                        <a:pt x="1453" y="43385"/>
                        <a:pt x="238" y="53914"/>
                      </a:cubicBezTo>
                      <a:cubicBezTo>
                        <a:pt x="-2192" y="75376"/>
                        <a:pt x="14411" y="78615"/>
                        <a:pt x="31014" y="71731"/>
                      </a:cubicBezTo>
                      <a:cubicBezTo>
                        <a:pt x="52476" y="62822"/>
                        <a:pt x="74344" y="34476"/>
                        <a:pt x="58146" y="12204"/>
                      </a:cubicBezTo>
                      <a:close/>
                      <a:moveTo>
                        <a:pt x="14006" y="66467"/>
                      </a:moveTo>
                      <a:cubicBezTo>
                        <a:pt x="4287" y="64442"/>
                        <a:pt x="9552" y="41765"/>
                        <a:pt x="10362" y="36096"/>
                      </a:cubicBezTo>
                      <a:cubicBezTo>
                        <a:pt x="11171" y="30427"/>
                        <a:pt x="12791" y="24757"/>
                        <a:pt x="14816" y="19493"/>
                      </a:cubicBezTo>
                      <a:cubicBezTo>
                        <a:pt x="22915" y="10989"/>
                        <a:pt x="30204" y="3700"/>
                        <a:pt x="43162" y="10989"/>
                      </a:cubicBezTo>
                      <a:cubicBezTo>
                        <a:pt x="54501" y="17873"/>
                        <a:pt x="67864" y="32856"/>
                        <a:pt x="56121" y="45410"/>
                      </a:cubicBezTo>
                      <a:cubicBezTo>
                        <a:pt x="46402" y="55938"/>
                        <a:pt x="30204" y="70112"/>
                        <a:pt x="13601" y="66467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62" name="شكل حر: شكل 3361">
                  <a:extLst>
                    <a:ext uri="{FF2B5EF4-FFF2-40B4-BE49-F238E27FC236}">
                      <a16:creationId xmlns:a16="http://schemas.microsoft.com/office/drawing/2014/main" id="{C129A1C1-4528-A94F-2B80-7B5A6F9874C3}"/>
                    </a:ext>
                  </a:extLst>
                </p:cNvPr>
                <p:cNvSpPr/>
                <p:nvPr/>
              </p:nvSpPr>
              <p:spPr>
                <a:xfrm>
                  <a:off x="6543873" y="2829543"/>
                  <a:ext cx="57434" cy="59698"/>
                </a:xfrm>
                <a:custGeom>
                  <a:avLst/>
                  <a:gdLst>
                    <a:gd name="connsiteX0" fmla="*/ 56288 w 57434"/>
                    <a:gd name="connsiteY0" fmla="*/ 20785 h 59698"/>
                    <a:gd name="connsiteX1" fmla="*/ 38065 w 57434"/>
                    <a:gd name="connsiteY1" fmla="*/ 537 h 59698"/>
                    <a:gd name="connsiteX2" fmla="*/ 11339 w 57434"/>
                    <a:gd name="connsiteY2" fmla="*/ 6612 h 59698"/>
                    <a:gd name="connsiteX3" fmla="*/ 0 w 57434"/>
                    <a:gd name="connsiteY3" fmla="*/ 36578 h 59698"/>
                    <a:gd name="connsiteX4" fmla="*/ 35635 w 57434"/>
                    <a:gd name="connsiteY4" fmla="*/ 57230 h 59698"/>
                    <a:gd name="connsiteX5" fmla="*/ 37660 w 57434"/>
                    <a:gd name="connsiteY5" fmla="*/ 57635 h 59698"/>
                    <a:gd name="connsiteX6" fmla="*/ 55883 w 57434"/>
                    <a:gd name="connsiteY6" fmla="*/ 20785 h 59698"/>
                    <a:gd name="connsiteX7" fmla="*/ 42520 w 57434"/>
                    <a:gd name="connsiteY7" fmla="*/ 48321 h 59698"/>
                    <a:gd name="connsiteX8" fmla="*/ 18628 w 57434"/>
                    <a:gd name="connsiteY8" fmla="*/ 51966 h 59698"/>
                    <a:gd name="connsiteX9" fmla="*/ 8099 w 57434"/>
                    <a:gd name="connsiteY9" fmla="*/ 31313 h 59698"/>
                    <a:gd name="connsiteX10" fmla="*/ 13768 w 57434"/>
                    <a:gd name="connsiteY10" fmla="*/ 10661 h 59698"/>
                    <a:gd name="connsiteX11" fmla="*/ 39685 w 57434"/>
                    <a:gd name="connsiteY11" fmla="*/ 3372 h 59698"/>
                    <a:gd name="connsiteX12" fmla="*/ 40495 w 57434"/>
                    <a:gd name="connsiteY12" fmla="*/ 3372 h 59698"/>
                    <a:gd name="connsiteX13" fmla="*/ 52238 w 57434"/>
                    <a:gd name="connsiteY13" fmla="*/ 31718 h 59698"/>
                    <a:gd name="connsiteX14" fmla="*/ 42520 w 57434"/>
                    <a:gd name="connsiteY14" fmla="*/ 48321 h 59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434" h="59698">
                      <a:moveTo>
                        <a:pt x="56288" y="20785"/>
                      </a:moveTo>
                      <a:cubicBezTo>
                        <a:pt x="54263" y="12686"/>
                        <a:pt x="48594" y="-3107"/>
                        <a:pt x="38065" y="537"/>
                      </a:cubicBezTo>
                      <a:cubicBezTo>
                        <a:pt x="29156" y="-272"/>
                        <a:pt x="18223" y="-272"/>
                        <a:pt x="11339" y="6612"/>
                      </a:cubicBezTo>
                      <a:cubicBezTo>
                        <a:pt x="3645" y="14711"/>
                        <a:pt x="0" y="26049"/>
                        <a:pt x="0" y="36578"/>
                      </a:cubicBezTo>
                      <a:cubicBezTo>
                        <a:pt x="0" y="57635"/>
                        <a:pt x="19438" y="63709"/>
                        <a:pt x="35635" y="57230"/>
                      </a:cubicBezTo>
                      <a:cubicBezTo>
                        <a:pt x="36445" y="57635"/>
                        <a:pt x="37255" y="58040"/>
                        <a:pt x="37660" y="57635"/>
                      </a:cubicBezTo>
                      <a:cubicBezTo>
                        <a:pt x="55478" y="52776"/>
                        <a:pt x="60337" y="36578"/>
                        <a:pt x="55883" y="20785"/>
                      </a:cubicBezTo>
                      <a:close/>
                      <a:moveTo>
                        <a:pt x="42520" y="48321"/>
                      </a:moveTo>
                      <a:cubicBezTo>
                        <a:pt x="34421" y="48321"/>
                        <a:pt x="27132" y="52776"/>
                        <a:pt x="18628" y="51966"/>
                      </a:cubicBezTo>
                      <a:cubicBezTo>
                        <a:pt x="7289" y="50751"/>
                        <a:pt x="7694" y="39817"/>
                        <a:pt x="8099" y="31313"/>
                      </a:cubicBezTo>
                      <a:cubicBezTo>
                        <a:pt x="8504" y="24024"/>
                        <a:pt x="9314" y="16330"/>
                        <a:pt x="13768" y="10661"/>
                      </a:cubicBezTo>
                      <a:cubicBezTo>
                        <a:pt x="19438" y="3372"/>
                        <a:pt x="31181" y="3372"/>
                        <a:pt x="39685" y="3372"/>
                      </a:cubicBezTo>
                      <a:cubicBezTo>
                        <a:pt x="39685" y="3372"/>
                        <a:pt x="40495" y="3372"/>
                        <a:pt x="40495" y="3372"/>
                      </a:cubicBezTo>
                      <a:cubicBezTo>
                        <a:pt x="51429" y="5802"/>
                        <a:pt x="52238" y="23215"/>
                        <a:pt x="52238" y="31718"/>
                      </a:cubicBezTo>
                      <a:cubicBezTo>
                        <a:pt x="52238" y="39817"/>
                        <a:pt x="47784" y="43867"/>
                        <a:pt x="42520" y="48321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63" name="شكل حر: شكل 3362">
                  <a:extLst>
                    <a:ext uri="{FF2B5EF4-FFF2-40B4-BE49-F238E27FC236}">
                      <a16:creationId xmlns:a16="http://schemas.microsoft.com/office/drawing/2014/main" id="{1B0F2BF1-1047-D998-392D-4B3EF54DB4F0}"/>
                    </a:ext>
                  </a:extLst>
                </p:cNvPr>
                <p:cNvSpPr/>
                <p:nvPr/>
              </p:nvSpPr>
              <p:spPr>
                <a:xfrm>
                  <a:off x="6670915" y="2863572"/>
                  <a:ext cx="42226" cy="38233"/>
                </a:xfrm>
                <a:custGeom>
                  <a:avLst/>
                  <a:gdLst>
                    <a:gd name="connsiteX0" fmla="*/ 41822 w 42226"/>
                    <a:gd name="connsiteY0" fmla="*/ 16722 h 38233"/>
                    <a:gd name="connsiteX1" fmla="*/ 29673 w 42226"/>
                    <a:gd name="connsiteY1" fmla="*/ 524 h 38233"/>
                    <a:gd name="connsiteX2" fmla="*/ 13475 w 42226"/>
                    <a:gd name="connsiteY2" fmla="*/ 3764 h 38233"/>
                    <a:gd name="connsiteX3" fmla="*/ 112 w 42226"/>
                    <a:gd name="connsiteY3" fmla="*/ 21987 h 38233"/>
                    <a:gd name="connsiteX4" fmla="*/ 9021 w 42226"/>
                    <a:gd name="connsiteY4" fmla="*/ 36160 h 38233"/>
                    <a:gd name="connsiteX5" fmla="*/ 29268 w 42226"/>
                    <a:gd name="connsiteY5" fmla="*/ 36565 h 38233"/>
                    <a:gd name="connsiteX6" fmla="*/ 37367 w 42226"/>
                    <a:gd name="connsiteY6" fmla="*/ 32515 h 38233"/>
                    <a:gd name="connsiteX7" fmla="*/ 42227 w 42226"/>
                    <a:gd name="connsiteY7" fmla="*/ 16318 h 38233"/>
                    <a:gd name="connsiteX8" fmla="*/ 30888 w 42226"/>
                    <a:gd name="connsiteY8" fmla="*/ 27656 h 38233"/>
                    <a:gd name="connsiteX9" fmla="*/ 27244 w 42226"/>
                    <a:gd name="connsiteY9" fmla="*/ 30086 h 38233"/>
                    <a:gd name="connsiteX10" fmla="*/ 5781 w 42226"/>
                    <a:gd name="connsiteY10" fmla="*/ 18747 h 38233"/>
                    <a:gd name="connsiteX11" fmla="*/ 30078 w 42226"/>
                    <a:gd name="connsiteY11" fmla="*/ 3359 h 38233"/>
                    <a:gd name="connsiteX12" fmla="*/ 35748 w 42226"/>
                    <a:gd name="connsiteY12" fmla="*/ 18747 h 38233"/>
                    <a:gd name="connsiteX13" fmla="*/ 30888 w 42226"/>
                    <a:gd name="connsiteY13" fmla="*/ 27656 h 38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2226" h="38233">
                      <a:moveTo>
                        <a:pt x="41822" y="16722"/>
                      </a:moveTo>
                      <a:cubicBezTo>
                        <a:pt x="41822" y="10243"/>
                        <a:pt x="36962" y="-285"/>
                        <a:pt x="29673" y="524"/>
                      </a:cubicBezTo>
                      <a:cubicBezTo>
                        <a:pt x="24409" y="-1095"/>
                        <a:pt x="18335" y="1334"/>
                        <a:pt x="13475" y="3764"/>
                      </a:cubicBezTo>
                      <a:cubicBezTo>
                        <a:pt x="6186" y="7409"/>
                        <a:pt x="1327" y="14293"/>
                        <a:pt x="112" y="21987"/>
                      </a:cubicBezTo>
                      <a:cubicBezTo>
                        <a:pt x="-698" y="28871"/>
                        <a:pt x="2947" y="33730"/>
                        <a:pt x="9021" y="36160"/>
                      </a:cubicBezTo>
                      <a:cubicBezTo>
                        <a:pt x="13880" y="38185"/>
                        <a:pt x="24409" y="39400"/>
                        <a:pt x="29268" y="36565"/>
                      </a:cubicBezTo>
                      <a:cubicBezTo>
                        <a:pt x="32103" y="36970"/>
                        <a:pt x="35343" y="34540"/>
                        <a:pt x="37367" y="32515"/>
                      </a:cubicBezTo>
                      <a:cubicBezTo>
                        <a:pt x="41417" y="28466"/>
                        <a:pt x="41822" y="21582"/>
                        <a:pt x="42227" y="16318"/>
                      </a:cubicBezTo>
                      <a:close/>
                      <a:moveTo>
                        <a:pt x="30888" y="27656"/>
                      </a:moveTo>
                      <a:cubicBezTo>
                        <a:pt x="30888" y="27656"/>
                        <a:pt x="28053" y="29276"/>
                        <a:pt x="27244" y="30086"/>
                      </a:cubicBezTo>
                      <a:cubicBezTo>
                        <a:pt x="18740" y="27656"/>
                        <a:pt x="2542" y="34135"/>
                        <a:pt x="5781" y="18747"/>
                      </a:cubicBezTo>
                      <a:cubicBezTo>
                        <a:pt x="7806" y="7409"/>
                        <a:pt x="20764" y="4574"/>
                        <a:pt x="30078" y="3359"/>
                      </a:cubicBezTo>
                      <a:cubicBezTo>
                        <a:pt x="34938" y="7004"/>
                        <a:pt x="36557" y="11863"/>
                        <a:pt x="35748" y="18747"/>
                      </a:cubicBezTo>
                      <a:cubicBezTo>
                        <a:pt x="35343" y="21987"/>
                        <a:pt x="33318" y="25631"/>
                        <a:pt x="30888" y="27656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64" name="شكل حر: شكل 3363">
                  <a:extLst>
                    <a:ext uri="{FF2B5EF4-FFF2-40B4-BE49-F238E27FC236}">
                      <a16:creationId xmlns:a16="http://schemas.microsoft.com/office/drawing/2014/main" id="{22D52A53-E6B1-5F2D-F476-21A996B99C45}"/>
                    </a:ext>
                  </a:extLst>
                </p:cNvPr>
                <p:cNvSpPr/>
                <p:nvPr/>
              </p:nvSpPr>
              <p:spPr>
                <a:xfrm>
                  <a:off x="6813850" y="2849420"/>
                  <a:ext cx="51462" cy="65975"/>
                </a:xfrm>
                <a:custGeom>
                  <a:avLst/>
                  <a:gdLst>
                    <a:gd name="connsiteX0" fmla="*/ 51148 w 51462"/>
                    <a:gd name="connsiteY0" fmla="*/ 45048 h 65975"/>
                    <a:gd name="connsiteX1" fmla="*/ 41834 w 51462"/>
                    <a:gd name="connsiteY1" fmla="*/ 17106 h 65975"/>
                    <a:gd name="connsiteX2" fmla="*/ 21586 w 51462"/>
                    <a:gd name="connsiteY2" fmla="*/ 1718 h 65975"/>
                    <a:gd name="connsiteX3" fmla="*/ 18752 w 51462"/>
                    <a:gd name="connsiteY3" fmla="*/ 503 h 65975"/>
                    <a:gd name="connsiteX4" fmla="*/ 529 w 51462"/>
                    <a:gd name="connsiteY4" fmla="*/ 50312 h 65975"/>
                    <a:gd name="connsiteX5" fmla="*/ 35355 w 51462"/>
                    <a:gd name="connsiteY5" fmla="*/ 62460 h 65975"/>
                    <a:gd name="connsiteX6" fmla="*/ 50743 w 51462"/>
                    <a:gd name="connsiteY6" fmla="*/ 45048 h 65975"/>
                    <a:gd name="connsiteX7" fmla="*/ 36975 w 51462"/>
                    <a:gd name="connsiteY7" fmla="*/ 53551 h 65975"/>
                    <a:gd name="connsiteX8" fmla="*/ 36165 w 51462"/>
                    <a:gd name="connsiteY8" fmla="*/ 53551 h 65975"/>
                    <a:gd name="connsiteX9" fmla="*/ 7413 w 51462"/>
                    <a:gd name="connsiteY9" fmla="*/ 45048 h 65975"/>
                    <a:gd name="connsiteX10" fmla="*/ 18752 w 51462"/>
                    <a:gd name="connsiteY10" fmla="*/ 5768 h 65975"/>
                    <a:gd name="connsiteX11" fmla="*/ 40619 w 51462"/>
                    <a:gd name="connsiteY11" fmla="*/ 25610 h 65975"/>
                    <a:gd name="connsiteX12" fmla="*/ 43049 w 51462"/>
                    <a:gd name="connsiteY12" fmla="*/ 43428 h 65975"/>
                    <a:gd name="connsiteX13" fmla="*/ 36570 w 51462"/>
                    <a:gd name="connsiteY13" fmla="*/ 53956 h 65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1462" h="65975">
                      <a:moveTo>
                        <a:pt x="51148" y="45048"/>
                      </a:moveTo>
                      <a:cubicBezTo>
                        <a:pt x="52768" y="34924"/>
                        <a:pt x="47908" y="25205"/>
                        <a:pt x="41834" y="17106"/>
                      </a:cubicBezTo>
                      <a:cubicBezTo>
                        <a:pt x="38999" y="13057"/>
                        <a:pt x="29281" y="2528"/>
                        <a:pt x="21586" y="1718"/>
                      </a:cubicBezTo>
                      <a:cubicBezTo>
                        <a:pt x="21586" y="503"/>
                        <a:pt x="19967" y="-712"/>
                        <a:pt x="18752" y="503"/>
                      </a:cubicBezTo>
                      <a:cubicBezTo>
                        <a:pt x="6603" y="12247"/>
                        <a:pt x="-2306" y="33304"/>
                        <a:pt x="529" y="50312"/>
                      </a:cubicBezTo>
                      <a:cubicBezTo>
                        <a:pt x="2959" y="67320"/>
                        <a:pt x="22396" y="68939"/>
                        <a:pt x="35355" y="62460"/>
                      </a:cubicBezTo>
                      <a:cubicBezTo>
                        <a:pt x="43859" y="60841"/>
                        <a:pt x="49528" y="53551"/>
                        <a:pt x="50743" y="45048"/>
                      </a:cubicBezTo>
                      <a:close/>
                      <a:moveTo>
                        <a:pt x="36975" y="53551"/>
                      </a:moveTo>
                      <a:cubicBezTo>
                        <a:pt x="36975" y="53551"/>
                        <a:pt x="36975" y="53551"/>
                        <a:pt x="36165" y="53551"/>
                      </a:cubicBezTo>
                      <a:cubicBezTo>
                        <a:pt x="23206" y="56386"/>
                        <a:pt x="11058" y="62055"/>
                        <a:pt x="7413" y="45048"/>
                      </a:cubicBezTo>
                      <a:cubicBezTo>
                        <a:pt x="4579" y="31684"/>
                        <a:pt x="10653" y="16296"/>
                        <a:pt x="18752" y="5768"/>
                      </a:cubicBezTo>
                      <a:cubicBezTo>
                        <a:pt x="27256" y="3338"/>
                        <a:pt x="38189" y="19536"/>
                        <a:pt x="40619" y="25610"/>
                      </a:cubicBezTo>
                      <a:cubicBezTo>
                        <a:pt x="43049" y="31279"/>
                        <a:pt x="43859" y="37354"/>
                        <a:pt x="43049" y="43428"/>
                      </a:cubicBezTo>
                      <a:cubicBezTo>
                        <a:pt x="42644" y="47882"/>
                        <a:pt x="39404" y="51122"/>
                        <a:pt x="36570" y="53956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65" name="شكل حر: شكل 3364">
                  <a:extLst>
                    <a:ext uri="{FF2B5EF4-FFF2-40B4-BE49-F238E27FC236}">
                      <a16:creationId xmlns:a16="http://schemas.microsoft.com/office/drawing/2014/main" id="{AAFC2010-4A2C-E0DB-4030-7ACE6AE48026}"/>
                    </a:ext>
                  </a:extLst>
                </p:cNvPr>
                <p:cNvSpPr/>
                <p:nvPr/>
              </p:nvSpPr>
              <p:spPr>
                <a:xfrm>
                  <a:off x="6724235" y="2927617"/>
                  <a:ext cx="45689" cy="40693"/>
                </a:xfrm>
                <a:custGeom>
                  <a:avLst/>
                  <a:gdLst>
                    <a:gd name="connsiteX0" fmla="*/ 45599 w 45689"/>
                    <a:gd name="connsiteY0" fmla="*/ 23138 h 40693"/>
                    <a:gd name="connsiteX1" fmla="*/ 18873 w 45689"/>
                    <a:gd name="connsiteY1" fmla="*/ 1675 h 40693"/>
                    <a:gd name="connsiteX2" fmla="*/ 1460 w 45689"/>
                    <a:gd name="connsiteY2" fmla="*/ 22733 h 40693"/>
                    <a:gd name="connsiteX3" fmla="*/ 1460 w 45689"/>
                    <a:gd name="connsiteY3" fmla="*/ 35691 h 40693"/>
                    <a:gd name="connsiteX4" fmla="*/ 15228 w 45689"/>
                    <a:gd name="connsiteY4" fmla="*/ 39741 h 40693"/>
                    <a:gd name="connsiteX5" fmla="*/ 45599 w 45689"/>
                    <a:gd name="connsiteY5" fmla="*/ 22733 h 40693"/>
                    <a:gd name="connsiteX6" fmla="*/ 37500 w 45689"/>
                    <a:gd name="connsiteY6" fmla="*/ 26782 h 40693"/>
                    <a:gd name="connsiteX7" fmla="*/ 12393 w 45689"/>
                    <a:gd name="connsiteY7" fmla="*/ 33666 h 40693"/>
                    <a:gd name="connsiteX8" fmla="*/ 3890 w 45689"/>
                    <a:gd name="connsiteY8" fmla="*/ 30832 h 40693"/>
                    <a:gd name="connsiteX9" fmla="*/ 5104 w 45689"/>
                    <a:gd name="connsiteY9" fmla="*/ 22328 h 40693"/>
                    <a:gd name="connsiteX10" fmla="*/ 16038 w 45689"/>
                    <a:gd name="connsiteY10" fmla="*/ 7345 h 40693"/>
                    <a:gd name="connsiteX11" fmla="*/ 16848 w 45689"/>
                    <a:gd name="connsiteY11" fmla="*/ 7345 h 40693"/>
                    <a:gd name="connsiteX12" fmla="*/ 27377 w 45689"/>
                    <a:gd name="connsiteY12" fmla="*/ 7345 h 40693"/>
                    <a:gd name="connsiteX13" fmla="*/ 33856 w 45689"/>
                    <a:gd name="connsiteY13" fmla="*/ 14634 h 40693"/>
                    <a:gd name="connsiteX14" fmla="*/ 37095 w 45689"/>
                    <a:gd name="connsiteY14" fmla="*/ 26377 h 40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689" h="40693">
                      <a:moveTo>
                        <a:pt x="45599" y="23138"/>
                      </a:moveTo>
                      <a:cubicBezTo>
                        <a:pt x="44384" y="12609"/>
                        <a:pt x="29806" y="-5614"/>
                        <a:pt x="18873" y="1675"/>
                      </a:cubicBezTo>
                      <a:cubicBezTo>
                        <a:pt x="9964" y="1675"/>
                        <a:pt x="3485" y="15444"/>
                        <a:pt x="1460" y="22733"/>
                      </a:cubicBezTo>
                      <a:cubicBezTo>
                        <a:pt x="650" y="26377"/>
                        <a:pt x="-1375" y="32452"/>
                        <a:pt x="1460" y="35691"/>
                      </a:cubicBezTo>
                      <a:cubicBezTo>
                        <a:pt x="4294" y="38526"/>
                        <a:pt x="11989" y="38931"/>
                        <a:pt x="15228" y="39741"/>
                      </a:cubicBezTo>
                      <a:cubicBezTo>
                        <a:pt x="26567" y="42980"/>
                        <a:pt x="47219" y="38121"/>
                        <a:pt x="45599" y="22733"/>
                      </a:cubicBezTo>
                      <a:close/>
                      <a:moveTo>
                        <a:pt x="37500" y="26782"/>
                      </a:moveTo>
                      <a:cubicBezTo>
                        <a:pt x="35071" y="37311"/>
                        <a:pt x="20087" y="35691"/>
                        <a:pt x="12393" y="33666"/>
                      </a:cubicBezTo>
                      <a:cubicBezTo>
                        <a:pt x="10774" y="33262"/>
                        <a:pt x="3890" y="32857"/>
                        <a:pt x="3890" y="30832"/>
                      </a:cubicBezTo>
                      <a:cubicBezTo>
                        <a:pt x="3890" y="27997"/>
                        <a:pt x="4699" y="25163"/>
                        <a:pt x="5104" y="22328"/>
                      </a:cubicBezTo>
                      <a:cubicBezTo>
                        <a:pt x="6724" y="15849"/>
                        <a:pt x="10774" y="10989"/>
                        <a:pt x="16038" y="7345"/>
                      </a:cubicBezTo>
                      <a:cubicBezTo>
                        <a:pt x="16038" y="7345"/>
                        <a:pt x="16443" y="7345"/>
                        <a:pt x="16848" y="7345"/>
                      </a:cubicBezTo>
                      <a:cubicBezTo>
                        <a:pt x="20492" y="6535"/>
                        <a:pt x="23732" y="5320"/>
                        <a:pt x="27377" y="7345"/>
                      </a:cubicBezTo>
                      <a:cubicBezTo>
                        <a:pt x="29806" y="8965"/>
                        <a:pt x="32236" y="12204"/>
                        <a:pt x="33856" y="14634"/>
                      </a:cubicBezTo>
                      <a:cubicBezTo>
                        <a:pt x="36285" y="17873"/>
                        <a:pt x="37905" y="22328"/>
                        <a:pt x="37095" y="26377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66" name="شكل حر: شكل 3365">
                  <a:extLst>
                    <a:ext uri="{FF2B5EF4-FFF2-40B4-BE49-F238E27FC236}">
                      <a16:creationId xmlns:a16="http://schemas.microsoft.com/office/drawing/2014/main" id="{E516D6B6-50FF-BEEB-CFBA-3E9FFF4699AA}"/>
                    </a:ext>
                  </a:extLst>
                </p:cNvPr>
                <p:cNvSpPr/>
                <p:nvPr/>
              </p:nvSpPr>
              <p:spPr>
                <a:xfrm>
                  <a:off x="6796021" y="2752229"/>
                  <a:ext cx="54501" cy="69811"/>
                </a:xfrm>
                <a:custGeom>
                  <a:avLst/>
                  <a:gdLst>
                    <a:gd name="connsiteX0" fmla="*/ 53993 w 54501"/>
                    <a:gd name="connsiteY0" fmla="*/ 34927 h 69811"/>
                    <a:gd name="connsiteX1" fmla="*/ 43060 w 54501"/>
                    <a:gd name="connsiteY1" fmla="*/ 15084 h 69811"/>
                    <a:gd name="connsiteX2" fmla="*/ 26457 w 54501"/>
                    <a:gd name="connsiteY2" fmla="*/ 911 h 69811"/>
                    <a:gd name="connsiteX3" fmla="*/ 17548 w 54501"/>
                    <a:gd name="connsiteY3" fmla="*/ 911 h 69811"/>
                    <a:gd name="connsiteX4" fmla="*/ 2160 w 54501"/>
                    <a:gd name="connsiteY4" fmla="*/ 20349 h 69811"/>
                    <a:gd name="connsiteX5" fmla="*/ 3375 w 54501"/>
                    <a:gd name="connsiteY5" fmla="*/ 55579 h 69811"/>
                    <a:gd name="connsiteX6" fmla="*/ 20382 w 54501"/>
                    <a:gd name="connsiteY6" fmla="*/ 69752 h 69811"/>
                    <a:gd name="connsiteX7" fmla="*/ 42655 w 54501"/>
                    <a:gd name="connsiteY7" fmla="*/ 58009 h 69811"/>
                    <a:gd name="connsiteX8" fmla="*/ 45084 w 54501"/>
                    <a:gd name="connsiteY8" fmla="*/ 57604 h 69811"/>
                    <a:gd name="connsiteX9" fmla="*/ 54398 w 54501"/>
                    <a:gd name="connsiteY9" fmla="*/ 34927 h 69811"/>
                    <a:gd name="connsiteX10" fmla="*/ 28482 w 54501"/>
                    <a:gd name="connsiteY10" fmla="*/ 59224 h 69811"/>
                    <a:gd name="connsiteX11" fmla="*/ 17143 w 54501"/>
                    <a:gd name="connsiteY11" fmla="*/ 62463 h 69811"/>
                    <a:gd name="connsiteX12" fmla="*/ 5399 w 54501"/>
                    <a:gd name="connsiteY12" fmla="*/ 49910 h 69811"/>
                    <a:gd name="connsiteX13" fmla="*/ 13498 w 54501"/>
                    <a:gd name="connsiteY13" fmla="*/ 8200 h 69811"/>
                    <a:gd name="connsiteX14" fmla="*/ 13903 w 54501"/>
                    <a:gd name="connsiteY14" fmla="*/ 8200 h 69811"/>
                    <a:gd name="connsiteX15" fmla="*/ 26457 w 54501"/>
                    <a:gd name="connsiteY15" fmla="*/ 7795 h 69811"/>
                    <a:gd name="connsiteX16" fmla="*/ 39415 w 54501"/>
                    <a:gd name="connsiteY16" fmla="*/ 21968 h 69811"/>
                    <a:gd name="connsiteX17" fmla="*/ 45084 w 54501"/>
                    <a:gd name="connsiteY17" fmla="*/ 36547 h 69811"/>
                    <a:gd name="connsiteX18" fmla="*/ 43869 w 54501"/>
                    <a:gd name="connsiteY18" fmla="*/ 43026 h 69811"/>
                    <a:gd name="connsiteX19" fmla="*/ 41035 w 54501"/>
                    <a:gd name="connsiteY19" fmla="*/ 43026 h 69811"/>
                    <a:gd name="connsiteX20" fmla="*/ 28482 w 54501"/>
                    <a:gd name="connsiteY20" fmla="*/ 59629 h 69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54501" h="69811">
                      <a:moveTo>
                        <a:pt x="53993" y="34927"/>
                      </a:moveTo>
                      <a:cubicBezTo>
                        <a:pt x="53183" y="28043"/>
                        <a:pt x="47109" y="20349"/>
                        <a:pt x="43060" y="15084"/>
                      </a:cubicBezTo>
                      <a:cubicBezTo>
                        <a:pt x="38605" y="9415"/>
                        <a:pt x="33341" y="3746"/>
                        <a:pt x="26457" y="911"/>
                      </a:cubicBezTo>
                      <a:cubicBezTo>
                        <a:pt x="23622" y="-304"/>
                        <a:pt x="20382" y="-304"/>
                        <a:pt x="17548" y="911"/>
                      </a:cubicBezTo>
                      <a:cubicBezTo>
                        <a:pt x="9044" y="911"/>
                        <a:pt x="3780" y="14274"/>
                        <a:pt x="2160" y="20349"/>
                      </a:cubicBezTo>
                      <a:cubicBezTo>
                        <a:pt x="-1080" y="31687"/>
                        <a:pt x="-675" y="44241"/>
                        <a:pt x="3375" y="55579"/>
                      </a:cubicBezTo>
                      <a:cubicBezTo>
                        <a:pt x="6209" y="62868"/>
                        <a:pt x="11474" y="70562"/>
                        <a:pt x="20382" y="69752"/>
                      </a:cubicBezTo>
                      <a:cubicBezTo>
                        <a:pt x="27267" y="69347"/>
                        <a:pt x="36985" y="64488"/>
                        <a:pt x="42655" y="58009"/>
                      </a:cubicBezTo>
                      <a:cubicBezTo>
                        <a:pt x="43465" y="58009"/>
                        <a:pt x="44274" y="58009"/>
                        <a:pt x="45084" y="57604"/>
                      </a:cubicBezTo>
                      <a:cubicBezTo>
                        <a:pt x="51159" y="53554"/>
                        <a:pt x="55208" y="41811"/>
                        <a:pt x="54398" y="34927"/>
                      </a:cubicBezTo>
                      <a:close/>
                      <a:moveTo>
                        <a:pt x="28482" y="59224"/>
                      </a:moveTo>
                      <a:cubicBezTo>
                        <a:pt x="25242" y="61248"/>
                        <a:pt x="21192" y="62868"/>
                        <a:pt x="17143" y="62463"/>
                      </a:cubicBezTo>
                      <a:cubicBezTo>
                        <a:pt x="10664" y="62463"/>
                        <a:pt x="7019" y="54769"/>
                        <a:pt x="5399" y="49910"/>
                      </a:cubicBezTo>
                      <a:cubicBezTo>
                        <a:pt x="1350" y="35737"/>
                        <a:pt x="3375" y="18729"/>
                        <a:pt x="13498" y="8200"/>
                      </a:cubicBezTo>
                      <a:cubicBezTo>
                        <a:pt x="13498" y="8200"/>
                        <a:pt x="13498" y="8200"/>
                        <a:pt x="13903" y="8200"/>
                      </a:cubicBezTo>
                      <a:cubicBezTo>
                        <a:pt x="19573" y="5771"/>
                        <a:pt x="20787" y="4151"/>
                        <a:pt x="26457" y="7795"/>
                      </a:cubicBezTo>
                      <a:cubicBezTo>
                        <a:pt x="31721" y="11035"/>
                        <a:pt x="36175" y="16704"/>
                        <a:pt x="39415" y="21968"/>
                      </a:cubicBezTo>
                      <a:cubicBezTo>
                        <a:pt x="42655" y="26423"/>
                        <a:pt x="45084" y="30877"/>
                        <a:pt x="45084" y="36547"/>
                      </a:cubicBezTo>
                      <a:cubicBezTo>
                        <a:pt x="45084" y="38571"/>
                        <a:pt x="45084" y="41001"/>
                        <a:pt x="43869" y="43026"/>
                      </a:cubicBezTo>
                      <a:cubicBezTo>
                        <a:pt x="43060" y="42216"/>
                        <a:pt x="41440" y="42216"/>
                        <a:pt x="41035" y="43026"/>
                      </a:cubicBezTo>
                      <a:cubicBezTo>
                        <a:pt x="36985" y="49505"/>
                        <a:pt x="34961" y="55174"/>
                        <a:pt x="28482" y="59629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67" name="شكل حر: شكل 3366">
                  <a:extLst>
                    <a:ext uri="{FF2B5EF4-FFF2-40B4-BE49-F238E27FC236}">
                      <a16:creationId xmlns:a16="http://schemas.microsoft.com/office/drawing/2014/main" id="{7D000298-41CF-6EBF-E4D9-7F1A6E18063A}"/>
                    </a:ext>
                  </a:extLst>
                </p:cNvPr>
                <p:cNvSpPr/>
                <p:nvPr/>
              </p:nvSpPr>
              <p:spPr>
                <a:xfrm>
                  <a:off x="6882410" y="2804770"/>
                  <a:ext cx="30039" cy="33491"/>
                </a:xfrm>
                <a:custGeom>
                  <a:avLst/>
                  <a:gdLst>
                    <a:gd name="connsiteX0" fmla="*/ 29156 w 30039"/>
                    <a:gd name="connsiteY0" fmla="*/ 14377 h 33491"/>
                    <a:gd name="connsiteX1" fmla="*/ 8909 w 30039"/>
                    <a:gd name="connsiteY1" fmla="*/ 1418 h 33491"/>
                    <a:gd name="connsiteX2" fmla="*/ 0 w 30039"/>
                    <a:gd name="connsiteY2" fmla="*/ 16401 h 33491"/>
                    <a:gd name="connsiteX3" fmla="*/ 17008 w 30039"/>
                    <a:gd name="connsiteY3" fmla="*/ 33409 h 33491"/>
                    <a:gd name="connsiteX4" fmla="*/ 29561 w 30039"/>
                    <a:gd name="connsiteY4" fmla="*/ 14377 h 33491"/>
                    <a:gd name="connsiteX5" fmla="*/ 6884 w 30039"/>
                    <a:gd name="connsiteY5" fmla="*/ 23690 h 33491"/>
                    <a:gd name="connsiteX6" fmla="*/ 4859 w 30039"/>
                    <a:gd name="connsiteY6" fmla="*/ 10327 h 33491"/>
                    <a:gd name="connsiteX7" fmla="*/ 9719 w 30039"/>
                    <a:gd name="connsiteY7" fmla="*/ 4253 h 33491"/>
                    <a:gd name="connsiteX8" fmla="*/ 17413 w 30039"/>
                    <a:gd name="connsiteY8" fmla="*/ 7088 h 33491"/>
                    <a:gd name="connsiteX9" fmla="*/ 22272 w 30039"/>
                    <a:gd name="connsiteY9" fmla="*/ 17211 h 33491"/>
                    <a:gd name="connsiteX10" fmla="*/ 7289 w 30039"/>
                    <a:gd name="connsiteY10" fmla="*/ 23690 h 33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0039" h="33491">
                      <a:moveTo>
                        <a:pt x="29156" y="14377"/>
                      </a:moveTo>
                      <a:cubicBezTo>
                        <a:pt x="27132" y="6683"/>
                        <a:pt x="17008" y="-3846"/>
                        <a:pt x="8909" y="1418"/>
                      </a:cubicBezTo>
                      <a:cubicBezTo>
                        <a:pt x="3645" y="1823"/>
                        <a:pt x="0" y="12352"/>
                        <a:pt x="0" y="16401"/>
                      </a:cubicBezTo>
                      <a:cubicBezTo>
                        <a:pt x="0" y="26525"/>
                        <a:pt x="7289" y="32194"/>
                        <a:pt x="17008" y="33409"/>
                      </a:cubicBezTo>
                      <a:cubicBezTo>
                        <a:pt x="27132" y="34624"/>
                        <a:pt x="31586" y="22071"/>
                        <a:pt x="29561" y="14377"/>
                      </a:cubicBezTo>
                      <a:close/>
                      <a:moveTo>
                        <a:pt x="6884" y="23690"/>
                      </a:moveTo>
                      <a:cubicBezTo>
                        <a:pt x="2835" y="20451"/>
                        <a:pt x="3240" y="14782"/>
                        <a:pt x="4859" y="10327"/>
                      </a:cubicBezTo>
                      <a:cubicBezTo>
                        <a:pt x="5669" y="8302"/>
                        <a:pt x="8099" y="6278"/>
                        <a:pt x="9719" y="4253"/>
                      </a:cubicBezTo>
                      <a:cubicBezTo>
                        <a:pt x="12553" y="4253"/>
                        <a:pt x="14983" y="4253"/>
                        <a:pt x="17413" y="7088"/>
                      </a:cubicBezTo>
                      <a:cubicBezTo>
                        <a:pt x="19843" y="9922"/>
                        <a:pt x="21867" y="13162"/>
                        <a:pt x="22272" y="17211"/>
                      </a:cubicBezTo>
                      <a:cubicBezTo>
                        <a:pt x="22677" y="25715"/>
                        <a:pt x="14173" y="28955"/>
                        <a:pt x="7289" y="23690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68" name="شكل حر: شكل 3367">
                  <a:extLst>
                    <a:ext uri="{FF2B5EF4-FFF2-40B4-BE49-F238E27FC236}">
                      <a16:creationId xmlns:a16="http://schemas.microsoft.com/office/drawing/2014/main" id="{7B8E07E3-4099-1E2B-2E57-AFF3C040BD95}"/>
                    </a:ext>
                  </a:extLst>
                </p:cNvPr>
                <p:cNvSpPr/>
                <p:nvPr/>
              </p:nvSpPr>
              <p:spPr>
                <a:xfrm>
                  <a:off x="6902658" y="2863006"/>
                  <a:ext cx="37740" cy="58998"/>
                </a:xfrm>
                <a:custGeom>
                  <a:avLst/>
                  <a:gdLst>
                    <a:gd name="connsiteX0" fmla="*/ 37660 w 37740"/>
                    <a:gd name="connsiteY0" fmla="*/ 27412 h 58998"/>
                    <a:gd name="connsiteX1" fmla="*/ 14983 w 37740"/>
                    <a:gd name="connsiteY1" fmla="*/ 2305 h 58998"/>
                    <a:gd name="connsiteX2" fmla="*/ 13363 w 37740"/>
                    <a:gd name="connsiteY2" fmla="*/ 281 h 58998"/>
                    <a:gd name="connsiteX3" fmla="*/ 2025 w 37740"/>
                    <a:gd name="connsiteY3" fmla="*/ 6760 h 58998"/>
                    <a:gd name="connsiteX4" fmla="*/ 0 w 37740"/>
                    <a:gd name="connsiteY4" fmla="*/ 34701 h 58998"/>
                    <a:gd name="connsiteX5" fmla="*/ 12553 w 37740"/>
                    <a:gd name="connsiteY5" fmla="*/ 58998 h 58998"/>
                    <a:gd name="connsiteX6" fmla="*/ 28346 w 37740"/>
                    <a:gd name="connsiteY6" fmla="*/ 47255 h 58998"/>
                    <a:gd name="connsiteX7" fmla="*/ 37255 w 37740"/>
                    <a:gd name="connsiteY7" fmla="*/ 27007 h 58998"/>
                    <a:gd name="connsiteX8" fmla="*/ 28346 w 37740"/>
                    <a:gd name="connsiteY8" fmla="*/ 36321 h 58998"/>
                    <a:gd name="connsiteX9" fmla="*/ 15388 w 37740"/>
                    <a:gd name="connsiteY9" fmla="*/ 49684 h 58998"/>
                    <a:gd name="connsiteX10" fmla="*/ 8909 w 37740"/>
                    <a:gd name="connsiteY10" fmla="*/ 50089 h 58998"/>
                    <a:gd name="connsiteX11" fmla="*/ 6074 w 37740"/>
                    <a:gd name="connsiteY11" fmla="*/ 27817 h 58998"/>
                    <a:gd name="connsiteX12" fmla="*/ 6884 w 37740"/>
                    <a:gd name="connsiteY12" fmla="*/ 16074 h 58998"/>
                    <a:gd name="connsiteX13" fmla="*/ 12149 w 37740"/>
                    <a:gd name="connsiteY13" fmla="*/ 5140 h 58998"/>
                    <a:gd name="connsiteX14" fmla="*/ 31991 w 37740"/>
                    <a:gd name="connsiteY14" fmla="*/ 25387 h 58998"/>
                    <a:gd name="connsiteX15" fmla="*/ 27942 w 37740"/>
                    <a:gd name="connsiteY15" fmla="*/ 36726 h 58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7740" h="58998">
                      <a:moveTo>
                        <a:pt x="37660" y="27412"/>
                      </a:moveTo>
                      <a:cubicBezTo>
                        <a:pt x="34826" y="18503"/>
                        <a:pt x="25512" y="3925"/>
                        <a:pt x="14983" y="2305"/>
                      </a:cubicBezTo>
                      <a:cubicBezTo>
                        <a:pt x="14983" y="1495"/>
                        <a:pt x="14173" y="686"/>
                        <a:pt x="13363" y="281"/>
                      </a:cubicBezTo>
                      <a:cubicBezTo>
                        <a:pt x="8099" y="-934"/>
                        <a:pt x="3240" y="1900"/>
                        <a:pt x="2025" y="6760"/>
                      </a:cubicBezTo>
                      <a:cubicBezTo>
                        <a:pt x="0" y="15264"/>
                        <a:pt x="0" y="25792"/>
                        <a:pt x="0" y="34701"/>
                      </a:cubicBezTo>
                      <a:cubicBezTo>
                        <a:pt x="0" y="43610"/>
                        <a:pt x="405" y="58998"/>
                        <a:pt x="12553" y="58998"/>
                      </a:cubicBezTo>
                      <a:cubicBezTo>
                        <a:pt x="19033" y="58998"/>
                        <a:pt x="24702" y="52114"/>
                        <a:pt x="28346" y="47255"/>
                      </a:cubicBezTo>
                      <a:cubicBezTo>
                        <a:pt x="32396" y="41990"/>
                        <a:pt x="39685" y="34701"/>
                        <a:pt x="37255" y="27007"/>
                      </a:cubicBezTo>
                      <a:close/>
                      <a:moveTo>
                        <a:pt x="28346" y="36321"/>
                      </a:moveTo>
                      <a:cubicBezTo>
                        <a:pt x="24297" y="41180"/>
                        <a:pt x="20247" y="46040"/>
                        <a:pt x="15388" y="49684"/>
                      </a:cubicBezTo>
                      <a:cubicBezTo>
                        <a:pt x="13363" y="51304"/>
                        <a:pt x="10934" y="52924"/>
                        <a:pt x="8909" y="50089"/>
                      </a:cubicBezTo>
                      <a:cubicBezTo>
                        <a:pt x="4859" y="44420"/>
                        <a:pt x="5669" y="33891"/>
                        <a:pt x="6074" y="27817"/>
                      </a:cubicBezTo>
                      <a:cubicBezTo>
                        <a:pt x="6074" y="23768"/>
                        <a:pt x="6884" y="19718"/>
                        <a:pt x="6884" y="16074"/>
                      </a:cubicBezTo>
                      <a:cubicBezTo>
                        <a:pt x="6884" y="10809"/>
                        <a:pt x="8504" y="7975"/>
                        <a:pt x="12149" y="5140"/>
                      </a:cubicBezTo>
                      <a:cubicBezTo>
                        <a:pt x="21462" y="6760"/>
                        <a:pt x="29156" y="17693"/>
                        <a:pt x="31991" y="25387"/>
                      </a:cubicBezTo>
                      <a:cubicBezTo>
                        <a:pt x="34016" y="30247"/>
                        <a:pt x="30776" y="33486"/>
                        <a:pt x="27942" y="36726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69" name="شكل حر: شكل 3368">
                  <a:extLst>
                    <a:ext uri="{FF2B5EF4-FFF2-40B4-BE49-F238E27FC236}">
                      <a16:creationId xmlns:a16="http://schemas.microsoft.com/office/drawing/2014/main" id="{14117E7B-098E-022D-F5A2-150FF3765FFF}"/>
                    </a:ext>
                  </a:extLst>
                </p:cNvPr>
                <p:cNvSpPr/>
                <p:nvPr/>
              </p:nvSpPr>
              <p:spPr>
                <a:xfrm>
                  <a:off x="6887208" y="2728676"/>
                  <a:ext cx="43815" cy="53620"/>
                </a:xfrm>
                <a:custGeom>
                  <a:avLst/>
                  <a:gdLst>
                    <a:gd name="connsiteX0" fmla="*/ 40962 w 43815"/>
                    <a:gd name="connsiteY0" fmla="*/ 20010 h 53620"/>
                    <a:gd name="connsiteX1" fmla="*/ 8971 w 43815"/>
                    <a:gd name="connsiteY1" fmla="*/ 573 h 53620"/>
                    <a:gd name="connsiteX2" fmla="*/ 6541 w 43815"/>
                    <a:gd name="connsiteY2" fmla="*/ 168 h 53620"/>
                    <a:gd name="connsiteX3" fmla="*/ 872 w 43815"/>
                    <a:gd name="connsiteY3" fmla="*/ 22440 h 53620"/>
                    <a:gd name="connsiteX4" fmla="*/ 21524 w 43815"/>
                    <a:gd name="connsiteY4" fmla="*/ 52811 h 53620"/>
                    <a:gd name="connsiteX5" fmla="*/ 25573 w 43815"/>
                    <a:gd name="connsiteY5" fmla="*/ 52406 h 53620"/>
                    <a:gd name="connsiteX6" fmla="*/ 30433 w 43815"/>
                    <a:gd name="connsiteY6" fmla="*/ 53621 h 53620"/>
                    <a:gd name="connsiteX7" fmla="*/ 36912 w 43815"/>
                    <a:gd name="connsiteY7" fmla="*/ 49571 h 53620"/>
                    <a:gd name="connsiteX8" fmla="*/ 41367 w 43815"/>
                    <a:gd name="connsiteY8" fmla="*/ 20415 h 53620"/>
                    <a:gd name="connsiteX9" fmla="*/ 32863 w 43815"/>
                    <a:gd name="connsiteY9" fmla="*/ 47142 h 53620"/>
                    <a:gd name="connsiteX10" fmla="*/ 29623 w 43815"/>
                    <a:gd name="connsiteY10" fmla="*/ 47952 h 53620"/>
                    <a:gd name="connsiteX11" fmla="*/ 24764 w 43815"/>
                    <a:gd name="connsiteY11" fmla="*/ 47952 h 53620"/>
                    <a:gd name="connsiteX12" fmla="*/ 24764 w 43815"/>
                    <a:gd name="connsiteY12" fmla="*/ 47952 h 53620"/>
                    <a:gd name="connsiteX13" fmla="*/ 9780 w 43815"/>
                    <a:gd name="connsiteY13" fmla="*/ 29729 h 53620"/>
                    <a:gd name="connsiteX14" fmla="*/ 9780 w 43815"/>
                    <a:gd name="connsiteY14" fmla="*/ 4622 h 53620"/>
                    <a:gd name="connsiteX15" fmla="*/ 9780 w 43815"/>
                    <a:gd name="connsiteY15" fmla="*/ 4622 h 53620"/>
                    <a:gd name="connsiteX16" fmla="*/ 33672 w 43815"/>
                    <a:gd name="connsiteY16" fmla="*/ 17176 h 53620"/>
                    <a:gd name="connsiteX17" fmla="*/ 35697 w 43815"/>
                    <a:gd name="connsiteY17" fmla="*/ 47952 h 53620"/>
                    <a:gd name="connsiteX18" fmla="*/ 32458 w 43815"/>
                    <a:gd name="connsiteY18" fmla="*/ 47142 h 5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3815" h="53620">
                      <a:moveTo>
                        <a:pt x="40962" y="20010"/>
                      </a:moveTo>
                      <a:cubicBezTo>
                        <a:pt x="36102" y="9482"/>
                        <a:pt x="21119" y="168"/>
                        <a:pt x="8971" y="573"/>
                      </a:cubicBezTo>
                      <a:cubicBezTo>
                        <a:pt x="8161" y="168"/>
                        <a:pt x="7351" y="-237"/>
                        <a:pt x="6541" y="168"/>
                      </a:cubicBezTo>
                      <a:cubicBezTo>
                        <a:pt x="-748" y="2597"/>
                        <a:pt x="-748" y="16366"/>
                        <a:pt x="872" y="22440"/>
                      </a:cubicBezTo>
                      <a:cubicBezTo>
                        <a:pt x="3706" y="34993"/>
                        <a:pt x="12210" y="44712"/>
                        <a:pt x="21524" y="52811"/>
                      </a:cubicBezTo>
                      <a:cubicBezTo>
                        <a:pt x="22739" y="54026"/>
                        <a:pt x="24359" y="53621"/>
                        <a:pt x="25573" y="52406"/>
                      </a:cubicBezTo>
                      <a:cubicBezTo>
                        <a:pt x="27193" y="53216"/>
                        <a:pt x="28813" y="53621"/>
                        <a:pt x="30433" y="53621"/>
                      </a:cubicBezTo>
                      <a:cubicBezTo>
                        <a:pt x="32458" y="53621"/>
                        <a:pt x="36912" y="52001"/>
                        <a:pt x="36912" y="49571"/>
                      </a:cubicBezTo>
                      <a:cubicBezTo>
                        <a:pt x="43391" y="41068"/>
                        <a:pt x="46226" y="30134"/>
                        <a:pt x="41367" y="20415"/>
                      </a:cubicBezTo>
                      <a:close/>
                      <a:moveTo>
                        <a:pt x="32863" y="47142"/>
                      </a:moveTo>
                      <a:cubicBezTo>
                        <a:pt x="32863" y="47142"/>
                        <a:pt x="30838" y="47952"/>
                        <a:pt x="29623" y="47952"/>
                      </a:cubicBezTo>
                      <a:cubicBezTo>
                        <a:pt x="28003" y="47952"/>
                        <a:pt x="26383" y="47142"/>
                        <a:pt x="24764" y="47952"/>
                      </a:cubicBezTo>
                      <a:cubicBezTo>
                        <a:pt x="24764" y="47952"/>
                        <a:pt x="24764" y="47952"/>
                        <a:pt x="24764" y="47952"/>
                      </a:cubicBezTo>
                      <a:cubicBezTo>
                        <a:pt x="18689" y="42687"/>
                        <a:pt x="13425" y="37018"/>
                        <a:pt x="9780" y="29729"/>
                      </a:cubicBezTo>
                      <a:cubicBezTo>
                        <a:pt x="6136" y="22845"/>
                        <a:pt x="4921" y="11101"/>
                        <a:pt x="9780" y="4622"/>
                      </a:cubicBezTo>
                      <a:lnTo>
                        <a:pt x="9780" y="4622"/>
                      </a:lnTo>
                      <a:cubicBezTo>
                        <a:pt x="19094" y="7052"/>
                        <a:pt x="26788" y="9482"/>
                        <a:pt x="33672" y="17176"/>
                      </a:cubicBezTo>
                      <a:cubicBezTo>
                        <a:pt x="42176" y="26489"/>
                        <a:pt x="41771" y="37828"/>
                        <a:pt x="35697" y="47952"/>
                      </a:cubicBezTo>
                      <a:cubicBezTo>
                        <a:pt x="35292" y="46737"/>
                        <a:pt x="34077" y="46332"/>
                        <a:pt x="32458" y="47142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70" name="شكل حر: شكل 3369">
                  <a:extLst>
                    <a:ext uri="{FF2B5EF4-FFF2-40B4-BE49-F238E27FC236}">
                      <a16:creationId xmlns:a16="http://schemas.microsoft.com/office/drawing/2014/main" id="{C0AC3C71-1451-D576-C623-F4768810EA10}"/>
                    </a:ext>
                  </a:extLst>
                </p:cNvPr>
                <p:cNvSpPr/>
                <p:nvPr/>
              </p:nvSpPr>
              <p:spPr>
                <a:xfrm>
                  <a:off x="6826915" y="2626210"/>
                  <a:ext cx="51686" cy="50873"/>
                </a:xfrm>
                <a:custGeom>
                  <a:avLst/>
                  <a:gdLst>
                    <a:gd name="connsiteX0" fmla="*/ 31604 w 51686"/>
                    <a:gd name="connsiteY0" fmla="*/ 991 h 50873"/>
                    <a:gd name="connsiteX1" fmla="*/ 18 w 51686"/>
                    <a:gd name="connsiteY1" fmla="*/ 30148 h 50873"/>
                    <a:gd name="connsiteX2" fmla="*/ 15406 w 51686"/>
                    <a:gd name="connsiteY2" fmla="*/ 49990 h 50873"/>
                    <a:gd name="connsiteX3" fmla="*/ 34439 w 51686"/>
                    <a:gd name="connsiteY3" fmla="*/ 49180 h 50873"/>
                    <a:gd name="connsiteX4" fmla="*/ 40918 w 51686"/>
                    <a:gd name="connsiteY4" fmla="*/ 46751 h 50873"/>
                    <a:gd name="connsiteX5" fmla="*/ 42538 w 51686"/>
                    <a:gd name="connsiteY5" fmla="*/ 46751 h 50873"/>
                    <a:gd name="connsiteX6" fmla="*/ 31604 w 51686"/>
                    <a:gd name="connsiteY6" fmla="*/ 586 h 50873"/>
                    <a:gd name="connsiteX7" fmla="*/ 8117 w 51686"/>
                    <a:gd name="connsiteY7" fmla="*/ 26908 h 50873"/>
                    <a:gd name="connsiteX8" fmla="*/ 33629 w 51686"/>
                    <a:gd name="connsiteY8" fmla="*/ 5041 h 50873"/>
                    <a:gd name="connsiteX9" fmla="*/ 35654 w 51686"/>
                    <a:gd name="connsiteY9" fmla="*/ 4636 h 50873"/>
                    <a:gd name="connsiteX10" fmla="*/ 44157 w 51686"/>
                    <a:gd name="connsiteY10" fmla="*/ 16379 h 50873"/>
                    <a:gd name="connsiteX11" fmla="*/ 45372 w 51686"/>
                    <a:gd name="connsiteY11" fmla="*/ 33792 h 50873"/>
                    <a:gd name="connsiteX12" fmla="*/ 44562 w 51686"/>
                    <a:gd name="connsiteY12" fmla="*/ 34197 h 50873"/>
                    <a:gd name="connsiteX13" fmla="*/ 8117 w 51686"/>
                    <a:gd name="connsiteY13" fmla="*/ 26908 h 50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1686" h="50873">
                      <a:moveTo>
                        <a:pt x="31604" y="991"/>
                      </a:moveTo>
                      <a:cubicBezTo>
                        <a:pt x="15406" y="-4678"/>
                        <a:pt x="828" y="15165"/>
                        <a:pt x="18" y="30148"/>
                      </a:cubicBezTo>
                      <a:cubicBezTo>
                        <a:pt x="-387" y="39866"/>
                        <a:pt x="6092" y="47560"/>
                        <a:pt x="15406" y="49990"/>
                      </a:cubicBezTo>
                      <a:cubicBezTo>
                        <a:pt x="21480" y="51610"/>
                        <a:pt x="28364" y="50800"/>
                        <a:pt x="34439" y="49180"/>
                      </a:cubicBezTo>
                      <a:cubicBezTo>
                        <a:pt x="36868" y="48370"/>
                        <a:pt x="38893" y="47560"/>
                        <a:pt x="40918" y="46751"/>
                      </a:cubicBezTo>
                      <a:cubicBezTo>
                        <a:pt x="41323" y="46751"/>
                        <a:pt x="41728" y="46751"/>
                        <a:pt x="42538" y="46751"/>
                      </a:cubicBezTo>
                      <a:cubicBezTo>
                        <a:pt x="61165" y="39056"/>
                        <a:pt x="48207" y="-4273"/>
                        <a:pt x="31604" y="586"/>
                      </a:cubicBezTo>
                      <a:close/>
                      <a:moveTo>
                        <a:pt x="8117" y="26908"/>
                      </a:moveTo>
                      <a:cubicBezTo>
                        <a:pt x="8117" y="14355"/>
                        <a:pt x="19861" y="-1033"/>
                        <a:pt x="33629" y="5041"/>
                      </a:cubicBezTo>
                      <a:cubicBezTo>
                        <a:pt x="34439" y="5041"/>
                        <a:pt x="35248" y="5041"/>
                        <a:pt x="35654" y="4636"/>
                      </a:cubicBezTo>
                      <a:cubicBezTo>
                        <a:pt x="39703" y="7066"/>
                        <a:pt x="42538" y="11520"/>
                        <a:pt x="44157" y="16379"/>
                      </a:cubicBezTo>
                      <a:cubicBezTo>
                        <a:pt x="46182" y="22049"/>
                        <a:pt x="46992" y="28123"/>
                        <a:pt x="45372" y="33792"/>
                      </a:cubicBezTo>
                      <a:cubicBezTo>
                        <a:pt x="45372" y="33792"/>
                        <a:pt x="44967" y="33792"/>
                        <a:pt x="44562" y="34197"/>
                      </a:cubicBezTo>
                      <a:cubicBezTo>
                        <a:pt x="32819" y="43511"/>
                        <a:pt x="7307" y="47965"/>
                        <a:pt x="8117" y="26908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71" name="شكل حر: شكل 3370">
                  <a:extLst>
                    <a:ext uri="{FF2B5EF4-FFF2-40B4-BE49-F238E27FC236}">
                      <a16:creationId xmlns:a16="http://schemas.microsoft.com/office/drawing/2014/main" id="{8DABFCA0-15E7-A695-841A-5F689C6F0AAB}"/>
                    </a:ext>
                  </a:extLst>
                </p:cNvPr>
                <p:cNvSpPr/>
                <p:nvPr/>
              </p:nvSpPr>
              <p:spPr>
                <a:xfrm>
                  <a:off x="6725907" y="2619216"/>
                  <a:ext cx="76343" cy="70368"/>
                </a:xfrm>
                <a:custGeom>
                  <a:avLst/>
                  <a:gdLst>
                    <a:gd name="connsiteX0" fmla="*/ 6267 w 76343"/>
                    <a:gd name="connsiteY0" fmla="*/ 13250 h 70368"/>
                    <a:gd name="connsiteX1" fmla="*/ 19631 w 76343"/>
                    <a:gd name="connsiteY1" fmla="*/ 66298 h 70368"/>
                    <a:gd name="connsiteX2" fmla="*/ 54051 w 76343"/>
                    <a:gd name="connsiteY2" fmla="*/ 65893 h 70368"/>
                    <a:gd name="connsiteX3" fmla="*/ 69844 w 76343"/>
                    <a:gd name="connsiteY3" fmla="*/ 52935 h 70368"/>
                    <a:gd name="connsiteX4" fmla="*/ 5862 w 76343"/>
                    <a:gd name="connsiteY4" fmla="*/ 13250 h 70368"/>
                    <a:gd name="connsiteX5" fmla="*/ 41498 w 76343"/>
                    <a:gd name="connsiteY5" fmla="*/ 59414 h 70368"/>
                    <a:gd name="connsiteX6" fmla="*/ 20846 w 76343"/>
                    <a:gd name="connsiteY6" fmla="*/ 55769 h 70368"/>
                    <a:gd name="connsiteX7" fmla="*/ 10317 w 76343"/>
                    <a:gd name="connsiteY7" fmla="*/ 12440 h 70368"/>
                    <a:gd name="connsiteX8" fmla="*/ 48787 w 76343"/>
                    <a:gd name="connsiteY8" fmla="*/ 11630 h 70368"/>
                    <a:gd name="connsiteX9" fmla="*/ 66200 w 76343"/>
                    <a:gd name="connsiteY9" fmla="*/ 26613 h 70368"/>
                    <a:gd name="connsiteX10" fmla="*/ 69034 w 76343"/>
                    <a:gd name="connsiteY10" fmla="*/ 42001 h 70368"/>
                    <a:gd name="connsiteX11" fmla="*/ 65390 w 76343"/>
                    <a:gd name="connsiteY11" fmla="*/ 43216 h 70368"/>
                    <a:gd name="connsiteX12" fmla="*/ 41903 w 76343"/>
                    <a:gd name="connsiteY12" fmla="*/ 59819 h 703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6343" h="70368">
                      <a:moveTo>
                        <a:pt x="6267" y="13250"/>
                      </a:moveTo>
                      <a:cubicBezTo>
                        <a:pt x="-5881" y="29852"/>
                        <a:pt x="193" y="55364"/>
                        <a:pt x="19631" y="66298"/>
                      </a:cubicBezTo>
                      <a:cubicBezTo>
                        <a:pt x="30159" y="72372"/>
                        <a:pt x="43523" y="71157"/>
                        <a:pt x="54051" y="65893"/>
                      </a:cubicBezTo>
                      <a:cubicBezTo>
                        <a:pt x="60531" y="62653"/>
                        <a:pt x="67415" y="58604"/>
                        <a:pt x="69844" y="52935"/>
                      </a:cubicBezTo>
                      <a:cubicBezTo>
                        <a:pt x="100216" y="21754"/>
                        <a:pt x="14771" y="-22386"/>
                        <a:pt x="5862" y="13250"/>
                      </a:cubicBezTo>
                      <a:close/>
                      <a:moveTo>
                        <a:pt x="41498" y="59414"/>
                      </a:moveTo>
                      <a:cubicBezTo>
                        <a:pt x="34209" y="61439"/>
                        <a:pt x="26920" y="59414"/>
                        <a:pt x="20846" y="55769"/>
                      </a:cubicBezTo>
                      <a:cubicBezTo>
                        <a:pt x="3838" y="46050"/>
                        <a:pt x="598" y="27018"/>
                        <a:pt x="10317" y="12440"/>
                      </a:cubicBezTo>
                      <a:cubicBezTo>
                        <a:pt x="21655" y="1506"/>
                        <a:pt x="34614" y="3936"/>
                        <a:pt x="48787" y="11630"/>
                      </a:cubicBezTo>
                      <a:cubicBezTo>
                        <a:pt x="55266" y="15274"/>
                        <a:pt x="61340" y="20539"/>
                        <a:pt x="66200" y="26613"/>
                      </a:cubicBezTo>
                      <a:cubicBezTo>
                        <a:pt x="70654" y="32282"/>
                        <a:pt x="70654" y="37142"/>
                        <a:pt x="69034" y="42001"/>
                      </a:cubicBezTo>
                      <a:cubicBezTo>
                        <a:pt x="67820" y="40786"/>
                        <a:pt x="65795" y="41191"/>
                        <a:pt x="65390" y="43216"/>
                      </a:cubicBezTo>
                      <a:cubicBezTo>
                        <a:pt x="63770" y="50910"/>
                        <a:pt x="48787" y="57794"/>
                        <a:pt x="41903" y="59819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72" name="شكل حر: شكل 3371">
                  <a:extLst>
                    <a:ext uri="{FF2B5EF4-FFF2-40B4-BE49-F238E27FC236}">
                      <a16:creationId xmlns:a16="http://schemas.microsoft.com/office/drawing/2014/main" id="{DF0FCC08-C9D1-C334-5725-9F061E383D70}"/>
                    </a:ext>
                  </a:extLst>
                </p:cNvPr>
                <p:cNvSpPr/>
                <p:nvPr/>
              </p:nvSpPr>
              <p:spPr>
                <a:xfrm>
                  <a:off x="6638275" y="2537103"/>
                  <a:ext cx="44293" cy="34313"/>
                </a:xfrm>
                <a:custGeom>
                  <a:avLst/>
                  <a:gdLst>
                    <a:gd name="connsiteX0" fmla="*/ 42876 w 44293"/>
                    <a:gd name="connsiteY0" fmla="*/ 9919 h 34313"/>
                    <a:gd name="connsiteX1" fmla="*/ 27893 w 44293"/>
                    <a:gd name="connsiteY1" fmla="*/ 200 h 34313"/>
                    <a:gd name="connsiteX2" fmla="*/ 16959 w 44293"/>
                    <a:gd name="connsiteY2" fmla="*/ 5464 h 34313"/>
                    <a:gd name="connsiteX3" fmla="*/ 1166 w 44293"/>
                    <a:gd name="connsiteY3" fmla="*/ 21257 h 34313"/>
                    <a:gd name="connsiteX4" fmla="*/ 10885 w 44293"/>
                    <a:gd name="connsiteY4" fmla="*/ 34216 h 34313"/>
                    <a:gd name="connsiteX5" fmla="*/ 30728 w 44293"/>
                    <a:gd name="connsiteY5" fmla="*/ 30976 h 34313"/>
                    <a:gd name="connsiteX6" fmla="*/ 42066 w 44293"/>
                    <a:gd name="connsiteY6" fmla="*/ 23282 h 34313"/>
                    <a:gd name="connsiteX7" fmla="*/ 42876 w 44293"/>
                    <a:gd name="connsiteY7" fmla="*/ 9919 h 34313"/>
                    <a:gd name="connsiteX8" fmla="*/ 39232 w 44293"/>
                    <a:gd name="connsiteY8" fmla="*/ 20447 h 34313"/>
                    <a:gd name="connsiteX9" fmla="*/ 32752 w 44293"/>
                    <a:gd name="connsiteY9" fmla="*/ 24497 h 34313"/>
                    <a:gd name="connsiteX10" fmla="*/ 31133 w 44293"/>
                    <a:gd name="connsiteY10" fmla="*/ 24092 h 34313"/>
                    <a:gd name="connsiteX11" fmla="*/ 16149 w 44293"/>
                    <a:gd name="connsiteY11" fmla="*/ 26522 h 34313"/>
                    <a:gd name="connsiteX12" fmla="*/ 9670 w 44293"/>
                    <a:gd name="connsiteY12" fmla="*/ 26522 h 34313"/>
                    <a:gd name="connsiteX13" fmla="*/ 9670 w 44293"/>
                    <a:gd name="connsiteY13" fmla="*/ 20447 h 34313"/>
                    <a:gd name="connsiteX14" fmla="*/ 19794 w 44293"/>
                    <a:gd name="connsiteY14" fmla="*/ 10729 h 34313"/>
                    <a:gd name="connsiteX15" fmla="*/ 28703 w 44293"/>
                    <a:gd name="connsiteY15" fmla="*/ 3440 h 34313"/>
                    <a:gd name="connsiteX16" fmla="*/ 38422 w 44293"/>
                    <a:gd name="connsiteY16" fmla="*/ 10729 h 34313"/>
                    <a:gd name="connsiteX17" fmla="*/ 39232 w 44293"/>
                    <a:gd name="connsiteY17" fmla="*/ 20852 h 34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4293" h="34313">
                      <a:moveTo>
                        <a:pt x="42876" y="9919"/>
                      </a:moveTo>
                      <a:cubicBezTo>
                        <a:pt x="40041" y="3440"/>
                        <a:pt x="33562" y="-1015"/>
                        <a:pt x="27893" y="200"/>
                      </a:cubicBezTo>
                      <a:cubicBezTo>
                        <a:pt x="23843" y="200"/>
                        <a:pt x="20199" y="3440"/>
                        <a:pt x="16959" y="5464"/>
                      </a:cubicBezTo>
                      <a:cubicBezTo>
                        <a:pt x="11290" y="9514"/>
                        <a:pt x="4811" y="14778"/>
                        <a:pt x="1166" y="21257"/>
                      </a:cubicBezTo>
                      <a:cubicBezTo>
                        <a:pt x="-2883" y="28951"/>
                        <a:pt x="4406" y="33406"/>
                        <a:pt x="10885" y="34216"/>
                      </a:cubicBezTo>
                      <a:cubicBezTo>
                        <a:pt x="16959" y="34621"/>
                        <a:pt x="25058" y="33811"/>
                        <a:pt x="30728" y="30976"/>
                      </a:cubicBezTo>
                      <a:cubicBezTo>
                        <a:pt x="35182" y="29761"/>
                        <a:pt x="40041" y="26117"/>
                        <a:pt x="42066" y="23282"/>
                      </a:cubicBezTo>
                      <a:cubicBezTo>
                        <a:pt x="45306" y="19233"/>
                        <a:pt x="44496" y="13968"/>
                        <a:pt x="42876" y="9919"/>
                      </a:cubicBezTo>
                      <a:close/>
                      <a:moveTo>
                        <a:pt x="39232" y="20447"/>
                      </a:moveTo>
                      <a:cubicBezTo>
                        <a:pt x="37612" y="23282"/>
                        <a:pt x="35182" y="24092"/>
                        <a:pt x="32752" y="24497"/>
                      </a:cubicBezTo>
                      <a:cubicBezTo>
                        <a:pt x="32347" y="24497"/>
                        <a:pt x="31537" y="24092"/>
                        <a:pt x="31133" y="24092"/>
                      </a:cubicBezTo>
                      <a:cubicBezTo>
                        <a:pt x="26273" y="24092"/>
                        <a:pt x="21414" y="25712"/>
                        <a:pt x="16149" y="26522"/>
                      </a:cubicBezTo>
                      <a:cubicBezTo>
                        <a:pt x="14125" y="26522"/>
                        <a:pt x="11695" y="26927"/>
                        <a:pt x="9670" y="26522"/>
                      </a:cubicBezTo>
                      <a:cubicBezTo>
                        <a:pt x="6431" y="25712"/>
                        <a:pt x="8860" y="22067"/>
                        <a:pt x="9670" y="20447"/>
                      </a:cubicBezTo>
                      <a:cubicBezTo>
                        <a:pt x="12100" y="16803"/>
                        <a:pt x="16149" y="13563"/>
                        <a:pt x="19794" y="10729"/>
                      </a:cubicBezTo>
                      <a:cubicBezTo>
                        <a:pt x="22629" y="8299"/>
                        <a:pt x="25868" y="5869"/>
                        <a:pt x="28703" y="3440"/>
                      </a:cubicBezTo>
                      <a:cubicBezTo>
                        <a:pt x="32752" y="3440"/>
                        <a:pt x="36397" y="7084"/>
                        <a:pt x="38422" y="10729"/>
                      </a:cubicBezTo>
                      <a:cubicBezTo>
                        <a:pt x="40041" y="13563"/>
                        <a:pt x="40851" y="17613"/>
                        <a:pt x="39232" y="20852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73" name="شكل حر: شكل 3372">
                  <a:extLst>
                    <a:ext uri="{FF2B5EF4-FFF2-40B4-BE49-F238E27FC236}">
                      <a16:creationId xmlns:a16="http://schemas.microsoft.com/office/drawing/2014/main" id="{5826E279-CEE1-724D-9C72-13949198C21C}"/>
                    </a:ext>
                  </a:extLst>
                </p:cNvPr>
                <p:cNvSpPr/>
                <p:nvPr/>
              </p:nvSpPr>
              <p:spPr>
                <a:xfrm>
                  <a:off x="6745740" y="2569168"/>
                  <a:ext cx="30055" cy="26319"/>
                </a:xfrm>
                <a:custGeom>
                  <a:avLst/>
                  <a:gdLst>
                    <a:gd name="connsiteX0" fmla="*/ 26929 w 30055"/>
                    <a:gd name="connsiteY0" fmla="*/ 7009 h 26319"/>
                    <a:gd name="connsiteX1" fmla="*/ 22475 w 30055"/>
                    <a:gd name="connsiteY1" fmla="*/ 935 h 26319"/>
                    <a:gd name="connsiteX2" fmla="*/ 17210 w 30055"/>
                    <a:gd name="connsiteY2" fmla="*/ 935 h 26319"/>
                    <a:gd name="connsiteX3" fmla="*/ 16400 w 30055"/>
                    <a:gd name="connsiteY3" fmla="*/ 1745 h 26319"/>
                    <a:gd name="connsiteX4" fmla="*/ 9921 w 30055"/>
                    <a:gd name="connsiteY4" fmla="*/ 5390 h 26319"/>
                    <a:gd name="connsiteX5" fmla="*/ 5467 w 30055"/>
                    <a:gd name="connsiteY5" fmla="*/ 9844 h 26319"/>
                    <a:gd name="connsiteX6" fmla="*/ 607 w 30055"/>
                    <a:gd name="connsiteY6" fmla="*/ 17133 h 26319"/>
                    <a:gd name="connsiteX7" fmla="*/ 607 w 30055"/>
                    <a:gd name="connsiteY7" fmla="*/ 20373 h 26319"/>
                    <a:gd name="connsiteX8" fmla="*/ 29359 w 30055"/>
                    <a:gd name="connsiteY8" fmla="*/ 20373 h 26319"/>
                    <a:gd name="connsiteX9" fmla="*/ 26524 w 30055"/>
                    <a:gd name="connsiteY9" fmla="*/ 8224 h 26319"/>
                    <a:gd name="connsiteX10" fmla="*/ 11946 w 30055"/>
                    <a:gd name="connsiteY10" fmla="*/ 16728 h 26319"/>
                    <a:gd name="connsiteX11" fmla="*/ 5872 w 30055"/>
                    <a:gd name="connsiteY11" fmla="*/ 15918 h 26319"/>
                    <a:gd name="connsiteX12" fmla="*/ 13161 w 30055"/>
                    <a:gd name="connsiteY12" fmla="*/ 8629 h 26319"/>
                    <a:gd name="connsiteX13" fmla="*/ 20450 w 30055"/>
                    <a:gd name="connsiteY13" fmla="*/ 4580 h 26319"/>
                    <a:gd name="connsiteX14" fmla="*/ 25309 w 30055"/>
                    <a:gd name="connsiteY14" fmla="*/ 14703 h 26319"/>
                    <a:gd name="connsiteX15" fmla="*/ 11946 w 30055"/>
                    <a:gd name="connsiteY15" fmla="*/ 16323 h 26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055" h="26319">
                      <a:moveTo>
                        <a:pt x="26929" y="7009"/>
                      </a:moveTo>
                      <a:cubicBezTo>
                        <a:pt x="26929" y="7009"/>
                        <a:pt x="24094" y="2960"/>
                        <a:pt x="22475" y="935"/>
                      </a:cubicBezTo>
                      <a:cubicBezTo>
                        <a:pt x="20855" y="-685"/>
                        <a:pt x="18830" y="125"/>
                        <a:pt x="17210" y="935"/>
                      </a:cubicBezTo>
                      <a:cubicBezTo>
                        <a:pt x="16805" y="935"/>
                        <a:pt x="16400" y="935"/>
                        <a:pt x="16400" y="1745"/>
                      </a:cubicBezTo>
                      <a:cubicBezTo>
                        <a:pt x="13971" y="2555"/>
                        <a:pt x="11541" y="4175"/>
                        <a:pt x="9921" y="5390"/>
                      </a:cubicBezTo>
                      <a:cubicBezTo>
                        <a:pt x="8301" y="6604"/>
                        <a:pt x="7087" y="8224"/>
                        <a:pt x="5467" y="9844"/>
                      </a:cubicBezTo>
                      <a:cubicBezTo>
                        <a:pt x="3847" y="11869"/>
                        <a:pt x="2632" y="14703"/>
                        <a:pt x="607" y="17133"/>
                      </a:cubicBezTo>
                      <a:cubicBezTo>
                        <a:pt x="-202" y="17943"/>
                        <a:pt x="-202" y="19158"/>
                        <a:pt x="607" y="20373"/>
                      </a:cubicBezTo>
                      <a:cubicBezTo>
                        <a:pt x="6682" y="27257"/>
                        <a:pt x="24499" y="29282"/>
                        <a:pt x="29359" y="20373"/>
                      </a:cubicBezTo>
                      <a:cubicBezTo>
                        <a:pt x="31383" y="16323"/>
                        <a:pt x="28549" y="11464"/>
                        <a:pt x="26524" y="8224"/>
                      </a:cubicBezTo>
                      <a:close/>
                      <a:moveTo>
                        <a:pt x="11946" y="16728"/>
                      </a:moveTo>
                      <a:cubicBezTo>
                        <a:pt x="11946" y="16728"/>
                        <a:pt x="7897" y="16323"/>
                        <a:pt x="5872" y="15918"/>
                      </a:cubicBezTo>
                      <a:cubicBezTo>
                        <a:pt x="7491" y="13084"/>
                        <a:pt x="10731" y="10249"/>
                        <a:pt x="13161" y="8629"/>
                      </a:cubicBezTo>
                      <a:cubicBezTo>
                        <a:pt x="15591" y="7009"/>
                        <a:pt x="18020" y="5795"/>
                        <a:pt x="20450" y="4580"/>
                      </a:cubicBezTo>
                      <a:cubicBezTo>
                        <a:pt x="23284" y="7009"/>
                        <a:pt x="26119" y="11464"/>
                        <a:pt x="25309" y="14703"/>
                      </a:cubicBezTo>
                      <a:cubicBezTo>
                        <a:pt x="24499" y="17943"/>
                        <a:pt x="11946" y="16323"/>
                        <a:pt x="11946" y="16323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74" name="شكل حر: شكل 3373">
                  <a:extLst>
                    <a:ext uri="{FF2B5EF4-FFF2-40B4-BE49-F238E27FC236}">
                      <a16:creationId xmlns:a16="http://schemas.microsoft.com/office/drawing/2014/main" id="{172EBAB7-4414-66E0-6273-38BB5A6FB992}"/>
                    </a:ext>
                  </a:extLst>
                </p:cNvPr>
                <p:cNvSpPr/>
                <p:nvPr/>
              </p:nvSpPr>
              <p:spPr>
                <a:xfrm>
                  <a:off x="6613524" y="2739397"/>
                  <a:ext cx="24165" cy="28366"/>
                </a:xfrm>
                <a:custGeom>
                  <a:avLst/>
                  <a:gdLst>
                    <a:gd name="connsiteX0" fmla="*/ 19438 w 24165"/>
                    <a:gd name="connsiteY0" fmla="*/ 1595 h 28366"/>
                    <a:gd name="connsiteX1" fmla="*/ 11339 w 24165"/>
                    <a:gd name="connsiteY1" fmla="*/ 2405 h 28366"/>
                    <a:gd name="connsiteX2" fmla="*/ 11339 w 24165"/>
                    <a:gd name="connsiteY2" fmla="*/ 2405 h 28366"/>
                    <a:gd name="connsiteX3" fmla="*/ 10529 w 24165"/>
                    <a:gd name="connsiteY3" fmla="*/ 2810 h 28366"/>
                    <a:gd name="connsiteX4" fmla="*/ 9719 w 24165"/>
                    <a:gd name="connsiteY4" fmla="*/ 2810 h 28366"/>
                    <a:gd name="connsiteX5" fmla="*/ 7289 w 24165"/>
                    <a:gd name="connsiteY5" fmla="*/ 5645 h 28366"/>
                    <a:gd name="connsiteX6" fmla="*/ 4454 w 24165"/>
                    <a:gd name="connsiteY6" fmla="*/ 10504 h 28366"/>
                    <a:gd name="connsiteX7" fmla="*/ 0 w 24165"/>
                    <a:gd name="connsiteY7" fmla="*/ 21033 h 28366"/>
                    <a:gd name="connsiteX8" fmla="*/ 2430 w 24165"/>
                    <a:gd name="connsiteY8" fmla="*/ 26702 h 28366"/>
                    <a:gd name="connsiteX9" fmla="*/ 22677 w 24165"/>
                    <a:gd name="connsiteY9" fmla="*/ 20628 h 28366"/>
                    <a:gd name="connsiteX10" fmla="*/ 19033 w 24165"/>
                    <a:gd name="connsiteY10" fmla="*/ 1190 h 28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165" h="28366">
                      <a:moveTo>
                        <a:pt x="19438" y="1595"/>
                      </a:moveTo>
                      <a:cubicBezTo>
                        <a:pt x="17008" y="-834"/>
                        <a:pt x="12958" y="-429"/>
                        <a:pt x="11339" y="2405"/>
                      </a:cubicBezTo>
                      <a:cubicBezTo>
                        <a:pt x="11339" y="2405"/>
                        <a:pt x="11339" y="2405"/>
                        <a:pt x="11339" y="2405"/>
                      </a:cubicBezTo>
                      <a:cubicBezTo>
                        <a:pt x="11339" y="2405"/>
                        <a:pt x="10529" y="2405"/>
                        <a:pt x="10529" y="2810"/>
                      </a:cubicBezTo>
                      <a:cubicBezTo>
                        <a:pt x="10529" y="2810"/>
                        <a:pt x="10124" y="2810"/>
                        <a:pt x="9719" y="2810"/>
                      </a:cubicBezTo>
                      <a:cubicBezTo>
                        <a:pt x="8909" y="3620"/>
                        <a:pt x="8099" y="4835"/>
                        <a:pt x="7289" y="5645"/>
                      </a:cubicBezTo>
                      <a:cubicBezTo>
                        <a:pt x="6074" y="7265"/>
                        <a:pt x="5264" y="8884"/>
                        <a:pt x="4454" y="10504"/>
                      </a:cubicBezTo>
                      <a:cubicBezTo>
                        <a:pt x="2835" y="13744"/>
                        <a:pt x="810" y="17388"/>
                        <a:pt x="0" y="21033"/>
                      </a:cubicBezTo>
                      <a:cubicBezTo>
                        <a:pt x="0" y="23058"/>
                        <a:pt x="0" y="25892"/>
                        <a:pt x="2430" y="26702"/>
                      </a:cubicBezTo>
                      <a:cubicBezTo>
                        <a:pt x="10529" y="29942"/>
                        <a:pt x="19033" y="28727"/>
                        <a:pt x="22677" y="20628"/>
                      </a:cubicBezTo>
                      <a:cubicBezTo>
                        <a:pt x="25917" y="13744"/>
                        <a:pt x="23487" y="6455"/>
                        <a:pt x="19033" y="1190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75" name="شكل حر: شكل 3374">
                  <a:extLst>
                    <a:ext uri="{FF2B5EF4-FFF2-40B4-BE49-F238E27FC236}">
                      <a16:creationId xmlns:a16="http://schemas.microsoft.com/office/drawing/2014/main" id="{F205CB62-1048-2FD3-1014-CDE1083CB867}"/>
                    </a:ext>
                  </a:extLst>
                </p:cNvPr>
                <p:cNvSpPr/>
                <p:nvPr/>
              </p:nvSpPr>
              <p:spPr>
                <a:xfrm>
                  <a:off x="6651590" y="2784239"/>
                  <a:ext cx="25726" cy="25360"/>
                </a:xfrm>
                <a:custGeom>
                  <a:avLst/>
                  <a:gdLst>
                    <a:gd name="connsiteX0" fmla="*/ 18628 w 25726"/>
                    <a:gd name="connsiteY0" fmla="*/ 893 h 25360"/>
                    <a:gd name="connsiteX1" fmla="*/ 13768 w 25726"/>
                    <a:gd name="connsiteY1" fmla="*/ 83 h 25360"/>
                    <a:gd name="connsiteX2" fmla="*/ 12553 w 25726"/>
                    <a:gd name="connsiteY2" fmla="*/ 83 h 25360"/>
                    <a:gd name="connsiteX3" fmla="*/ 0 w 25726"/>
                    <a:gd name="connsiteY3" fmla="*/ 19520 h 25360"/>
                    <a:gd name="connsiteX4" fmla="*/ 3240 w 25726"/>
                    <a:gd name="connsiteY4" fmla="*/ 24380 h 25360"/>
                    <a:gd name="connsiteX5" fmla="*/ 23892 w 25726"/>
                    <a:gd name="connsiteY5" fmla="*/ 19115 h 25360"/>
                    <a:gd name="connsiteX6" fmla="*/ 19033 w 25726"/>
                    <a:gd name="connsiteY6" fmla="*/ 488 h 2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26" h="25360">
                      <a:moveTo>
                        <a:pt x="18628" y="893"/>
                      </a:moveTo>
                      <a:cubicBezTo>
                        <a:pt x="18628" y="893"/>
                        <a:pt x="15388" y="-322"/>
                        <a:pt x="13768" y="83"/>
                      </a:cubicBezTo>
                      <a:cubicBezTo>
                        <a:pt x="13363" y="83"/>
                        <a:pt x="12958" y="83"/>
                        <a:pt x="12553" y="83"/>
                      </a:cubicBezTo>
                      <a:cubicBezTo>
                        <a:pt x="5264" y="1702"/>
                        <a:pt x="405" y="13041"/>
                        <a:pt x="0" y="19520"/>
                      </a:cubicBezTo>
                      <a:cubicBezTo>
                        <a:pt x="0" y="21545"/>
                        <a:pt x="1215" y="23975"/>
                        <a:pt x="3240" y="24380"/>
                      </a:cubicBezTo>
                      <a:cubicBezTo>
                        <a:pt x="10124" y="26404"/>
                        <a:pt x="19438" y="25594"/>
                        <a:pt x="23892" y="19115"/>
                      </a:cubicBezTo>
                      <a:cubicBezTo>
                        <a:pt x="28346" y="12231"/>
                        <a:pt x="23892" y="5347"/>
                        <a:pt x="19033" y="488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76" name="شكل حر: شكل 3375">
                  <a:extLst>
                    <a:ext uri="{FF2B5EF4-FFF2-40B4-BE49-F238E27FC236}">
                      <a16:creationId xmlns:a16="http://schemas.microsoft.com/office/drawing/2014/main" id="{E64F4A78-3155-B5C5-5FE5-DB06012B68DB}"/>
                    </a:ext>
                  </a:extLst>
                </p:cNvPr>
                <p:cNvSpPr/>
                <p:nvPr/>
              </p:nvSpPr>
              <p:spPr>
                <a:xfrm>
                  <a:off x="6547992" y="2688356"/>
                  <a:ext cx="18363" cy="18645"/>
                </a:xfrm>
                <a:custGeom>
                  <a:avLst/>
                  <a:gdLst>
                    <a:gd name="connsiteX0" fmla="*/ 18153 w 18363"/>
                    <a:gd name="connsiteY0" fmla="*/ 12546 h 18645"/>
                    <a:gd name="connsiteX1" fmla="*/ 16129 w 18363"/>
                    <a:gd name="connsiteY1" fmla="*/ 6067 h 18645"/>
                    <a:gd name="connsiteX2" fmla="*/ 10864 w 18363"/>
                    <a:gd name="connsiteY2" fmla="*/ 802 h 18645"/>
                    <a:gd name="connsiteX3" fmla="*/ 3575 w 18363"/>
                    <a:gd name="connsiteY3" fmla="*/ 4447 h 18645"/>
                    <a:gd name="connsiteX4" fmla="*/ 3575 w 18363"/>
                    <a:gd name="connsiteY4" fmla="*/ 4447 h 18645"/>
                    <a:gd name="connsiteX5" fmla="*/ 2360 w 18363"/>
                    <a:gd name="connsiteY5" fmla="*/ 6472 h 18645"/>
                    <a:gd name="connsiteX6" fmla="*/ 1145 w 18363"/>
                    <a:gd name="connsiteY6" fmla="*/ 9306 h 18645"/>
                    <a:gd name="connsiteX7" fmla="*/ 335 w 18363"/>
                    <a:gd name="connsiteY7" fmla="*/ 11736 h 18645"/>
                    <a:gd name="connsiteX8" fmla="*/ 1145 w 18363"/>
                    <a:gd name="connsiteY8" fmla="*/ 16595 h 18645"/>
                    <a:gd name="connsiteX9" fmla="*/ 8434 w 18363"/>
                    <a:gd name="connsiteY9" fmla="*/ 18620 h 18645"/>
                    <a:gd name="connsiteX10" fmla="*/ 14914 w 18363"/>
                    <a:gd name="connsiteY10" fmla="*/ 17810 h 18645"/>
                    <a:gd name="connsiteX11" fmla="*/ 18153 w 18363"/>
                    <a:gd name="connsiteY11" fmla="*/ 12546 h 18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363" h="18645">
                      <a:moveTo>
                        <a:pt x="18153" y="12546"/>
                      </a:moveTo>
                      <a:cubicBezTo>
                        <a:pt x="17343" y="10521"/>
                        <a:pt x="16938" y="8091"/>
                        <a:pt x="16129" y="6067"/>
                      </a:cubicBezTo>
                      <a:cubicBezTo>
                        <a:pt x="14914" y="4042"/>
                        <a:pt x="12889" y="2422"/>
                        <a:pt x="10864" y="802"/>
                      </a:cubicBezTo>
                      <a:cubicBezTo>
                        <a:pt x="8030" y="-1222"/>
                        <a:pt x="3980" y="802"/>
                        <a:pt x="3575" y="4447"/>
                      </a:cubicBezTo>
                      <a:cubicBezTo>
                        <a:pt x="3575" y="4447"/>
                        <a:pt x="3575" y="4447"/>
                        <a:pt x="3575" y="4447"/>
                      </a:cubicBezTo>
                      <a:cubicBezTo>
                        <a:pt x="3575" y="4447"/>
                        <a:pt x="2765" y="5257"/>
                        <a:pt x="2360" y="6472"/>
                      </a:cubicBezTo>
                      <a:cubicBezTo>
                        <a:pt x="1955" y="7281"/>
                        <a:pt x="1145" y="8496"/>
                        <a:pt x="1145" y="9306"/>
                      </a:cubicBezTo>
                      <a:cubicBezTo>
                        <a:pt x="1145" y="10116"/>
                        <a:pt x="335" y="10521"/>
                        <a:pt x="335" y="11736"/>
                      </a:cubicBezTo>
                      <a:cubicBezTo>
                        <a:pt x="-474" y="13356"/>
                        <a:pt x="335" y="14975"/>
                        <a:pt x="1145" y="16595"/>
                      </a:cubicBezTo>
                      <a:cubicBezTo>
                        <a:pt x="2360" y="19025"/>
                        <a:pt x="6005" y="18620"/>
                        <a:pt x="8434" y="18620"/>
                      </a:cubicBezTo>
                      <a:cubicBezTo>
                        <a:pt x="10459" y="18620"/>
                        <a:pt x="12889" y="18620"/>
                        <a:pt x="14914" y="17810"/>
                      </a:cubicBezTo>
                      <a:cubicBezTo>
                        <a:pt x="17343" y="17405"/>
                        <a:pt x="18963" y="14571"/>
                        <a:pt x="18153" y="12546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77" name="شكل حر: شكل 3376">
                  <a:extLst>
                    <a:ext uri="{FF2B5EF4-FFF2-40B4-BE49-F238E27FC236}">
                      <a16:creationId xmlns:a16="http://schemas.microsoft.com/office/drawing/2014/main" id="{7281A6CE-AD20-71F7-3BB8-CE2721660E4A}"/>
                    </a:ext>
                  </a:extLst>
                </p:cNvPr>
                <p:cNvSpPr/>
                <p:nvPr/>
              </p:nvSpPr>
              <p:spPr>
                <a:xfrm>
                  <a:off x="6663579" y="2605604"/>
                  <a:ext cx="23706" cy="24730"/>
                </a:xfrm>
                <a:custGeom>
                  <a:avLst/>
                  <a:gdLst>
                    <a:gd name="connsiteX0" fmla="*/ 15952 w 23706"/>
                    <a:gd name="connsiteY0" fmla="*/ 540 h 24730"/>
                    <a:gd name="connsiteX1" fmla="*/ 10283 w 23706"/>
                    <a:gd name="connsiteY1" fmla="*/ 540 h 24730"/>
                    <a:gd name="connsiteX2" fmla="*/ 8663 w 23706"/>
                    <a:gd name="connsiteY2" fmla="*/ 2565 h 24730"/>
                    <a:gd name="connsiteX3" fmla="*/ 159 w 23706"/>
                    <a:gd name="connsiteY3" fmla="*/ 14308 h 24730"/>
                    <a:gd name="connsiteX4" fmla="*/ 969 w 23706"/>
                    <a:gd name="connsiteY4" fmla="*/ 18763 h 24730"/>
                    <a:gd name="connsiteX5" fmla="*/ 20811 w 23706"/>
                    <a:gd name="connsiteY5" fmla="*/ 21192 h 24730"/>
                    <a:gd name="connsiteX6" fmla="*/ 16357 w 23706"/>
                    <a:gd name="connsiteY6" fmla="*/ 135 h 24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706" h="24730">
                      <a:moveTo>
                        <a:pt x="15952" y="540"/>
                      </a:moveTo>
                      <a:cubicBezTo>
                        <a:pt x="15952" y="540"/>
                        <a:pt x="11497" y="-675"/>
                        <a:pt x="10283" y="540"/>
                      </a:cubicBezTo>
                      <a:cubicBezTo>
                        <a:pt x="9473" y="1350"/>
                        <a:pt x="9068" y="1755"/>
                        <a:pt x="8663" y="2565"/>
                      </a:cubicBezTo>
                      <a:cubicBezTo>
                        <a:pt x="4613" y="5399"/>
                        <a:pt x="1779" y="10259"/>
                        <a:pt x="159" y="14308"/>
                      </a:cubicBezTo>
                      <a:cubicBezTo>
                        <a:pt x="-246" y="15523"/>
                        <a:pt x="159" y="17953"/>
                        <a:pt x="969" y="18763"/>
                      </a:cubicBezTo>
                      <a:cubicBezTo>
                        <a:pt x="6233" y="23622"/>
                        <a:pt x="15142" y="28076"/>
                        <a:pt x="20811" y="21192"/>
                      </a:cubicBezTo>
                      <a:cubicBezTo>
                        <a:pt x="26886" y="14308"/>
                        <a:pt x="22431" y="4994"/>
                        <a:pt x="16357" y="135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78" name="شكل حر: شكل 3377">
                  <a:extLst>
                    <a:ext uri="{FF2B5EF4-FFF2-40B4-BE49-F238E27FC236}">
                      <a16:creationId xmlns:a16="http://schemas.microsoft.com/office/drawing/2014/main" id="{FA40C168-7087-02DE-53F8-3644607F8FF5}"/>
                    </a:ext>
                  </a:extLst>
                </p:cNvPr>
                <p:cNvSpPr/>
                <p:nvPr/>
              </p:nvSpPr>
              <p:spPr>
                <a:xfrm>
                  <a:off x="6413471" y="2541313"/>
                  <a:ext cx="24854" cy="22475"/>
                </a:xfrm>
                <a:custGeom>
                  <a:avLst/>
                  <a:gdLst>
                    <a:gd name="connsiteX0" fmla="*/ 23901 w 24854"/>
                    <a:gd name="connsiteY0" fmla="*/ 8138 h 22475"/>
                    <a:gd name="connsiteX1" fmla="*/ 18231 w 24854"/>
                    <a:gd name="connsiteY1" fmla="*/ 4899 h 22475"/>
                    <a:gd name="connsiteX2" fmla="*/ 16612 w 24854"/>
                    <a:gd name="connsiteY2" fmla="*/ 3279 h 22475"/>
                    <a:gd name="connsiteX3" fmla="*/ 8918 w 24854"/>
                    <a:gd name="connsiteY3" fmla="*/ 39 h 22475"/>
                    <a:gd name="connsiteX4" fmla="*/ 414 w 24854"/>
                    <a:gd name="connsiteY4" fmla="*/ 10163 h 22475"/>
                    <a:gd name="connsiteX5" fmla="*/ 11752 w 24854"/>
                    <a:gd name="connsiteY5" fmla="*/ 22312 h 22475"/>
                    <a:gd name="connsiteX6" fmla="*/ 23496 w 24854"/>
                    <a:gd name="connsiteY6" fmla="*/ 8138 h 22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854" h="22475">
                      <a:moveTo>
                        <a:pt x="23901" y="8138"/>
                      </a:moveTo>
                      <a:cubicBezTo>
                        <a:pt x="23901" y="8138"/>
                        <a:pt x="20661" y="5304"/>
                        <a:pt x="18231" y="4899"/>
                      </a:cubicBezTo>
                      <a:cubicBezTo>
                        <a:pt x="17826" y="4494"/>
                        <a:pt x="17016" y="3684"/>
                        <a:pt x="16612" y="3279"/>
                      </a:cubicBezTo>
                      <a:cubicBezTo>
                        <a:pt x="14992" y="2469"/>
                        <a:pt x="11347" y="-366"/>
                        <a:pt x="8918" y="39"/>
                      </a:cubicBezTo>
                      <a:cubicBezTo>
                        <a:pt x="4058" y="1254"/>
                        <a:pt x="1629" y="5304"/>
                        <a:pt x="414" y="10163"/>
                      </a:cubicBezTo>
                      <a:cubicBezTo>
                        <a:pt x="-1611" y="17857"/>
                        <a:pt x="4058" y="23526"/>
                        <a:pt x="11752" y="22312"/>
                      </a:cubicBezTo>
                      <a:cubicBezTo>
                        <a:pt x="17422" y="21502"/>
                        <a:pt x="28760" y="15022"/>
                        <a:pt x="23496" y="8138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79" name="شكل حر: شكل 3378">
                  <a:extLst>
                    <a:ext uri="{FF2B5EF4-FFF2-40B4-BE49-F238E27FC236}">
                      <a16:creationId xmlns:a16="http://schemas.microsoft.com/office/drawing/2014/main" id="{575385EF-FA5D-C127-E41D-476E650B21F6}"/>
                    </a:ext>
                  </a:extLst>
                </p:cNvPr>
                <p:cNvSpPr/>
                <p:nvPr/>
              </p:nvSpPr>
              <p:spPr>
                <a:xfrm>
                  <a:off x="6572321" y="2471104"/>
                  <a:ext cx="29055" cy="24275"/>
                </a:xfrm>
                <a:custGeom>
                  <a:avLst/>
                  <a:gdLst>
                    <a:gd name="connsiteX0" fmla="*/ 27840 w 29055"/>
                    <a:gd name="connsiteY0" fmla="*/ 9506 h 24275"/>
                    <a:gd name="connsiteX1" fmla="*/ 20956 w 29055"/>
                    <a:gd name="connsiteY1" fmla="*/ 1812 h 24275"/>
                    <a:gd name="connsiteX2" fmla="*/ 2328 w 29055"/>
                    <a:gd name="connsiteY2" fmla="*/ 9911 h 24275"/>
                    <a:gd name="connsiteX3" fmla="*/ 3138 w 29055"/>
                    <a:gd name="connsiteY3" fmla="*/ 21654 h 24275"/>
                    <a:gd name="connsiteX4" fmla="*/ 18931 w 29055"/>
                    <a:gd name="connsiteY4" fmla="*/ 24084 h 24275"/>
                    <a:gd name="connsiteX5" fmla="*/ 22981 w 29055"/>
                    <a:gd name="connsiteY5" fmla="*/ 23679 h 24275"/>
                    <a:gd name="connsiteX6" fmla="*/ 25411 w 29055"/>
                    <a:gd name="connsiteY6" fmla="*/ 22464 h 24275"/>
                    <a:gd name="connsiteX7" fmla="*/ 27435 w 29055"/>
                    <a:gd name="connsiteY7" fmla="*/ 20034 h 24275"/>
                    <a:gd name="connsiteX8" fmla="*/ 29055 w 29055"/>
                    <a:gd name="connsiteY8" fmla="*/ 14365 h 24275"/>
                    <a:gd name="connsiteX9" fmla="*/ 27030 w 29055"/>
                    <a:gd name="connsiteY9" fmla="*/ 9506 h 24275"/>
                    <a:gd name="connsiteX10" fmla="*/ 11237 w 29055"/>
                    <a:gd name="connsiteY10" fmla="*/ 14770 h 24275"/>
                    <a:gd name="connsiteX11" fmla="*/ 6378 w 29055"/>
                    <a:gd name="connsiteY11" fmla="*/ 12745 h 24275"/>
                    <a:gd name="connsiteX12" fmla="*/ 7188 w 29055"/>
                    <a:gd name="connsiteY12" fmla="*/ 11126 h 24275"/>
                    <a:gd name="connsiteX13" fmla="*/ 11237 w 29055"/>
                    <a:gd name="connsiteY13" fmla="*/ 5861 h 24275"/>
                    <a:gd name="connsiteX14" fmla="*/ 16097 w 29055"/>
                    <a:gd name="connsiteY14" fmla="*/ 4241 h 24275"/>
                    <a:gd name="connsiteX15" fmla="*/ 23386 w 29055"/>
                    <a:gd name="connsiteY15" fmla="*/ 11530 h 24275"/>
                    <a:gd name="connsiteX16" fmla="*/ 19741 w 29055"/>
                    <a:gd name="connsiteY16" fmla="*/ 15175 h 24275"/>
                    <a:gd name="connsiteX17" fmla="*/ 19741 w 29055"/>
                    <a:gd name="connsiteY17" fmla="*/ 15175 h 24275"/>
                    <a:gd name="connsiteX18" fmla="*/ 11237 w 29055"/>
                    <a:gd name="connsiteY18" fmla="*/ 15175 h 24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9055" h="24275">
                      <a:moveTo>
                        <a:pt x="27840" y="9506"/>
                      </a:moveTo>
                      <a:cubicBezTo>
                        <a:pt x="26220" y="6266"/>
                        <a:pt x="23791" y="3431"/>
                        <a:pt x="20956" y="1812"/>
                      </a:cubicBezTo>
                      <a:cubicBezTo>
                        <a:pt x="13262" y="-3048"/>
                        <a:pt x="5568" y="2622"/>
                        <a:pt x="2328" y="9911"/>
                      </a:cubicBezTo>
                      <a:cubicBezTo>
                        <a:pt x="-506" y="13555"/>
                        <a:pt x="-1316" y="18820"/>
                        <a:pt x="3138" y="21654"/>
                      </a:cubicBezTo>
                      <a:cubicBezTo>
                        <a:pt x="7593" y="24489"/>
                        <a:pt x="13667" y="24489"/>
                        <a:pt x="18931" y="24084"/>
                      </a:cubicBezTo>
                      <a:cubicBezTo>
                        <a:pt x="20551" y="24084"/>
                        <a:pt x="21766" y="24084"/>
                        <a:pt x="22981" y="23679"/>
                      </a:cubicBezTo>
                      <a:cubicBezTo>
                        <a:pt x="24196" y="23679"/>
                        <a:pt x="25006" y="23274"/>
                        <a:pt x="25411" y="22464"/>
                      </a:cubicBezTo>
                      <a:cubicBezTo>
                        <a:pt x="26220" y="21654"/>
                        <a:pt x="27030" y="21249"/>
                        <a:pt x="27435" y="20034"/>
                      </a:cubicBezTo>
                      <a:cubicBezTo>
                        <a:pt x="28650" y="18010"/>
                        <a:pt x="29055" y="16795"/>
                        <a:pt x="29055" y="14365"/>
                      </a:cubicBezTo>
                      <a:cubicBezTo>
                        <a:pt x="29055" y="12340"/>
                        <a:pt x="28245" y="11126"/>
                        <a:pt x="27030" y="9506"/>
                      </a:cubicBezTo>
                      <a:close/>
                      <a:moveTo>
                        <a:pt x="11237" y="14770"/>
                      </a:moveTo>
                      <a:cubicBezTo>
                        <a:pt x="11237" y="14770"/>
                        <a:pt x="5568" y="14365"/>
                        <a:pt x="6378" y="12745"/>
                      </a:cubicBezTo>
                      <a:cubicBezTo>
                        <a:pt x="6378" y="12340"/>
                        <a:pt x="6783" y="11530"/>
                        <a:pt x="7188" y="11126"/>
                      </a:cubicBezTo>
                      <a:cubicBezTo>
                        <a:pt x="8403" y="9101"/>
                        <a:pt x="9618" y="7481"/>
                        <a:pt x="11237" y="5861"/>
                      </a:cubicBezTo>
                      <a:cubicBezTo>
                        <a:pt x="12452" y="5051"/>
                        <a:pt x="14072" y="4241"/>
                        <a:pt x="16097" y="4241"/>
                      </a:cubicBezTo>
                      <a:cubicBezTo>
                        <a:pt x="19741" y="4241"/>
                        <a:pt x="22981" y="7886"/>
                        <a:pt x="23386" y="11530"/>
                      </a:cubicBezTo>
                      <a:cubicBezTo>
                        <a:pt x="22576" y="13150"/>
                        <a:pt x="21766" y="14365"/>
                        <a:pt x="19741" y="15175"/>
                      </a:cubicBezTo>
                      <a:lnTo>
                        <a:pt x="19741" y="15175"/>
                      </a:lnTo>
                      <a:cubicBezTo>
                        <a:pt x="16907" y="15175"/>
                        <a:pt x="14072" y="15175"/>
                        <a:pt x="11237" y="15175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80" name="شكل حر: شكل 3379">
                  <a:extLst>
                    <a:ext uri="{FF2B5EF4-FFF2-40B4-BE49-F238E27FC236}">
                      <a16:creationId xmlns:a16="http://schemas.microsoft.com/office/drawing/2014/main" id="{B32B62F3-85F1-1D95-14DA-A1F356BA880B}"/>
                    </a:ext>
                  </a:extLst>
                </p:cNvPr>
                <p:cNvSpPr/>
                <p:nvPr/>
              </p:nvSpPr>
              <p:spPr>
                <a:xfrm>
                  <a:off x="6601066" y="2512116"/>
                  <a:ext cx="22987" cy="21272"/>
                </a:xfrm>
                <a:custGeom>
                  <a:avLst/>
                  <a:gdLst>
                    <a:gd name="connsiteX0" fmla="*/ 22583 w 22987"/>
                    <a:gd name="connsiteY0" fmla="*/ 9394 h 21272"/>
                    <a:gd name="connsiteX1" fmla="*/ 16913 w 22987"/>
                    <a:gd name="connsiteY1" fmla="*/ 485 h 21272"/>
                    <a:gd name="connsiteX2" fmla="*/ 9624 w 22987"/>
                    <a:gd name="connsiteY2" fmla="*/ 2509 h 21272"/>
                    <a:gd name="connsiteX3" fmla="*/ 6385 w 22987"/>
                    <a:gd name="connsiteY3" fmla="*/ 4534 h 21272"/>
                    <a:gd name="connsiteX4" fmla="*/ 310 w 22987"/>
                    <a:gd name="connsiteY4" fmla="*/ 12228 h 21272"/>
                    <a:gd name="connsiteX5" fmla="*/ 2335 w 22987"/>
                    <a:gd name="connsiteY5" fmla="*/ 17493 h 21272"/>
                    <a:gd name="connsiteX6" fmla="*/ 18128 w 22987"/>
                    <a:gd name="connsiteY6" fmla="*/ 19922 h 21272"/>
                    <a:gd name="connsiteX7" fmla="*/ 22988 w 22987"/>
                    <a:gd name="connsiteY7" fmla="*/ 9799 h 21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987" h="21272">
                      <a:moveTo>
                        <a:pt x="22583" y="9394"/>
                      </a:moveTo>
                      <a:cubicBezTo>
                        <a:pt x="22583" y="5749"/>
                        <a:pt x="20558" y="1700"/>
                        <a:pt x="16913" y="485"/>
                      </a:cubicBezTo>
                      <a:cubicBezTo>
                        <a:pt x="14079" y="-730"/>
                        <a:pt x="11649" y="485"/>
                        <a:pt x="9624" y="2509"/>
                      </a:cubicBezTo>
                      <a:cubicBezTo>
                        <a:pt x="8409" y="2914"/>
                        <a:pt x="7599" y="3724"/>
                        <a:pt x="6385" y="4534"/>
                      </a:cubicBezTo>
                      <a:cubicBezTo>
                        <a:pt x="3955" y="6559"/>
                        <a:pt x="1120" y="8584"/>
                        <a:pt x="310" y="12228"/>
                      </a:cubicBezTo>
                      <a:cubicBezTo>
                        <a:pt x="-500" y="14253"/>
                        <a:pt x="310" y="16278"/>
                        <a:pt x="2335" y="17493"/>
                      </a:cubicBezTo>
                      <a:cubicBezTo>
                        <a:pt x="7195" y="20732"/>
                        <a:pt x="12459" y="22757"/>
                        <a:pt x="18128" y="19922"/>
                      </a:cubicBezTo>
                      <a:cubicBezTo>
                        <a:pt x="21773" y="17897"/>
                        <a:pt x="22988" y="13443"/>
                        <a:pt x="22988" y="9799"/>
                      </a:cubicBezTo>
                      <a:close/>
                    </a:path>
                  </a:pathLst>
                </a:custGeom>
                <a:solidFill>
                  <a:srgbClr val="80866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sp>
            <p:nvSpPr>
              <p:cNvPr id="3256" name="شكل حر: شكل 3255">
                <a:extLst>
                  <a:ext uri="{FF2B5EF4-FFF2-40B4-BE49-F238E27FC236}">
                    <a16:creationId xmlns:a16="http://schemas.microsoft.com/office/drawing/2014/main" id="{E837A6FA-309E-B73B-7D3B-3E950F3F4A6B}"/>
                  </a:ext>
                </a:extLst>
              </p:cNvPr>
              <p:cNvSpPr/>
              <p:nvPr/>
            </p:nvSpPr>
            <p:spPr>
              <a:xfrm>
                <a:off x="6398885" y="2814288"/>
                <a:ext cx="25123" cy="22190"/>
              </a:xfrm>
              <a:custGeom>
                <a:avLst/>
                <a:gdLst>
                  <a:gd name="connsiteX0" fmla="*/ 21074 w 25123"/>
                  <a:gd name="connsiteY0" fmla="*/ 405 h 22190"/>
                  <a:gd name="connsiteX1" fmla="*/ 8520 w 25123"/>
                  <a:gd name="connsiteY1" fmla="*/ 2430 h 22190"/>
                  <a:gd name="connsiteX2" fmla="*/ 6901 w 25123"/>
                  <a:gd name="connsiteY2" fmla="*/ 2835 h 22190"/>
                  <a:gd name="connsiteX3" fmla="*/ 4471 w 25123"/>
                  <a:gd name="connsiteY3" fmla="*/ 4454 h 22190"/>
                  <a:gd name="connsiteX4" fmla="*/ 3256 w 25123"/>
                  <a:gd name="connsiteY4" fmla="*/ 5264 h 22190"/>
                  <a:gd name="connsiteX5" fmla="*/ 3256 w 25123"/>
                  <a:gd name="connsiteY5" fmla="*/ 5264 h 22190"/>
                  <a:gd name="connsiteX6" fmla="*/ 2041 w 25123"/>
                  <a:gd name="connsiteY6" fmla="*/ 6074 h 22190"/>
                  <a:gd name="connsiteX7" fmla="*/ 421 w 25123"/>
                  <a:gd name="connsiteY7" fmla="*/ 10529 h 22190"/>
                  <a:gd name="connsiteX8" fmla="*/ 421 w 25123"/>
                  <a:gd name="connsiteY8" fmla="*/ 11339 h 22190"/>
                  <a:gd name="connsiteX9" fmla="*/ 6901 w 25123"/>
                  <a:gd name="connsiteY9" fmla="*/ 21867 h 22190"/>
                  <a:gd name="connsiteX10" fmla="*/ 18644 w 25123"/>
                  <a:gd name="connsiteY10" fmla="*/ 18223 h 22190"/>
                  <a:gd name="connsiteX11" fmla="*/ 25123 w 25123"/>
                  <a:gd name="connsiteY11" fmla="*/ 5264 h 22190"/>
                  <a:gd name="connsiteX12" fmla="*/ 21479 w 25123"/>
                  <a:gd name="connsiteY12" fmla="*/ 0 h 22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123" h="22190">
                    <a:moveTo>
                      <a:pt x="21074" y="405"/>
                    </a:moveTo>
                    <a:cubicBezTo>
                      <a:pt x="16619" y="-405"/>
                      <a:pt x="12165" y="405"/>
                      <a:pt x="8520" y="2430"/>
                    </a:cubicBezTo>
                    <a:cubicBezTo>
                      <a:pt x="7710" y="2430"/>
                      <a:pt x="7710" y="2430"/>
                      <a:pt x="6901" y="2835"/>
                    </a:cubicBezTo>
                    <a:cubicBezTo>
                      <a:pt x="6091" y="3240"/>
                      <a:pt x="5281" y="4050"/>
                      <a:pt x="4471" y="4454"/>
                    </a:cubicBezTo>
                    <a:cubicBezTo>
                      <a:pt x="4471" y="4454"/>
                      <a:pt x="3661" y="4859"/>
                      <a:pt x="3256" y="5264"/>
                    </a:cubicBezTo>
                    <a:lnTo>
                      <a:pt x="3256" y="5264"/>
                    </a:lnTo>
                    <a:cubicBezTo>
                      <a:pt x="3256" y="5264"/>
                      <a:pt x="2446" y="5669"/>
                      <a:pt x="2041" y="6074"/>
                    </a:cubicBezTo>
                    <a:cubicBezTo>
                      <a:pt x="421" y="7289"/>
                      <a:pt x="16" y="8909"/>
                      <a:pt x="421" y="10529"/>
                    </a:cubicBezTo>
                    <a:cubicBezTo>
                      <a:pt x="421" y="10529"/>
                      <a:pt x="421" y="10934"/>
                      <a:pt x="421" y="11339"/>
                    </a:cubicBezTo>
                    <a:cubicBezTo>
                      <a:pt x="-1198" y="16603"/>
                      <a:pt x="2041" y="20652"/>
                      <a:pt x="6901" y="21867"/>
                    </a:cubicBezTo>
                    <a:cubicBezTo>
                      <a:pt x="10950" y="23082"/>
                      <a:pt x="15404" y="20652"/>
                      <a:pt x="18644" y="18223"/>
                    </a:cubicBezTo>
                    <a:cubicBezTo>
                      <a:pt x="22694" y="14983"/>
                      <a:pt x="25123" y="10124"/>
                      <a:pt x="25123" y="5264"/>
                    </a:cubicBezTo>
                    <a:cubicBezTo>
                      <a:pt x="25123" y="3240"/>
                      <a:pt x="23503" y="405"/>
                      <a:pt x="21479" y="0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57" name="شكل حر: شكل 3256">
                <a:extLst>
                  <a:ext uri="{FF2B5EF4-FFF2-40B4-BE49-F238E27FC236}">
                    <a16:creationId xmlns:a16="http://schemas.microsoft.com/office/drawing/2014/main" id="{17002E06-514C-90FC-A71C-B9107EBF3487}"/>
                  </a:ext>
                </a:extLst>
              </p:cNvPr>
              <p:cNvSpPr/>
              <p:nvPr/>
            </p:nvSpPr>
            <p:spPr>
              <a:xfrm>
                <a:off x="6423243" y="2822428"/>
                <a:ext cx="11293" cy="15541"/>
              </a:xfrm>
              <a:custGeom>
                <a:avLst/>
                <a:gdLst>
                  <a:gd name="connsiteX0" fmla="*/ 11294 w 11293"/>
                  <a:gd name="connsiteY0" fmla="*/ 4413 h 15541"/>
                  <a:gd name="connsiteX1" fmla="*/ 9269 w 11293"/>
                  <a:gd name="connsiteY1" fmla="*/ 1578 h 15541"/>
                  <a:gd name="connsiteX2" fmla="*/ 6839 w 11293"/>
                  <a:gd name="connsiteY2" fmla="*/ 363 h 15541"/>
                  <a:gd name="connsiteX3" fmla="*/ 360 w 11293"/>
                  <a:gd name="connsiteY3" fmla="*/ 3603 h 15541"/>
                  <a:gd name="connsiteX4" fmla="*/ 360 w 11293"/>
                  <a:gd name="connsiteY4" fmla="*/ 5627 h 15541"/>
                  <a:gd name="connsiteX5" fmla="*/ 360 w 11293"/>
                  <a:gd name="connsiteY5" fmla="*/ 6437 h 15541"/>
                  <a:gd name="connsiteX6" fmla="*/ 360 w 11293"/>
                  <a:gd name="connsiteY6" fmla="*/ 12512 h 15541"/>
                  <a:gd name="connsiteX7" fmla="*/ 7649 w 11293"/>
                  <a:gd name="connsiteY7" fmla="*/ 14536 h 15541"/>
                  <a:gd name="connsiteX8" fmla="*/ 10889 w 11293"/>
                  <a:gd name="connsiteY8" fmla="*/ 8867 h 15541"/>
                  <a:gd name="connsiteX9" fmla="*/ 10889 w 11293"/>
                  <a:gd name="connsiteY9" fmla="*/ 4413 h 1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93" h="15541">
                    <a:moveTo>
                      <a:pt x="11294" y="4413"/>
                    </a:moveTo>
                    <a:cubicBezTo>
                      <a:pt x="11294" y="4413"/>
                      <a:pt x="10079" y="2388"/>
                      <a:pt x="9269" y="1578"/>
                    </a:cubicBezTo>
                    <a:cubicBezTo>
                      <a:pt x="8459" y="768"/>
                      <a:pt x="7649" y="768"/>
                      <a:pt x="6839" y="363"/>
                    </a:cubicBezTo>
                    <a:cubicBezTo>
                      <a:pt x="4409" y="-852"/>
                      <a:pt x="1170" y="1173"/>
                      <a:pt x="360" y="3603"/>
                    </a:cubicBezTo>
                    <a:cubicBezTo>
                      <a:pt x="360" y="4413"/>
                      <a:pt x="360" y="5222"/>
                      <a:pt x="360" y="5627"/>
                    </a:cubicBezTo>
                    <a:cubicBezTo>
                      <a:pt x="360" y="5627"/>
                      <a:pt x="360" y="6437"/>
                      <a:pt x="360" y="6437"/>
                    </a:cubicBezTo>
                    <a:cubicBezTo>
                      <a:pt x="-450" y="8462"/>
                      <a:pt x="360" y="10487"/>
                      <a:pt x="360" y="12512"/>
                    </a:cubicBezTo>
                    <a:cubicBezTo>
                      <a:pt x="1170" y="15346"/>
                      <a:pt x="5624" y="16561"/>
                      <a:pt x="7649" y="14536"/>
                    </a:cubicBezTo>
                    <a:cubicBezTo>
                      <a:pt x="9269" y="12917"/>
                      <a:pt x="10484" y="11297"/>
                      <a:pt x="10889" y="8867"/>
                    </a:cubicBezTo>
                    <a:cubicBezTo>
                      <a:pt x="10889" y="7652"/>
                      <a:pt x="11698" y="6032"/>
                      <a:pt x="10889" y="4413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58" name="شكل حر: شكل 3257">
                <a:extLst>
                  <a:ext uri="{FF2B5EF4-FFF2-40B4-BE49-F238E27FC236}">
                    <a16:creationId xmlns:a16="http://schemas.microsoft.com/office/drawing/2014/main" id="{CD9AEC46-AB8B-EC2C-A142-70E679217961}"/>
                  </a:ext>
                </a:extLst>
              </p:cNvPr>
              <p:cNvSpPr/>
              <p:nvPr/>
            </p:nvSpPr>
            <p:spPr>
              <a:xfrm>
                <a:off x="6425082" y="2809833"/>
                <a:ext cx="10829" cy="9313"/>
              </a:xfrm>
              <a:custGeom>
                <a:avLst/>
                <a:gdLst>
                  <a:gd name="connsiteX0" fmla="*/ 9455 w 10829"/>
                  <a:gd name="connsiteY0" fmla="*/ 810 h 9313"/>
                  <a:gd name="connsiteX1" fmla="*/ 7835 w 10829"/>
                  <a:gd name="connsiteY1" fmla="*/ 0 h 9313"/>
                  <a:gd name="connsiteX2" fmla="*/ 4596 w 10829"/>
                  <a:gd name="connsiteY2" fmla="*/ 0 h 9313"/>
                  <a:gd name="connsiteX3" fmla="*/ 2166 w 10829"/>
                  <a:gd name="connsiteY3" fmla="*/ 1215 h 9313"/>
                  <a:gd name="connsiteX4" fmla="*/ 141 w 10829"/>
                  <a:gd name="connsiteY4" fmla="*/ 6074 h 9313"/>
                  <a:gd name="connsiteX5" fmla="*/ 3381 w 10829"/>
                  <a:gd name="connsiteY5" fmla="*/ 9314 h 9313"/>
                  <a:gd name="connsiteX6" fmla="*/ 3381 w 10829"/>
                  <a:gd name="connsiteY6" fmla="*/ 9314 h 9313"/>
                  <a:gd name="connsiteX7" fmla="*/ 4191 w 10829"/>
                  <a:gd name="connsiteY7" fmla="*/ 9314 h 9313"/>
                  <a:gd name="connsiteX8" fmla="*/ 4191 w 10829"/>
                  <a:gd name="connsiteY8" fmla="*/ 9314 h 9313"/>
                  <a:gd name="connsiteX9" fmla="*/ 4596 w 10829"/>
                  <a:gd name="connsiteY9" fmla="*/ 9314 h 9313"/>
                  <a:gd name="connsiteX10" fmla="*/ 7430 w 10829"/>
                  <a:gd name="connsiteY10" fmla="*/ 8504 h 9313"/>
                  <a:gd name="connsiteX11" fmla="*/ 10265 w 10829"/>
                  <a:gd name="connsiteY11" fmla="*/ 5264 h 9313"/>
                  <a:gd name="connsiteX12" fmla="*/ 9860 w 10829"/>
                  <a:gd name="connsiteY12" fmla="*/ 405 h 9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29" h="9313">
                    <a:moveTo>
                      <a:pt x="9455" y="810"/>
                    </a:moveTo>
                    <a:cubicBezTo>
                      <a:pt x="9455" y="810"/>
                      <a:pt x="8240" y="0"/>
                      <a:pt x="7835" y="0"/>
                    </a:cubicBezTo>
                    <a:cubicBezTo>
                      <a:pt x="6620" y="0"/>
                      <a:pt x="5810" y="0"/>
                      <a:pt x="4596" y="0"/>
                    </a:cubicBezTo>
                    <a:cubicBezTo>
                      <a:pt x="3786" y="0"/>
                      <a:pt x="2976" y="810"/>
                      <a:pt x="2166" y="1215"/>
                    </a:cubicBezTo>
                    <a:cubicBezTo>
                      <a:pt x="141" y="2025"/>
                      <a:pt x="-264" y="4454"/>
                      <a:pt x="141" y="6074"/>
                    </a:cubicBezTo>
                    <a:cubicBezTo>
                      <a:pt x="141" y="7694"/>
                      <a:pt x="1761" y="8909"/>
                      <a:pt x="3381" y="9314"/>
                    </a:cubicBezTo>
                    <a:cubicBezTo>
                      <a:pt x="3381" y="9314"/>
                      <a:pt x="3381" y="9314"/>
                      <a:pt x="3381" y="9314"/>
                    </a:cubicBezTo>
                    <a:cubicBezTo>
                      <a:pt x="3381" y="9314"/>
                      <a:pt x="3381" y="9314"/>
                      <a:pt x="4191" y="9314"/>
                    </a:cubicBezTo>
                    <a:cubicBezTo>
                      <a:pt x="4191" y="9314"/>
                      <a:pt x="4191" y="9314"/>
                      <a:pt x="4191" y="9314"/>
                    </a:cubicBezTo>
                    <a:cubicBezTo>
                      <a:pt x="4191" y="9314"/>
                      <a:pt x="4191" y="9314"/>
                      <a:pt x="4596" y="9314"/>
                    </a:cubicBezTo>
                    <a:cubicBezTo>
                      <a:pt x="5405" y="9314"/>
                      <a:pt x="6620" y="9314"/>
                      <a:pt x="7430" y="8504"/>
                    </a:cubicBezTo>
                    <a:cubicBezTo>
                      <a:pt x="8645" y="7694"/>
                      <a:pt x="9455" y="6479"/>
                      <a:pt x="10265" y="5264"/>
                    </a:cubicBezTo>
                    <a:cubicBezTo>
                      <a:pt x="11075" y="3645"/>
                      <a:pt x="11075" y="2025"/>
                      <a:pt x="9860" y="405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59" name="شكل حر: شكل 3258">
                <a:extLst>
                  <a:ext uri="{FF2B5EF4-FFF2-40B4-BE49-F238E27FC236}">
                    <a16:creationId xmlns:a16="http://schemas.microsoft.com/office/drawing/2014/main" id="{10BA3015-604E-C16F-3E57-57E3DFE3451C}"/>
                  </a:ext>
                </a:extLst>
              </p:cNvPr>
              <p:cNvSpPr/>
              <p:nvPr/>
            </p:nvSpPr>
            <p:spPr>
              <a:xfrm>
                <a:off x="6498114" y="2736537"/>
                <a:ext cx="22994" cy="28436"/>
              </a:xfrm>
              <a:custGeom>
                <a:avLst/>
                <a:gdLst>
                  <a:gd name="connsiteX0" fmla="*/ 22272 w 22994"/>
                  <a:gd name="connsiteY0" fmla="*/ 3645 h 28436"/>
                  <a:gd name="connsiteX1" fmla="*/ 17008 w 22994"/>
                  <a:gd name="connsiteY1" fmla="*/ 0 h 28436"/>
                  <a:gd name="connsiteX2" fmla="*/ 4859 w 22994"/>
                  <a:gd name="connsiteY2" fmla="*/ 8099 h 28436"/>
                  <a:gd name="connsiteX3" fmla="*/ 0 w 22994"/>
                  <a:gd name="connsiteY3" fmla="*/ 19438 h 28436"/>
                  <a:gd name="connsiteX4" fmla="*/ 12553 w 22994"/>
                  <a:gd name="connsiteY4" fmla="*/ 27941 h 28436"/>
                  <a:gd name="connsiteX5" fmla="*/ 21057 w 22994"/>
                  <a:gd name="connsiteY5" fmla="*/ 16603 h 28436"/>
                  <a:gd name="connsiteX6" fmla="*/ 22677 w 22994"/>
                  <a:gd name="connsiteY6" fmla="*/ 3645 h 28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994" h="28436">
                    <a:moveTo>
                      <a:pt x="22272" y="3645"/>
                    </a:moveTo>
                    <a:cubicBezTo>
                      <a:pt x="22272" y="1215"/>
                      <a:pt x="19438" y="0"/>
                      <a:pt x="17008" y="0"/>
                    </a:cubicBezTo>
                    <a:cubicBezTo>
                      <a:pt x="11339" y="0"/>
                      <a:pt x="6884" y="3240"/>
                      <a:pt x="4859" y="8099"/>
                    </a:cubicBezTo>
                    <a:cubicBezTo>
                      <a:pt x="1620" y="10934"/>
                      <a:pt x="0" y="15388"/>
                      <a:pt x="0" y="19438"/>
                    </a:cubicBezTo>
                    <a:cubicBezTo>
                      <a:pt x="0" y="25512"/>
                      <a:pt x="6479" y="29966"/>
                      <a:pt x="12553" y="27941"/>
                    </a:cubicBezTo>
                    <a:cubicBezTo>
                      <a:pt x="17008" y="26322"/>
                      <a:pt x="19438" y="20652"/>
                      <a:pt x="21057" y="16603"/>
                    </a:cubicBezTo>
                    <a:cubicBezTo>
                      <a:pt x="22677" y="12553"/>
                      <a:pt x="23487" y="7694"/>
                      <a:pt x="22677" y="3645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60" name="شكل حر: شكل 3259">
                <a:extLst>
                  <a:ext uri="{FF2B5EF4-FFF2-40B4-BE49-F238E27FC236}">
                    <a16:creationId xmlns:a16="http://schemas.microsoft.com/office/drawing/2014/main" id="{0ACD2F9B-8D35-EE2B-7B9F-351B2CC54CB4}"/>
                  </a:ext>
                </a:extLst>
              </p:cNvPr>
              <p:cNvSpPr/>
              <p:nvPr/>
            </p:nvSpPr>
            <p:spPr>
              <a:xfrm>
                <a:off x="6518997" y="2747244"/>
                <a:ext cx="11768" cy="12832"/>
              </a:xfrm>
              <a:custGeom>
                <a:avLst/>
                <a:gdLst>
                  <a:gd name="connsiteX0" fmla="*/ 9488 w 11768"/>
                  <a:gd name="connsiteY0" fmla="*/ 1037 h 12832"/>
                  <a:gd name="connsiteX1" fmla="*/ 4224 w 11768"/>
                  <a:gd name="connsiteY1" fmla="*/ 227 h 12832"/>
                  <a:gd name="connsiteX2" fmla="*/ 1794 w 11768"/>
                  <a:gd name="connsiteY2" fmla="*/ 3871 h 12832"/>
                  <a:gd name="connsiteX3" fmla="*/ 1389 w 11768"/>
                  <a:gd name="connsiteY3" fmla="*/ 4276 h 12832"/>
                  <a:gd name="connsiteX4" fmla="*/ 3414 w 11768"/>
                  <a:gd name="connsiteY4" fmla="*/ 11970 h 12832"/>
                  <a:gd name="connsiteX5" fmla="*/ 3414 w 11768"/>
                  <a:gd name="connsiteY5" fmla="*/ 11970 h 12832"/>
                  <a:gd name="connsiteX6" fmla="*/ 3414 w 11768"/>
                  <a:gd name="connsiteY6" fmla="*/ 11970 h 12832"/>
                  <a:gd name="connsiteX7" fmla="*/ 5438 w 11768"/>
                  <a:gd name="connsiteY7" fmla="*/ 12780 h 12832"/>
                  <a:gd name="connsiteX8" fmla="*/ 11108 w 11768"/>
                  <a:gd name="connsiteY8" fmla="*/ 9136 h 12832"/>
                  <a:gd name="connsiteX9" fmla="*/ 9083 w 11768"/>
                  <a:gd name="connsiteY9" fmla="*/ 632 h 12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68" h="12832">
                    <a:moveTo>
                      <a:pt x="9488" y="1037"/>
                    </a:moveTo>
                    <a:cubicBezTo>
                      <a:pt x="9488" y="1037"/>
                      <a:pt x="6248" y="-583"/>
                      <a:pt x="4224" y="227"/>
                    </a:cubicBezTo>
                    <a:cubicBezTo>
                      <a:pt x="2604" y="1037"/>
                      <a:pt x="1794" y="2251"/>
                      <a:pt x="1794" y="3871"/>
                    </a:cubicBezTo>
                    <a:cubicBezTo>
                      <a:pt x="1794" y="3871"/>
                      <a:pt x="1794" y="3871"/>
                      <a:pt x="1389" y="4276"/>
                    </a:cubicBezTo>
                    <a:cubicBezTo>
                      <a:pt x="-1041" y="6706"/>
                      <a:pt x="-231" y="10755"/>
                      <a:pt x="3414" y="11970"/>
                    </a:cubicBezTo>
                    <a:cubicBezTo>
                      <a:pt x="3414" y="11970"/>
                      <a:pt x="3414" y="11970"/>
                      <a:pt x="3414" y="11970"/>
                    </a:cubicBezTo>
                    <a:cubicBezTo>
                      <a:pt x="3414" y="11970"/>
                      <a:pt x="3414" y="11970"/>
                      <a:pt x="3414" y="11970"/>
                    </a:cubicBezTo>
                    <a:cubicBezTo>
                      <a:pt x="4224" y="11970"/>
                      <a:pt x="4629" y="12780"/>
                      <a:pt x="5438" y="12780"/>
                    </a:cubicBezTo>
                    <a:cubicBezTo>
                      <a:pt x="7868" y="13185"/>
                      <a:pt x="9893" y="11160"/>
                      <a:pt x="11108" y="9136"/>
                    </a:cubicBezTo>
                    <a:cubicBezTo>
                      <a:pt x="12727" y="6301"/>
                      <a:pt x="11108" y="2656"/>
                      <a:pt x="9083" y="632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61" name="شكل حر: شكل 3260">
                <a:extLst>
                  <a:ext uri="{FF2B5EF4-FFF2-40B4-BE49-F238E27FC236}">
                    <a16:creationId xmlns:a16="http://schemas.microsoft.com/office/drawing/2014/main" id="{F9735014-1ABA-B892-F550-81CB5A3C0605}"/>
                  </a:ext>
                </a:extLst>
              </p:cNvPr>
              <p:cNvSpPr/>
              <p:nvPr/>
            </p:nvSpPr>
            <p:spPr>
              <a:xfrm>
                <a:off x="6511882" y="2728034"/>
                <a:ext cx="14806" cy="10528"/>
              </a:xfrm>
              <a:custGeom>
                <a:avLst/>
                <a:gdLst>
                  <a:gd name="connsiteX0" fmla="*/ 9719 w 14806"/>
                  <a:gd name="connsiteY0" fmla="*/ 405 h 10528"/>
                  <a:gd name="connsiteX1" fmla="*/ 4859 w 14806"/>
                  <a:gd name="connsiteY1" fmla="*/ 1215 h 10528"/>
                  <a:gd name="connsiteX2" fmla="*/ 4859 w 14806"/>
                  <a:gd name="connsiteY2" fmla="*/ 1215 h 10528"/>
                  <a:gd name="connsiteX3" fmla="*/ 4859 w 14806"/>
                  <a:gd name="connsiteY3" fmla="*/ 1215 h 10528"/>
                  <a:gd name="connsiteX4" fmla="*/ 4859 w 14806"/>
                  <a:gd name="connsiteY4" fmla="*/ 1215 h 10528"/>
                  <a:gd name="connsiteX5" fmla="*/ 4859 w 14806"/>
                  <a:gd name="connsiteY5" fmla="*/ 1215 h 10528"/>
                  <a:gd name="connsiteX6" fmla="*/ 0 w 14806"/>
                  <a:gd name="connsiteY6" fmla="*/ 5669 h 10528"/>
                  <a:gd name="connsiteX7" fmla="*/ 0 w 14806"/>
                  <a:gd name="connsiteY7" fmla="*/ 5669 h 10528"/>
                  <a:gd name="connsiteX8" fmla="*/ 4859 w 14806"/>
                  <a:gd name="connsiteY8" fmla="*/ 10529 h 10528"/>
                  <a:gd name="connsiteX9" fmla="*/ 13363 w 14806"/>
                  <a:gd name="connsiteY9" fmla="*/ 7289 h 10528"/>
                  <a:gd name="connsiteX10" fmla="*/ 10934 w 14806"/>
                  <a:gd name="connsiteY10" fmla="*/ 0 h 1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806" h="10528">
                    <a:moveTo>
                      <a:pt x="9719" y="405"/>
                    </a:moveTo>
                    <a:cubicBezTo>
                      <a:pt x="9719" y="405"/>
                      <a:pt x="6479" y="405"/>
                      <a:pt x="4859" y="1215"/>
                    </a:cubicBezTo>
                    <a:lnTo>
                      <a:pt x="4859" y="1215"/>
                    </a:lnTo>
                    <a:cubicBezTo>
                      <a:pt x="4859" y="1215"/>
                      <a:pt x="4859" y="1215"/>
                      <a:pt x="4859" y="1215"/>
                    </a:cubicBezTo>
                    <a:lnTo>
                      <a:pt x="4859" y="1215"/>
                    </a:lnTo>
                    <a:cubicBezTo>
                      <a:pt x="4859" y="1215"/>
                      <a:pt x="4859" y="1215"/>
                      <a:pt x="4859" y="1215"/>
                    </a:cubicBezTo>
                    <a:cubicBezTo>
                      <a:pt x="2025" y="1215"/>
                      <a:pt x="0" y="3240"/>
                      <a:pt x="0" y="5669"/>
                    </a:cubicBezTo>
                    <a:lnTo>
                      <a:pt x="0" y="5669"/>
                    </a:lnTo>
                    <a:cubicBezTo>
                      <a:pt x="0" y="8504"/>
                      <a:pt x="2430" y="10529"/>
                      <a:pt x="4859" y="10529"/>
                    </a:cubicBezTo>
                    <a:cubicBezTo>
                      <a:pt x="8099" y="10529"/>
                      <a:pt x="10529" y="9314"/>
                      <a:pt x="13363" y="7289"/>
                    </a:cubicBezTo>
                    <a:cubicBezTo>
                      <a:pt x="16198" y="5264"/>
                      <a:pt x="14578" y="405"/>
                      <a:pt x="10934" y="0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62" name="شكل حر: شكل 3261">
                <a:extLst>
                  <a:ext uri="{FF2B5EF4-FFF2-40B4-BE49-F238E27FC236}">
                    <a16:creationId xmlns:a16="http://schemas.microsoft.com/office/drawing/2014/main" id="{2B4280BC-6284-9099-7CF4-40E54EB9F96B}"/>
                  </a:ext>
                </a:extLst>
              </p:cNvPr>
              <p:cNvSpPr/>
              <p:nvPr/>
            </p:nvSpPr>
            <p:spPr>
              <a:xfrm>
                <a:off x="6558983" y="2835642"/>
                <a:ext cx="29757" cy="30982"/>
              </a:xfrm>
              <a:custGeom>
                <a:avLst/>
                <a:gdLst>
                  <a:gd name="connsiteX0" fmla="*/ 26195 w 29757"/>
                  <a:gd name="connsiteY0" fmla="*/ 1323 h 30982"/>
                  <a:gd name="connsiteX1" fmla="*/ 25385 w 29757"/>
                  <a:gd name="connsiteY1" fmla="*/ 1323 h 30982"/>
                  <a:gd name="connsiteX2" fmla="*/ 22551 w 29757"/>
                  <a:gd name="connsiteY2" fmla="*/ 108 h 30982"/>
                  <a:gd name="connsiteX3" fmla="*/ 1493 w 29757"/>
                  <a:gd name="connsiteY3" fmla="*/ 10636 h 30982"/>
                  <a:gd name="connsiteX4" fmla="*/ 4328 w 29757"/>
                  <a:gd name="connsiteY4" fmla="*/ 16711 h 30982"/>
                  <a:gd name="connsiteX5" fmla="*/ 6353 w 29757"/>
                  <a:gd name="connsiteY5" fmla="*/ 17521 h 30982"/>
                  <a:gd name="connsiteX6" fmla="*/ 5543 w 29757"/>
                  <a:gd name="connsiteY6" fmla="*/ 18330 h 30982"/>
                  <a:gd name="connsiteX7" fmla="*/ 4733 w 29757"/>
                  <a:gd name="connsiteY7" fmla="*/ 19140 h 30982"/>
                  <a:gd name="connsiteX8" fmla="*/ 3113 w 29757"/>
                  <a:gd name="connsiteY8" fmla="*/ 19545 h 30982"/>
                  <a:gd name="connsiteX9" fmla="*/ 683 w 29757"/>
                  <a:gd name="connsiteY9" fmla="*/ 23190 h 30982"/>
                  <a:gd name="connsiteX10" fmla="*/ 1898 w 29757"/>
                  <a:gd name="connsiteY10" fmla="*/ 29669 h 30982"/>
                  <a:gd name="connsiteX11" fmla="*/ 2708 w 29757"/>
                  <a:gd name="connsiteY11" fmla="*/ 30479 h 30982"/>
                  <a:gd name="connsiteX12" fmla="*/ 8377 w 29757"/>
                  <a:gd name="connsiteY12" fmla="*/ 29264 h 30982"/>
                  <a:gd name="connsiteX13" fmla="*/ 12427 w 29757"/>
                  <a:gd name="connsiteY13" fmla="*/ 20760 h 30982"/>
                  <a:gd name="connsiteX14" fmla="*/ 12022 w 29757"/>
                  <a:gd name="connsiteY14" fmla="*/ 18735 h 30982"/>
                  <a:gd name="connsiteX15" fmla="*/ 29435 w 29757"/>
                  <a:gd name="connsiteY15" fmla="*/ 8207 h 30982"/>
                  <a:gd name="connsiteX16" fmla="*/ 25790 w 29757"/>
                  <a:gd name="connsiteY16" fmla="*/ 1727 h 3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757" h="30982">
                    <a:moveTo>
                      <a:pt x="26195" y="1323"/>
                    </a:moveTo>
                    <a:cubicBezTo>
                      <a:pt x="26195" y="1323"/>
                      <a:pt x="25385" y="1323"/>
                      <a:pt x="25385" y="1323"/>
                    </a:cubicBezTo>
                    <a:cubicBezTo>
                      <a:pt x="24575" y="513"/>
                      <a:pt x="23765" y="-297"/>
                      <a:pt x="22551" y="108"/>
                    </a:cubicBezTo>
                    <a:cubicBezTo>
                      <a:pt x="13642" y="108"/>
                      <a:pt x="5138" y="1323"/>
                      <a:pt x="1493" y="10636"/>
                    </a:cubicBezTo>
                    <a:cubicBezTo>
                      <a:pt x="683" y="12661"/>
                      <a:pt x="2303" y="15496"/>
                      <a:pt x="4328" y="16711"/>
                    </a:cubicBezTo>
                    <a:cubicBezTo>
                      <a:pt x="5138" y="16711"/>
                      <a:pt x="5543" y="17521"/>
                      <a:pt x="6353" y="17521"/>
                    </a:cubicBezTo>
                    <a:cubicBezTo>
                      <a:pt x="5948" y="17521"/>
                      <a:pt x="5948" y="17925"/>
                      <a:pt x="5543" y="18330"/>
                    </a:cubicBezTo>
                    <a:cubicBezTo>
                      <a:pt x="5543" y="18330"/>
                      <a:pt x="5138" y="18735"/>
                      <a:pt x="4733" y="19140"/>
                    </a:cubicBezTo>
                    <a:cubicBezTo>
                      <a:pt x="3923" y="19140"/>
                      <a:pt x="3518" y="19140"/>
                      <a:pt x="3113" y="19545"/>
                    </a:cubicBezTo>
                    <a:cubicBezTo>
                      <a:pt x="2303" y="20760"/>
                      <a:pt x="1493" y="21975"/>
                      <a:pt x="683" y="23190"/>
                    </a:cubicBezTo>
                    <a:cubicBezTo>
                      <a:pt x="-532" y="25214"/>
                      <a:pt x="-127" y="28049"/>
                      <a:pt x="1898" y="29669"/>
                    </a:cubicBezTo>
                    <a:cubicBezTo>
                      <a:pt x="1898" y="29669"/>
                      <a:pt x="2708" y="29669"/>
                      <a:pt x="2708" y="30479"/>
                    </a:cubicBezTo>
                    <a:cubicBezTo>
                      <a:pt x="4733" y="31694"/>
                      <a:pt x="7163" y="30479"/>
                      <a:pt x="8377" y="29264"/>
                    </a:cubicBezTo>
                    <a:cubicBezTo>
                      <a:pt x="10402" y="26834"/>
                      <a:pt x="12022" y="24000"/>
                      <a:pt x="12427" y="20760"/>
                    </a:cubicBezTo>
                    <a:cubicBezTo>
                      <a:pt x="12427" y="19950"/>
                      <a:pt x="12427" y="19140"/>
                      <a:pt x="12022" y="18735"/>
                    </a:cubicBezTo>
                    <a:cubicBezTo>
                      <a:pt x="19311" y="19140"/>
                      <a:pt x="26195" y="15496"/>
                      <a:pt x="29435" y="8207"/>
                    </a:cubicBezTo>
                    <a:cubicBezTo>
                      <a:pt x="30650" y="5372"/>
                      <a:pt x="28220" y="2537"/>
                      <a:pt x="25790" y="1727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63" name="شكل حر: شكل 3262">
                <a:extLst>
                  <a:ext uri="{FF2B5EF4-FFF2-40B4-BE49-F238E27FC236}">
                    <a16:creationId xmlns:a16="http://schemas.microsoft.com/office/drawing/2014/main" id="{C16EC371-B94C-1413-FE49-87A352DFB72A}"/>
                  </a:ext>
                </a:extLst>
              </p:cNvPr>
              <p:cNvSpPr/>
              <p:nvPr/>
            </p:nvSpPr>
            <p:spPr>
              <a:xfrm>
                <a:off x="6576269" y="2853199"/>
                <a:ext cx="10492" cy="9682"/>
              </a:xfrm>
              <a:custGeom>
                <a:avLst/>
                <a:gdLst>
                  <a:gd name="connsiteX0" fmla="*/ 4049 w 10492"/>
                  <a:gd name="connsiteY0" fmla="*/ 369 h 9682"/>
                  <a:gd name="connsiteX1" fmla="*/ 1620 w 10492"/>
                  <a:gd name="connsiteY1" fmla="*/ 1584 h 9682"/>
                  <a:gd name="connsiteX2" fmla="*/ 0 w 10492"/>
                  <a:gd name="connsiteY2" fmla="*/ 4823 h 9682"/>
                  <a:gd name="connsiteX3" fmla="*/ 4454 w 10492"/>
                  <a:gd name="connsiteY3" fmla="*/ 9683 h 9682"/>
                  <a:gd name="connsiteX4" fmla="*/ 10124 w 10492"/>
                  <a:gd name="connsiteY4" fmla="*/ 6038 h 9682"/>
                  <a:gd name="connsiteX5" fmla="*/ 4454 w 10492"/>
                  <a:gd name="connsiteY5" fmla="*/ 369 h 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92" h="9682">
                    <a:moveTo>
                      <a:pt x="4049" y="369"/>
                    </a:moveTo>
                    <a:cubicBezTo>
                      <a:pt x="4049" y="369"/>
                      <a:pt x="2025" y="369"/>
                      <a:pt x="1620" y="1584"/>
                    </a:cubicBezTo>
                    <a:cubicBezTo>
                      <a:pt x="405" y="2393"/>
                      <a:pt x="0" y="3608"/>
                      <a:pt x="0" y="4823"/>
                    </a:cubicBezTo>
                    <a:cubicBezTo>
                      <a:pt x="0" y="7253"/>
                      <a:pt x="2025" y="9278"/>
                      <a:pt x="4454" y="9683"/>
                    </a:cubicBezTo>
                    <a:cubicBezTo>
                      <a:pt x="6884" y="9683"/>
                      <a:pt x="8909" y="8063"/>
                      <a:pt x="10124" y="6038"/>
                    </a:cubicBezTo>
                    <a:cubicBezTo>
                      <a:pt x="11744" y="2798"/>
                      <a:pt x="7694" y="-1251"/>
                      <a:pt x="4454" y="369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64" name="شكل حر: شكل 3263">
                <a:extLst>
                  <a:ext uri="{FF2B5EF4-FFF2-40B4-BE49-F238E27FC236}">
                    <a16:creationId xmlns:a16="http://schemas.microsoft.com/office/drawing/2014/main" id="{5A1E6C0E-4983-063E-A5E1-CC0A0A411858}"/>
                  </a:ext>
                </a:extLst>
              </p:cNvPr>
              <p:cNvSpPr/>
              <p:nvPr/>
            </p:nvSpPr>
            <p:spPr>
              <a:xfrm>
                <a:off x="6377844" y="2734963"/>
                <a:ext cx="16654" cy="17001"/>
              </a:xfrm>
              <a:custGeom>
                <a:avLst/>
                <a:gdLst>
                  <a:gd name="connsiteX0" fmla="*/ 11744 w 16654"/>
                  <a:gd name="connsiteY0" fmla="*/ 360 h 17001"/>
                  <a:gd name="connsiteX1" fmla="*/ 7694 w 16654"/>
                  <a:gd name="connsiteY1" fmla="*/ 360 h 17001"/>
                  <a:gd name="connsiteX2" fmla="*/ 0 w 16654"/>
                  <a:gd name="connsiteY2" fmla="*/ 11698 h 17001"/>
                  <a:gd name="connsiteX3" fmla="*/ 4859 w 16654"/>
                  <a:gd name="connsiteY3" fmla="*/ 16963 h 17001"/>
                  <a:gd name="connsiteX4" fmla="*/ 12553 w 16654"/>
                  <a:gd name="connsiteY4" fmla="*/ 14128 h 17001"/>
                  <a:gd name="connsiteX5" fmla="*/ 16603 w 16654"/>
                  <a:gd name="connsiteY5" fmla="*/ 6029 h 17001"/>
                  <a:gd name="connsiteX6" fmla="*/ 12148 w 16654"/>
                  <a:gd name="connsiteY6" fmla="*/ 360 h 17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54" h="17001">
                    <a:moveTo>
                      <a:pt x="11744" y="360"/>
                    </a:moveTo>
                    <a:cubicBezTo>
                      <a:pt x="11744" y="360"/>
                      <a:pt x="9314" y="-450"/>
                      <a:pt x="7694" y="360"/>
                    </a:cubicBezTo>
                    <a:cubicBezTo>
                      <a:pt x="3240" y="2385"/>
                      <a:pt x="810" y="6839"/>
                      <a:pt x="0" y="11698"/>
                    </a:cubicBezTo>
                    <a:cubicBezTo>
                      <a:pt x="0" y="14533"/>
                      <a:pt x="1620" y="17368"/>
                      <a:pt x="4859" y="16963"/>
                    </a:cubicBezTo>
                    <a:cubicBezTo>
                      <a:pt x="7694" y="16963"/>
                      <a:pt x="10124" y="15748"/>
                      <a:pt x="12553" y="14128"/>
                    </a:cubicBezTo>
                    <a:cubicBezTo>
                      <a:pt x="14983" y="11698"/>
                      <a:pt x="16198" y="9269"/>
                      <a:pt x="16603" y="6029"/>
                    </a:cubicBezTo>
                    <a:cubicBezTo>
                      <a:pt x="17008" y="2790"/>
                      <a:pt x="14983" y="360"/>
                      <a:pt x="12148" y="360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65" name="شكل حر: شكل 3264">
                <a:extLst>
                  <a:ext uri="{FF2B5EF4-FFF2-40B4-BE49-F238E27FC236}">
                    <a16:creationId xmlns:a16="http://schemas.microsoft.com/office/drawing/2014/main" id="{C90E0089-20C3-E8E5-3C13-23AF3E54F4B9}"/>
                  </a:ext>
                </a:extLst>
              </p:cNvPr>
              <p:cNvSpPr/>
              <p:nvPr/>
            </p:nvSpPr>
            <p:spPr>
              <a:xfrm>
                <a:off x="6388778" y="2749045"/>
                <a:ext cx="9516" cy="8535"/>
              </a:xfrm>
              <a:custGeom>
                <a:avLst/>
                <a:gdLst>
                  <a:gd name="connsiteX0" fmla="*/ 9314 w 9516"/>
                  <a:gd name="connsiteY0" fmla="*/ 2070 h 8535"/>
                  <a:gd name="connsiteX1" fmla="*/ 4859 w 9516"/>
                  <a:gd name="connsiteY1" fmla="*/ 46 h 8535"/>
                  <a:gd name="connsiteX2" fmla="*/ 2835 w 9516"/>
                  <a:gd name="connsiteY2" fmla="*/ 46 h 8535"/>
                  <a:gd name="connsiteX3" fmla="*/ 0 w 9516"/>
                  <a:gd name="connsiteY3" fmla="*/ 3285 h 8535"/>
                  <a:gd name="connsiteX4" fmla="*/ 6884 w 9516"/>
                  <a:gd name="connsiteY4" fmla="*/ 8145 h 8535"/>
                  <a:gd name="connsiteX5" fmla="*/ 8909 w 9516"/>
                  <a:gd name="connsiteY5" fmla="*/ 6120 h 8535"/>
                  <a:gd name="connsiteX6" fmla="*/ 8909 w 9516"/>
                  <a:gd name="connsiteY6" fmla="*/ 2070 h 8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16" h="8535">
                    <a:moveTo>
                      <a:pt x="9314" y="2070"/>
                    </a:moveTo>
                    <a:cubicBezTo>
                      <a:pt x="9314" y="2070"/>
                      <a:pt x="6884" y="-359"/>
                      <a:pt x="4859" y="46"/>
                    </a:cubicBezTo>
                    <a:cubicBezTo>
                      <a:pt x="4050" y="46"/>
                      <a:pt x="3645" y="46"/>
                      <a:pt x="2835" y="46"/>
                    </a:cubicBezTo>
                    <a:cubicBezTo>
                      <a:pt x="1215" y="46"/>
                      <a:pt x="0" y="1260"/>
                      <a:pt x="0" y="3285"/>
                    </a:cubicBezTo>
                    <a:cubicBezTo>
                      <a:pt x="1620" y="7740"/>
                      <a:pt x="3645" y="9359"/>
                      <a:pt x="6884" y="8145"/>
                    </a:cubicBezTo>
                    <a:cubicBezTo>
                      <a:pt x="7694" y="7740"/>
                      <a:pt x="8504" y="6930"/>
                      <a:pt x="8909" y="6120"/>
                    </a:cubicBezTo>
                    <a:cubicBezTo>
                      <a:pt x="9719" y="4905"/>
                      <a:pt x="9719" y="3690"/>
                      <a:pt x="8909" y="2070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66" name="شكل حر: شكل 3265">
                <a:extLst>
                  <a:ext uri="{FF2B5EF4-FFF2-40B4-BE49-F238E27FC236}">
                    <a16:creationId xmlns:a16="http://schemas.microsoft.com/office/drawing/2014/main" id="{2A6FE27C-6157-6FDF-9DEF-EEE360922D5A}"/>
                  </a:ext>
                </a:extLst>
              </p:cNvPr>
              <p:cNvSpPr/>
              <p:nvPr/>
            </p:nvSpPr>
            <p:spPr>
              <a:xfrm>
                <a:off x="6274987" y="2659889"/>
                <a:ext cx="18705" cy="34128"/>
              </a:xfrm>
              <a:custGeom>
                <a:avLst/>
                <a:gdLst>
                  <a:gd name="connsiteX0" fmla="*/ 18628 w 18705"/>
                  <a:gd name="connsiteY0" fmla="*/ 29674 h 34128"/>
                  <a:gd name="connsiteX1" fmla="*/ 17818 w 18705"/>
                  <a:gd name="connsiteY1" fmla="*/ 28055 h 34128"/>
                  <a:gd name="connsiteX2" fmla="*/ 16603 w 18705"/>
                  <a:gd name="connsiteY2" fmla="*/ 26030 h 34128"/>
                  <a:gd name="connsiteX3" fmla="*/ 14173 w 18705"/>
                  <a:gd name="connsiteY3" fmla="*/ 24815 h 34128"/>
                  <a:gd name="connsiteX4" fmla="*/ 15793 w 18705"/>
                  <a:gd name="connsiteY4" fmla="*/ 2948 h 34128"/>
                  <a:gd name="connsiteX5" fmla="*/ 7289 w 18705"/>
                  <a:gd name="connsiteY5" fmla="*/ 1733 h 34128"/>
                  <a:gd name="connsiteX6" fmla="*/ 6074 w 18705"/>
                  <a:gd name="connsiteY6" fmla="*/ 3758 h 34128"/>
                  <a:gd name="connsiteX7" fmla="*/ 5264 w 18705"/>
                  <a:gd name="connsiteY7" fmla="*/ 4163 h 34128"/>
                  <a:gd name="connsiteX8" fmla="*/ 1215 w 18705"/>
                  <a:gd name="connsiteY8" fmla="*/ 13881 h 34128"/>
                  <a:gd name="connsiteX9" fmla="*/ 0 w 18705"/>
                  <a:gd name="connsiteY9" fmla="*/ 25220 h 34128"/>
                  <a:gd name="connsiteX10" fmla="*/ 5264 w 18705"/>
                  <a:gd name="connsiteY10" fmla="*/ 30484 h 34128"/>
                  <a:gd name="connsiteX11" fmla="*/ 10529 w 18705"/>
                  <a:gd name="connsiteY11" fmla="*/ 28460 h 34128"/>
                  <a:gd name="connsiteX12" fmla="*/ 10529 w 18705"/>
                  <a:gd name="connsiteY12" fmla="*/ 30079 h 34128"/>
                  <a:gd name="connsiteX13" fmla="*/ 10529 w 18705"/>
                  <a:gd name="connsiteY13" fmla="*/ 34129 h 34128"/>
                  <a:gd name="connsiteX14" fmla="*/ 18223 w 18705"/>
                  <a:gd name="connsiteY14" fmla="*/ 29674 h 34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705" h="34128">
                    <a:moveTo>
                      <a:pt x="18628" y="29674"/>
                    </a:moveTo>
                    <a:cubicBezTo>
                      <a:pt x="18628" y="29674"/>
                      <a:pt x="18223" y="28460"/>
                      <a:pt x="17818" y="28055"/>
                    </a:cubicBezTo>
                    <a:cubicBezTo>
                      <a:pt x="17818" y="27245"/>
                      <a:pt x="17008" y="26840"/>
                      <a:pt x="16603" y="26030"/>
                    </a:cubicBezTo>
                    <a:cubicBezTo>
                      <a:pt x="16198" y="25220"/>
                      <a:pt x="14983" y="24815"/>
                      <a:pt x="14173" y="24815"/>
                    </a:cubicBezTo>
                    <a:cubicBezTo>
                      <a:pt x="18223" y="18741"/>
                      <a:pt x="17818" y="9022"/>
                      <a:pt x="15793" y="2948"/>
                    </a:cubicBezTo>
                    <a:cubicBezTo>
                      <a:pt x="14983" y="-292"/>
                      <a:pt x="9314" y="-1102"/>
                      <a:pt x="7289" y="1733"/>
                    </a:cubicBezTo>
                    <a:cubicBezTo>
                      <a:pt x="7289" y="2543"/>
                      <a:pt x="6479" y="2948"/>
                      <a:pt x="6074" y="3758"/>
                    </a:cubicBezTo>
                    <a:cubicBezTo>
                      <a:pt x="6074" y="3758"/>
                      <a:pt x="5669" y="3758"/>
                      <a:pt x="5264" y="4163"/>
                    </a:cubicBezTo>
                    <a:cubicBezTo>
                      <a:pt x="2835" y="6592"/>
                      <a:pt x="1620" y="10642"/>
                      <a:pt x="1215" y="13881"/>
                    </a:cubicBezTo>
                    <a:cubicBezTo>
                      <a:pt x="810" y="17526"/>
                      <a:pt x="405" y="21171"/>
                      <a:pt x="0" y="25220"/>
                    </a:cubicBezTo>
                    <a:cubicBezTo>
                      <a:pt x="0" y="28055"/>
                      <a:pt x="2025" y="30484"/>
                      <a:pt x="5264" y="30484"/>
                    </a:cubicBezTo>
                    <a:cubicBezTo>
                      <a:pt x="7289" y="30484"/>
                      <a:pt x="8909" y="29674"/>
                      <a:pt x="10529" y="28460"/>
                    </a:cubicBezTo>
                    <a:cubicBezTo>
                      <a:pt x="10529" y="29269"/>
                      <a:pt x="10529" y="29674"/>
                      <a:pt x="10529" y="30079"/>
                    </a:cubicBezTo>
                    <a:cubicBezTo>
                      <a:pt x="9719" y="31294"/>
                      <a:pt x="9719" y="32914"/>
                      <a:pt x="10529" y="34129"/>
                    </a:cubicBezTo>
                    <a:cubicBezTo>
                      <a:pt x="17413" y="34129"/>
                      <a:pt x="19843" y="32914"/>
                      <a:pt x="18223" y="29674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67" name="شكل حر: شكل 3266">
                <a:extLst>
                  <a:ext uri="{FF2B5EF4-FFF2-40B4-BE49-F238E27FC236}">
                    <a16:creationId xmlns:a16="http://schemas.microsoft.com/office/drawing/2014/main" id="{FAA10828-88BA-9DE1-041F-083A267717F1}"/>
                  </a:ext>
                </a:extLst>
              </p:cNvPr>
              <p:cNvSpPr/>
              <p:nvPr/>
            </p:nvSpPr>
            <p:spPr>
              <a:xfrm>
                <a:off x="6272962" y="2690778"/>
                <a:ext cx="6479" cy="7951"/>
              </a:xfrm>
              <a:custGeom>
                <a:avLst/>
                <a:gdLst>
                  <a:gd name="connsiteX0" fmla="*/ 6479 w 6479"/>
                  <a:gd name="connsiteY0" fmla="*/ 3645 h 7951"/>
                  <a:gd name="connsiteX1" fmla="*/ 3645 w 6479"/>
                  <a:gd name="connsiteY1" fmla="*/ 0 h 7951"/>
                  <a:gd name="connsiteX2" fmla="*/ 0 w 6479"/>
                  <a:gd name="connsiteY2" fmla="*/ 2835 h 7951"/>
                  <a:gd name="connsiteX3" fmla="*/ 0 w 6479"/>
                  <a:gd name="connsiteY3" fmla="*/ 5669 h 7951"/>
                  <a:gd name="connsiteX4" fmla="*/ 4050 w 6479"/>
                  <a:gd name="connsiteY4" fmla="*/ 7694 h 7951"/>
                  <a:gd name="connsiteX5" fmla="*/ 6074 w 6479"/>
                  <a:gd name="connsiteY5" fmla="*/ 3645 h 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79" h="7951">
                    <a:moveTo>
                      <a:pt x="6479" y="3645"/>
                    </a:moveTo>
                    <a:cubicBezTo>
                      <a:pt x="6479" y="3645"/>
                      <a:pt x="5669" y="405"/>
                      <a:pt x="3645" y="0"/>
                    </a:cubicBezTo>
                    <a:cubicBezTo>
                      <a:pt x="2025" y="0"/>
                      <a:pt x="0" y="810"/>
                      <a:pt x="0" y="2835"/>
                    </a:cubicBezTo>
                    <a:cubicBezTo>
                      <a:pt x="0" y="3645"/>
                      <a:pt x="0" y="4454"/>
                      <a:pt x="0" y="5669"/>
                    </a:cubicBezTo>
                    <a:cubicBezTo>
                      <a:pt x="810" y="7289"/>
                      <a:pt x="2025" y="8504"/>
                      <a:pt x="4050" y="7694"/>
                    </a:cubicBezTo>
                    <a:cubicBezTo>
                      <a:pt x="5669" y="7289"/>
                      <a:pt x="6884" y="5264"/>
                      <a:pt x="6074" y="3645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68" name="شكل حر: شكل 3267">
                <a:extLst>
                  <a:ext uri="{FF2B5EF4-FFF2-40B4-BE49-F238E27FC236}">
                    <a16:creationId xmlns:a16="http://schemas.microsoft.com/office/drawing/2014/main" id="{11324DCF-550E-8C46-5C1F-14C61DDD446E}"/>
                  </a:ext>
                </a:extLst>
              </p:cNvPr>
              <p:cNvSpPr/>
              <p:nvPr/>
            </p:nvSpPr>
            <p:spPr>
              <a:xfrm>
                <a:off x="6247779" y="2787788"/>
                <a:ext cx="16375" cy="24490"/>
              </a:xfrm>
              <a:custGeom>
                <a:avLst/>
                <a:gdLst>
                  <a:gd name="connsiteX0" fmla="*/ 13034 w 16375"/>
                  <a:gd name="connsiteY0" fmla="*/ 17590 h 24490"/>
                  <a:gd name="connsiteX1" fmla="*/ 11820 w 16375"/>
                  <a:gd name="connsiteY1" fmla="*/ 17590 h 24490"/>
                  <a:gd name="connsiteX2" fmla="*/ 10605 w 16375"/>
                  <a:gd name="connsiteY2" fmla="*/ 3822 h 24490"/>
                  <a:gd name="connsiteX3" fmla="*/ 2506 w 16375"/>
                  <a:gd name="connsiteY3" fmla="*/ 1797 h 24490"/>
                  <a:gd name="connsiteX4" fmla="*/ 2101 w 16375"/>
                  <a:gd name="connsiteY4" fmla="*/ 2607 h 24490"/>
                  <a:gd name="connsiteX5" fmla="*/ 4125 w 16375"/>
                  <a:gd name="connsiteY5" fmla="*/ 20425 h 24490"/>
                  <a:gd name="connsiteX6" fmla="*/ 9795 w 16375"/>
                  <a:gd name="connsiteY6" fmla="*/ 22045 h 24490"/>
                  <a:gd name="connsiteX7" fmla="*/ 13034 w 16375"/>
                  <a:gd name="connsiteY7" fmla="*/ 24475 h 24490"/>
                  <a:gd name="connsiteX8" fmla="*/ 13034 w 16375"/>
                  <a:gd name="connsiteY8" fmla="*/ 17186 h 2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375" h="24490">
                    <a:moveTo>
                      <a:pt x="13034" y="17590"/>
                    </a:moveTo>
                    <a:cubicBezTo>
                      <a:pt x="13034" y="17590"/>
                      <a:pt x="12224" y="17590"/>
                      <a:pt x="11820" y="17590"/>
                    </a:cubicBezTo>
                    <a:cubicBezTo>
                      <a:pt x="11820" y="13136"/>
                      <a:pt x="10605" y="8682"/>
                      <a:pt x="10605" y="3822"/>
                    </a:cubicBezTo>
                    <a:cubicBezTo>
                      <a:pt x="10605" y="-632"/>
                      <a:pt x="4530" y="-1037"/>
                      <a:pt x="2506" y="1797"/>
                    </a:cubicBezTo>
                    <a:cubicBezTo>
                      <a:pt x="2506" y="1797"/>
                      <a:pt x="2101" y="2202"/>
                      <a:pt x="2101" y="2607"/>
                    </a:cubicBezTo>
                    <a:cubicBezTo>
                      <a:pt x="-1949" y="8682"/>
                      <a:pt x="481" y="15161"/>
                      <a:pt x="4125" y="20425"/>
                    </a:cubicBezTo>
                    <a:cubicBezTo>
                      <a:pt x="5745" y="22450"/>
                      <a:pt x="8175" y="22855"/>
                      <a:pt x="9795" y="22045"/>
                    </a:cubicBezTo>
                    <a:cubicBezTo>
                      <a:pt x="9795" y="23260"/>
                      <a:pt x="11414" y="24475"/>
                      <a:pt x="13034" y="24475"/>
                    </a:cubicBezTo>
                    <a:cubicBezTo>
                      <a:pt x="17489" y="24880"/>
                      <a:pt x="17489" y="17590"/>
                      <a:pt x="13034" y="17186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69" name="شكل حر: شكل 3268">
                <a:extLst>
                  <a:ext uri="{FF2B5EF4-FFF2-40B4-BE49-F238E27FC236}">
                    <a16:creationId xmlns:a16="http://schemas.microsoft.com/office/drawing/2014/main" id="{42BE7CCD-C0CB-1FAC-4A1F-8B2EB4F5BF53}"/>
                  </a:ext>
                </a:extLst>
              </p:cNvPr>
              <p:cNvSpPr/>
              <p:nvPr/>
            </p:nvSpPr>
            <p:spPr>
              <a:xfrm>
                <a:off x="6326279" y="2633690"/>
                <a:ext cx="24433" cy="30656"/>
              </a:xfrm>
              <a:custGeom>
                <a:avLst/>
                <a:gdLst>
                  <a:gd name="connsiteX0" fmla="*/ 17550 w 24433"/>
                  <a:gd name="connsiteY0" fmla="*/ 801 h 30656"/>
                  <a:gd name="connsiteX1" fmla="*/ 4186 w 24433"/>
                  <a:gd name="connsiteY1" fmla="*/ 14164 h 30656"/>
                  <a:gd name="connsiteX2" fmla="*/ 137 w 24433"/>
                  <a:gd name="connsiteY2" fmla="*/ 23478 h 30656"/>
                  <a:gd name="connsiteX3" fmla="*/ 2567 w 24433"/>
                  <a:gd name="connsiteY3" fmla="*/ 29147 h 30656"/>
                  <a:gd name="connsiteX4" fmla="*/ 24434 w 24433"/>
                  <a:gd name="connsiteY4" fmla="*/ 6065 h 30656"/>
                  <a:gd name="connsiteX5" fmla="*/ 17550 w 24433"/>
                  <a:gd name="connsiteY5" fmla="*/ 396 h 3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33" h="30656">
                    <a:moveTo>
                      <a:pt x="17550" y="801"/>
                    </a:moveTo>
                    <a:cubicBezTo>
                      <a:pt x="12690" y="2825"/>
                      <a:pt x="6211" y="8495"/>
                      <a:pt x="4186" y="14164"/>
                    </a:cubicBezTo>
                    <a:cubicBezTo>
                      <a:pt x="2567" y="16998"/>
                      <a:pt x="947" y="20238"/>
                      <a:pt x="137" y="23478"/>
                    </a:cubicBezTo>
                    <a:cubicBezTo>
                      <a:pt x="-268" y="25502"/>
                      <a:pt x="137" y="28337"/>
                      <a:pt x="2567" y="29147"/>
                    </a:cubicBezTo>
                    <a:cubicBezTo>
                      <a:pt x="18360" y="36031"/>
                      <a:pt x="22814" y="17808"/>
                      <a:pt x="24434" y="6065"/>
                    </a:cubicBezTo>
                    <a:cubicBezTo>
                      <a:pt x="24434" y="2420"/>
                      <a:pt x="21194" y="-1224"/>
                      <a:pt x="17550" y="396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70" name="شكل حر: شكل 3269">
                <a:extLst>
                  <a:ext uri="{FF2B5EF4-FFF2-40B4-BE49-F238E27FC236}">
                    <a16:creationId xmlns:a16="http://schemas.microsoft.com/office/drawing/2014/main" id="{5F604521-7390-3762-9300-6DCE8D09C4BD}"/>
                  </a:ext>
                </a:extLst>
              </p:cNvPr>
              <p:cNvSpPr/>
              <p:nvPr/>
            </p:nvSpPr>
            <p:spPr>
              <a:xfrm>
                <a:off x="6341732" y="2646854"/>
                <a:ext cx="15864" cy="30712"/>
              </a:xfrm>
              <a:custGeom>
                <a:avLst/>
                <a:gdLst>
                  <a:gd name="connsiteX0" fmla="*/ 15865 w 15864"/>
                  <a:gd name="connsiteY0" fmla="*/ 13553 h 30712"/>
                  <a:gd name="connsiteX1" fmla="*/ 13840 w 15864"/>
                  <a:gd name="connsiteY1" fmla="*/ 9503 h 30712"/>
                  <a:gd name="connsiteX2" fmla="*/ 15460 w 15864"/>
                  <a:gd name="connsiteY2" fmla="*/ 7884 h 30712"/>
                  <a:gd name="connsiteX3" fmla="*/ 15460 w 15864"/>
                  <a:gd name="connsiteY3" fmla="*/ 7074 h 30712"/>
                  <a:gd name="connsiteX4" fmla="*/ 15460 w 15864"/>
                  <a:gd name="connsiteY4" fmla="*/ 4239 h 30712"/>
                  <a:gd name="connsiteX5" fmla="*/ 13840 w 15864"/>
                  <a:gd name="connsiteY5" fmla="*/ 999 h 30712"/>
                  <a:gd name="connsiteX6" fmla="*/ 7361 w 15864"/>
                  <a:gd name="connsiteY6" fmla="*/ 1809 h 30712"/>
                  <a:gd name="connsiteX7" fmla="*/ 5741 w 15864"/>
                  <a:gd name="connsiteY7" fmla="*/ 5454 h 30712"/>
                  <a:gd name="connsiteX8" fmla="*/ 6956 w 15864"/>
                  <a:gd name="connsiteY8" fmla="*/ 9098 h 30712"/>
                  <a:gd name="connsiteX9" fmla="*/ 3716 w 15864"/>
                  <a:gd name="connsiteY9" fmla="*/ 11123 h 30712"/>
                  <a:gd name="connsiteX10" fmla="*/ 2096 w 15864"/>
                  <a:gd name="connsiteY10" fmla="*/ 15173 h 30712"/>
                  <a:gd name="connsiteX11" fmla="*/ 477 w 15864"/>
                  <a:gd name="connsiteY11" fmla="*/ 18412 h 30712"/>
                  <a:gd name="connsiteX12" fmla="*/ 2906 w 15864"/>
                  <a:gd name="connsiteY12" fmla="*/ 29346 h 30712"/>
                  <a:gd name="connsiteX13" fmla="*/ 7766 w 15864"/>
                  <a:gd name="connsiteY13" fmla="*/ 30561 h 30712"/>
                  <a:gd name="connsiteX14" fmla="*/ 15055 w 15864"/>
                  <a:gd name="connsiteY14" fmla="*/ 13553 h 30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864" h="30712">
                    <a:moveTo>
                      <a:pt x="15865" y="13553"/>
                    </a:moveTo>
                    <a:cubicBezTo>
                      <a:pt x="15865" y="13553"/>
                      <a:pt x="15055" y="10313"/>
                      <a:pt x="13840" y="9503"/>
                    </a:cubicBezTo>
                    <a:cubicBezTo>
                      <a:pt x="14245" y="9503"/>
                      <a:pt x="15055" y="8693"/>
                      <a:pt x="15460" y="7884"/>
                    </a:cubicBezTo>
                    <a:cubicBezTo>
                      <a:pt x="15460" y="7884"/>
                      <a:pt x="15460" y="7479"/>
                      <a:pt x="15460" y="7074"/>
                    </a:cubicBezTo>
                    <a:cubicBezTo>
                      <a:pt x="15865" y="6264"/>
                      <a:pt x="15865" y="5049"/>
                      <a:pt x="15460" y="4239"/>
                    </a:cubicBezTo>
                    <a:cubicBezTo>
                      <a:pt x="15460" y="3024"/>
                      <a:pt x="15055" y="1809"/>
                      <a:pt x="13840" y="999"/>
                    </a:cubicBezTo>
                    <a:cubicBezTo>
                      <a:pt x="12220" y="-620"/>
                      <a:pt x="8981" y="-215"/>
                      <a:pt x="7361" y="1809"/>
                    </a:cubicBezTo>
                    <a:cubicBezTo>
                      <a:pt x="6551" y="3024"/>
                      <a:pt x="5741" y="4239"/>
                      <a:pt x="5741" y="5454"/>
                    </a:cubicBezTo>
                    <a:cubicBezTo>
                      <a:pt x="5741" y="6669"/>
                      <a:pt x="5741" y="7884"/>
                      <a:pt x="6956" y="9098"/>
                    </a:cubicBezTo>
                    <a:cubicBezTo>
                      <a:pt x="5741" y="9503"/>
                      <a:pt x="4526" y="10313"/>
                      <a:pt x="3716" y="11123"/>
                    </a:cubicBezTo>
                    <a:cubicBezTo>
                      <a:pt x="2501" y="12338"/>
                      <a:pt x="2501" y="13958"/>
                      <a:pt x="2096" y="15173"/>
                    </a:cubicBezTo>
                    <a:cubicBezTo>
                      <a:pt x="1286" y="16388"/>
                      <a:pt x="882" y="17602"/>
                      <a:pt x="477" y="18412"/>
                    </a:cubicBezTo>
                    <a:cubicBezTo>
                      <a:pt x="-738" y="22057"/>
                      <a:pt x="477" y="26511"/>
                      <a:pt x="2906" y="29346"/>
                    </a:cubicBezTo>
                    <a:cubicBezTo>
                      <a:pt x="4121" y="30561"/>
                      <a:pt x="6146" y="30966"/>
                      <a:pt x="7766" y="30561"/>
                    </a:cubicBezTo>
                    <a:cubicBezTo>
                      <a:pt x="14650" y="28536"/>
                      <a:pt x="14650" y="19627"/>
                      <a:pt x="15055" y="13553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71" name="شكل حر: شكل 3270">
                <a:extLst>
                  <a:ext uri="{FF2B5EF4-FFF2-40B4-BE49-F238E27FC236}">
                    <a16:creationId xmlns:a16="http://schemas.microsoft.com/office/drawing/2014/main" id="{3A2BFC0C-AE42-8D3D-9845-2227424E74CA}"/>
                  </a:ext>
                </a:extLst>
              </p:cNvPr>
              <p:cNvSpPr/>
              <p:nvPr/>
            </p:nvSpPr>
            <p:spPr>
              <a:xfrm>
                <a:off x="6328845" y="2666090"/>
                <a:ext cx="11413" cy="9539"/>
              </a:xfrm>
              <a:custGeom>
                <a:avLst/>
                <a:gdLst>
                  <a:gd name="connsiteX0" fmla="*/ 10124 w 11413"/>
                  <a:gd name="connsiteY0" fmla="*/ 2011 h 9539"/>
                  <a:gd name="connsiteX1" fmla="*/ 4454 w 11413"/>
                  <a:gd name="connsiteY1" fmla="*/ 391 h 9539"/>
                  <a:gd name="connsiteX2" fmla="*/ 3240 w 11413"/>
                  <a:gd name="connsiteY2" fmla="*/ 391 h 9539"/>
                  <a:gd name="connsiteX3" fmla="*/ 2835 w 11413"/>
                  <a:gd name="connsiteY3" fmla="*/ 1201 h 9539"/>
                  <a:gd name="connsiteX4" fmla="*/ 1215 w 11413"/>
                  <a:gd name="connsiteY4" fmla="*/ 2011 h 9539"/>
                  <a:gd name="connsiteX5" fmla="*/ 2025 w 11413"/>
                  <a:gd name="connsiteY5" fmla="*/ 2011 h 9539"/>
                  <a:gd name="connsiteX6" fmla="*/ 0 w 11413"/>
                  <a:gd name="connsiteY6" fmla="*/ 4846 h 9539"/>
                  <a:gd name="connsiteX7" fmla="*/ 7694 w 11413"/>
                  <a:gd name="connsiteY7" fmla="*/ 8490 h 9539"/>
                  <a:gd name="connsiteX8" fmla="*/ 10934 w 11413"/>
                  <a:gd name="connsiteY8" fmla="*/ 1606 h 9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13" h="9539">
                    <a:moveTo>
                      <a:pt x="10124" y="2011"/>
                    </a:moveTo>
                    <a:cubicBezTo>
                      <a:pt x="8909" y="-14"/>
                      <a:pt x="6479" y="-419"/>
                      <a:pt x="4454" y="391"/>
                    </a:cubicBezTo>
                    <a:cubicBezTo>
                      <a:pt x="4454" y="391"/>
                      <a:pt x="3645" y="391"/>
                      <a:pt x="3240" y="391"/>
                    </a:cubicBezTo>
                    <a:cubicBezTo>
                      <a:pt x="3240" y="391"/>
                      <a:pt x="3240" y="796"/>
                      <a:pt x="2835" y="1201"/>
                    </a:cubicBezTo>
                    <a:cubicBezTo>
                      <a:pt x="2430" y="1201"/>
                      <a:pt x="1620" y="2011"/>
                      <a:pt x="1215" y="2011"/>
                    </a:cubicBezTo>
                    <a:cubicBezTo>
                      <a:pt x="1215" y="2011"/>
                      <a:pt x="1620" y="2011"/>
                      <a:pt x="2025" y="2011"/>
                    </a:cubicBezTo>
                    <a:cubicBezTo>
                      <a:pt x="1215" y="2821"/>
                      <a:pt x="405" y="4036"/>
                      <a:pt x="0" y="4846"/>
                    </a:cubicBezTo>
                    <a:cubicBezTo>
                      <a:pt x="0" y="8895"/>
                      <a:pt x="4454" y="10920"/>
                      <a:pt x="7694" y="8490"/>
                    </a:cubicBezTo>
                    <a:cubicBezTo>
                      <a:pt x="9719" y="6870"/>
                      <a:pt x="12553" y="4441"/>
                      <a:pt x="10934" y="1606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72" name="شكل حر: شكل 3271">
                <a:extLst>
                  <a:ext uri="{FF2B5EF4-FFF2-40B4-BE49-F238E27FC236}">
                    <a16:creationId xmlns:a16="http://schemas.microsoft.com/office/drawing/2014/main" id="{40A1BCD5-1E81-3C52-384B-9F525C10F4F7}"/>
                  </a:ext>
                </a:extLst>
              </p:cNvPr>
              <p:cNvSpPr/>
              <p:nvPr/>
            </p:nvSpPr>
            <p:spPr>
              <a:xfrm>
                <a:off x="6445927" y="2569284"/>
                <a:ext cx="34627" cy="27247"/>
              </a:xfrm>
              <a:custGeom>
                <a:avLst/>
                <a:gdLst>
                  <a:gd name="connsiteX0" fmla="*/ 33559 w 34627"/>
                  <a:gd name="connsiteY0" fmla="*/ 17017 h 27247"/>
                  <a:gd name="connsiteX1" fmla="*/ 31939 w 34627"/>
                  <a:gd name="connsiteY1" fmla="*/ 14183 h 27247"/>
                  <a:gd name="connsiteX2" fmla="*/ 28700 w 34627"/>
                  <a:gd name="connsiteY2" fmla="*/ 13373 h 27247"/>
                  <a:gd name="connsiteX3" fmla="*/ 31939 w 34627"/>
                  <a:gd name="connsiteY3" fmla="*/ 10943 h 27247"/>
                  <a:gd name="connsiteX4" fmla="*/ 30320 w 34627"/>
                  <a:gd name="connsiteY4" fmla="*/ 2034 h 27247"/>
                  <a:gd name="connsiteX5" fmla="*/ 19791 w 34627"/>
                  <a:gd name="connsiteY5" fmla="*/ 415 h 27247"/>
                  <a:gd name="connsiteX6" fmla="*/ 1568 w 34627"/>
                  <a:gd name="connsiteY6" fmla="*/ 7299 h 27247"/>
                  <a:gd name="connsiteX7" fmla="*/ 4403 w 34627"/>
                  <a:gd name="connsiteY7" fmla="*/ 20257 h 27247"/>
                  <a:gd name="connsiteX8" fmla="*/ 18981 w 34627"/>
                  <a:gd name="connsiteY8" fmla="*/ 18232 h 27247"/>
                  <a:gd name="connsiteX9" fmla="*/ 21006 w 34627"/>
                  <a:gd name="connsiteY9" fmla="*/ 17422 h 27247"/>
                  <a:gd name="connsiteX10" fmla="*/ 21816 w 34627"/>
                  <a:gd name="connsiteY10" fmla="*/ 19852 h 27247"/>
                  <a:gd name="connsiteX11" fmla="*/ 21006 w 34627"/>
                  <a:gd name="connsiteY11" fmla="*/ 22282 h 27247"/>
                  <a:gd name="connsiteX12" fmla="*/ 28295 w 34627"/>
                  <a:gd name="connsiteY12" fmla="*/ 26736 h 27247"/>
                  <a:gd name="connsiteX13" fmla="*/ 33559 w 34627"/>
                  <a:gd name="connsiteY13" fmla="*/ 22282 h 27247"/>
                  <a:gd name="connsiteX14" fmla="*/ 33559 w 34627"/>
                  <a:gd name="connsiteY14" fmla="*/ 17017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4627" h="27247">
                    <a:moveTo>
                      <a:pt x="33559" y="17017"/>
                    </a:moveTo>
                    <a:cubicBezTo>
                      <a:pt x="33559" y="17017"/>
                      <a:pt x="32749" y="14993"/>
                      <a:pt x="31939" y="14183"/>
                    </a:cubicBezTo>
                    <a:cubicBezTo>
                      <a:pt x="31129" y="13778"/>
                      <a:pt x="29915" y="13373"/>
                      <a:pt x="28700" y="13373"/>
                    </a:cubicBezTo>
                    <a:cubicBezTo>
                      <a:pt x="29915" y="12563"/>
                      <a:pt x="30725" y="11753"/>
                      <a:pt x="31939" y="10943"/>
                    </a:cubicBezTo>
                    <a:cubicBezTo>
                      <a:pt x="34774" y="8109"/>
                      <a:pt x="34369" y="3654"/>
                      <a:pt x="30320" y="2034"/>
                    </a:cubicBezTo>
                    <a:cubicBezTo>
                      <a:pt x="27080" y="819"/>
                      <a:pt x="23436" y="415"/>
                      <a:pt x="19791" y="415"/>
                    </a:cubicBezTo>
                    <a:cubicBezTo>
                      <a:pt x="12502" y="-800"/>
                      <a:pt x="5618" y="415"/>
                      <a:pt x="1568" y="7299"/>
                    </a:cubicBezTo>
                    <a:cubicBezTo>
                      <a:pt x="-862" y="11753"/>
                      <a:pt x="-862" y="18232"/>
                      <a:pt x="4403" y="20257"/>
                    </a:cubicBezTo>
                    <a:cubicBezTo>
                      <a:pt x="9262" y="21877"/>
                      <a:pt x="14527" y="20257"/>
                      <a:pt x="18981" y="18232"/>
                    </a:cubicBezTo>
                    <a:cubicBezTo>
                      <a:pt x="19791" y="18232"/>
                      <a:pt x="20196" y="17827"/>
                      <a:pt x="21006" y="17422"/>
                    </a:cubicBezTo>
                    <a:cubicBezTo>
                      <a:pt x="21006" y="18232"/>
                      <a:pt x="21006" y="19042"/>
                      <a:pt x="21816" y="19852"/>
                    </a:cubicBezTo>
                    <a:cubicBezTo>
                      <a:pt x="21816" y="20662"/>
                      <a:pt x="21006" y="21472"/>
                      <a:pt x="21006" y="22282"/>
                    </a:cubicBezTo>
                    <a:cubicBezTo>
                      <a:pt x="20196" y="25926"/>
                      <a:pt x="25460" y="28356"/>
                      <a:pt x="28295" y="26736"/>
                    </a:cubicBezTo>
                    <a:cubicBezTo>
                      <a:pt x="30320" y="25521"/>
                      <a:pt x="31534" y="23902"/>
                      <a:pt x="33559" y="22282"/>
                    </a:cubicBezTo>
                    <a:cubicBezTo>
                      <a:pt x="35179" y="20662"/>
                      <a:pt x="34774" y="18637"/>
                      <a:pt x="33559" y="17017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73" name="شكل حر: شكل 3272">
                <a:extLst>
                  <a:ext uri="{FF2B5EF4-FFF2-40B4-BE49-F238E27FC236}">
                    <a16:creationId xmlns:a16="http://schemas.microsoft.com/office/drawing/2014/main" id="{1EA08EF9-A848-12FA-B0FC-388C0027BEDD}"/>
                  </a:ext>
                </a:extLst>
              </p:cNvPr>
              <p:cNvSpPr/>
              <p:nvPr/>
            </p:nvSpPr>
            <p:spPr>
              <a:xfrm>
                <a:off x="6447391" y="2591391"/>
                <a:ext cx="12709" cy="9488"/>
              </a:xfrm>
              <a:custGeom>
                <a:avLst/>
                <a:gdLst>
                  <a:gd name="connsiteX0" fmla="*/ 12253 w 12709"/>
                  <a:gd name="connsiteY0" fmla="*/ 4629 h 9488"/>
                  <a:gd name="connsiteX1" fmla="*/ 6583 w 12709"/>
                  <a:gd name="connsiteY1" fmla="*/ 580 h 9488"/>
                  <a:gd name="connsiteX2" fmla="*/ 6178 w 12709"/>
                  <a:gd name="connsiteY2" fmla="*/ 580 h 9488"/>
                  <a:gd name="connsiteX3" fmla="*/ 6178 w 12709"/>
                  <a:gd name="connsiteY3" fmla="*/ 580 h 9488"/>
                  <a:gd name="connsiteX4" fmla="*/ 509 w 12709"/>
                  <a:gd name="connsiteY4" fmla="*/ 5844 h 9488"/>
                  <a:gd name="connsiteX5" fmla="*/ 4963 w 12709"/>
                  <a:gd name="connsiteY5" fmla="*/ 9489 h 9488"/>
                  <a:gd name="connsiteX6" fmla="*/ 8608 w 12709"/>
                  <a:gd name="connsiteY6" fmla="*/ 9489 h 9488"/>
                  <a:gd name="connsiteX7" fmla="*/ 12658 w 12709"/>
                  <a:gd name="connsiteY7" fmla="*/ 4224 h 9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09" h="9488">
                    <a:moveTo>
                      <a:pt x="12253" y="4629"/>
                    </a:moveTo>
                    <a:cubicBezTo>
                      <a:pt x="12253" y="2200"/>
                      <a:pt x="9418" y="175"/>
                      <a:pt x="6583" y="580"/>
                    </a:cubicBezTo>
                    <a:cubicBezTo>
                      <a:pt x="6583" y="580"/>
                      <a:pt x="6178" y="580"/>
                      <a:pt x="6178" y="580"/>
                    </a:cubicBezTo>
                    <a:lnTo>
                      <a:pt x="6178" y="580"/>
                    </a:lnTo>
                    <a:cubicBezTo>
                      <a:pt x="2939" y="-1445"/>
                      <a:pt x="-1516" y="2200"/>
                      <a:pt x="509" y="5844"/>
                    </a:cubicBezTo>
                    <a:cubicBezTo>
                      <a:pt x="1724" y="7869"/>
                      <a:pt x="2939" y="9084"/>
                      <a:pt x="4963" y="9489"/>
                    </a:cubicBezTo>
                    <a:cubicBezTo>
                      <a:pt x="6178" y="9489"/>
                      <a:pt x="7393" y="9489"/>
                      <a:pt x="8608" y="9489"/>
                    </a:cubicBezTo>
                    <a:cubicBezTo>
                      <a:pt x="11038" y="9084"/>
                      <a:pt x="13062" y="6654"/>
                      <a:pt x="12658" y="4224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74" name="شكل حر: شكل 3273">
                <a:extLst>
                  <a:ext uri="{FF2B5EF4-FFF2-40B4-BE49-F238E27FC236}">
                    <a16:creationId xmlns:a16="http://schemas.microsoft.com/office/drawing/2014/main" id="{754FA428-09AF-164D-3AF3-9632D2DBB919}"/>
                  </a:ext>
                </a:extLst>
              </p:cNvPr>
              <p:cNvSpPr/>
              <p:nvPr/>
            </p:nvSpPr>
            <p:spPr>
              <a:xfrm>
                <a:off x="6356929" y="2555033"/>
                <a:ext cx="16551" cy="17500"/>
              </a:xfrm>
              <a:custGeom>
                <a:avLst/>
                <a:gdLst>
                  <a:gd name="connsiteX0" fmla="*/ 3907 w 16551"/>
                  <a:gd name="connsiteY0" fmla="*/ 897 h 17500"/>
                  <a:gd name="connsiteX1" fmla="*/ 1477 w 16551"/>
                  <a:gd name="connsiteY1" fmla="*/ 4947 h 17500"/>
                  <a:gd name="connsiteX2" fmla="*/ 262 w 16551"/>
                  <a:gd name="connsiteY2" fmla="*/ 7377 h 17500"/>
                  <a:gd name="connsiteX3" fmla="*/ 1882 w 16551"/>
                  <a:gd name="connsiteY3" fmla="*/ 13046 h 17500"/>
                  <a:gd name="connsiteX4" fmla="*/ 10386 w 16551"/>
                  <a:gd name="connsiteY4" fmla="*/ 17500 h 17500"/>
                  <a:gd name="connsiteX5" fmla="*/ 15245 w 16551"/>
                  <a:gd name="connsiteY5" fmla="*/ 15071 h 17500"/>
                  <a:gd name="connsiteX6" fmla="*/ 3502 w 16551"/>
                  <a:gd name="connsiteY6" fmla="*/ 897 h 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551" h="17500">
                    <a:moveTo>
                      <a:pt x="3907" y="897"/>
                    </a:moveTo>
                    <a:cubicBezTo>
                      <a:pt x="3907" y="897"/>
                      <a:pt x="1882" y="3327"/>
                      <a:pt x="1477" y="4947"/>
                    </a:cubicBezTo>
                    <a:cubicBezTo>
                      <a:pt x="1072" y="5757"/>
                      <a:pt x="667" y="6567"/>
                      <a:pt x="262" y="7377"/>
                    </a:cubicBezTo>
                    <a:cubicBezTo>
                      <a:pt x="-548" y="9401"/>
                      <a:pt x="667" y="11426"/>
                      <a:pt x="1882" y="13046"/>
                    </a:cubicBezTo>
                    <a:cubicBezTo>
                      <a:pt x="3907" y="15475"/>
                      <a:pt x="7551" y="17500"/>
                      <a:pt x="10386" y="17500"/>
                    </a:cubicBezTo>
                    <a:cubicBezTo>
                      <a:pt x="12411" y="17500"/>
                      <a:pt x="14435" y="17095"/>
                      <a:pt x="15245" y="15071"/>
                    </a:cubicBezTo>
                    <a:cubicBezTo>
                      <a:pt x="19700" y="7377"/>
                      <a:pt x="12006" y="-3152"/>
                      <a:pt x="3502" y="897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75" name="شكل حر: شكل 3274">
                <a:extLst>
                  <a:ext uri="{FF2B5EF4-FFF2-40B4-BE49-F238E27FC236}">
                    <a16:creationId xmlns:a16="http://schemas.microsoft.com/office/drawing/2014/main" id="{0A92B57D-A613-7A10-5E49-4943CD7444C6}"/>
                  </a:ext>
                </a:extLst>
              </p:cNvPr>
              <p:cNvSpPr/>
              <p:nvPr/>
            </p:nvSpPr>
            <p:spPr>
              <a:xfrm>
                <a:off x="6351927" y="2570039"/>
                <a:ext cx="9472" cy="8422"/>
              </a:xfrm>
              <a:custGeom>
                <a:avLst/>
                <a:gdLst>
                  <a:gd name="connsiteX0" fmla="*/ 9314 w 9472"/>
                  <a:gd name="connsiteY0" fmla="*/ 2900 h 8422"/>
                  <a:gd name="connsiteX1" fmla="*/ 8504 w 9472"/>
                  <a:gd name="connsiteY1" fmla="*/ 1280 h 8422"/>
                  <a:gd name="connsiteX2" fmla="*/ 5669 w 9472"/>
                  <a:gd name="connsiteY2" fmla="*/ 65 h 8422"/>
                  <a:gd name="connsiteX3" fmla="*/ 3240 w 9472"/>
                  <a:gd name="connsiteY3" fmla="*/ 470 h 8422"/>
                  <a:gd name="connsiteX4" fmla="*/ 810 w 9472"/>
                  <a:gd name="connsiteY4" fmla="*/ 2090 h 8422"/>
                  <a:gd name="connsiteX5" fmla="*/ 0 w 9472"/>
                  <a:gd name="connsiteY5" fmla="*/ 4114 h 8422"/>
                  <a:gd name="connsiteX6" fmla="*/ 0 w 9472"/>
                  <a:gd name="connsiteY6" fmla="*/ 6139 h 8422"/>
                  <a:gd name="connsiteX7" fmla="*/ 6479 w 9472"/>
                  <a:gd name="connsiteY7" fmla="*/ 7759 h 8422"/>
                  <a:gd name="connsiteX8" fmla="*/ 8504 w 9472"/>
                  <a:gd name="connsiteY8" fmla="*/ 6139 h 8422"/>
                  <a:gd name="connsiteX9" fmla="*/ 9314 w 9472"/>
                  <a:gd name="connsiteY9" fmla="*/ 2090 h 8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72" h="8422">
                    <a:moveTo>
                      <a:pt x="9314" y="2900"/>
                    </a:moveTo>
                    <a:cubicBezTo>
                      <a:pt x="9314" y="2900"/>
                      <a:pt x="8909" y="1685"/>
                      <a:pt x="8504" y="1280"/>
                    </a:cubicBezTo>
                    <a:cubicBezTo>
                      <a:pt x="8504" y="1280"/>
                      <a:pt x="5669" y="-340"/>
                      <a:pt x="5669" y="65"/>
                    </a:cubicBezTo>
                    <a:cubicBezTo>
                      <a:pt x="4859" y="65"/>
                      <a:pt x="4049" y="65"/>
                      <a:pt x="3240" y="470"/>
                    </a:cubicBezTo>
                    <a:cubicBezTo>
                      <a:pt x="2025" y="470"/>
                      <a:pt x="1215" y="1280"/>
                      <a:pt x="810" y="2090"/>
                    </a:cubicBezTo>
                    <a:cubicBezTo>
                      <a:pt x="405" y="2900"/>
                      <a:pt x="0" y="3305"/>
                      <a:pt x="0" y="4114"/>
                    </a:cubicBezTo>
                    <a:cubicBezTo>
                      <a:pt x="0" y="4924"/>
                      <a:pt x="0" y="5734"/>
                      <a:pt x="0" y="6139"/>
                    </a:cubicBezTo>
                    <a:cubicBezTo>
                      <a:pt x="2430" y="8569"/>
                      <a:pt x="4454" y="8974"/>
                      <a:pt x="6479" y="7759"/>
                    </a:cubicBezTo>
                    <a:cubicBezTo>
                      <a:pt x="7289" y="7354"/>
                      <a:pt x="7694" y="6544"/>
                      <a:pt x="8504" y="6139"/>
                    </a:cubicBezTo>
                    <a:cubicBezTo>
                      <a:pt x="9314" y="5329"/>
                      <a:pt x="9719" y="3710"/>
                      <a:pt x="9314" y="2090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76" name="شكل حر: شكل 3275">
                <a:extLst>
                  <a:ext uri="{FF2B5EF4-FFF2-40B4-BE49-F238E27FC236}">
                    <a16:creationId xmlns:a16="http://schemas.microsoft.com/office/drawing/2014/main" id="{DF9268DF-70E5-CA4E-1201-58E0FABDF51E}"/>
                  </a:ext>
                </a:extLst>
              </p:cNvPr>
              <p:cNvSpPr/>
              <p:nvPr/>
            </p:nvSpPr>
            <p:spPr>
              <a:xfrm>
                <a:off x="6489205" y="2502950"/>
                <a:ext cx="24625" cy="22185"/>
              </a:xfrm>
              <a:custGeom>
                <a:avLst/>
                <a:gdLst>
                  <a:gd name="connsiteX0" fmla="*/ 22677 w 24625"/>
                  <a:gd name="connsiteY0" fmla="*/ 8436 h 22185"/>
                  <a:gd name="connsiteX1" fmla="*/ 17413 w 24625"/>
                  <a:gd name="connsiteY1" fmla="*/ 2362 h 22185"/>
                  <a:gd name="connsiteX2" fmla="*/ 8909 w 24625"/>
                  <a:gd name="connsiteY2" fmla="*/ 3172 h 22185"/>
                  <a:gd name="connsiteX3" fmla="*/ 0 w 24625"/>
                  <a:gd name="connsiteY3" fmla="*/ 16535 h 22185"/>
                  <a:gd name="connsiteX4" fmla="*/ 4454 w 24625"/>
                  <a:gd name="connsiteY4" fmla="*/ 21799 h 22185"/>
                  <a:gd name="connsiteX5" fmla="*/ 23892 w 24625"/>
                  <a:gd name="connsiteY5" fmla="*/ 14105 h 22185"/>
                  <a:gd name="connsiteX6" fmla="*/ 23487 w 24625"/>
                  <a:gd name="connsiteY6" fmla="*/ 8841 h 22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25" h="22185">
                    <a:moveTo>
                      <a:pt x="22677" y="8436"/>
                    </a:moveTo>
                    <a:cubicBezTo>
                      <a:pt x="20652" y="6411"/>
                      <a:pt x="18628" y="4792"/>
                      <a:pt x="17413" y="2362"/>
                    </a:cubicBezTo>
                    <a:cubicBezTo>
                      <a:pt x="15388" y="-1283"/>
                      <a:pt x="10124" y="-473"/>
                      <a:pt x="8909" y="3172"/>
                    </a:cubicBezTo>
                    <a:cubicBezTo>
                      <a:pt x="4050" y="5197"/>
                      <a:pt x="0" y="11676"/>
                      <a:pt x="0" y="16535"/>
                    </a:cubicBezTo>
                    <a:cubicBezTo>
                      <a:pt x="0" y="19370"/>
                      <a:pt x="1620" y="20990"/>
                      <a:pt x="4454" y="21799"/>
                    </a:cubicBezTo>
                    <a:cubicBezTo>
                      <a:pt x="11744" y="23419"/>
                      <a:pt x="19438" y="19775"/>
                      <a:pt x="23892" y="14105"/>
                    </a:cubicBezTo>
                    <a:cubicBezTo>
                      <a:pt x="25107" y="12486"/>
                      <a:pt x="24702" y="10056"/>
                      <a:pt x="23487" y="8841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77" name="شكل حر: شكل 3276">
                <a:extLst>
                  <a:ext uri="{FF2B5EF4-FFF2-40B4-BE49-F238E27FC236}">
                    <a16:creationId xmlns:a16="http://schemas.microsoft.com/office/drawing/2014/main" id="{07312E63-24F6-6046-0866-26BAADB9F067}"/>
                  </a:ext>
                </a:extLst>
              </p:cNvPr>
              <p:cNvSpPr/>
              <p:nvPr/>
            </p:nvSpPr>
            <p:spPr>
              <a:xfrm>
                <a:off x="6581371" y="2474123"/>
                <a:ext cx="7450" cy="8060"/>
              </a:xfrm>
              <a:custGeom>
                <a:avLst/>
                <a:gdLst>
                  <a:gd name="connsiteX0" fmla="*/ 3807 w 7450"/>
                  <a:gd name="connsiteY0" fmla="*/ 413 h 8060"/>
                  <a:gd name="connsiteX1" fmla="*/ 2187 w 7450"/>
                  <a:gd name="connsiteY1" fmla="*/ 413 h 8060"/>
                  <a:gd name="connsiteX2" fmla="*/ 972 w 7450"/>
                  <a:gd name="connsiteY2" fmla="*/ 6892 h 8060"/>
                  <a:gd name="connsiteX3" fmla="*/ 7046 w 7450"/>
                  <a:gd name="connsiteY3" fmla="*/ 6487 h 8060"/>
                  <a:gd name="connsiteX4" fmla="*/ 7451 w 7450"/>
                  <a:gd name="connsiteY4" fmla="*/ 4868 h 8060"/>
                  <a:gd name="connsiteX5" fmla="*/ 7451 w 7450"/>
                  <a:gd name="connsiteY5" fmla="*/ 3248 h 8060"/>
                  <a:gd name="connsiteX6" fmla="*/ 2997 w 7450"/>
                  <a:gd name="connsiteY6" fmla="*/ 413 h 8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50" h="8060">
                    <a:moveTo>
                      <a:pt x="3807" y="413"/>
                    </a:moveTo>
                    <a:lnTo>
                      <a:pt x="2187" y="413"/>
                    </a:lnTo>
                    <a:cubicBezTo>
                      <a:pt x="-243" y="2033"/>
                      <a:pt x="-648" y="5273"/>
                      <a:pt x="972" y="6892"/>
                    </a:cubicBezTo>
                    <a:cubicBezTo>
                      <a:pt x="2592" y="8512"/>
                      <a:pt x="5831" y="8512"/>
                      <a:pt x="7046" y="6487"/>
                    </a:cubicBezTo>
                    <a:cubicBezTo>
                      <a:pt x="6641" y="7297"/>
                      <a:pt x="7451" y="4868"/>
                      <a:pt x="7451" y="4868"/>
                    </a:cubicBezTo>
                    <a:cubicBezTo>
                      <a:pt x="7451" y="4463"/>
                      <a:pt x="7451" y="3653"/>
                      <a:pt x="7451" y="3248"/>
                    </a:cubicBezTo>
                    <a:cubicBezTo>
                      <a:pt x="7451" y="818"/>
                      <a:pt x="5021" y="-802"/>
                      <a:pt x="2997" y="413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78" name="شكل حر: شكل 3277">
                <a:extLst>
                  <a:ext uri="{FF2B5EF4-FFF2-40B4-BE49-F238E27FC236}">
                    <a16:creationId xmlns:a16="http://schemas.microsoft.com/office/drawing/2014/main" id="{3A01572F-4601-1267-995D-2146030E9C70}"/>
                  </a:ext>
                </a:extLst>
              </p:cNvPr>
              <p:cNvSpPr/>
              <p:nvPr/>
            </p:nvSpPr>
            <p:spPr>
              <a:xfrm>
                <a:off x="6429807" y="2649818"/>
                <a:ext cx="18985" cy="18177"/>
              </a:xfrm>
              <a:custGeom>
                <a:avLst/>
                <a:gdLst>
                  <a:gd name="connsiteX0" fmla="*/ 17284 w 18985"/>
                  <a:gd name="connsiteY0" fmla="*/ 4920 h 18177"/>
                  <a:gd name="connsiteX1" fmla="*/ 6755 w 18985"/>
                  <a:gd name="connsiteY1" fmla="*/ 61 h 18177"/>
                  <a:gd name="connsiteX2" fmla="*/ 6755 w 18985"/>
                  <a:gd name="connsiteY2" fmla="*/ 61 h 18177"/>
                  <a:gd name="connsiteX3" fmla="*/ 2706 w 18985"/>
                  <a:gd name="connsiteY3" fmla="*/ 1681 h 18177"/>
                  <a:gd name="connsiteX4" fmla="*/ 1896 w 18985"/>
                  <a:gd name="connsiteY4" fmla="*/ 14234 h 18177"/>
                  <a:gd name="connsiteX5" fmla="*/ 13234 w 18985"/>
                  <a:gd name="connsiteY5" fmla="*/ 17474 h 18177"/>
                  <a:gd name="connsiteX6" fmla="*/ 18093 w 18985"/>
                  <a:gd name="connsiteY6" fmla="*/ 4920 h 18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85" h="18177">
                    <a:moveTo>
                      <a:pt x="17284" y="4920"/>
                    </a:moveTo>
                    <a:cubicBezTo>
                      <a:pt x="15664" y="1276"/>
                      <a:pt x="10804" y="-344"/>
                      <a:pt x="6755" y="61"/>
                    </a:cubicBezTo>
                    <a:cubicBezTo>
                      <a:pt x="6755" y="61"/>
                      <a:pt x="6755" y="61"/>
                      <a:pt x="6755" y="61"/>
                    </a:cubicBezTo>
                    <a:cubicBezTo>
                      <a:pt x="5135" y="61"/>
                      <a:pt x="3515" y="466"/>
                      <a:pt x="2706" y="1681"/>
                    </a:cubicBezTo>
                    <a:cubicBezTo>
                      <a:pt x="-534" y="5325"/>
                      <a:pt x="-939" y="10184"/>
                      <a:pt x="1896" y="14234"/>
                    </a:cubicBezTo>
                    <a:cubicBezTo>
                      <a:pt x="4325" y="17879"/>
                      <a:pt x="9185" y="19093"/>
                      <a:pt x="13234" y="17474"/>
                    </a:cubicBezTo>
                    <a:cubicBezTo>
                      <a:pt x="17689" y="15449"/>
                      <a:pt x="20523" y="9780"/>
                      <a:pt x="18093" y="4920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79" name="شكل حر: شكل 3278">
                <a:extLst>
                  <a:ext uri="{FF2B5EF4-FFF2-40B4-BE49-F238E27FC236}">
                    <a16:creationId xmlns:a16="http://schemas.microsoft.com/office/drawing/2014/main" id="{6E8D5B38-E0D5-9659-3DBF-D6299AD0C335}"/>
                  </a:ext>
                </a:extLst>
              </p:cNvPr>
              <p:cNvSpPr/>
              <p:nvPr/>
            </p:nvSpPr>
            <p:spPr>
              <a:xfrm>
                <a:off x="6425373" y="2667680"/>
                <a:ext cx="6988" cy="7321"/>
              </a:xfrm>
              <a:custGeom>
                <a:avLst/>
                <a:gdLst>
                  <a:gd name="connsiteX0" fmla="*/ 3494 w 6988"/>
                  <a:gd name="connsiteY0" fmla="*/ 16 h 7321"/>
                  <a:gd name="connsiteX1" fmla="*/ 3494 w 6988"/>
                  <a:gd name="connsiteY1" fmla="*/ 7305 h 7321"/>
                  <a:gd name="connsiteX2" fmla="*/ 3494 w 6988"/>
                  <a:gd name="connsiteY2" fmla="*/ 16 h 7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88" h="7321">
                    <a:moveTo>
                      <a:pt x="3494" y="16"/>
                    </a:moveTo>
                    <a:cubicBezTo>
                      <a:pt x="-1365" y="-389"/>
                      <a:pt x="-960" y="6900"/>
                      <a:pt x="3494" y="7305"/>
                    </a:cubicBezTo>
                    <a:cubicBezTo>
                      <a:pt x="8354" y="7710"/>
                      <a:pt x="7949" y="421"/>
                      <a:pt x="3494" y="16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80" name="شكل حر: شكل 3279">
                <a:extLst>
                  <a:ext uri="{FF2B5EF4-FFF2-40B4-BE49-F238E27FC236}">
                    <a16:creationId xmlns:a16="http://schemas.microsoft.com/office/drawing/2014/main" id="{AFF65AD1-D639-0D9A-0F71-1FDE3211A889}"/>
                  </a:ext>
                </a:extLst>
              </p:cNvPr>
              <p:cNvSpPr/>
              <p:nvPr/>
            </p:nvSpPr>
            <p:spPr>
              <a:xfrm>
                <a:off x="6583096" y="2589479"/>
                <a:ext cx="35075" cy="31399"/>
              </a:xfrm>
              <a:custGeom>
                <a:avLst/>
                <a:gdLst>
                  <a:gd name="connsiteX0" fmla="*/ 31238 w 35075"/>
                  <a:gd name="connsiteY0" fmla="*/ 7352 h 31399"/>
                  <a:gd name="connsiteX1" fmla="*/ 24759 w 35075"/>
                  <a:gd name="connsiteY1" fmla="*/ 3302 h 31399"/>
                  <a:gd name="connsiteX2" fmla="*/ 20710 w 35075"/>
                  <a:gd name="connsiteY2" fmla="*/ 62 h 31399"/>
                  <a:gd name="connsiteX3" fmla="*/ 462 w 35075"/>
                  <a:gd name="connsiteY3" fmla="*/ 19095 h 31399"/>
                  <a:gd name="connsiteX4" fmla="*/ 3702 w 35075"/>
                  <a:gd name="connsiteY4" fmla="*/ 29624 h 31399"/>
                  <a:gd name="connsiteX5" fmla="*/ 17875 w 35075"/>
                  <a:gd name="connsiteY5" fmla="*/ 30434 h 31399"/>
                  <a:gd name="connsiteX6" fmla="*/ 31238 w 35075"/>
                  <a:gd name="connsiteY6" fmla="*/ 7352 h 31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75" h="31399">
                    <a:moveTo>
                      <a:pt x="31238" y="7352"/>
                    </a:moveTo>
                    <a:cubicBezTo>
                      <a:pt x="29213" y="5327"/>
                      <a:pt x="26784" y="3707"/>
                      <a:pt x="24759" y="3302"/>
                    </a:cubicBezTo>
                    <a:cubicBezTo>
                      <a:pt x="24759" y="1277"/>
                      <a:pt x="22734" y="-342"/>
                      <a:pt x="20710" y="62"/>
                    </a:cubicBezTo>
                    <a:cubicBezTo>
                      <a:pt x="11801" y="467"/>
                      <a:pt x="2892" y="10996"/>
                      <a:pt x="462" y="19095"/>
                    </a:cubicBezTo>
                    <a:cubicBezTo>
                      <a:pt x="-753" y="23145"/>
                      <a:pt x="462" y="27194"/>
                      <a:pt x="3702" y="29624"/>
                    </a:cubicBezTo>
                    <a:cubicBezTo>
                      <a:pt x="7751" y="32458"/>
                      <a:pt x="13421" y="31243"/>
                      <a:pt x="17875" y="30434"/>
                    </a:cubicBezTo>
                    <a:cubicBezTo>
                      <a:pt x="28404" y="28004"/>
                      <a:pt x="41767" y="17880"/>
                      <a:pt x="31238" y="7352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81" name="شكل حر: شكل 3280">
                <a:extLst>
                  <a:ext uri="{FF2B5EF4-FFF2-40B4-BE49-F238E27FC236}">
                    <a16:creationId xmlns:a16="http://schemas.microsoft.com/office/drawing/2014/main" id="{5E204707-FF0D-028D-876E-53E6BFFB16FF}"/>
                  </a:ext>
                </a:extLst>
              </p:cNvPr>
              <p:cNvSpPr/>
              <p:nvPr/>
            </p:nvSpPr>
            <p:spPr>
              <a:xfrm>
                <a:off x="6611905" y="2610643"/>
                <a:ext cx="18383" cy="16832"/>
              </a:xfrm>
              <a:custGeom>
                <a:avLst/>
                <a:gdLst>
                  <a:gd name="connsiteX0" fmla="*/ 14173 w 18383"/>
                  <a:gd name="connsiteY0" fmla="*/ 360 h 16832"/>
                  <a:gd name="connsiteX1" fmla="*/ 9719 w 18383"/>
                  <a:gd name="connsiteY1" fmla="*/ 360 h 16832"/>
                  <a:gd name="connsiteX2" fmla="*/ 6479 w 18383"/>
                  <a:gd name="connsiteY2" fmla="*/ 3600 h 16832"/>
                  <a:gd name="connsiteX3" fmla="*/ 5669 w 18383"/>
                  <a:gd name="connsiteY3" fmla="*/ 3600 h 16832"/>
                  <a:gd name="connsiteX4" fmla="*/ 0 w 18383"/>
                  <a:gd name="connsiteY4" fmla="*/ 10889 h 16832"/>
                  <a:gd name="connsiteX5" fmla="*/ 2430 w 18383"/>
                  <a:gd name="connsiteY5" fmla="*/ 15748 h 16832"/>
                  <a:gd name="connsiteX6" fmla="*/ 16198 w 18383"/>
                  <a:gd name="connsiteY6" fmla="*/ 13318 h 16832"/>
                  <a:gd name="connsiteX7" fmla="*/ 13768 w 18383"/>
                  <a:gd name="connsiteY7" fmla="*/ 360 h 16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83" h="16832">
                    <a:moveTo>
                      <a:pt x="14173" y="360"/>
                    </a:moveTo>
                    <a:cubicBezTo>
                      <a:pt x="14173" y="360"/>
                      <a:pt x="11339" y="-450"/>
                      <a:pt x="9719" y="360"/>
                    </a:cubicBezTo>
                    <a:cubicBezTo>
                      <a:pt x="8099" y="1170"/>
                      <a:pt x="6884" y="2385"/>
                      <a:pt x="6479" y="3600"/>
                    </a:cubicBezTo>
                    <a:cubicBezTo>
                      <a:pt x="6479" y="3600"/>
                      <a:pt x="6074" y="3600"/>
                      <a:pt x="5669" y="3600"/>
                    </a:cubicBezTo>
                    <a:cubicBezTo>
                      <a:pt x="2430" y="4409"/>
                      <a:pt x="405" y="7649"/>
                      <a:pt x="0" y="10889"/>
                    </a:cubicBezTo>
                    <a:cubicBezTo>
                      <a:pt x="0" y="12913"/>
                      <a:pt x="810" y="14938"/>
                      <a:pt x="2430" y="15748"/>
                    </a:cubicBezTo>
                    <a:cubicBezTo>
                      <a:pt x="6884" y="17773"/>
                      <a:pt x="12553" y="16963"/>
                      <a:pt x="16198" y="13318"/>
                    </a:cubicBezTo>
                    <a:cubicBezTo>
                      <a:pt x="20247" y="8864"/>
                      <a:pt x="18223" y="3600"/>
                      <a:pt x="13768" y="360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82" name="شكل حر: شكل 3281">
                <a:extLst>
                  <a:ext uri="{FF2B5EF4-FFF2-40B4-BE49-F238E27FC236}">
                    <a16:creationId xmlns:a16="http://schemas.microsoft.com/office/drawing/2014/main" id="{54EDF785-C0A5-B267-B7D4-59AEFFAD981A}"/>
                  </a:ext>
                </a:extLst>
              </p:cNvPr>
              <p:cNvSpPr/>
              <p:nvPr/>
            </p:nvSpPr>
            <p:spPr>
              <a:xfrm>
                <a:off x="6598027" y="2623212"/>
                <a:ext cx="9186" cy="8633"/>
              </a:xfrm>
              <a:custGeom>
                <a:avLst/>
                <a:gdLst>
                  <a:gd name="connsiteX0" fmla="*/ 4159 w 9186"/>
                  <a:gd name="connsiteY0" fmla="*/ 750 h 8633"/>
                  <a:gd name="connsiteX1" fmla="*/ 2539 w 9186"/>
                  <a:gd name="connsiteY1" fmla="*/ 1155 h 8633"/>
                  <a:gd name="connsiteX2" fmla="*/ 1324 w 9186"/>
                  <a:gd name="connsiteY2" fmla="*/ 7634 h 8633"/>
                  <a:gd name="connsiteX3" fmla="*/ 7399 w 9186"/>
                  <a:gd name="connsiteY3" fmla="*/ 6824 h 8633"/>
                  <a:gd name="connsiteX4" fmla="*/ 8208 w 9186"/>
                  <a:gd name="connsiteY4" fmla="*/ 6014 h 8633"/>
                  <a:gd name="connsiteX5" fmla="*/ 4564 w 9186"/>
                  <a:gd name="connsiteY5" fmla="*/ 345 h 8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86" h="8633">
                    <a:moveTo>
                      <a:pt x="4159" y="750"/>
                    </a:moveTo>
                    <a:cubicBezTo>
                      <a:pt x="4159" y="750"/>
                      <a:pt x="2944" y="750"/>
                      <a:pt x="2539" y="1155"/>
                    </a:cubicBezTo>
                    <a:cubicBezTo>
                      <a:pt x="110" y="2370"/>
                      <a:pt x="-1105" y="5609"/>
                      <a:pt x="1324" y="7634"/>
                    </a:cubicBezTo>
                    <a:cubicBezTo>
                      <a:pt x="3349" y="9254"/>
                      <a:pt x="6184" y="8849"/>
                      <a:pt x="7399" y="6824"/>
                    </a:cubicBezTo>
                    <a:cubicBezTo>
                      <a:pt x="7399" y="6824"/>
                      <a:pt x="7804" y="6419"/>
                      <a:pt x="8208" y="6014"/>
                    </a:cubicBezTo>
                    <a:cubicBezTo>
                      <a:pt x="10638" y="3180"/>
                      <a:pt x="8208" y="-1275"/>
                      <a:pt x="4564" y="345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83" name="شكل حر: شكل 3282">
                <a:extLst>
                  <a:ext uri="{FF2B5EF4-FFF2-40B4-BE49-F238E27FC236}">
                    <a16:creationId xmlns:a16="http://schemas.microsoft.com/office/drawing/2014/main" id="{73BCE913-0B0D-0636-8B98-7C62FAC36502}"/>
                  </a:ext>
                </a:extLst>
              </p:cNvPr>
              <p:cNvSpPr/>
              <p:nvPr/>
            </p:nvSpPr>
            <p:spPr>
              <a:xfrm>
                <a:off x="6654120" y="2702193"/>
                <a:ext cx="15458" cy="21385"/>
              </a:xfrm>
              <a:custGeom>
                <a:avLst/>
                <a:gdLst>
                  <a:gd name="connsiteX0" fmla="*/ 12857 w 15458"/>
                  <a:gd name="connsiteY0" fmla="*/ 15717 h 21385"/>
                  <a:gd name="connsiteX1" fmla="*/ 12047 w 15458"/>
                  <a:gd name="connsiteY1" fmla="*/ 15717 h 21385"/>
                  <a:gd name="connsiteX2" fmla="*/ 11642 w 15458"/>
                  <a:gd name="connsiteY2" fmla="*/ 734 h 21385"/>
                  <a:gd name="connsiteX3" fmla="*/ 5973 w 15458"/>
                  <a:gd name="connsiteY3" fmla="*/ 1138 h 21385"/>
                  <a:gd name="connsiteX4" fmla="*/ 3543 w 15458"/>
                  <a:gd name="connsiteY4" fmla="*/ 1948 h 21385"/>
                  <a:gd name="connsiteX5" fmla="*/ 1924 w 15458"/>
                  <a:gd name="connsiteY5" fmla="*/ 3163 h 21385"/>
                  <a:gd name="connsiteX6" fmla="*/ 304 w 15458"/>
                  <a:gd name="connsiteY6" fmla="*/ 6403 h 21385"/>
                  <a:gd name="connsiteX7" fmla="*/ 304 w 15458"/>
                  <a:gd name="connsiteY7" fmla="*/ 11262 h 21385"/>
                  <a:gd name="connsiteX8" fmla="*/ 4353 w 15458"/>
                  <a:gd name="connsiteY8" fmla="*/ 20171 h 21385"/>
                  <a:gd name="connsiteX9" fmla="*/ 10022 w 15458"/>
                  <a:gd name="connsiteY9" fmla="*/ 19361 h 21385"/>
                  <a:gd name="connsiteX10" fmla="*/ 12452 w 15458"/>
                  <a:gd name="connsiteY10" fmla="*/ 21386 h 21385"/>
                  <a:gd name="connsiteX11" fmla="*/ 13262 w 15458"/>
                  <a:gd name="connsiteY11" fmla="*/ 16122 h 21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58" h="21385">
                    <a:moveTo>
                      <a:pt x="12857" y="15717"/>
                    </a:moveTo>
                    <a:cubicBezTo>
                      <a:pt x="12857" y="15717"/>
                      <a:pt x="12047" y="15717"/>
                      <a:pt x="12047" y="15717"/>
                    </a:cubicBezTo>
                    <a:cubicBezTo>
                      <a:pt x="14477" y="10857"/>
                      <a:pt x="16907" y="3568"/>
                      <a:pt x="11642" y="734"/>
                    </a:cubicBezTo>
                    <a:cubicBezTo>
                      <a:pt x="9213" y="-481"/>
                      <a:pt x="7188" y="-76"/>
                      <a:pt x="5973" y="1138"/>
                    </a:cubicBezTo>
                    <a:cubicBezTo>
                      <a:pt x="5163" y="1138"/>
                      <a:pt x="4353" y="1138"/>
                      <a:pt x="3543" y="1948"/>
                    </a:cubicBezTo>
                    <a:cubicBezTo>
                      <a:pt x="3138" y="1948"/>
                      <a:pt x="2328" y="2758"/>
                      <a:pt x="1924" y="3163"/>
                    </a:cubicBezTo>
                    <a:cubicBezTo>
                      <a:pt x="1114" y="3973"/>
                      <a:pt x="709" y="5188"/>
                      <a:pt x="304" y="6403"/>
                    </a:cubicBezTo>
                    <a:cubicBezTo>
                      <a:pt x="-101" y="8023"/>
                      <a:pt x="-101" y="9642"/>
                      <a:pt x="304" y="11262"/>
                    </a:cubicBezTo>
                    <a:cubicBezTo>
                      <a:pt x="304" y="14907"/>
                      <a:pt x="1519" y="18146"/>
                      <a:pt x="4353" y="20171"/>
                    </a:cubicBezTo>
                    <a:cubicBezTo>
                      <a:pt x="6378" y="21386"/>
                      <a:pt x="8808" y="20576"/>
                      <a:pt x="10022" y="19361"/>
                    </a:cubicBezTo>
                    <a:cubicBezTo>
                      <a:pt x="10022" y="20576"/>
                      <a:pt x="10832" y="21386"/>
                      <a:pt x="12452" y="21386"/>
                    </a:cubicBezTo>
                    <a:cubicBezTo>
                      <a:pt x="16097" y="21386"/>
                      <a:pt x="16502" y="16122"/>
                      <a:pt x="13262" y="16122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84" name="شكل حر: شكل 3283">
                <a:extLst>
                  <a:ext uri="{FF2B5EF4-FFF2-40B4-BE49-F238E27FC236}">
                    <a16:creationId xmlns:a16="http://schemas.microsoft.com/office/drawing/2014/main" id="{35B3D683-0393-F430-0D1E-233163223858}"/>
                  </a:ext>
                </a:extLst>
              </p:cNvPr>
              <p:cNvSpPr/>
              <p:nvPr/>
            </p:nvSpPr>
            <p:spPr>
              <a:xfrm>
                <a:off x="6715167" y="2728508"/>
                <a:ext cx="38666" cy="32546"/>
              </a:xfrm>
              <a:custGeom>
                <a:avLst/>
                <a:gdLst>
                  <a:gd name="connsiteX0" fmla="*/ 19033 w 38666"/>
                  <a:gd name="connsiteY0" fmla="*/ 1955 h 32546"/>
                  <a:gd name="connsiteX1" fmla="*/ 0 w 38666"/>
                  <a:gd name="connsiteY1" fmla="*/ 27872 h 32546"/>
                  <a:gd name="connsiteX2" fmla="*/ 4454 w 38666"/>
                  <a:gd name="connsiteY2" fmla="*/ 32326 h 32546"/>
                  <a:gd name="connsiteX3" fmla="*/ 9314 w 38666"/>
                  <a:gd name="connsiteY3" fmla="*/ 32326 h 32546"/>
                  <a:gd name="connsiteX4" fmla="*/ 25512 w 38666"/>
                  <a:gd name="connsiteY4" fmla="*/ 26252 h 32546"/>
                  <a:gd name="connsiteX5" fmla="*/ 38470 w 38666"/>
                  <a:gd name="connsiteY5" fmla="*/ 12484 h 32546"/>
                  <a:gd name="connsiteX6" fmla="*/ 19033 w 38666"/>
                  <a:gd name="connsiteY6" fmla="*/ 1955 h 3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666" h="32546">
                    <a:moveTo>
                      <a:pt x="19033" y="1955"/>
                    </a:moveTo>
                    <a:cubicBezTo>
                      <a:pt x="6884" y="3170"/>
                      <a:pt x="405" y="16938"/>
                      <a:pt x="0" y="27872"/>
                    </a:cubicBezTo>
                    <a:cubicBezTo>
                      <a:pt x="0" y="29897"/>
                      <a:pt x="2025" y="32326"/>
                      <a:pt x="4454" y="32326"/>
                    </a:cubicBezTo>
                    <a:cubicBezTo>
                      <a:pt x="6074" y="32326"/>
                      <a:pt x="7694" y="32326"/>
                      <a:pt x="9314" y="32326"/>
                    </a:cubicBezTo>
                    <a:cubicBezTo>
                      <a:pt x="14983" y="33541"/>
                      <a:pt x="21057" y="29492"/>
                      <a:pt x="25512" y="26252"/>
                    </a:cubicBezTo>
                    <a:cubicBezTo>
                      <a:pt x="31181" y="23417"/>
                      <a:pt x="37255" y="18963"/>
                      <a:pt x="38470" y="12484"/>
                    </a:cubicBezTo>
                    <a:cubicBezTo>
                      <a:pt x="40495" y="1550"/>
                      <a:pt x="26322" y="-2904"/>
                      <a:pt x="19033" y="1955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85" name="شكل حر: شكل 3284">
                <a:extLst>
                  <a:ext uri="{FF2B5EF4-FFF2-40B4-BE49-F238E27FC236}">
                    <a16:creationId xmlns:a16="http://schemas.microsoft.com/office/drawing/2014/main" id="{DB040C31-050F-02E7-FDBA-F837677F7FAE}"/>
                  </a:ext>
                </a:extLst>
              </p:cNvPr>
              <p:cNvSpPr/>
              <p:nvPr/>
            </p:nvSpPr>
            <p:spPr>
              <a:xfrm>
                <a:off x="6740171" y="2748686"/>
                <a:ext cx="18077" cy="18248"/>
              </a:xfrm>
              <a:custGeom>
                <a:avLst/>
                <a:gdLst>
                  <a:gd name="connsiteX0" fmla="*/ 12656 w 18077"/>
                  <a:gd name="connsiteY0" fmla="*/ 810 h 18248"/>
                  <a:gd name="connsiteX1" fmla="*/ 8606 w 18077"/>
                  <a:gd name="connsiteY1" fmla="*/ 3240 h 18248"/>
                  <a:gd name="connsiteX2" fmla="*/ 8201 w 18077"/>
                  <a:gd name="connsiteY2" fmla="*/ 3240 h 18248"/>
                  <a:gd name="connsiteX3" fmla="*/ 507 w 18077"/>
                  <a:gd name="connsiteY3" fmla="*/ 10934 h 18248"/>
                  <a:gd name="connsiteX4" fmla="*/ 5367 w 18077"/>
                  <a:gd name="connsiteY4" fmla="*/ 18223 h 18248"/>
                  <a:gd name="connsiteX5" fmla="*/ 14276 w 18077"/>
                  <a:gd name="connsiteY5" fmla="*/ 13768 h 18248"/>
                  <a:gd name="connsiteX6" fmla="*/ 17920 w 18077"/>
                  <a:gd name="connsiteY6" fmla="*/ 7694 h 18248"/>
                  <a:gd name="connsiteX7" fmla="*/ 13061 w 18077"/>
                  <a:gd name="connsiteY7" fmla="*/ 0 h 18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77" h="18248">
                    <a:moveTo>
                      <a:pt x="12656" y="810"/>
                    </a:moveTo>
                    <a:cubicBezTo>
                      <a:pt x="10631" y="810"/>
                      <a:pt x="9011" y="1620"/>
                      <a:pt x="8606" y="3240"/>
                    </a:cubicBezTo>
                    <a:cubicBezTo>
                      <a:pt x="8606" y="3240"/>
                      <a:pt x="8606" y="3240"/>
                      <a:pt x="8201" y="3240"/>
                    </a:cubicBezTo>
                    <a:cubicBezTo>
                      <a:pt x="4962" y="4859"/>
                      <a:pt x="2127" y="7694"/>
                      <a:pt x="507" y="10934"/>
                    </a:cubicBezTo>
                    <a:cubicBezTo>
                      <a:pt x="-1112" y="14173"/>
                      <a:pt x="1317" y="18628"/>
                      <a:pt x="5367" y="18223"/>
                    </a:cubicBezTo>
                    <a:cubicBezTo>
                      <a:pt x="9011" y="17818"/>
                      <a:pt x="11846" y="16198"/>
                      <a:pt x="14276" y="13768"/>
                    </a:cubicBezTo>
                    <a:cubicBezTo>
                      <a:pt x="15895" y="12148"/>
                      <a:pt x="17110" y="10124"/>
                      <a:pt x="17920" y="7694"/>
                    </a:cubicBezTo>
                    <a:cubicBezTo>
                      <a:pt x="18730" y="4454"/>
                      <a:pt x="16300" y="405"/>
                      <a:pt x="13061" y="0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86" name="شكل حر: شكل 3285">
                <a:extLst>
                  <a:ext uri="{FF2B5EF4-FFF2-40B4-BE49-F238E27FC236}">
                    <a16:creationId xmlns:a16="http://schemas.microsoft.com/office/drawing/2014/main" id="{9893DBE0-75FA-3C9C-262B-D211815C7111}"/>
                  </a:ext>
                </a:extLst>
              </p:cNvPr>
              <p:cNvSpPr/>
              <p:nvPr/>
            </p:nvSpPr>
            <p:spPr>
              <a:xfrm>
                <a:off x="6735097" y="2624468"/>
                <a:ext cx="38989" cy="30396"/>
              </a:xfrm>
              <a:custGeom>
                <a:avLst/>
                <a:gdLst>
                  <a:gd name="connsiteX0" fmla="*/ 31093 w 38989"/>
                  <a:gd name="connsiteY0" fmla="*/ 1519 h 30396"/>
                  <a:gd name="connsiteX1" fmla="*/ 14895 w 38989"/>
                  <a:gd name="connsiteY1" fmla="*/ 1519 h 30396"/>
                  <a:gd name="connsiteX2" fmla="*/ 8011 w 38989"/>
                  <a:gd name="connsiteY2" fmla="*/ 5973 h 30396"/>
                  <a:gd name="connsiteX3" fmla="*/ 3151 w 38989"/>
                  <a:gd name="connsiteY3" fmla="*/ 27840 h 30396"/>
                  <a:gd name="connsiteX4" fmla="*/ 24614 w 38989"/>
                  <a:gd name="connsiteY4" fmla="*/ 26220 h 30396"/>
                  <a:gd name="connsiteX5" fmla="*/ 38787 w 38989"/>
                  <a:gd name="connsiteY5" fmla="*/ 13262 h 30396"/>
                  <a:gd name="connsiteX6" fmla="*/ 30688 w 38989"/>
                  <a:gd name="connsiteY6" fmla="*/ 1519 h 30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989" h="30396">
                    <a:moveTo>
                      <a:pt x="31093" y="1519"/>
                    </a:moveTo>
                    <a:cubicBezTo>
                      <a:pt x="26233" y="-506"/>
                      <a:pt x="19754" y="-506"/>
                      <a:pt x="14895" y="1519"/>
                    </a:cubicBezTo>
                    <a:cubicBezTo>
                      <a:pt x="12060" y="2328"/>
                      <a:pt x="10035" y="3948"/>
                      <a:pt x="8011" y="5973"/>
                    </a:cubicBezTo>
                    <a:cubicBezTo>
                      <a:pt x="1127" y="11237"/>
                      <a:pt x="-3328" y="21766"/>
                      <a:pt x="3151" y="27840"/>
                    </a:cubicBezTo>
                    <a:cubicBezTo>
                      <a:pt x="9225" y="33105"/>
                      <a:pt x="18539" y="29055"/>
                      <a:pt x="24614" y="26220"/>
                    </a:cubicBezTo>
                    <a:cubicBezTo>
                      <a:pt x="30688" y="23791"/>
                      <a:pt x="37167" y="20146"/>
                      <a:pt x="38787" y="13262"/>
                    </a:cubicBezTo>
                    <a:cubicBezTo>
                      <a:pt x="40002" y="7998"/>
                      <a:pt x="35547" y="3138"/>
                      <a:pt x="30688" y="1519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87" name="شكل حر: شكل 3286">
                <a:extLst>
                  <a:ext uri="{FF2B5EF4-FFF2-40B4-BE49-F238E27FC236}">
                    <a16:creationId xmlns:a16="http://schemas.microsoft.com/office/drawing/2014/main" id="{123658F2-6211-F369-11EC-906C5DE8A62A}"/>
                  </a:ext>
                </a:extLst>
              </p:cNvPr>
              <p:cNvSpPr/>
              <p:nvPr/>
            </p:nvSpPr>
            <p:spPr>
              <a:xfrm>
                <a:off x="6766237" y="2640970"/>
                <a:ext cx="20093" cy="16159"/>
              </a:xfrm>
              <a:custGeom>
                <a:avLst/>
                <a:gdLst>
                  <a:gd name="connsiteX0" fmla="*/ 17366 w 20093"/>
                  <a:gd name="connsiteY0" fmla="*/ 405 h 16159"/>
                  <a:gd name="connsiteX1" fmla="*/ 12102 w 20093"/>
                  <a:gd name="connsiteY1" fmla="*/ 405 h 16159"/>
                  <a:gd name="connsiteX2" fmla="*/ 1168 w 20093"/>
                  <a:gd name="connsiteY2" fmla="*/ 6074 h 16159"/>
                  <a:gd name="connsiteX3" fmla="*/ 1573 w 20093"/>
                  <a:gd name="connsiteY3" fmla="*/ 12958 h 16159"/>
                  <a:gd name="connsiteX4" fmla="*/ 11697 w 20093"/>
                  <a:gd name="connsiteY4" fmla="*/ 15793 h 16159"/>
                  <a:gd name="connsiteX5" fmla="*/ 19796 w 20093"/>
                  <a:gd name="connsiteY5" fmla="*/ 8099 h 16159"/>
                  <a:gd name="connsiteX6" fmla="*/ 16961 w 20093"/>
                  <a:gd name="connsiteY6" fmla="*/ 0 h 16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93" h="16159">
                    <a:moveTo>
                      <a:pt x="17366" y="405"/>
                    </a:moveTo>
                    <a:cubicBezTo>
                      <a:pt x="17366" y="405"/>
                      <a:pt x="13722" y="0"/>
                      <a:pt x="12102" y="405"/>
                    </a:cubicBezTo>
                    <a:cubicBezTo>
                      <a:pt x="8053" y="1215"/>
                      <a:pt x="4003" y="3240"/>
                      <a:pt x="1168" y="6074"/>
                    </a:cubicBezTo>
                    <a:cubicBezTo>
                      <a:pt x="-451" y="8099"/>
                      <a:pt x="-451" y="11339"/>
                      <a:pt x="1573" y="12958"/>
                    </a:cubicBezTo>
                    <a:cubicBezTo>
                      <a:pt x="4408" y="14983"/>
                      <a:pt x="8457" y="17008"/>
                      <a:pt x="11697" y="15793"/>
                    </a:cubicBezTo>
                    <a:cubicBezTo>
                      <a:pt x="15747" y="14578"/>
                      <a:pt x="18176" y="12148"/>
                      <a:pt x="19796" y="8099"/>
                    </a:cubicBezTo>
                    <a:cubicBezTo>
                      <a:pt x="20606" y="4859"/>
                      <a:pt x="19796" y="2025"/>
                      <a:pt x="16961" y="0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88" name="شكل حر: شكل 3287">
                <a:extLst>
                  <a:ext uri="{FF2B5EF4-FFF2-40B4-BE49-F238E27FC236}">
                    <a16:creationId xmlns:a16="http://schemas.microsoft.com/office/drawing/2014/main" id="{556CF923-08BD-9A27-D4AF-8B9216EF7852}"/>
                  </a:ext>
                </a:extLst>
              </p:cNvPr>
              <p:cNvSpPr/>
              <p:nvPr/>
            </p:nvSpPr>
            <p:spPr>
              <a:xfrm>
                <a:off x="6750276" y="2657513"/>
                <a:ext cx="22214" cy="12225"/>
              </a:xfrm>
              <a:custGeom>
                <a:avLst/>
                <a:gdLst>
                  <a:gd name="connsiteX0" fmla="*/ 17534 w 22214"/>
                  <a:gd name="connsiteY0" fmla="*/ 60 h 12225"/>
                  <a:gd name="connsiteX1" fmla="*/ 7815 w 22214"/>
                  <a:gd name="connsiteY1" fmla="*/ 2489 h 12225"/>
                  <a:gd name="connsiteX2" fmla="*/ 4576 w 22214"/>
                  <a:gd name="connsiteY2" fmla="*/ 2489 h 12225"/>
                  <a:gd name="connsiteX3" fmla="*/ 2146 w 22214"/>
                  <a:gd name="connsiteY3" fmla="*/ 3704 h 12225"/>
                  <a:gd name="connsiteX4" fmla="*/ 4980 w 22214"/>
                  <a:gd name="connsiteY4" fmla="*/ 12208 h 12225"/>
                  <a:gd name="connsiteX5" fmla="*/ 19154 w 22214"/>
                  <a:gd name="connsiteY5" fmla="*/ 8159 h 12225"/>
                  <a:gd name="connsiteX6" fmla="*/ 17534 w 22214"/>
                  <a:gd name="connsiteY6" fmla="*/ 60 h 12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214" h="12225">
                    <a:moveTo>
                      <a:pt x="17534" y="60"/>
                    </a:moveTo>
                    <a:cubicBezTo>
                      <a:pt x="14294" y="869"/>
                      <a:pt x="11055" y="1679"/>
                      <a:pt x="7815" y="2489"/>
                    </a:cubicBezTo>
                    <a:cubicBezTo>
                      <a:pt x="6600" y="2489"/>
                      <a:pt x="5386" y="2084"/>
                      <a:pt x="4576" y="2489"/>
                    </a:cubicBezTo>
                    <a:cubicBezTo>
                      <a:pt x="3766" y="2894"/>
                      <a:pt x="3361" y="3299"/>
                      <a:pt x="2146" y="3704"/>
                    </a:cubicBezTo>
                    <a:cubicBezTo>
                      <a:pt x="-2309" y="5729"/>
                      <a:pt x="931" y="12613"/>
                      <a:pt x="4980" y="12208"/>
                    </a:cubicBezTo>
                    <a:cubicBezTo>
                      <a:pt x="10245" y="12208"/>
                      <a:pt x="14294" y="8968"/>
                      <a:pt x="19154" y="8159"/>
                    </a:cubicBezTo>
                    <a:cubicBezTo>
                      <a:pt x="24013" y="6944"/>
                      <a:pt x="22798" y="-750"/>
                      <a:pt x="17534" y="60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89" name="شكل حر: شكل 3288">
                <a:extLst>
                  <a:ext uri="{FF2B5EF4-FFF2-40B4-BE49-F238E27FC236}">
                    <a16:creationId xmlns:a16="http://schemas.microsoft.com/office/drawing/2014/main" id="{D50349F2-C112-8629-6840-E6A07DF15FC0}"/>
                  </a:ext>
                </a:extLst>
              </p:cNvPr>
              <p:cNvSpPr/>
              <p:nvPr/>
            </p:nvSpPr>
            <p:spPr>
              <a:xfrm>
                <a:off x="6842725" y="2632387"/>
                <a:ext cx="22351" cy="17579"/>
              </a:xfrm>
              <a:custGeom>
                <a:avLst/>
                <a:gdLst>
                  <a:gd name="connsiteX0" fmla="*/ 20247 w 22351"/>
                  <a:gd name="connsiteY0" fmla="*/ 2508 h 17579"/>
                  <a:gd name="connsiteX1" fmla="*/ 9719 w 22351"/>
                  <a:gd name="connsiteY1" fmla="*/ 78 h 17579"/>
                  <a:gd name="connsiteX2" fmla="*/ 2430 w 22351"/>
                  <a:gd name="connsiteY2" fmla="*/ 5343 h 17579"/>
                  <a:gd name="connsiteX3" fmla="*/ 0 w 22351"/>
                  <a:gd name="connsiteY3" fmla="*/ 11417 h 17579"/>
                  <a:gd name="connsiteX4" fmla="*/ 4859 w 22351"/>
                  <a:gd name="connsiteY4" fmla="*/ 17086 h 17579"/>
                  <a:gd name="connsiteX5" fmla="*/ 21867 w 22351"/>
                  <a:gd name="connsiteY5" fmla="*/ 8177 h 17579"/>
                  <a:gd name="connsiteX6" fmla="*/ 19843 w 22351"/>
                  <a:gd name="connsiteY6" fmla="*/ 2103 h 17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51" h="17579">
                    <a:moveTo>
                      <a:pt x="20247" y="2508"/>
                    </a:moveTo>
                    <a:cubicBezTo>
                      <a:pt x="17008" y="888"/>
                      <a:pt x="13768" y="-326"/>
                      <a:pt x="9719" y="78"/>
                    </a:cubicBezTo>
                    <a:cubicBezTo>
                      <a:pt x="6884" y="78"/>
                      <a:pt x="4050" y="2508"/>
                      <a:pt x="2430" y="5343"/>
                    </a:cubicBezTo>
                    <a:cubicBezTo>
                      <a:pt x="810" y="6963"/>
                      <a:pt x="0" y="8582"/>
                      <a:pt x="0" y="11417"/>
                    </a:cubicBezTo>
                    <a:cubicBezTo>
                      <a:pt x="0" y="14252"/>
                      <a:pt x="2430" y="16276"/>
                      <a:pt x="4859" y="17086"/>
                    </a:cubicBezTo>
                    <a:cubicBezTo>
                      <a:pt x="12149" y="19111"/>
                      <a:pt x="19033" y="14657"/>
                      <a:pt x="21867" y="8177"/>
                    </a:cubicBezTo>
                    <a:cubicBezTo>
                      <a:pt x="23082" y="6153"/>
                      <a:pt x="21867" y="3318"/>
                      <a:pt x="19843" y="2103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3290" name="رسم 12">
                <a:extLst>
                  <a:ext uri="{FF2B5EF4-FFF2-40B4-BE49-F238E27FC236}">
                    <a16:creationId xmlns:a16="http://schemas.microsoft.com/office/drawing/2014/main" id="{6FF508B4-FDF3-82C4-90B3-2732940677AC}"/>
                  </a:ext>
                </a:extLst>
              </p:cNvPr>
              <p:cNvGrpSpPr/>
              <p:nvPr/>
            </p:nvGrpSpPr>
            <p:grpSpPr>
              <a:xfrm>
                <a:off x="6845560" y="2653515"/>
                <a:ext cx="6928" cy="8917"/>
                <a:chOff x="6845560" y="2653515"/>
                <a:chExt cx="6928" cy="8917"/>
              </a:xfrm>
              <a:solidFill>
                <a:srgbClr val="E8E4C2"/>
              </a:solidFill>
            </p:grpSpPr>
            <p:sp>
              <p:nvSpPr>
                <p:cNvPr id="3346" name="شكل حر: شكل 3345">
                  <a:extLst>
                    <a:ext uri="{FF2B5EF4-FFF2-40B4-BE49-F238E27FC236}">
                      <a16:creationId xmlns:a16="http://schemas.microsoft.com/office/drawing/2014/main" id="{1B178349-8F8B-8F71-6777-BC0B0754903C}"/>
                    </a:ext>
                  </a:extLst>
                </p:cNvPr>
                <p:cNvSpPr/>
                <p:nvPr/>
              </p:nvSpPr>
              <p:spPr>
                <a:xfrm>
                  <a:off x="6845965" y="2653515"/>
                  <a:ext cx="6523" cy="8917"/>
                </a:xfrm>
                <a:custGeom>
                  <a:avLst/>
                  <a:gdLst>
                    <a:gd name="connsiteX0" fmla="*/ 6479 w 6523"/>
                    <a:gd name="connsiteY0" fmla="*/ 3248 h 8917"/>
                    <a:gd name="connsiteX1" fmla="*/ 810 w 6523"/>
                    <a:gd name="connsiteY1" fmla="*/ 413 h 8917"/>
                    <a:gd name="connsiteX2" fmla="*/ 0 w 6523"/>
                    <a:gd name="connsiteY2" fmla="*/ 413 h 8917"/>
                    <a:gd name="connsiteX3" fmla="*/ 0 w 6523"/>
                    <a:gd name="connsiteY3" fmla="*/ 413 h 8917"/>
                    <a:gd name="connsiteX4" fmla="*/ 0 w 6523"/>
                    <a:gd name="connsiteY4" fmla="*/ 413 h 8917"/>
                    <a:gd name="connsiteX5" fmla="*/ 0 w 6523"/>
                    <a:gd name="connsiteY5" fmla="*/ 413 h 8917"/>
                    <a:gd name="connsiteX6" fmla="*/ 0 w 6523"/>
                    <a:gd name="connsiteY6" fmla="*/ 413 h 8917"/>
                    <a:gd name="connsiteX7" fmla="*/ 4049 w 6523"/>
                    <a:gd name="connsiteY7" fmla="*/ 7702 h 8917"/>
                    <a:gd name="connsiteX8" fmla="*/ 2025 w 6523"/>
                    <a:gd name="connsiteY8" fmla="*/ 8917 h 8917"/>
                    <a:gd name="connsiteX9" fmla="*/ 6479 w 6523"/>
                    <a:gd name="connsiteY9" fmla="*/ 3248 h 8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523" h="8917">
                      <a:moveTo>
                        <a:pt x="6479" y="3248"/>
                      </a:moveTo>
                      <a:cubicBezTo>
                        <a:pt x="6074" y="818"/>
                        <a:pt x="2835" y="-802"/>
                        <a:pt x="810" y="413"/>
                      </a:cubicBezTo>
                      <a:cubicBezTo>
                        <a:pt x="810" y="413"/>
                        <a:pt x="405" y="413"/>
                        <a:pt x="0" y="413"/>
                      </a:cubicBezTo>
                      <a:lnTo>
                        <a:pt x="0" y="413"/>
                      </a:lnTo>
                      <a:cubicBezTo>
                        <a:pt x="0" y="413"/>
                        <a:pt x="0" y="413"/>
                        <a:pt x="0" y="413"/>
                      </a:cubicBezTo>
                      <a:cubicBezTo>
                        <a:pt x="0" y="413"/>
                        <a:pt x="0" y="413"/>
                        <a:pt x="0" y="413"/>
                      </a:cubicBezTo>
                      <a:lnTo>
                        <a:pt x="0" y="413"/>
                      </a:lnTo>
                      <a:cubicBezTo>
                        <a:pt x="1215" y="2843"/>
                        <a:pt x="2430" y="5272"/>
                        <a:pt x="4049" y="7702"/>
                      </a:cubicBezTo>
                      <a:cubicBezTo>
                        <a:pt x="3645" y="7702"/>
                        <a:pt x="2835" y="8512"/>
                        <a:pt x="2025" y="8917"/>
                      </a:cubicBezTo>
                      <a:cubicBezTo>
                        <a:pt x="4454" y="8107"/>
                        <a:pt x="6884" y="6082"/>
                        <a:pt x="6479" y="3248"/>
                      </a:cubicBezTo>
                      <a:close/>
                    </a:path>
                  </a:pathLst>
                </a:custGeom>
                <a:solidFill>
                  <a:srgbClr val="E8E4C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47" name="شكل حر: شكل 3346">
                  <a:extLst>
                    <a:ext uri="{FF2B5EF4-FFF2-40B4-BE49-F238E27FC236}">
                      <a16:creationId xmlns:a16="http://schemas.microsoft.com/office/drawing/2014/main" id="{2BC2B671-C206-2E97-7FA1-2D33A4274362}"/>
                    </a:ext>
                  </a:extLst>
                </p:cNvPr>
                <p:cNvSpPr/>
                <p:nvPr/>
              </p:nvSpPr>
              <p:spPr>
                <a:xfrm>
                  <a:off x="6845560" y="2654333"/>
                  <a:ext cx="405" cy="40494"/>
                </a:xfrm>
                <a:custGeom>
                  <a:avLst/>
                  <a:gdLst>
                    <a:gd name="connsiteX0" fmla="*/ 0 w 405"/>
                    <a:gd name="connsiteY0" fmla="*/ 0 h 40494"/>
                    <a:gd name="connsiteX1" fmla="*/ 405 w 405"/>
                    <a:gd name="connsiteY1" fmla="*/ 0 h 40494"/>
                    <a:gd name="connsiteX2" fmla="*/ 405 w 405"/>
                    <a:gd name="connsiteY2" fmla="*/ 0 h 40494"/>
                    <a:gd name="connsiteX3" fmla="*/ 405 w 405"/>
                    <a:gd name="connsiteY3" fmla="*/ 0 h 40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5" h="40494">
                      <a:moveTo>
                        <a:pt x="0" y="0"/>
                      </a:moveTo>
                      <a:cubicBezTo>
                        <a:pt x="0" y="0"/>
                        <a:pt x="0" y="0"/>
                        <a:pt x="405" y="0"/>
                      </a:cubicBezTo>
                      <a:cubicBezTo>
                        <a:pt x="405" y="0"/>
                        <a:pt x="405" y="0"/>
                        <a:pt x="405" y="0"/>
                      </a:cubicBezTo>
                      <a:cubicBezTo>
                        <a:pt x="405" y="0"/>
                        <a:pt x="405" y="0"/>
                        <a:pt x="405" y="0"/>
                      </a:cubicBezTo>
                      <a:close/>
                    </a:path>
                  </a:pathLst>
                </a:custGeom>
                <a:solidFill>
                  <a:srgbClr val="E8E4C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sp>
            <p:nvSpPr>
              <p:cNvPr id="3291" name="شكل حر: شكل 3290">
                <a:extLst>
                  <a:ext uri="{FF2B5EF4-FFF2-40B4-BE49-F238E27FC236}">
                    <a16:creationId xmlns:a16="http://schemas.microsoft.com/office/drawing/2014/main" id="{67B0D730-7038-0F42-C73B-B5149C8D0D1D}"/>
                  </a:ext>
                </a:extLst>
              </p:cNvPr>
              <p:cNvSpPr/>
              <p:nvPr/>
            </p:nvSpPr>
            <p:spPr>
              <a:xfrm>
                <a:off x="6756717" y="2577241"/>
                <a:ext cx="9068" cy="8409"/>
              </a:xfrm>
              <a:custGeom>
                <a:avLst/>
                <a:gdLst>
                  <a:gd name="connsiteX0" fmla="*/ 8258 w 9068"/>
                  <a:gd name="connsiteY0" fmla="*/ 1367 h 8409"/>
                  <a:gd name="connsiteX1" fmla="*/ 2994 w 9068"/>
                  <a:gd name="connsiteY1" fmla="*/ 557 h 8409"/>
                  <a:gd name="connsiteX2" fmla="*/ 564 w 9068"/>
                  <a:gd name="connsiteY2" fmla="*/ 2987 h 8409"/>
                  <a:gd name="connsiteX3" fmla="*/ 969 w 9068"/>
                  <a:gd name="connsiteY3" fmla="*/ 7441 h 8409"/>
                  <a:gd name="connsiteX4" fmla="*/ 4614 w 9068"/>
                  <a:gd name="connsiteY4" fmla="*/ 8251 h 8409"/>
                  <a:gd name="connsiteX5" fmla="*/ 7449 w 9068"/>
                  <a:gd name="connsiteY5" fmla="*/ 6631 h 8409"/>
                  <a:gd name="connsiteX6" fmla="*/ 8663 w 9068"/>
                  <a:gd name="connsiteY6" fmla="*/ 1367 h 8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68" h="8409">
                    <a:moveTo>
                      <a:pt x="8258" y="1367"/>
                    </a:moveTo>
                    <a:cubicBezTo>
                      <a:pt x="8258" y="1367"/>
                      <a:pt x="4614" y="-1063"/>
                      <a:pt x="2994" y="557"/>
                    </a:cubicBezTo>
                    <a:cubicBezTo>
                      <a:pt x="2184" y="1367"/>
                      <a:pt x="1374" y="2177"/>
                      <a:pt x="564" y="2987"/>
                    </a:cubicBezTo>
                    <a:cubicBezTo>
                      <a:pt x="-245" y="4201"/>
                      <a:pt x="-245" y="6226"/>
                      <a:pt x="969" y="7441"/>
                    </a:cubicBezTo>
                    <a:cubicBezTo>
                      <a:pt x="1779" y="8251"/>
                      <a:pt x="3399" y="8656"/>
                      <a:pt x="4614" y="8251"/>
                    </a:cubicBezTo>
                    <a:cubicBezTo>
                      <a:pt x="5424" y="8251"/>
                      <a:pt x="6639" y="7036"/>
                      <a:pt x="7449" y="6631"/>
                    </a:cubicBezTo>
                    <a:cubicBezTo>
                      <a:pt x="9068" y="5416"/>
                      <a:pt x="9473" y="2987"/>
                      <a:pt x="8663" y="1367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92" name="شكل حر: شكل 3291">
                <a:extLst>
                  <a:ext uri="{FF2B5EF4-FFF2-40B4-BE49-F238E27FC236}">
                    <a16:creationId xmlns:a16="http://schemas.microsoft.com/office/drawing/2014/main" id="{6516B156-C2F9-5689-7D3C-524B04BD933D}"/>
                  </a:ext>
                </a:extLst>
              </p:cNvPr>
              <p:cNvSpPr/>
              <p:nvPr/>
            </p:nvSpPr>
            <p:spPr>
              <a:xfrm>
                <a:off x="6653913" y="2542972"/>
                <a:ext cx="16949" cy="16226"/>
              </a:xfrm>
              <a:custGeom>
                <a:avLst/>
                <a:gdLst>
                  <a:gd name="connsiteX0" fmla="*/ 13065 w 16949"/>
                  <a:gd name="connsiteY0" fmla="*/ 0 h 16226"/>
                  <a:gd name="connsiteX1" fmla="*/ 6181 w 16949"/>
                  <a:gd name="connsiteY1" fmla="*/ 2025 h 16226"/>
                  <a:gd name="connsiteX2" fmla="*/ 3751 w 16949"/>
                  <a:gd name="connsiteY2" fmla="*/ 5264 h 16226"/>
                  <a:gd name="connsiteX3" fmla="*/ 511 w 16949"/>
                  <a:gd name="connsiteY3" fmla="*/ 9314 h 16226"/>
                  <a:gd name="connsiteX4" fmla="*/ 4966 w 16949"/>
                  <a:gd name="connsiteY4" fmla="*/ 16198 h 16226"/>
                  <a:gd name="connsiteX5" fmla="*/ 16709 w 16949"/>
                  <a:gd name="connsiteY5" fmla="*/ 7289 h 16226"/>
                  <a:gd name="connsiteX6" fmla="*/ 12660 w 16949"/>
                  <a:gd name="connsiteY6" fmla="*/ 405 h 16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49" h="16226">
                    <a:moveTo>
                      <a:pt x="13065" y="0"/>
                    </a:moveTo>
                    <a:cubicBezTo>
                      <a:pt x="10635" y="0"/>
                      <a:pt x="8205" y="0"/>
                      <a:pt x="6181" y="2025"/>
                    </a:cubicBezTo>
                    <a:cubicBezTo>
                      <a:pt x="5371" y="2835"/>
                      <a:pt x="4156" y="3645"/>
                      <a:pt x="3751" y="5264"/>
                    </a:cubicBezTo>
                    <a:cubicBezTo>
                      <a:pt x="2536" y="6479"/>
                      <a:pt x="1321" y="7694"/>
                      <a:pt x="511" y="9314"/>
                    </a:cubicBezTo>
                    <a:cubicBezTo>
                      <a:pt x="-1108" y="12553"/>
                      <a:pt x="1321" y="16603"/>
                      <a:pt x="4966" y="16198"/>
                    </a:cubicBezTo>
                    <a:cubicBezTo>
                      <a:pt x="10230" y="16198"/>
                      <a:pt x="15090" y="12148"/>
                      <a:pt x="16709" y="7289"/>
                    </a:cubicBezTo>
                    <a:cubicBezTo>
                      <a:pt x="17519" y="4454"/>
                      <a:pt x="16304" y="810"/>
                      <a:pt x="12660" y="405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93" name="شكل حر: شكل 3292">
                <a:extLst>
                  <a:ext uri="{FF2B5EF4-FFF2-40B4-BE49-F238E27FC236}">
                    <a16:creationId xmlns:a16="http://schemas.microsoft.com/office/drawing/2014/main" id="{29EB4B37-D279-AADA-7518-742EC3D5E5AC}"/>
                  </a:ext>
                </a:extLst>
              </p:cNvPr>
              <p:cNvSpPr/>
              <p:nvPr/>
            </p:nvSpPr>
            <p:spPr>
              <a:xfrm>
                <a:off x="6666573" y="2615323"/>
                <a:ext cx="9933" cy="11145"/>
              </a:xfrm>
              <a:custGeom>
                <a:avLst/>
                <a:gdLst>
                  <a:gd name="connsiteX0" fmla="*/ 8504 w 9933"/>
                  <a:gd name="connsiteY0" fmla="*/ 540 h 11145"/>
                  <a:gd name="connsiteX1" fmla="*/ 3240 w 9933"/>
                  <a:gd name="connsiteY1" fmla="*/ 540 h 11145"/>
                  <a:gd name="connsiteX2" fmla="*/ 0 w 9933"/>
                  <a:gd name="connsiteY2" fmla="*/ 5804 h 11145"/>
                  <a:gd name="connsiteX3" fmla="*/ 3240 w 9933"/>
                  <a:gd name="connsiteY3" fmla="*/ 11069 h 11145"/>
                  <a:gd name="connsiteX4" fmla="*/ 8504 w 9933"/>
                  <a:gd name="connsiteY4" fmla="*/ 7829 h 11145"/>
                  <a:gd name="connsiteX5" fmla="*/ 9314 w 9933"/>
                  <a:gd name="connsiteY5" fmla="*/ 5399 h 11145"/>
                  <a:gd name="connsiteX6" fmla="*/ 8909 w 9933"/>
                  <a:gd name="connsiteY6" fmla="*/ 945 h 11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33" h="11145">
                    <a:moveTo>
                      <a:pt x="8504" y="540"/>
                    </a:moveTo>
                    <a:cubicBezTo>
                      <a:pt x="8504" y="540"/>
                      <a:pt x="4859" y="-675"/>
                      <a:pt x="3240" y="540"/>
                    </a:cubicBezTo>
                    <a:cubicBezTo>
                      <a:pt x="2430" y="2160"/>
                      <a:pt x="1215" y="3780"/>
                      <a:pt x="0" y="5804"/>
                    </a:cubicBezTo>
                    <a:cubicBezTo>
                      <a:pt x="0" y="8234"/>
                      <a:pt x="810" y="10259"/>
                      <a:pt x="3240" y="11069"/>
                    </a:cubicBezTo>
                    <a:cubicBezTo>
                      <a:pt x="5264" y="11474"/>
                      <a:pt x="8099" y="10259"/>
                      <a:pt x="8504" y="7829"/>
                    </a:cubicBezTo>
                    <a:cubicBezTo>
                      <a:pt x="8504" y="6614"/>
                      <a:pt x="8504" y="6209"/>
                      <a:pt x="9314" y="5399"/>
                    </a:cubicBezTo>
                    <a:cubicBezTo>
                      <a:pt x="10529" y="4184"/>
                      <a:pt x="9719" y="1755"/>
                      <a:pt x="8909" y="945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94" name="شكل حر: شكل 3293">
                <a:extLst>
                  <a:ext uri="{FF2B5EF4-FFF2-40B4-BE49-F238E27FC236}">
                    <a16:creationId xmlns:a16="http://schemas.microsoft.com/office/drawing/2014/main" id="{5B73DB92-380C-D732-DFED-CD50521C9AAD}"/>
                  </a:ext>
                </a:extLst>
              </p:cNvPr>
              <p:cNvSpPr/>
              <p:nvPr/>
            </p:nvSpPr>
            <p:spPr>
              <a:xfrm>
                <a:off x="6550043" y="2695233"/>
                <a:ext cx="7778" cy="8503"/>
              </a:xfrm>
              <a:custGeom>
                <a:avLst/>
                <a:gdLst>
                  <a:gd name="connsiteX0" fmla="*/ 7194 w 7778"/>
                  <a:gd name="connsiteY0" fmla="*/ 3240 h 8503"/>
                  <a:gd name="connsiteX1" fmla="*/ 7194 w 7778"/>
                  <a:gd name="connsiteY1" fmla="*/ 3240 h 8503"/>
                  <a:gd name="connsiteX2" fmla="*/ 4359 w 7778"/>
                  <a:gd name="connsiteY2" fmla="*/ 0 h 8503"/>
                  <a:gd name="connsiteX3" fmla="*/ 714 w 7778"/>
                  <a:gd name="connsiteY3" fmla="*/ 2025 h 8503"/>
                  <a:gd name="connsiteX4" fmla="*/ 714 w 7778"/>
                  <a:gd name="connsiteY4" fmla="*/ 2430 h 8503"/>
                  <a:gd name="connsiteX5" fmla="*/ 3549 w 7778"/>
                  <a:gd name="connsiteY5" fmla="*/ 8504 h 8503"/>
                  <a:gd name="connsiteX6" fmla="*/ 7599 w 7778"/>
                  <a:gd name="connsiteY6" fmla="*/ 3240 h 8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78" h="8503">
                    <a:moveTo>
                      <a:pt x="7194" y="3240"/>
                    </a:moveTo>
                    <a:cubicBezTo>
                      <a:pt x="7194" y="3240"/>
                      <a:pt x="7194" y="3240"/>
                      <a:pt x="7194" y="3240"/>
                    </a:cubicBezTo>
                    <a:cubicBezTo>
                      <a:pt x="7194" y="1620"/>
                      <a:pt x="5979" y="405"/>
                      <a:pt x="4359" y="0"/>
                    </a:cubicBezTo>
                    <a:cubicBezTo>
                      <a:pt x="3144" y="0"/>
                      <a:pt x="1119" y="405"/>
                      <a:pt x="714" y="2025"/>
                    </a:cubicBezTo>
                    <a:cubicBezTo>
                      <a:pt x="714" y="2025"/>
                      <a:pt x="714" y="2025"/>
                      <a:pt x="714" y="2430"/>
                    </a:cubicBezTo>
                    <a:cubicBezTo>
                      <a:pt x="-905" y="4859"/>
                      <a:pt x="309" y="8099"/>
                      <a:pt x="3549" y="8504"/>
                    </a:cubicBezTo>
                    <a:cubicBezTo>
                      <a:pt x="6384" y="8504"/>
                      <a:pt x="8408" y="5669"/>
                      <a:pt x="7599" y="3240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95" name="شكل حر: شكل 3294">
                <a:extLst>
                  <a:ext uri="{FF2B5EF4-FFF2-40B4-BE49-F238E27FC236}">
                    <a16:creationId xmlns:a16="http://schemas.microsoft.com/office/drawing/2014/main" id="{914CC704-FF63-770A-1BDD-E6DDDD9895BF}"/>
                  </a:ext>
                </a:extLst>
              </p:cNvPr>
              <p:cNvSpPr/>
              <p:nvPr/>
            </p:nvSpPr>
            <p:spPr>
              <a:xfrm>
                <a:off x="6616359" y="2747370"/>
                <a:ext cx="11656" cy="13016"/>
              </a:xfrm>
              <a:custGeom>
                <a:avLst/>
                <a:gdLst>
                  <a:gd name="connsiteX0" fmla="*/ 10529 w 11656"/>
                  <a:gd name="connsiteY0" fmla="*/ 101 h 13016"/>
                  <a:gd name="connsiteX1" fmla="*/ 5669 w 11656"/>
                  <a:gd name="connsiteY1" fmla="*/ 506 h 13016"/>
                  <a:gd name="connsiteX2" fmla="*/ 0 w 11656"/>
                  <a:gd name="connsiteY2" fmla="*/ 8200 h 13016"/>
                  <a:gd name="connsiteX3" fmla="*/ 1620 w 11656"/>
                  <a:gd name="connsiteY3" fmla="*/ 12250 h 13016"/>
                  <a:gd name="connsiteX4" fmla="*/ 6884 w 11656"/>
                  <a:gd name="connsiteY4" fmla="*/ 12250 h 13016"/>
                  <a:gd name="connsiteX5" fmla="*/ 8099 w 11656"/>
                  <a:gd name="connsiteY5" fmla="*/ 10630 h 13016"/>
                  <a:gd name="connsiteX6" fmla="*/ 11339 w 11656"/>
                  <a:gd name="connsiteY6" fmla="*/ 4556 h 13016"/>
                  <a:gd name="connsiteX7" fmla="*/ 9719 w 11656"/>
                  <a:gd name="connsiteY7" fmla="*/ 101 h 13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56" h="13016">
                    <a:moveTo>
                      <a:pt x="10529" y="101"/>
                    </a:moveTo>
                    <a:cubicBezTo>
                      <a:pt x="10529" y="101"/>
                      <a:pt x="7289" y="-304"/>
                      <a:pt x="5669" y="506"/>
                    </a:cubicBezTo>
                    <a:cubicBezTo>
                      <a:pt x="3240" y="2531"/>
                      <a:pt x="810" y="5366"/>
                      <a:pt x="0" y="8200"/>
                    </a:cubicBezTo>
                    <a:cubicBezTo>
                      <a:pt x="0" y="9820"/>
                      <a:pt x="810" y="11440"/>
                      <a:pt x="1620" y="12250"/>
                    </a:cubicBezTo>
                    <a:cubicBezTo>
                      <a:pt x="3240" y="13465"/>
                      <a:pt x="5264" y="13060"/>
                      <a:pt x="6884" y="12250"/>
                    </a:cubicBezTo>
                    <a:cubicBezTo>
                      <a:pt x="7289" y="12250"/>
                      <a:pt x="8099" y="11440"/>
                      <a:pt x="8099" y="10630"/>
                    </a:cubicBezTo>
                    <a:cubicBezTo>
                      <a:pt x="9314" y="8605"/>
                      <a:pt x="10934" y="6580"/>
                      <a:pt x="11339" y="4556"/>
                    </a:cubicBezTo>
                    <a:cubicBezTo>
                      <a:pt x="12149" y="2936"/>
                      <a:pt x="11339" y="1316"/>
                      <a:pt x="9719" y="101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96" name="شكل حر: شكل 3295">
                <a:extLst>
                  <a:ext uri="{FF2B5EF4-FFF2-40B4-BE49-F238E27FC236}">
                    <a16:creationId xmlns:a16="http://schemas.microsoft.com/office/drawing/2014/main" id="{DE81B085-8564-C9D7-3E61-ADD6A00BE0C9}"/>
                  </a:ext>
                </a:extLst>
              </p:cNvPr>
              <p:cNvSpPr/>
              <p:nvPr/>
            </p:nvSpPr>
            <p:spPr>
              <a:xfrm>
                <a:off x="6656765" y="2790396"/>
                <a:ext cx="12223" cy="10528"/>
              </a:xfrm>
              <a:custGeom>
                <a:avLst/>
                <a:gdLst>
                  <a:gd name="connsiteX0" fmla="*/ 7783 w 12223"/>
                  <a:gd name="connsiteY0" fmla="*/ 0 h 10528"/>
                  <a:gd name="connsiteX1" fmla="*/ 5758 w 12223"/>
                  <a:gd name="connsiteY1" fmla="*/ 1215 h 10528"/>
                  <a:gd name="connsiteX2" fmla="*/ 2518 w 12223"/>
                  <a:gd name="connsiteY2" fmla="*/ 2430 h 10528"/>
                  <a:gd name="connsiteX3" fmla="*/ 493 w 12223"/>
                  <a:gd name="connsiteY3" fmla="*/ 4454 h 10528"/>
                  <a:gd name="connsiteX4" fmla="*/ 2113 w 12223"/>
                  <a:gd name="connsiteY4" fmla="*/ 10124 h 10528"/>
                  <a:gd name="connsiteX5" fmla="*/ 2923 w 12223"/>
                  <a:gd name="connsiteY5" fmla="*/ 10529 h 10528"/>
                  <a:gd name="connsiteX6" fmla="*/ 6973 w 12223"/>
                  <a:gd name="connsiteY6" fmla="*/ 10124 h 10528"/>
                  <a:gd name="connsiteX7" fmla="*/ 11427 w 12223"/>
                  <a:gd name="connsiteY7" fmla="*/ 5669 h 10528"/>
                  <a:gd name="connsiteX8" fmla="*/ 7378 w 12223"/>
                  <a:gd name="connsiteY8" fmla="*/ 405 h 10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23" h="10528">
                    <a:moveTo>
                      <a:pt x="7783" y="0"/>
                    </a:moveTo>
                    <a:cubicBezTo>
                      <a:pt x="7783" y="0"/>
                      <a:pt x="6568" y="810"/>
                      <a:pt x="5758" y="1215"/>
                    </a:cubicBezTo>
                    <a:cubicBezTo>
                      <a:pt x="4543" y="1215"/>
                      <a:pt x="3328" y="1620"/>
                      <a:pt x="2518" y="2430"/>
                    </a:cubicBezTo>
                    <a:cubicBezTo>
                      <a:pt x="1708" y="2430"/>
                      <a:pt x="898" y="3645"/>
                      <a:pt x="493" y="4454"/>
                    </a:cubicBezTo>
                    <a:cubicBezTo>
                      <a:pt x="-721" y="6479"/>
                      <a:pt x="493" y="8909"/>
                      <a:pt x="2113" y="10124"/>
                    </a:cubicBezTo>
                    <a:cubicBezTo>
                      <a:pt x="2113" y="10124"/>
                      <a:pt x="2113" y="10124"/>
                      <a:pt x="2923" y="10529"/>
                    </a:cubicBezTo>
                    <a:cubicBezTo>
                      <a:pt x="4138" y="10529"/>
                      <a:pt x="5758" y="10529"/>
                      <a:pt x="6973" y="10124"/>
                    </a:cubicBezTo>
                    <a:cubicBezTo>
                      <a:pt x="8593" y="8909"/>
                      <a:pt x="10212" y="7289"/>
                      <a:pt x="11427" y="5669"/>
                    </a:cubicBezTo>
                    <a:cubicBezTo>
                      <a:pt x="13857" y="3240"/>
                      <a:pt x="10212" y="-1215"/>
                      <a:pt x="7378" y="405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97" name="شكل حر: شكل 3296">
                <a:extLst>
                  <a:ext uri="{FF2B5EF4-FFF2-40B4-BE49-F238E27FC236}">
                    <a16:creationId xmlns:a16="http://schemas.microsoft.com/office/drawing/2014/main" id="{B97CE296-FD58-AF67-37EE-A7A4045EB1AA}"/>
                  </a:ext>
                </a:extLst>
              </p:cNvPr>
              <p:cNvSpPr/>
              <p:nvPr/>
            </p:nvSpPr>
            <p:spPr>
              <a:xfrm>
                <a:off x="6681490" y="2871599"/>
                <a:ext cx="19522" cy="14519"/>
              </a:xfrm>
              <a:custGeom>
                <a:avLst/>
                <a:gdLst>
                  <a:gd name="connsiteX0" fmla="*/ 15454 w 19522"/>
                  <a:gd name="connsiteY0" fmla="*/ 1406 h 14519"/>
                  <a:gd name="connsiteX1" fmla="*/ 11404 w 19522"/>
                  <a:gd name="connsiteY1" fmla="*/ 191 h 14519"/>
                  <a:gd name="connsiteX2" fmla="*/ 8165 w 19522"/>
                  <a:gd name="connsiteY2" fmla="*/ 1406 h 14519"/>
                  <a:gd name="connsiteX3" fmla="*/ 8165 w 19522"/>
                  <a:gd name="connsiteY3" fmla="*/ 1406 h 14519"/>
                  <a:gd name="connsiteX4" fmla="*/ 6545 w 19522"/>
                  <a:gd name="connsiteY4" fmla="*/ 2216 h 14519"/>
                  <a:gd name="connsiteX5" fmla="*/ 6545 w 19522"/>
                  <a:gd name="connsiteY5" fmla="*/ 2216 h 14519"/>
                  <a:gd name="connsiteX6" fmla="*/ 1685 w 19522"/>
                  <a:gd name="connsiteY6" fmla="*/ 5456 h 14519"/>
                  <a:gd name="connsiteX7" fmla="*/ 4925 w 19522"/>
                  <a:gd name="connsiteY7" fmla="*/ 14364 h 14519"/>
                  <a:gd name="connsiteX8" fmla="*/ 18693 w 19522"/>
                  <a:gd name="connsiteY8" fmla="*/ 8695 h 14519"/>
                  <a:gd name="connsiteX9" fmla="*/ 16264 w 19522"/>
                  <a:gd name="connsiteY9" fmla="*/ 1406 h 14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22" h="14519">
                    <a:moveTo>
                      <a:pt x="15454" y="1406"/>
                    </a:moveTo>
                    <a:cubicBezTo>
                      <a:pt x="15454" y="1406"/>
                      <a:pt x="13024" y="-619"/>
                      <a:pt x="11404" y="191"/>
                    </a:cubicBezTo>
                    <a:cubicBezTo>
                      <a:pt x="10594" y="596"/>
                      <a:pt x="9379" y="1001"/>
                      <a:pt x="8165" y="1406"/>
                    </a:cubicBezTo>
                    <a:lnTo>
                      <a:pt x="8165" y="1406"/>
                    </a:lnTo>
                    <a:cubicBezTo>
                      <a:pt x="8165" y="1406"/>
                      <a:pt x="6950" y="1811"/>
                      <a:pt x="6545" y="2216"/>
                    </a:cubicBezTo>
                    <a:cubicBezTo>
                      <a:pt x="6545" y="2216"/>
                      <a:pt x="6545" y="2216"/>
                      <a:pt x="6545" y="2216"/>
                    </a:cubicBezTo>
                    <a:cubicBezTo>
                      <a:pt x="4520" y="3026"/>
                      <a:pt x="3305" y="3836"/>
                      <a:pt x="1685" y="5456"/>
                    </a:cubicBezTo>
                    <a:cubicBezTo>
                      <a:pt x="-1554" y="8695"/>
                      <a:pt x="66" y="13555"/>
                      <a:pt x="4925" y="14364"/>
                    </a:cubicBezTo>
                    <a:cubicBezTo>
                      <a:pt x="10189" y="15174"/>
                      <a:pt x="15049" y="12745"/>
                      <a:pt x="18693" y="8695"/>
                    </a:cubicBezTo>
                    <a:cubicBezTo>
                      <a:pt x="20718" y="6265"/>
                      <a:pt x="18693" y="2216"/>
                      <a:pt x="16264" y="1406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98" name="شكل حر: شكل 3297">
                <a:extLst>
                  <a:ext uri="{FF2B5EF4-FFF2-40B4-BE49-F238E27FC236}">
                    <a16:creationId xmlns:a16="http://schemas.microsoft.com/office/drawing/2014/main" id="{CB3E3E06-1BFD-D380-D949-B8F177162032}"/>
                  </a:ext>
                </a:extLst>
              </p:cNvPr>
              <p:cNvSpPr/>
              <p:nvPr/>
            </p:nvSpPr>
            <p:spPr>
              <a:xfrm>
                <a:off x="6734199" y="2938202"/>
                <a:ext cx="20058" cy="15431"/>
              </a:xfrm>
              <a:custGeom>
                <a:avLst/>
                <a:gdLst>
                  <a:gd name="connsiteX0" fmla="*/ 15388 w 20058"/>
                  <a:gd name="connsiteY0" fmla="*/ 405 h 15431"/>
                  <a:gd name="connsiteX1" fmla="*/ 10529 w 20058"/>
                  <a:gd name="connsiteY1" fmla="*/ 810 h 15431"/>
                  <a:gd name="connsiteX2" fmla="*/ 8099 w 20058"/>
                  <a:gd name="connsiteY2" fmla="*/ 0 h 15431"/>
                  <a:gd name="connsiteX3" fmla="*/ 0 w 20058"/>
                  <a:gd name="connsiteY3" fmla="*/ 9719 h 15431"/>
                  <a:gd name="connsiteX4" fmla="*/ 4050 w 20058"/>
                  <a:gd name="connsiteY4" fmla="*/ 15388 h 15431"/>
                  <a:gd name="connsiteX5" fmla="*/ 19438 w 20058"/>
                  <a:gd name="connsiteY5" fmla="*/ 8099 h 15431"/>
                  <a:gd name="connsiteX6" fmla="*/ 15388 w 20058"/>
                  <a:gd name="connsiteY6" fmla="*/ 405 h 1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58" h="15431">
                    <a:moveTo>
                      <a:pt x="15388" y="405"/>
                    </a:moveTo>
                    <a:cubicBezTo>
                      <a:pt x="15388" y="405"/>
                      <a:pt x="12149" y="405"/>
                      <a:pt x="10529" y="810"/>
                    </a:cubicBezTo>
                    <a:cubicBezTo>
                      <a:pt x="10124" y="405"/>
                      <a:pt x="8909" y="0"/>
                      <a:pt x="8099" y="0"/>
                    </a:cubicBezTo>
                    <a:cubicBezTo>
                      <a:pt x="3240" y="0"/>
                      <a:pt x="405" y="5669"/>
                      <a:pt x="0" y="9719"/>
                    </a:cubicBezTo>
                    <a:cubicBezTo>
                      <a:pt x="0" y="12149"/>
                      <a:pt x="1215" y="14983"/>
                      <a:pt x="4050" y="15388"/>
                    </a:cubicBezTo>
                    <a:cubicBezTo>
                      <a:pt x="10124" y="15793"/>
                      <a:pt x="16198" y="13363"/>
                      <a:pt x="19438" y="8099"/>
                    </a:cubicBezTo>
                    <a:cubicBezTo>
                      <a:pt x="21057" y="4859"/>
                      <a:pt x="19438" y="810"/>
                      <a:pt x="15388" y="405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99" name="شكل حر: شكل 3298">
                <a:extLst>
                  <a:ext uri="{FF2B5EF4-FFF2-40B4-BE49-F238E27FC236}">
                    <a16:creationId xmlns:a16="http://schemas.microsoft.com/office/drawing/2014/main" id="{26FAA66C-2616-9407-1B75-BDB04316E5AB}"/>
                  </a:ext>
                </a:extLst>
              </p:cNvPr>
              <p:cNvSpPr/>
              <p:nvPr/>
            </p:nvSpPr>
            <p:spPr>
              <a:xfrm>
                <a:off x="6825638" y="2860452"/>
                <a:ext cx="31279" cy="34015"/>
              </a:xfrm>
              <a:custGeom>
                <a:avLst/>
                <a:gdLst>
                  <a:gd name="connsiteX0" fmla="*/ 27616 w 31279"/>
                  <a:gd name="connsiteY0" fmla="*/ 21867 h 34015"/>
                  <a:gd name="connsiteX1" fmla="*/ 25996 w 31279"/>
                  <a:gd name="connsiteY1" fmla="*/ 21057 h 34015"/>
                  <a:gd name="connsiteX2" fmla="*/ 24376 w 31279"/>
                  <a:gd name="connsiteY2" fmla="*/ 20652 h 34015"/>
                  <a:gd name="connsiteX3" fmla="*/ 28021 w 31279"/>
                  <a:gd name="connsiteY3" fmla="*/ 12149 h 34015"/>
                  <a:gd name="connsiteX4" fmla="*/ 16682 w 31279"/>
                  <a:gd name="connsiteY4" fmla="*/ 810 h 34015"/>
                  <a:gd name="connsiteX5" fmla="*/ 12633 w 31279"/>
                  <a:gd name="connsiteY5" fmla="*/ 0 h 34015"/>
                  <a:gd name="connsiteX6" fmla="*/ 10608 w 31279"/>
                  <a:gd name="connsiteY6" fmla="*/ 405 h 34015"/>
                  <a:gd name="connsiteX7" fmla="*/ 2509 w 31279"/>
                  <a:gd name="connsiteY7" fmla="*/ 8099 h 34015"/>
                  <a:gd name="connsiteX8" fmla="*/ 484 w 31279"/>
                  <a:gd name="connsiteY8" fmla="*/ 12958 h 34015"/>
                  <a:gd name="connsiteX9" fmla="*/ 2104 w 31279"/>
                  <a:gd name="connsiteY9" fmla="*/ 23082 h 34015"/>
                  <a:gd name="connsiteX10" fmla="*/ 15063 w 31279"/>
                  <a:gd name="connsiteY10" fmla="*/ 25512 h 34015"/>
                  <a:gd name="connsiteX11" fmla="*/ 19922 w 31279"/>
                  <a:gd name="connsiteY11" fmla="*/ 23892 h 34015"/>
                  <a:gd name="connsiteX12" fmla="*/ 16277 w 31279"/>
                  <a:gd name="connsiteY12" fmla="*/ 27537 h 34015"/>
                  <a:gd name="connsiteX13" fmla="*/ 19517 w 31279"/>
                  <a:gd name="connsiteY13" fmla="*/ 34016 h 34015"/>
                  <a:gd name="connsiteX14" fmla="*/ 26401 w 31279"/>
                  <a:gd name="connsiteY14" fmla="*/ 33206 h 34015"/>
                  <a:gd name="connsiteX15" fmla="*/ 30451 w 31279"/>
                  <a:gd name="connsiteY15" fmla="*/ 28346 h 34015"/>
                  <a:gd name="connsiteX16" fmla="*/ 28021 w 31279"/>
                  <a:gd name="connsiteY16" fmla="*/ 21462 h 34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279" h="34015">
                    <a:moveTo>
                      <a:pt x="27616" y="21867"/>
                    </a:moveTo>
                    <a:cubicBezTo>
                      <a:pt x="27616" y="21867"/>
                      <a:pt x="26806" y="21462"/>
                      <a:pt x="25996" y="21057"/>
                    </a:cubicBezTo>
                    <a:cubicBezTo>
                      <a:pt x="25591" y="21057"/>
                      <a:pt x="24781" y="20652"/>
                      <a:pt x="24376" y="20652"/>
                    </a:cubicBezTo>
                    <a:cubicBezTo>
                      <a:pt x="26401" y="18628"/>
                      <a:pt x="28021" y="15793"/>
                      <a:pt x="28021" y="12149"/>
                    </a:cubicBezTo>
                    <a:cubicBezTo>
                      <a:pt x="28021" y="6479"/>
                      <a:pt x="22352" y="2430"/>
                      <a:pt x="16682" y="810"/>
                    </a:cubicBezTo>
                    <a:cubicBezTo>
                      <a:pt x="15872" y="405"/>
                      <a:pt x="14253" y="0"/>
                      <a:pt x="12633" y="0"/>
                    </a:cubicBezTo>
                    <a:cubicBezTo>
                      <a:pt x="11823" y="0"/>
                      <a:pt x="11418" y="0"/>
                      <a:pt x="10608" y="405"/>
                    </a:cubicBezTo>
                    <a:cubicBezTo>
                      <a:pt x="6559" y="1215"/>
                      <a:pt x="3319" y="4050"/>
                      <a:pt x="2509" y="8099"/>
                    </a:cubicBezTo>
                    <a:cubicBezTo>
                      <a:pt x="1699" y="9719"/>
                      <a:pt x="889" y="11339"/>
                      <a:pt x="484" y="12958"/>
                    </a:cubicBezTo>
                    <a:cubicBezTo>
                      <a:pt x="-326" y="16198"/>
                      <a:pt x="-326" y="20247"/>
                      <a:pt x="2104" y="23082"/>
                    </a:cubicBezTo>
                    <a:cubicBezTo>
                      <a:pt x="5344" y="26727"/>
                      <a:pt x="10608" y="26727"/>
                      <a:pt x="15063" y="25512"/>
                    </a:cubicBezTo>
                    <a:cubicBezTo>
                      <a:pt x="16682" y="25107"/>
                      <a:pt x="18302" y="24702"/>
                      <a:pt x="19922" y="23892"/>
                    </a:cubicBezTo>
                    <a:cubicBezTo>
                      <a:pt x="18302" y="24702"/>
                      <a:pt x="17087" y="25917"/>
                      <a:pt x="16277" y="27537"/>
                    </a:cubicBezTo>
                    <a:cubicBezTo>
                      <a:pt x="15063" y="29966"/>
                      <a:pt x="16277" y="33611"/>
                      <a:pt x="19517" y="34016"/>
                    </a:cubicBezTo>
                    <a:cubicBezTo>
                      <a:pt x="21947" y="34016"/>
                      <a:pt x="23972" y="34016"/>
                      <a:pt x="26401" y="33206"/>
                    </a:cubicBezTo>
                    <a:cubicBezTo>
                      <a:pt x="28426" y="32396"/>
                      <a:pt x="29236" y="29966"/>
                      <a:pt x="30451" y="28346"/>
                    </a:cubicBezTo>
                    <a:cubicBezTo>
                      <a:pt x="32475" y="25917"/>
                      <a:pt x="30451" y="22677"/>
                      <a:pt x="28021" y="21462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300" name="شكل حر: شكل 3299">
                <a:extLst>
                  <a:ext uri="{FF2B5EF4-FFF2-40B4-BE49-F238E27FC236}">
                    <a16:creationId xmlns:a16="http://schemas.microsoft.com/office/drawing/2014/main" id="{BD25EC9E-AEB6-CAA9-C00B-89162D796F7B}"/>
                  </a:ext>
                </a:extLst>
              </p:cNvPr>
              <p:cNvSpPr/>
              <p:nvPr/>
            </p:nvSpPr>
            <p:spPr>
              <a:xfrm>
                <a:off x="6812395" y="2762859"/>
                <a:ext cx="23196" cy="41152"/>
              </a:xfrm>
              <a:custGeom>
                <a:avLst/>
                <a:gdLst>
                  <a:gd name="connsiteX0" fmla="*/ 17372 w 23196"/>
                  <a:gd name="connsiteY0" fmla="*/ 24297 h 41152"/>
                  <a:gd name="connsiteX1" fmla="*/ 23041 w 23196"/>
                  <a:gd name="connsiteY1" fmla="*/ 13363 h 41152"/>
                  <a:gd name="connsiteX2" fmla="*/ 9273 w 23196"/>
                  <a:gd name="connsiteY2" fmla="*/ 0 h 41152"/>
                  <a:gd name="connsiteX3" fmla="*/ 7653 w 23196"/>
                  <a:gd name="connsiteY3" fmla="*/ 0 h 41152"/>
                  <a:gd name="connsiteX4" fmla="*/ 4819 w 23196"/>
                  <a:gd name="connsiteY4" fmla="*/ 810 h 41152"/>
                  <a:gd name="connsiteX5" fmla="*/ 13322 w 23196"/>
                  <a:gd name="connsiteY5" fmla="*/ 24702 h 41152"/>
                  <a:gd name="connsiteX6" fmla="*/ 14537 w 23196"/>
                  <a:gd name="connsiteY6" fmla="*/ 24702 h 41152"/>
                  <a:gd name="connsiteX7" fmla="*/ 13727 w 23196"/>
                  <a:gd name="connsiteY7" fmla="*/ 25107 h 41152"/>
                  <a:gd name="connsiteX8" fmla="*/ 9678 w 23196"/>
                  <a:gd name="connsiteY8" fmla="*/ 29561 h 41152"/>
                  <a:gd name="connsiteX9" fmla="*/ 3199 w 23196"/>
                  <a:gd name="connsiteY9" fmla="*/ 32801 h 41152"/>
                  <a:gd name="connsiteX10" fmla="*/ 4819 w 23196"/>
                  <a:gd name="connsiteY10" fmla="*/ 40900 h 41152"/>
                  <a:gd name="connsiteX11" fmla="*/ 20206 w 23196"/>
                  <a:gd name="connsiteY11" fmla="*/ 29966 h 41152"/>
                  <a:gd name="connsiteX12" fmla="*/ 16967 w 23196"/>
                  <a:gd name="connsiteY12" fmla="*/ 23487 h 41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96" h="41152">
                    <a:moveTo>
                      <a:pt x="17372" y="24297"/>
                    </a:moveTo>
                    <a:cubicBezTo>
                      <a:pt x="21421" y="22677"/>
                      <a:pt x="23851" y="17818"/>
                      <a:pt x="23041" y="13363"/>
                    </a:cubicBezTo>
                    <a:cubicBezTo>
                      <a:pt x="21826" y="6884"/>
                      <a:pt x="15347" y="1620"/>
                      <a:pt x="9273" y="0"/>
                    </a:cubicBezTo>
                    <a:cubicBezTo>
                      <a:pt x="8868" y="0"/>
                      <a:pt x="8058" y="0"/>
                      <a:pt x="7653" y="0"/>
                    </a:cubicBezTo>
                    <a:cubicBezTo>
                      <a:pt x="6438" y="0"/>
                      <a:pt x="5223" y="0"/>
                      <a:pt x="4819" y="810"/>
                    </a:cubicBezTo>
                    <a:cubicBezTo>
                      <a:pt x="-5710" y="8099"/>
                      <a:pt x="2794" y="23487"/>
                      <a:pt x="13322" y="24702"/>
                    </a:cubicBezTo>
                    <a:cubicBezTo>
                      <a:pt x="13727" y="24702"/>
                      <a:pt x="14132" y="24702"/>
                      <a:pt x="14537" y="24702"/>
                    </a:cubicBezTo>
                    <a:cubicBezTo>
                      <a:pt x="14537" y="24702"/>
                      <a:pt x="14537" y="24702"/>
                      <a:pt x="13727" y="25107"/>
                    </a:cubicBezTo>
                    <a:cubicBezTo>
                      <a:pt x="12108" y="26322"/>
                      <a:pt x="10893" y="27941"/>
                      <a:pt x="9678" y="29561"/>
                    </a:cubicBezTo>
                    <a:cubicBezTo>
                      <a:pt x="7248" y="29561"/>
                      <a:pt x="5223" y="31181"/>
                      <a:pt x="3199" y="32801"/>
                    </a:cubicBezTo>
                    <a:cubicBezTo>
                      <a:pt x="769" y="35231"/>
                      <a:pt x="1579" y="40090"/>
                      <a:pt x="4819" y="40900"/>
                    </a:cubicBezTo>
                    <a:cubicBezTo>
                      <a:pt x="12513" y="42520"/>
                      <a:pt x="17372" y="36040"/>
                      <a:pt x="20206" y="29966"/>
                    </a:cubicBezTo>
                    <a:cubicBezTo>
                      <a:pt x="21421" y="27132"/>
                      <a:pt x="19802" y="24297"/>
                      <a:pt x="16967" y="23487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301" name="شكل حر: شكل 3300">
                <a:extLst>
                  <a:ext uri="{FF2B5EF4-FFF2-40B4-BE49-F238E27FC236}">
                    <a16:creationId xmlns:a16="http://schemas.microsoft.com/office/drawing/2014/main" id="{24565D2B-8930-FA45-569A-EF3B8CA8D580}"/>
                  </a:ext>
                </a:extLst>
              </p:cNvPr>
              <p:cNvSpPr/>
              <p:nvPr/>
            </p:nvSpPr>
            <p:spPr>
              <a:xfrm>
                <a:off x="6896101" y="2737276"/>
                <a:ext cx="22484" cy="30880"/>
              </a:xfrm>
              <a:custGeom>
                <a:avLst/>
                <a:gdLst>
                  <a:gd name="connsiteX0" fmla="*/ 21945 w 22484"/>
                  <a:gd name="connsiteY0" fmla="*/ 13840 h 30880"/>
                  <a:gd name="connsiteX1" fmla="*/ 21945 w 22484"/>
                  <a:gd name="connsiteY1" fmla="*/ 8171 h 30880"/>
                  <a:gd name="connsiteX2" fmla="*/ 8582 w 22484"/>
                  <a:gd name="connsiteY2" fmla="*/ 477 h 30880"/>
                  <a:gd name="connsiteX3" fmla="*/ 1697 w 22484"/>
                  <a:gd name="connsiteY3" fmla="*/ 2906 h 30880"/>
                  <a:gd name="connsiteX4" fmla="*/ 1697 w 22484"/>
                  <a:gd name="connsiteY4" fmla="*/ 2906 h 30880"/>
                  <a:gd name="connsiteX5" fmla="*/ 78 w 22484"/>
                  <a:gd name="connsiteY5" fmla="*/ 6551 h 30880"/>
                  <a:gd name="connsiteX6" fmla="*/ 2912 w 22484"/>
                  <a:gd name="connsiteY6" fmla="*/ 15865 h 30880"/>
                  <a:gd name="connsiteX7" fmla="*/ 12631 w 22484"/>
                  <a:gd name="connsiteY7" fmla="*/ 19509 h 30880"/>
                  <a:gd name="connsiteX8" fmla="*/ 11416 w 22484"/>
                  <a:gd name="connsiteY8" fmla="*/ 20724 h 30880"/>
                  <a:gd name="connsiteX9" fmla="*/ 9392 w 22484"/>
                  <a:gd name="connsiteY9" fmla="*/ 21939 h 30880"/>
                  <a:gd name="connsiteX10" fmla="*/ 7367 w 22484"/>
                  <a:gd name="connsiteY10" fmla="*/ 25583 h 30880"/>
                  <a:gd name="connsiteX11" fmla="*/ 9392 w 22484"/>
                  <a:gd name="connsiteY11" fmla="*/ 30038 h 30880"/>
                  <a:gd name="connsiteX12" fmla="*/ 16680 w 22484"/>
                  <a:gd name="connsiteY12" fmla="*/ 28418 h 30880"/>
                  <a:gd name="connsiteX13" fmla="*/ 16680 w 22484"/>
                  <a:gd name="connsiteY13" fmla="*/ 28418 h 30880"/>
                  <a:gd name="connsiteX14" fmla="*/ 19515 w 22484"/>
                  <a:gd name="connsiteY14" fmla="*/ 23964 h 30880"/>
                  <a:gd name="connsiteX15" fmla="*/ 15466 w 22484"/>
                  <a:gd name="connsiteY15" fmla="*/ 19509 h 30880"/>
                  <a:gd name="connsiteX16" fmla="*/ 22350 w 22484"/>
                  <a:gd name="connsiteY16" fmla="*/ 14245 h 30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484" h="30880">
                    <a:moveTo>
                      <a:pt x="21945" y="13840"/>
                    </a:moveTo>
                    <a:cubicBezTo>
                      <a:pt x="21945" y="13840"/>
                      <a:pt x="23160" y="9790"/>
                      <a:pt x="21945" y="8171"/>
                    </a:cubicBezTo>
                    <a:cubicBezTo>
                      <a:pt x="18300" y="4121"/>
                      <a:pt x="13036" y="2906"/>
                      <a:pt x="8582" y="477"/>
                    </a:cubicBezTo>
                    <a:cubicBezTo>
                      <a:pt x="6152" y="-738"/>
                      <a:pt x="3317" y="477"/>
                      <a:pt x="1697" y="2906"/>
                    </a:cubicBezTo>
                    <a:lnTo>
                      <a:pt x="1697" y="2906"/>
                    </a:lnTo>
                    <a:cubicBezTo>
                      <a:pt x="1697" y="2906"/>
                      <a:pt x="78" y="4931"/>
                      <a:pt x="78" y="6551"/>
                    </a:cubicBezTo>
                    <a:cubicBezTo>
                      <a:pt x="-327" y="10195"/>
                      <a:pt x="887" y="13435"/>
                      <a:pt x="2912" y="15865"/>
                    </a:cubicBezTo>
                    <a:cubicBezTo>
                      <a:pt x="5747" y="18699"/>
                      <a:pt x="8986" y="19914"/>
                      <a:pt x="12631" y="19509"/>
                    </a:cubicBezTo>
                    <a:cubicBezTo>
                      <a:pt x="12631" y="19509"/>
                      <a:pt x="11821" y="20319"/>
                      <a:pt x="11416" y="20724"/>
                    </a:cubicBezTo>
                    <a:cubicBezTo>
                      <a:pt x="11416" y="20724"/>
                      <a:pt x="9796" y="21534"/>
                      <a:pt x="9392" y="21939"/>
                    </a:cubicBezTo>
                    <a:cubicBezTo>
                      <a:pt x="8177" y="22749"/>
                      <a:pt x="7367" y="23964"/>
                      <a:pt x="7367" y="25583"/>
                    </a:cubicBezTo>
                    <a:cubicBezTo>
                      <a:pt x="7367" y="27203"/>
                      <a:pt x="8177" y="28823"/>
                      <a:pt x="9392" y="30038"/>
                    </a:cubicBezTo>
                    <a:cubicBezTo>
                      <a:pt x="11821" y="31658"/>
                      <a:pt x="15466" y="30848"/>
                      <a:pt x="16680" y="28418"/>
                    </a:cubicBezTo>
                    <a:lnTo>
                      <a:pt x="16680" y="28418"/>
                    </a:lnTo>
                    <a:cubicBezTo>
                      <a:pt x="16680" y="28418"/>
                      <a:pt x="19110" y="25988"/>
                      <a:pt x="19515" y="23964"/>
                    </a:cubicBezTo>
                    <a:cubicBezTo>
                      <a:pt x="19515" y="21534"/>
                      <a:pt x="17490" y="19509"/>
                      <a:pt x="15466" y="19509"/>
                    </a:cubicBezTo>
                    <a:cubicBezTo>
                      <a:pt x="18300" y="18699"/>
                      <a:pt x="20730" y="16675"/>
                      <a:pt x="22350" y="14245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302" name="شكل حر: شكل 3301">
                <a:extLst>
                  <a:ext uri="{FF2B5EF4-FFF2-40B4-BE49-F238E27FC236}">
                    <a16:creationId xmlns:a16="http://schemas.microsoft.com/office/drawing/2014/main" id="{FA264268-6420-CABD-AE47-0ED618205C58}"/>
                  </a:ext>
                </a:extLst>
              </p:cNvPr>
              <p:cNvSpPr/>
              <p:nvPr/>
            </p:nvSpPr>
            <p:spPr>
              <a:xfrm>
                <a:off x="6905430" y="2876756"/>
                <a:ext cx="17919" cy="13335"/>
              </a:xfrm>
              <a:custGeom>
                <a:avLst/>
                <a:gdLst>
                  <a:gd name="connsiteX0" fmla="*/ 17070 w 17919"/>
                  <a:gd name="connsiteY0" fmla="*/ 3943 h 13335"/>
                  <a:gd name="connsiteX1" fmla="*/ 3302 w 17919"/>
                  <a:gd name="connsiteY1" fmla="*/ 704 h 13335"/>
                  <a:gd name="connsiteX2" fmla="*/ 62 w 17919"/>
                  <a:gd name="connsiteY2" fmla="*/ 5968 h 13335"/>
                  <a:gd name="connsiteX3" fmla="*/ 6542 w 17919"/>
                  <a:gd name="connsiteY3" fmla="*/ 13257 h 13335"/>
                  <a:gd name="connsiteX4" fmla="*/ 12616 w 17919"/>
                  <a:gd name="connsiteY4" fmla="*/ 10828 h 13335"/>
                  <a:gd name="connsiteX5" fmla="*/ 16665 w 17919"/>
                  <a:gd name="connsiteY5" fmla="*/ 3943 h 13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19" h="13335">
                    <a:moveTo>
                      <a:pt x="17070" y="3943"/>
                    </a:moveTo>
                    <a:cubicBezTo>
                      <a:pt x="13426" y="299"/>
                      <a:pt x="8566" y="-916"/>
                      <a:pt x="3302" y="704"/>
                    </a:cubicBezTo>
                    <a:cubicBezTo>
                      <a:pt x="1277" y="1514"/>
                      <a:pt x="-343" y="3943"/>
                      <a:pt x="62" y="5968"/>
                    </a:cubicBezTo>
                    <a:cubicBezTo>
                      <a:pt x="872" y="9613"/>
                      <a:pt x="2492" y="12852"/>
                      <a:pt x="6542" y="13257"/>
                    </a:cubicBezTo>
                    <a:cubicBezTo>
                      <a:pt x="8971" y="13662"/>
                      <a:pt x="11401" y="12447"/>
                      <a:pt x="12616" y="10828"/>
                    </a:cubicBezTo>
                    <a:cubicBezTo>
                      <a:pt x="16260" y="12447"/>
                      <a:pt x="19905" y="6778"/>
                      <a:pt x="16665" y="3943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303" name="شكل حر: شكل 3302">
                <a:extLst>
                  <a:ext uri="{FF2B5EF4-FFF2-40B4-BE49-F238E27FC236}">
                    <a16:creationId xmlns:a16="http://schemas.microsoft.com/office/drawing/2014/main" id="{5BBFD04E-190D-0744-D7CE-226C41BBFFA4}"/>
                  </a:ext>
                </a:extLst>
              </p:cNvPr>
              <p:cNvSpPr/>
              <p:nvPr/>
            </p:nvSpPr>
            <p:spPr>
              <a:xfrm>
                <a:off x="6891364" y="2816312"/>
                <a:ext cx="11293" cy="10275"/>
              </a:xfrm>
              <a:custGeom>
                <a:avLst/>
                <a:gdLst>
                  <a:gd name="connsiteX0" fmla="*/ 9269 w 11293"/>
                  <a:gd name="connsiteY0" fmla="*/ 1620 h 10275"/>
                  <a:gd name="connsiteX1" fmla="*/ 8459 w 11293"/>
                  <a:gd name="connsiteY1" fmla="*/ 1620 h 10275"/>
                  <a:gd name="connsiteX2" fmla="*/ 5624 w 11293"/>
                  <a:gd name="connsiteY2" fmla="*/ 0 h 10275"/>
                  <a:gd name="connsiteX3" fmla="*/ 1980 w 11293"/>
                  <a:gd name="connsiteY3" fmla="*/ 810 h 10275"/>
                  <a:gd name="connsiteX4" fmla="*/ 1170 w 11293"/>
                  <a:gd name="connsiteY4" fmla="*/ 1620 h 10275"/>
                  <a:gd name="connsiteX5" fmla="*/ 360 w 11293"/>
                  <a:gd name="connsiteY5" fmla="*/ 4049 h 10275"/>
                  <a:gd name="connsiteX6" fmla="*/ 360 w 11293"/>
                  <a:gd name="connsiteY6" fmla="*/ 5669 h 10275"/>
                  <a:gd name="connsiteX7" fmla="*/ 1980 w 11293"/>
                  <a:gd name="connsiteY7" fmla="*/ 8909 h 10275"/>
                  <a:gd name="connsiteX8" fmla="*/ 6434 w 11293"/>
                  <a:gd name="connsiteY8" fmla="*/ 10124 h 10275"/>
                  <a:gd name="connsiteX9" fmla="*/ 11293 w 11293"/>
                  <a:gd name="connsiteY9" fmla="*/ 5264 h 10275"/>
                  <a:gd name="connsiteX10" fmla="*/ 9269 w 11293"/>
                  <a:gd name="connsiteY10" fmla="*/ 1620 h 10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293" h="10275">
                    <a:moveTo>
                      <a:pt x="9269" y="1620"/>
                    </a:moveTo>
                    <a:cubicBezTo>
                      <a:pt x="9269" y="1620"/>
                      <a:pt x="8864" y="1620"/>
                      <a:pt x="8459" y="1620"/>
                    </a:cubicBezTo>
                    <a:cubicBezTo>
                      <a:pt x="7649" y="810"/>
                      <a:pt x="6839" y="0"/>
                      <a:pt x="5624" y="0"/>
                    </a:cubicBezTo>
                    <a:cubicBezTo>
                      <a:pt x="4409" y="0"/>
                      <a:pt x="3195" y="0"/>
                      <a:pt x="1980" y="810"/>
                    </a:cubicBezTo>
                    <a:cubicBezTo>
                      <a:pt x="1980" y="810"/>
                      <a:pt x="1170" y="1215"/>
                      <a:pt x="1170" y="1620"/>
                    </a:cubicBezTo>
                    <a:cubicBezTo>
                      <a:pt x="765" y="2430"/>
                      <a:pt x="360" y="3240"/>
                      <a:pt x="360" y="4049"/>
                    </a:cubicBezTo>
                    <a:cubicBezTo>
                      <a:pt x="-450" y="4049"/>
                      <a:pt x="360" y="5264"/>
                      <a:pt x="360" y="5669"/>
                    </a:cubicBezTo>
                    <a:cubicBezTo>
                      <a:pt x="360" y="6884"/>
                      <a:pt x="1170" y="8099"/>
                      <a:pt x="1980" y="8909"/>
                    </a:cubicBezTo>
                    <a:cubicBezTo>
                      <a:pt x="3599" y="10124"/>
                      <a:pt x="4814" y="10529"/>
                      <a:pt x="6434" y="10124"/>
                    </a:cubicBezTo>
                    <a:cubicBezTo>
                      <a:pt x="8864" y="10124"/>
                      <a:pt x="11293" y="8099"/>
                      <a:pt x="11293" y="5264"/>
                    </a:cubicBezTo>
                    <a:cubicBezTo>
                      <a:pt x="11293" y="3644"/>
                      <a:pt x="10484" y="2025"/>
                      <a:pt x="9269" y="1620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304" name="شكل حر: شكل 3303">
                <a:extLst>
                  <a:ext uri="{FF2B5EF4-FFF2-40B4-BE49-F238E27FC236}">
                    <a16:creationId xmlns:a16="http://schemas.microsoft.com/office/drawing/2014/main" id="{3C078923-E121-1AB4-D2E8-043B1D8CFFD7}"/>
                  </a:ext>
                </a:extLst>
              </p:cNvPr>
              <p:cNvSpPr/>
              <p:nvPr/>
            </p:nvSpPr>
            <p:spPr>
              <a:xfrm>
                <a:off x="6420870" y="2547573"/>
                <a:ext cx="10084" cy="11090"/>
              </a:xfrm>
              <a:custGeom>
                <a:avLst/>
                <a:gdLst>
                  <a:gd name="connsiteX0" fmla="*/ 9617 w 10084"/>
                  <a:gd name="connsiteY0" fmla="*/ 4713 h 11090"/>
                  <a:gd name="connsiteX1" fmla="*/ 9617 w 10084"/>
                  <a:gd name="connsiteY1" fmla="*/ 3498 h 11090"/>
                  <a:gd name="connsiteX2" fmla="*/ 8403 w 10084"/>
                  <a:gd name="connsiteY2" fmla="*/ 1068 h 11090"/>
                  <a:gd name="connsiteX3" fmla="*/ 3543 w 10084"/>
                  <a:gd name="connsiteY3" fmla="*/ 1068 h 11090"/>
                  <a:gd name="connsiteX4" fmla="*/ 1519 w 10084"/>
                  <a:gd name="connsiteY4" fmla="*/ 2688 h 11090"/>
                  <a:gd name="connsiteX5" fmla="*/ 1519 w 10084"/>
                  <a:gd name="connsiteY5" fmla="*/ 2688 h 11090"/>
                  <a:gd name="connsiteX6" fmla="*/ 1519 w 10084"/>
                  <a:gd name="connsiteY6" fmla="*/ 2688 h 11090"/>
                  <a:gd name="connsiteX7" fmla="*/ 304 w 10084"/>
                  <a:gd name="connsiteY7" fmla="*/ 4308 h 11090"/>
                  <a:gd name="connsiteX8" fmla="*/ 304 w 10084"/>
                  <a:gd name="connsiteY8" fmla="*/ 8357 h 11090"/>
                  <a:gd name="connsiteX9" fmla="*/ 6783 w 10084"/>
                  <a:gd name="connsiteY9" fmla="*/ 10787 h 11090"/>
                  <a:gd name="connsiteX10" fmla="*/ 10023 w 10084"/>
                  <a:gd name="connsiteY10" fmla="*/ 5118 h 1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084" h="11090">
                    <a:moveTo>
                      <a:pt x="9617" y="4713"/>
                    </a:moveTo>
                    <a:cubicBezTo>
                      <a:pt x="9617" y="4713"/>
                      <a:pt x="9617" y="3903"/>
                      <a:pt x="9617" y="3498"/>
                    </a:cubicBezTo>
                    <a:cubicBezTo>
                      <a:pt x="9617" y="2688"/>
                      <a:pt x="9213" y="1878"/>
                      <a:pt x="8403" y="1068"/>
                    </a:cubicBezTo>
                    <a:cubicBezTo>
                      <a:pt x="6783" y="-147"/>
                      <a:pt x="4758" y="-551"/>
                      <a:pt x="3543" y="1068"/>
                    </a:cubicBezTo>
                    <a:cubicBezTo>
                      <a:pt x="2733" y="1473"/>
                      <a:pt x="1923" y="2283"/>
                      <a:pt x="1519" y="2688"/>
                    </a:cubicBezTo>
                    <a:cubicBezTo>
                      <a:pt x="1519" y="2688"/>
                      <a:pt x="1519" y="2688"/>
                      <a:pt x="1519" y="2688"/>
                    </a:cubicBezTo>
                    <a:lnTo>
                      <a:pt x="1519" y="2688"/>
                    </a:lnTo>
                    <a:cubicBezTo>
                      <a:pt x="1519" y="2688"/>
                      <a:pt x="709" y="3498"/>
                      <a:pt x="304" y="4308"/>
                    </a:cubicBezTo>
                    <a:cubicBezTo>
                      <a:pt x="-101" y="5928"/>
                      <a:pt x="-101" y="7143"/>
                      <a:pt x="304" y="8357"/>
                    </a:cubicBezTo>
                    <a:cubicBezTo>
                      <a:pt x="1114" y="10787"/>
                      <a:pt x="4758" y="11597"/>
                      <a:pt x="6783" y="10787"/>
                    </a:cubicBezTo>
                    <a:cubicBezTo>
                      <a:pt x="8808" y="9977"/>
                      <a:pt x="10427" y="7548"/>
                      <a:pt x="10023" y="5118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305" name="شكل حر: شكل 3304">
                <a:extLst>
                  <a:ext uri="{FF2B5EF4-FFF2-40B4-BE49-F238E27FC236}">
                    <a16:creationId xmlns:a16="http://schemas.microsoft.com/office/drawing/2014/main" id="{74925ECE-E818-A4C8-5EB8-A74C9604B287}"/>
                  </a:ext>
                </a:extLst>
              </p:cNvPr>
              <p:cNvSpPr/>
              <p:nvPr/>
            </p:nvSpPr>
            <p:spPr>
              <a:xfrm>
                <a:off x="6606865" y="2519080"/>
                <a:ext cx="10383" cy="10747"/>
              </a:xfrm>
              <a:custGeom>
                <a:avLst/>
                <a:gdLst>
                  <a:gd name="connsiteX0" fmla="*/ 9494 w 10383"/>
                  <a:gd name="connsiteY0" fmla="*/ 3645 h 10747"/>
                  <a:gd name="connsiteX1" fmla="*/ 7064 w 10383"/>
                  <a:gd name="connsiteY1" fmla="*/ 1215 h 10747"/>
                  <a:gd name="connsiteX2" fmla="*/ 7064 w 10383"/>
                  <a:gd name="connsiteY2" fmla="*/ 1215 h 10747"/>
                  <a:gd name="connsiteX3" fmla="*/ 4230 w 10383"/>
                  <a:gd name="connsiteY3" fmla="*/ 0 h 10747"/>
                  <a:gd name="connsiteX4" fmla="*/ 180 w 10383"/>
                  <a:gd name="connsiteY4" fmla="*/ 5264 h 10747"/>
                  <a:gd name="connsiteX5" fmla="*/ 7874 w 10383"/>
                  <a:gd name="connsiteY5" fmla="*/ 10124 h 10747"/>
                  <a:gd name="connsiteX6" fmla="*/ 9899 w 10383"/>
                  <a:gd name="connsiteY6" fmla="*/ 3645 h 10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83" h="10747">
                    <a:moveTo>
                      <a:pt x="9494" y="3645"/>
                    </a:moveTo>
                    <a:cubicBezTo>
                      <a:pt x="9494" y="3645"/>
                      <a:pt x="7874" y="1620"/>
                      <a:pt x="7064" y="1215"/>
                    </a:cubicBezTo>
                    <a:cubicBezTo>
                      <a:pt x="7064" y="1215"/>
                      <a:pt x="7064" y="1215"/>
                      <a:pt x="7064" y="1215"/>
                    </a:cubicBezTo>
                    <a:cubicBezTo>
                      <a:pt x="7064" y="1215"/>
                      <a:pt x="5444" y="0"/>
                      <a:pt x="4230" y="0"/>
                    </a:cubicBezTo>
                    <a:cubicBezTo>
                      <a:pt x="1395" y="0"/>
                      <a:pt x="-630" y="2835"/>
                      <a:pt x="180" y="5264"/>
                    </a:cubicBezTo>
                    <a:cubicBezTo>
                      <a:pt x="1395" y="8909"/>
                      <a:pt x="4230" y="12148"/>
                      <a:pt x="7874" y="10124"/>
                    </a:cubicBezTo>
                    <a:cubicBezTo>
                      <a:pt x="9899" y="8909"/>
                      <a:pt x="11114" y="6074"/>
                      <a:pt x="9899" y="3645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306" name="شكل حر: شكل 3305">
                <a:extLst>
                  <a:ext uri="{FF2B5EF4-FFF2-40B4-BE49-F238E27FC236}">
                    <a16:creationId xmlns:a16="http://schemas.microsoft.com/office/drawing/2014/main" id="{20C7B1BE-E6EE-FD99-DE1A-BF65F0DC6841}"/>
                  </a:ext>
                </a:extLst>
              </p:cNvPr>
              <p:cNvSpPr/>
              <p:nvPr/>
            </p:nvSpPr>
            <p:spPr>
              <a:xfrm>
                <a:off x="6312190" y="2744744"/>
                <a:ext cx="9770" cy="9362"/>
              </a:xfrm>
              <a:custGeom>
                <a:avLst/>
                <a:gdLst>
                  <a:gd name="connsiteX0" fmla="*/ 9771 w 9770"/>
                  <a:gd name="connsiteY0" fmla="*/ 3132 h 9362"/>
                  <a:gd name="connsiteX1" fmla="*/ 3697 w 9770"/>
                  <a:gd name="connsiteY1" fmla="*/ 298 h 9362"/>
                  <a:gd name="connsiteX2" fmla="*/ 52 w 9770"/>
                  <a:gd name="connsiteY2" fmla="*/ 4347 h 9362"/>
                  <a:gd name="connsiteX3" fmla="*/ 9366 w 9770"/>
                  <a:gd name="connsiteY3" fmla="*/ 6777 h 9362"/>
                  <a:gd name="connsiteX4" fmla="*/ 9366 w 9770"/>
                  <a:gd name="connsiteY4" fmla="*/ 2727 h 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0" h="9362">
                    <a:moveTo>
                      <a:pt x="9771" y="3132"/>
                    </a:moveTo>
                    <a:cubicBezTo>
                      <a:pt x="8961" y="298"/>
                      <a:pt x="6126" y="-512"/>
                      <a:pt x="3697" y="298"/>
                    </a:cubicBezTo>
                    <a:cubicBezTo>
                      <a:pt x="1672" y="298"/>
                      <a:pt x="-353" y="2322"/>
                      <a:pt x="52" y="4347"/>
                    </a:cubicBezTo>
                    <a:cubicBezTo>
                      <a:pt x="862" y="9611"/>
                      <a:pt x="7746" y="11231"/>
                      <a:pt x="9366" y="6777"/>
                    </a:cubicBezTo>
                    <a:cubicBezTo>
                      <a:pt x="9771" y="5157"/>
                      <a:pt x="9771" y="4347"/>
                      <a:pt x="9366" y="2727"/>
                    </a:cubicBezTo>
                    <a:close/>
                  </a:path>
                </a:pathLst>
              </a:custGeom>
              <a:solidFill>
                <a:srgbClr val="E8E4C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3307" name="رسم 12">
                <a:extLst>
                  <a:ext uri="{FF2B5EF4-FFF2-40B4-BE49-F238E27FC236}">
                    <a16:creationId xmlns:a16="http://schemas.microsoft.com/office/drawing/2014/main" id="{C4BA7094-C2E9-7F6F-55A1-D26086683684}"/>
                  </a:ext>
                </a:extLst>
              </p:cNvPr>
              <p:cNvGrpSpPr/>
              <p:nvPr/>
            </p:nvGrpSpPr>
            <p:grpSpPr>
              <a:xfrm>
                <a:off x="6410177" y="3289697"/>
                <a:ext cx="246492" cy="156310"/>
                <a:chOff x="6410177" y="3289697"/>
                <a:chExt cx="246492" cy="156310"/>
              </a:xfrm>
              <a:solidFill>
                <a:srgbClr val="563710"/>
              </a:solidFill>
            </p:grpSpPr>
            <p:sp>
              <p:nvSpPr>
                <p:cNvPr id="3319" name="شكل حر: شكل 3318">
                  <a:extLst>
                    <a:ext uri="{FF2B5EF4-FFF2-40B4-BE49-F238E27FC236}">
                      <a16:creationId xmlns:a16="http://schemas.microsoft.com/office/drawing/2014/main" id="{DEE08300-4FFD-9E07-CF46-9E376635B20A}"/>
                    </a:ext>
                  </a:extLst>
                </p:cNvPr>
                <p:cNvSpPr/>
                <p:nvPr/>
              </p:nvSpPr>
              <p:spPr>
                <a:xfrm>
                  <a:off x="6443099" y="3313859"/>
                  <a:ext cx="15876" cy="20049"/>
                </a:xfrm>
                <a:custGeom>
                  <a:avLst/>
                  <a:gdLst>
                    <a:gd name="connsiteX0" fmla="*/ 13710 w 15876"/>
                    <a:gd name="connsiteY0" fmla="*/ 540 h 20049"/>
                    <a:gd name="connsiteX1" fmla="*/ 6421 w 15876"/>
                    <a:gd name="connsiteY1" fmla="*/ 540 h 20049"/>
                    <a:gd name="connsiteX2" fmla="*/ 1562 w 15876"/>
                    <a:gd name="connsiteY2" fmla="*/ 4994 h 20049"/>
                    <a:gd name="connsiteX3" fmla="*/ 2777 w 15876"/>
                    <a:gd name="connsiteY3" fmla="*/ 17143 h 20049"/>
                    <a:gd name="connsiteX4" fmla="*/ 3587 w 15876"/>
                    <a:gd name="connsiteY4" fmla="*/ 17548 h 20049"/>
                    <a:gd name="connsiteX5" fmla="*/ 6016 w 15876"/>
                    <a:gd name="connsiteY5" fmla="*/ 19573 h 20049"/>
                    <a:gd name="connsiteX6" fmla="*/ 12900 w 15876"/>
                    <a:gd name="connsiteY6" fmla="*/ 17143 h 20049"/>
                    <a:gd name="connsiteX7" fmla="*/ 15735 w 15876"/>
                    <a:gd name="connsiteY7" fmla="*/ 8639 h 20049"/>
                    <a:gd name="connsiteX8" fmla="*/ 13710 w 15876"/>
                    <a:gd name="connsiteY8" fmla="*/ 540 h 2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876" h="20049">
                      <a:moveTo>
                        <a:pt x="13710" y="540"/>
                      </a:moveTo>
                      <a:cubicBezTo>
                        <a:pt x="13710" y="540"/>
                        <a:pt x="8446" y="-675"/>
                        <a:pt x="6421" y="540"/>
                      </a:cubicBezTo>
                      <a:cubicBezTo>
                        <a:pt x="4801" y="1350"/>
                        <a:pt x="2777" y="3375"/>
                        <a:pt x="1562" y="4994"/>
                      </a:cubicBezTo>
                      <a:cubicBezTo>
                        <a:pt x="-868" y="8639"/>
                        <a:pt x="-463" y="14308"/>
                        <a:pt x="2777" y="17143"/>
                      </a:cubicBezTo>
                      <a:cubicBezTo>
                        <a:pt x="2777" y="17143"/>
                        <a:pt x="2777" y="17143"/>
                        <a:pt x="3587" y="17548"/>
                      </a:cubicBezTo>
                      <a:cubicBezTo>
                        <a:pt x="4397" y="18358"/>
                        <a:pt x="5207" y="19168"/>
                        <a:pt x="6016" y="19573"/>
                      </a:cubicBezTo>
                      <a:cubicBezTo>
                        <a:pt x="8851" y="20787"/>
                        <a:pt x="11281" y="19573"/>
                        <a:pt x="12900" y="17143"/>
                      </a:cubicBezTo>
                      <a:cubicBezTo>
                        <a:pt x="14520" y="14713"/>
                        <a:pt x="15330" y="11474"/>
                        <a:pt x="15735" y="8639"/>
                      </a:cubicBezTo>
                      <a:cubicBezTo>
                        <a:pt x="16140" y="5804"/>
                        <a:pt x="15735" y="2970"/>
                        <a:pt x="13710" y="540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20" name="شكل حر: شكل 3319">
                  <a:extLst>
                    <a:ext uri="{FF2B5EF4-FFF2-40B4-BE49-F238E27FC236}">
                      <a16:creationId xmlns:a16="http://schemas.microsoft.com/office/drawing/2014/main" id="{E9BE55DC-D731-F46C-0C11-3C4B59E2B92E}"/>
                    </a:ext>
                  </a:extLst>
                </p:cNvPr>
                <p:cNvSpPr/>
                <p:nvPr/>
              </p:nvSpPr>
              <p:spPr>
                <a:xfrm>
                  <a:off x="6439948" y="3346187"/>
                  <a:ext cx="20761" cy="33073"/>
                </a:xfrm>
                <a:custGeom>
                  <a:avLst/>
                  <a:gdLst>
                    <a:gd name="connsiteX0" fmla="*/ 14837 w 20761"/>
                    <a:gd name="connsiteY0" fmla="*/ 1822 h 33073"/>
                    <a:gd name="connsiteX1" fmla="*/ 7143 w 20761"/>
                    <a:gd name="connsiteY1" fmla="*/ 1822 h 33073"/>
                    <a:gd name="connsiteX2" fmla="*/ 1068 w 20761"/>
                    <a:gd name="connsiteY2" fmla="*/ 15995 h 33073"/>
                    <a:gd name="connsiteX3" fmla="*/ 1068 w 20761"/>
                    <a:gd name="connsiteY3" fmla="*/ 28144 h 33073"/>
                    <a:gd name="connsiteX4" fmla="*/ 16051 w 20761"/>
                    <a:gd name="connsiteY4" fmla="*/ 30979 h 33073"/>
                    <a:gd name="connsiteX5" fmla="*/ 14837 w 20761"/>
                    <a:gd name="connsiteY5" fmla="*/ 1822 h 33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761" h="33073">
                      <a:moveTo>
                        <a:pt x="14837" y="1822"/>
                      </a:moveTo>
                      <a:cubicBezTo>
                        <a:pt x="12812" y="-607"/>
                        <a:pt x="9572" y="-607"/>
                        <a:pt x="7143" y="1822"/>
                      </a:cubicBezTo>
                      <a:cubicBezTo>
                        <a:pt x="3498" y="5467"/>
                        <a:pt x="1473" y="10731"/>
                        <a:pt x="1068" y="15995"/>
                      </a:cubicBezTo>
                      <a:cubicBezTo>
                        <a:pt x="-146" y="20045"/>
                        <a:pt x="-551" y="24904"/>
                        <a:pt x="1068" y="28144"/>
                      </a:cubicBezTo>
                      <a:cubicBezTo>
                        <a:pt x="3903" y="33408"/>
                        <a:pt x="10787" y="34623"/>
                        <a:pt x="16051" y="30979"/>
                      </a:cubicBezTo>
                      <a:cubicBezTo>
                        <a:pt x="24150" y="24904"/>
                        <a:pt x="20506" y="8301"/>
                        <a:pt x="14837" y="1822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21" name="شكل حر: شكل 3320">
                  <a:extLst>
                    <a:ext uri="{FF2B5EF4-FFF2-40B4-BE49-F238E27FC236}">
                      <a16:creationId xmlns:a16="http://schemas.microsoft.com/office/drawing/2014/main" id="{B8A842DC-9B07-4BDD-7E7B-7314E97EC1C4}"/>
                    </a:ext>
                  </a:extLst>
                </p:cNvPr>
                <p:cNvSpPr/>
                <p:nvPr/>
              </p:nvSpPr>
              <p:spPr>
                <a:xfrm>
                  <a:off x="6421579" y="3346722"/>
                  <a:ext cx="18141" cy="24382"/>
                </a:xfrm>
                <a:custGeom>
                  <a:avLst/>
                  <a:gdLst>
                    <a:gd name="connsiteX0" fmla="*/ 17413 w 18141"/>
                    <a:gd name="connsiteY0" fmla="*/ 7362 h 24382"/>
                    <a:gd name="connsiteX1" fmla="*/ 9719 w 18141"/>
                    <a:gd name="connsiteY1" fmla="*/ 73 h 24382"/>
                    <a:gd name="connsiteX2" fmla="*/ 0 w 18141"/>
                    <a:gd name="connsiteY2" fmla="*/ 10197 h 24382"/>
                    <a:gd name="connsiteX3" fmla="*/ 810 w 18141"/>
                    <a:gd name="connsiteY3" fmla="*/ 12627 h 24382"/>
                    <a:gd name="connsiteX4" fmla="*/ 2430 w 18141"/>
                    <a:gd name="connsiteY4" fmla="*/ 21940 h 24382"/>
                    <a:gd name="connsiteX5" fmla="*/ 6479 w 18141"/>
                    <a:gd name="connsiteY5" fmla="*/ 24370 h 24382"/>
                    <a:gd name="connsiteX6" fmla="*/ 17413 w 18141"/>
                    <a:gd name="connsiteY6" fmla="*/ 7362 h 24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141" h="24382">
                      <a:moveTo>
                        <a:pt x="17413" y="7362"/>
                      </a:moveTo>
                      <a:cubicBezTo>
                        <a:pt x="16198" y="4123"/>
                        <a:pt x="13363" y="478"/>
                        <a:pt x="9719" y="73"/>
                      </a:cubicBezTo>
                      <a:cubicBezTo>
                        <a:pt x="4049" y="-737"/>
                        <a:pt x="405" y="5337"/>
                        <a:pt x="0" y="10197"/>
                      </a:cubicBezTo>
                      <a:cubicBezTo>
                        <a:pt x="0" y="11007"/>
                        <a:pt x="0" y="11817"/>
                        <a:pt x="810" y="12627"/>
                      </a:cubicBezTo>
                      <a:cubicBezTo>
                        <a:pt x="810" y="15866"/>
                        <a:pt x="1215" y="19106"/>
                        <a:pt x="2430" y="21940"/>
                      </a:cubicBezTo>
                      <a:cubicBezTo>
                        <a:pt x="2835" y="23560"/>
                        <a:pt x="4859" y="24370"/>
                        <a:pt x="6479" y="24370"/>
                      </a:cubicBezTo>
                      <a:cubicBezTo>
                        <a:pt x="16198" y="24775"/>
                        <a:pt x="19842" y="15461"/>
                        <a:pt x="17413" y="7362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22" name="شكل حر: شكل 3321">
                  <a:extLst>
                    <a:ext uri="{FF2B5EF4-FFF2-40B4-BE49-F238E27FC236}">
                      <a16:creationId xmlns:a16="http://schemas.microsoft.com/office/drawing/2014/main" id="{3D6765B4-A56E-709E-3D68-576D6A31A459}"/>
                    </a:ext>
                  </a:extLst>
                </p:cNvPr>
                <p:cNvSpPr/>
                <p:nvPr/>
              </p:nvSpPr>
              <p:spPr>
                <a:xfrm>
                  <a:off x="6410177" y="3324118"/>
                  <a:ext cx="13425" cy="18180"/>
                </a:xfrm>
                <a:custGeom>
                  <a:avLst/>
                  <a:gdLst>
                    <a:gd name="connsiteX0" fmla="*/ 11806 w 13425"/>
                    <a:gd name="connsiteY0" fmla="*/ 2430 h 18180"/>
                    <a:gd name="connsiteX1" fmla="*/ 8567 w 13425"/>
                    <a:gd name="connsiteY1" fmla="*/ 0 h 18180"/>
                    <a:gd name="connsiteX2" fmla="*/ 7352 w 13425"/>
                    <a:gd name="connsiteY2" fmla="*/ 0 h 18180"/>
                    <a:gd name="connsiteX3" fmla="*/ 4112 w 13425"/>
                    <a:gd name="connsiteY3" fmla="*/ 810 h 18180"/>
                    <a:gd name="connsiteX4" fmla="*/ 468 w 13425"/>
                    <a:gd name="connsiteY4" fmla="*/ 4859 h 18180"/>
                    <a:gd name="connsiteX5" fmla="*/ 468 w 13425"/>
                    <a:gd name="connsiteY5" fmla="*/ 8504 h 18180"/>
                    <a:gd name="connsiteX6" fmla="*/ 468 w 13425"/>
                    <a:gd name="connsiteY6" fmla="*/ 8504 h 18180"/>
                    <a:gd name="connsiteX7" fmla="*/ 4112 w 13425"/>
                    <a:gd name="connsiteY7" fmla="*/ 17008 h 18180"/>
                    <a:gd name="connsiteX8" fmla="*/ 10591 w 13425"/>
                    <a:gd name="connsiteY8" fmla="*/ 16198 h 18180"/>
                    <a:gd name="connsiteX9" fmla="*/ 13426 w 13425"/>
                    <a:gd name="connsiteY9" fmla="*/ 8909 h 18180"/>
                    <a:gd name="connsiteX10" fmla="*/ 11806 w 13425"/>
                    <a:gd name="connsiteY10" fmla="*/ 2430 h 18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425" h="18180">
                      <a:moveTo>
                        <a:pt x="11806" y="2430"/>
                      </a:moveTo>
                      <a:cubicBezTo>
                        <a:pt x="11806" y="2430"/>
                        <a:pt x="9781" y="0"/>
                        <a:pt x="8567" y="0"/>
                      </a:cubicBezTo>
                      <a:lnTo>
                        <a:pt x="7352" y="0"/>
                      </a:lnTo>
                      <a:cubicBezTo>
                        <a:pt x="7352" y="0"/>
                        <a:pt x="4922" y="0"/>
                        <a:pt x="4112" y="810"/>
                      </a:cubicBezTo>
                      <a:cubicBezTo>
                        <a:pt x="2492" y="1620"/>
                        <a:pt x="1278" y="2835"/>
                        <a:pt x="468" y="4859"/>
                      </a:cubicBezTo>
                      <a:cubicBezTo>
                        <a:pt x="-342" y="6479"/>
                        <a:pt x="63" y="7694"/>
                        <a:pt x="468" y="8504"/>
                      </a:cubicBezTo>
                      <a:cubicBezTo>
                        <a:pt x="468" y="8504"/>
                        <a:pt x="468" y="8504"/>
                        <a:pt x="468" y="8504"/>
                      </a:cubicBezTo>
                      <a:cubicBezTo>
                        <a:pt x="468" y="11744"/>
                        <a:pt x="1682" y="14983"/>
                        <a:pt x="4112" y="17008"/>
                      </a:cubicBezTo>
                      <a:cubicBezTo>
                        <a:pt x="6137" y="19033"/>
                        <a:pt x="8972" y="18223"/>
                        <a:pt x="10591" y="16198"/>
                      </a:cubicBezTo>
                      <a:cubicBezTo>
                        <a:pt x="12211" y="13768"/>
                        <a:pt x="13426" y="11744"/>
                        <a:pt x="13426" y="8909"/>
                      </a:cubicBezTo>
                      <a:cubicBezTo>
                        <a:pt x="13426" y="6479"/>
                        <a:pt x="12616" y="4454"/>
                        <a:pt x="11806" y="2430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23" name="شكل حر: شكل 3322">
                  <a:extLst>
                    <a:ext uri="{FF2B5EF4-FFF2-40B4-BE49-F238E27FC236}">
                      <a16:creationId xmlns:a16="http://schemas.microsoft.com/office/drawing/2014/main" id="{8D8FA11E-4B59-07FB-3501-6902600DFB2F}"/>
                    </a:ext>
                  </a:extLst>
                </p:cNvPr>
                <p:cNvSpPr/>
                <p:nvPr/>
              </p:nvSpPr>
              <p:spPr>
                <a:xfrm>
                  <a:off x="6410645" y="3289697"/>
                  <a:ext cx="9851" cy="13812"/>
                </a:xfrm>
                <a:custGeom>
                  <a:avLst/>
                  <a:gdLst>
                    <a:gd name="connsiteX0" fmla="*/ 7289 w 9851"/>
                    <a:gd name="connsiteY0" fmla="*/ 0 h 13812"/>
                    <a:gd name="connsiteX1" fmla="*/ 2025 w 9851"/>
                    <a:gd name="connsiteY1" fmla="*/ 1620 h 13812"/>
                    <a:gd name="connsiteX2" fmla="*/ 2025 w 9851"/>
                    <a:gd name="connsiteY2" fmla="*/ 1620 h 13812"/>
                    <a:gd name="connsiteX3" fmla="*/ 2025 w 9851"/>
                    <a:gd name="connsiteY3" fmla="*/ 1620 h 13812"/>
                    <a:gd name="connsiteX4" fmla="*/ 1620 w 9851"/>
                    <a:gd name="connsiteY4" fmla="*/ 2835 h 13812"/>
                    <a:gd name="connsiteX5" fmla="*/ 0 w 9851"/>
                    <a:gd name="connsiteY5" fmla="*/ 8909 h 13812"/>
                    <a:gd name="connsiteX6" fmla="*/ 4859 w 9851"/>
                    <a:gd name="connsiteY6" fmla="*/ 13768 h 13812"/>
                    <a:gd name="connsiteX7" fmla="*/ 8504 w 9851"/>
                    <a:gd name="connsiteY7" fmla="*/ 9719 h 13812"/>
                    <a:gd name="connsiteX8" fmla="*/ 8504 w 9851"/>
                    <a:gd name="connsiteY8" fmla="*/ 9314 h 13812"/>
                    <a:gd name="connsiteX9" fmla="*/ 8504 w 9851"/>
                    <a:gd name="connsiteY9" fmla="*/ 8504 h 13812"/>
                    <a:gd name="connsiteX10" fmla="*/ 9719 w 9851"/>
                    <a:gd name="connsiteY10" fmla="*/ 5669 h 13812"/>
                    <a:gd name="connsiteX11" fmla="*/ 6884 w 9851"/>
                    <a:gd name="connsiteY11" fmla="*/ 0 h 13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851" h="13812">
                      <a:moveTo>
                        <a:pt x="7289" y="0"/>
                      </a:moveTo>
                      <a:cubicBezTo>
                        <a:pt x="7289" y="0"/>
                        <a:pt x="3240" y="0"/>
                        <a:pt x="2025" y="1620"/>
                      </a:cubicBezTo>
                      <a:lnTo>
                        <a:pt x="2025" y="1620"/>
                      </a:lnTo>
                      <a:cubicBezTo>
                        <a:pt x="2025" y="1620"/>
                        <a:pt x="2025" y="1620"/>
                        <a:pt x="2025" y="1620"/>
                      </a:cubicBezTo>
                      <a:cubicBezTo>
                        <a:pt x="2025" y="1620"/>
                        <a:pt x="2025" y="2430"/>
                        <a:pt x="1620" y="2835"/>
                      </a:cubicBezTo>
                      <a:cubicBezTo>
                        <a:pt x="1215" y="4859"/>
                        <a:pt x="405" y="6884"/>
                        <a:pt x="0" y="8909"/>
                      </a:cubicBezTo>
                      <a:cubicBezTo>
                        <a:pt x="0" y="11744"/>
                        <a:pt x="2025" y="14173"/>
                        <a:pt x="4859" y="13768"/>
                      </a:cubicBezTo>
                      <a:cubicBezTo>
                        <a:pt x="6884" y="13768"/>
                        <a:pt x="8504" y="11744"/>
                        <a:pt x="8504" y="9719"/>
                      </a:cubicBezTo>
                      <a:cubicBezTo>
                        <a:pt x="8504" y="9719"/>
                        <a:pt x="8504" y="9314"/>
                        <a:pt x="8504" y="9314"/>
                      </a:cubicBezTo>
                      <a:lnTo>
                        <a:pt x="8504" y="8504"/>
                      </a:lnTo>
                      <a:cubicBezTo>
                        <a:pt x="8504" y="8504"/>
                        <a:pt x="9314" y="6479"/>
                        <a:pt x="9719" y="5669"/>
                      </a:cubicBezTo>
                      <a:cubicBezTo>
                        <a:pt x="10124" y="3240"/>
                        <a:pt x="9719" y="810"/>
                        <a:pt x="6884" y="0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24" name="شكل حر: شكل 3323">
                  <a:extLst>
                    <a:ext uri="{FF2B5EF4-FFF2-40B4-BE49-F238E27FC236}">
                      <a16:creationId xmlns:a16="http://schemas.microsoft.com/office/drawing/2014/main" id="{229EA228-CCD7-CAD9-FD73-BBC968C635D7}"/>
                    </a:ext>
                  </a:extLst>
                </p:cNvPr>
                <p:cNvSpPr/>
                <p:nvPr/>
              </p:nvSpPr>
              <p:spPr>
                <a:xfrm>
                  <a:off x="6412265" y="3353924"/>
                  <a:ext cx="11326" cy="8815"/>
                </a:xfrm>
                <a:custGeom>
                  <a:avLst/>
                  <a:gdLst>
                    <a:gd name="connsiteX0" fmla="*/ 8909 w 11326"/>
                    <a:gd name="connsiteY0" fmla="*/ 2185 h 8815"/>
                    <a:gd name="connsiteX1" fmla="*/ 6479 w 11326"/>
                    <a:gd name="connsiteY1" fmla="*/ 970 h 8815"/>
                    <a:gd name="connsiteX2" fmla="*/ 4454 w 11326"/>
                    <a:gd name="connsiteY2" fmla="*/ 160 h 8815"/>
                    <a:gd name="connsiteX3" fmla="*/ 0 w 11326"/>
                    <a:gd name="connsiteY3" fmla="*/ 3804 h 8815"/>
                    <a:gd name="connsiteX4" fmla="*/ 3240 w 11326"/>
                    <a:gd name="connsiteY4" fmla="*/ 7044 h 8815"/>
                    <a:gd name="connsiteX5" fmla="*/ 3240 w 11326"/>
                    <a:gd name="connsiteY5" fmla="*/ 7044 h 8815"/>
                    <a:gd name="connsiteX6" fmla="*/ 3645 w 11326"/>
                    <a:gd name="connsiteY6" fmla="*/ 7449 h 8815"/>
                    <a:gd name="connsiteX7" fmla="*/ 6074 w 11326"/>
                    <a:gd name="connsiteY7" fmla="*/ 8664 h 8815"/>
                    <a:gd name="connsiteX8" fmla="*/ 10529 w 11326"/>
                    <a:gd name="connsiteY8" fmla="*/ 7449 h 8815"/>
                    <a:gd name="connsiteX9" fmla="*/ 9314 w 11326"/>
                    <a:gd name="connsiteY9" fmla="*/ 1780 h 8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326" h="8815">
                      <a:moveTo>
                        <a:pt x="8909" y="2185"/>
                      </a:moveTo>
                      <a:cubicBezTo>
                        <a:pt x="8909" y="2185"/>
                        <a:pt x="7289" y="1375"/>
                        <a:pt x="6479" y="970"/>
                      </a:cubicBezTo>
                      <a:cubicBezTo>
                        <a:pt x="5669" y="970"/>
                        <a:pt x="4859" y="565"/>
                        <a:pt x="4454" y="160"/>
                      </a:cubicBezTo>
                      <a:cubicBezTo>
                        <a:pt x="2025" y="-650"/>
                        <a:pt x="0" y="1780"/>
                        <a:pt x="0" y="3804"/>
                      </a:cubicBezTo>
                      <a:cubicBezTo>
                        <a:pt x="0" y="5424"/>
                        <a:pt x="1620" y="6639"/>
                        <a:pt x="3240" y="7044"/>
                      </a:cubicBezTo>
                      <a:lnTo>
                        <a:pt x="3240" y="7044"/>
                      </a:lnTo>
                      <a:cubicBezTo>
                        <a:pt x="3240" y="7044"/>
                        <a:pt x="3240" y="7044"/>
                        <a:pt x="3645" y="7449"/>
                      </a:cubicBezTo>
                      <a:cubicBezTo>
                        <a:pt x="4454" y="7854"/>
                        <a:pt x="5264" y="8259"/>
                        <a:pt x="6074" y="8664"/>
                      </a:cubicBezTo>
                      <a:cubicBezTo>
                        <a:pt x="7694" y="9069"/>
                        <a:pt x="9314" y="8664"/>
                        <a:pt x="10529" y="7449"/>
                      </a:cubicBezTo>
                      <a:cubicBezTo>
                        <a:pt x="11743" y="5829"/>
                        <a:pt x="11743" y="3399"/>
                        <a:pt x="9314" y="1780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25" name="شكل حر: شكل 3324">
                  <a:extLst>
                    <a:ext uri="{FF2B5EF4-FFF2-40B4-BE49-F238E27FC236}">
                      <a16:creationId xmlns:a16="http://schemas.microsoft.com/office/drawing/2014/main" id="{ECD4957D-1FC3-62C7-7316-411AD254FD84}"/>
                    </a:ext>
                  </a:extLst>
                </p:cNvPr>
                <p:cNvSpPr/>
                <p:nvPr/>
              </p:nvSpPr>
              <p:spPr>
                <a:xfrm>
                  <a:off x="6480087" y="3377430"/>
                  <a:ext cx="17230" cy="24741"/>
                </a:xfrm>
                <a:custGeom>
                  <a:avLst/>
                  <a:gdLst>
                    <a:gd name="connsiteX0" fmla="*/ 9118 w 17230"/>
                    <a:gd name="connsiteY0" fmla="*/ 141 h 24741"/>
                    <a:gd name="connsiteX1" fmla="*/ 3448 w 17230"/>
                    <a:gd name="connsiteY1" fmla="*/ 2166 h 24741"/>
                    <a:gd name="connsiteX2" fmla="*/ 3853 w 17230"/>
                    <a:gd name="connsiteY2" fmla="*/ 21603 h 24741"/>
                    <a:gd name="connsiteX3" fmla="*/ 5068 w 17230"/>
                    <a:gd name="connsiteY3" fmla="*/ 22413 h 24741"/>
                    <a:gd name="connsiteX4" fmla="*/ 5473 w 17230"/>
                    <a:gd name="connsiteY4" fmla="*/ 23223 h 24741"/>
                    <a:gd name="connsiteX5" fmla="*/ 11952 w 17230"/>
                    <a:gd name="connsiteY5" fmla="*/ 23223 h 24741"/>
                    <a:gd name="connsiteX6" fmla="*/ 9118 w 17230"/>
                    <a:gd name="connsiteY6" fmla="*/ 141 h 24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30" h="24741">
                      <a:moveTo>
                        <a:pt x="9118" y="141"/>
                      </a:moveTo>
                      <a:cubicBezTo>
                        <a:pt x="7093" y="-264"/>
                        <a:pt x="4663" y="141"/>
                        <a:pt x="3448" y="2166"/>
                      </a:cubicBezTo>
                      <a:cubicBezTo>
                        <a:pt x="-601" y="8645"/>
                        <a:pt x="-1816" y="15934"/>
                        <a:pt x="3853" y="21603"/>
                      </a:cubicBezTo>
                      <a:cubicBezTo>
                        <a:pt x="3853" y="21603"/>
                        <a:pt x="4663" y="22008"/>
                        <a:pt x="5068" y="22413"/>
                      </a:cubicBezTo>
                      <a:cubicBezTo>
                        <a:pt x="5068" y="22413"/>
                        <a:pt x="5068" y="22818"/>
                        <a:pt x="5473" y="23223"/>
                      </a:cubicBezTo>
                      <a:cubicBezTo>
                        <a:pt x="7093" y="25248"/>
                        <a:pt x="10333" y="25248"/>
                        <a:pt x="11952" y="23223"/>
                      </a:cubicBezTo>
                      <a:cubicBezTo>
                        <a:pt x="18836" y="16744"/>
                        <a:pt x="20051" y="2976"/>
                        <a:pt x="9118" y="141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26" name="شكل حر: شكل 3325">
                  <a:extLst>
                    <a:ext uri="{FF2B5EF4-FFF2-40B4-BE49-F238E27FC236}">
                      <a16:creationId xmlns:a16="http://schemas.microsoft.com/office/drawing/2014/main" id="{E270A39C-075F-1970-6D67-A91A6176774A}"/>
                    </a:ext>
                  </a:extLst>
                </p:cNvPr>
                <p:cNvSpPr/>
                <p:nvPr/>
              </p:nvSpPr>
              <p:spPr>
                <a:xfrm>
                  <a:off x="6470356" y="3357987"/>
                  <a:ext cx="15238" cy="17127"/>
                </a:xfrm>
                <a:custGeom>
                  <a:avLst/>
                  <a:gdLst>
                    <a:gd name="connsiteX0" fmla="*/ 15204 w 15238"/>
                    <a:gd name="connsiteY0" fmla="*/ 7435 h 17127"/>
                    <a:gd name="connsiteX1" fmla="*/ 12775 w 15238"/>
                    <a:gd name="connsiteY1" fmla="*/ 2576 h 17127"/>
                    <a:gd name="connsiteX2" fmla="*/ 8320 w 15238"/>
                    <a:gd name="connsiteY2" fmla="*/ 146 h 17127"/>
                    <a:gd name="connsiteX3" fmla="*/ 1031 w 15238"/>
                    <a:gd name="connsiteY3" fmla="*/ 1766 h 17127"/>
                    <a:gd name="connsiteX4" fmla="*/ 1436 w 15238"/>
                    <a:gd name="connsiteY4" fmla="*/ 6625 h 17127"/>
                    <a:gd name="connsiteX5" fmla="*/ 2651 w 15238"/>
                    <a:gd name="connsiteY5" fmla="*/ 7030 h 17127"/>
                    <a:gd name="connsiteX6" fmla="*/ 1841 w 15238"/>
                    <a:gd name="connsiteY6" fmla="*/ 8245 h 17127"/>
                    <a:gd name="connsiteX7" fmla="*/ 1841 w 15238"/>
                    <a:gd name="connsiteY7" fmla="*/ 14724 h 17127"/>
                    <a:gd name="connsiteX8" fmla="*/ 8320 w 15238"/>
                    <a:gd name="connsiteY8" fmla="*/ 16749 h 17127"/>
                    <a:gd name="connsiteX9" fmla="*/ 15204 w 15238"/>
                    <a:gd name="connsiteY9" fmla="*/ 7030 h 17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38" h="17127">
                      <a:moveTo>
                        <a:pt x="15204" y="7435"/>
                      </a:moveTo>
                      <a:cubicBezTo>
                        <a:pt x="15204" y="7435"/>
                        <a:pt x="13990" y="3386"/>
                        <a:pt x="12775" y="2576"/>
                      </a:cubicBezTo>
                      <a:cubicBezTo>
                        <a:pt x="11560" y="1361"/>
                        <a:pt x="9940" y="551"/>
                        <a:pt x="8320" y="146"/>
                      </a:cubicBezTo>
                      <a:cubicBezTo>
                        <a:pt x="5486" y="-259"/>
                        <a:pt x="3056" y="146"/>
                        <a:pt x="1031" y="1766"/>
                      </a:cubicBezTo>
                      <a:cubicBezTo>
                        <a:pt x="-589" y="2981"/>
                        <a:pt x="-184" y="5815"/>
                        <a:pt x="1436" y="6625"/>
                      </a:cubicBezTo>
                      <a:cubicBezTo>
                        <a:pt x="1436" y="6625"/>
                        <a:pt x="2246" y="6625"/>
                        <a:pt x="2651" y="7030"/>
                      </a:cubicBezTo>
                      <a:cubicBezTo>
                        <a:pt x="2651" y="7030"/>
                        <a:pt x="2246" y="7840"/>
                        <a:pt x="1841" y="8245"/>
                      </a:cubicBezTo>
                      <a:cubicBezTo>
                        <a:pt x="1031" y="10675"/>
                        <a:pt x="1436" y="12294"/>
                        <a:pt x="1841" y="14724"/>
                      </a:cubicBezTo>
                      <a:cubicBezTo>
                        <a:pt x="3056" y="17154"/>
                        <a:pt x="6296" y="17559"/>
                        <a:pt x="8320" y="16749"/>
                      </a:cubicBezTo>
                      <a:cubicBezTo>
                        <a:pt x="12370" y="15129"/>
                        <a:pt x="15609" y="11890"/>
                        <a:pt x="15204" y="7030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27" name="شكل حر: شكل 3326">
                  <a:extLst>
                    <a:ext uri="{FF2B5EF4-FFF2-40B4-BE49-F238E27FC236}">
                      <a16:creationId xmlns:a16="http://schemas.microsoft.com/office/drawing/2014/main" id="{9B4DE559-E98C-1221-FD73-AC82BF8E19F3}"/>
                    </a:ext>
                  </a:extLst>
                </p:cNvPr>
                <p:cNvSpPr/>
                <p:nvPr/>
              </p:nvSpPr>
              <p:spPr>
                <a:xfrm>
                  <a:off x="6464800" y="3331756"/>
                  <a:ext cx="9333" cy="15999"/>
                </a:xfrm>
                <a:custGeom>
                  <a:avLst/>
                  <a:gdLst>
                    <a:gd name="connsiteX0" fmla="*/ 1323 w 9333"/>
                    <a:gd name="connsiteY0" fmla="*/ 461 h 15999"/>
                    <a:gd name="connsiteX1" fmla="*/ 108 w 9333"/>
                    <a:gd name="connsiteY1" fmla="*/ 2081 h 15999"/>
                    <a:gd name="connsiteX2" fmla="*/ 108 w 9333"/>
                    <a:gd name="connsiteY2" fmla="*/ 2081 h 15999"/>
                    <a:gd name="connsiteX3" fmla="*/ 108 w 9333"/>
                    <a:gd name="connsiteY3" fmla="*/ 3700 h 15999"/>
                    <a:gd name="connsiteX4" fmla="*/ 1323 w 9333"/>
                    <a:gd name="connsiteY4" fmla="*/ 6940 h 15999"/>
                    <a:gd name="connsiteX5" fmla="*/ 1323 w 9333"/>
                    <a:gd name="connsiteY5" fmla="*/ 7750 h 15999"/>
                    <a:gd name="connsiteX6" fmla="*/ 108 w 9333"/>
                    <a:gd name="connsiteY6" fmla="*/ 12609 h 15999"/>
                    <a:gd name="connsiteX7" fmla="*/ 3347 w 9333"/>
                    <a:gd name="connsiteY7" fmla="*/ 15849 h 15999"/>
                    <a:gd name="connsiteX8" fmla="*/ 1323 w 9333"/>
                    <a:gd name="connsiteY8" fmla="*/ 56 h 15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3" h="15999">
                      <a:moveTo>
                        <a:pt x="1323" y="461"/>
                      </a:moveTo>
                      <a:cubicBezTo>
                        <a:pt x="1323" y="461"/>
                        <a:pt x="108" y="1271"/>
                        <a:pt x="108" y="2081"/>
                      </a:cubicBezTo>
                      <a:cubicBezTo>
                        <a:pt x="108" y="1271"/>
                        <a:pt x="108" y="1271"/>
                        <a:pt x="108" y="2081"/>
                      </a:cubicBezTo>
                      <a:cubicBezTo>
                        <a:pt x="108" y="2486"/>
                        <a:pt x="108" y="3295"/>
                        <a:pt x="108" y="3700"/>
                      </a:cubicBezTo>
                      <a:cubicBezTo>
                        <a:pt x="108" y="4915"/>
                        <a:pt x="918" y="5725"/>
                        <a:pt x="1323" y="6940"/>
                      </a:cubicBezTo>
                      <a:cubicBezTo>
                        <a:pt x="1323" y="6940"/>
                        <a:pt x="1323" y="7750"/>
                        <a:pt x="1323" y="7750"/>
                      </a:cubicBezTo>
                      <a:cubicBezTo>
                        <a:pt x="513" y="9370"/>
                        <a:pt x="-297" y="10585"/>
                        <a:pt x="108" y="12609"/>
                      </a:cubicBezTo>
                      <a:cubicBezTo>
                        <a:pt x="108" y="14229"/>
                        <a:pt x="1323" y="15444"/>
                        <a:pt x="3347" y="15849"/>
                      </a:cubicBezTo>
                      <a:cubicBezTo>
                        <a:pt x="11446" y="17874"/>
                        <a:pt x="11851" y="-1159"/>
                        <a:pt x="1323" y="56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28" name="شكل حر: شكل 3327">
                  <a:extLst>
                    <a:ext uri="{FF2B5EF4-FFF2-40B4-BE49-F238E27FC236}">
                      <a16:creationId xmlns:a16="http://schemas.microsoft.com/office/drawing/2014/main" id="{D9B4F4AE-3932-F1E1-3B3A-974F67FF43D9}"/>
                    </a:ext>
                  </a:extLst>
                </p:cNvPr>
                <p:cNvSpPr/>
                <p:nvPr/>
              </p:nvSpPr>
              <p:spPr>
                <a:xfrm>
                  <a:off x="6460049" y="3298993"/>
                  <a:ext cx="7416" cy="11132"/>
                </a:xfrm>
                <a:custGeom>
                  <a:avLst/>
                  <a:gdLst>
                    <a:gd name="connsiteX0" fmla="*/ 7289 w 7416"/>
                    <a:gd name="connsiteY0" fmla="*/ 3258 h 11132"/>
                    <a:gd name="connsiteX1" fmla="*/ 4859 w 7416"/>
                    <a:gd name="connsiteY1" fmla="*/ 1233 h 11132"/>
                    <a:gd name="connsiteX2" fmla="*/ 2025 w 7416"/>
                    <a:gd name="connsiteY2" fmla="*/ 1233 h 11132"/>
                    <a:gd name="connsiteX3" fmla="*/ 1215 w 7416"/>
                    <a:gd name="connsiteY3" fmla="*/ 2853 h 11132"/>
                    <a:gd name="connsiteX4" fmla="*/ 0 w 7416"/>
                    <a:gd name="connsiteY4" fmla="*/ 7712 h 11132"/>
                    <a:gd name="connsiteX5" fmla="*/ 6074 w 7416"/>
                    <a:gd name="connsiteY5" fmla="*/ 10142 h 11132"/>
                    <a:gd name="connsiteX6" fmla="*/ 6884 w 7416"/>
                    <a:gd name="connsiteY6" fmla="*/ 4068 h 11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16" h="11132">
                      <a:moveTo>
                        <a:pt x="7289" y="3258"/>
                      </a:moveTo>
                      <a:cubicBezTo>
                        <a:pt x="7289" y="3258"/>
                        <a:pt x="5669" y="1233"/>
                        <a:pt x="4859" y="1233"/>
                      </a:cubicBezTo>
                      <a:cubicBezTo>
                        <a:pt x="4859" y="18"/>
                        <a:pt x="2835" y="-791"/>
                        <a:pt x="2025" y="1233"/>
                      </a:cubicBezTo>
                      <a:cubicBezTo>
                        <a:pt x="2025" y="1638"/>
                        <a:pt x="1620" y="2043"/>
                        <a:pt x="1215" y="2853"/>
                      </a:cubicBezTo>
                      <a:cubicBezTo>
                        <a:pt x="405" y="5283"/>
                        <a:pt x="0" y="5283"/>
                        <a:pt x="0" y="7712"/>
                      </a:cubicBezTo>
                      <a:cubicBezTo>
                        <a:pt x="0" y="10952"/>
                        <a:pt x="4049" y="12167"/>
                        <a:pt x="6074" y="10142"/>
                      </a:cubicBezTo>
                      <a:cubicBezTo>
                        <a:pt x="7694" y="8522"/>
                        <a:pt x="7694" y="6093"/>
                        <a:pt x="6884" y="4068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29" name="شكل حر: شكل 3328">
                  <a:extLst>
                    <a:ext uri="{FF2B5EF4-FFF2-40B4-BE49-F238E27FC236}">
                      <a16:creationId xmlns:a16="http://schemas.microsoft.com/office/drawing/2014/main" id="{BCDD2CB5-F008-ABD0-3953-33CCC1901E7D}"/>
                    </a:ext>
                  </a:extLst>
                </p:cNvPr>
                <p:cNvSpPr/>
                <p:nvPr/>
              </p:nvSpPr>
              <p:spPr>
                <a:xfrm>
                  <a:off x="6504434" y="3366686"/>
                  <a:ext cx="23676" cy="30372"/>
                </a:xfrm>
                <a:custGeom>
                  <a:avLst/>
                  <a:gdLst>
                    <a:gd name="connsiteX0" fmla="*/ 23241 w 23676"/>
                    <a:gd name="connsiteY0" fmla="*/ 9670 h 30372"/>
                    <a:gd name="connsiteX1" fmla="*/ 7448 w 23676"/>
                    <a:gd name="connsiteY1" fmla="*/ 2381 h 30372"/>
                    <a:gd name="connsiteX2" fmla="*/ 969 w 23676"/>
                    <a:gd name="connsiteY2" fmla="*/ 17769 h 30372"/>
                    <a:gd name="connsiteX3" fmla="*/ 159 w 23676"/>
                    <a:gd name="connsiteY3" fmla="*/ 23439 h 30372"/>
                    <a:gd name="connsiteX4" fmla="*/ 12712 w 23676"/>
                    <a:gd name="connsiteY4" fmla="*/ 29918 h 30372"/>
                    <a:gd name="connsiteX5" fmla="*/ 23646 w 23676"/>
                    <a:gd name="connsiteY5" fmla="*/ 9670 h 30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676" h="30372">
                      <a:moveTo>
                        <a:pt x="23241" y="9670"/>
                      </a:moveTo>
                      <a:cubicBezTo>
                        <a:pt x="23241" y="1976"/>
                        <a:pt x="13522" y="-3288"/>
                        <a:pt x="7448" y="2381"/>
                      </a:cubicBezTo>
                      <a:cubicBezTo>
                        <a:pt x="3398" y="6026"/>
                        <a:pt x="969" y="12100"/>
                        <a:pt x="969" y="17769"/>
                      </a:cubicBezTo>
                      <a:cubicBezTo>
                        <a:pt x="159" y="19794"/>
                        <a:pt x="-246" y="21819"/>
                        <a:pt x="159" y="23439"/>
                      </a:cubicBezTo>
                      <a:cubicBezTo>
                        <a:pt x="969" y="28703"/>
                        <a:pt x="7853" y="31538"/>
                        <a:pt x="12712" y="29918"/>
                      </a:cubicBezTo>
                      <a:cubicBezTo>
                        <a:pt x="20406" y="27083"/>
                        <a:pt x="24051" y="16959"/>
                        <a:pt x="23646" y="9670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30" name="شكل حر: شكل 3329">
                  <a:extLst>
                    <a:ext uri="{FF2B5EF4-FFF2-40B4-BE49-F238E27FC236}">
                      <a16:creationId xmlns:a16="http://schemas.microsoft.com/office/drawing/2014/main" id="{E5396D53-1E2E-8334-5293-CA9A860499F7}"/>
                    </a:ext>
                  </a:extLst>
                </p:cNvPr>
                <p:cNvSpPr/>
                <p:nvPr/>
              </p:nvSpPr>
              <p:spPr>
                <a:xfrm>
                  <a:off x="6489925" y="3348314"/>
                  <a:ext cx="13358" cy="17437"/>
                </a:xfrm>
                <a:custGeom>
                  <a:avLst/>
                  <a:gdLst>
                    <a:gd name="connsiteX0" fmla="*/ 11428 w 13358"/>
                    <a:gd name="connsiteY0" fmla="*/ 1721 h 17437"/>
                    <a:gd name="connsiteX1" fmla="*/ 9404 w 13358"/>
                    <a:gd name="connsiteY1" fmla="*/ 506 h 17437"/>
                    <a:gd name="connsiteX2" fmla="*/ 8594 w 13358"/>
                    <a:gd name="connsiteY2" fmla="*/ 506 h 17437"/>
                    <a:gd name="connsiteX3" fmla="*/ 2924 w 13358"/>
                    <a:gd name="connsiteY3" fmla="*/ 1721 h 17437"/>
                    <a:gd name="connsiteX4" fmla="*/ 1305 w 13358"/>
                    <a:gd name="connsiteY4" fmla="*/ 7795 h 17437"/>
                    <a:gd name="connsiteX5" fmla="*/ 90 w 13358"/>
                    <a:gd name="connsiteY5" fmla="*/ 12654 h 17437"/>
                    <a:gd name="connsiteX6" fmla="*/ 6974 w 13358"/>
                    <a:gd name="connsiteY6" fmla="*/ 16704 h 17437"/>
                    <a:gd name="connsiteX7" fmla="*/ 13048 w 13358"/>
                    <a:gd name="connsiteY7" fmla="*/ 6580 h 17437"/>
                    <a:gd name="connsiteX8" fmla="*/ 11023 w 13358"/>
                    <a:gd name="connsiteY8" fmla="*/ 1316 h 174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58" h="17437">
                      <a:moveTo>
                        <a:pt x="11428" y="1721"/>
                      </a:moveTo>
                      <a:cubicBezTo>
                        <a:pt x="11428" y="1721"/>
                        <a:pt x="10214" y="911"/>
                        <a:pt x="9404" y="506"/>
                      </a:cubicBezTo>
                      <a:cubicBezTo>
                        <a:pt x="9404" y="506"/>
                        <a:pt x="9404" y="506"/>
                        <a:pt x="8594" y="506"/>
                      </a:cubicBezTo>
                      <a:cubicBezTo>
                        <a:pt x="6974" y="-304"/>
                        <a:pt x="4139" y="-304"/>
                        <a:pt x="2924" y="1721"/>
                      </a:cubicBezTo>
                      <a:cubicBezTo>
                        <a:pt x="1710" y="2936"/>
                        <a:pt x="1305" y="5770"/>
                        <a:pt x="1305" y="7795"/>
                      </a:cubicBezTo>
                      <a:cubicBezTo>
                        <a:pt x="900" y="9415"/>
                        <a:pt x="495" y="11035"/>
                        <a:pt x="90" y="12654"/>
                      </a:cubicBezTo>
                      <a:cubicBezTo>
                        <a:pt x="-720" y="16299"/>
                        <a:pt x="4139" y="18729"/>
                        <a:pt x="6974" y="16704"/>
                      </a:cubicBezTo>
                      <a:cubicBezTo>
                        <a:pt x="10214" y="13869"/>
                        <a:pt x="11833" y="10630"/>
                        <a:pt x="13048" y="6580"/>
                      </a:cubicBezTo>
                      <a:cubicBezTo>
                        <a:pt x="13858" y="4555"/>
                        <a:pt x="13048" y="2936"/>
                        <a:pt x="11023" y="1316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31" name="شكل حر: شكل 3330">
                  <a:extLst>
                    <a:ext uri="{FF2B5EF4-FFF2-40B4-BE49-F238E27FC236}">
                      <a16:creationId xmlns:a16="http://schemas.microsoft.com/office/drawing/2014/main" id="{6E429B66-C0F3-E45F-38BF-BAD2466F5D21}"/>
                    </a:ext>
                  </a:extLst>
                </p:cNvPr>
                <p:cNvSpPr/>
                <p:nvPr/>
              </p:nvSpPr>
              <p:spPr>
                <a:xfrm>
                  <a:off x="6480788" y="3327787"/>
                  <a:ext cx="9073" cy="9194"/>
                </a:xfrm>
                <a:custGeom>
                  <a:avLst/>
                  <a:gdLst>
                    <a:gd name="connsiteX0" fmla="*/ 6797 w 9073"/>
                    <a:gd name="connsiteY0" fmla="*/ 2405 h 9194"/>
                    <a:gd name="connsiteX1" fmla="*/ 6392 w 9073"/>
                    <a:gd name="connsiteY1" fmla="*/ 2405 h 9194"/>
                    <a:gd name="connsiteX2" fmla="*/ 6392 w 9073"/>
                    <a:gd name="connsiteY2" fmla="*/ 2405 h 9194"/>
                    <a:gd name="connsiteX3" fmla="*/ 1533 w 9073"/>
                    <a:gd name="connsiteY3" fmla="*/ 1595 h 9194"/>
                    <a:gd name="connsiteX4" fmla="*/ 318 w 9073"/>
                    <a:gd name="connsiteY4" fmla="*/ 4430 h 9194"/>
                    <a:gd name="connsiteX5" fmla="*/ 1938 w 9073"/>
                    <a:gd name="connsiteY5" fmla="*/ 8884 h 9194"/>
                    <a:gd name="connsiteX6" fmla="*/ 6392 w 9073"/>
                    <a:gd name="connsiteY6" fmla="*/ 6860 h 9194"/>
                    <a:gd name="connsiteX7" fmla="*/ 7607 w 9073"/>
                    <a:gd name="connsiteY7" fmla="*/ 6860 h 9194"/>
                    <a:gd name="connsiteX8" fmla="*/ 6797 w 9073"/>
                    <a:gd name="connsiteY8" fmla="*/ 2810 h 9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073" h="9194">
                      <a:moveTo>
                        <a:pt x="6797" y="2405"/>
                      </a:moveTo>
                      <a:cubicBezTo>
                        <a:pt x="6797" y="2405"/>
                        <a:pt x="6392" y="2405"/>
                        <a:pt x="6392" y="2405"/>
                      </a:cubicBezTo>
                      <a:lnTo>
                        <a:pt x="6392" y="2405"/>
                      </a:lnTo>
                      <a:cubicBezTo>
                        <a:pt x="6392" y="-429"/>
                        <a:pt x="2343" y="-834"/>
                        <a:pt x="1533" y="1595"/>
                      </a:cubicBezTo>
                      <a:cubicBezTo>
                        <a:pt x="1533" y="2405"/>
                        <a:pt x="1128" y="3215"/>
                        <a:pt x="318" y="4430"/>
                      </a:cubicBezTo>
                      <a:cubicBezTo>
                        <a:pt x="-492" y="6050"/>
                        <a:pt x="318" y="8075"/>
                        <a:pt x="1938" y="8884"/>
                      </a:cubicBezTo>
                      <a:cubicBezTo>
                        <a:pt x="3557" y="9694"/>
                        <a:pt x="5987" y="8884"/>
                        <a:pt x="6392" y="6860"/>
                      </a:cubicBezTo>
                      <a:cubicBezTo>
                        <a:pt x="6392" y="6860"/>
                        <a:pt x="6797" y="6860"/>
                        <a:pt x="7607" y="6860"/>
                      </a:cubicBezTo>
                      <a:cubicBezTo>
                        <a:pt x="10037" y="6050"/>
                        <a:pt x="9227" y="2810"/>
                        <a:pt x="6797" y="2810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32" name="شكل حر: شكل 3331">
                  <a:extLst>
                    <a:ext uri="{FF2B5EF4-FFF2-40B4-BE49-F238E27FC236}">
                      <a16:creationId xmlns:a16="http://schemas.microsoft.com/office/drawing/2014/main" id="{FC568383-1DAA-E80F-0A12-4169034DEA62}"/>
                    </a:ext>
                  </a:extLst>
                </p:cNvPr>
                <p:cNvSpPr/>
                <p:nvPr/>
              </p:nvSpPr>
              <p:spPr>
                <a:xfrm>
                  <a:off x="6549947" y="3346405"/>
                  <a:ext cx="20281" cy="31227"/>
                </a:xfrm>
                <a:custGeom>
                  <a:avLst/>
                  <a:gdLst>
                    <a:gd name="connsiteX0" fmla="*/ 14578 w 20281"/>
                    <a:gd name="connsiteY0" fmla="*/ 794 h 31227"/>
                    <a:gd name="connsiteX1" fmla="*/ 1215 w 20281"/>
                    <a:gd name="connsiteY1" fmla="*/ 8488 h 31227"/>
                    <a:gd name="connsiteX2" fmla="*/ 1215 w 20281"/>
                    <a:gd name="connsiteY2" fmla="*/ 22662 h 31227"/>
                    <a:gd name="connsiteX3" fmla="*/ 1215 w 20281"/>
                    <a:gd name="connsiteY3" fmla="*/ 26711 h 31227"/>
                    <a:gd name="connsiteX4" fmla="*/ 8909 w 20281"/>
                    <a:gd name="connsiteY4" fmla="*/ 30356 h 31227"/>
                    <a:gd name="connsiteX5" fmla="*/ 13768 w 20281"/>
                    <a:gd name="connsiteY5" fmla="*/ 1199 h 31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281" h="31227">
                      <a:moveTo>
                        <a:pt x="14578" y="794"/>
                      </a:moveTo>
                      <a:cubicBezTo>
                        <a:pt x="8909" y="-2040"/>
                        <a:pt x="3240" y="3224"/>
                        <a:pt x="1215" y="8488"/>
                      </a:cubicBezTo>
                      <a:cubicBezTo>
                        <a:pt x="-405" y="12943"/>
                        <a:pt x="-405" y="18207"/>
                        <a:pt x="1215" y="22662"/>
                      </a:cubicBezTo>
                      <a:cubicBezTo>
                        <a:pt x="1215" y="24282"/>
                        <a:pt x="1215" y="25496"/>
                        <a:pt x="1215" y="26711"/>
                      </a:cubicBezTo>
                      <a:cubicBezTo>
                        <a:pt x="1215" y="30761"/>
                        <a:pt x="6074" y="32380"/>
                        <a:pt x="8909" y="30356"/>
                      </a:cubicBezTo>
                      <a:cubicBezTo>
                        <a:pt x="17818" y="24282"/>
                        <a:pt x="26727" y="7274"/>
                        <a:pt x="13768" y="1199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33" name="شكل حر: شكل 3332">
                  <a:extLst>
                    <a:ext uri="{FF2B5EF4-FFF2-40B4-BE49-F238E27FC236}">
                      <a16:creationId xmlns:a16="http://schemas.microsoft.com/office/drawing/2014/main" id="{16352DCA-0A30-A373-A685-246716CF0346}"/>
                    </a:ext>
                  </a:extLst>
                </p:cNvPr>
                <p:cNvSpPr/>
                <p:nvPr/>
              </p:nvSpPr>
              <p:spPr>
                <a:xfrm>
                  <a:off x="6538614" y="3322385"/>
                  <a:ext cx="14977" cy="16032"/>
                </a:xfrm>
                <a:custGeom>
                  <a:avLst/>
                  <a:gdLst>
                    <a:gd name="connsiteX0" fmla="*/ 12143 w 14977"/>
                    <a:gd name="connsiteY0" fmla="*/ 518 h 16032"/>
                    <a:gd name="connsiteX1" fmla="*/ 8094 w 14977"/>
                    <a:gd name="connsiteY1" fmla="*/ 113 h 16032"/>
                    <a:gd name="connsiteX2" fmla="*/ 4854 w 14977"/>
                    <a:gd name="connsiteY2" fmla="*/ 1733 h 16032"/>
                    <a:gd name="connsiteX3" fmla="*/ 1614 w 14977"/>
                    <a:gd name="connsiteY3" fmla="*/ 6188 h 16032"/>
                    <a:gd name="connsiteX4" fmla="*/ 1614 w 14977"/>
                    <a:gd name="connsiteY4" fmla="*/ 8212 h 16032"/>
                    <a:gd name="connsiteX5" fmla="*/ 399 w 14977"/>
                    <a:gd name="connsiteY5" fmla="*/ 10642 h 16032"/>
                    <a:gd name="connsiteX6" fmla="*/ 5259 w 14977"/>
                    <a:gd name="connsiteY6" fmla="*/ 15906 h 16032"/>
                    <a:gd name="connsiteX7" fmla="*/ 11333 w 14977"/>
                    <a:gd name="connsiteY7" fmla="*/ 13477 h 16032"/>
                    <a:gd name="connsiteX8" fmla="*/ 14978 w 14977"/>
                    <a:gd name="connsiteY8" fmla="*/ 5378 h 16032"/>
                    <a:gd name="connsiteX9" fmla="*/ 12548 w 14977"/>
                    <a:gd name="connsiteY9" fmla="*/ 923 h 16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977" h="16032">
                      <a:moveTo>
                        <a:pt x="12143" y="518"/>
                      </a:moveTo>
                      <a:cubicBezTo>
                        <a:pt x="12143" y="518"/>
                        <a:pt x="9308" y="-292"/>
                        <a:pt x="8094" y="113"/>
                      </a:cubicBezTo>
                      <a:cubicBezTo>
                        <a:pt x="6879" y="113"/>
                        <a:pt x="5664" y="113"/>
                        <a:pt x="4854" y="1733"/>
                      </a:cubicBezTo>
                      <a:cubicBezTo>
                        <a:pt x="3234" y="2948"/>
                        <a:pt x="2424" y="4568"/>
                        <a:pt x="1614" y="6188"/>
                      </a:cubicBezTo>
                      <a:cubicBezTo>
                        <a:pt x="1614" y="6593"/>
                        <a:pt x="1614" y="7402"/>
                        <a:pt x="1614" y="8212"/>
                      </a:cubicBezTo>
                      <a:cubicBezTo>
                        <a:pt x="1209" y="9022"/>
                        <a:pt x="805" y="9832"/>
                        <a:pt x="399" y="10642"/>
                      </a:cubicBezTo>
                      <a:cubicBezTo>
                        <a:pt x="-1220" y="13477"/>
                        <a:pt x="2424" y="16716"/>
                        <a:pt x="5259" y="15906"/>
                      </a:cubicBezTo>
                      <a:cubicBezTo>
                        <a:pt x="7689" y="15501"/>
                        <a:pt x="9713" y="14692"/>
                        <a:pt x="11333" y="13477"/>
                      </a:cubicBezTo>
                      <a:cubicBezTo>
                        <a:pt x="13763" y="11857"/>
                        <a:pt x="14168" y="8212"/>
                        <a:pt x="14978" y="5378"/>
                      </a:cubicBezTo>
                      <a:cubicBezTo>
                        <a:pt x="14978" y="3758"/>
                        <a:pt x="14168" y="1328"/>
                        <a:pt x="12548" y="923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34" name="شكل حر: شكل 3333">
                  <a:extLst>
                    <a:ext uri="{FF2B5EF4-FFF2-40B4-BE49-F238E27FC236}">
                      <a16:creationId xmlns:a16="http://schemas.microsoft.com/office/drawing/2014/main" id="{ABF8C89B-359D-E0D4-C69A-1A5E5BA28A75}"/>
                    </a:ext>
                  </a:extLst>
                </p:cNvPr>
                <p:cNvSpPr/>
                <p:nvPr/>
              </p:nvSpPr>
              <p:spPr>
                <a:xfrm>
                  <a:off x="6535648" y="3372041"/>
                  <a:ext cx="14299" cy="16994"/>
                </a:xfrm>
                <a:custGeom>
                  <a:avLst/>
                  <a:gdLst>
                    <a:gd name="connsiteX0" fmla="*/ 14299 w 14299"/>
                    <a:gd name="connsiteY0" fmla="*/ 4720 h 16994"/>
                    <a:gd name="connsiteX1" fmla="*/ 11060 w 14299"/>
                    <a:gd name="connsiteY1" fmla="*/ 671 h 16994"/>
                    <a:gd name="connsiteX2" fmla="*/ 7010 w 14299"/>
                    <a:gd name="connsiteY2" fmla="*/ 266 h 16994"/>
                    <a:gd name="connsiteX3" fmla="*/ 3365 w 14299"/>
                    <a:gd name="connsiteY3" fmla="*/ 4720 h 16994"/>
                    <a:gd name="connsiteX4" fmla="*/ 3365 w 14299"/>
                    <a:gd name="connsiteY4" fmla="*/ 5935 h 16994"/>
                    <a:gd name="connsiteX5" fmla="*/ 2151 w 14299"/>
                    <a:gd name="connsiteY5" fmla="*/ 5935 h 16994"/>
                    <a:gd name="connsiteX6" fmla="*/ 126 w 14299"/>
                    <a:gd name="connsiteY6" fmla="*/ 11200 h 16994"/>
                    <a:gd name="connsiteX7" fmla="*/ 5795 w 14299"/>
                    <a:gd name="connsiteY7" fmla="*/ 16869 h 16994"/>
                    <a:gd name="connsiteX8" fmla="*/ 13489 w 14299"/>
                    <a:gd name="connsiteY8" fmla="*/ 9175 h 16994"/>
                    <a:gd name="connsiteX9" fmla="*/ 13489 w 14299"/>
                    <a:gd name="connsiteY9" fmla="*/ 4720 h 16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99" h="16994">
                      <a:moveTo>
                        <a:pt x="14299" y="4720"/>
                      </a:moveTo>
                      <a:cubicBezTo>
                        <a:pt x="14299" y="4720"/>
                        <a:pt x="12679" y="1481"/>
                        <a:pt x="11060" y="671"/>
                      </a:cubicBezTo>
                      <a:cubicBezTo>
                        <a:pt x="9845" y="-139"/>
                        <a:pt x="8630" y="-139"/>
                        <a:pt x="7010" y="266"/>
                      </a:cubicBezTo>
                      <a:cubicBezTo>
                        <a:pt x="4985" y="266"/>
                        <a:pt x="3770" y="2696"/>
                        <a:pt x="3365" y="4720"/>
                      </a:cubicBezTo>
                      <a:cubicBezTo>
                        <a:pt x="3365" y="5125"/>
                        <a:pt x="3365" y="5530"/>
                        <a:pt x="3365" y="5935"/>
                      </a:cubicBezTo>
                      <a:cubicBezTo>
                        <a:pt x="3365" y="5935"/>
                        <a:pt x="2555" y="5935"/>
                        <a:pt x="2151" y="5935"/>
                      </a:cubicBezTo>
                      <a:cubicBezTo>
                        <a:pt x="1341" y="7555"/>
                        <a:pt x="531" y="9175"/>
                        <a:pt x="126" y="11200"/>
                      </a:cubicBezTo>
                      <a:cubicBezTo>
                        <a:pt x="-684" y="14439"/>
                        <a:pt x="2555" y="17679"/>
                        <a:pt x="5795" y="16869"/>
                      </a:cubicBezTo>
                      <a:cubicBezTo>
                        <a:pt x="9845" y="15654"/>
                        <a:pt x="12274" y="12819"/>
                        <a:pt x="13489" y="9175"/>
                      </a:cubicBezTo>
                      <a:cubicBezTo>
                        <a:pt x="13489" y="7555"/>
                        <a:pt x="13894" y="6340"/>
                        <a:pt x="13489" y="4720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35" name="شكل حر: شكل 3334">
                  <a:extLst>
                    <a:ext uri="{FF2B5EF4-FFF2-40B4-BE49-F238E27FC236}">
                      <a16:creationId xmlns:a16="http://schemas.microsoft.com/office/drawing/2014/main" id="{BEE06C4F-7980-CCFC-2242-DF2D7482F1B7}"/>
                    </a:ext>
                  </a:extLst>
                </p:cNvPr>
                <p:cNvSpPr/>
                <p:nvPr/>
              </p:nvSpPr>
              <p:spPr>
                <a:xfrm>
                  <a:off x="6545493" y="3391323"/>
                  <a:ext cx="17109" cy="13964"/>
                </a:xfrm>
                <a:custGeom>
                  <a:avLst/>
                  <a:gdLst>
                    <a:gd name="connsiteX0" fmla="*/ 15793 w 17109"/>
                    <a:gd name="connsiteY0" fmla="*/ 2851 h 13964"/>
                    <a:gd name="connsiteX1" fmla="*/ 14173 w 17109"/>
                    <a:gd name="connsiteY1" fmla="*/ 1231 h 13964"/>
                    <a:gd name="connsiteX2" fmla="*/ 9719 w 17109"/>
                    <a:gd name="connsiteY2" fmla="*/ 421 h 13964"/>
                    <a:gd name="connsiteX3" fmla="*/ 8909 w 17109"/>
                    <a:gd name="connsiteY3" fmla="*/ 421 h 13964"/>
                    <a:gd name="connsiteX4" fmla="*/ 8099 w 17109"/>
                    <a:gd name="connsiteY4" fmla="*/ 1231 h 13964"/>
                    <a:gd name="connsiteX5" fmla="*/ 810 w 17109"/>
                    <a:gd name="connsiteY5" fmla="*/ 5686 h 13964"/>
                    <a:gd name="connsiteX6" fmla="*/ 0 w 17109"/>
                    <a:gd name="connsiteY6" fmla="*/ 8925 h 13964"/>
                    <a:gd name="connsiteX7" fmla="*/ 4050 w 17109"/>
                    <a:gd name="connsiteY7" fmla="*/ 13785 h 13964"/>
                    <a:gd name="connsiteX8" fmla="*/ 10124 w 17109"/>
                    <a:gd name="connsiteY8" fmla="*/ 13785 h 13964"/>
                    <a:gd name="connsiteX9" fmla="*/ 16198 w 17109"/>
                    <a:gd name="connsiteY9" fmla="*/ 8115 h 13964"/>
                    <a:gd name="connsiteX10" fmla="*/ 16198 w 17109"/>
                    <a:gd name="connsiteY10" fmla="*/ 2446 h 1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109" h="13964">
                      <a:moveTo>
                        <a:pt x="15793" y="2851"/>
                      </a:moveTo>
                      <a:cubicBezTo>
                        <a:pt x="15793" y="2851"/>
                        <a:pt x="14578" y="1636"/>
                        <a:pt x="14173" y="1231"/>
                      </a:cubicBezTo>
                      <a:cubicBezTo>
                        <a:pt x="12958" y="16"/>
                        <a:pt x="10934" y="-389"/>
                        <a:pt x="9719" y="421"/>
                      </a:cubicBezTo>
                      <a:cubicBezTo>
                        <a:pt x="9719" y="421"/>
                        <a:pt x="8909" y="421"/>
                        <a:pt x="8909" y="421"/>
                      </a:cubicBezTo>
                      <a:cubicBezTo>
                        <a:pt x="8909" y="421"/>
                        <a:pt x="8099" y="421"/>
                        <a:pt x="8099" y="1231"/>
                      </a:cubicBezTo>
                      <a:cubicBezTo>
                        <a:pt x="4454" y="421"/>
                        <a:pt x="2025" y="3256"/>
                        <a:pt x="810" y="5686"/>
                      </a:cubicBezTo>
                      <a:cubicBezTo>
                        <a:pt x="405" y="6496"/>
                        <a:pt x="405" y="7710"/>
                        <a:pt x="0" y="8925"/>
                      </a:cubicBezTo>
                      <a:cubicBezTo>
                        <a:pt x="0" y="11355"/>
                        <a:pt x="2025" y="13785"/>
                        <a:pt x="4050" y="13785"/>
                      </a:cubicBezTo>
                      <a:cubicBezTo>
                        <a:pt x="6074" y="13785"/>
                        <a:pt x="8099" y="14189"/>
                        <a:pt x="10124" y="13785"/>
                      </a:cubicBezTo>
                      <a:cubicBezTo>
                        <a:pt x="12958" y="12570"/>
                        <a:pt x="14578" y="10545"/>
                        <a:pt x="16198" y="8115"/>
                      </a:cubicBezTo>
                      <a:cubicBezTo>
                        <a:pt x="17413" y="6496"/>
                        <a:pt x="17413" y="4066"/>
                        <a:pt x="16198" y="2446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36" name="شكل حر: شكل 3335">
                  <a:extLst>
                    <a:ext uri="{FF2B5EF4-FFF2-40B4-BE49-F238E27FC236}">
                      <a16:creationId xmlns:a16="http://schemas.microsoft.com/office/drawing/2014/main" id="{5C01333D-E558-F1D1-DA2E-C9351EC6E7F4}"/>
                    </a:ext>
                  </a:extLst>
                </p:cNvPr>
                <p:cNvSpPr/>
                <p:nvPr/>
              </p:nvSpPr>
              <p:spPr>
                <a:xfrm>
                  <a:off x="6588822" y="3381801"/>
                  <a:ext cx="18184" cy="20697"/>
                </a:xfrm>
                <a:custGeom>
                  <a:avLst/>
                  <a:gdLst>
                    <a:gd name="connsiteX0" fmla="*/ 17008 w 18184"/>
                    <a:gd name="connsiteY0" fmla="*/ 5489 h 20697"/>
                    <a:gd name="connsiteX1" fmla="*/ 14173 w 18184"/>
                    <a:gd name="connsiteY1" fmla="*/ 1440 h 20697"/>
                    <a:gd name="connsiteX2" fmla="*/ 8099 w 18184"/>
                    <a:gd name="connsiteY2" fmla="*/ 225 h 20697"/>
                    <a:gd name="connsiteX3" fmla="*/ 3645 w 18184"/>
                    <a:gd name="connsiteY3" fmla="*/ 4679 h 20697"/>
                    <a:gd name="connsiteX4" fmla="*/ 2835 w 18184"/>
                    <a:gd name="connsiteY4" fmla="*/ 7109 h 20697"/>
                    <a:gd name="connsiteX5" fmla="*/ 2835 w 18184"/>
                    <a:gd name="connsiteY5" fmla="*/ 7109 h 20697"/>
                    <a:gd name="connsiteX6" fmla="*/ 0 w 18184"/>
                    <a:gd name="connsiteY6" fmla="*/ 15613 h 20697"/>
                    <a:gd name="connsiteX7" fmla="*/ 3240 w 18184"/>
                    <a:gd name="connsiteY7" fmla="*/ 20067 h 20697"/>
                    <a:gd name="connsiteX8" fmla="*/ 15793 w 18184"/>
                    <a:gd name="connsiteY8" fmla="*/ 17638 h 20697"/>
                    <a:gd name="connsiteX9" fmla="*/ 17413 w 18184"/>
                    <a:gd name="connsiteY9" fmla="*/ 5489 h 20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184" h="20697">
                      <a:moveTo>
                        <a:pt x="17008" y="5489"/>
                      </a:moveTo>
                      <a:cubicBezTo>
                        <a:pt x="17008" y="5489"/>
                        <a:pt x="15388" y="2250"/>
                        <a:pt x="14173" y="1440"/>
                      </a:cubicBezTo>
                      <a:cubicBezTo>
                        <a:pt x="12553" y="-180"/>
                        <a:pt x="10124" y="-180"/>
                        <a:pt x="8099" y="225"/>
                      </a:cubicBezTo>
                      <a:cubicBezTo>
                        <a:pt x="6074" y="630"/>
                        <a:pt x="4454" y="3060"/>
                        <a:pt x="3645" y="4679"/>
                      </a:cubicBezTo>
                      <a:cubicBezTo>
                        <a:pt x="3645" y="5489"/>
                        <a:pt x="2835" y="6299"/>
                        <a:pt x="2835" y="7109"/>
                      </a:cubicBezTo>
                      <a:lnTo>
                        <a:pt x="2835" y="7109"/>
                      </a:lnTo>
                      <a:cubicBezTo>
                        <a:pt x="405" y="9134"/>
                        <a:pt x="0" y="12778"/>
                        <a:pt x="0" y="15613"/>
                      </a:cubicBezTo>
                      <a:cubicBezTo>
                        <a:pt x="0" y="17638"/>
                        <a:pt x="1215" y="19662"/>
                        <a:pt x="3240" y="20067"/>
                      </a:cubicBezTo>
                      <a:cubicBezTo>
                        <a:pt x="7289" y="21282"/>
                        <a:pt x="12959" y="20877"/>
                        <a:pt x="15793" y="17638"/>
                      </a:cubicBezTo>
                      <a:cubicBezTo>
                        <a:pt x="18628" y="13993"/>
                        <a:pt x="18628" y="9539"/>
                        <a:pt x="17413" y="5489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37" name="شكل حر: شكل 3336">
                  <a:extLst>
                    <a:ext uri="{FF2B5EF4-FFF2-40B4-BE49-F238E27FC236}">
                      <a16:creationId xmlns:a16="http://schemas.microsoft.com/office/drawing/2014/main" id="{1136EB3B-45F6-9C8C-11A8-8F907C72120F}"/>
                    </a:ext>
                  </a:extLst>
                </p:cNvPr>
                <p:cNvSpPr/>
                <p:nvPr/>
              </p:nvSpPr>
              <p:spPr>
                <a:xfrm>
                  <a:off x="6574429" y="3373117"/>
                  <a:ext cx="15912" cy="14863"/>
                </a:xfrm>
                <a:custGeom>
                  <a:avLst/>
                  <a:gdLst>
                    <a:gd name="connsiteX0" fmla="*/ 15204 w 15912"/>
                    <a:gd name="connsiteY0" fmla="*/ 3645 h 14863"/>
                    <a:gd name="connsiteX1" fmla="*/ 15204 w 15912"/>
                    <a:gd name="connsiteY1" fmla="*/ 2835 h 14863"/>
                    <a:gd name="connsiteX2" fmla="*/ 11964 w 15912"/>
                    <a:gd name="connsiteY2" fmla="*/ 0 h 14863"/>
                    <a:gd name="connsiteX3" fmla="*/ 11154 w 15912"/>
                    <a:gd name="connsiteY3" fmla="*/ 0 h 14863"/>
                    <a:gd name="connsiteX4" fmla="*/ 8725 w 15912"/>
                    <a:gd name="connsiteY4" fmla="*/ 0 h 14863"/>
                    <a:gd name="connsiteX5" fmla="*/ 2650 w 15912"/>
                    <a:gd name="connsiteY5" fmla="*/ 3240 h 14863"/>
                    <a:gd name="connsiteX6" fmla="*/ 221 w 15912"/>
                    <a:gd name="connsiteY6" fmla="*/ 9314 h 14863"/>
                    <a:gd name="connsiteX7" fmla="*/ 6295 w 15912"/>
                    <a:gd name="connsiteY7" fmla="*/ 14578 h 14863"/>
                    <a:gd name="connsiteX8" fmla="*/ 13584 w 15912"/>
                    <a:gd name="connsiteY8" fmla="*/ 11339 h 14863"/>
                    <a:gd name="connsiteX9" fmla="*/ 15609 w 15912"/>
                    <a:gd name="connsiteY9" fmla="*/ 7289 h 14863"/>
                    <a:gd name="connsiteX10" fmla="*/ 15609 w 15912"/>
                    <a:gd name="connsiteY10" fmla="*/ 3240 h 14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12" h="14863">
                      <a:moveTo>
                        <a:pt x="15204" y="3645"/>
                      </a:moveTo>
                      <a:cubicBezTo>
                        <a:pt x="15204" y="3645"/>
                        <a:pt x="15204" y="2835"/>
                        <a:pt x="15204" y="2835"/>
                      </a:cubicBezTo>
                      <a:cubicBezTo>
                        <a:pt x="15204" y="1215"/>
                        <a:pt x="13584" y="0"/>
                        <a:pt x="11964" y="0"/>
                      </a:cubicBezTo>
                      <a:cubicBezTo>
                        <a:pt x="11964" y="0"/>
                        <a:pt x="11559" y="0"/>
                        <a:pt x="11154" y="0"/>
                      </a:cubicBezTo>
                      <a:cubicBezTo>
                        <a:pt x="10344" y="0"/>
                        <a:pt x="9534" y="0"/>
                        <a:pt x="8725" y="0"/>
                      </a:cubicBezTo>
                      <a:cubicBezTo>
                        <a:pt x="6295" y="405"/>
                        <a:pt x="3865" y="1620"/>
                        <a:pt x="2650" y="3240"/>
                      </a:cubicBezTo>
                      <a:cubicBezTo>
                        <a:pt x="1435" y="5264"/>
                        <a:pt x="1031" y="6884"/>
                        <a:pt x="221" y="9314"/>
                      </a:cubicBezTo>
                      <a:cubicBezTo>
                        <a:pt x="-994" y="12958"/>
                        <a:pt x="3055" y="15793"/>
                        <a:pt x="6295" y="14578"/>
                      </a:cubicBezTo>
                      <a:cubicBezTo>
                        <a:pt x="9130" y="14173"/>
                        <a:pt x="11559" y="13363"/>
                        <a:pt x="13584" y="11339"/>
                      </a:cubicBezTo>
                      <a:cubicBezTo>
                        <a:pt x="14799" y="10124"/>
                        <a:pt x="15204" y="8909"/>
                        <a:pt x="15609" y="7289"/>
                      </a:cubicBezTo>
                      <a:cubicBezTo>
                        <a:pt x="16014" y="6074"/>
                        <a:pt x="16014" y="4859"/>
                        <a:pt x="15609" y="3240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38" name="شكل حر: شكل 3337">
                  <a:extLst>
                    <a:ext uri="{FF2B5EF4-FFF2-40B4-BE49-F238E27FC236}">
                      <a16:creationId xmlns:a16="http://schemas.microsoft.com/office/drawing/2014/main" id="{BBD93B1F-4017-0F14-6AD8-C2A7D39842F5}"/>
                    </a:ext>
                  </a:extLst>
                </p:cNvPr>
                <p:cNvSpPr/>
                <p:nvPr/>
              </p:nvSpPr>
              <p:spPr>
                <a:xfrm>
                  <a:off x="6576674" y="3338651"/>
                  <a:ext cx="10592" cy="12735"/>
                </a:xfrm>
                <a:custGeom>
                  <a:avLst/>
                  <a:gdLst>
                    <a:gd name="connsiteX0" fmla="*/ 10124 w 10592"/>
                    <a:gd name="connsiteY0" fmla="*/ 4904 h 12735"/>
                    <a:gd name="connsiteX1" fmla="*/ 10124 w 10592"/>
                    <a:gd name="connsiteY1" fmla="*/ 4094 h 12735"/>
                    <a:gd name="connsiteX2" fmla="*/ 7289 w 10592"/>
                    <a:gd name="connsiteY2" fmla="*/ 45 h 12735"/>
                    <a:gd name="connsiteX3" fmla="*/ 0 w 10592"/>
                    <a:gd name="connsiteY3" fmla="*/ 6929 h 12735"/>
                    <a:gd name="connsiteX4" fmla="*/ 810 w 10592"/>
                    <a:gd name="connsiteY4" fmla="*/ 10168 h 12735"/>
                    <a:gd name="connsiteX5" fmla="*/ 7289 w 10592"/>
                    <a:gd name="connsiteY5" fmla="*/ 11788 h 12735"/>
                    <a:gd name="connsiteX6" fmla="*/ 10124 w 10592"/>
                    <a:gd name="connsiteY6" fmla="*/ 8144 h 12735"/>
                    <a:gd name="connsiteX7" fmla="*/ 10124 w 10592"/>
                    <a:gd name="connsiteY7" fmla="*/ 4499 h 12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592" h="12735">
                      <a:moveTo>
                        <a:pt x="10124" y="4904"/>
                      </a:moveTo>
                      <a:cubicBezTo>
                        <a:pt x="10124" y="4904"/>
                        <a:pt x="10124" y="4904"/>
                        <a:pt x="10124" y="4094"/>
                      </a:cubicBezTo>
                      <a:cubicBezTo>
                        <a:pt x="11339" y="2069"/>
                        <a:pt x="10124" y="-360"/>
                        <a:pt x="7289" y="45"/>
                      </a:cubicBezTo>
                      <a:cubicBezTo>
                        <a:pt x="3645" y="1259"/>
                        <a:pt x="405" y="2879"/>
                        <a:pt x="0" y="6929"/>
                      </a:cubicBezTo>
                      <a:cubicBezTo>
                        <a:pt x="0" y="8144"/>
                        <a:pt x="0" y="9358"/>
                        <a:pt x="810" y="10168"/>
                      </a:cubicBezTo>
                      <a:cubicBezTo>
                        <a:pt x="2025" y="13003"/>
                        <a:pt x="4859" y="13408"/>
                        <a:pt x="7289" y="11788"/>
                      </a:cubicBezTo>
                      <a:cubicBezTo>
                        <a:pt x="8909" y="10978"/>
                        <a:pt x="9719" y="9763"/>
                        <a:pt x="10124" y="8144"/>
                      </a:cubicBezTo>
                      <a:cubicBezTo>
                        <a:pt x="10124" y="6929"/>
                        <a:pt x="10124" y="5714"/>
                        <a:pt x="10124" y="4499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39" name="شكل حر: شكل 3338">
                  <a:extLst>
                    <a:ext uri="{FF2B5EF4-FFF2-40B4-BE49-F238E27FC236}">
                      <a16:creationId xmlns:a16="http://schemas.microsoft.com/office/drawing/2014/main" id="{13549F7C-0B4B-EECC-D9CE-564DD1FE7DFF}"/>
                    </a:ext>
                  </a:extLst>
                </p:cNvPr>
                <p:cNvSpPr/>
                <p:nvPr/>
              </p:nvSpPr>
              <p:spPr>
                <a:xfrm>
                  <a:off x="6584877" y="3320343"/>
                  <a:ext cx="7832" cy="8228"/>
                </a:xfrm>
                <a:custGeom>
                  <a:avLst/>
                  <a:gdLst>
                    <a:gd name="connsiteX0" fmla="*/ 6781 w 7832"/>
                    <a:gd name="connsiteY0" fmla="*/ 2560 h 8228"/>
                    <a:gd name="connsiteX1" fmla="*/ 2731 w 7832"/>
                    <a:gd name="connsiteY1" fmla="*/ 130 h 8228"/>
                    <a:gd name="connsiteX2" fmla="*/ 706 w 7832"/>
                    <a:gd name="connsiteY2" fmla="*/ 2155 h 8228"/>
                    <a:gd name="connsiteX3" fmla="*/ 1516 w 7832"/>
                    <a:gd name="connsiteY3" fmla="*/ 7419 h 8228"/>
                    <a:gd name="connsiteX4" fmla="*/ 3946 w 7832"/>
                    <a:gd name="connsiteY4" fmla="*/ 8229 h 8228"/>
                    <a:gd name="connsiteX5" fmla="*/ 6781 w 7832"/>
                    <a:gd name="connsiteY5" fmla="*/ 7014 h 8228"/>
                    <a:gd name="connsiteX6" fmla="*/ 7590 w 7832"/>
                    <a:gd name="connsiteY6" fmla="*/ 2560 h 8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832" h="8228">
                      <a:moveTo>
                        <a:pt x="6781" y="2560"/>
                      </a:moveTo>
                      <a:cubicBezTo>
                        <a:pt x="6781" y="2560"/>
                        <a:pt x="4351" y="-680"/>
                        <a:pt x="2731" y="130"/>
                      </a:cubicBezTo>
                      <a:cubicBezTo>
                        <a:pt x="1921" y="940"/>
                        <a:pt x="1111" y="1345"/>
                        <a:pt x="706" y="2155"/>
                      </a:cubicBezTo>
                      <a:cubicBezTo>
                        <a:pt x="-508" y="3775"/>
                        <a:pt x="-104" y="6204"/>
                        <a:pt x="1516" y="7419"/>
                      </a:cubicBezTo>
                      <a:cubicBezTo>
                        <a:pt x="2326" y="7824"/>
                        <a:pt x="2731" y="8229"/>
                        <a:pt x="3946" y="8229"/>
                      </a:cubicBezTo>
                      <a:cubicBezTo>
                        <a:pt x="5161" y="8229"/>
                        <a:pt x="5971" y="7824"/>
                        <a:pt x="6781" y="7014"/>
                      </a:cubicBezTo>
                      <a:cubicBezTo>
                        <a:pt x="7995" y="5394"/>
                        <a:pt x="7995" y="4179"/>
                        <a:pt x="7590" y="2560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40" name="شكل حر: شكل 3339">
                  <a:extLst>
                    <a:ext uri="{FF2B5EF4-FFF2-40B4-BE49-F238E27FC236}">
                      <a16:creationId xmlns:a16="http://schemas.microsoft.com/office/drawing/2014/main" id="{C0F9C3FA-AA26-6DF5-7408-F3977EABF70A}"/>
                    </a:ext>
                  </a:extLst>
                </p:cNvPr>
                <p:cNvSpPr/>
                <p:nvPr/>
              </p:nvSpPr>
              <p:spPr>
                <a:xfrm>
                  <a:off x="6605425" y="3354022"/>
                  <a:ext cx="17147" cy="21308"/>
                </a:xfrm>
                <a:custGeom>
                  <a:avLst/>
                  <a:gdLst>
                    <a:gd name="connsiteX0" fmla="*/ 16603 w 17147"/>
                    <a:gd name="connsiteY0" fmla="*/ 3707 h 21308"/>
                    <a:gd name="connsiteX1" fmla="*/ 11339 w 17147"/>
                    <a:gd name="connsiteY1" fmla="*/ 62 h 21308"/>
                    <a:gd name="connsiteX2" fmla="*/ 0 w 17147"/>
                    <a:gd name="connsiteY2" fmla="*/ 14235 h 21308"/>
                    <a:gd name="connsiteX3" fmla="*/ 2835 w 17147"/>
                    <a:gd name="connsiteY3" fmla="*/ 19500 h 21308"/>
                    <a:gd name="connsiteX4" fmla="*/ 4454 w 17147"/>
                    <a:gd name="connsiteY4" fmla="*/ 19500 h 21308"/>
                    <a:gd name="connsiteX5" fmla="*/ 10933 w 17147"/>
                    <a:gd name="connsiteY5" fmla="*/ 20309 h 21308"/>
                    <a:gd name="connsiteX6" fmla="*/ 16603 w 17147"/>
                    <a:gd name="connsiteY6" fmla="*/ 3302 h 21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147" h="21308">
                      <a:moveTo>
                        <a:pt x="16603" y="3707"/>
                      </a:moveTo>
                      <a:cubicBezTo>
                        <a:pt x="15793" y="1277"/>
                        <a:pt x="13768" y="-343"/>
                        <a:pt x="11339" y="62"/>
                      </a:cubicBezTo>
                      <a:cubicBezTo>
                        <a:pt x="4049" y="1277"/>
                        <a:pt x="810" y="7756"/>
                        <a:pt x="0" y="14235"/>
                      </a:cubicBezTo>
                      <a:cubicBezTo>
                        <a:pt x="0" y="16260"/>
                        <a:pt x="810" y="18690"/>
                        <a:pt x="2835" y="19500"/>
                      </a:cubicBezTo>
                      <a:cubicBezTo>
                        <a:pt x="3240" y="19500"/>
                        <a:pt x="4049" y="19500"/>
                        <a:pt x="4454" y="19500"/>
                      </a:cubicBezTo>
                      <a:cubicBezTo>
                        <a:pt x="6074" y="21524"/>
                        <a:pt x="8909" y="21929"/>
                        <a:pt x="10933" y="20309"/>
                      </a:cubicBezTo>
                      <a:cubicBezTo>
                        <a:pt x="16198" y="16260"/>
                        <a:pt x="18223" y="9781"/>
                        <a:pt x="16603" y="3302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41" name="شكل حر: شكل 3340">
                  <a:extLst>
                    <a:ext uri="{FF2B5EF4-FFF2-40B4-BE49-F238E27FC236}">
                      <a16:creationId xmlns:a16="http://schemas.microsoft.com/office/drawing/2014/main" id="{604B9A2B-5628-A25D-8D6F-980EE82C82D6}"/>
                    </a:ext>
                  </a:extLst>
                </p:cNvPr>
                <p:cNvSpPr/>
                <p:nvPr/>
              </p:nvSpPr>
              <p:spPr>
                <a:xfrm>
                  <a:off x="6594156" y="3345985"/>
                  <a:ext cx="7275" cy="9369"/>
                </a:xfrm>
                <a:custGeom>
                  <a:avLst/>
                  <a:gdLst>
                    <a:gd name="connsiteX0" fmla="*/ 6410 w 7275"/>
                    <a:gd name="connsiteY0" fmla="*/ 4454 h 9369"/>
                    <a:gd name="connsiteX1" fmla="*/ 4385 w 7275"/>
                    <a:gd name="connsiteY1" fmla="*/ 2430 h 9369"/>
                    <a:gd name="connsiteX2" fmla="*/ 4385 w 7275"/>
                    <a:gd name="connsiteY2" fmla="*/ 2430 h 9369"/>
                    <a:gd name="connsiteX3" fmla="*/ 4385 w 7275"/>
                    <a:gd name="connsiteY3" fmla="*/ 1620 h 9369"/>
                    <a:gd name="connsiteX4" fmla="*/ 3575 w 7275"/>
                    <a:gd name="connsiteY4" fmla="*/ 0 h 9369"/>
                    <a:gd name="connsiteX5" fmla="*/ 1955 w 7275"/>
                    <a:gd name="connsiteY5" fmla="*/ 810 h 9369"/>
                    <a:gd name="connsiteX6" fmla="*/ 335 w 7275"/>
                    <a:gd name="connsiteY6" fmla="*/ 4049 h 9369"/>
                    <a:gd name="connsiteX7" fmla="*/ 1145 w 7275"/>
                    <a:gd name="connsiteY7" fmla="*/ 8099 h 9369"/>
                    <a:gd name="connsiteX8" fmla="*/ 6005 w 7275"/>
                    <a:gd name="connsiteY8" fmla="*/ 8504 h 9369"/>
                    <a:gd name="connsiteX9" fmla="*/ 6410 w 7275"/>
                    <a:gd name="connsiteY9" fmla="*/ 4454 h 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75" h="9369">
                      <a:moveTo>
                        <a:pt x="6410" y="4454"/>
                      </a:moveTo>
                      <a:cubicBezTo>
                        <a:pt x="6410" y="4454"/>
                        <a:pt x="5195" y="2835"/>
                        <a:pt x="4385" y="2430"/>
                      </a:cubicBezTo>
                      <a:cubicBezTo>
                        <a:pt x="4385" y="2430"/>
                        <a:pt x="4385" y="2430"/>
                        <a:pt x="4385" y="2430"/>
                      </a:cubicBezTo>
                      <a:lnTo>
                        <a:pt x="4385" y="1620"/>
                      </a:lnTo>
                      <a:cubicBezTo>
                        <a:pt x="4385" y="1620"/>
                        <a:pt x="4385" y="405"/>
                        <a:pt x="3575" y="0"/>
                      </a:cubicBezTo>
                      <a:cubicBezTo>
                        <a:pt x="2765" y="0"/>
                        <a:pt x="2360" y="0"/>
                        <a:pt x="1955" y="810"/>
                      </a:cubicBezTo>
                      <a:cubicBezTo>
                        <a:pt x="1145" y="1620"/>
                        <a:pt x="740" y="2430"/>
                        <a:pt x="335" y="4049"/>
                      </a:cubicBezTo>
                      <a:cubicBezTo>
                        <a:pt x="-474" y="5264"/>
                        <a:pt x="335" y="6884"/>
                        <a:pt x="1145" y="8099"/>
                      </a:cubicBezTo>
                      <a:cubicBezTo>
                        <a:pt x="2360" y="9719"/>
                        <a:pt x="4790" y="9719"/>
                        <a:pt x="6005" y="8504"/>
                      </a:cubicBezTo>
                      <a:cubicBezTo>
                        <a:pt x="7625" y="7694"/>
                        <a:pt x="7625" y="5669"/>
                        <a:pt x="6410" y="4454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42" name="شكل حر: شكل 3341">
                  <a:extLst>
                    <a:ext uri="{FF2B5EF4-FFF2-40B4-BE49-F238E27FC236}">
                      <a16:creationId xmlns:a16="http://schemas.microsoft.com/office/drawing/2014/main" id="{7A6F02DD-3626-B1E5-796E-C5BBDD9C4A36}"/>
                    </a:ext>
                  </a:extLst>
                </p:cNvPr>
                <p:cNvSpPr/>
                <p:nvPr/>
              </p:nvSpPr>
              <p:spPr>
                <a:xfrm>
                  <a:off x="6422613" y="3350459"/>
                  <a:ext cx="229787" cy="95548"/>
                </a:xfrm>
                <a:custGeom>
                  <a:avLst/>
                  <a:gdLst>
                    <a:gd name="connsiteX0" fmla="*/ 228166 w 229787"/>
                    <a:gd name="connsiteY0" fmla="*/ 28732 h 95548"/>
                    <a:gd name="connsiteX1" fmla="*/ 221687 w 229787"/>
                    <a:gd name="connsiteY1" fmla="*/ 23873 h 95548"/>
                    <a:gd name="connsiteX2" fmla="*/ 221687 w 229787"/>
                    <a:gd name="connsiteY2" fmla="*/ 23468 h 95548"/>
                    <a:gd name="connsiteX3" fmla="*/ 228166 w 229787"/>
                    <a:gd name="connsiteY3" fmla="*/ 4840 h 95548"/>
                    <a:gd name="connsiteX4" fmla="*/ 213183 w 229787"/>
                    <a:gd name="connsiteY4" fmla="*/ 2410 h 95548"/>
                    <a:gd name="connsiteX5" fmla="*/ 209944 w 229787"/>
                    <a:gd name="connsiteY5" fmla="*/ 14154 h 95548"/>
                    <a:gd name="connsiteX6" fmla="*/ 208729 w 229787"/>
                    <a:gd name="connsiteY6" fmla="*/ 15774 h 95548"/>
                    <a:gd name="connsiteX7" fmla="*/ 205489 w 229787"/>
                    <a:gd name="connsiteY7" fmla="*/ 17798 h 95548"/>
                    <a:gd name="connsiteX8" fmla="*/ 203060 w 229787"/>
                    <a:gd name="connsiteY8" fmla="*/ 24683 h 95548"/>
                    <a:gd name="connsiteX9" fmla="*/ 203869 w 229787"/>
                    <a:gd name="connsiteY9" fmla="*/ 32782 h 95548"/>
                    <a:gd name="connsiteX10" fmla="*/ 195770 w 229787"/>
                    <a:gd name="connsiteY10" fmla="*/ 27112 h 95548"/>
                    <a:gd name="connsiteX11" fmla="*/ 189696 w 229787"/>
                    <a:gd name="connsiteY11" fmla="*/ 33996 h 95548"/>
                    <a:gd name="connsiteX12" fmla="*/ 188076 w 229787"/>
                    <a:gd name="connsiteY12" fmla="*/ 36426 h 95548"/>
                    <a:gd name="connsiteX13" fmla="*/ 186456 w 229787"/>
                    <a:gd name="connsiteY13" fmla="*/ 43715 h 95548"/>
                    <a:gd name="connsiteX14" fmla="*/ 188886 w 229787"/>
                    <a:gd name="connsiteY14" fmla="*/ 47765 h 95548"/>
                    <a:gd name="connsiteX15" fmla="*/ 182002 w 229787"/>
                    <a:gd name="connsiteY15" fmla="*/ 59103 h 95548"/>
                    <a:gd name="connsiteX16" fmla="*/ 179977 w 229787"/>
                    <a:gd name="connsiteY16" fmla="*/ 63153 h 95548"/>
                    <a:gd name="connsiteX17" fmla="*/ 177953 w 229787"/>
                    <a:gd name="connsiteY17" fmla="*/ 61938 h 95548"/>
                    <a:gd name="connsiteX18" fmla="*/ 166614 w 229787"/>
                    <a:gd name="connsiteY18" fmla="*/ 62748 h 95548"/>
                    <a:gd name="connsiteX19" fmla="*/ 161755 w 229787"/>
                    <a:gd name="connsiteY19" fmla="*/ 70847 h 95548"/>
                    <a:gd name="connsiteX20" fmla="*/ 161755 w 229787"/>
                    <a:gd name="connsiteY20" fmla="*/ 70847 h 95548"/>
                    <a:gd name="connsiteX21" fmla="*/ 160540 w 229787"/>
                    <a:gd name="connsiteY21" fmla="*/ 70847 h 95548"/>
                    <a:gd name="connsiteX22" fmla="*/ 157300 w 229787"/>
                    <a:gd name="connsiteY22" fmla="*/ 59103 h 95548"/>
                    <a:gd name="connsiteX23" fmla="*/ 138268 w 229787"/>
                    <a:gd name="connsiteY23" fmla="*/ 63558 h 95548"/>
                    <a:gd name="connsiteX24" fmla="*/ 136648 w 229787"/>
                    <a:gd name="connsiteY24" fmla="*/ 65177 h 95548"/>
                    <a:gd name="connsiteX25" fmla="*/ 137053 w 229787"/>
                    <a:gd name="connsiteY25" fmla="*/ 63963 h 95548"/>
                    <a:gd name="connsiteX26" fmla="*/ 131384 w 229787"/>
                    <a:gd name="connsiteY26" fmla="*/ 57888 h 95548"/>
                    <a:gd name="connsiteX27" fmla="*/ 114376 w 229787"/>
                    <a:gd name="connsiteY27" fmla="*/ 64368 h 95548"/>
                    <a:gd name="connsiteX28" fmla="*/ 110731 w 229787"/>
                    <a:gd name="connsiteY28" fmla="*/ 58698 h 95548"/>
                    <a:gd name="connsiteX29" fmla="*/ 103847 w 229787"/>
                    <a:gd name="connsiteY29" fmla="*/ 56674 h 95548"/>
                    <a:gd name="connsiteX30" fmla="*/ 94533 w 229787"/>
                    <a:gd name="connsiteY30" fmla="*/ 42905 h 95548"/>
                    <a:gd name="connsiteX31" fmla="*/ 80360 w 229787"/>
                    <a:gd name="connsiteY31" fmla="*/ 49789 h 95548"/>
                    <a:gd name="connsiteX32" fmla="*/ 75500 w 229787"/>
                    <a:gd name="connsiteY32" fmla="*/ 62343 h 95548"/>
                    <a:gd name="connsiteX33" fmla="*/ 69426 w 229787"/>
                    <a:gd name="connsiteY33" fmla="*/ 57079 h 95548"/>
                    <a:gd name="connsiteX34" fmla="*/ 62542 w 229787"/>
                    <a:gd name="connsiteY34" fmla="*/ 57483 h 95548"/>
                    <a:gd name="connsiteX35" fmla="*/ 61732 w 229787"/>
                    <a:gd name="connsiteY35" fmla="*/ 58698 h 95548"/>
                    <a:gd name="connsiteX36" fmla="*/ 60112 w 229787"/>
                    <a:gd name="connsiteY36" fmla="*/ 51814 h 95548"/>
                    <a:gd name="connsiteX37" fmla="*/ 43509 w 229787"/>
                    <a:gd name="connsiteY37" fmla="*/ 46145 h 95548"/>
                    <a:gd name="connsiteX38" fmla="*/ 45534 w 229787"/>
                    <a:gd name="connsiteY38" fmla="*/ 37236 h 95548"/>
                    <a:gd name="connsiteX39" fmla="*/ 37435 w 229787"/>
                    <a:gd name="connsiteY39" fmla="*/ 27517 h 95548"/>
                    <a:gd name="connsiteX40" fmla="*/ 31766 w 229787"/>
                    <a:gd name="connsiteY40" fmla="*/ 29947 h 95548"/>
                    <a:gd name="connsiteX41" fmla="*/ 31766 w 229787"/>
                    <a:gd name="connsiteY41" fmla="*/ 29947 h 95548"/>
                    <a:gd name="connsiteX42" fmla="*/ 26907 w 229787"/>
                    <a:gd name="connsiteY42" fmla="*/ 33996 h 95548"/>
                    <a:gd name="connsiteX43" fmla="*/ 20427 w 229787"/>
                    <a:gd name="connsiteY43" fmla="*/ 30757 h 95548"/>
                    <a:gd name="connsiteX44" fmla="*/ 16378 w 229787"/>
                    <a:gd name="connsiteY44" fmla="*/ 31162 h 95548"/>
                    <a:gd name="connsiteX45" fmla="*/ 7064 w 229787"/>
                    <a:gd name="connsiteY45" fmla="*/ 21443 h 95548"/>
                    <a:gd name="connsiteX46" fmla="*/ 2205 w 229787"/>
                    <a:gd name="connsiteY46" fmla="*/ 23468 h 95548"/>
                    <a:gd name="connsiteX47" fmla="*/ 180 w 229787"/>
                    <a:gd name="connsiteY47" fmla="*/ 26707 h 95548"/>
                    <a:gd name="connsiteX48" fmla="*/ 180 w 229787"/>
                    <a:gd name="connsiteY48" fmla="*/ 31162 h 95548"/>
                    <a:gd name="connsiteX49" fmla="*/ 2610 w 229787"/>
                    <a:gd name="connsiteY49" fmla="*/ 35616 h 95548"/>
                    <a:gd name="connsiteX50" fmla="*/ 10709 w 229787"/>
                    <a:gd name="connsiteY50" fmla="*/ 40476 h 95548"/>
                    <a:gd name="connsiteX51" fmla="*/ 12733 w 229787"/>
                    <a:gd name="connsiteY51" fmla="*/ 40476 h 95548"/>
                    <a:gd name="connsiteX52" fmla="*/ 13948 w 229787"/>
                    <a:gd name="connsiteY52" fmla="*/ 46550 h 95548"/>
                    <a:gd name="connsiteX53" fmla="*/ 14353 w 229787"/>
                    <a:gd name="connsiteY53" fmla="*/ 48170 h 95548"/>
                    <a:gd name="connsiteX54" fmla="*/ 18808 w 229787"/>
                    <a:gd name="connsiteY54" fmla="*/ 55459 h 95548"/>
                    <a:gd name="connsiteX55" fmla="*/ 83194 w 229787"/>
                    <a:gd name="connsiteY55" fmla="*/ 91094 h 95548"/>
                    <a:gd name="connsiteX56" fmla="*/ 90484 w 229787"/>
                    <a:gd name="connsiteY56" fmla="*/ 86235 h 95548"/>
                    <a:gd name="connsiteX57" fmla="*/ 90484 w 229787"/>
                    <a:gd name="connsiteY57" fmla="*/ 86235 h 95548"/>
                    <a:gd name="connsiteX58" fmla="*/ 91699 w 229787"/>
                    <a:gd name="connsiteY58" fmla="*/ 86235 h 95548"/>
                    <a:gd name="connsiteX59" fmla="*/ 95343 w 229787"/>
                    <a:gd name="connsiteY59" fmla="*/ 93524 h 95548"/>
                    <a:gd name="connsiteX60" fmla="*/ 105467 w 229787"/>
                    <a:gd name="connsiteY60" fmla="*/ 91094 h 95548"/>
                    <a:gd name="connsiteX61" fmla="*/ 106277 w 229787"/>
                    <a:gd name="connsiteY61" fmla="*/ 91094 h 95548"/>
                    <a:gd name="connsiteX62" fmla="*/ 115590 w 229787"/>
                    <a:gd name="connsiteY62" fmla="*/ 91094 h 95548"/>
                    <a:gd name="connsiteX63" fmla="*/ 119235 w 229787"/>
                    <a:gd name="connsiteY63" fmla="*/ 94739 h 95548"/>
                    <a:gd name="connsiteX64" fmla="*/ 124094 w 229787"/>
                    <a:gd name="connsiteY64" fmla="*/ 95549 h 95548"/>
                    <a:gd name="connsiteX65" fmla="*/ 126929 w 229787"/>
                    <a:gd name="connsiteY65" fmla="*/ 90689 h 95548"/>
                    <a:gd name="connsiteX66" fmla="*/ 127739 w 229787"/>
                    <a:gd name="connsiteY66" fmla="*/ 89879 h 95548"/>
                    <a:gd name="connsiteX67" fmla="*/ 128954 w 229787"/>
                    <a:gd name="connsiteY67" fmla="*/ 90689 h 95548"/>
                    <a:gd name="connsiteX68" fmla="*/ 146367 w 229787"/>
                    <a:gd name="connsiteY68" fmla="*/ 85425 h 95548"/>
                    <a:gd name="connsiteX69" fmla="*/ 149606 w 229787"/>
                    <a:gd name="connsiteY69" fmla="*/ 83400 h 95548"/>
                    <a:gd name="connsiteX70" fmla="*/ 149606 w 229787"/>
                    <a:gd name="connsiteY70" fmla="*/ 83400 h 95548"/>
                    <a:gd name="connsiteX71" fmla="*/ 154870 w 229787"/>
                    <a:gd name="connsiteY71" fmla="*/ 88664 h 95548"/>
                    <a:gd name="connsiteX72" fmla="*/ 164994 w 229787"/>
                    <a:gd name="connsiteY72" fmla="*/ 81780 h 95548"/>
                    <a:gd name="connsiteX73" fmla="*/ 180382 w 229787"/>
                    <a:gd name="connsiteY73" fmla="*/ 67607 h 95548"/>
                    <a:gd name="connsiteX74" fmla="*/ 186052 w 229787"/>
                    <a:gd name="connsiteY74" fmla="*/ 69632 h 95548"/>
                    <a:gd name="connsiteX75" fmla="*/ 187266 w 229787"/>
                    <a:gd name="connsiteY75" fmla="*/ 69227 h 95548"/>
                    <a:gd name="connsiteX76" fmla="*/ 192936 w 229787"/>
                    <a:gd name="connsiteY76" fmla="*/ 67607 h 95548"/>
                    <a:gd name="connsiteX77" fmla="*/ 199415 w 229787"/>
                    <a:gd name="connsiteY77" fmla="*/ 61938 h 95548"/>
                    <a:gd name="connsiteX78" fmla="*/ 201035 w 229787"/>
                    <a:gd name="connsiteY78" fmla="*/ 47360 h 95548"/>
                    <a:gd name="connsiteX79" fmla="*/ 204274 w 229787"/>
                    <a:gd name="connsiteY79" fmla="*/ 44525 h 95548"/>
                    <a:gd name="connsiteX80" fmla="*/ 204274 w 229787"/>
                    <a:gd name="connsiteY80" fmla="*/ 44120 h 95548"/>
                    <a:gd name="connsiteX81" fmla="*/ 204679 w 229787"/>
                    <a:gd name="connsiteY81" fmla="*/ 44120 h 95548"/>
                    <a:gd name="connsiteX82" fmla="*/ 204679 w 229787"/>
                    <a:gd name="connsiteY82" fmla="*/ 45335 h 95548"/>
                    <a:gd name="connsiteX83" fmla="*/ 210348 w 229787"/>
                    <a:gd name="connsiteY83" fmla="*/ 50194 h 95548"/>
                    <a:gd name="connsiteX84" fmla="*/ 226951 w 229787"/>
                    <a:gd name="connsiteY84" fmla="*/ 26707 h 95548"/>
                    <a:gd name="connsiteX85" fmla="*/ 36220 w 229787"/>
                    <a:gd name="connsiteY85" fmla="*/ 57483 h 95548"/>
                    <a:gd name="connsiteX86" fmla="*/ 37030 w 229787"/>
                    <a:gd name="connsiteY86" fmla="*/ 60723 h 95548"/>
                    <a:gd name="connsiteX87" fmla="*/ 31766 w 229787"/>
                    <a:gd name="connsiteY87" fmla="*/ 57483 h 95548"/>
                    <a:gd name="connsiteX88" fmla="*/ 34601 w 229787"/>
                    <a:gd name="connsiteY88" fmla="*/ 51409 h 95548"/>
                    <a:gd name="connsiteX89" fmla="*/ 38245 w 229787"/>
                    <a:gd name="connsiteY89" fmla="*/ 51409 h 95548"/>
                    <a:gd name="connsiteX90" fmla="*/ 36220 w 229787"/>
                    <a:gd name="connsiteY90" fmla="*/ 57888 h 95548"/>
                    <a:gd name="connsiteX91" fmla="*/ 90889 w 229787"/>
                    <a:gd name="connsiteY91" fmla="*/ 76516 h 95548"/>
                    <a:gd name="connsiteX92" fmla="*/ 88459 w 229787"/>
                    <a:gd name="connsiteY92" fmla="*/ 79351 h 95548"/>
                    <a:gd name="connsiteX93" fmla="*/ 88459 w 229787"/>
                    <a:gd name="connsiteY93" fmla="*/ 79351 h 95548"/>
                    <a:gd name="connsiteX94" fmla="*/ 86839 w 229787"/>
                    <a:gd name="connsiteY94" fmla="*/ 76921 h 95548"/>
                    <a:gd name="connsiteX95" fmla="*/ 90079 w 229787"/>
                    <a:gd name="connsiteY95" fmla="*/ 75706 h 95548"/>
                    <a:gd name="connsiteX96" fmla="*/ 91699 w 229787"/>
                    <a:gd name="connsiteY96" fmla="*/ 74491 h 95548"/>
                    <a:gd name="connsiteX97" fmla="*/ 90889 w 229787"/>
                    <a:gd name="connsiteY97" fmla="*/ 76921 h 95548"/>
                    <a:gd name="connsiteX98" fmla="*/ 207514 w 229787"/>
                    <a:gd name="connsiteY98" fmla="*/ 37236 h 95548"/>
                    <a:gd name="connsiteX99" fmla="*/ 206299 w 229787"/>
                    <a:gd name="connsiteY99" fmla="*/ 38856 h 95548"/>
                    <a:gd name="connsiteX100" fmla="*/ 205084 w 229787"/>
                    <a:gd name="connsiteY100" fmla="*/ 35616 h 95548"/>
                    <a:gd name="connsiteX101" fmla="*/ 207514 w 229787"/>
                    <a:gd name="connsiteY101" fmla="*/ 37236 h 95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229787" h="95548">
                      <a:moveTo>
                        <a:pt x="228166" y="28732"/>
                      </a:moveTo>
                      <a:cubicBezTo>
                        <a:pt x="228166" y="25088"/>
                        <a:pt x="224522" y="22658"/>
                        <a:pt x="221687" y="23873"/>
                      </a:cubicBezTo>
                      <a:cubicBezTo>
                        <a:pt x="221687" y="23873"/>
                        <a:pt x="221687" y="23873"/>
                        <a:pt x="221687" y="23468"/>
                      </a:cubicBezTo>
                      <a:cubicBezTo>
                        <a:pt x="228166" y="19418"/>
                        <a:pt x="232216" y="11319"/>
                        <a:pt x="228166" y="4840"/>
                      </a:cubicBezTo>
                      <a:cubicBezTo>
                        <a:pt x="224927" y="-424"/>
                        <a:pt x="218043" y="-1639"/>
                        <a:pt x="213183" y="2410"/>
                      </a:cubicBezTo>
                      <a:cubicBezTo>
                        <a:pt x="209944" y="5245"/>
                        <a:pt x="208324" y="10105"/>
                        <a:pt x="209944" y="14154"/>
                      </a:cubicBezTo>
                      <a:cubicBezTo>
                        <a:pt x="209944" y="14559"/>
                        <a:pt x="209134" y="15369"/>
                        <a:pt x="208729" y="15774"/>
                      </a:cubicBezTo>
                      <a:cubicBezTo>
                        <a:pt x="207514" y="15774"/>
                        <a:pt x="206704" y="16584"/>
                        <a:pt x="205489" y="17798"/>
                      </a:cubicBezTo>
                      <a:cubicBezTo>
                        <a:pt x="203869" y="19823"/>
                        <a:pt x="203464" y="22253"/>
                        <a:pt x="203060" y="24683"/>
                      </a:cubicBezTo>
                      <a:cubicBezTo>
                        <a:pt x="203060" y="27112"/>
                        <a:pt x="203060" y="30352"/>
                        <a:pt x="203869" y="32782"/>
                      </a:cubicBezTo>
                      <a:cubicBezTo>
                        <a:pt x="202250" y="29947"/>
                        <a:pt x="199415" y="27112"/>
                        <a:pt x="195770" y="27112"/>
                      </a:cubicBezTo>
                      <a:cubicBezTo>
                        <a:pt x="191721" y="27112"/>
                        <a:pt x="190101" y="30757"/>
                        <a:pt x="189696" y="33996"/>
                      </a:cubicBezTo>
                      <a:cubicBezTo>
                        <a:pt x="189291" y="34806"/>
                        <a:pt x="188481" y="35616"/>
                        <a:pt x="188076" y="36426"/>
                      </a:cubicBezTo>
                      <a:cubicBezTo>
                        <a:pt x="186861" y="38856"/>
                        <a:pt x="186456" y="41286"/>
                        <a:pt x="186456" y="43715"/>
                      </a:cubicBezTo>
                      <a:cubicBezTo>
                        <a:pt x="186456" y="45335"/>
                        <a:pt x="187671" y="46955"/>
                        <a:pt x="188886" y="47765"/>
                      </a:cubicBezTo>
                      <a:cubicBezTo>
                        <a:pt x="186052" y="50599"/>
                        <a:pt x="183622" y="55054"/>
                        <a:pt x="182002" y="59103"/>
                      </a:cubicBezTo>
                      <a:cubicBezTo>
                        <a:pt x="181192" y="60318"/>
                        <a:pt x="180382" y="61938"/>
                        <a:pt x="179977" y="63153"/>
                      </a:cubicBezTo>
                      <a:cubicBezTo>
                        <a:pt x="179572" y="62748"/>
                        <a:pt x="178762" y="61938"/>
                        <a:pt x="177953" y="61938"/>
                      </a:cubicBezTo>
                      <a:cubicBezTo>
                        <a:pt x="174308" y="60318"/>
                        <a:pt x="170259" y="60318"/>
                        <a:pt x="166614" y="62748"/>
                      </a:cubicBezTo>
                      <a:cubicBezTo>
                        <a:pt x="163779" y="64773"/>
                        <a:pt x="162160" y="67607"/>
                        <a:pt x="161755" y="70847"/>
                      </a:cubicBezTo>
                      <a:cubicBezTo>
                        <a:pt x="161755" y="70847"/>
                        <a:pt x="161755" y="70847"/>
                        <a:pt x="161755" y="70847"/>
                      </a:cubicBezTo>
                      <a:cubicBezTo>
                        <a:pt x="161755" y="70847"/>
                        <a:pt x="160945" y="70847"/>
                        <a:pt x="160540" y="70847"/>
                      </a:cubicBezTo>
                      <a:cubicBezTo>
                        <a:pt x="161755" y="66797"/>
                        <a:pt x="160945" y="62343"/>
                        <a:pt x="157300" y="59103"/>
                      </a:cubicBezTo>
                      <a:cubicBezTo>
                        <a:pt x="151226" y="53029"/>
                        <a:pt x="142722" y="58698"/>
                        <a:pt x="138268" y="63558"/>
                      </a:cubicBezTo>
                      <a:cubicBezTo>
                        <a:pt x="138268" y="63963"/>
                        <a:pt x="137458" y="64368"/>
                        <a:pt x="136648" y="65177"/>
                      </a:cubicBezTo>
                      <a:cubicBezTo>
                        <a:pt x="136648" y="65177"/>
                        <a:pt x="136648" y="64368"/>
                        <a:pt x="137053" y="63963"/>
                      </a:cubicBezTo>
                      <a:cubicBezTo>
                        <a:pt x="138268" y="60318"/>
                        <a:pt x="135028" y="57483"/>
                        <a:pt x="131384" y="57888"/>
                      </a:cubicBezTo>
                      <a:cubicBezTo>
                        <a:pt x="124094" y="54649"/>
                        <a:pt x="118020" y="57888"/>
                        <a:pt x="114376" y="64368"/>
                      </a:cubicBezTo>
                      <a:cubicBezTo>
                        <a:pt x="113971" y="62343"/>
                        <a:pt x="112756" y="60318"/>
                        <a:pt x="110731" y="58698"/>
                      </a:cubicBezTo>
                      <a:cubicBezTo>
                        <a:pt x="108706" y="57079"/>
                        <a:pt x="105872" y="56269"/>
                        <a:pt x="103847" y="56674"/>
                      </a:cubicBezTo>
                      <a:cubicBezTo>
                        <a:pt x="104657" y="51004"/>
                        <a:pt x="100607" y="44120"/>
                        <a:pt x="94533" y="42905"/>
                      </a:cubicBezTo>
                      <a:cubicBezTo>
                        <a:pt x="88864" y="41690"/>
                        <a:pt x="83600" y="45740"/>
                        <a:pt x="80360" y="49789"/>
                      </a:cubicBezTo>
                      <a:cubicBezTo>
                        <a:pt x="77525" y="53434"/>
                        <a:pt x="75905" y="57888"/>
                        <a:pt x="75500" y="62343"/>
                      </a:cubicBezTo>
                      <a:cubicBezTo>
                        <a:pt x="73476" y="60318"/>
                        <a:pt x="71451" y="58698"/>
                        <a:pt x="69426" y="57079"/>
                      </a:cubicBezTo>
                      <a:cubicBezTo>
                        <a:pt x="67401" y="55864"/>
                        <a:pt x="64162" y="55054"/>
                        <a:pt x="62542" y="57483"/>
                      </a:cubicBezTo>
                      <a:cubicBezTo>
                        <a:pt x="62542" y="57483"/>
                        <a:pt x="62137" y="58293"/>
                        <a:pt x="61732" y="58698"/>
                      </a:cubicBezTo>
                      <a:cubicBezTo>
                        <a:pt x="61732" y="56269"/>
                        <a:pt x="61732" y="54244"/>
                        <a:pt x="60112" y="51814"/>
                      </a:cubicBezTo>
                      <a:cubicBezTo>
                        <a:pt x="57278" y="46145"/>
                        <a:pt x="49584" y="44120"/>
                        <a:pt x="43509" y="46145"/>
                      </a:cubicBezTo>
                      <a:cubicBezTo>
                        <a:pt x="45534" y="43715"/>
                        <a:pt x="45939" y="40071"/>
                        <a:pt x="45534" y="37236"/>
                      </a:cubicBezTo>
                      <a:cubicBezTo>
                        <a:pt x="45534" y="32377"/>
                        <a:pt x="41485" y="29542"/>
                        <a:pt x="37435" y="27517"/>
                      </a:cubicBezTo>
                      <a:cubicBezTo>
                        <a:pt x="35410" y="26707"/>
                        <a:pt x="32576" y="28327"/>
                        <a:pt x="31766" y="29947"/>
                      </a:cubicBezTo>
                      <a:lnTo>
                        <a:pt x="31766" y="29947"/>
                      </a:lnTo>
                      <a:cubicBezTo>
                        <a:pt x="29741" y="30352"/>
                        <a:pt x="28121" y="31972"/>
                        <a:pt x="26907" y="33996"/>
                      </a:cubicBezTo>
                      <a:cubicBezTo>
                        <a:pt x="25287" y="32377"/>
                        <a:pt x="22857" y="31567"/>
                        <a:pt x="20427" y="30757"/>
                      </a:cubicBezTo>
                      <a:cubicBezTo>
                        <a:pt x="19213" y="30757"/>
                        <a:pt x="17593" y="30757"/>
                        <a:pt x="16378" y="31162"/>
                      </a:cubicBezTo>
                      <a:cubicBezTo>
                        <a:pt x="15568" y="26707"/>
                        <a:pt x="12328" y="22658"/>
                        <a:pt x="7064" y="21443"/>
                      </a:cubicBezTo>
                      <a:cubicBezTo>
                        <a:pt x="5039" y="21443"/>
                        <a:pt x="3015" y="21848"/>
                        <a:pt x="2205" y="23468"/>
                      </a:cubicBezTo>
                      <a:cubicBezTo>
                        <a:pt x="1395" y="24278"/>
                        <a:pt x="585" y="25897"/>
                        <a:pt x="180" y="26707"/>
                      </a:cubicBezTo>
                      <a:cubicBezTo>
                        <a:pt x="-225" y="27922"/>
                        <a:pt x="180" y="29542"/>
                        <a:pt x="180" y="31162"/>
                      </a:cubicBezTo>
                      <a:cubicBezTo>
                        <a:pt x="180" y="32782"/>
                        <a:pt x="1395" y="33996"/>
                        <a:pt x="2610" y="35616"/>
                      </a:cubicBezTo>
                      <a:cubicBezTo>
                        <a:pt x="4229" y="38046"/>
                        <a:pt x="7469" y="39666"/>
                        <a:pt x="10709" y="40476"/>
                      </a:cubicBezTo>
                      <a:cubicBezTo>
                        <a:pt x="11518" y="40476"/>
                        <a:pt x="12328" y="40476"/>
                        <a:pt x="12733" y="40476"/>
                      </a:cubicBezTo>
                      <a:cubicBezTo>
                        <a:pt x="12733" y="42500"/>
                        <a:pt x="12733" y="44525"/>
                        <a:pt x="13948" y="46550"/>
                      </a:cubicBezTo>
                      <a:cubicBezTo>
                        <a:pt x="13948" y="46955"/>
                        <a:pt x="13948" y="47765"/>
                        <a:pt x="14353" y="48170"/>
                      </a:cubicBezTo>
                      <a:cubicBezTo>
                        <a:pt x="15163" y="50599"/>
                        <a:pt x="16783" y="53029"/>
                        <a:pt x="18808" y="55459"/>
                      </a:cubicBezTo>
                      <a:cubicBezTo>
                        <a:pt x="30956" y="78136"/>
                        <a:pt x="61327" y="82185"/>
                        <a:pt x="83194" y="91094"/>
                      </a:cubicBezTo>
                      <a:cubicBezTo>
                        <a:pt x="86434" y="92309"/>
                        <a:pt x="90889" y="89879"/>
                        <a:pt x="90484" y="86235"/>
                      </a:cubicBezTo>
                      <a:lnTo>
                        <a:pt x="90484" y="86235"/>
                      </a:lnTo>
                      <a:cubicBezTo>
                        <a:pt x="90484" y="86235"/>
                        <a:pt x="91293" y="86235"/>
                        <a:pt x="91699" y="86235"/>
                      </a:cubicBezTo>
                      <a:cubicBezTo>
                        <a:pt x="88459" y="88664"/>
                        <a:pt x="91699" y="94334"/>
                        <a:pt x="95343" y="93524"/>
                      </a:cubicBezTo>
                      <a:cubicBezTo>
                        <a:pt x="98583" y="93524"/>
                        <a:pt x="102227" y="92714"/>
                        <a:pt x="105467" y="91094"/>
                      </a:cubicBezTo>
                      <a:cubicBezTo>
                        <a:pt x="105467" y="91094"/>
                        <a:pt x="105467" y="91094"/>
                        <a:pt x="106277" y="91094"/>
                      </a:cubicBezTo>
                      <a:cubicBezTo>
                        <a:pt x="109516" y="92309"/>
                        <a:pt x="112756" y="92309"/>
                        <a:pt x="115590" y="91094"/>
                      </a:cubicBezTo>
                      <a:cubicBezTo>
                        <a:pt x="115590" y="93119"/>
                        <a:pt x="117210" y="94334"/>
                        <a:pt x="119235" y="94739"/>
                      </a:cubicBezTo>
                      <a:cubicBezTo>
                        <a:pt x="120855" y="94739"/>
                        <a:pt x="122475" y="95549"/>
                        <a:pt x="124094" y="95549"/>
                      </a:cubicBezTo>
                      <a:cubicBezTo>
                        <a:pt x="126524" y="95549"/>
                        <a:pt x="128549" y="92714"/>
                        <a:pt x="126929" y="90689"/>
                      </a:cubicBezTo>
                      <a:cubicBezTo>
                        <a:pt x="126929" y="90689"/>
                        <a:pt x="127739" y="90689"/>
                        <a:pt x="127739" y="89879"/>
                      </a:cubicBezTo>
                      <a:cubicBezTo>
                        <a:pt x="127739" y="89879"/>
                        <a:pt x="128549" y="90284"/>
                        <a:pt x="128954" y="90689"/>
                      </a:cubicBezTo>
                      <a:cubicBezTo>
                        <a:pt x="135838" y="93119"/>
                        <a:pt x="141912" y="90284"/>
                        <a:pt x="146367" y="85425"/>
                      </a:cubicBezTo>
                      <a:cubicBezTo>
                        <a:pt x="147581" y="85020"/>
                        <a:pt x="148391" y="84210"/>
                        <a:pt x="149606" y="83400"/>
                      </a:cubicBezTo>
                      <a:lnTo>
                        <a:pt x="149606" y="83400"/>
                      </a:lnTo>
                      <a:cubicBezTo>
                        <a:pt x="149201" y="86640"/>
                        <a:pt x="152036" y="89474"/>
                        <a:pt x="154870" y="88664"/>
                      </a:cubicBezTo>
                      <a:cubicBezTo>
                        <a:pt x="158920" y="87450"/>
                        <a:pt x="162969" y="85425"/>
                        <a:pt x="164994" y="81780"/>
                      </a:cubicBezTo>
                      <a:cubicBezTo>
                        <a:pt x="173498" y="81780"/>
                        <a:pt x="178358" y="75706"/>
                        <a:pt x="180382" y="67607"/>
                      </a:cubicBezTo>
                      <a:cubicBezTo>
                        <a:pt x="181597" y="69632"/>
                        <a:pt x="184027" y="70847"/>
                        <a:pt x="186052" y="69632"/>
                      </a:cubicBezTo>
                      <a:cubicBezTo>
                        <a:pt x="186052" y="69632"/>
                        <a:pt x="186861" y="69632"/>
                        <a:pt x="187266" y="69227"/>
                      </a:cubicBezTo>
                      <a:cubicBezTo>
                        <a:pt x="189291" y="69227"/>
                        <a:pt x="190911" y="68822"/>
                        <a:pt x="192936" y="67607"/>
                      </a:cubicBezTo>
                      <a:cubicBezTo>
                        <a:pt x="195365" y="65987"/>
                        <a:pt x="197795" y="64368"/>
                        <a:pt x="199415" y="61938"/>
                      </a:cubicBezTo>
                      <a:cubicBezTo>
                        <a:pt x="202654" y="57888"/>
                        <a:pt x="204274" y="51814"/>
                        <a:pt x="201035" y="47360"/>
                      </a:cubicBezTo>
                      <a:cubicBezTo>
                        <a:pt x="202250" y="47360"/>
                        <a:pt x="203060" y="46145"/>
                        <a:pt x="204274" y="44525"/>
                      </a:cubicBezTo>
                      <a:cubicBezTo>
                        <a:pt x="204274" y="44525"/>
                        <a:pt x="204274" y="44525"/>
                        <a:pt x="204274" y="44120"/>
                      </a:cubicBezTo>
                      <a:cubicBezTo>
                        <a:pt x="204274" y="44120"/>
                        <a:pt x="204274" y="44120"/>
                        <a:pt x="204679" y="44120"/>
                      </a:cubicBezTo>
                      <a:cubicBezTo>
                        <a:pt x="204679" y="44525"/>
                        <a:pt x="204679" y="44930"/>
                        <a:pt x="204679" y="45335"/>
                      </a:cubicBezTo>
                      <a:cubicBezTo>
                        <a:pt x="204274" y="48574"/>
                        <a:pt x="207514" y="51004"/>
                        <a:pt x="210348" y="50194"/>
                      </a:cubicBezTo>
                      <a:cubicBezTo>
                        <a:pt x="222092" y="47765"/>
                        <a:pt x="226951" y="37641"/>
                        <a:pt x="226951" y="26707"/>
                      </a:cubicBezTo>
                      <a:close/>
                      <a:moveTo>
                        <a:pt x="36220" y="57483"/>
                      </a:moveTo>
                      <a:cubicBezTo>
                        <a:pt x="36220" y="57483"/>
                        <a:pt x="36220" y="59913"/>
                        <a:pt x="37030" y="60723"/>
                      </a:cubicBezTo>
                      <a:cubicBezTo>
                        <a:pt x="35410" y="59913"/>
                        <a:pt x="33386" y="58698"/>
                        <a:pt x="31766" y="57483"/>
                      </a:cubicBezTo>
                      <a:cubicBezTo>
                        <a:pt x="33386" y="55864"/>
                        <a:pt x="34196" y="53839"/>
                        <a:pt x="34601" y="51409"/>
                      </a:cubicBezTo>
                      <a:cubicBezTo>
                        <a:pt x="35816" y="51409"/>
                        <a:pt x="37030" y="51409"/>
                        <a:pt x="38245" y="51409"/>
                      </a:cubicBezTo>
                      <a:cubicBezTo>
                        <a:pt x="37030" y="53029"/>
                        <a:pt x="36220" y="55459"/>
                        <a:pt x="36220" y="57888"/>
                      </a:cubicBezTo>
                      <a:close/>
                      <a:moveTo>
                        <a:pt x="90889" y="76516"/>
                      </a:moveTo>
                      <a:cubicBezTo>
                        <a:pt x="90889" y="76516"/>
                        <a:pt x="89269" y="78541"/>
                        <a:pt x="88459" y="79351"/>
                      </a:cubicBezTo>
                      <a:lnTo>
                        <a:pt x="88459" y="79351"/>
                      </a:lnTo>
                      <a:cubicBezTo>
                        <a:pt x="88459" y="79351"/>
                        <a:pt x="87244" y="77731"/>
                        <a:pt x="86839" y="76921"/>
                      </a:cubicBezTo>
                      <a:cubicBezTo>
                        <a:pt x="88054" y="76921"/>
                        <a:pt x="88864" y="76111"/>
                        <a:pt x="90079" y="75706"/>
                      </a:cubicBezTo>
                      <a:cubicBezTo>
                        <a:pt x="90484" y="75706"/>
                        <a:pt x="91293" y="74896"/>
                        <a:pt x="91699" y="74491"/>
                      </a:cubicBezTo>
                      <a:cubicBezTo>
                        <a:pt x="91699" y="75301"/>
                        <a:pt x="90889" y="76111"/>
                        <a:pt x="90889" y="76921"/>
                      </a:cubicBezTo>
                      <a:close/>
                      <a:moveTo>
                        <a:pt x="207514" y="37236"/>
                      </a:moveTo>
                      <a:cubicBezTo>
                        <a:pt x="207514" y="37236"/>
                        <a:pt x="206704" y="38451"/>
                        <a:pt x="206299" y="38856"/>
                      </a:cubicBezTo>
                      <a:cubicBezTo>
                        <a:pt x="206299" y="37641"/>
                        <a:pt x="205489" y="36831"/>
                        <a:pt x="205084" y="35616"/>
                      </a:cubicBezTo>
                      <a:cubicBezTo>
                        <a:pt x="205489" y="36426"/>
                        <a:pt x="206299" y="36831"/>
                        <a:pt x="207514" y="37236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43" name="شكل حر: شكل 3342">
                  <a:extLst>
                    <a:ext uri="{FF2B5EF4-FFF2-40B4-BE49-F238E27FC236}">
                      <a16:creationId xmlns:a16="http://schemas.microsoft.com/office/drawing/2014/main" id="{1AB68C3B-DE1B-2336-A8E5-BB2D7D513FA1}"/>
                    </a:ext>
                  </a:extLst>
                </p:cNvPr>
                <p:cNvSpPr/>
                <p:nvPr/>
              </p:nvSpPr>
              <p:spPr>
                <a:xfrm>
                  <a:off x="6625268" y="3338741"/>
                  <a:ext cx="11048" cy="8895"/>
                </a:xfrm>
                <a:custGeom>
                  <a:avLst/>
                  <a:gdLst>
                    <a:gd name="connsiteX0" fmla="*/ 6479 w 11048"/>
                    <a:gd name="connsiteY0" fmla="*/ 360 h 8895"/>
                    <a:gd name="connsiteX1" fmla="*/ 2835 w 11048"/>
                    <a:gd name="connsiteY1" fmla="*/ 360 h 8895"/>
                    <a:gd name="connsiteX2" fmla="*/ 2835 w 11048"/>
                    <a:gd name="connsiteY2" fmla="*/ 1575 h 8895"/>
                    <a:gd name="connsiteX3" fmla="*/ 0 w 11048"/>
                    <a:gd name="connsiteY3" fmla="*/ 4005 h 8895"/>
                    <a:gd name="connsiteX4" fmla="*/ 3645 w 11048"/>
                    <a:gd name="connsiteY4" fmla="*/ 4814 h 8895"/>
                    <a:gd name="connsiteX5" fmla="*/ 8504 w 11048"/>
                    <a:gd name="connsiteY5" fmla="*/ 7649 h 8895"/>
                    <a:gd name="connsiteX6" fmla="*/ 10529 w 11048"/>
                    <a:gd name="connsiteY6" fmla="*/ 5219 h 8895"/>
                    <a:gd name="connsiteX7" fmla="*/ 6884 w 11048"/>
                    <a:gd name="connsiteY7" fmla="*/ 360 h 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48" h="8895">
                      <a:moveTo>
                        <a:pt x="6479" y="360"/>
                      </a:moveTo>
                      <a:cubicBezTo>
                        <a:pt x="6479" y="360"/>
                        <a:pt x="4049" y="-450"/>
                        <a:pt x="2835" y="360"/>
                      </a:cubicBezTo>
                      <a:cubicBezTo>
                        <a:pt x="2835" y="360"/>
                        <a:pt x="2835" y="1170"/>
                        <a:pt x="2835" y="1575"/>
                      </a:cubicBezTo>
                      <a:cubicBezTo>
                        <a:pt x="1620" y="1980"/>
                        <a:pt x="810" y="2790"/>
                        <a:pt x="0" y="4005"/>
                      </a:cubicBezTo>
                      <a:cubicBezTo>
                        <a:pt x="1215" y="4005"/>
                        <a:pt x="2025" y="4814"/>
                        <a:pt x="3645" y="4814"/>
                      </a:cubicBezTo>
                      <a:cubicBezTo>
                        <a:pt x="4859" y="8864"/>
                        <a:pt x="6479" y="10079"/>
                        <a:pt x="8504" y="7649"/>
                      </a:cubicBezTo>
                      <a:cubicBezTo>
                        <a:pt x="9314" y="6839"/>
                        <a:pt x="9719" y="6434"/>
                        <a:pt x="10529" y="5219"/>
                      </a:cubicBezTo>
                      <a:cubicBezTo>
                        <a:pt x="12148" y="2385"/>
                        <a:pt x="9719" y="-450"/>
                        <a:pt x="6884" y="360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44" name="شكل حر: شكل 3343">
                  <a:extLst>
                    <a:ext uri="{FF2B5EF4-FFF2-40B4-BE49-F238E27FC236}">
                      <a16:creationId xmlns:a16="http://schemas.microsoft.com/office/drawing/2014/main" id="{979601F8-A59D-F7F7-CC0C-E3F7561C40A6}"/>
                    </a:ext>
                  </a:extLst>
                </p:cNvPr>
                <p:cNvSpPr/>
                <p:nvPr/>
              </p:nvSpPr>
              <p:spPr>
                <a:xfrm>
                  <a:off x="6643173" y="3312083"/>
                  <a:ext cx="13496" cy="18469"/>
                </a:xfrm>
                <a:custGeom>
                  <a:avLst/>
                  <a:gdLst>
                    <a:gd name="connsiteX0" fmla="*/ 7202 w 13496"/>
                    <a:gd name="connsiteY0" fmla="*/ 697 h 18469"/>
                    <a:gd name="connsiteX1" fmla="*/ 318 w 13496"/>
                    <a:gd name="connsiteY1" fmla="*/ 12440 h 18469"/>
                    <a:gd name="connsiteX2" fmla="*/ 318 w 13496"/>
                    <a:gd name="connsiteY2" fmla="*/ 12440 h 18469"/>
                    <a:gd name="connsiteX3" fmla="*/ 1938 w 13496"/>
                    <a:gd name="connsiteY3" fmla="*/ 17704 h 18469"/>
                    <a:gd name="connsiteX4" fmla="*/ 8012 w 13496"/>
                    <a:gd name="connsiteY4" fmla="*/ 16490 h 18469"/>
                    <a:gd name="connsiteX5" fmla="*/ 13276 w 13496"/>
                    <a:gd name="connsiteY5" fmla="*/ 5961 h 18469"/>
                    <a:gd name="connsiteX6" fmla="*/ 7202 w 13496"/>
                    <a:gd name="connsiteY6" fmla="*/ 697 h 18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496" h="18469">
                      <a:moveTo>
                        <a:pt x="7202" y="697"/>
                      </a:moveTo>
                      <a:cubicBezTo>
                        <a:pt x="3152" y="3531"/>
                        <a:pt x="-87" y="7581"/>
                        <a:pt x="318" y="12440"/>
                      </a:cubicBezTo>
                      <a:cubicBezTo>
                        <a:pt x="318" y="12440"/>
                        <a:pt x="318" y="12440"/>
                        <a:pt x="318" y="12440"/>
                      </a:cubicBezTo>
                      <a:cubicBezTo>
                        <a:pt x="-492" y="14060"/>
                        <a:pt x="318" y="16490"/>
                        <a:pt x="1938" y="17704"/>
                      </a:cubicBezTo>
                      <a:cubicBezTo>
                        <a:pt x="3962" y="19324"/>
                        <a:pt x="6392" y="18109"/>
                        <a:pt x="8012" y="16490"/>
                      </a:cubicBezTo>
                      <a:cubicBezTo>
                        <a:pt x="10441" y="13655"/>
                        <a:pt x="12061" y="9200"/>
                        <a:pt x="13276" y="5961"/>
                      </a:cubicBezTo>
                      <a:cubicBezTo>
                        <a:pt x="14491" y="2721"/>
                        <a:pt x="10441" y="-1733"/>
                        <a:pt x="7202" y="697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45" name="شكل حر: شكل 3344">
                  <a:extLst>
                    <a:ext uri="{FF2B5EF4-FFF2-40B4-BE49-F238E27FC236}">
                      <a16:creationId xmlns:a16="http://schemas.microsoft.com/office/drawing/2014/main" id="{400BACE3-7B84-331F-9561-0057D55E2AC0}"/>
                    </a:ext>
                  </a:extLst>
                </p:cNvPr>
                <p:cNvSpPr/>
                <p:nvPr/>
              </p:nvSpPr>
              <p:spPr>
                <a:xfrm>
                  <a:off x="6624863" y="3336086"/>
                  <a:ext cx="17220" cy="14758"/>
                </a:xfrm>
                <a:custGeom>
                  <a:avLst/>
                  <a:gdLst>
                    <a:gd name="connsiteX0" fmla="*/ 14173 w 17220"/>
                    <a:gd name="connsiteY0" fmla="*/ 180 h 14758"/>
                    <a:gd name="connsiteX1" fmla="*/ 9314 w 17220"/>
                    <a:gd name="connsiteY1" fmla="*/ 180 h 14758"/>
                    <a:gd name="connsiteX2" fmla="*/ 8504 w 17220"/>
                    <a:gd name="connsiteY2" fmla="*/ 180 h 14758"/>
                    <a:gd name="connsiteX3" fmla="*/ 405 w 17220"/>
                    <a:gd name="connsiteY3" fmla="*/ 7064 h 14758"/>
                    <a:gd name="connsiteX4" fmla="*/ 0 w 17220"/>
                    <a:gd name="connsiteY4" fmla="*/ 10709 h 14758"/>
                    <a:gd name="connsiteX5" fmla="*/ 3645 w 17220"/>
                    <a:gd name="connsiteY5" fmla="*/ 14758 h 14758"/>
                    <a:gd name="connsiteX6" fmla="*/ 10934 w 17220"/>
                    <a:gd name="connsiteY6" fmla="*/ 13948 h 14758"/>
                    <a:gd name="connsiteX7" fmla="*/ 17008 w 17220"/>
                    <a:gd name="connsiteY7" fmla="*/ 5849 h 14758"/>
                    <a:gd name="connsiteX8" fmla="*/ 14173 w 17220"/>
                    <a:gd name="connsiteY8" fmla="*/ 585 h 14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220" h="14758">
                      <a:moveTo>
                        <a:pt x="14173" y="180"/>
                      </a:moveTo>
                      <a:cubicBezTo>
                        <a:pt x="14173" y="180"/>
                        <a:pt x="10934" y="-225"/>
                        <a:pt x="9314" y="180"/>
                      </a:cubicBezTo>
                      <a:cubicBezTo>
                        <a:pt x="9314" y="180"/>
                        <a:pt x="8504" y="180"/>
                        <a:pt x="8504" y="180"/>
                      </a:cubicBezTo>
                      <a:cubicBezTo>
                        <a:pt x="4049" y="990"/>
                        <a:pt x="1620" y="3420"/>
                        <a:pt x="405" y="7064"/>
                      </a:cubicBezTo>
                      <a:cubicBezTo>
                        <a:pt x="0" y="8279"/>
                        <a:pt x="0" y="9494"/>
                        <a:pt x="0" y="10709"/>
                      </a:cubicBezTo>
                      <a:cubicBezTo>
                        <a:pt x="0" y="12733"/>
                        <a:pt x="1620" y="14758"/>
                        <a:pt x="3645" y="14758"/>
                      </a:cubicBezTo>
                      <a:cubicBezTo>
                        <a:pt x="6074" y="14758"/>
                        <a:pt x="8504" y="14758"/>
                        <a:pt x="10934" y="13948"/>
                      </a:cubicBezTo>
                      <a:cubicBezTo>
                        <a:pt x="14173" y="12328"/>
                        <a:pt x="15793" y="9089"/>
                        <a:pt x="17008" y="5849"/>
                      </a:cubicBezTo>
                      <a:cubicBezTo>
                        <a:pt x="17818" y="3420"/>
                        <a:pt x="16198" y="1395"/>
                        <a:pt x="14173" y="585"/>
                      </a:cubicBezTo>
                      <a:close/>
                    </a:path>
                  </a:pathLst>
                </a:custGeom>
                <a:solidFill>
                  <a:srgbClr val="56371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3308" name="رسم 12">
                <a:extLst>
                  <a:ext uri="{FF2B5EF4-FFF2-40B4-BE49-F238E27FC236}">
                    <a16:creationId xmlns:a16="http://schemas.microsoft.com/office/drawing/2014/main" id="{231133ED-1F75-9485-CD6F-C7C92DF1B84E}"/>
                  </a:ext>
                </a:extLst>
              </p:cNvPr>
              <p:cNvGrpSpPr/>
              <p:nvPr/>
            </p:nvGrpSpPr>
            <p:grpSpPr>
              <a:xfrm>
                <a:off x="6482321" y="3016936"/>
                <a:ext cx="151496" cy="178922"/>
                <a:chOff x="6482321" y="3016936"/>
                <a:chExt cx="151496" cy="178922"/>
              </a:xfrm>
              <a:solidFill>
                <a:srgbClr val="8C7152"/>
              </a:solidFill>
            </p:grpSpPr>
            <p:sp>
              <p:nvSpPr>
                <p:cNvPr id="3309" name="شكل حر: شكل 3308">
                  <a:extLst>
                    <a:ext uri="{FF2B5EF4-FFF2-40B4-BE49-F238E27FC236}">
                      <a16:creationId xmlns:a16="http://schemas.microsoft.com/office/drawing/2014/main" id="{4EC4DA22-B985-B9B3-CBC9-22FA5FED5684}"/>
                    </a:ext>
                  </a:extLst>
                </p:cNvPr>
                <p:cNvSpPr/>
                <p:nvPr/>
              </p:nvSpPr>
              <p:spPr>
                <a:xfrm>
                  <a:off x="6482321" y="3016936"/>
                  <a:ext cx="43368" cy="178922"/>
                </a:xfrm>
                <a:custGeom>
                  <a:avLst/>
                  <a:gdLst>
                    <a:gd name="connsiteX0" fmla="*/ 40090 w 43368"/>
                    <a:gd name="connsiteY0" fmla="*/ 636 h 178922"/>
                    <a:gd name="connsiteX1" fmla="*/ 19438 w 43368"/>
                    <a:gd name="connsiteY1" fmla="*/ 90939 h 178922"/>
                    <a:gd name="connsiteX2" fmla="*/ 0 w 43368"/>
                    <a:gd name="connsiteY2" fmla="*/ 176383 h 178922"/>
                    <a:gd name="connsiteX3" fmla="*/ 4049 w 43368"/>
                    <a:gd name="connsiteY3" fmla="*/ 177598 h 178922"/>
                    <a:gd name="connsiteX4" fmla="*/ 24297 w 43368"/>
                    <a:gd name="connsiteY4" fmla="*/ 97823 h 178922"/>
                    <a:gd name="connsiteX5" fmla="*/ 43330 w 43368"/>
                    <a:gd name="connsiteY5" fmla="*/ 2255 h 178922"/>
                    <a:gd name="connsiteX6" fmla="*/ 40495 w 43368"/>
                    <a:gd name="connsiteY6" fmla="*/ 1041 h 178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368" h="178922">
                      <a:moveTo>
                        <a:pt x="40090" y="636"/>
                      </a:moveTo>
                      <a:cubicBezTo>
                        <a:pt x="32801" y="30602"/>
                        <a:pt x="25917" y="60568"/>
                        <a:pt x="19438" y="90939"/>
                      </a:cubicBezTo>
                      <a:cubicBezTo>
                        <a:pt x="12958" y="119286"/>
                        <a:pt x="4454" y="147632"/>
                        <a:pt x="0" y="176383"/>
                      </a:cubicBezTo>
                      <a:cubicBezTo>
                        <a:pt x="0" y="178813"/>
                        <a:pt x="3240" y="180028"/>
                        <a:pt x="4049" y="177598"/>
                      </a:cubicBezTo>
                      <a:cubicBezTo>
                        <a:pt x="13768" y="152491"/>
                        <a:pt x="18628" y="124145"/>
                        <a:pt x="24297" y="97823"/>
                      </a:cubicBezTo>
                      <a:cubicBezTo>
                        <a:pt x="31586" y="66237"/>
                        <a:pt x="37255" y="34246"/>
                        <a:pt x="43330" y="2255"/>
                      </a:cubicBezTo>
                      <a:cubicBezTo>
                        <a:pt x="43734" y="231"/>
                        <a:pt x="40900" y="-984"/>
                        <a:pt x="40495" y="1041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10" name="شكل حر: شكل 3309">
                  <a:extLst>
                    <a:ext uri="{FF2B5EF4-FFF2-40B4-BE49-F238E27FC236}">
                      <a16:creationId xmlns:a16="http://schemas.microsoft.com/office/drawing/2014/main" id="{722B07F0-3BF8-2995-53CE-F5D3C3083507}"/>
                    </a:ext>
                  </a:extLst>
                </p:cNvPr>
                <p:cNvSpPr/>
                <p:nvPr/>
              </p:nvSpPr>
              <p:spPr>
                <a:xfrm>
                  <a:off x="6504188" y="3031486"/>
                  <a:ext cx="27941" cy="138269"/>
                </a:xfrm>
                <a:custGeom>
                  <a:avLst/>
                  <a:gdLst>
                    <a:gd name="connsiteX0" fmla="*/ 25917 w 27941"/>
                    <a:gd name="connsiteY0" fmla="*/ 663 h 138269"/>
                    <a:gd name="connsiteX1" fmla="*/ 0 w 27941"/>
                    <a:gd name="connsiteY1" fmla="*/ 137131 h 138269"/>
                    <a:gd name="connsiteX2" fmla="*/ 2025 w 27941"/>
                    <a:gd name="connsiteY2" fmla="*/ 137536 h 138269"/>
                    <a:gd name="connsiteX3" fmla="*/ 27941 w 27941"/>
                    <a:gd name="connsiteY3" fmla="*/ 1068 h 138269"/>
                    <a:gd name="connsiteX4" fmla="*/ 26322 w 27941"/>
                    <a:gd name="connsiteY4" fmla="*/ 1068 h 138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941" h="138269">
                      <a:moveTo>
                        <a:pt x="25917" y="663"/>
                      </a:moveTo>
                      <a:cubicBezTo>
                        <a:pt x="17008" y="46018"/>
                        <a:pt x="6884" y="91372"/>
                        <a:pt x="0" y="137131"/>
                      </a:cubicBezTo>
                      <a:cubicBezTo>
                        <a:pt x="0" y="138346"/>
                        <a:pt x="1620" y="138751"/>
                        <a:pt x="2025" y="137536"/>
                      </a:cubicBezTo>
                      <a:cubicBezTo>
                        <a:pt x="12553" y="92587"/>
                        <a:pt x="19842" y="46423"/>
                        <a:pt x="27941" y="1068"/>
                      </a:cubicBezTo>
                      <a:cubicBezTo>
                        <a:pt x="27941" y="-146"/>
                        <a:pt x="26322" y="-551"/>
                        <a:pt x="26322" y="1068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11" name="شكل حر: شكل 3310">
                  <a:extLst>
                    <a:ext uri="{FF2B5EF4-FFF2-40B4-BE49-F238E27FC236}">
                      <a16:creationId xmlns:a16="http://schemas.microsoft.com/office/drawing/2014/main" id="{D4F00536-273D-4C13-9582-45FE2E9EF89A}"/>
                    </a:ext>
                  </a:extLst>
                </p:cNvPr>
                <p:cNvSpPr/>
                <p:nvPr/>
              </p:nvSpPr>
              <p:spPr>
                <a:xfrm>
                  <a:off x="6520386" y="3039443"/>
                  <a:ext cx="22677" cy="142322"/>
                </a:xfrm>
                <a:custGeom>
                  <a:avLst/>
                  <a:gdLst>
                    <a:gd name="connsiteX0" fmla="*/ 22677 w 22677"/>
                    <a:gd name="connsiteY0" fmla="*/ 1211 h 142322"/>
                    <a:gd name="connsiteX1" fmla="*/ 19438 w 22677"/>
                    <a:gd name="connsiteY1" fmla="*/ 806 h 142322"/>
                    <a:gd name="connsiteX2" fmla="*/ 0 w 22677"/>
                    <a:gd name="connsiteY2" fmla="*/ 140513 h 142322"/>
                    <a:gd name="connsiteX3" fmla="*/ 2835 w 22677"/>
                    <a:gd name="connsiteY3" fmla="*/ 141323 h 142322"/>
                    <a:gd name="connsiteX4" fmla="*/ 22272 w 22677"/>
                    <a:gd name="connsiteY4" fmla="*/ 1616 h 14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677" h="142322">
                      <a:moveTo>
                        <a:pt x="22677" y="1211"/>
                      </a:moveTo>
                      <a:cubicBezTo>
                        <a:pt x="22677" y="1211"/>
                        <a:pt x="19843" y="-1219"/>
                        <a:pt x="19438" y="806"/>
                      </a:cubicBezTo>
                      <a:cubicBezTo>
                        <a:pt x="12148" y="47375"/>
                        <a:pt x="7289" y="93944"/>
                        <a:pt x="0" y="140513"/>
                      </a:cubicBezTo>
                      <a:cubicBezTo>
                        <a:pt x="0" y="142538"/>
                        <a:pt x="2430" y="142943"/>
                        <a:pt x="2835" y="141323"/>
                      </a:cubicBezTo>
                      <a:cubicBezTo>
                        <a:pt x="14983" y="95969"/>
                        <a:pt x="15388" y="47780"/>
                        <a:pt x="22272" y="1616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12" name="شكل حر: شكل 3311">
                  <a:extLst>
                    <a:ext uri="{FF2B5EF4-FFF2-40B4-BE49-F238E27FC236}">
                      <a16:creationId xmlns:a16="http://schemas.microsoft.com/office/drawing/2014/main" id="{F37F4676-C8E5-9E86-7FF4-0EA3BCE2EC05}"/>
                    </a:ext>
                  </a:extLst>
                </p:cNvPr>
                <p:cNvSpPr/>
                <p:nvPr/>
              </p:nvSpPr>
              <p:spPr>
                <a:xfrm>
                  <a:off x="6531379" y="3023646"/>
                  <a:ext cx="22617" cy="168614"/>
                </a:xfrm>
                <a:custGeom>
                  <a:avLst/>
                  <a:gdLst>
                    <a:gd name="connsiteX0" fmla="*/ 16139 w 22617"/>
                    <a:gd name="connsiteY0" fmla="*/ 87874 h 168614"/>
                    <a:gd name="connsiteX1" fmla="*/ 22618 w 22617"/>
                    <a:gd name="connsiteY1" fmla="*/ 2430 h 168614"/>
                    <a:gd name="connsiteX2" fmla="*/ 17354 w 22617"/>
                    <a:gd name="connsiteY2" fmla="*/ 2430 h 168614"/>
                    <a:gd name="connsiteX3" fmla="*/ 8850 w 22617"/>
                    <a:gd name="connsiteY3" fmla="*/ 86254 h 168614"/>
                    <a:gd name="connsiteX4" fmla="*/ 751 w 22617"/>
                    <a:gd name="connsiteY4" fmla="*/ 167244 h 168614"/>
                    <a:gd name="connsiteX5" fmla="*/ 4395 w 22617"/>
                    <a:gd name="connsiteY5" fmla="*/ 167244 h 168614"/>
                    <a:gd name="connsiteX6" fmla="*/ 16544 w 22617"/>
                    <a:gd name="connsiteY6" fmla="*/ 87064 h 168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17" h="168614">
                      <a:moveTo>
                        <a:pt x="16139" y="87874"/>
                      </a:moveTo>
                      <a:cubicBezTo>
                        <a:pt x="19378" y="59527"/>
                        <a:pt x="20998" y="31181"/>
                        <a:pt x="22618" y="2430"/>
                      </a:cubicBezTo>
                      <a:cubicBezTo>
                        <a:pt x="22618" y="-810"/>
                        <a:pt x="17354" y="-810"/>
                        <a:pt x="17354" y="2430"/>
                      </a:cubicBezTo>
                      <a:cubicBezTo>
                        <a:pt x="15734" y="30371"/>
                        <a:pt x="12494" y="58718"/>
                        <a:pt x="8850" y="86254"/>
                      </a:cubicBezTo>
                      <a:cubicBezTo>
                        <a:pt x="5610" y="112171"/>
                        <a:pt x="-2489" y="141327"/>
                        <a:pt x="751" y="167244"/>
                      </a:cubicBezTo>
                      <a:cubicBezTo>
                        <a:pt x="751" y="169269"/>
                        <a:pt x="3990" y="168864"/>
                        <a:pt x="4395" y="167244"/>
                      </a:cubicBezTo>
                      <a:cubicBezTo>
                        <a:pt x="13709" y="142542"/>
                        <a:pt x="13709" y="112981"/>
                        <a:pt x="16544" y="87064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13" name="شكل حر: شكل 3312">
                  <a:extLst>
                    <a:ext uri="{FF2B5EF4-FFF2-40B4-BE49-F238E27FC236}">
                      <a16:creationId xmlns:a16="http://schemas.microsoft.com/office/drawing/2014/main" id="{DF3A0184-A08C-E4A3-EF4C-95D1120665AC}"/>
                    </a:ext>
                  </a:extLst>
                </p:cNvPr>
                <p:cNvSpPr/>
                <p:nvPr/>
              </p:nvSpPr>
              <p:spPr>
                <a:xfrm>
                  <a:off x="6550327" y="3031707"/>
                  <a:ext cx="16628" cy="153209"/>
                </a:xfrm>
                <a:custGeom>
                  <a:avLst/>
                  <a:gdLst>
                    <a:gd name="connsiteX0" fmla="*/ 12579 w 16628"/>
                    <a:gd name="connsiteY0" fmla="*/ 82647 h 153209"/>
                    <a:gd name="connsiteX1" fmla="*/ 16629 w 16628"/>
                    <a:gd name="connsiteY1" fmla="*/ 2872 h 153209"/>
                    <a:gd name="connsiteX2" fmla="*/ 11769 w 16628"/>
                    <a:gd name="connsiteY2" fmla="*/ 2062 h 153209"/>
                    <a:gd name="connsiteX3" fmla="*/ 6505 w 16628"/>
                    <a:gd name="connsiteY3" fmla="*/ 76168 h 153209"/>
                    <a:gd name="connsiteX4" fmla="*/ 26 w 16628"/>
                    <a:gd name="connsiteY4" fmla="*/ 151083 h 153209"/>
                    <a:gd name="connsiteX5" fmla="*/ 4885 w 16628"/>
                    <a:gd name="connsiteY5" fmla="*/ 151083 h 153209"/>
                    <a:gd name="connsiteX6" fmla="*/ 12984 w 16628"/>
                    <a:gd name="connsiteY6" fmla="*/ 82242 h 153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628" h="153209">
                      <a:moveTo>
                        <a:pt x="12579" y="82647"/>
                      </a:moveTo>
                      <a:cubicBezTo>
                        <a:pt x="14604" y="55920"/>
                        <a:pt x="16629" y="29194"/>
                        <a:pt x="16629" y="2872"/>
                      </a:cubicBezTo>
                      <a:cubicBezTo>
                        <a:pt x="16629" y="-367"/>
                        <a:pt x="11769" y="-1177"/>
                        <a:pt x="11769" y="2062"/>
                      </a:cubicBezTo>
                      <a:cubicBezTo>
                        <a:pt x="10959" y="26764"/>
                        <a:pt x="9340" y="51466"/>
                        <a:pt x="6505" y="76168"/>
                      </a:cubicBezTo>
                      <a:cubicBezTo>
                        <a:pt x="4075" y="100870"/>
                        <a:pt x="-379" y="125977"/>
                        <a:pt x="26" y="151083"/>
                      </a:cubicBezTo>
                      <a:cubicBezTo>
                        <a:pt x="26" y="153918"/>
                        <a:pt x="4075" y="153918"/>
                        <a:pt x="4885" y="151083"/>
                      </a:cubicBezTo>
                      <a:cubicBezTo>
                        <a:pt x="9745" y="128406"/>
                        <a:pt x="10959" y="104919"/>
                        <a:pt x="12984" y="82242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14" name="شكل حر: شكل 3313">
                  <a:extLst>
                    <a:ext uri="{FF2B5EF4-FFF2-40B4-BE49-F238E27FC236}">
                      <a16:creationId xmlns:a16="http://schemas.microsoft.com/office/drawing/2014/main" id="{7305FC31-1E0A-A889-2970-1623F502D781}"/>
                    </a:ext>
                  </a:extLst>
                </p:cNvPr>
                <p:cNvSpPr/>
                <p:nvPr/>
              </p:nvSpPr>
              <p:spPr>
                <a:xfrm>
                  <a:off x="6573839" y="3078820"/>
                  <a:ext cx="6884" cy="89189"/>
                </a:xfrm>
                <a:custGeom>
                  <a:avLst/>
                  <a:gdLst>
                    <a:gd name="connsiteX0" fmla="*/ 6884 w 6884"/>
                    <a:gd name="connsiteY0" fmla="*/ 1519 h 89189"/>
                    <a:gd name="connsiteX1" fmla="*/ 3645 w 6884"/>
                    <a:gd name="connsiteY1" fmla="*/ 1519 h 89189"/>
                    <a:gd name="connsiteX2" fmla="*/ 0 w 6884"/>
                    <a:gd name="connsiteY2" fmla="*/ 88583 h 89189"/>
                    <a:gd name="connsiteX3" fmla="*/ 1620 w 6884"/>
                    <a:gd name="connsiteY3" fmla="*/ 88583 h 89189"/>
                    <a:gd name="connsiteX4" fmla="*/ 6884 w 6884"/>
                    <a:gd name="connsiteY4" fmla="*/ 1519 h 89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884" h="89189">
                      <a:moveTo>
                        <a:pt x="6884" y="1519"/>
                      </a:moveTo>
                      <a:cubicBezTo>
                        <a:pt x="6884" y="-506"/>
                        <a:pt x="3645" y="-506"/>
                        <a:pt x="3645" y="1519"/>
                      </a:cubicBezTo>
                      <a:cubicBezTo>
                        <a:pt x="2430" y="30675"/>
                        <a:pt x="1215" y="59426"/>
                        <a:pt x="0" y="88583"/>
                      </a:cubicBezTo>
                      <a:cubicBezTo>
                        <a:pt x="0" y="89392"/>
                        <a:pt x="1620" y="89392"/>
                        <a:pt x="1620" y="88583"/>
                      </a:cubicBezTo>
                      <a:cubicBezTo>
                        <a:pt x="6074" y="59831"/>
                        <a:pt x="5264" y="30675"/>
                        <a:pt x="6884" y="1519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15" name="شكل حر: شكل 3314">
                  <a:extLst>
                    <a:ext uri="{FF2B5EF4-FFF2-40B4-BE49-F238E27FC236}">
                      <a16:creationId xmlns:a16="http://schemas.microsoft.com/office/drawing/2014/main" id="{84E603DC-96EA-FDC1-5DD1-5C03943E0843}"/>
                    </a:ext>
                  </a:extLst>
                </p:cNvPr>
                <p:cNvSpPr/>
                <p:nvPr/>
              </p:nvSpPr>
              <p:spPr>
                <a:xfrm>
                  <a:off x="6592630" y="3084208"/>
                  <a:ext cx="1862" cy="37738"/>
                </a:xfrm>
                <a:custGeom>
                  <a:avLst/>
                  <a:gdLst>
                    <a:gd name="connsiteX0" fmla="*/ 1862 w 1862"/>
                    <a:gd name="connsiteY0" fmla="*/ 180 h 37738"/>
                    <a:gd name="connsiteX1" fmla="*/ 1052 w 1862"/>
                    <a:gd name="connsiteY1" fmla="*/ 180 h 37738"/>
                    <a:gd name="connsiteX2" fmla="*/ 242 w 1862"/>
                    <a:gd name="connsiteY2" fmla="*/ 37435 h 37738"/>
                    <a:gd name="connsiteX3" fmla="*/ 647 w 1862"/>
                    <a:gd name="connsiteY3" fmla="*/ 37435 h 37738"/>
                    <a:gd name="connsiteX4" fmla="*/ 1862 w 1862"/>
                    <a:gd name="connsiteY4" fmla="*/ 180 h 37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2" h="37738">
                      <a:moveTo>
                        <a:pt x="1862" y="180"/>
                      </a:moveTo>
                      <a:cubicBezTo>
                        <a:pt x="1862" y="180"/>
                        <a:pt x="1052" y="-225"/>
                        <a:pt x="1052" y="180"/>
                      </a:cubicBezTo>
                      <a:cubicBezTo>
                        <a:pt x="-163" y="12733"/>
                        <a:pt x="-163" y="25287"/>
                        <a:pt x="242" y="37435"/>
                      </a:cubicBezTo>
                      <a:cubicBezTo>
                        <a:pt x="242" y="37840"/>
                        <a:pt x="647" y="37840"/>
                        <a:pt x="647" y="37435"/>
                      </a:cubicBezTo>
                      <a:cubicBezTo>
                        <a:pt x="647" y="25287"/>
                        <a:pt x="647" y="12733"/>
                        <a:pt x="1862" y="180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16" name="شكل حر: شكل 3315">
                  <a:extLst>
                    <a:ext uri="{FF2B5EF4-FFF2-40B4-BE49-F238E27FC236}">
                      <a16:creationId xmlns:a16="http://schemas.microsoft.com/office/drawing/2014/main" id="{872C2986-C309-A850-2BC8-DCF88069707F}"/>
                    </a:ext>
                  </a:extLst>
                </p:cNvPr>
                <p:cNvSpPr/>
                <p:nvPr/>
              </p:nvSpPr>
              <p:spPr>
                <a:xfrm>
                  <a:off x="6599888" y="3055988"/>
                  <a:ext cx="5941" cy="108681"/>
                </a:xfrm>
                <a:custGeom>
                  <a:avLst/>
                  <a:gdLst>
                    <a:gd name="connsiteX0" fmla="*/ 5537 w 5941"/>
                    <a:gd name="connsiteY0" fmla="*/ 1674 h 108681"/>
                    <a:gd name="connsiteX1" fmla="*/ 2297 w 5941"/>
                    <a:gd name="connsiteY1" fmla="*/ 1674 h 108681"/>
                    <a:gd name="connsiteX2" fmla="*/ 3512 w 5941"/>
                    <a:gd name="connsiteY2" fmla="*/ 107770 h 108681"/>
                    <a:gd name="connsiteX3" fmla="*/ 5942 w 5941"/>
                    <a:gd name="connsiteY3" fmla="*/ 107770 h 108681"/>
                    <a:gd name="connsiteX4" fmla="*/ 5942 w 5941"/>
                    <a:gd name="connsiteY4" fmla="*/ 2484 h 10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41" h="108681">
                      <a:moveTo>
                        <a:pt x="5537" y="1674"/>
                      </a:moveTo>
                      <a:cubicBezTo>
                        <a:pt x="5537" y="-351"/>
                        <a:pt x="2702" y="-756"/>
                        <a:pt x="2297" y="1674"/>
                      </a:cubicBezTo>
                      <a:cubicBezTo>
                        <a:pt x="-2562" y="36904"/>
                        <a:pt x="1487" y="72135"/>
                        <a:pt x="3512" y="107770"/>
                      </a:cubicBezTo>
                      <a:cubicBezTo>
                        <a:pt x="3512" y="108985"/>
                        <a:pt x="5942" y="108985"/>
                        <a:pt x="5942" y="107770"/>
                      </a:cubicBezTo>
                      <a:cubicBezTo>
                        <a:pt x="5942" y="72540"/>
                        <a:pt x="1487" y="37309"/>
                        <a:pt x="5942" y="2484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17" name="شكل حر: شكل 3316">
                  <a:extLst>
                    <a:ext uri="{FF2B5EF4-FFF2-40B4-BE49-F238E27FC236}">
                      <a16:creationId xmlns:a16="http://schemas.microsoft.com/office/drawing/2014/main" id="{99F18FEF-DE8E-2391-5EEB-56D7075E8810}"/>
                    </a:ext>
                  </a:extLst>
                </p:cNvPr>
                <p:cNvSpPr/>
                <p:nvPr/>
              </p:nvSpPr>
              <p:spPr>
                <a:xfrm>
                  <a:off x="6607171" y="3025873"/>
                  <a:ext cx="18501" cy="159367"/>
                </a:xfrm>
                <a:custGeom>
                  <a:avLst/>
                  <a:gdLst>
                    <a:gd name="connsiteX0" fmla="*/ 18502 w 18501"/>
                    <a:gd name="connsiteY0" fmla="*/ 156918 h 159367"/>
                    <a:gd name="connsiteX1" fmla="*/ 4328 w 18501"/>
                    <a:gd name="connsiteY1" fmla="*/ 1822 h 159367"/>
                    <a:gd name="connsiteX2" fmla="*/ 279 w 18501"/>
                    <a:gd name="connsiteY2" fmla="*/ 1822 h 159367"/>
                    <a:gd name="connsiteX3" fmla="*/ 14047 w 18501"/>
                    <a:gd name="connsiteY3" fmla="*/ 157727 h 159367"/>
                    <a:gd name="connsiteX4" fmla="*/ 18097 w 18501"/>
                    <a:gd name="connsiteY4" fmla="*/ 156918 h 159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501" h="159367">
                      <a:moveTo>
                        <a:pt x="18502" y="156918"/>
                      </a:moveTo>
                      <a:cubicBezTo>
                        <a:pt x="10403" y="105489"/>
                        <a:pt x="4328" y="54061"/>
                        <a:pt x="4328" y="1822"/>
                      </a:cubicBezTo>
                      <a:cubicBezTo>
                        <a:pt x="4328" y="-607"/>
                        <a:pt x="279" y="-607"/>
                        <a:pt x="279" y="1822"/>
                      </a:cubicBezTo>
                      <a:cubicBezTo>
                        <a:pt x="-936" y="54061"/>
                        <a:pt x="1494" y="107109"/>
                        <a:pt x="14047" y="157727"/>
                      </a:cubicBezTo>
                      <a:cubicBezTo>
                        <a:pt x="14857" y="160562"/>
                        <a:pt x="18907" y="159347"/>
                        <a:pt x="18097" y="156918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318" name="شكل حر: شكل 3317">
                  <a:extLst>
                    <a:ext uri="{FF2B5EF4-FFF2-40B4-BE49-F238E27FC236}">
                      <a16:creationId xmlns:a16="http://schemas.microsoft.com/office/drawing/2014/main" id="{B614DE42-B757-6FB3-FBA6-05EC4541483B}"/>
                    </a:ext>
                  </a:extLst>
                </p:cNvPr>
                <p:cNvSpPr/>
                <p:nvPr/>
              </p:nvSpPr>
              <p:spPr>
                <a:xfrm>
                  <a:off x="6617169" y="3048089"/>
                  <a:ext cx="16648" cy="111720"/>
                </a:xfrm>
                <a:custGeom>
                  <a:avLst/>
                  <a:gdLst>
                    <a:gd name="connsiteX0" fmla="*/ 16603 w 16648"/>
                    <a:gd name="connsiteY0" fmla="*/ 110809 h 111720"/>
                    <a:gd name="connsiteX1" fmla="*/ 2430 w 16648"/>
                    <a:gd name="connsiteY1" fmla="*/ 1068 h 111720"/>
                    <a:gd name="connsiteX2" fmla="*/ 0 w 16648"/>
                    <a:gd name="connsiteY2" fmla="*/ 1068 h 111720"/>
                    <a:gd name="connsiteX3" fmla="*/ 14578 w 16648"/>
                    <a:gd name="connsiteY3" fmla="*/ 110809 h 111720"/>
                    <a:gd name="connsiteX4" fmla="*/ 16603 w 16648"/>
                    <a:gd name="connsiteY4" fmla="*/ 110809 h 111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648" h="111720">
                      <a:moveTo>
                        <a:pt x="16603" y="110809"/>
                      </a:moveTo>
                      <a:cubicBezTo>
                        <a:pt x="12148" y="73959"/>
                        <a:pt x="10124" y="37109"/>
                        <a:pt x="2430" y="1068"/>
                      </a:cubicBezTo>
                      <a:cubicBezTo>
                        <a:pt x="2430" y="-551"/>
                        <a:pt x="0" y="-146"/>
                        <a:pt x="0" y="1068"/>
                      </a:cubicBezTo>
                      <a:cubicBezTo>
                        <a:pt x="6479" y="37514"/>
                        <a:pt x="6884" y="74364"/>
                        <a:pt x="14578" y="110809"/>
                      </a:cubicBezTo>
                      <a:cubicBezTo>
                        <a:pt x="14578" y="112024"/>
                        <a:pt x="17008" y="112024"/>
                        <a:pt x="16603" y="110809"/>
                      </a:cubicBezTo>
                      <a:close/>
                    </a:path>
                  </a:pathLst>
                </a:custGeom>
                <a:solidFill>
                  <a:srgbClr val="8C715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  <p:grpSp>
          <p:nvGrpSpPr>
            <p:cNvPr id="3138" name="رسم 12">
              <a:extLst>
                <a:ext uri="{FF2B5EF4-FFF2-40B4-BE49-F238E27FC236}">
                  <a16:creationId xmlns:a16="http://schemas.microsoft.com/office/drawing/2014/main" id="{B124DA32-EDDD-920E-7541-E62AD1754658}"/>
                </a:ext>
              </a:extLst>
            </p:cNvPr>
            <p:cNvGrpSpPr/>
            <p:nvPr/>
          </p:nvGrpSpPr>
          <p:grpSpPr>
            <a:xfrm>
              <a:off x="4617414" y="2611228"/>
              <a:ext cx="2962165" cy="2219842"/>
              <a:chOff x="4617414" y="2611228"/>
              <a:chExt cx="2962165" cy="2219842"/>
            </a:xfrm>
          </p:grpSpPr>
          <p:sp>
            <p:nvSpPr>
              <p:cNvPr id="3139" name="شكل حر: شكل 3138">
                <a:extLst>
                  <a:ext uri="{FF2B5EF4-FFF2-40B4-BE49-F238E27FC236}">
                    <a16:creationId xmlns:a16="http://schemas.microsoft.com/office/drawing/2014/main" id="{69140FA2-3219-02A8-49C7-05E8A0074B01}"/>
                  </a:ext>
                </a:extLst>
              </p:cNvPr>
              <p:cNvSpPr/>
              <p:nvPr/>
            </p:nvSpPr>
            <p:spPr>
              <a:xfrm>
                <a:off x="4617414" y="2611228"/>
                <a:ext cx="2962165" cy="2219842"/>
              </a:xfrm>
              <a:custGeom>
                <a:avLst/>
                <a:gdLst>
                  <a:gd name="connsiteX0" fmla="*/ 2960699 w 2962165"/>
                  <a:gd name="connsiteY0" fmla="*/ 1336510 h 2219842"/>
                  <a:gd name="connsiteX1" fmla="*/ 2801554 w 2962165"/>
                  <a:gd name="connsiteY1" fmla="*/ 1276578 h 2219842"/>
                  <a:gd name="connsiteX2" fmla="*/ 2678044 w 2962165"/>
                  <a:gd name="connsiteY2" fmla="*/ 1209356 h 2219842"/>
                  <a:gd name="connsiteX3" fmla="*/ 2492173 w 2962165"/>
                  <a:gd name="connsiteY3" fmla="*/ 1155903 h 2219842"/>
                  <a:gd name="connsiteX4" fmla="*/ 2541577 w 2962165"/>
                  <a:gd name="connsiteY4" fmla="*/ 1115813 h 2219842"/>
                  <a:gd name="connsiteX5" fmla="*/ 2667111 w 2962165"/>
                  <a:gd name="connsiteY5" fmla="*/ 961528 h 2219842"/>
                  <a:gd name="connsiteX6" fmla="*/ 2712060 w 2962165"/>
                  <a:gd name="connsiteY6" fmla="*/ 863935 h 2219842"/>
                  <a:gd name="connsiteX7" fmla="*/ 2726638 w 2962165"/>
                  <a:gd name="connsiteY7" fmla="*/ 807647 h 2219842"/>
                  <a:gd name="connsiteX8" fmla="*/ 2762274 w 2962165"/>
                  <a:gd name="connsiteY8" fmla="*/ 740021 h 2219842"/>
                  <a:gd name="connsiteX9" fmla="*/ 2760654 w 2962165"/>
                  <a:gd name="connsiteY9" fmla="*/ 735567 h 2219842"/>
                  <a:gd name="connsiteX10" fmla="*/ 2756200 w 2962165"/>
                  <a:gd name="connsiteY10" fmla="*/ 733137 h 2219842"/>
                  <a:gd name="connsiteX11" fmla="*/ 2639169 w 2962165"/>
                  <a:gd name="connsiteY11" fmla="*/ 739616 h 2219842"/>
                  <a:gd name="connsiteX12" fmla="*/ 2488933 w 2962165"/>
                  <a:gd name="connsiteY12" fmla="*/ 720583 h 2219842"/>
                  <a:gd name="connsiteX13" fmla="*/ 2389721 w 2962165"/>
                  <a:gd name="connsiteY13" fmla="*/ 721393 h 2219842"/>
                  <a:gd name="connsiteX14" fmla="*/ 2407538 w 2962165"/>
                  <a:gd name="connsiteY14" fmla="*/ 645263 h 2219842"/>
                  <a:gd name="connsiteX15" fmla="*/ 2423736 w 2962165"/>
                  <a:gd name="connsiteY15" fmla="*/ 516894 h 2219842"/>
                  <a:gd name="connsiteX16" fmla="*/ 2436695 w 2962165"/>
                  <a:gd name="connsiteY16" fmla="*/ 390145 h 2219842"/>
                  <a:gd name="connsiteX17" fmla="*/ 2460587 w 2962165"/>
                  <a:gd name="connsiteY17" fmla="*/ 245174 h 2219842"/>
                  <a:gd name="connsiteX18" fmla="*/ 2460587 w 2962165"/>
                  <a:gd name="connsiteY18" fmla="*/ 245174 h 2219842"/>
                  <a:gd name="connsiteX19" fmla="*/ 2465446 w 2962165"/>
                  <a:gd name="connsiteY19" fmla="*/ 235455 h 2219842"/>
                  <a:gd name="connsiteX20" fmla="*/ 2463826 w 2962165"/>
                  <a:gd name="connsiteY20" fmla="*/ 235050 h 2219842"/>
                  <a:gd name="connsiteX21" fmla="*/ 2459372 w 2962165"/>
                  <a:gd name="connsiteY21" fmla="*/ 243149 h 2219842"/>
                  <a:gd name="connsiteX22" fmla="*/ 2456942 w 2962165"/>
                  <a:gd name="connsiteY22" fmla="*/ 243959 h 2219842"/>
                  <a:gd name="connsiteX23" fmla="*/ 2454108 w 2962165"/>
                  <a:gd name="connsiteY23" fmla="*/ 250843 h 2219842"/>
                  <a:gd name="connsiteX24" fmla="*/ 2343151 w 2962165"/>
                  <a:gd name="connsiteY24" fmla="*/ 315635 h 2219842"/>
                  <a:gd name="connsiteX25" fmla="*/ 2211948 w 2962165"/>
                  <a:gd name="connsiteY25" fmla="*/ 371113 h 2219842"/>
                  <a:gd name="connsiteX26" fmla="*/ 2079935 w 2962165"/>
                  <a:gd name="connsiteY26" fmla="*/ 461416 h 2219842"/>
                  <a:gd name="connsiteX27" fmla="*/ 2030936 w 2962165"/>
                  <a:gd name="connsiteY27" fmla="*/ 502316 h 2219842"/>
                  <a:gd name="connsiteX28" fmla="*/ 2050373 w 2962165"/>
                  <a:gd name="connsiteY28" fmla="*/ 440764 h 2219842"/>
                  <a:gd name="connsiteX29" fmla="*/ 2051993 w 2962165"/>
                  <a:gd name="connsiteY29" fmla="*/ 439954 h 2219842"/>
                  <a:gd name="connsiteX30" fmla="*/ 2052803 w 2962165"/>
                  <a:gd name="connsiteY30" fmla="*/ 437119 h 2219842"/>
                  <a:gd name="connsiteX31" fmla="*/ 2065356 w 2962165"/>
                  <a:gd name="connsiteY31" fmla="*/ 424971 h 2219842"/>
                  <a:gd name="connsiteX32" fmla="*/ 2064547 w 2962165"/>
                  <a:gd name="connsiteY32" fmla="*/ 423756 h 2219842"/>
                  <a:gd name="connsiteX33" fmla="*/ 2048349 w 2962165"/>
                  <a:gd name="connsiteY33" fmla="*/ 436715 h 2219842"/>
                  <a:gd name="connsiteX34" fmla="*/ 1708596 w 2962165"/>
                  <a:gd name="connsiteY34" fmla="*/ 500696 h 2219842"/>
                  <a:gd name="connsiteX35" fmla="*/ 1689159 w 2962165"/>
                  <a:gd name="connsiteY35" fmla="*/ 284049 h 2219842"/>
                  <a:gd name="connsiteX36" fmla="*/ 1612218 w 2962165"/>
                  <a:gd name="connsiteY36" fmla="*/ 24882 h 2219842"/>
                  <a:gd name="connsiteX37" fmla="*/ 1612218 w 2962165"/>
                  <a:gd name="connsiteY37" fmla="*/ 22452 h 2219842"/>
                  <a:gd name="connsiteX38" fmla="*/ 1617483 w 2962165"/>
                  <a:gd name="connsiteY38" fmla="*/ 4229 h 2219842"/>
                  <a:gd name="connsiteX39" fmla="*/ 1612623 w 2962165"/>
                  <a:gd name="connsiteY39" fmla="*/ 180 h 2219842"/>
                  <a:gd name="connsiteX40" fmla="*/ 1612623 w 2962165"/>
                  <a:gd name="connsiteY40" fmla="*/ 180 h 2219842"/>
                  <a:gd name="connsiteX41" fmla="*/ 1610599 w 2962165"/>
                  <a:gd name="connsiteY41" fmla="*/ 4229 h 2219842"/>
                  <a:gd name="connsiteX42" fmla="*/ 1607359 w 2962165"/>
                  <a:gd name="connsiteY42" fmla="*/ 7469 h 2219842"/>
                  <a:gd name="connsiteX43" fmla="*/ 1600880 w 2962165"/>
                  <a:gd name="connsiteY43" fmla="*/ 18403 h 2219842"/>
                  <a:gd name="connsiteX44" fmla="*/ 1579823 w 2962165"/>
                  <a:gd name="connsiteY44" fmla="*/ 47559 h 2219842"/>
                  <a:gd name="connsiteX45" fmla="*/ 1521510 w 2962165"/>
                  <a:gd name="connsiteY45" fmla="*/ 105062 h 2219842"/>
                  <a:gd name="connsiteX46" fmla="*/ 1402455 w 2962165"/>
                  <a:gd name="connsiteY46" fmla="*/ 226951 h 2219842"/>
                  <a:gd name="connsiteX47" fmla="*/ 1242905 w 2962165"/>
                  <a:gd name="connsiteY47" fmla="*/ 493407 h 2219842"/>
                  <a:gd name="connsiteX48" fmla="*/ 1224682 w 2962165"/>
                  <a:gd name="connsiteY48" fmla="*/ 477614 h 2219842"/>
                  <a:gd name="connsiteX49" fmla="*/ 1032736 w 2962165"/>
                  <a:gd name="connsiteY49" fmla="*/ 369898 h 2219842"/>
                  <a:gd name="connsiteX50" fmla="*/ 781668 w 2962165"/>
                  <a:gd name="connsiteY50" fmla="*/ 256917 h 2219842"/>
                  <a:gd name="connsiteX51" fmla="*/ 780453 w 2962165"/>
                  <a:gd name="connsiteY51" fmla="*/ 258537 h 2219842"/>
                  <a:gd name="connsiteX52" fmla="*/ 811634 w 2962165"/>
                  <a:gd name="connsiteY52" fmla="*/ 285264 h 2219842"/>
                  <a:gd name="connsiteX53" fmla="*/ 830262 w 2962165"/>
                  <a:gd name="connsiteY53" fmla="*/ 428616 h 2219842"/>
                  <a:gd name="connsiteX54" fmla="*/ 833096 w 2962165"/>
                  <a:gd name="connsiteY54" fmla="*/ 514060 h 2219842"/>
                  <a:gd name="connsiteX55" fmla="*/ 768710 w 2962165"/>
                  <a:gd name="connsiteY55" fmla="*/ 478424 h 2219842"/>
                  <a:gd name="connsiteX56" fmla="*/ 622523 w 2962165"/>
                  <a:gd name="connsiteY56" fmla="*/ 439144 h 2219842"/>
                  <a:gd name="connsiteX57" fmla="*/ 430577 w 2962165"/>
                  <a:gd name="connsiteY57" fmla="*/ 430235 h 2219842"/>
                  <a:gd name="connsiteX58" fmla="*/ 342703 w 2962165"/>
                  <a:gd name="connsiteY58" fmla="*/ 426186 h 2219842"/>
                  <a:gd name="connsiteX59" fmla="*/ 269812 w 2962165"/>
                  <a:gd name="connsiteY59" fmla="*/ 384881 h 2219842"/>
                  <a:gd name="connsiteX60" fmla="*/ 269002 w 2962165"/>
                  <a:gd name="connsiteY60" fmla="*/ 386501 h 2219842"/>
                  <a:gd name="connsiteX61" fmla="*/ 300184 w 2962165"/>
                  <a:gd name="connsiteY61" fmla="*/ 413228 h 2219842"/>
                  <a:gd name="connsiteX62" fmla="*/ 300993 w 2962165"/>
                  <a:gd name="connsiteY62" fmla="*/ 414847 h 2219842"/>
                  <a:gd name="connsiteX63" fmla="*/ 412759 w 2962165"/>
                  <a:gd name="connsiteY63" fmla="*/ 697906 h 2219842"/>
                  <a:gd name="connsiteX64" fmla="*/ 468642 w 2962165"/>
                  <a:gd name="connsiteY64" fmla="*/ 819796 h 2219842"/>
                  <a:gd name="connsiteX65" fmla="*/ 565020 w 2962165"/>
                  <a:gd name="connsiteY65" fmla="*/ 881348 h 2219842"/>
                  <a:gd name="connsiteX66" fmla="*/ 398181 w 2962165"/>
                  <a:gd name="connsiteY66" fmla="*/ 971652 h 2219842"/>
                  <a:gd name="connsiteX67" fmla="*/ 179104 w 2962165"/>
                  <a:gd name="connsiteY67" fmla="*/ 1099615 h 2219842"/>
                  <a:gd name="connsiteX68" fmla="*/ 181533 w 2962165"/>
                  <a:gd name="connsiteY68" fmla="*/ 1108929 h 2219842"/>
                  <a:gd name="connsiteX69" fmla="*/ 202996 w 2962165"/>
                  <a:gd name="connsiteY69" fmla="*/ 1103260 h 2219842"/>
                  <a:gd name="connsiteX70" fmla="*/ 207855 w 2962165"/>
                  <a:gd name="connsiteY70" fmla="*/ 1107309 h 2219842"/>
                  <a:gd name="connsiteX71" fmla="*/ 387653 w 2962165"/>
                  <a:gd name="connsiteY71" fmla="*/ 1166837 h 2219842"/>
                  <a:gd name="connsiteX72" fmla="*/ 207045 w 2962165"/>
                  <a:gd name="connsiteY72" fmla="*/ 1284677 h 2219842"/>
                  <a:gd name="connsiteX73" fmla="*/ 88800 w 2962165"/>
                  <a:gd name="connsiteY73" fmla="*/ 1451111 h 2219842"/>
                  <a:gd name="connsiteX74" fmla="*/ 47495 w 2962165"/>
                  <a:gd name="connsiteY74" fmla="*/ 1515903 h 2219842"/>
                  <a:gd name="connsiteX75" fmla="*/ 11050 w 2962165"/>
                  <a:gd name="connsiteY75" fmla="*/ 1592438 h 2219842"/>
                  <a:gd name="connsiteX76" fmla="*/ 116 w 2962165"/>
                  <a:gd name="connsiteY76" fmla="*/ 1615520 h 2219842"/>
                  <a:gd name="connsiteX77" fmla="*/ 4166 w 2962165"/>
                  <a:gd name="connsiteY77" fmla="*/ 1617545 h 2219842"/>
                  <a:gd name="connsiteX78" fmla="*/ 7810 w 2962165"/>
                  <a:gd name="connsiteY78" fmla="*/ 1612685 h 2219842"/>
                  <a:gd name="connsiteX79" fmla="*/ 7810 w 2962165"/>
                  <a:gd name="connsiteY79" fmla="*/ 1613900 h 2219842"/>
                  <a:gd name="connsiteX80" fmla="*/ 15504 w 2962165"/>
                  <a:gd name="connsiteY80" fmla="*/ 1616735 h 2219842"/>
                  <a:gd name="connsiteX81" fmla="*/ 27248 w 2962165"/>
                  <a:gd name="connsiteY81" fmla="*/ 1591628 h 2219842"/>
                  <a:gd name="connsiteX82" fmla="*/ 156427 w 2962165"/>
                  <a:gd name="connsiteY82" fmla="*/ 1557612 h 2219842"/>
                  <a:gd name="connsiteX83" fmla="*/ 345133 w 2962165"/>
                  <a:gd name="connsiteY83" fmla="*/ 1619974 h 2219842"/>
                  <a:gd name="connsiteX84" fmla="*/ 509542 w 2962165"/>
                  <a:gd name="connsiteY84" fmla="*/ 1692865 h 2219842"/>
                  <a:gd name="connsiteX85" fmla="*/ 577169 w 2962165"/>
                  <a:gd name="connsiteY85" fmla="*/ 1710278 h 2219842"/>
                  <a:gd name="connsiteX86" fmla="*/ 654109 w 2962165"/>
                  <a:gd name="connsiteY86" fmla="*/ 1700964 h 2219842"/>
                  <a:gd name="connsiteX87" fmla="*/ 616449 w 2962165"/>
                  <a:gd name="connsiteY87" fmla="*/ 1836217 h 2219842"/>
                  <a:gd name="connsiteX88" fmla="*/ 609565 w 2962165"/>
                  <a:gd name="connsiteY88" fmla="*/ 1983618 h 2219842"/>
                  <a:gd name="connsiteX89" fmla="*/ 610779 w 2962165"/>
                  <a:gd name="connsiteY89" fmla="*/ 2008320 h 2219842"/>
                  <a:gd name="connsiteX90" fmla="*/ 613209 w 2962165"/>
                  <a:gd name="connsiteY90" fmla="*/ 2008320 h 2219842"/>
                  <a:gd name="connsiteX91" fmla="*/ 654919 w 2962165"/>
                  <a:gd name="connsiteY91" fmla="*/ 1920851 h 2219842"/>
                  <a:gd name="connsiteX92" fmla="*/ 728215 w 2962165"/>
                  <a:gd name="connsiteY92" fmla="*/ 1885621 h 2219842"/>
                  <a:gd name="connsiteX93" fmla="*/ 880071 w 2962165"/>
                  <a:gd name="connsiteY93" fmla="*/ 1841076 h 2219842"/>
                  <a:gd name="connsiteX94" fmla="*/ 871972 w 2962165"/>
                  <a:gd name="connsiteY94" fmla="*/ 2055294 h 2219842"/>
                  <a:gd name="connsiteX95" fmla="*/ 873186 w 2962165"/>
                  <a:gd name="connsiteY95" fmla="*/ 2058129 h 2219842"/>
                  <a:gd name="connsiteX96" fmla="*/ 882095 w 2962165"/>
                  <a:gd name="connsiteY96" fmla="*/ 2066632 h 2219842"/>
                  <a:gd name="connsiteX97" fmla="*/ 1150577 w 2962165"/>
                  <a:gd name="connsiteY97" fmla="*/ 2008725 h 2219842"/>
                  <a:gd name="connsiteX98" fmla="*/ 1368439 w 2962165"/>
                  <a:gd name="connsiteY98" fmla="*/ 1979569 h 2219842"/>
                  <a:gd name="connsiteX99" fmla="*/ 1510981 w 2962165"/>
                  <a:gd name="connsiteY99" fmla="*/ 1924901 h 2219842"/>
                  <a:gd name="connsiteX100" fmla="*/ 1543377 w 2962165"/>
                  <a:gd name="connsiteY100" fmla="*/ 2014394 h 2219842"/>
                  <a:gd name="connsiteX101" fmla="*/ 1681465 w 2962165"/>
                  <a:gd name="connsiteY101" fmla="*/ 2084045 h 2219842"/>
                  <a:gd name="connsiteX102" fmla="*/ 1841825 w 2962165"/>
                  <a:gd name="connsiteY102" fmla="*/ 2112392 h 2219842"/>
                  <a:gd name="connsiteX103" fmla="*/ 1927269 w 2962165"/>
                  <a:gd name="connsiteY103" fmla="*/ 2136689 h 2219842"/>
                  <a:gd name="connsiteX104" fmla="*/ 2025266 w 2962165"/>
                  <a:gd name="connsiteY104" fmla="*/ 2212009 h 2219842"/>
                  <a:gd name="connsiteX105" fmla="*/ 2028101 w 2962165"/>
                  <a:gd name="connsiteY105" fmla="*/ 2217678 h 2219842"/>
                  <a:gd name="connsiteX106" fmla="*/ 2037010 w 2962165"/>
                  <a:gd name="connsiteY106" fmla="*/ 2214844 h 2219842"/>
                  <a:gd name="connsiteX107" fmla="*/ 2065356 w 2962165"/>
                  <a:gd name="connsiteY107" fmla="*/ 2036261 h 2219842"/>
                  <a:gd name="connsiteX108" fmla="*/ 2082364 w 2962165"/>
                  <a:gd name="connsiteY108" fmla="*/ 1963776 h 2219842"/>
                  <a:gd name="connsiteX109" fmla="*/ 2176718 w 2962165"/>
                  <a:gd name="connsiteY109" fmla="*/ 2019254 h 2219842"/>
                  <a:gd name="connsiteX110" fmla="*/ 2265806 w 2962165"/>
                  <a:gd name="connsiteY110" fmla="*/ 2047600 h 2219842"/>
                  <a:gd name="connsiteX111" fmla="*/ 2347606 w 2962165"/>
                  <a:gd name="connsiteY111" fmla="*/ 2092549 h 2219842"/>
                  <a:gd name="connsiteX112" fmla="*/ 2369878 w 2962165"/>
                  <a:gd name="connsiteY112" fmla="*/ 2113607 h 2219842"/>
                  <a:gd name="connsiteX113" fmla="*/ 2371903 w 2962165"/>
                  <a:gd name="connsiteY113" fmla="*/ 2109962 h 2219842"/>
                  <a:gd name="connsiteX114" fmla="*/ 2357730 w 2962165"/>
                  <a:gd name="connsiteY114" fmla="*/ 2064203 h 2219842"/>
                  <a:gd name="connsiteX115" fmla="*/ 2367853 w 2962165"/>
                  <a:gd name="connsiteY115" fmla="*/ 1999411 h 2219842"/>
                  <a:gd name="connsiteX116" fmla="*/ 2373928 w 2962165"/>
                  <a:gd name="connsiteY116" fmla="*/ 1862134 h 2219842"/>
                  <a:gd name="connsiteX117" fmla="*/ 2353275 w 2962165"/>
                  <a:gd name="connsiteY117" fmla="*/ 1743484 h 2219842"/>
                  <a:gd name="connsiteX118" fmla="*/ 2383241 w 2962165"/>
                  <a:gd name="connsiteY118" fmla="*/ 1743484 h 2219842"/>
                  <a:gd name="connsiteX119" fmla="*/ 2457347 w 2962165"/>
                  <a:gd name="connsiteY119" fmla="*/ 1721211 h 2219842"/>
                  <a:gd name="connsiteX120" fmla="*/ 2534692 w 2962165"/>
                  <a:gd name="connsiteY120" fmla="*/ 1668163 h 2219842"/>
                  <a:gd name="connsiteX121" fmla="*/ 2612848 w 2962165"/>
                  <a:gd name="connsiteY121" fmla="*/ 1611065 h 2219842"/>
                  <a:gd name="connsiteX122" fmla="*/ 2757414 w 2962165"/>
                  <a:gd name="connsiteY122" fmla="*/ 1473383 h 2219842"/>
                  <a:gd name="connsiteX123" fmla="*/ 2835165 w 2962165"/>
                  <a:gd name="connsiteY123" fmla="*/ 1403327 h 2219842"/>
                  <a:gd name="connsiteX124" fmla="*/ 2917774 w 2962165"/>
                  <a:gd name="connsiteY124" fmla="*/ 1358782 h 2219842"/>
                  <a:gd name="connsiteX125" fmla="*/ 2920609 w 2962165"/>
                  <a:gd name="connsiteY125" fmla="*/ 1350279 h 2219842"/>
                  <a:gd name="connsiteX126" fmla="*/ 2960699 w 2962165"/>
                  <a:gd name="connsiteY126" fmla="*/ 1341775 h 2219842"/>
                  <a:gd name="connsiteX127" fmla="*/ 2959889 w 2962165"/>
                  <a:gd name="connsiteY127" fmla="*/ 1337725 h 221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2962165" h="2219842">
                    <a:moveTo>
                      <a:pt x="2960699" y="1336510"/>
                    </a:moveTo>
                    <a:cubicBezTo>
                      <a:pt x="2901981" y="1345014"/>
                      <a:pt x="2848933" y="1306544"/>
                      <a:pt x="2801554" y="1276578"/>
                    </a:cubicBezTo>
                    <a:cubicBezTo>
                      <a:pt x="2761464" y="1251066"/>
                      <a:pt x="2721374" y="1229604"/>
                      <a:pt x="2678044" y="1209356"/>
                    </a:cubicBezTo>
                    <a:cubicBezTo>
                      <a:pt x="2624996" y="1184655"/>
                      <a:pt x="2554940" y="1148209"/>
                      <a:pt x="2492173" y="1155903"/>
                    </a:cubicBezTo>
                    <a:cubicBezTo>
                      <a:pt x="2509181" y="1143350"/>
                      <a:pt x="2525784" y="1129986"/>
                      <a:pt x="2541577" y="1115813"/>
                    </a:cubicBezTo>
                    <a:cubicBezTo>
                      <a:pt x="2590980" y="1071674"/>
                      <a:pt x="2633500" y="1018626"/>
                      <a:pt x="2667111" y="961528"/>
                    </a:cubicBezTo>
                    <a:cubicBezTo>
                      <a:pt x="2685334" y="930752"/>
                      <a:pt x="2701936" y="898356"/>
                      <a:pt x="2712060" y="863935"/>
                    </a:cubicBezTo>
                    <a:cubicBezTo>
                      <a:pt x="2717324" y="845308"/>
                      <a:pt x="2721374" y="826275"/>
                      <a:pt x="2726638" y="807647"/>
                    </a:cubicBezTo>
                    <a:cubicBezTo>
                      <a:pt x="2734332" y="781326"/>
                      <a:pt x="2747291" y="761888"/>
                      <a:pt x="2762274" y="740021"/>
                    </a:cubicBezTo>
                    <a:cubicBezTo>
                      <a:pt x="2763893" y="737996"/>
                      <a:pt x="2762274" y="736377"/>
                      <a:pt x="2760654" y="735567"/>
                    </a:cubicBezTo>
                    <a:cubicBezTo>
                      <a:pt x="2760249" y="733542"/>
                      <a:pt x="2758629" y="732327"/>
                      <a:pt x="2756200" y="733137"/>
                    </a:cubicBezTo>
                    <a:cubicBezTo>
                      <a:pt x="2719754" y="748525"/>
                      <a:pt x="2677639" y="743665"/>
                      <a:pt x="2639169" y="739616"/>
                    </a:cubicBezTo>
                    <a:cubicBezTo>
                      <a:pt x="2588956" y="734757"/>
                      <a:pt x="2539552" y="724633"/>
                      <a:pt x="2488933" y="720583"/>
                    </a:cubicBezTo>
                    <a:cubicBezTo>
                      <a:pt x="2456132" y="717749"/>
                      <a:pt x="2422926" y="718559"/>
                      <a:pt x="2389721" y="721393"/>
                    </a:cubicBezTo>
                    <a:cubicBezTo>
                      <a:pt x="2401059" y="698311"/>
                      <a:pt x="2403489" y="668345"/>
                      <a:pt x="2407538" y="645263"/>
                    </a:cubicBezTo>
                    <a:cubicBezTo>
                      <a:pt x="2414827" y="602743"/>
                      <a:pt x="2419282" y="559819"/>
                      <a:pt x="2423736" y="516894"/>
                    </a:cubicBezTo>
                    <a:cubicBezTo>
                      <a:pt x="2428191" y="474375"/>
                      <a:pt x="2432240" y="432260"/>
                      <a:pt x="2436695" y="390145"/>
                    </a:cubicBezTo>
                    <a:cubicBezTo>
                      <a:pt x="2442364" y="341147"/>
                      <a:pt x="2454512" y="293768"/>
                      <a:pt x="2460587" y="245174"/>
                    </a:cubicBezTo>
                    <a:cubicBezTo>
                      <a:pt x="2460587" y="245174"/>
                      <a:pt x="2460587" y="245174"/>
                      <a:pt x="2460587" y="245174"/>
                    </a:cubicBezTo>
                    <a:cubicBezTo>
                      <a:pt x="2462207" y="241934"/>
                      <a:pt x="2463826" y="239100"/>
                      <a:pt x="2465446" y="235455"/>
                    </a:cubicBezTo>
                    <a:cubicBezTo>
                      <a:pt x="2465446" y="234645"/>
                      <a:pt x="2464231" y="233835"/>
                      <a:pt x="2463826" y="235050"/>
                    </a:cubicBezTo>
                    <a:cubicBezTo>
                      <a:pt x="2462611" y="237885"/>
                      <a:pt x="2460992" y="240314"/>
                      <a:pt x="2459372" y="243149"/>
                    </a:cubicBezTo>
                    <a:cubicBezTo>
                      <a:pt x="2458562" y="243149"/>
                      <a:pt x="2457752" y="243149"/>
                      <a:pt x="2456942" y="243959"/>
                    </a:cubicBezTo>
                    <a:cubicBezTo>
                      <a:pt x="2455727" y="245984"/>
                      <a:pt x="2454917" y="248413"/>
                      <a:pt x="2454108" y="250843"/>
                    </a:cubicBezTo>
                    <a:cubicBezTo>
                      <a:pt x="2428191" y="284454"/>
                      <a:pt x="2380812" y="301867"/>
                      <a:pt x="2343151" y="315635"/>
                    </a:cubicBezTo>
                    <a:cubicBezTo>
                      <a:pt x="2298202" y="332238"/>
                      <a:pt x="2254468" y="348436"/>
                      <a:pt x="2211948" y="371113"/>
                    </a:cubicBezTo>
                    <a:cubicBezTo>
                      <a:pt x="2164974" y="396220"/>
                      <a:pt x="2121239" y="427401"/>
                      <a:pt x="2079935" y="461416"/>
                    </a:cubicBezTo>
                    <a:cubicBezTo>
                      <a:pt x="2071026" y="468705"/>
                      <a:pt x="2047539" y="484903"/>
                      <a:pt x="2030936" y="502316"/>
                    </a:cubicBezTo>
                    <a:cubicBezTo>
                      <a:pt x="2033365" y="479234"/>
                      <a:pt x="2039035" y="456962"/>
                      <a:pt x="2050373" y="440764"/>
                    </a:cubicBezTo>
                    <a:cubicBezTo>
                      <a:pt x="2050778" y="440764"/>
                      <a:pt x="2051588" y="440359"/>
                      <a:pt x="2051993" y="439954"/>
                    </a:cubicBezTo>
                    <a:cubicBezTo>
                      <a:pt x="2053613" y="439549"/>
                      <a:pt x="2053613" y="437929"/>
                      <a:pt x="2052803" y="437119"/>
                    </a:cubicBezTo>
                    <a:cubicBezTo>
                      <a:pt x="2056448" y="432665"/>
                      <a:pt x="2060902" y="428211"/>
                      <a:pt x="2065356" y="424971"/>
                    </a:cubicBezTo>
                    <a:cubicBezTo>
                      <a:pt x="2066166" y="424566"/>
                      <a:pt x="2065356" y="422946"/>
                      <a:pt x="2064547" y="423756"/>
                    </a:cubicBezTo>
                    <a:cubicBezTo>
                      <a:pt x="2058472" y="427401"/>
                      <a:pt x="2052803" y="431855"/>
                      <a:pt x="2048349" y="436715"/>
                    </a:cubicBezTo>
                    <a:cubicBezTo>
                      <a:pt x="1935368" y="458582"/>
                      <a:pt x="1820767" y="474375"/>
                      <a:pt x="1708596" y="500696"/>
                    </a:cubicBezTo>
                    <a:cubicBezTo>
                      <a:pt x="1717505" y="429425"/>
                      <a:pt x="1709406" y="352080"/>
                      <a:pt x="1689159" y="284049"/>
                    </a:cubicBezTo>
                    <a:cubicBezTo>
                      <a:pt x="1663647" y="196985"/>
                      <a:pt x="1604119" y="118830"/>
                      <a:pt x="1612218" y="24882"/>
                    </a:cubicBezTo>
                    <a:cubicBezTo>
                      <a:pt x="1612218" y="24072"/>
                      <a:pt x="1612218" y="23262"/>
                      <a:pt x="1612218" y="22452"/>
                    </a:cubicBezTo>
                    <a:cubicBezTo>
                      <a:pt x="1614243" y="16378"/>
                      <a:pt x="1616268" y="10304"/>
                      <a:pt x="1617483" y="4229"/>
                    </a:cubicBezTo>
                    <a:cubicBezTo>
                      <a:pt x="1617888" y="1395"/>
                      <a:pt x="1615053" y="-630"/>
                      <a:pt x="1612623" y="180"/>
                    </a:cubicBezTo>
                    <a:cubicBezTo>
                      <a:pt x="1612623" y="180"/>
                      <a:pt x="1612623" y="180"/>
                      <a:pt x="1612623" y="180"/>
                    </a:cubicBezTo>
                    <a:cubicBezTo>
                      <a:pt x="1610599" y="990"/>
                      <a:pt x="1610194" y="2610"/>
                      <a:pt x="1610599" y="4229"/>
                    </a:cubicBezTo>
                    <a:cubicBezTo>
                      <a:pt x="1609384" y="4229"/>
                      <a:pt x="1608169" y="5039"/>
                      <a:pt x="1607359" y="7469"/>
                    </a:cubicBezTo>
                    <a:cubicBezTo>
                      <a:pt x="1605334" y="11114"/>
                      <a:pt x="1602905" y="14758"/>
                      <a:pt x="1600880" y="18403"/>
                    </a:cubicBezTo>
                    <a:cubicBezTo>
                      <a:pt x="1594401" y="28931"/>
                      <a:pt x="1587516" y="38245"/>
                      <a:pt x="1579823" y="47559"/>
                    </a:cubicBezTo>
                    <a:cubicBezTo>
                      <a:pt x="1562410" y="68616"/>
                      <a:pt x="1541352" y="86434"/>
                      <a:pt x="1521510" y="105062"/>
                    </a:cubicBezTo>
                    <a:cubicBezTo>
                      <a:pt x="1480205" y="144342"/>
                      <a:pt x="1439710" y="184027"/>
                      <a:pt x="1402455" y="226951"/>
                    </a:cubicBezTo>
                    <a:cubicBezTo>
                      <a:pt x="1336853" y="302272"/>
                      <a:pt x="1267202" y="394195"/>
                      <a:pt x="1242905" y="493407"/>
                    </a:cubicBezTo>
                    <a:cubicBezTo>
                      <a:pt x="1237236" y="488143"/>
                      <a:pt x="1231161" y="482879"/>
                      <a:pt x="1224682" y="477614"/>
                    </a:cubicBezTo>
                    <a:cubicBezTo>
                      <a:pt x="1167989" y="430235"/>
                      <a:pt x="1100768" y="396625"/>
                      <a:pt x="1032736" y="369898"/>
                    </a:cubicBezTo>
                    <a:cubicBezTo>
                      <a:pt x="946887" y="336692"/>
                      <a:pt x="855774" y="314825"/>
                      <a:pt x="781668" y="256917"/>
                    </a:cubicBezTo>
                    <a:cubicBezTo>
                      <a:pt x="780453" y="256107"/>
                      <a:pt x="779238" y="257322"/>
                      <a:pt x="780453" y="258537"/>
                    </a:cubicBezTo>
                    <a:cubicBezTo>
                      <a:pt x="790577" y="267851"/>
                      <a:pt x="801106" y="276760"/>
                      <a:pt x="811634" y="285264"/>
                    </a:cubicBezTo>
                    <a:cubicBezTo>
                      <a:pt x="831072" y="333858"/>
                      <a:pt x="833096" y="376377"/>
                      <a:pt x="830262" y="428616"/>
                    </a:cubicBezTo>
                    <a:cubicBezTo>
                      <a:pt x="828642" y="457367"/>
                      <a:pt x="830262" y="486118"/>
                      <a:pt x="833096" y="514060"/>
                    </a:cubicBezTo>
                    <a:cubicBezTo>
                      <a:pt x="814469" y="497457"/>
                      <a:pt x="786527" y="486118"/>
                      <a:pt x="768710" y="478424"/>
                    </a:cubicBezTo>
                    <a:cubicBezTo>
                      <a:pt x="721735" y="458582"/>
                      <a:pt x="673142" y="444814"/>
                      <a:pt x="622523" y="439144"/>
                    </a:cubicBezTo>
                    <a:cubicBezTo>
                      <a:pt x="558946" y="431855"/>
                      <a:pt x="494154" y="435500"/>
                      <a:pt x="430577" y="430235"/>
                    </a:cubicBezTo>
                    <a:cubicBezTo>
                      <a:pt x="401421" y="427806"/>
                      <a:pt x="371859" y="428616"/>
                      <a:pt x="342703" y="426186"/>
                    </a:cubicBezTo>
                    <a:cubicBezTo>
                      <a:pt x="314762" y="423756"/>
                      <a:pt x="296539" y="393385"/>
                      <a:pt x="269812" y="384881"/>
                    </a:cubicBezTo>
                    <a:cubicBezTo>
                      <a:pt x="269002" y="384881"/>
                      <a:pt x="268193" y="385691"/>
                      <a:pt x="269002" y="386501"/>
                    </a:cubicBezTo>
                    <a:cubicBezTo>
                      <a:pt x="279936" y="395005"/>
                      <a:pt x="289655" y="404319"/>
                      <a:pt x="300184" y="413228"/>
                    </a:cubicBezTo>
                    <a:cubicBezTo>
                      <a:pt x="300184" y="413632"/>
                      <a:pt x="300184" y="414442"/>
                      <a:pt x="300993" y="414847"/>
                    </a:cubicBezTo>
                    <a:cubicBezTo>
                      <a:pt x="379149" y="485713"/>
                      <a:pt x="387248" y="601934"/>
                      <a:pt x="412759" y="697906"/>
                    </a:cubicBezTo>
                    <a:cubicBezTo>
                      <a:pt x="424503" y="741641"/>
                      <a:pt x="441511" y="783755"/>
                      <a:pt x="468642" y="819796"/>
                    </a:cubicBezTo>
                    <a:cubicBezTo>
                      <a:pt x="488890" y="847332"/>
                      <a:pt x="527360" y="884183"/>
                      <a:pt x="565020" y="881348"/>
                    </a:cubicBezTo>
                    <a:cubicBezTo>
                      <a:pt x="507112" y="906455"/>
                      <a:pt x="451634" y="938041"/>
                      <a:pt x="398181" y="971652"/>
                    </a:cubicBezTo>
                    <a:cubicBezTo>
                      <a:pt x="326100" y="1017006"/>
                      <a:pt x="263333" y="1078558"/>
                      <a:pt x="179104" y="1099615"/>
                    </a:cubicBezTo>
                    <a:cubicBezTo>
                      <a:pt x="173030" y="1101235"/>
                      <a:pt x="175459" y="1110144"/>
                      <a:pt x="181533" y="1108929"/>
                    </a:cubicBezTo>
                    <a:cubicBezTo>
                      <a:pt x="188823" y="1107309"/>
                      <a:pt x="195707" y="1105690"/>
                      <a:pt x="202996" y="1103260"/>
                    </a:cubicBezTo>
                    <a:cubicBezTo>
                      <a:pt x="203401" y="1105690"/>
                      <a:pt x="205020" y="1107309"/>
                      <a:pt x="207855" y="1107309"/>
                    </a:cubicBezTo>
                    <a:cubicBezTo>
                      <a:pt x="277911" y="1100020"/>
                      <a:pt x="335819" y="1126342"/>
                      <a:pt x="387653" y="1166837"/>
                    </a:cubicBezTo>
                    <a:cubicBezTo>
                      <a:pt x="316381" y="1185465"/>
                      <a:pt x="258069" y="1230819"/>
                      <a:pt x="207045" y="1284677"/>
                    </a:cubicBezTo>
                    <a:cubicBezTo>
                      <a:pt x="160071" y="1334081"/>
                      <a:pt x="120386" y="1390773"/>
                      <a:pt x="88800" y="1451111"/>
                    </a:cubicBezTo>
                    <a:cubicBezTo>
                      <a:pt x="74222" y="1471763"/>
                      <a:pt x="60454" y="1493225"/>
                      <a:pt x="47495" y="1515903"/>
                    </a:cubicBezTo>
                    <a:cubicBezTo>
                      <a:pt x="34537" y="1537770"/>
                      <a:pt x="18339" y="1565711"/>
                      <a:pt x="11050" y="1592438"/>
                    </a:cubicBezTo>
                    <a:cubicBezTo>
                      <a:pt x="7000" y="1599322"/>
                      <a:pt x="2951" y="1607016"/>
                      <a:pt x="116" y="1615520"/>
                    </a:cubicBezTo>
                    <a:cubicBezTo>
                      <a:pt x="-694" y="1617949"/>
                      <a:pt x="2951" y="1619569"/>
                      <a:pt x="4166" y="1617545"/>
                    </a:cubicBezTo>
                    <a:cubicBezTo>
                      <a:pt x="5381" y="1615925"/>
                      <a:pt x="6595" y="1614305"/>
                      <a:pt x="7810" y="1612685"/>
                    </a:cubicBezTo>
                    <a:cubicBezTo>
                      <a:pt x="7810" y="1612685"/>
                      <a:pt x="7810" y="1613495"/>
                      <a:pt x="7810" y="1613900"/>
                    </a:cubicBezTo>
                    <a:cubicBezTo>
                      <a:pt x="7810" y="1617949"/>
                      <a:pt x="13075" y="1620379"/>
                      <a:pt x="15504" y="1616735"/>
                    </a:cubicBezTo>
                    <a:cubicBezTo>
                      <a:pt x="20364" y="1609041"/>
                      <a:pt x="24008" y="1600132"/>
                      <a:pt x="27248" y="1591628"/>
                    </a:cubicBezTo>
                    <a:cubicBezTo>
                      <a:pt x="62073" y="1560042"/>
                      <a:pt x="105403" y="1549513"/>
                      <a:pt x="156427" y="1557612"/>
                    </a:cubicBezTo>
                    <a:cubicBezTo>
                      <a:pt x="222433" y="1567736"/>
                      <a:pt x="284391" y="1593248"/>
                      <a:pt x="345133" y="1619974"/>
                    </a:cubicBezTo>
                    <a:cubicBezTo>
                      <a:pt x="399801" y="1644271"/>
                      <a:pt x="453659" y="1671808"/>
                      <a:pt x="509542" y="1692865"/>
                    </a:cubicBezTo>
                    <a:cubicBezTo>
                      <a:pt x="531814" y="1701369"/>
                      <a:pt x="553682" y="1706633"/>
                      <a:pt x="577169" y="1710278"/>
                    </a:cubicBezTo>
                    <a:cubicBezTo>
                      <a:pt x="607135" y="1715137"/>
                      <a:pt x="631432" y="1713112"/>
                      <a:pt x="654109" y="1700964"/>
                    </a:cubicBezTo>
                    <a:cubicBezTo>
                      <a:pt x="636291" y="1743889"/>
                      <a:pt x="623738" y="1790053"/>
                      <a:pt x="616449" y="1836217"/>
                    </a:cubicBezTo>
                    <a:cubicBezTo>
                      <a:pt x="609565" y="1881976"/>
                      <a:pt x="601871" y="1937049"/>
                      <a:pt x="609565" y="1983618"/>
                    </a:cubicBezTo>
                    <a:cubicBezTo>
                      <a:pt x="609565" y="1991717"/>
                      <a:pt x="609565" y="1999816"/>
                      <a:pt x="610779" y="2008320"/>
                    </a:cubicBezTo>
                    <a:cubicBezTo>
                      <a:pt x="610779" y="2009535"/>
                      <a:pt x="612804" y="2009940"/>
                      <a:pt x="613209" y="2008320"/>
                    </a:cubicBezTo>
                    <a:cubicBezTo>
                      <a:pt x="621308" y="1975519"/>
                      <a:pt x="628597" y="1944338"/>
                      <a:pt x="654919" y="1920851"/>
                    </a:cubicBezTo>
                    <a:cubicBezTo>
                      <a:pt x="675166" y="1902223"/>
                      <a:pt x="702298" y="1892505"/>
                      <a:pt x="728215" y="1885621"/>
                    </a:cubicBezTo>
                    <a:cubicBezTo>
                      <a:pt x="781263" y="1871447"/>
                      <a:pt x="832691" y="1865778"/>
                      <a:pt x="880071" y="1841076"/>
                    </a:cubicBezTo>
                    <a:cubicBezTo>
                      <a:pt x="871972" y="1912347"/>
                      <a:pt x="869947" y="1984833"/>
                      <a:pt x="871972" y="2055294"/>
                    </a:cubicBezTo>
                    <a:cubicBezTo>
                      <a:pt x="871972" y="2056509"/>
                      <a:pt x="872377" y="2057319"/>
                      <a:pt x="873186" y="2058129"/>
                    </a:cubicBezTo>
                    <a:cubicBezTo>
                      <a:pt x="871567" y="2062583"/>
                      <a:pt x="876831" y="2069467"/>
                      <a:pt x="882095" y="2066632"/>
                    </a:cubicBezTo>
                    <a:cubicBezTo>
                      <a:pt x="966325" y="2022493"/>
                      <a:pt x="1057033" y="2013584"/>
                      <a:pt x="1150577" y="2008725"/>
                    </a:cubicBezTo>
                    <a:cubicBezTo>
                      <a:pt x="1223872" y="2004675"/>
                      <a:pt x="1297168" y="1996982"/>
                      <a:pt x="1368439" y="1979569"/>
                    </a:cubicBezTo>
                    <a:cubicBezTo>
                      <a:pt x="1418248" y="1967420"/>
                      <a:pt x="1466842" y="1949197"/>
                      <a:pt x="1510981" y="1924901"/>
                    </a:cubicBezTo>
                    <a:cubicBezTo>
                      <a:pt x="1507337" y="1955677"/>
                      <a:pt x="1526774" y="1994147"/>
                      <a:pt x="1543377" y="2014394"/>
                    </a:cubicBezTo>
                    <a:cubicBezTo>
                      <a:pt x="1576583" y="2055294"/>
                      <a:pt x="1632061" y="2072302"/>
                      <a:pt x="1681465" y="2084045"/>
                    </a:cubicBezTo>
                    <a:cubicBezTo>
                      <a:pt x="1734108" y="2096599"/>
                      <a:pt x="1788371" y="2102673"/>
                      <a:pt x="1841825" y="2112392"/>
                    </a:cubicBezTo>
                    <a:cubicBezTo>
                      <a:pt x="1870981" y="2117656"/>
                      <a:pt x="1899732" y="2124945"/>
                      <a:pt x="1927269" y="2136689"/>
                    </a:cubicBezTo>
                    <a:cubicBezTo>
                      <a:pt x="1966954" y="2153696"/>
                      <a:pt x="1994490" y="2183258"/>
                      <a:pt x="2025266" y="2212009"/>
                    </a:cubicBezTo>
                    <a:cubicBezTo>
                      <a:pt x="2026076" y="2214034"/>
                      <a:pt x="2026886" y="2216059"/>
                      <a:pt x="2028101" y="2217678"/>
                    </a:cubicBezTo>
                    <a:cubicBezTo>
                      <a:pt x="2030531" y="2221728"/>
                      <a:pt x="2037820" y="2219703"/>
                      <a:pt x="2037010" y="2214844"/>
                    </a:cubicBezTo>
                    <a:cubicBezTo>
                      <a:pt x="2028911" y="2154911"/>
                      <a:pt x="2050778" y="2093764"/>
                      <a:pt x="2065356" y="2036261"/>
                    </a:cubicBezTo>
                    <a:cubicBezTo>
                      <a:pt x="2071431" y="2012369"/>
                      <a:pt x="2077505" y="1988073"/>
                      <a:pt x="2082364" y="1963776"/>
                    </a:cubicBezTo>
                    <a:cubicBezTo>
                      <a:pt x="2103017" y="1992527"/>
                      <a:pt x="2149181" y="2009130"/>
                      <a:pt x="2176718" y="2019254"/>
                    </a:cubicBezTo>
                    <a:cubicBezTo>
                      <a:pt x="2205874" y="2029782"/>
                      <a:pt x="2236245" y="2037881"/>
                      <a:pt x="2265806" y="2047600"/>
                    </a:cubicBezTo>
                    <a:cubicBezTo>
                      <a:pt x="2296177" y="2057724"/>
                      <a:pt x="2322499" y="2073517"/>
                      <a:pt x="2347606" y="2092549"/>
                    </a:cubicBezTo>
                    <a:cubicBezTo>
                      <a:pt x="2350846" y="2104698"/>
                      <a:pt x="2357325" y="2114012"/>
                      <a:pt x="2369878" y="2113607"/>
                    </a:cubicBezTo>
                    <a:cubicBezTo>
                      <a:pt x="2371498" y="2113607"/>
                      <a:pt x="2372713" y="2111177"/>
                      <a:pt x="2371903" y="2109962"/>
                    </a:cubicBezTo>
                    <a:cubicBezTo>
                      <a:pt x="2365424" y="2092954"/>
                      <a:pt x="2357730" y="2083640"/>
                      <a:pt x="2357730" y="2064203"/>
                    </a:cubicBezTo>
                    <a:cubicBezTo>
                      <a:pt x="2357730" y="2042741"/>
                      <a:pt x="2363804" y="2020468"/>
                      <a:pt x="2367853" y="1999411"/>
                    </a:cubicBezTo>
                    <a:cubicBezTo>
                      <a:pt x="2377167" y="1954462"/>
                      <a:pt x="2377167" y="1907893"/>
                      <a:pt x="2373928" y="1862134"/>
                    </a:cubicBezTo>
                    <a:cubicBezTo>
                      <a:pt x="2371498" y="1822044"/>
                      <a:pt x="2364209" y="1782359"/>
                      <a:pt x="2353275" y="1743484"/>
                    </a:cubicBezTo>
                    <a:cubicBezTo>
                      <a:pt x="2365019" y="1743484"/>
                      <a:pt x="2380407" y="1743484"/>
                      <a:pt x="2383241" y="1743484"/>
                    </a:cubicBezTo>
                    <a:cubicBezTo>
                      <a:pt x="2409968" y="1743079"/>
                      <a:pt x="2433860" y="1733360"/>
                      <a:pt x="2457347" y="1721211"/>
                    </a:cubicBezTo>
                    <a:cubicBezTo>
                      <a:pt x="2485289" y="1707038"/>
                      <a:pt x="2509991" y="1687196"/>
                      <a:pt x="2534692" y="1668163"/>
                    </a:cubicBezTo>
                    <a:cubicBezTo>
                      <a:pt x="2560204" y="1648321"/>
                      <a:pt x="2587336" y="1630908"/>
                      <a:pt x="2612848" y="1611065"/>
                    </a:cubicBezTo>
                    <a:cubicBezTo>
                      <a:pt x="2665086" y="1570166"/>
                      <a:pt x="2710440" y="1520357"/>
                      <a:pt x="2757414" y="1473383"/>
                    </a:cubicBezTo>
                    <a:cubicBezTo>
                      <a:pt x="2782116" y="1448681"/>
                      <a:pt x="2807628" y="1424789"/>
                      <a:pt x="2835165" y="1403327"/>
                    </a:cubicBezTo>
                    <a:cubicBezTo>
                      <a:pt x="2860676" y="1383484"/>
                      <a:pt x="2888618" y="1371741"/>
                      <a:pt x="2917774" y="1358782"/>
                    </a:cubicBezTo>
                    <a:cubicBezTo>
                      <a:pt x="2921419" y="1357163"/>
                      <a:pt x="2922229" y="1353113"/>
                      <a:pt x="2920609" y="1350279"/>
                    </a:cubicBezTo>
                    <a:cubicBezTo>
                      <a:pt x="2933972" y="1349469"/>
                      <a:pt x="2946526" y="1345014"/>
                      <a:pt x="2960699" y="1341775"/>
                    </a:cubicBezTo>
                    <a:cubicBezTo>
                      <a:pt x="2963129" y="1340965"/>
                      <a:pt x="2962319" y="1337320"/>
                      <a:pt x="2959889" y="1337725"/>
                    </a:cubicBezTo>
                    <a:close/>
                  </a:path>
                </a:pathLst>
              </a:custGeom>
              <a:solidFill>
                <a:srgbClr val="5D74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40" name="شكل حر: شكل 3139">
                <a:extLst>
                  <a:ext uri="{FF2B5EF4-FFF2-40B4-BE49-F238E27FC236}">
                    <a16:creationId xmlns:a16="http://schemas.microsoft.com/office/drawing/2014/main" id="{120746B3-2CF1-B5A9-5748-6BD8D617C4C8}"/>
                  </a:ext>
                </a:extLst>
              </p:cNvPr>
              <p:cNvSpPr/>
              <p:nvPr/>
            </p:nvSpPr>
            <p:spPr>
              <a:xfrm>
                <a:off x="6513502" y="3349622"/>
                <a:ext cx="836219" cy="499309"/>
              </a:xfrm>
              <a:custGeom>
                <a:avLst/>
                <a:gdLst>
                  <a:gd name="connsiteX0" fmla="*/ 644274 w 836219"/>
                  <a:gd name="connsiteY0" fmla="*/ 6082 h 499309"/>
                  <a:gd name="connsiteX1" fmla="*/ 786816 w 836219"/>
                  <a:gd name="connsiteY1" fmla="*/ 22280 h 499309"/>
                  <a:gd name="connsiteX2" fmla="*/ 836220 w 836219"/>
                  <a:gd name="connsiteY2" fmla="*/ 19040 h 499309"/>
                  <a:gd name="connsiteX3" fmla="*/ 780337 w 836219"/>
                  <a:gd name="connsiteY3" fmla="*/ 163202 h 499309"/>
                  <a:gd name="connsiteX4" fmla="*/ 650348 w 836219"/>
                  <a:gd name="connsiteY4" fmla="*/ 343809 h 499309"/>
                  <a:gd name="connsiteX5" fmla="*/ 472575 w 836219"/>
                  <a:gd name="connsiteY5" fmla="*/ 463674 h 499309"/>
                  <a:gd name="connsiteX6" fmla="*/ 379032 w 836219"/>
                  <a:gd name="connsiteY6" fmla="*/ 491210 h 499309"/>
                  <a:gd name="connsiteX7" fmla="*/ 283059 w 836219"/>
                  <a:gd name="connsiteY7" fmla="*/ 499309 h 499309"/>
                  <a:gd name="connsiteX8" fmla="*/ 178583 w 836219"/>
                  <a:gd name="connsiteY8" fmla="*/ 438972 h 499309"/>
                  <a:gd name="connsiteX9" fmla="*/ 90304 w 836219"/>
                  <a:gd name="connsiteY9" fmla="*/ 417105 h 499309"/>
                  <a:gd name="connsiteX10" fmla="*/ 747131 w 836219"/>
                  <a:gd name="connsiteY10" fmla="*/ 40098 h 499309"/>
                  <a:gd name="connsiteX11" fmla="*/ 745106 w 836219"/>
                  <a:gd name="connsiteY11" fmla="*/ 33214 h 499309"/>
                  <a:gd name="connsiteX12" fmla="*/ 380652 w 836219"/>
                  <a:gd name="connsiteY12" fmla="*/ 167657 h 499309"/>
                  <a:gd name="connsiteX13" fmla="*/ 70461 w 836219"/>
                  <a:gd name="connsiteY13" fmla="*/ 414675 h 499309"/>
                  <a:gd name="connsiteX14" fmla="*/ 70461 w 836219"/>
                  <a:gd name="connsiteY14" fmla="*/ 415080 h 499309"/>
                  <a:gd name="connsiteX15" fmla="*/ 0 w 836219"/>
                  <a:gd name="connsiteY15" fmla="*/ 416295 h 499309"/>
                  <a:gd name="connsiteX16" fmla="*/ 80990 w 836219"/>
                  <a:gd name="connsiteY16" fmla="*/ 294000 h 499309"/>
                  <a:gd name="connsiteX17" fmla="*/ 118245 w 836219"/>
                  <a:gd name="connsiteY17" fmla="*/ 177375 h 499309"/>
                  <a:gd name="connsiteX18" fmla="*/ 238110 w 836219"/>
                  <a:gd name="connsiteY18" fmla="*/ 68039 h 499309"/>
                  <a:gd name="connsiteX19" fmla="*/ 433295 w 836219"/>
                  <a:gd name="connsiteY19" fmla="*/ 9322 h 499309"/>
                  <a:gd name="connsiteX20" fmla="*/ 645084 w 836219"/>
                  <a:gd name="connsiteY20" fmla="*/ 6082 h 499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36219" h="499309">
                    <a:moveTo>
                      <a:pt x="644274" y="6082"/>
                    </a:moveTo>
                    <a:cubicBezTo>
                      <a:pt x="692058" y="12561"/>
                      <a:pt x="738627" y="20660"/>
                      <a:pt x="786816" y="22280"/>
                    </a:cubicBezTo>
                    <a:cubicBezTo>
                      <a:pt x="803419" y="22685"/>
                      <a:pt x="820832" y="23495"/>
                      <a:pt x="836220" y="19040"/>
                    </a:cubicBezTo>
                    <a:cubicBezTo>
                      <a:pt x="806254" y="57915"/>
                      <a:pt x="799774" y="123112"/>
                      <a:pt x="780337" y="163202"/>
                    </a:cubicBezTo>
                    <a:cubicBezTo>
                      <a:pt x="747536" y="230019"/>
                      <a:pt x="702991" y="291166"/>
                      <a:pt x="650348" y="343809"/>
                    </a:cubicBezTo>
                    <a:cubicBezTo>
                      <a:pt x="599325" y="394833"/>
                      <a:pt x="538987" y="435732"/>
                      <a:pt x="472575" y="463674"/>
                    </a:cubicBezTo>
                    <a:cubicBezTo>
                      <a:pt x="442609" y="476227"/>
                      <a:pt x="411023" y="485136"/>
                      <a:pt x="379032" y="491210"/>
                    </a:cubicBezTo>
                    <a:cubicBezTo>
                      <a:pt x="347851" y="496880"/>
                      <a:pt x="314240" y="494045"/>
                      <a:pt x="283059" y="499309"/>
                    </a:cubicBezTo>
                    <a:cubicBezTo>
                      <a:pt x="251878" y="474607"/>
                      <a:pt x="217053" y="453955"/>
                      <a:pt x="178583" y="438972"/>
                    </a:cubicBezTo>
                    <a:cubicBezTo>
                      <a:pt x="150236" y="428038"/>
                      <a:pt x="120675" y="420749"/>
                      <a:pt x="90304" y="417105"/>
                    </a:cubicBezTo>
                    <a:cubicBezTo>
                      <a:pt x="244994" y="200052"/>
                      <a:pt x="508616" y="127162"/>
                      <a:pt x="747131" y="40098"/>
                    </a:cubicBezTo>
                    <a:cubicBezTo>
                      <a:pt x="751180" y="38883"/>
                      <a:pt x="748751" y="31999"/>
                      <a:pt x="745106" y="33214"/>
                    </a:cubicBezTo>
                    <a:cubicBezTo>
                      <a:pt x="620787" y="70469"/>
                      <a:pt x="497682" y="111369"/>
                      <a:pt x="380652" y="167657"/>
                    </a:cubicBezTo>
                    <a:cubicBezTo>
                      <a:pt x="261597" y="224754"/>
                      <a:pt x="142542" y="301290"/>
                      <a:pt x="70461" y="414675"/>
                    </a:cubicBezTo>
                    <a:cubicBezTo>
                      <a:pt x="70461" y="414675"/>
                      <a:pt x="70461" y="414675"/>
                      <a:pt x="70461" y="415080"/>
                    </a:cubicBezTo>
                    <a:cubicBezTo>
                      <a:pt x="46974" y="413460"/>
                      <a:pt x="23487" y="413865"/>
                      <a:pt x="0" y="416295"/>
                    </a:cubicBezTo>
                    <a:cubicBezTo>
                      <a:pt x="37660" y="385519"/>
                      <a:pt x="64387" y="332471"/>
                      <a:pt x="80990" y="294000"/>
                    </a:cubicBezTo>
                    <a:cubicBezTo>
                      <a:pt x="97593" y="256340"/>
                      <a:pt x="109336" y="217465"/>
                      <a:pt x="118245" y="177375"/>
                    </a:cubicBezTo>
                    <a:cubicBezTo>
                      <a:pt x="148616" y="130401"/>
                      <a:pt x="185872" y="95171"/>
                      <a:pt x="238110" y="68039"/>
                    </a:cubicBezTo>
                    <a:cubicBezTo>
                      <a:pt x="298852" y="36858"/>
                      <a:pt x="366074" y="19850"/>
                      <a:pt x="433295" y="9322"/>
                    </a:cubicBezTo>
                    <a:cubicBezTo>
                      <a:pt x="504161" y="-1612"/>
                      <a:pt x="574218" y="-3232"/>
                      <a:pt x="645084" y="6082"/>
                    </a:cubicBezTo>
                    <a:close/>
                  </a:path>
                </a:pathLst>
              </a:custGeom>
              <a:solidFill>
                <a:srgbClr val="4B61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41" name="شكل حر: شكل 3140">
                <a:extLst>
                  <a:ext uri="{FF2B5EF4-FFF2-40B4-BE49-F238E27FC236}">
                    <a16:creationId xmlns:a16="http://schemas.microsoft.com/office/drawing/2014/main" id="{915F4ABB-0B7C-D800-DB4D-858AB892C91B}"/>
                  </a:ext>
                </a:extLst>
              </p:cNvPr>
              <p:cNvSpPr/>
              <p:nvPr/>
            </p:nvSpPr>
            <p:spPr>
              <a:xfrm>
                <a:off x="6221534" y="3783688"/>
                <a:ext cx="808683" cy="462991"/>
              </a:xfrm>
              <a:custGeom>
                <a:avLst/>
                <a:gdLst>
                  <a:gd name="connsiteX0" fmla="*/ 503757 w 808683"/>
                  <a:gd name="connsiteY0" fmla="*/ 245850 h 462991"/>
                  <a:gd name="connsiteX1" fmla="*/ 351901 w 808683"/>
                  <a:gd name="connsiteY1" fmla="*/ 177819 h 462991"/>
                  <a:gd name="connsiteX2" fmla="*/ 194781 w 808683"/>
                  <a:gd name="connsiteY2" fmla="*/ 148662 h 462991"/>
                  <a:gd name="connsiteX3" fmla="*/ 61957 w 808683"/>
                  <a:gd name="connsiteY3" fmla="*/ 153522 h 462991"/>
                  <a:gd name="connsiteX4" fmla="*/ 0 w 808683"/>
                  <a:gd name="connsiteY4" fmla="*/ 177009 h 462991"/>
                  <a:gd name="connsiteX5" fmla="*/ 64387 w 808683"/>
                  <a:gd name="connsiteY5" fmla="*/ 96019 h 462991"/>
                  <a:gd name="connsiteX6" fmla="*/ 200045 w 808683"/>
                  <a:gd name="connsiteY6" fmla="*/ 20699 h 462991"/>
                  <a:gd name="connsiteX7" fmla="*/ 498087 w 808683"/>
                  <a:gd name="connsiteY7" fmla="*/ 38516 h 462991"/>
                  <a:gd name="connsiteX8" fmla="*/ 681934 w 808683"/>
                  <a:gd name="connsiteY8" fmla="*/ 218718 h 462991"/>
                  <a:gd name="connsiteX9" fmla="*/ 744296 w 808683"/>
                  <a:gd name="connsiteY9" fmla="*/ 328864 h 462991"/>
                  <a:gd name="connsiteX10" fmla="*/ 773453 w 808683"/>
                  <a:gd name="connsiteY10" fmla="*/ 385557 h 462991"/>
                  <a:gd name="connsiteX11" fmla="*/ 808683 w 808683"/>
                  <a:gd name="connsiteY11" fmla="*/ 453184 h 462991"/>
                  <a:gd name="connsiteX12" fmla="*/ 473790 w 808683"/>
                  <a:gd name="connsiteY12" fmla="*/ 445490 h 462991"/>
                  <a:gd name="connsiteX13" fmla="*/ 258358 w 808683"/>
                  <a:gd name="connsiteY13" fmla="*/ 456828 h 462991"/>
                  <a:gd name="connsiteX14" fmla="*/ 115006 w 808683"/>
                  <a:gd name="connsiteY14" fmla="*/ 369359 h 462991"/>
                  <a:gd name="connsiteX15" fmla="*/ 35231 w 808683"/>
                  <a:gd name="connsiteY15" fmla="*/ 211024 h 462991"/>
                  <a:gd name="connsiteX16" fmla="*/ 11744 w 808683"/>
                  <a:gd name="connsiteY16" fmla="*/ 191587 h 462991"/>
                  <a:gd name="connsiteX17" fmla="*/ 93948 w 808683"/>
                  <a:gd name="connsiteY17" fmla="*/ 168505 h 462991"/>
                  <a:gd name="connsiteX18" fmla="*/ 195590 w 808683"/>
                  <a:gd name="connsiteY18" fmla="*/ 161216 h 462991"/>
                  <a:gd name="connsiteX19" fmla="*/ 502542 w 808683"/>
                  <a:gd name="connsiteY19" fmla="*/ 248685 h 462991"/>
                  <a:gd name="connsiteX20" fmla="*/ 504162 w 808683"/>
                  <a:gd name="connsiteY20" fmla="*/ 245040 h 462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08683" h="462991">
                    <a:moveTo>
                      <a:pt x="503757" y="245850"/>
                    </a:moveTo>
                    <a:cubicBezTo>
                      <a:pt x="453543" y="221148"/>
                      <a:pt x="404949" y="196041"/>
                      <a:pt x="351901" y="177819"/>
                    </a:cubicBezTo>
                    <a:cubicBezTo>
                      <a:pt x="302092" y="160811"/>
                      <a:pt x="247019" y="153522"/>
                      <a:pt x="194781" y="148662"/>
                    </a:cubicBezTo>
                    <a:cubicBezTo>
                      <a:pt x="150236" y="144613"/>
                      <a:pt x="106097" y="146638"/>
                      <a:pt x="61957" y="153522"/>
                    </a:cubicBezTo>
                    <a:cubicBezTo>
                      <a:pt x="41710" y="156761"/>
                      <a:pt x="17413" y="163645"/>
                      <a:pt x="0" y="177009"/>
                    </a:cubicBezTo>
                    <a:cubicBezTo>
                      <a:pt x="5669" y="145423"/>
                      <a:pt x="43330" y="114647"/>
                      <a:pt x="64387" y="96019"/>
                    </a:cubicBezTo>
                    <a:cubicBezTo>
                      <a:pt x="104072" y="61598"/>
                      <a:pt x="150236" y="37301"/>
                      <a:pt x="200045" y="20699"/>
                    </a:cubicBezTo>
                    <a:cubicBezTo>
                      <a:pt x="296828" y="-11292"/>
                      <a:pt x="406569" y="-6838"/>
                      <a:pt x="498087" y="38516"/>
                    </a:cubicBezTo>
                    <a:cubicBezTo>
                      <a:pt x="577052" y="77391"/>
                      <a:pt x="635365" y="146233"/>
                      <a:pt x="681934" y="218718"/>
                    </a:cubicBezTo>
                    <a:cubicBezTo>
                      <a:pt x="704611" y="253949"/>
                      <a:pt x="724859" y="291204"/>
                      <a:pt x="744296" y="328864"/>
                    </a:cubicBezTo>
                    <a:cubicBezTo>
                      <a:pt x="754015" y="347897"/>
                      <a:pt x="764139" y="366525"/>
                      <a:pt x="773453" y="385557"/>
                    </a:cubicBezTo>
                    <a:cubicBezTo>
                      <a:pt x="785196" y="409044"/>
                      <a:pt x="799774" y="428887"/>
                      <a:pt x="808683" y="453184"/>
                    </a:cubicBezTo>
                    <a:cubicBezTo>
                      <a:pt x="719190" y="380293"/>
                      <a:pt x="576243" y="426457"/>
                      <a:pt x="473790" y="445490"/>
                    </a:cubicBezTo>
                    <a:cubicBezTo>
                      <a:pt x="402924" y="458853"/>
                      <a:pt x="329629" y="470596"/>
                      <a:pt x="258358" y="456828"/>
                    </a:cubicBezTo>
                    <a:cubicBezTo>
                      <a:pt x="203284" y="446299"/>
                      <a:pt x="144972" y="418763"/>
                      <a:pt x="115006" y="369359"/>
                    </a:cubicBezTo>
                    <a:cubicBezTo>
                      <a:pt x="106097" y="310642"/>
                      <a:pt x="80180" y="255164"/>
                      <a:pt x="35231" y="211024"/>
                    </a:cubicBezTo>
                    <a:cubicBezTo>
                      <a:pt x="27537" y="203735"/>
                      <a:pt x="19843" y="197256"/>
                      <a:pt x="11744" y="191587"/>
                    </a:cubicBezTo>
                    <a:cubicBezTo>
                      <a:pt x="35231" y="175794"/>
                      <a:pt x="66817" y="171744"/>
                      <a:pt x="93948" y="168505"/>
                    </a:cubicBezTo>
                    <a:cubicBezTo>
                      <a:pt x="127964" y="164455"/>
                      <a:pt x="161170" y="160811"/>
                      <a:pt x="195590" y="161216"/>
                    </a:cubicBezTo>
                    <a:cubicBezTo>
                      <a:pt x="307356" y="162026"/>
                      <a:pt x="400495" y="211834"/>
                      <a:pt x="502542" y="248685"/>
                    </a:cubicBezTo>
                    <a:cubicBezTo>
                      <a:pt x="504567" y="249494"/>
                      <a:pt x="506186" y="246255"/>
                      <a:pt x="504162" y="245040"/>
                    </a:cubicBezTo>
                    <a:close/>
                  </a:path>
                </a:pathLst>
              </a:custGeom>
              <a:solidFill>
                <a:srgbClr val="8A95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42" name="شكل حر: شكل 3141">
                <a:extLst>
                  <a:ext uri="{FF2B5EF4-FFF2-40B4-BE49-F238E27FC236}">
                    <a16:creationId xmlns:a16="http://schemas.microsoft.com/office/drawing/2014/main" id="{3D59474F-C862-7F7C-C580-6B806726441E}"/>
                  </a:ext>
                </a:extLst>
              </p:cNvPr>
              <p:cNvSpPr/>
              <p:nvPr/>
            </p:nvSpPr>
            <p:spPr>
              <a:xfrm>
                <a:off x="6072512" y="3794263"/>
                <a:ext cx="81799" cy="146591"/>
              </a:xfrm>
              <a:custGeom>
                <a:avLst/>
                <a:gdLst>
                  <a:gd name="connsiteX0" fmla="*/ 58313 w 81799"/>
                  <a:gd name="connsiteY0" fmla="*/ 146591 h 146591"/>
                  <a:gd name="connsiteX1" fmla="*/ 31181 w 81799"/>
                  <a:gd name="connsiteY1" fmla="*/ 146591 h 146591"/>
                  <a:gd name="connsiteX2" fmla="*/ 9314 w 81799"/>
                  <a:gd name="connsiteY2" fmla="*/ 72081 h 146591"/>
                  <a:gd name="connsiteX3" fmla="*/ 0 w 81799"/>
                  <a:gd name="connsiteY3" fmla="*/ 2025 h 146591"/>
                  <a:gd name="connsiteX4" fmla="*/ 10124 w 81799"/>
                  <a:gd name="connsiteY4" fmla="*/ 0 h 146591"/>
                  <a:gd name="connsiteX5" fmla="*/ 29561 w 81799"/>
                  <a:gd name="connsiteY5" fmla="*/ 23487 h 146591"/>
                  <a:gd name="connsiteX6" fmla="*/ 81800 w 81799"/>
                  <a:gd name="connsiteY6" fmla="*/ 56288 h 146591"/>
                  <a:gd name="connsiteX7" fmla="*/ 57908 w 81799"/>
                  <a:gd name="connsiteY7" fmla="*/ 146186 h 146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799" h="146591">
                    <a:moveTo>
                      <a:pt x="58313" y="146591"/>
                    </a:moveTo>
                    <a:cubicBezTo>
                      <a:pt x="49404" y="146186"/>
                      <a:pt x="40090" y="146591"/>
                      <a:pt x="31181" y="146591"/>
                    </a:cubicBezTo>
                    <a:cubicBezTo>
                      <a:pt x="31181" y="135658"/>
                      <a:pt x="10529" y="77345"/>
                      <a:pt x="9314" y="72081"/>
                    </a:cubicBezTo>
                    <a:cubicBezTo>
                      <a:pt x="3240" y="48999"/>
                      <a:pt x="4050" y="25107"/>
                      <a:pt x="0" y="2025"/>
                    </a:cubicBezTo>
                    <a:cubicBezTo>
                      <a:pt x="3645" y="1620"/>
                      <a:pt x="6884" y="810"/>
                      <a:pt x="10124" y="0"/>
                    </a:cubicBezTo>
                    <a:cubicBezTo>
                      <a:pt x="15388" y="8099"/>
                      <a:pt x="21867" y="16198"/>
                      <a:pt x="29561" y="23487"/>
                    </a:cubicBezTo>
                    <a:cubicBezTo>
                      <a:pt x="46164" y="39685"/>
                      <a:pt x="63577" y="50214"/>
                      <a:pt x="81800" y="56288"/>
                    </a:cubicBezTo>
                    <a:cubicBezTo>
                      <a:pt x="64792" y="80585"/>
                      <a:pt x="53048" y="122699"/>
                      <a:pt x="57908" y="146186"/>
                    </a:cubicBezTo>
                    <a:close/>
                  </a:path>
                </a:pathLst>
              </a:custGeom>
              <a:solidFill>
                <a:srgbClr val="4B61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43" name="شكل حر: شكل 3142">
                <a:extLst>
                  <a:ext uri="{FF2B5EF4-FFF2-40B4-BE49-F238E27FC236}">
                    <a16:creationId xmlns:a16="http://schemas.microsoft.com/office/drawing/2014/main" id="{73E43FC7-83C8-4F3D-4B0A-842EA5284223}"/>
                  </a:ext>
                </a:extLst>
              </p:cNvPr>
              <p:cNvSpPr/>
              <p:nvPr/>
            </p:nvSpPr>
            <p:spPr>
              <a:xfrm>
                <a:off x="5832783" y="3889021"/>
                <a:ext cx="53858" cy="44544"/>
              </a:xfrm>
              <a:custGeom>
                <a:avLst/>
                <a:gdLst>
                  <a:gd name="connsiteX0" fmla="*/ 1620 w 53858"/>
                  <a:gd name="connsiteY0" fmla="*/ 39280 h 44544"/>
                  <a:gd name="connsiteX1" fmla="*/ 0 w 53858"/>
                  <a:gd name="connsiteY1" fmla="*/ 34826 h 44544"/>
                  <a:gd name="connsiteX2" fmla="*/ 21867 w 53858"/>
                  <a:gd name="connsiteY2" fmla="*/ 0 h 44544"/>
                  <a:gd name="connsiteX3" fmla="*/ 30776 w 53858"/>
                  <a:gd name="connsiteY3" fmla="*/ 8909 h 44544"/>
                  <a:gd name="connsiteX4" fmla="*/ 47379 w 53858"/>
                  <a:gd name="connsiteY4" fmla="*/ 31991 h 44544"/>
                  <a:gd name="connsiteX5" fmla="*/ 53858 w 53858"/>
                  <a:gd name="connsiteY5" fmla="*/ 42520 h 44544"/>
                  <a:gd name="connsiteX6" fmla="*/ 1620 w 53858"/>
                  <a:gd name="connsiteY6" fmla="*/ 44544 h 44544"/>
                  <a:gd name="connsiteX7" fmla="*/ 1620 w 53858"/>
                  <a:gd name="connsiteY7" fmla="*/ 39280 h 44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858" h="44544">
                    <a:moveTo>
                      <a:pt x="1620" y="39280"/>
                    </a:moveTo>
                    <a:cubicBezTo>
                      <a:pt x="1620" y="39280"/>
                      <a:pt x="405" y="36445"/>
                      <a:pt x="0" y="34826"/>
                    </a:cubicBezTo>
                    <a:cubicBezTo>
                      <a:pt x="8504" y="24297"/>
                      <a:pt x="15793" y="12553"/>
                      <a:pt x="21867" y="0"/>
                    </a:cubicBezTo>
                    <a:cubicBezTo>
                      <a:pt x="25107" y="3240"/>
                      <a:pt x="28346" y="6074"/>
                      <a:pt x="30776" y="8909"/>
                    </a:cubicBezTo>
                    <a:cubicBezTo>
                      <a:pt x="36445" y="16198"/>
                      <a:pt x="42115" y="23892"/>
                      <a:pt x="47379" y="31991"/>
                    </a:cubicBezTo>
                    <a:cubicBezTo>
                      <a:pt x="49404" y="34826"/>
                      <a:pt x="51834" y="38470"/>
                      <a:pt x="53858" y="42520"/>
                    </a:cubicBezTo>
                    <a:cubicBezTo>
                      <a:pt x="36445" y="41305"/>
                      <a:pt x="19033" y="42115"/>
                      <a:pt x="1620" y="44544"/>
                    </a:cubicBezTo>
                    <a:cubicBezTo>
                      <a:pt x="2025" y="42924"/>
                      <a:pt x="2025" y="40900"/>
                      <a:pt x="1620" y="39280"/>
                    </a:cubicBezTo>
                    <a:close/>
                  </a:path>
                </a:pathLst>
              </a:custGeom>
              <a:solidFill>
                <a:srgbClr val="4B61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44" name="شكل حر: شكل 3143">
                <a:extLst>
                  <a:ext uri="{FF2B5EF4-FFF2-40B4-BE49-F238E27FC236}">
                    <a16:creationId xmlns:a16="http://schemas.microsoft.com/office/drawing/2014/main" id="{71E9B350-9E6D-A632-2BA7-DF6585A39F51}"/>
                  </a:ext>
                </a:extLst>
              </p:cNvPr>
              <p:cNvSpPr/>
              <p:nvPr/>
            </p:nvSpPr>
            <p:spPr>
              <a:xfrm>
                <a:off x="5861129" y="3827874"/>
                <a:ext cx="69246" cy="111765"/>
              </a:xfrm>
              <a:custGeom>
                <a:avLst/>
                <a:gdLst>
                  <a:gd name="connsiteX0" fmla="*/ 0 w 69246"/>
                  <a:gd name="connsiteY0" fmla="*/ 48594 h 111765"/>
                  <a:gd name="connsiteX1" fmla="*/ 14173 w 69246"/>
                  <a:gd name="connsiteY1" fmla="*/ 0 h 111765"/>
                  <a:gd name="connsiteX2" fmla="*/ 25512 w 69246"/>
                  <a:gd name="connsiteY2" fmla="*/ 27942 h 111765"/>
                  <a:gd name="connsiteX3" fmla="*/ 61957 w 69246"/>
                  <a:gd name="connsiteY3" fmla="*/ 100022 h 111765"/>
                  <a:gd name="connsiteX4" fmla="*/ 69246 w 69246"/>
                  <a:gd name="connsiteY4" fmla="*/ 111766 h 111765"/>
                  <a:gd name="connsiteX5" fmla="*/ 46569 w 69246"/>
                  <a:gd name="connsiteY5" fmla="*/ 106502 h 111765"/>
                  <a:gd name="connsiteX6" fmla="*/ 26727 w 69246"/>
                  <a:gd name="connsiteY6" fmla="*/ 79370 h 111765"/>
                  <a:gd name="connsiteX7" fmla="*/ 405 w 69246"/>
                  <a:gd name="connsiteY7" fmla="*/ 48999 h 11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246" h="111765">
                    <a:moveTo>
                      <a:pt x="0" y="48594"/>
                    </a:moveTo>
                    <a:cubicBezTo>
                      <a:pt x="6479" y="33206"/>
                      <a:pt x="10934" y="16603"/>
                      <a:pt x="14173" y="0"/>
                    </a:cubicBezTo>
                    <a:cubicBezTo>
                      <a:pt x="19033" y="12553"/>
                      <a:pt x="23487" y="23082"/>
                      <a:pt x="25512" y="27942"/>
                    </a:cubicBezTo>
                    <a:cubicBezTo>
                      <a:pt x="35635" y="52643"/>
                      <a:pt x="48189" y="76940"/>
                      <a:pt x="61957" y="100022"/>
                    </a:cubicBezTo>
                    <a:cubicBezTo>
                      <a:pt x="64387" y="104072"/>
                      <a:pt x="66817" y="108121"/>
                      <a:pt x="69246" y="111766"/>
                    </a:cubicBezTo>
                    <a:cubicBezTo>
                      <a:pt x="61957" y="109336"/>
                      <a:pt x="54263" y="107716"/>
                      <a:pt x="46569" y="106502"/>
                    </a:cubicBezTo>
                    <a:cubicBezTo>
                      <a:pt x="40900" y="96783"/>
                      <a:pt x="32396" y="87469"/>
                      <a:pt x="26727" y="79370"/>
                    </a:cubicBezTo>
                    <a:cubicBezTo>
                      <a:pt x="22677" y="73701"/>
                      <a:pt x="10934" y="54668"/>
                      <a:pt x="405" y="48999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45" name="شكل حر: شكل 3144">
                <a:extLst>
                  <a:ext uri="{FF2B5EF4-FFF2-40B4-BE49-F238E27FC236}">
                    <a16:creationId xmlns:a16="http://schemas.microsoft.com/office/drawing/2014/main" id="{15DD5D9D-FA02-BE36-C643-5AB8AE11D5DE}"/>
                  </a:ext>
                </a:extLst>
              </p:cNvPr>
              <p:cNvSpPr/>
              <p:nvPr/>
            </p:nvSpPr>
            <p:spPr>
              <a:xfrm>
                <a:off x="5819824" y="3559798"/>
                <a:ext cx="142946" cy="394014"/>
              </a:xfrm>
              <a:custGeom>
                <a:avLst/>
                <a:gdLst>
                  <a:gd name="connsiteX0" fmla="*/ 88684 w 142946"/>
                  <a:gd name="connsiteY0" fmla="*/ 309786 h 394014"/>
                  <a:gd name="connsiteX1" fmla="*/ 63577 w 142946"/>
                  <a:gd name="connsiteY1" fmla="*/ 248234 h 394014"/>
                  <a:gd name="connsiteX2" fmla="*/ 60337 w 142946"/>
                  <a:gd name="connsiteY2" fmla="*/ 229606 h 394014"/>
                  <a:gd name="connsiteX3" fmla="*/ 33206 w 142946"/>
                  <a:gd name="connsiteY3" fmla="*/ 67626 h 394014"/>
                  <a:gd name="connsiteX4" fmla="*/ 0 w 142946"/>
                  <a:gd name="connsiteY4" fmla="*/ 13363 h 394014"/>
                  <a:gd name="connsiteX5" fmla="*/ 19033 w 142946"/>
                  <a:gd name="connsiteY5" fmla="*/ 0 h 394014"/>
                  <a:gd name="connsiteX6" fmla="*/ 82205 w 142946"/>
                  <a:gd name="connsiteY6" fmla="*/ 197615 h 394014"/>
                  <a:gd name="connsiteX7" fmla="*/ 119460 w 142946"/>
                  <a:gd name="connsiteY7" fmla="*/ 312620 h 394014"/>
                  <a:gd name="connsiteX8" fmla="*/ 142947 w 142946"/>
                  <a:gd name="connsiteY8" fmla="*/ 394015 h 394014"/>
                  <a:gd name="connsiteX9" fmla="*/ 137278 w 142946"/>
                  <a:gd name="connsiteY9" fmla="*/ 390370 h 394014"/>
                  <a:gd name="connsiteX10" fmla="*/ 88684 w 142946"/>
                  <a:gd name="connsiteY10" fmla="*/ 309381 h 394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2946" h="394014">
                    <a:moveTo>
                      <a:pt x="88684" y="309786"/>
                    </a:moveTo>
                    <a:cubicBezTo>
                      <a:pt x="78965" y="289943"/>
                      <a:pt x="70461" y="269291"/>
                      <a:pt x="63577" y="248234"/>
                    </a:cubicBezTo>
                    <a:cubicBezTo>
                      <a:pt x="61957" y="243374"/>
                      <a:pt x="61147" y="236490"/>
                      <a:pt x="60337" y="229606"/>
                    </a:cubicBezTo>
                    <a:cubicBezTo>
                      <a:pt x="63982" y="172508"/>
                      <a:pt x="53048" y="113386"/>
                      <a:pt x="33206" y="67626"/>
                    </a:cubicBezTo>
                    <a:cubicBezTo>
                      <a:pt x="24297" y="47784"/>
                      <a:pt x="13363" y="29561"/>
                      <a:pt x="0" y="13363"/>
                    </a:cubicBezTo>
                    <a:cubicBezTo>
                      <a:pt x="7694" y="10124"/>
                      <a:pt x="13768" y="5264"/>
                      <a:pt x="19033" y="0"/>
                    </a:cubicBezTo>
                    <a:cubicBezTo>
                      <a:pt x="31991" y="67626"/>
                      <a:pt x="62362" y="132013"/>
                      <a:pt x="82205" y="197615"/>
                    </a:cubicBezTo>
                    <a:cubicBezTo>
                      <a:pt x="93948" y="236085"/>
                      <a:pt x="107312" y="274150"/>
                      <a:pt x="119460" y="312620"/>
                    </a:cubicBezTo>
                    <a:cubicBezTo>
                      <a:pt x="127964" y="339347"/>
                      <a:pt x="134038" y="367288"/>
                      <a:pt x="142947" y="394015"/>
                    </a:cubicBezTo>
                    <a:cubicBezTo>
                      <a:pt x="140922" y="392800"/>
                      <a:pt x="139302" y="391585"/>
                      <a:pt x="137278" y="390370"/>
                    </a:cubicBezTo>
                    <a:cubicBezTo>
                      <a:pt x="121890" y="363239"/>
                      <a:pt x="102857" y="337727"/>
                      <a:pt x="88684" y="309381"/>
                    </a:cubicBezTo>
                    <a:close/>
                  </a:path>
                </a:pathLst>
              </a:custGeom>
              <a:solidFill>
                <a:srgbClr val="4B61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46" name="شكل حر: شكل 3145">
                <a:extLst>
                  <a:ext uri="{FF2B5EF4-FFF2-40B4-BE49-F238E27FC236}">
                    <a16:creationId xmlns:a16="http://schemas.microsoft.com/office/drawing/2014/main" id="{69517791-DC59-DFD0-F78F-1FCE22EE6903}"/>
                  </a:ext>
                </a:extLst>
              </p:cNvPr>
              <p:cNvSpPr/>
              <p:nvPr/>
            </p:nvSpPr>
            <p:spPr>
              <a:xfrm>
                <a:off x="5848576" y="3519303"/>
                <a:ext cx="162384" cy="454757"/>
              </a:xfrm>
              <a:custGeom>
                <a:avLst/>
                <a:gdLst>
                  <a:gd name="connsiteX0" fmla="*/ 68031 w 162384"/>
                  <a:gd name="connsiteY0" fmla="*/ 234465 h 454757"/>
                  <a:gd name="connsiteX1" fmla="*/ 0 w 162384"/>
                  <a:gd name="connsiteY1" fmla="*/ 27132 h 454757"/>
                  <a:gd name="connsiteX2" fmla="*/ 9314 w 162384"/>
                  <a:gd name="connsiteY2" fmla="*/ 5264 h 454757"/>
                  <a:gd name="connsiteX3" fmla="*/ 19033 w 162384"/>
                  <a:gd name="connsiteY3" fmla="*/ 4050 h 454757"/>
                  <a:gd name="connsiteX4" fmla="*/ 34016 w 162384"/>
                  <a:gd name="connsiteY4" fmla="*/ 0 h 454757"/>
                  <a:gd name="connsiteX5" fmla="*/ 41710 w 162384"/>
                  <a:gd name="connsiteY5" fmla="*/ 84229 h 454757"/>
                  <a:gd name="connsiteX6" fmla="*/ 83420 w 162384"/>
                  <a:gd name="connsiteY6" fmla="*/ 184252 h 454757"/>
                  <a:gd name="connsiteX7" fmla="*/ 118650 w 162384"/>
                  <a:gd name="connsiteY7" fmla="*/ 304926 h 454757"/>
                  <a:gd name="connsiteX8" fmla="*/ 162385 w 162384"/>
                  <a:gd name="connsiteY8" fmla="*/ 443419 h 454757"/>
                  <a:gd name="connsiteX9" fmla="*/ 162385 w 162384"/>
                  <a:gd name="connsiteY9" fmla="*/ 443419 h 454757"/>
                  <a:gd name="connsiteX10" fmla="*/ 137278 w 162384"/>
                  <a:gd name="connsiteY10" fmla="*/ 454757 h 454757"/>
                  <a:gd name="connsiteX11" fmla="*/ 136063 w 162384"/>
                  <a:gd name="connsiteY11" fmla="*/ 451518 h 454757"/>
                  <a:gd name="connsiteX12" fmla="*/ 67627 w 162384"/>
                  <a:gd name="connsiteY12" fmla="*/ 234060 h 454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2384" h="454757">
                    <a:moveTo>
                      <a:pt x="68031" y="234465"/>
                    </a:moveTo>
                    <a:cubicBezTo>
                      <a:pt x="46164" y="165219"/>
                      <a:pt x="18223" y="97593"/>
                      <a:pt x="0" y="27132"/>
                    </a:cubicBezTo>
                    <a:cubicBezTo>
                      <a:pt x="4050" y="20652"/>
                      <a:pt x="6884" y="13363"/>
                      <a:pt x="9314" y="5264"/>
                    </a:cubicBezTo>
                    <a:cubicBezTo>
                      <a:pt x="12553" y="5264"/>
                      <a:pt x="15793" y="4859"/>
                      <a:pt x="19033" y="4050"/>
                    </a:cubicBezTo>
                    <a:cubicBezTo>
                      <a:pt x="24297" y="3240"/>
                      <a:pt x="29156" y="2025"/>
                      <a:pt x="34016" y="0"/>
                    </a:cubicBezTo>
                    <a:cubicBezTo>
                      <a:pt x="31991" y="27537"/>
                      <a:pt x="34016" y="55883"/>
                      <a:pt x="41710" y="84229"/>
                    </a:cubicBezTo>
                    <a:cubicBezTo>
                      <a:pt x="50619" y="118245"/>
                      <a:pt x="64792" y="153071"/>
                      <a:pt x="83420" y="184252"/>
                    </a:cubicBezTo>
                    <a:cubicBezTo>
                      <a:pt x="83824" y="224746"/>
                      <a:pt x="106502" y="268481"/>
                      <a:pt x="118650" y="304926"/>
                    </a:cubicBezTo>
                    <a:cubicBezTo>
                      <a:pt x="134443" y="351091"/>
                      <a:pt x="144162" y="398065"/>
                      <a:pt x="162385" y="443419"/>
                    </a:cubicBezTo>
                    <a:cubicBezTo>
                      <a:pt x="162385" y="443419"/>
                      <a:pt x="162385" y="443419"/>
                      <a:pt x="162385" y="443419"/>
                    </a:cubicBezTo>
                    <a:cubicBezTo>
                      <a:pt x="153881" y="447063"/>
                      <a:pt x="145377" y="450708"/>
                      <a:pt x="137278" y="454757"/>
                    </a:cubicBezTo>
                    <a:cubicBezTo>
                      <a:pt x="137278" y="453542"/>
                      <a:pt x="136873" y="452328"/>
                      <a:pt x="136063" y="451518"/>
                    </a:cubicBezTo>
                    <a:cubicBezTo>
                      <a:pt x="114601" y="378627"/>
                      <a:pt x="90304" y="306546"/>
                      <a:pt x="67627" y="234060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47" name="شكل حر: شكل 3146">
                <a:extLst>
                  <a:ext uri="{FF2B5EF4-FFF2-40B4-BE49-F238E27FC236}">
                    <a16:creationId xmlns:a16="http://schemas.microsoft.com/office/drawing/2014/main" id="{16F0039B-DABA-F628-52B4-0243EC073897}"/>
                  </a:ext>
                </a:extLst>
              </p:cNvPr>
              <p:cNvSpPr/>
              <p:nvPr/>
            </p:nvSpPr>
            <p:spPr>
              <a:xfrm>
                <a:off x="5950623" y="3731496"/>
                <a:ext cx="99212" cy="227176"/>
              </a:xfrm>
              <a:custGeom>
                <a:avLst/>
                <a:gdLst>
                  <a:gd name="connsiteX0" fmla="*/ 32801 w 99212"/>
                  <a:gd name="connsiteY0" fmla="*/ 96783 h 227176"/>
                  <a:gd name="connsiteX1" fmla="*/ 8504 w 99212"/>
                  <a:gd name="connsiteY1" fmla="*/ 30371 h 227176"/>
                  <a:gd name="connsiteX2" fmla="*/ 0 w 99212"/>
                  <a:gd name="connsiteY2" fmla="*/ 0 h 227176"/>
                  <a:gd name="connsiteX3" fmla="*/ 17818 w 99212"/>
                  <a:gd name="connsiteY3" fmla="*/ 21462 h 227176"/>
                  <a:gd name="connsiteX4" fmla="*/ 77750 w 99212"/>
                  <a:gd name="connsiteY4" fmla="*/ 60337 h 227176"/>
                  <a:gd name="connsiteX5" fmla="*/ 80990 w 99212"/>
                  <a:gd name="connsiteY5" fmla="*/ 146591 h 227176"/>
                  <a:gd name="connsiteX6" fmla="*/ 99213 w 99212"/>
                  <a:gd name="connsiteY6" fmla="*/ 219077 h 227176"/>
                  <a:gd name="connsiteX7" fmla="*/ 73701 w 99212"/>
                  <a:gd name="connsiteY7" fmla="*/ 227176 h 227176"/>
                  <a:gd name="connsiteX8" fmla="*/ 73296 w 99212"/>
                  <a:gd name="connsiteY8" fmla="*/ 225151 h 227176"/>
                  <a:gd name="connsiteX9" fmla="*/ 32801 w 99212"/>
                  <a:gd name="connsiteY9" fmla="*/ 96783 h 227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9212" h="227176">
                    <a:moveTo>
                      <a:pt x="32801" y="96783"/>
                    </a:moveTo>
                    <a:cubicBezTo>
                      <a:pt x="25512" y="74511"/>
                      <a:pt x="16603" y="52643"/>
                      <a:pt x="8504" y="30371"/>
                    </a:cubicBezTo>
                    <a:cubicBezTo>
                      <a:pt x="4859" y="20247"/>
                      <a:pt x="2430" y="10124"/>
                      <a:pt x="0" y="0"/>
                    </a:cubicBezTo>
                    <a:cubicBezTo>
                      <a:pt x="5669" y="7289"/>
                      <a:pt x="11339" y="14578"/>
                      <a:pt x="17818" y="21462"/>
                    </a:cubicBezTo>
                    <a:cubicBezTo>
                      <a:pt x="33206" y="38065"/>
                      <a:pt x="54668" y="52643"/>
                      <a:pt x="77750" y="60337"/>
                    </a:cubicBezTo>
                    <a:cubicBezTo>
                      <a:pt x="69246" y="87874"/>
                      <a:pt x="75321" y="119055"/>
                      <a:pt x="80990" y="146591"/>
                    </a:cubicBezTo>
                    <a:cubicBezTo>
                      <a:pt x="85849" y="170078"/>
                      <a:pt x="91114" y="195590"/>
                      <a:pt x="99213" y="219077"/>
                    </a:cubicBezTo>
                    <a:cubicBezTo>
                      <a:pt x="90709" y="221507"/>
                      <a:pt x="82205" y="223937"/>
                      <a:pt x="73701" y="227176"/>
                    </a:cubicBezTo>
                    <a:cubicBezTo>
                      <a:pt x="73701" y="226366"/>
                      <a:pt x="73701" y="225961"/>
                      <a:pt x="73296" y="225151"/>
                    </a:cubicBezTo>
                    <a:cubicBezTo>
                      <a:pt x="56288" y="183442"/>
                      <a:pt x="46974" y="139707"/>
                      <a:pt x="32801" y="96783"/>
                    </a:cubicBezTo>
                    <a:close/>
                  </a:path>
                </a:pathLst>
              </a:custGeom>
              <a:solidFill>
                <a:srgbClr val="4B61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48" name="شكل حر: شكل 3147">
                <a:extLst>
                  <a:ext uri="{FF2B5EF4-FFF2-40B4-BE49-F238E27FC236}">
                    <a16:creationId xmlns:a16="http://schemas.microsoft.com/office/drawing/2014/main" id="{024C8DA4-2BE2-EF04-D455-CC982F43642A}"/>
                  </a:ext>
                </a:extLst>
              </p:cNvPr>
              <p:cNvSpPr/>
              <p:nvPr/>
            </p:nvSpPr>
            <p:spPr>
              <a:xfrm>
                <a:off x="6034447" y="3793858"/>
                <a:ext cx="54263" cy="152665"/>
              </a:xfrm>
              <a:custGeom>
                <a:avLst/>
                <a:gdLst>
                  <a:gd name="connsiteX0" fmla="*/ 13363 w 54263"/>
                  <a:gd name="connsiteY0" fmla="*/ 89494 h 152665"/>
                  <a:gd name="connsiteX1" fmla="*/ 0 w 54263"/>
                  <a:gd name="connsiteY1" fmla="*/ 0 h 152665"/>
                  <a:gd name="connsiteX2" fmla="*/ 31181 w 54263"/>
                  <a:gd name="connsiteY2" fmla="*/ 3240 h 152665"/>
                  <a:gd name="connsiteX3" fmla="*/ 38065 w 54263"/>
                  <a:gd name="connsiteY3" fmla="*/ 94758 h 152665"/>
                  <a:gd name="connsiteX4" fmla="*/ 54263 w 54263"/>
                  <a:gd name="connsiteY4" fmla="*/ 148616 h 152665"/>
                  <a:gd name="connsiteX5" fmla="*/ 30776 w 54263"/>
                  <a:gd name="connsiteY5" fmla="*/ 152666 h 152665"/>
                  <a:gd name="connsiteX6" fmla="*/ 13363 w 54263"/>
                  <a:gd name="connsiteY6" fmla="*/ 89089 h 15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263" h="152665">
                    <a:moveTo>
                      <a:pt x="13363" y="89494"/>
                    </a:moveTo>
                    <a:cubicBezTo>
                      <a:pt x="5264" y="59527"/>
                      <a:pt x="3645" y="29966"/>
                      <a:pt x="0" y="0"/>
                    </a:cubicBezTo>
                    <a:cubicBezTo>
                      <a:pt x="10124" y="2835"/>
                      <a:pt x="20652" y="3645"/>
                      <a:pt x="31181" y="3240"/>
                    </a:cubicBezTo>
                    <a:cubicBezTo>
                      <a:pt x="19033" y="30776"/>
                      <a:pt x="29966" y="67221"/>
                      <a:pt x="38065" y="94758"/>
                    </a:cubicBezTo>
                    <a:cubicBezTo>
                      <a:pt x="40900" y="105692"/>
                      <a:pt x="45354" y="132013"/>
                      <a:pt x="54263" y="148616"/>
                    </a:cubicBezTo>
                    <a:cubicBezTo>
                      <a:pt x="46569" y="149831"/>
                      <a:pt x="38875" y="150641"/>
                      <a:pt x="30776" y="152666"/>
                    </a:cubicBezTo>
                    <a:cubicBezTo>
                      <a:pt x="27537" y="131203"/>
                      <a:pt x="19033" y="109741"/>
                      <a:pt x="13363" y="89089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49" name="شكل حر: شكل 3148">
                <a:extLst>
                  <a:ext uri="{FF2B5EF4-FFF2-40B4-BE49-F238E27FC236}">
                    <a16:creationId xmlns:a16="http://schemas.microsoft.com/office/drawing/2014/main" id="{01D29D03-4C72-01F5-28ED-058E64F4EB86}"/>
                  </a:ext>
                </a:extLst>
              </p:cNvPr>
              <p:cNvSpPr/>
              <p:nvPr/>
            </p:nvSpPr>
            <p:spPr>
              <a:xfrm>
                <a:off x="6145403" y="3856220"/>
                <a:ext cx="53453" cy="92733"/>
              </a:xfrm>
              <a:custGeom>
                <a:avLst/>
                <a:gdLst>
                  <a:gd name="connsiteX0" fmla="*/ 0 w 53453"/>
                  <a:gd name="connsiteY0" fmla="*/ 70056 h 92733"/>
                  <a:gd name="connsiteX1" fmla="*/ 8909 w 53453"/>
                  <a:gd name="connsiteY1" fmla="*/ 31991 h 92733"/>
                  <a:gd name="connsiteX2" fmla="*/ 25917 w 53453"/>
                  <a:gd name="connsiteY2" fmla="*/ 1215 h 92733"/>
                  <a:gd name="connsiteX3" fmla="*/ 27132 w 53453"/>
                  <a:gd name="connsiteY3" fmla="*/ 0 h 92733"/>
                  <a:gd name="connsiteX4" fmla="*/ 53453 w 53453"/>
                  <a:gd name="connsiteY4" fmla="*/ 2430 h 92733"/>
                  <a:gd name="connsiteX5" fmla="*/ 32801 w 53453"/>
                  <a:gd name="connsiteY5" fmla="*/ 92733 h 92733"/>
                  <a:gd name="connsiteX6" fmla="*/ 0 w 53453"/>
                  <a:gd name="connsiteY6" fmla="*/ 85849 h 92733"/>
                  <a:gd name="connsiteX7" fmla="*/ 0 w 53453"/>
                  <a:gd name="connsiteY7" fmla="*/ 70056 h 92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453" h="92733">
                    <a:moveTo>
                      <a:pt x="0" y="70056"/>
                    </a:moveTo>
                    <a:cubicBezTo>
                      <a:pt x="1215" y="57098"/>
                      <a:pt x="4859" y="44544"/>
                      <a:pt x="8909" y="31991"/>
                    </a:cubicBezTo>
                    <a:cubicBezTo>
                      <a:pt x="12958" y="20652"/>
                      <a:pt x="18628" y="10124"/>
                      <a:pt x="25917" y="1215"/>
                    </a:cubicBezTo>
                    <a:cubicBezTo>
                      <a:pt x="25917" y="810"/>
                      <a:pt x="26727" y="405"/>
                      <a:pt x="27132" y="0"/>
                    </a:cubicBezTo>
                    <a:cubicBezTo>
                      <a:pt x="35635" y="1620"/>
                      <a:pt x="44544" y="2430"/>
                      <a:pt x="53453" y="2430"/>
                    </a:cubicBezTo>
                    <a:cubicBezTo>
                      <a:pt x="39280" y="26727"/>
                      <a:pt x="29156" y="68031"/>
                      <a:pt x="32801" y="92733"/>
                    </a:cubicBezTo>
                    <a:cubicBezTo>
                      <a:pt x="21867" y="89494"/>
                      <a:pt x="10934" y="87469"/>
                      <a:pt x="0" y="85849"/>
                    </a:cubicBezTo>
                    <a:cubicBezTo>
                      <a:pt x="0" y="80585"/>
                      <a:pt x="0" y="75320"/>
                      <a:pt x="0" y="70056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50" name="شكل حر: شكل 3149">
                <a:extLst>
                  <a:ext uri="{FF2B5EF4-FFF2-40B4-BE49-F238E27FC236}">
                    <a16:creationId xmlns:a16="http://schemas.microsoft.com/office/drawing/2014/main" id="{614BC380-D7EF-DC82-1035-2A097BAC9B89}"/>
                  </a:ext>
                </a:extLst>
              </p:cNvPr>
              <p:cNvSpPr/>
              <p:nvPr/>
            </p:nvSpPr>
            <p:spPr>
              <a:xfrm>
                <a:off x="6192061" y="3835973"/>
                <a:ext cx="117751" cy="122699"/>
              </a:xfrm>
              <a:custGeom>
                <a:avLst/>
                <a:gdLst>
                  <a:gd name="connsiteX0" fmla="*/ 2341 w 117751"/>
                  <a:gd name="connsiteY0" fmla="*/ 118650 h 122699"/>
                  <a:gd name="connsiteX1" fmla="*/ 1127 w 117751"/>
                  <a:gd name="connsiteY1" fmla="*/ 115410 h 122699"/>
                  <a:gd name="connsiteX2" fmla="*/ 5581 w 117751"/>
                  <a:gd name="connsiteY2" fmla="*/ 72081 h 122699"/>
                  <a:gd name="connsiteX3" fmla="*/ 20969 w 117751"/>
                  <a:gd name="connsiteY3" fmla="*/ 32396 h 122699"/>
                  <a:gd name="connsiteX4" fmla="*/ 27043 w 117751"/>
                  <a:gd name="connsiteY4" fmla="*/ 22272 h 122699"/>
                  <a:gd name="connsiteX5" fmla="*/ 117752 w 117751"/>
                  <a:gd name="connsiteY5" fmla="*/ 0 h 122699"/>
                  <a:gd name="connsiteX6" fmla="*/ 65514 w 117751"/>
                  <a:gd name="connsiteY6" fmla="*/ 42115 h 122699"/>
                  <a:gd name="connsiteX7" fmla="*/ 11250 w 117751"/>
                  <a:gd name="connsiteY7" fmla="*/ 122700 h 122699"/>
                  <a:gd name="connsiteX8" fmla="*/ 1532 w 117751"/>
                  <a:gd name="connsiteY8" fmla="*/ 118650 h 122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751" h="122699">
                    <a:moveTo>
                      <a:pt x="2341" y="118650"/>
                    </a:moveTo>
                    <a:cubicBezTo>
                      <a:pt x="2341" y="118650"/>
                      <a:pt x="1532" y="116625"/>
                      <a:pt x="1127" y="115410"/>
                    </a:cubicBezTo>
                    <a:cubicBezTo>
                      <a:pt x="-2113" y="101642"/>
                      <a:pt x="2341" y="85444"/>
                      <a:pt x="5581" y="72081"/>
                    </a:cubicBezTo>
                    <a:cubicBezTo>
                      <a:pt x="9226" y="58313"/>
                      <a:pt x="14490" y="44949"/>
                      <a:pt x="20969" y="32396"/>
                    </a:cubicBezTo>
                    <a:cubicBezTo>
                      <a:pt x="22589" y="28751"/>
                      <a:pt x="25019" y="25512"/>
                      <a:pt x="27043" y="22272"/>
                    </a:cubicBezTo>
                    <a:cubicBezTo>
                      <a:pt x="57010" y="19843"/>
                      <a:pt x="87786" y="10934"/>
                      <a:pt x="117752" y="0"/>
                    </a:cubicBezTo>
                    <a:cubicBezTo>
                      <a:pt x="99529" y="12553"/>
                      <a:pt x="82116" y="26727"/>
                      <a:pt x="65514" y="42115"/>
                    </a:cubicBezTo>
                    <a:cubicBezTo>
                      <a:pt x="45266" y="61147"/>
                      <a:pt x="14085" y="91518"/>
                      <a:pt x="11250" y="122700"/>
                    </a:cubicBezTo>
                    <a:cubicBezTo>
                      <a:pt x="8011" y="121080"/>
                      <a:pt x="4771" y="119865"/>
                      <a:pt x="1532" y="118650"/>
                    </a:cubicBezTo>
                    <a:close/>
                  </a:path>
                </a:pathLst>
              </a:custGeom>
              <a:solidFill>
                <a:srgbClr val="4B61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51" name="شكل حر: شكل 3150">
                <a:extLst>
                  <a:ext uri="{FF2B5EF4-FFF2-40B4-BE49-F238E27FC236}">
                    <a16:creationId xmlns:a16="http://schemas.microsoft.com/office/drawing/2014/main" id="{B37A8B0E-2FC7-873E-3C13-CD258C2E7532}"/>
                  </a:ext>
                </a:extLst>
              </p:cNvPr>
              <p:cNvSpPr/>
              <p:nvPr/>
            </p:nvSpPr>
            <p:spPr>
              <a:xfrm>
                <a:off x="6640656" y="2875030"/>
                <a:ext cx="425601" cy="601753"/>
              </a:xfrm>
              <a:custGeom>
                <a:avLst/>
                <a:gdLst>
                  <a:gd name="connsiteX0" fmla="*/ 13768 w 425601"/>
                  <a:gd name="connsiteY0" fmla="*/ 265241 h 601753"/>
                  <a:gd name="connsiteX1" fmla="*/ 36850 w 425601"/>
                  <a:gd name="connsiteY1" fmla="*/ 240135 h 601753"/>
                  <a:gd name="connsiteX2" fmla="*/ 95568 w 425601"/>
                  <a:gd name="connsiteY2" fmla="*/ 191946 h 601753"/>
                  <a:gd name="connsiteX3" fmla="*/ 251878 w 425601"/>
                  <a:gd name="connsiteY3" fmla="*/ 97998 h 601753"/>
                  <a:gd name="connsiteX4" fmla="*/ 425601 w 425601"/>
                  <a:gd name="connsiteY4" fmla="*/ 0 h 601753"/>
                  <a:gd name="connsiteX5" fmla="*/ 383487 w 425601"/>
                  <a:gd name="connsiteY5" fmla="*/ 230011 h 601753"/>
                  <a:gd name="connsiteX6" fmla="*/ 368099 w 425601"/>
                  <a:gd name="connsiteY6" fmla="*/ 356355 h 601753"/>
                  <a:gd name="connsiteX7" fmla="*/ 347446 w 425601"/>
                  <a:gd name="connsiteY7" fmla="*/ 459212 h 601753"/>
                  <a:gd name="connsiteX8" fmla="*/ 273341 w 425601"/>
                  <a:gd name="connsiteY8" fmla="*/ 470550 h 601753"/>
                  <a:gd name="connsiteX9" fmla="*/ 14578 w 425601"/>
                  <a:gd name="connsiteY9" fmla="*/ 589605 h 601753"/>
                  <a:gd name="connsiteX10" fmla="*/ 86659 w 425601"/>
                  <a:gd name="connsiteY10" fmla="*/ 462856 h 601753"/>
                  <a:gd name="connsiteX11" fmla="*/ 180607 w 425601"/>
                  <a:gd name="connsiteY11" fmla="*/ 304116 h 601753"/>
                  <a:gd name="connsiteX12" fmla="*/ 396850 w 425601"/>
                  <a:gd name="connsiteY12" fmla="*/ 55073 h 601753"/>
                  <a:gd name="connsiteX13" fmla="*/ 394825 w 425601"/>
                  <a:gd name="connsiteY13" fmla="*/ 53048 h 601753"/>
                  <a:gd name="connsiteX14" fmla="*/ 161980 w 425601"/>
                  <a:gd name="connsiteY14" fmla="*/ 314645 h 601753"/>
                  <a:gd name="connsiteX15" fmla="*/ 69246 w 425601"/>
                  <a:gd name="connsiteY15" fmla="*/ 462046 h 601753"/>
                  <a:gd name="connsiteX16" fmla="*/ 0 w 425601"/>
                  <a:gd name="connsiteY16" fmla="*/ 601754 h 601753"/>
                  <a:gd name="connsiteX17" fmla="*/ 8909 w 425601"/>
                  <a:gd name="connsiteY17" fmla="*/ 526838 h 601753"/>
                  <a:gd name="connsiteX18" fmla="*/ 8909 w 425601"/>
                  <a:gd name="connsiteY18" fmla="*/ 332868 h 601753"/>
                  <a:gd name="connsiteX19" fmla="*/ 6884 w 425601"/>
                  <a:gd name="connsiteY19" fmla="*/ 279415 h 601753"/>
                  <a:gd name="connsiteX20" fmla="*/ 14173 w 425601"/>
                  <a:gd name="connsiteY20" fmla="*/ 266051 h 601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25601" h="601753">
                    <a:moveTo>
                      <a:pt x="13768" y="265241"/>
                    </a:moveTo>
                    <a:cubicBezTo>
                      <a:pt x="18628" y="255523"/>
                      <a:pt x="28751" y="247424"/>
                      <a:pt x="36850" y="240135"/>
                    </a:cubicBezTo>
                    <a:cubicBezTo>
                      <a:pt x="55478" y="223532"/>
                      <a:pt x="75725" y="207739"/>
                      <a:pt x="95568" y="191946"/>
                    </a:cubicBezTo>
                    <a:cubicBezTo>
                      <a:pt x="143352" y="154285"/>
                      <a:pt x="196400" y="123509"/>
                      <a:pt x="251878" y="97998"/>
                    </a:cubicBezTo>
                    <a:cubicBezTo>
                      <a:pt x="308571" y="71676"/>
                      <a:pt x="385106" y="51833"/>
                      <a:pt x="425601" y="0"/>
                    </a:cubicBezTo>
                    <a:cubicBezTo>
                      <a:pt x="397255" y="70866"/>
                      <a:pt x="391586" y="155905"/>
                      <a:pt x="383487" y="230011"/>
                    </a:cubicBezTo>
                    <a:cubicBezTo>
                      <a:pt x="379032" y="272126"/>
                      <a:pt x="374173" y="314240"/>
                      <a:pt x="368099" y="356355"/>
                    </a:cubicBezTo>
                    <a:cubicBezTo>
                      <a:pt x="363239" y="389966"/>
                      <a:pt x="359595" y="426816"/>
                      <a:pt x="347446" y="459212"/>
                    </a:cubicBezTo>
                    <a:cubicBezTo>
                      <a:pt x="322339" y="462046"/>
                      <a:pt x="297637" y="466096"/>
                      <a:pt x="273341" y="470550"/>
                    </a:cubicBezTo>
                    <a:cubicBezTo>
                      <a:pt x="189516" y="486748"/>
                      <a:pt x="79370" y="521169"/>
                      <a:pt x="14578" y="589605"/>
                    </a:cubicBezTo>
                    <a:cubicBezTo>
                      <a:pt x="37255" y="546681"/>
                      <a:pt x="63172" y="504971"/>
                      <a:pt x="86659" y="462856"/>
                    </a:cubicBezTo>
                    <a:cubicBezTo>
                      <a:pt x="117030" y="409403"/>
                      <a:pt x="146997" y="355545"/>
                      <a:pt x="180607" y="304116"/>
                    </a:cubicBezTo>
                    <a:cubicBezTo>
                      <a:pt x="240540" y="211788"/>
                      <a:pt x="314645" y="128369"/>
                      <a:pt x="396850" y="55073"/>
                    </a:cubicBezTo>
                    <a:cubicBezTo>
                      <a:pt x="398470" y="53858"/>
                      <a:pt x="396040" y="51833"/>
                      <a:pt x="394825" y="53048"/>
                    </a:cubicBezTo>
                    <a:cubicBezTo>
                      <a:pt x="302497" y="127559"/>
                      <a:pt x="231226" y="219077"/>
                      <a:pt x="161980" y="314645"/>
                    </a:cubicBezTo>
                    <a:cubicBezTo>
                      <a:pt x="127964" y="361619"/>
                      <a:pt x="97593" y="411428"/>
                      <a:pt x="69246" y="462046"/>
                    </a:cubicBezTo>
                    <a:cubicBezTo>
                      <a:pt x="44139" y="506996"/>
                      <a:pt x="16603" y="552755"/>
                      <a:pt x="0" y="601754"/>
                    </a:cubicBezTo>
                    <a:cubicBezTo>
                      <a:pt x="3645" y="576647"/>
                      <a:pt x="6884" y="551540"/>
                      <a:pt x="8909" y="526838"/>
                    </a:cubicBezTo>
                    <a:cubicBezTo>
                      <a:pt x="13768" y="462046"/>
                      <a:pt x="11339" y="397660"/>
                      <a:pt x="8909" y="332868"/>
                    </a:cubicBezTo>
                    <a:cubicBezTo>
                      <a:pt x="8504" y="318290"/>
                      <a:pt x="6884" y="299257"/>
                      <a:pt x="6884" y="279415"/>
                    </a:cubicBezTo>
                    <a:cubicBezTo>
                      <a:pt x="10529" y="275770"/>
                      <a:pt x="10529" y="272935"/>
                      <a:pt x="14173" y="266051"/>
                    </a:cubicBezTo>
                    <a:close/>
                  </a:path>
                </a:pathLst>
              </a:custGeom>
              <a:solidFill>
                <a:srgbClr val="4855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52" name="شكل حر: شكل 3151">
                <a:extLst>
                  <a:ext uri="{FF2B5EF4-FFF2-40B4-BE49-F238E27FC236}">
                    <a16:creationId xmlns:a16="http://schemas.microsoft.com/office/drawing/2014/main" id="{5BA3E4FE-1112-9EF4-8241-93497C956F63}"/>
                  </a:ext>
                </a:extLst>
              </p:cNvPr>
              <p:cNvSpPr/>
              <p:nvPr/>
            </p:nvSpPr>
            <p:spPr>
              <a:xfrm>
                <a:off x="5903013" y="3053612"/>
                <a:ext cx="758700" cy="784614"/>
              </a:xfrm>
              <a:custGeom>
                <a:avLst/>
                <a:gdLst>
                  <a:gd name="connsiteX0" fmla="*/ 421783 w 758700"/>
                  <a:gd name="connsiteY0" fmla="*/ 76130 h 784614"/>
                  <a:gd name="connsiteX1" fmla="*/ 758700 w 758700"/>
                  <a:gd name="connsiteY1" fmla="*/ 0 h 784614"/>
                  <a:gd name="connsiteX2" fmla="*/ 731164 w 758700"/>
                  <a:gd name="connsiteY2" fmla="*/ 80180 h 784614"/>
                  <a:gd name="connsiteX3" fmla="*/ 729544 w 758700"/>
                  <a:gd name="connsiteY3" fmla="*/ 94758 h 784614"/>
                  <a:gd name="connsiteX4" fmla="*/ 729544 w 758700"/>
                  <a:gd name="connsiteY4" fmla="*/ 98807 h 784614"/>
                  <a:gd name="connsiteX5" fmla="*/ 729544 w 758700"/>
                  <a:gd name="connsiteY5" fmla="*/ 297232 h 784614"/>
                  <a:gd name="connsiteX6" fmla="*/ 679330 w 758700"/>
                  <a:gd name="connsiteY6" fmla="*/ 562879 h 784614"/>
                  <a:gd name="connsiteX7" fmla="*/ 629521 w 758700"/>
                  <a:gd name="connsiteY7" fmla="*/ 658446 h 784614"/>
                  <a:gd name="connsiteX8" fmla="*/ 568374 w 758700"/>
                  <a:gd name="connsiteY8" fmla="*/ 718379 h 784614"/>
                  <a:gd name="connsiteX9" fmla="*/ 492649 w 758700"/>
                  <a:gd name="connsiteY9" fmla="*/ 739436 h 784614"/>
                  <a:gd name="connsiteX10" fmla="*/ 288149 w 758700"/>
                  <a:gd name="connsiteY10" fmla="*/ 783980 h 784614"/>
                  <a:gd name="connsiteX11" fmla="*/ 286530 w 758700"/>
                  <a:gd name="connsiteY11" fmla="*/ 781956 h 784614"/>
                  <a:gd name="connsiteX12" fmla="*/ 271141 w 758700"/>
                  <a:gd name="connsiteY12" fmla="*/ 781146 h 784614"/>
                  <a:gd name="connsiteX13" fmla="*/ 207159 w 758700"/>
                  <a:gd name="connsiteY13" fmla="*/ 741461 h 784614"/>
                  <a:gd name="connsiteX14" fmla="*/ 241985 w 758700"/>
                  <a:gd name="connsiteY14" fmla="*/ 456782 h 784614"/>
                  <a:gd name="connsiteX15" fmla="*/ 452963 w 758700"/>
                  <a:gd name="connsiteY15" fmla="*/ 215838 h 784614"/>
                  <a:gd name="connsiteX16" fmla="*/ 728329 w 758700"/>
                  <a:gd name="connsiteY16" fmla="*/ 30371 h 784614"/>
                  <a:gd name="connsiteX17" fmla="*/ 726304 w 758700"/>
                  <a:gd name="connsiteY17" fmla="*/ 26727 h 784614"/>
                  <a:gd name="connsiteX18" fmla="*/ 426237 w 758700"/>
                  <a:gd name="connsiteY18" fmla="*/ 223532 h 784614"/>
                  <a:gd name="connsiteX19" fmla="*/ 198655 w 758700"/>
                  <a:gd name="connsiteY19" fmla="*/ 504566 h 784614"/>
                  <a:gd name="connsiteX20" fmla="*/ 170309 w 758700"/>
                  <a:gd name="connsiteY20" fmla="*/ 724453 h 784614"/>
                  <a:gd name="connsiteX21" fmla="*/ 107542 w 758700"/>
                  <a:gd name="connsiteY21" fmla="*/ 707040 h 784614"/>
                  <a:gd name="connsiteX22" fmla="*/ 58543 w 758700"/>
                  <a:gd name="connsiteY22" fmla="*/ 656422 h 784614"/>
                  <a:gd name="connsiteX23" fmla="*/ 230 w 758700"/>
                  <a:gd name="connsiteY23" fmla="*/ 487963 h 784614"/>
                  <a:gd name="connsiteX24" fmla="*/ 162210 w 758700"/>
                  <a:gd name="connsiteY24" fmla="*/ 200450 h 784614"/>
                  <a:gd name="connsiteX25" fmla="*/ 413684 w 758700"/>
                  <a:gd name="connsiteY25" fmla="*/ 78965 h 784614"/>
                  <a:gd name="connsiteX26" fmla="*/ 422592 w 758700"/>
                  <a:gd name="connsiteY26" fmla="*/ 76535 h 784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58700" h="784614">
                    <a:moveTo>
                      <a:pt x="421783" y="76130"/>
                    </a:moveTo>
                    <a:cubicBezTo>
                      <a:pt x="533144" y="48189"/>
                      <a:pt x="650579" y="34826"/>
                      <a:pt x="758700" y="0"/>
                    </a:cubicBezTo>
                    <a:cubicBezTo>
                      <a:pt x="740882" y="21867"/>
                      <a:pt x="734403" y="51024"/>
                      <a:pt x="731164" y="80180"/>
                    </a:cubicBezTo>
                    <a:cubicBezTo>
                      <a:pt x="729139" y="85039"/>
                      <a:pt x="728734" y="90304"/>
                      <a:pt x="729544" y="94758"/>
                    </a:cubicBezTo>
                    <a:cubicBezTo>
                      <a:pt x="729544" y="95973"/>
                      <a:pt x="729544" y="97188"/>
                      <a:pt x="729544" y="98807"/>
                    </a:cubicBezTo>
                    <a:cubicBezTo>
                      <a:pt x="725089" y="164814"/>
                      <a:pt x="732378" y="231226"/>
                      <a:pt x="729544" y="297232"/>
                    </a:cubicBezTo>
                    <a:cubicBezTo>
                      <a:pt x="725089" y="388346"/>
                      <a:pt x="711726" y="477434"/>
                      <a:pt x="679330" y="562879"/>
                    </a:cubicBezTo>
                    <a:cubicBezTo>
                      <a:pt x="666372" y="596894"/>
                      <a:pt x="650174" y="628885"/>
                      <a:pt x="629521" y="658446"/>
                    </a:cubicBezTo>
                    <a:cubicBezTo>
                      <a:pt x="612108" y="683553"/>
                      <a:pt x="590646" y="699751"/>
                      <a:pt x="568374" y="718379"/>
                    </a:cubicBezTo>
                    <a:cubicBezTo>
                      <a:pt x="542457" y="723238"/>
                      <a:pt x="516945" y="730527"/>
                      <a:pt x="492649" y="739436"/>
                    </a:cubicBezTo>
                    <a:cubicBezTo>
                      <a:pt x="428262" y="750775"/>
                      <a:pt x="353346" y="790055"/>
                      <a:pt x="288149" y="783980"/>
                    </a:cubicBezTo>
                    <a:cubicBezTo>
                      <a:pt x="287744" y="783171"/>
                      <a:pt x="287339" y="782361"/>
                      <a:pt x="286530" y="781956"/>
                    </a:cubicBezTo>
                    <a:cubicBezTo>
                      <a:pt x="281265" y="779121"/>
                      <a:pt x="276406" y="779121"/>
                      <a:pt x="271141" y="781146"/>
                    </a:cubicBezTo>
                    <a:cubicBezTo>
                      <a:pt x="248059" y="775881"/>
                      <a:pt x="226192" y="763733"/>
                      <a:pt x="207159" y="741461"/>
                    </a:cubicBezTo>
                    <a:cubicBezTo>
                      <a:pt x="133054" y="656017"/>
                      <a:pt x="194606" y="537367"/>
                      <a:pt x="241985" y="456782"/>
                    </a:cubicBezTo>
                    <a:cubicBezTo>
                      <a:pt x="296653" y="364454"/>
                      <a:pt x="370759" y="284274"/>
                      <a:pt x="452963" y="215838"/>
                    </a:cubicBezTo>
                    <a:cubicBezTo>
                      <a:pt x="538813" y="143757"/>
                      <a:pt x="635191" y="90708"/>
                      <a:pt x="728329" y="30371"/>
                    </a:cubicBezTo>
                    <a:cubicBezTo>
                      <a:pt x="730354" y="29156"/>
                      <a:pt x="728329" y="25512"/>
                      <a:pt x="726304" y="26727"/>
                    </a:cubicBezTo>
                    <a:cubicBezTo>
                      <a:pt x="618588" y="75320"/>
                      <a:pt x="515731" y="146996"/>
                      <a:pt x="426237" y="223532"/>
                    </a:cubicBezTo>
                    <a:cubicBezTo>
                      <a:pt x="333908" y="302497"/>
                      <a:pt x="256968" y="398065"/>
                      <a:pt x="198655" y="504566"/>
                    </a:cubicBezTo>
                    <a:cubicBezTo>
                      <a:pt x="162615" y="570168"/>
                      <a:pt x="136293" y="655612"/>
                      <a:pt x="170309" y="724453"/>
                    </a:cubicBezTo>
                    <a:cubicBezTo>
                      <a:pt x="148442" y="720808"/>
                      <a:pt x="128194" y="719189"/>
                      <a:pt x="107542" y="707040"/>
                    </a:cubicBezTo>
                    <a:cubicBezTo>
                      <a:pt x="86890" y="695297"/>
                      <a:pt x="71502" y="675859"/>
                      <a:pt x="58543" y="656422"/>
                    </a:cubicBezTo>
                    <a:cubicBezTo>
                      <a:pt x="24527" y="607423"/>
                      <a:pt x="3065" y="547491"/>
                      <a:pt x="230" y="487963"/>
                    </a:cubicBezTo>
                    <a:cubicBezTo>
                      <a:pt x="-5034" y="372958"/>
                      <a:pt x="80815" y="271316"/>
                      <a:pt x="162210" y="200450"/>
                    </a:cubicBezTo>
                    <a:cubicBezTo>
                      <a:pt x="235911" y="136063"/>
                      <a:pt x="322570" y="102047"/>
                      <a:pt x="413684" y="78965"/>
                    </a:cubicBezTo>
                    <a:cubicBezTo>
                      <a:pt x="416518" y="80990"/>
                      <a:pt x="420973" y="80585"/>
                      <a:pt x="422592" y="76535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53" name="شكل حر: شكل 3152">
                <a:extLst>
                  <a:ext uri="{FF2B5EF4-FFF2-40B4-BE49-F238E27FC236}">
                    <a16:creationId xmlns:a16="http://schemas.microsoft.com/office/drawing/2014/main" id="{3CAFFCF6-555A-A0C9-5016-FA5EF9E4921D}"/>
                  </a:ext>
                </a:extLst>
              </p:cNvPr>
              <p:cNvSpPr/>
              <p:nvPr/>
            </p:nvSpPr>
            <p:spPr>
              <a:xfrm>
                <a:off x="5875302" y="2657572"/>
                <a:ext cx="440065" cy="671809"/>
              </a:xfrm>
              <a:custGeom>
                <a:avLst/>
                <a:gdLst>
                  <a:gd name="connsiteX0" fmla="*/ 810 w 440065"/>
                  <a:gd name="connsiteY0" fmla="*/ 459617 h 671809"/>
                  <a:gd name="connsiteX1" fmla="*/ 180607 w 440065"/>
                  <a:gd name="connsiteY1" fmla="*/ 172913 h 671809"/>
                  <a:gd name="connsiteX2" fmla="*/ 291563 w 440065"/>
                  <a:gd name="connsiteY2" fmla="*/ 60742 h 671809"/>
                  <a:gd name="connsiteX3" fmla="*/ 343397 w 440065"/>
                  <a:gd name="connsiteY3" fmla="*/ 0 h 671809"/>
                  <a:gd name="connsiteX4" fmla="*/ 393611 w 440065"/>
                  <a:gd name="connsiteY4" fmla="*/ 185062 h 671809"/>
                  <a:gd name="connsiteX5" fmla="*/ 430461 w 440065"/>
                  <a:gd name="connsiteY5" fmla="*/ 321934 h 671809"/>
                  <a:gd name="connsiteX6" fmla="*/ 438965 w 440065"/>
                  <a:gd name="connsiteY6" fmla="*/ 456377 h 671809"/>
                  <a:gd name="connsiteX7" fmla="*/ 420742 w 440065"/>
                  <a:gd name="connsiteY7" fmla="*/ 460831 h 671809"/>
                  <a:gd name="connsiteX8" fmla="*/ 202880 w 440065"/>
                  <a:gd name="connsiteY8" fmla="*/ 561664 h 671809"/>
                  <a:gd name="connsiteX9" fmla="*/ 217863 w 440065"/>
                  <a:gd name="connsiteY9" fmla="*/ 475815 h 671809"/>
                  <a:gd name="connsiteX10" fmla="*/ 239730 w 440065"/>
                  <a:gd name="connsiteY10" fmla="*/ 341372 h 671809"/>
                  <a:gd name="connsiteX11" fmla="*/ 315455 w 440065"/>
                  <a:gd name="connsiteY11" fmla="*/ 90304 h 671809"/>
                  <a:gd name="connsiteX12" fmla="*/ 314645 w 440065"/>
                  <a:gd name="connsiteY12" fmla="*/ 90304 h 671809"/>
                  <a:gd name="connsiteX13" fmla="*/ 231226 w 440065"/>
                  <a:gd name="connsiteY13" fmla="*/ 317075 h 671809"/>
                  <a:gd name="connsiteX14" fmla="*/ 188706 w 440065"/>
                  <a:gd name="connsiteY14" fmla="*/ 571787 h 671809"/>
                  <a:gd name="connsiteX15" fmla="*/ 102047 w 440065"/>
                  <a:gd name="connsiteY15" fmla="*/ 654397 h 671809"/>
                  <a:gd name="connsiteX16" fmla="*/ 87469 w 440065"/>
                  <a:gd name="connsiteY16" fmla="*/ 671810 h 671809"/>
                  <a:gd name="connsiteX17" fmla="*/ 76130 w 440065"/>
                  <a:gd name="connsiteY17" fmla="*/ 576647 h 671809"/>
                  <a:gd name="connsiteX18" fmla="*/ 0 w 440065"/>
                  <a:gd name="connsiteY18" fmla="*/ 460022 h 671809"/>
                  <a:gd name="connsiteX19" fmla="*/ 405 w 440065"/>
                  <a:gd name="connsiteY19" fmla="*/ 458807 h 671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40065" h="671809">
                    <a:moveTo>
                      <a:pt x="810" y="459617"/>
                    </a:moveTo>
                    <a:cubicBezTo>
                      <a:pt x="39685" y="351495"/>
                      <a:pt x="104072" y="257952"/>
                      <a:pt x="180607" y="172913"/>
                    </a:cubicBezTo>
                    <a:cubicBezTo>
                      <a:pt x="215838" y="133633"/>
                      <a:pt x="253903" y="97593"/>
                      <a:pt x="291563" y="60742"/>
                    </a:cubicBezTo>
                    <a:cubicBezTo>
                      <a:pt x="310191" y="42520"/>
                      <a:pt x="329629" y="22677"/>
                      <a:pt x="343397" y="0"/>
                    </a:cubicBezTo>
                    <a:cubicBezTo>
                      <a:pt x="340157" y="65197"/>
                      <a:pt x="369313" y="125534"/>
                      <a:pt x="393611" y="185062"/>
                    </a:cubicBezTo>
                    <a:cubicBezTo>
                      <a:pt x="411833" y="229606"/>
                      <a:pt x="423982" y="274555"/>
                      <a:pt x="430461" y="321934"/>
                    </a:cubicBezTo>
                    <a:cubicBezTo>
                      <a:pt x="436535" y="365264"/>
                      <a:pt x="442609" y="412643"/>
                      <a:pt x="438965" y="456377"/>
                    </a:cubicBezTo>
                    <a:cubicBezTo>
                      <a:pt x="432891" y="457997"/>
                      <a:pt x="426816" y="459212"/>
                      <a:pt x="420742" y="460831"/>
                    </a:cubicBezTo>
                    <a:cubicBezTo>
                      <a:pt x="339752" y="481079"/>
                      <a:pt x="267266" y="514690"/>
                      <a:pt x="202880" y="561664"/>
                    </a:cubicBezTo>
                    <a:cubicBezTo>
                      <a:pt x="211383" y="534532"/>
                      <a:pt x="213813" y="502946"/>
                      <a:pt x="217863" y="475815"/>
                    </a:cubicBezTo>
                    <a:cubicBezTo>
                      <a:pt x="225152" y="430865"/>
                      <a:pt x="231226" y="385916"/>
                      <a:pt x="239730" y="341372"/>
                    </a:cubicBezTo>
                    <a:cubicBezTo>
                      <a:pt x="255928" y="256332"/>
                      <a:pt x="285894" y="171293"/>
                      <a:pt x="315455" y="90304"/>
                    </a:cubicBezTo>
                    <a:cubicBezTo>
                      <a:pt x="315455" y="89899"/>
                      <a:pt x="314645" y="89494"/>
                      <a:pt x="314645" y="90304"/>
                    </a:cubicBezTo>
                    <a:cubicBezTo>
                      <a:pt x="282654" y="165219"/>
                      <a:pt x="253093" y="238515"/>
                      <a:pt x="231226" y="317075"/>
                    </a:cubicBezTo>
                    <a:cubicBezTo>
                      <a:pt x="208954" y="399279"/>
                      <a:pt x="198425" y="487153"/>
                      <a:pt x="188706" y="571787"/>
                    </a:cubicBezTo>
                    <a:cubicBezTo>
                      <a:pt x="157525" y="595679"/>
                      <a:pt x="128774" y="623216"/>
                      <a:pt x="102047" y="654397"/>
                    </a:cubicBezTo>
                    <a:cubicBezTo>
                      <a:pt x="97188" y="660066"/>
                      <a:pt x="92328" y="666141"/>
                      <a:pt x="87469" y="671810"/>
                    </a:cubicBezTo>
                    <a:cubicBezTo>
                      <a:pt x="96378" y="642248"/>
                      <a:pt x="85444" y="603373"/>
                      <a:pt x="76130" y="576647"/>
                    </a:cubicBezTo>
                    <a:cubicBezTo>
                      <a:pt x="60742" y="531293"/>
                      <a:pt x="33206" y="493227"/>
                      <a:pt x="0" y="460022"/>
                    </a:cubicBezTo>
                    <a:cubicBezTo>
                      <a:pt x="0" y="460022"/>
                      <a:pt x="0" y="459617"/>
                      <a:pt x="405" y="458807"/>
                    </a:cubicBezTo>
                    <a:close/>
                  </a:path>
                </a:pathLst>
              </a:custGeom>
              <a:solidFill>
                <a:srgbClr val="4855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54" name="شكل حر: شكل 3153">
                <a:extLst>
                  <a:ext uri="{FF2B5EF4-FFF2-40B4-BE49-F238E27FC236}">
                    <a16:creationId xmlns:a16="http://schemas.microsoft.com/office/drawing/2014/main" id="{D9A4A11E-8105-B107-5BD9-4994FB466082}"/>
                  </a:ext>
                </a:extLst>
              </p:cNvPr>
              <p:cNvSpPr/>
              <p:nvPr/>
            </p:nvSpPr>
            <p:spPr>
              <a:xfrm>
                <a:off x="5447271" y="2908641"/>
                <a:ext cx="503656" cy="648727"/>
              </a:xfrm>
              <a:custGeom>
                <a:avLst/>
                <a:gdLst>
                  <a:gd name="connsiteX0" fmla="*/ 405 w 503656"/>
                  <a:gd name="connsiteY0" fmla="*/ 1215 h 648727"/>
                  <a:gd name="connsiteX1" fmla="*/ 110956 w 503656"/>
                  <a:gd name="connsiteY1" fmla="*/ 59527 h 648727"/>
                  <a:gd name="connsiteX2" fmla="*/ 299257 w 503656"/>
                  <a:gd name="connsiteY2" fmla="*/ 138897 h 648727"/>
                  <a:gd name="connsiteX3" fmla="*/ 456378 w 503656"/>
                  <a:gd name="connsiteY3" fmla="*/ 276580 h 648727"/>
                  <a:gd name="connsiteX4" fmla="*/ 484319 w 503656"/>
                  <a:gd name="connsiteY4" fmla="*/ 330843 h 648727"/>
                  <a:gd name="connsiteX5" fmla="*/ 500922 w 503656"/>
                  <a:gd name="connsiteY5" fmla="*/ 427626 h 648727"/>
                  <a:gd name="connsiteX6" fmla="*/ 459617 w 503656"/>
                  <a:gd name="connsiteY6" fmla="*/ 512665 h 648727"/>
                  <a:gd name="connsiteX7" fmla="*/ 436535 w 503656"/>
                  <a:gd name="connsiteY7" fmla="*/ 592035 h 648727"/>
                  <a:gd name="connsiteX8" fmla="*/ 426006 w 503656"/>
                  <a:gd name="connsiteY8" fmla="*/ 598109 h 648727"/>
                  <a:gd name="connsiteX9" fmla="*/ 413453 w 503656"/>
                  <a:gd name="connsiteY9" fmla="*/ 602563 h 648727"/>
                  <a:gd name="connsiteX10" fmla="*/ 412643 w 503656"/>
                  <a:gd name="connsiteY10" fmla="*/ 602563 h 648727"/>
                  <a:gd name="connsiteX11" fmla="*/ 412643 w 503656"/>
                  <a:gd name="connsiteY11" fmla="*/ 531293 h 648727"/>
                  <a:gd name="connsiteX12" fmla="*/ 342182 w 503656"/>
                  <a:gd name="connsiteY12" fmla="*/ 357570 h 648727"/>
                  <a:gd name="connsiteX13" fmla="*/ 57098 w 503656"/>
                  <a:gd name="connsiteY13" fmla="*/ 59527 h 648727"/>
                  <a:gd name="connsiteX14" fmla="*/ 55478 w 503656"/>
                  <a:gd name="connsiteY14" fmla="*/ 61147 h 648727"/>
                  <a:gd name="connsiteX15" fmla="*/ 298043 w 503656"/>
                  <a:gd name="connsiteY15" fmla="*/ 324769 h 648727"/>
                  <a:gd name="connsiteX16" fmla="*/ 382272 w 503656"/>
                  <a:gd name="connsiteY16" fmla="*/ 481889 h 648727"/>
                  <a:gd name="connsiteX17" fmla="*/ 397255 w 503656"/>
                  <a:gd name="connsiteY17" fmla="*/ 570573 h 648727"/>
                  <a:gd name="connsiteX18" fmla="*/ 359190 w 503656"/>
                  <a:gd name="connsiteY18" fmla="*/ 648728 h 648727"/>
                  <a:gd name="connsiteX19" fmla="*/ 164004 w 503656"/>
                  <a:gd name="connsiteY19" fmla="*/ 545061 h 648727"/>
                  <a:gd name="connsiteX20" fmla="*/ 143352 w 503656"/>
                  <a:gd name="connsiteY20" fmla="*/ 540606 h 648727"/>
                  <a:gd name="connsiteX21" fmla="*/ 142137 w 503656"/>
                  <a:gd name="connsiteY21" fmla="*/ 528053 h 648727"/>
                  <a:gd name="connsiteX22" fmla="*/ 69651 w 503656"/>
                  <a:gd name="connsiteY22" fmla="*/ 397255 h 648727"/>
                  <a:gd name="connsiteX23" fmla="*/ 25512 w 503656"/>
                  <a:gd name="connsiteY23" fmla="*/ 229201 h 648727"/>
                  <a:gd name="connsiteX24" fmla="*/ 18223 w 503656"/>
                  <a:gd name="connsiteY24" fmla="*/ 72891 h 648727"/>
                  <a:gd name="connsiteX25" fmla="*/ 0 w 503656"/>
                  <a:gd name="connsiteY25" fmla="*/ 0 h 648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03656" h="648727">
                    <a:moveTo>
                      <a:pt x="405" y="1215"/>
                    </a:moveTo>
                    <a:cubicBezTo>
                      <a:pt x="34016" y="25107"/>
                      <a:pt x="70056" y="43734"/>
                      <a:pt x="110956" y="59527"/>
                    </a:cubicBezTo>
                    <a:cubicBezTo>
                      <a:pt x="175343" y="84229"/>
                      <a:pt x="239325" y="104072"/>
                      <a:pt x="299257" y="138897"/>
                    </a:cubicBezTo>
                    <a:cubicBezTo>
                      <a:pt x="359595" y="173723"/>
                      <a:pt x="417503" y="217862"/>
                      <a:pt x="456378" y="276580"/>
                    </a:cubicBezTo>
                    <a:cubicBezTo>
                      <a:pt x="467716" y="293588"/>
                      <a:pt x="477030" y="311810"/>
                      <a:pt x="484319" y="330843"/>
                    </a:cubicBezTo>
                    <a:cubicBezTo>
                      <a:pt x="496468" y="361619"/>
                      <a:pt x="509426" y="394015"/>
                      <a:pt x="500922" y="427626"/>
                    </a:cubicBezTo>
                    <a:cubicBezTo>
                      <a:pt x="493228" y="458807"/>
                      <a:pt x="472171" y="483914"/>
                      <a:pt x="459617" y="512665"/>
                    </a:cubicBezTo>
                    <a:cubicBezTo>
                      <a:pt x="448684" y="538177"/>
                      <a:pt x="440585" y="564903"/>
                      <a:pt x="436535" y="592035"/>
                    </a:cubicBezTo>
                    <a:cubicBezTo>
                      <a:pt x="432891" y="593655"/>
                      <a:pt x="429651" y="596489"/>
                      <a:pt x="426006" y="598109"/>
                    </a:cubicBezTo>
                    <a:cubicBezTo>
                      <a:pt x="421957" y="599729"/>
                      <a:pt x="417503" y="601349"/>
                      <a:pt x="413453" y="602563"/>
                    </a:cubicBezTo>
                    <a:cubicBezTo>
                      <a:pt x="413453" y="602563"/>
                      <a:pt x="413048" y="602563"/>
                      <a:pt x="412643" y="602563"/>
                    </a:cubicBezTo>
                    <a:cubicBezTo>
                      <a:pt x="416693" y="578671"/>
                      <a:pt x="415073" y="552755"/>
                      <a:pt x="412643" y="531293"/>
                    </a:cubicBezTo>
                    <a:cubicBezTo>
                      <a:pt x="404139" y="468930"/>
                      <a:pt x="375793" y="410213"/>
                      <a:pt x="342182" y="357570"/>
                    </a:cubicBezTo>
                    <a:cubicBezTo>
                      <a:pt x="267266" y="241754"/>
                      <a:pt x="157525" y="151856"/>
                      <a:pt x="57098" y="59527"/>
                    </a:cubicBezTo>
                    <a:cubicBezTo>
                      <a:pt x="55883" y="58313"/>
                      <a:pt x="54668" y="60337"/>
                      <a:pt x="55478" y="61147"/>
                    </a:cubicBezTo>
                    <a:cubicBezTo>
                      <a:pt x="139707" y="146996"/>
                      <a:pt x="225962" y="227986"/>
                      <a:pt x="298043" y="324769"/>
                    </a:cubicBezTo>
                    <a:cubicBezTo>
                      <a:pt x="333678" y="372553"/>
                      <a:pt x="363644" y="424791"/>
                      <a:pt x="382272" y="481889"/>
                    </a:cubicBezTo>
                    <a:cubicBezTo>
                      <a:pt x="391586" y="510640"/>
                      <a:pt x="396445" y="540606"/>
                      <a:pt x="397255" y="570573"/>
                    </a:cubicBezTo>
                    <a:cubicBezTo>
                      <a:pt x="398470" y="607423"/>
                      <a:pt x="386321" y="628885"/>
                      <a:pt x="359190" y="648728"/>
                    </a:cubicBezTo>
                    <a:cubicBezTo>
                      <a:pt x="308571" y="594870"/>
                      <a:pt x="235680" y="562069"/>
                      <a:pt x="164004" y="545061"/>
                    </a:cubicBezTo>
                    <a:cubicBezTo>
                      <a:pt x="157120" y="543441"/>
                      <a:pt x="150236" y="541821"/>
                      <a:pt x="143352" y="540606"/>
                    </a:cubicBezTo>
                    <a:cubicBezTo>
                      <a:pt x="146592" y="537367"/>
                      <a:pt x="145782" y="530888"/>
                      <a:pt x="142137" y="528053"/>
                    </a:cubicBezTo>
                    <a:cubicBezTo>
                      <a:pt x="103262" y="495657"/>
                      <a:pt x="87064" y="444229"/>
                      <a:pt x="69651" y="397255"/>
                    </a:cubicBezTo>
                    <a:cubicBezTo>
                      <a:pt x="49404" y="342992"/>
                      <a:pt x="35231" y="286704"/>
                      <a:pt x="25512" y="229201"/>
                    </a:cubicBezTo>
                    <a:cubicBezTo>
                      <a:pt x="16603" y="176963"/>
                      <a:pt x="20652" y="125534"/>
                      <a:pt x="18223" y="72891"/>
                    </a:cubicBezTo>
                    <a:cubicBezTo>
                      <a:pt x="17008" y="49404"/>
                      <a:pt x="13768" y="20247"/>
                      <a:pt x="0" y="0"/>
                    </a:cubicBezTo>
                    <a:close/>
                  </a:path>
                </a:pathLst>
              </a:custGeom>
              <a:solidFill>
                <a:srgbClr val="4B61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55" name="شكل حر: شكل 3154">
                <a:extLst>
                  <a:ext uri="{FF2B5EF4-FFF2-40B4-BE49-F238E27FC236}">
                    <a16:creationId xmlns:a16="http://schemas.microsoft.com/office/drawing/2014/main" id="{FDAABFF5-659A-ED61-C5AB-AE731B999526}"/>
                  </a:ext>
                </a:extLst>
              </p:cNvPr>
              <p:cNvSpPr/>
              <p:nvPr/>
            </p:nvSpPr>
            <p:spPr>
              <a:xfrm>
                <a:off x="4946754" y="3044298"/>
                <a:ext cx="615522" cy="443418"/>
              </a:xfrm>
              <a:custGeom>
                <a:avLst/>
                <a:gdLst>
                  <a:gd name="connsiteX0" fmla="*/ 175748 w 615522"/>
                  <a:gd name="connsiteY0" fmla="*/ 399279 h 443418"/>
                  <a:gd name="connsiteX1" fmla="*/ 129989 w 615522"/>
                  <a:gd name="connsiteY1" fmla="*/ 336917 h 443418"/>
                  <a:gd name="connsiteX2" fmla="*/ 87874 w 615522"/>
                  <a:gd name="connsiteY2" fmla="*/ 211788 h 443418"/>
                  <a:gd name="connsiteX3" fmla="*/ 0 w 615522"/>
                  <a:gd name="connsiteY3" fmla="*/ 0 h 443418"/>
                  <a:gd name="connsiteX4" fmla="*/ 47379 w 615522"/>
                  <a:gd name="connsiteY4" fmla="*/ 9719 h 443418"/>
                  <a:gd name="connsiteX5" fmla="*/ 214218 w 615522"/>
                  <a:gd name="connsiteY5" fmla="*/ 17413 h 443418"/>
                  <a:gd name="connsiteX6" fmla="*/ 509426 w 615522"/>
                  <a:gd name="connsiteY6" fmla="*/ 119460 h 443418"/>
                  <a:gd name="connsiteX7" fmla="*/ 517525 w 615522"/>
                  <a:gd name="connsiteY7" fmla="*/ 159955 h 443418"/>
                  <a:gd name="connsiteX8" fmla="*/ 573813 w 615522"/>
                  <a:gd name="connsiteY8" fmla="*/ 328818 h 443418"/>
                  <a:gd name="connsiteX9" fmla="*/ 615523 w 615522"/>
                  <a:gd name="connsiteY9" fmla="*/ 400089 h 443418"/>
                  <a:gd name="connsiteX10" fmla="*/ 514690 w 615522"/>
                  <a:gd name="connsiteY10" fmla="*/ 391585 h 443418"/>
                  <a:gd name="connsiteX11" fmla="*/ 514690 w 615522"/>
                  <a:gd name="connsiteY11" fmla="*/ 389560 h 443418"/>
                  <a:gd name="connsiteX12" fmla="*/ 464477 w 615522"/>
                  <a:gd name="connsiteY12" fmla="*/ 337727 h 443418"/>
                  <a:gd name="connsiteX13" fmla="*/ 338132 w 615522"/>
                  <a:gd name="connsiteY13" fmla="*/ 239325 h 443418"/>
                  <a:gd name="connsiteX14" fmla="*/ 117435 w 615522"/>
                  <a:gd name="connsiteY14" fmla="*/ 75320 h 443418"/>
                  <a:gd name="connsiteX15" fmla="*/ 116625 w 615522"/>
                  <a:gd name="connsiteY15" fmla="*/ 76940 h 443418"/>
                  <a:gd name="connsiteX16" fmla="*/ 320720 w 615522"/>
                  <a:gd name="connsiteY16" fmla="*/ 241349 h 443418"/>
                  <a:gd name="connsiteX17" fmla="*/ 499302 w 615522"/>
                  <a:gd name="connsiteY17" fmla="*/ 391990 h 443418"/>
                  <a:gd name="connsiteX18" fmla="*/ 279820 w 615522"/>
                  <a:gd name="connsiteY18" fmla="*/ 430865 h 443418"/>
                  <a:gd name="connsiteX19" fmla="*/ 247424 w 615522"/>
                  <a:gd name="connsiteY19" fmla="*/ 443419 h 443418"/>
                  <a:gd name="connsiteX20" fmla="*/ 241755 w 615522"/>
                  <a:gd name="connsiteY20" fmla="*/ 437749 h 443418"/>
                  <a:gd name="connsiteX21" fmla="*/ 175748 w 615522"/>
                  <a:gd name="connsiteY21" fmla="*/ 399684 h 44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5522" h="443418">
                    <a:moveTo>
                      <a:pt x="175748" y="399279"/>
                    </a:moveTo>
                    <a:cubicBezTo>
                      <a:pt x="156715" y="381461"/>
                      <a:pt x="142137" y="359999"/>
                      <a:pt x="129989" y="336917"/>
                    </a:cubicBezTo>
                    <a:cubicBezTo>
                      <a:pt x="109741" y="298042"/>
                      <a:pt x="98403" y="254308"/>
                      <a:pt x="87874" y="211788"/>
                    </a:cubicBezTo>
                    <a:cubicBezTo>
                      <a:pt x="68841" y="136873"/>
                      <a:pt x="52238" y="57503"/>
                      <a:pt x="0" y="0"/>
                    </a:cubicBezTo>
                    <a:cubicBezTo>
                      <a:pt x="14173" y="6884"/>
                      <a:pt x="31991" y="8504"/>
                      <a:pt x="47379" y="9719"/>
                    </a:cubicBezTo>
                    <a:cubicBezTo>
                      <a:pt x="102857" y="13768"/>
                      <a:pt x="158740" y="16198"/>
                      <a:pt x="214218" y="17413"/>
                    </a:cubicBezTo>
                    <a:cubicBezTo>
                      <a:pt x="315050" y="20247"/>
                      <a:pt x="442204" y="36445"/>
                      <a:pt x="509426" y="119460"/>
                    </a:cubicBezTo>
                    <a:cubicBezTo>
                      <a:pt x="511856" y="132823"/>
                      <a:pt x="514690" y="146591"/>
                      <a:pt x="517525" y="159955"/>
                    </a:cubicBezTo>
                    <a:cubicBezTo>
                      <a:pt x="530483" y="218267"/>
                      <a:pt x="549921" y="274555"/>
                      <a:pt x="573813" y="328818"/>
                    </a:cubicBezTo>
                    <a:cubicBezTo>
                      <a:pt x="582722" y="349066"/>
                      <a:pt x="594465" y="384701"/>
                      <a:pt x="615523" y="400089"/>
                    </a:cubicBezTo>
                    <a:cubicBezTo>
                      <a:pt x="581912" y="394825"/>
                      <a:pt x="548301" y="391990"/>
                      <a:pt x="514690" y="391585"/>
                    </a:cubicBezTo>
                    <a:cubicBezTo>
                      <a:pt x="514690" y="390775"/>
                      <a:pt x="514690" y="389966"/>
                      <a:pt x="514690" y="389560"/>
                    </a:cubicBezTo>
                    <a:cubicBezTo>
                      <a:pt x="509021" y="369718"/>
                      <a:pt x="479055" y="351090"/>
                      <a:pt x="464477" y="337727"/>
                    </a:cubicBezTo>
                    <a:cubicBezTo>
                      <a:pt x="426006" y="301282"/>
                      <a:pt x="379437" y="272530"/>
                      <a:pt x="338132" y="239325"/>
                    </a:cubicBezTo>
                    <a:cubicBezTo>
                      <a:pt x="266456" y="181417"/>
                      <a:pt x="205714" y="108121"/>
                      <a:pt x="117435" y="75320"/>
                    </a:cubicBezTo>
                    <a:cubicBezTo>
                      <a:pt x="116625" y="75320"/>
                      <a:pt x="115815" y="76535"/>
                      <a:pt x="116625" y="76940"/>
                    </a:cubicBezTo>
                    <a:cubicBezTo>
                      <a:pt x="198830" y="114600"/>
                      <a:pt x="254308" y="183037"/>
                      <a:pt x="320720" y="241349"/>
                    </a:cubicBezTo>
                    <a:cubicBezTo>
                      <a:pt x="379437" y="292778"/>
                      <a:pt x="445039" y="335297"/>
                      <a:pt x="499302" y="391990"/>
                    </a:cubicBezTo>
                    <a:cubicBezTo>
                      <a:pt x="424792" y="392395"/>
                      <a:pt x="350686" y="405353"/>
                      <a:pt x="279820" y="430865"/>
                    </a:cubicBezTo>
                    <a:cubicBezTo>
                      <a:pt x="268886" y="434915"/>
                      <a:pt x="258358" y="438964"/>
                      <a:pt x="247424" y="443419"/>
                    </a:cubicBezTo>
                    <a:cubicBezTo>
                      <a:pt x="247424" y="440584"/>
                      <a:pt x="245399" y="437344"/>
                      <a:pt x="241755" y="437749"/>
                    </a:cubicBezTo>
                    <a:cubicBezTo>
                      <a:pt x="215838" y="440179"/>
                      <a:pt x="192756" y="415882"/>
                      <a:pt x="175748" y="399684"/>
                    </a:cubicBezTo>
                    <a:close/>
                  </a:path>
                </a:pathLst>
              </a:custGeom>
              <a:solidFill>
                <a:srgbClr val="4855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56" name="شكل حر: شكل 3155">
                <a:extLst>
                  <a:ext uri="{FF2B5EF4-FFF2-40B4-BE49-F238E27FC236}">
                    <a16:creationId xmlns:a16="http://schemas.microsoft.com/office/drawing/2014/main" id="{39226DCE-198B-A2C6-B64C-070D501A4BFE}"/>
                  </a:ext>
                </a:extLst>
              </p:cNvPr>
              <p:cNvSpPr/>
              <p:nvPr/>
            </p:nvSpPr>
            <p:spPr>
              <a:xfrm>
                <a:off x="4844707" y="3455193"/>
                <a:ext cx="1014757" cy="646023"/>
              </a:xfrm>
              <a:custGeom>
                <a:avLst/>
                <a:gdLst>
                  <a:gd name="connsiteX0" fmla="*/ 0 w 1014757"/>
                  <a:gd name="connsiteY0" fmla="*/ 250791 h 646023"/>
                  <a:gd name="connsiteX1" fmla="*/ 106097 w 1014757"/>
                  <a:gd name="connsiteY1" fmla="*/ 191264 h 646023"/>
                  <a:gd name="connsiteX2" fmla="*/ 286704 w 1014757"/>
                  <a:gd name="connsiteY2" fmla="*/ 81523 h 646023"/>
                  <a:gd name="connsiteX3" fmla="*/ 660877 w 1014757"/>
                  <a:gd name="connsiteY3" fmla="*/ 2153 h 646023"/>
                  <a:gd name="connsiteX4" fmla="*/ 944341 w 1014757"/>
                  <a:gd name="connsiteY4" fmla="*/ 115539 h 646023"/>
                  <a:gd name="connsiteX5" fmla="*/ 1008728 w 1014757"/>
                  <a:gd name="connsiteY5" fmla="*/ 247552 h 646023"/>
                  <a:gd name="connsiteX6" fmla="*/ 982001 w 1014757"/>
                  <a:gd name="connsiteY6" fmla="*/ 451646 h 646023"/>
                  <a:gd name="connsiteX7" fmla="*/ 106907 w 1014757"/>
                  <a:gd name="connsiteY7" fmla="*/ 219610 h 646023"/>
                  <a:gd name="connsiteX8" fmla="*/ 107716 w 1014757"/>
                  <a:gd name="connsiteY8" fmla="*/ 221230 h 646023"/>
                  <a:gd name="connsiteX9" fmla="*/ 581912 w 1014757"/>
                  <a:gd name="connsiteY9" fmla="*/ 158463 h 646023"/>
                  <a:gd name="connsiteX10" fmla="*/ 807064 w 1014757"/>
                  <a:gd name="connsiteY10" fmla="*/ 250386 h 646023"/>
                  <a:gd name="connsiteX11" fmla="*/ 967828 w 1014757"/>
                  <a:gd name="connsiteY11" fmla="*/ 471083 h 646023"/>
                  <a:gd name="connsiteX12" fmla="*/ 958919 w 1014757"/>
                  <a:gd name="connsiteY12" fmla="*/ 480397 h 646023"/>
                  <a:gd name="connsiteX13" fmla="*/ 956490 w 1014757"/>
                  <a:gd name="connsiteY13" fmla="*/ 485662 h 646023"/>
                  <a:gd name="connsiteX14" fmla="*/ 920449 w 1014757"/>
                  <a:gd name="connsiteY14" fmla="*/ 497405 h 646023"/>
                  <a:gd name="connsiteX15" fmla="*/ 785601 w 1014757"/>
                  <a:gd name="connsiteY15" fmla="*/ 612410 h 646023"/>
                  <a:gd name="connsiteX16" fmla="*/ 334488 w 1014757"/>
                  <a:gd name="connsiteY16" fmla="*/ 467034 h 646023"/>
                  <a:gd name="connsiteX17" fmla="*/ 810 w 1014757"/>
                  <a:gd name="connsiteY17" fmla="*/ 252006 h 646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14757" h="646023">
                    <a:moveTo>
                      <a:pt x="0" y="250791"/>
                    </a:moveTo>
                    <a:cubicBezTo>
                      <a:pt x="37660" y="235808"/>
                      <a:pt x="72486" y="213536"/>
                      <a:pt x="106097" y="191264"/>
                    </a:cubicBezTo>
                    <a:cubicBezTo>
                      <a:pt x="164814" y="151984"/>
                      <a:pt x="223937" y="113919"/>
                      <a:pt x="286704" y="81523"/>
                    </a:cubicBezTo>
                    <a:cubicBezTo>
                      <a:pt x="404949" y="19971"/>
                      <a:pt x="528054" y="-8376"/>
                      <a:pt x="660877" y="2153"/>
                    </a:cubicBezTo>
                    <a:cubicBezTo>
                      <a:pt x="762114" y="9847"/>
                      <a:pt x="871855" y="39813"/>
                      <a:pt x="944341" y="115539"/>
                    </a:cubicBezTo>
                    <a:cubicBezTo>
                      <a:pt x="979167" y="151984"/>
                      <a:pt x="999414" y="198148"/>
                      <a:pt x="1008728" y="247552"/>
                    </a:cubicBezTo>
                    <a:cubicBezTo>
                      <a:pt x="1020067" y="309104"/>
                      <a:pt x="1017637" y="394143"/>
                      <a:pt x="982001" y="451646"/>
                    </a:cubicBezTo>
                    <a:cubicBezTo>
                      <a:pt x="854443" y="109059"/>
                      <a:pt x="396850" y="72614"/>
                      <a:pt x="106907" y="219610"/>
                    </a:cubicBezTo>
                    <a:cubicBezTo>
                      <a:pt x="105692" y="220015"/>
                      <a:pt x="106907" y="221635"/>
                      <a:pt x="107716" y="221230"/>
                    </a:cubicBezTo>
                    <a:cubicBezTo>
                      <a:pt x="249854" y="150769"/>
                      <a:pt x="426411" y="130522"/>
                      <a:pt x="581912" y="158463"/>
                    </a:cubicBezTo>
                    <a:cubicBezTo>
                      <a:pt x="662092" y="173041"/>
                      <a:pt x="739842" y="203817"/>
                      <a:pt x="807064" y="250386"/>
                    </a:cubicBezTo>
                    <a:cubicBezTo>
                      <a:pt x="885219" y="304649"/>
                      <a:pt x="936242" y="382400"/>
                      <a:pt x="967828" y="471083"/>
                    </a:cubicBezTo>
                    <a:cubicBezTo>
                      <a:pt x="964994" y="474323"/>
                      <a:pt x="962159" y="477563"/>
                      <a:pt x="958919" y="480397"/>
                    </a:cubicBezTo>
                    <a:cubicBezTo>
                      <a:pt x="957300" y="482017"/>
                      <a:pt x="956490" y="484042"/>
                      <a:pt x="956490" y="485662"/>
                    </a:cubicBezTo>
                    <a:cubicBezTo>
                      <a:pt x="943936" y="488901"/>
                      <a:pt x="931383" y="492951"/>
                      <a:pt x="920449" y="497405"/>
                    </a:cubicBezTo>
                    <a:cubicBezTo>
                      <a:pt x="864971" y="520082"/>
                      <a:pt x="820427" y="563817"/>
                      <a:pt x="785601" y="612410"/>
                    </a:cubicBezTo>
                    <a:cubicBezTo>
                      <a:pt x="623622" y="708383"/>
                      <a:pt x="449898" y="579610"/>
                      <a:pt x="334488" y="467034"/>
                    </a:cubicBezTo>
                    <a:cubicBezTo>
                      <a:pt x="239730" y="373896"/>
                      <a:pt x="146996" y="239453"/>
                      <a:pt x="810" y="252006"/>
                    </a:cubicBezTo>
                    <a:close/>
                  </a:path>
                </a:pathLst>
              </a:custGeom>
              <a:solidFill>
                <a:srgbClr val="8A95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57" name="شكل حر: شكل 3156">
                <a:extLst>
                  <a:ext uri="{FF2B5EF4-FFF2-40B4-BE49-F238E27FC236}">
                    <a16:creationId xmlns:a16="http://schemas.microsoft.com/office/drawing/2014/main" id="{1BF8BA33-F346-7E06-A7C8-4C4AC55373C5}"/>
                  </a:ext>
                </a:extLst>
              </p:cNvPr>
              <p:cNvSpPr/>
              <p:nvPr/>
            </p:nvSpPr>
            <p:spPr>
              <a:xfrm>
                <a:off x="4844707" y="3454930"/>
                <a:ext cx="994421" cy="489597"/>
              </a:xfrm>
              <a:custGeom>
                <a:avLst/>
                <a:gdLst>
                  <a:gd name="connsiteX0" fmla="*/ 806659 w 994421"/>
                  <a:gd name="connsiteY0" fmla="*/ 249435 h 489597"/>
                  <a:gd name="connsiteX1" fmla="*/ 581507 w 994421"/>
                  <a:gd name="connsiteY1" fmla="*/ 157511 h 489597"/>
                  <a:gd name="connsiteX2" fmla="*/ 292373 w 994421"/>
                  <a:gd name="connsiteY2" fmla="*/ 159536 h 489597"/>
                  <a:gd name="connsiteX3" fmla="*/ 100832 w 994421"/>
                  <a:gd name="connsiteY3" fmla="*/ 229997 h 489597"/>
                  <a:gd name="connsiteX4" fmla="*/ 97188 w 994421"/>
                  <a:gd name="connsiteY4" fmla="*/ 219064 h 489597"/>
                  <a:gd name="connsiteX5" fmla="*/ 455163 w 994421"/>
                  <a:gd name="connsiteY5" fmla="*/ 115397 h 489597"/>
                  <a:gd name="connsiteX6" fmla="*/ 792485 w 994421"/>
                  <a:gd name="connsiteY6" fmla="*/ 168040 h 489597"/>
                  <a:gd name="connsiteX7" fmla="*/ 913160 w 994421"/>
                  <a:gd name="connsiteY7" fmla="*/ 251865 h 489597"/>
                  <a:gd name="connsiteX8" fmla="*/ 986861 w 994421"/>
                  <a:gd name="connsiteY8" fmla="*/ 255914 h 489597"/>
                  <a:gd name="connsiteX9" fmla="*/ 990910 w 994421"/>
                  <a:gd name="connsiteY9" fmla="*/ 207320 h 489597"/>
                  <a:gd name="connsiteX10" fmla="*/ 923284 w 994421"/>
                  <a:gd name="connsiteY10" fmla="*/ 95959 h 489597"/>
                  <a:gd name="connsiteX11" fmla="*/ 660877 w 994421"/>
                  <a:gd name="connsiteY11" fmla="*/ 2011 h 489597"/>
                  <a:gd name="connsiteX12" fmla="*/ 286704 w 994421"/>
                  <a:gd name="connsiteY12" fmla="*/ 81381 h 489597"/>
                  <a:gd name="connsiteX13" fmla="*/ 106097 w 994421"/>
                  <a:gd name="connsiteY13" fmla="*/ 191122 h 489597"/>
                  <a:gd name="connsiteX14" fmla="*/ 0 w 994421"/>
                  <a:gd name="connsiteY14" fmla="*/ 250650 h 489597"/>
                  <a:gd name="connsiteX15" fmla="*/ 35231 w 994421"/>
                  <a:gd name="connsiteY15" fmla="*/ 250650 h 489597"/>
                  <a:gd name="connsiteX16" fmla="*/ 283869 w 994421"/>
                  <a:gd name="connsiteY16" fmla="*/ 308962 h 489597"/>
                  <a:gd name="connsiteX17" fmla="*/ 550326 w 994421"/>
                  <a:gd name="connsiteY17" fmla="*/ 447050 h 489597"/>
                  <a:gd name="connsiteX18" fmla="*/ 782767 w 994421"/>
                  <a:gd name="connsiteY18" fmla="*/ 480660 h 489597"/>
                  <a:gd name="connsiteX19" fmla="*/ 859707 w 994421"/>
                  <a:gd name="connsiteY19" fmla="*/ 394406 h 489597"/>
                  <a:gd name="connsiteX20" fmla="*/ 807468 w 994421"/>
                  <a:gd name="connsiteY20" fmla="*/ 250245 h 489597"/>
                  <a:gd name="connsiteX21" fmla="*/ 806254 w 994421"/>
                  <a:gd name="connsiteY21" fmla="*/ 249435 h 48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94421" h="489597">
                    <a:moveTo>
                      <a:pt x="806659" y="249435"/>
                    </a:moveTo>
                    <a:cubicBezTo>
                      <a:pt x="739842" y="202866"/>
                      <a:pt x="661687" y="172090"/>
                      <a:pt x="581507" y="157511"/>
                    </a:cubicBezTo>
                    <a:cubicBezTo>
                      <a:pt x="488774" y="140504"/>
                      <a:pt x="388346" y="141314"/>
                      <a:pt x="292373" y="159536"/>
                    </a:cubicBezTo>
                    <a:cubicBezTo>
                      <a:pt x="226771" y="177354"/>
                      <a:pt x="162790" y="200436"/>
                      <a:pt x="100832" y="229997"/>
                    </a:cubicBezTo>
                    <a:cubicBezTo>
                      <a:pt x="93948" y="233237"/>
                      <a:pt x="90304" y="222303"/>
                      <a:pt x="97188" y="219064"/>
                    </a:cubicBezTo>
                    <a:cubicBezTo>
                      <a:pt x="210169" y="165610"/>
                      <a:pt x="330843" y="129975"/>
                      <a:pt x="455163" y="115397"/>
                    </a:cubicBezTo>
                    <a:cubicBezTo>
                      <a:pt x="573813" y="101629"/>
                      <a:pt x="685984" y="109728"/>
                      <a:pt x="792485" y="168040"/>
                    </a:cubicBezTo>
                    <a:cubicBezTo>
                      <a:pt x="836625" y="191932"/>
                      <a:pt x="873070" y="222303"/>
                      <a:pt x="913160" y="251865"/>
                    </a:cubicBezTo>
                    <a:cubicBezTo>
                      <a:pt x="935027" y="267658"/>
                      <a:pt x="967423" y="284665"/>
                      <a:pt x="986861" y="255914"/>
                    </a:cubicBezTo>
                    <a:cubicBezTo>
                      <a:pt x="996580" y="241741"/>
                      <a:pt x="995770" y="223518"/>
                      <a:pt x="990910" y="207320"/>
                    </a:cubicBezTo>
                    <a:cubicBezTo>
                      <a:pt x="978762" y="168445"/>
                      <a:pt x="953250" y="129165"/>
                      <a:pt x="923284" y="95959"/>
                    </a:cubicBezTo>
                    <a:cubicBezTo>
                      <a:pt x="851608" y="34812"/>
                      <a:pt x="753205" y="9300"/>
                      <a:pt x="660877" y="2011"/>
                    </a:cubicBezTo>
                    <a:cubicBezTo>
                      <a:pt x="528054" y="-8113"/>
                      <a:pt x="404949" y="20234"/>
                      <a:pt x="286704" y="81381"/>
                    </a:cubicBezTo>
                    <a:cubicBezTo>
                      <a:pt x="223937" y="113777"/>
                      <a:pt x="164814" y="152247"/>
                      <a:pt x="106097" y="191122"/>
                    </a:cubicBezTo>
                    <a:cubicBezTo>
                      <a:pt x="72486" y="213799"/>
                      <a:pt x="37660" y="235667"/>
                      <a:pt x="0" y="250650"/>
                    </a:cubicBezTo>
                    <a:cubicBezTo>
                      <a:pt x="12148" y="249435"/>
                      <a:pt x="23487" y="249435"/>
                      <a:pt x="35231" y="250650"/>
                    </a:cubicBezTo>
                    <a:cubicBezTo>
                      <a:pt x="121080" y="249840"/>
                      <a:pt x="204499" y="271707"/>
                      <a:pt x="283869" y="308962"/>
                    </a:cubicBezTo>
                    <a:cubicBezTo>
                      <a:pt x="374173" y="351482"/>
                      <a:pt x="457592" y="409390"/>
                      <a:pt x="550326" y="447050"/>
                    </a:cubicBezTo>
                    <a:cubicBezTo>
                      <a:pt x="618762" y="474991"/>
                      <a:pt x="709066" y="504957"/>
                      <a:pt x="782767" y="480660"/>
                    </a:cubicBezTo>
                    <a:cubicBezTo>
                      <a:pt x="821642" y="467702"/>
                      <a:pt x="853633" y="436521"/>
                      <a:pt x="859707" y="394406"/>
                    </a:cubicBezTo>
                    <a:cubicBezTo>
                      <a:pt x="867806" y="338928"/>
                      <a:pt x="832170" y="296814"/>
                      <a:pt x="807468" y="250245"/>
                    </a:cubicBezTo>
                    <a:cubicBezTo>
                      <a:pt x="807064" y="250245"/>
                      <a:pt x="806659" y="249840"/>
                      <a:pt x="806254" y="249435"/>
                    </a:cubicBezTo>
                    <a:close/>
                  </a:path>
                </a:pathLst>
              </a:custGeom>
              <a:solidFill>
                <a:srgbClr val="A5BA14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58" name="شكل حر: شكل 3157">
                <a:extLst>
                  <a:ext uri="{FF2B5EF4-FFF2-40B4-BE49-F238E27FC236}">
                    <a16:creationId xmlns:a16="http://schemas.microsoft.com/office/drawing/2014/main" id="{CD207386-5044-D128-ABD8-A8B184A066DC}"/>
                  </a:ext>
                </a:extLst>
              </p:cNvPr>
              <p:cNvSpPr/>
              <p:nvPr/>
            </p:nvSpPr>
            <p:spPr>
              <a:xfrm>
                <a:off x="4656811" y="3785354"/>
                <a:ext cx="768593" cy="514344"/>
              </a:xfrm>
              <a:custGeom>
                <a:avLst/>
                <a:gdLst>
                  <a:gd name="connsiteX0" fmla="*/ 436535 w 768593"/>
                  <a:gd name="connsiteY0" fmla="*/ 478649 h 514344"/>
                  <a:gd name="connsiteX1" fmla="*/ 257548 w 768593"/>
                  <a:gd name="connsiteY1" fmla="*/ 399279 h 514344"/>
                  <a:gd name="connsiteX2" fmla="*/ 0 w 768593"/>
                  <a:gd name="connsiteY2" fmla="*/ 385916 h 514344"/>
                  <a:gd name="connsiteX3" fmla="*/ 2025 w 768593"/>
                  <a:gd name="connsiteY3" fmla="*/ 381057 h 514344"/>
                  <a:gd name="connsiteX4" fmla="*/ 28751 w 768593"/>
                  <a:gd name="connsiteY4" fmla="*/ 329223 h 514344"/>
                  <a:gd name="connsiteX5" fmla="*/ 29966 w 768593"/>
                  <a:gd name="connsiteY5" fmla="*/ 327199 h 514344"/>
                  <a:gd name="connsiteX6" fmla="*/ 31181 w 768593"/>
                  <a:gd name="connsiteY6" fmla="*/ 326389 h 514344"/>
                  <a:gd name="connsiteX7" fmla="*/ 158740 w 768593"/>
                  <a:gd name="connsiteY7" fmla="*/ 146996 h 514344"/>
                  <a:gd name="connsiteX8" fmla="*/ 358380 w 768593"/>
                  <a:gd name="connsiteY8" fmla="*/ 0 h 514344"/>
                  <a:gd name="connsiteX9" fmla="*/ 392801 w 768593"/>
                  <a:gd name="connsiteY9" fmla="*/ 31181 h 514344"/>
                  <a:gd name="connsiteX10" fmla="*/ 519145 w 768593"/>
                  <a:gd name="connsiteY10" fmla="*/ 161575 h 514344"/>
                  <a:gd name="connsiteX11" fmla="*/ 425197 w 768593"/>
                  <a:gd name="connsiteY11" fmla="*/ 168459 h 514344"/>
                  <a:gd name="connsiteX12" fmla="*/ 283869 w 768593"/>
                  <a:gd name="connsiteY12" fmla="*/ 198425 h 514344"/>
                  <a:gd name="connsiteX13" fmla="*/ 36445 w 768593"/>
                  <a:gd name="connsiteY13" fmla="*/ 347446 h 514344"/>
                  <a:gd name="connsiteX14" fmla="*/ 40495 w 768593"/>
                  <a:gd name="connsiteY14" fmla="*/ 352305 h 514344"/>
                  <a:gd name="connsiteX15" fmla="*/ 272126 w 768593"/>
                  <a:gd name="connsiteY15" fmla="*/ 220697 h 514344"/>
                  <a:gd name="connsiteX16" fmla="*/ 409808 w 768593"/>
                  <a:gd name="connsiteY16" fmla="*/ 190731 h 514344"/>
                  <a:gd name="connsiteX17" fmla="*/ 477840 w 768593"/>
                  <a:gd name="connsiteY17" fmla="*/ 185061 h 514344"/>
                  <a:gd name="connsiteX18" fmla="*/ 546276 w 768593"/>
                  <a:gd name="connsiteY18" fmla="*/ 187896 h 514344"/>
                  <a:gd name="connsiteX19" fmla="*/ 568144 w 768593"/>
                  <a:gd name="connsiteY19" fmla="*/ 207739 h 514344"/>
                  <a:gd name="connsiteX20" fmla="*/ 768593 w 768593"/>
                  <a:gd name="connsiteY20" fmla="*/ 325174 h 514344"/>
                  <a:gd name="connsiteX21" fmla="*/ 627266 w 768593"/>
                  <a:gd name="connsiteY21" fmla="*/ 497682 h 514344"/>
                  <a:gd name="connsiteX22" fmla="*/ 436130 w 768593"/>
                  <a:gd name="connsiteY22" fmla="*/ 478649 h 514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68593" h="514344">
                    <a:moveTo>
                      <a:pt x="436535" y="478649"/>
                    </a:moveTo>
                    <a:cubicBezTo>
                      <a:pt x="376603" y="452733"/>
                      <a:pt x="318290" y="423171"/>
                      <a:pt x="257548" y="399279"/>
                    </a:cubicBezTo>
                    <a:cubicBezTo>
                      <a:pt x="185062" y="370123"/>
                      <a:pt x="67626" y="335298"/>
                      <a:pt x="0" y="385916"/>
                    </a:cubicBezTo>
                    <a:cubicBezTo>
                      <a:pt x="810" y="384296"/>
                      <a:pt x="1215" y="382676"/>
                      <a:pt x="2025" y="381057"/>
                    </a:cubicBezTo>
                    <a:cubicBezTo>
                      <a:pt x="10124" y="363239"/>
                      <a:pt x="19033" y="346231"/>
                      <a:pt x="28751" y="329223"/>
                    </a:cubicBezTo>
                    <a:cubicBezTo>
                      <a:pt x="28751" y="328413"/>
                      <a:pt x="29561" y="327603"/>
                      <a:pt x="29966" y="327199"/>
                    </a:cubicBezTo>
                    <a:cubicBezTo>
                      <a:pt x="29966" y="327199"/>
                      <a:pt x="30776" y="327199"/>
                      <a:pt x="31181" y="326389"/>
                    </a:cubicBezTo>
                    <a:cubicBezTo>
                      <a:pt x="73296" y="266456"/>
                      <a:pt x="111361" y="203284"/>
                      <a:pt x="158740" y="146996"/>
                    </a:cubicBezTo>
                    <a:cubicBezTo>
                      <a:pt x="212598" y="82610"/>
                      <a:pt x="280225" y="30776"/>
                      <a:pt x="358380" y="0"/>
                    </a:cubicBezTo>
                    <a:cubicBezTo>
                      <a:pt x="370123" y="9719"/>
                      <a:pt x="381867" y="20247"/>
                      <a:pt x="392801" y="31181"/>
                    </a:cubicBezTo>
                    <a:cubicBezTo>
                      <a:pt x="436130" y="73701"/>
                      <a:pt x="476220" y="119055"/>
                      <a:pt x="519145" y="161575"/>
                    </a:cubicBezTo>
                    <a:cubicBezTo>
                      <a:pt x="487964" y="158740"/>
                      <a:pt x="453138" y="165219"/>
                      <a:pt x="425197" y="168459"/>
                    </a:cubicBezTo>
                    <a:cubicBezTo>
                      <a:pt x="376603" y="174128"/>
                      <a:pt x="330438" y="183037"/>
                      <a:pt x="283869" y="198425"/>
                    </a:cubicBezTo>
                    <a:cubicBezTo>
                      <a:pt x="191541" y="229201"/>
                      <a:pt x="109741" y="284679"/>
                      <a:pt x="36445" y="347446"/>
                    </a:cubicBezTo>
                    <a:cubicBezTo>
                      <a:pt x="33206" y="350281"/>
                      <a:pt x="37255" y="355140"/>
                      <a:pt x="40495" y="352305"/>
                    </a:cubicBezTo>
                    <a:cubicBezTo>
                      <a:pt x="109741" y="295208"/>
                      <a:pt x="187491" y="250663"/>
                      <a:pt x="272126" y="220697"/>
                    </a:cubicBezTo>
                    <a:cubicBezTo>
                      <a:pt x="316265" y="204904"/>
                      <a:pt x="363239" y="195590"/>
                      <a:pt x="409808" y="190731"/>
                    </a:cubicBezTo>
                    <a:cubicBezTo>
                      <a:pt x="432486" y="188706"/>
                      <a:pt x="455163" y="186681"/>
                      <a:pt x="477840" y="185061"/>
                    </a:cubicBezTo>
                    <a:cubicBezTo>
                      <a:pt x="501327" y="183442"/>
                      <a:pt x="523194" y="186681"/>
                      <a:pt x="546276" y="187896"/>
                    </a:cubicBezTo>
                    <a:cubicBezTo>
                      <a:pt x="553565" y="194780"/>
                      <a:pt x="560854" y="201259"/>
                      <a:pt x="568144" y="207739"/>
                    </a:cubicBezTo>
                    <a:cubicBezTo>
                      <a:pt x="626861" y="258762"/>
                      <a:pt x="693678" y="302497"/>
                      <a:pt x="768593" y="325174"/>
                    </a:cubicBezTo>
                    <a:cubicBezTo>
                      <a:pt x="705421" y="364454"/>
                      <a:pt x="658852" y="430460"/>
                      <a:pt x="627266" y="497682"/>
                    </a:cubicBezTo>
                    <a:cubicBezTo>
                      <a:pt x="567739" y="533722"/>
                      <a:pt x="494038" y="503756"/>
                      <a:pt x="436130" y="478649"/>
                    </a:cubicBezTo>
                    <a:close/>
                  </a:path>
                </a:pathLst>
              </a:custGeom>
              <a:solidFill>
                <a:srgbClr val="4B61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59" name="شكل حر: شكل 3158">
                <a:extLst>
                  <a:ext uri="{FF2B5EF4-FFF2-40B4-BE49-F238E27FC236}">
                    <a16:creationId xmlns:a16="http://schemas.microsoft.com/office/drawing/2014/main" id="{1B3E02B1-6FB3-3005-F3E3-DE7C2DEE54CE}"/>
                  </a:ext>
                </a:extLst>
              </p:cNvPr>
              <p:cNvSpPr/>
              <p:nvPr/>
            </p:nvSpPr>
            <p:spPr>
              <a:xfrm>
                <a:off x="5241152" y="4113363"/>
                <a:ext cx="354330" cy="432485"/>
              </a:xfrm>
              <a:custGeom>
                <a:avLst/>
                <a:gdLst>
                  <a:gd name="connsiteX0" fmla="*/ 181012 w 354330"/>
                  <a:gd name="connsiteY0" fmla="*/ 343396 h 432485"/>
                  <a:gd name="connsiteX1" fmla="*/ 82610 w 354330"/>
                  <a:gd name="connsiteY1" fmla="*/ 368098 h 432485"/>
                  <a:gd name="connsiteX2" fmla="*/ 0 w 354330"/>
                  <a:gd name="connsiteY2" fmla="*/ 432485 h 432485"/>
                  <a:gd name="connsiteX3" fmla="*/ 50619 w 354330"/>
                  <a:gd name="connsiteY3" fmla="*/ 204499 h 432485"/>
                  <a:gd name="connsiteX4" fmla="*/ 195590 w 354330"/>
                  <a:gd name="connsiteY4" fmla="*/ 0 h 432485"/>
                  <a:gd name="connsiteX5" fmla="*/ 209359 w 354330"/>
                  <a:gd name="connsiteY5" fmla="*/ 3645 h 432485"/>
                  <a:gd name="connsiteX6" fmla="*/ 316265 w 354330"/>
                  <a:gd name="connsiteY6" fmla="*/ 6074 h 432485"/>
                  <a:gd name="connsiteX7" fmla="*/ 261192 w 354330"/>
                  <a:gd name="connsiteY7" fmla="*/ 50214 h 432485"/>
                  <a:gd name="connsiteX8" fmla="*/ 151451 w 354330"/>
                  <a:gd name="connsiteY8" fmla="*/ 152261 h 432485"/>
                  <a:gd name="connsiteX9" fmla="*/ 11339 w 354330"/>
                  <a:gd name="connsiteY9" fmla="*/ 397254 h 432485"/>
                  <a:gd name="connsiteX10" fmla="*/ 13768 w 354330"/>
                  <a:gd name="connsiteY10" fmla="*/ 398064 h 432485"/>
                  <a:gd name="connsiteX11" fmla="*/ 354330 w 354330"/>
                  <a:gd name="connsiteY11" fmla="*/ 6074 h 432485"/>
                  <a:gd name="connsiteX12" fmla="*/ 276580 w 354330"/>
                  <a:gd name="connsiteY12" fmla="*/ 216243 h 432485"/>
                  <a:gd name="connsiteX13" fmla="*/ 259977 w 354330"/>
                  <a:gd name="connsiteY13" fmla="*/ 315860 h 432485"/>
                  <a:gd name="connsiteX14" fmla="*/ 180607 w 354330"/>
                  <a:gd name="connsiteY14" fmla="*/ 342991 h 432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4330" h="432485">
                    <a:moveTo>
                      <a:pt x="181012" y="343396"/>
                    </a:moveTo>
                    <a:cubicBezTo>
                      <a:pt x="148211" y="351495"/>
                      <a:pt x="115005" y="357570"/>
                      <a:pt x="82610" y="368098"/>
                    </a:cubicBezTo>
                    <a:cubicBezTo>
                      <a:pt x="46569" y="379842"/>
                      <a:pt x="16603" y="402114"/>
                      <a:pt x="0" y="432485"/>
                    </a:cubicBezTo>
                    <a:cubicBezTo>
                      <a:pt x="8504" y="354735"/>
                      <a:pt x="20652" y="279010"/>
                      <a:pt x="50619" y="204499"/>
                    </a:cubicBezTo>
                    <a:cubicBezTo>
                      <a:pt x="83015" y="122699"/>
                      <a:pt x="136468" y="62362"/>
                      <a:pt x="195590" y="0"/>
                    </a:cubicBezTo>
                    <a:cubicBezTo>
                      <a:pt x="200045" y="1215"/>
                      <a:pt x="204499" y="2835"/>
                      <a:pt x="209359" y="3645"/>
                    </a:cubicBezTo>
                    <a:cubicBezTo>
                      <a:pt x="242564" y="11339"/>
                      <a:pt x="280630" y="12958"/>
                      <a:pt x="316265" y="6074"/>
                    </a:cubicBezTo>
                    <a:cubicBezTo>
                      <a:pt x="296423" y="19842"/>
                      <a:pt x="278200" y="36850"/>
                      <a:pt x="261192" y="50214"/>
                    </a:cubicBezTo>
                    <a:cubicBezTo>
                      <a:pt x="221912" y="81395"/>
                      <a:pt x="185467" y="115815"/>
                      <a:pt x="151451" y="152261"/>
                    </a:cubicBezTo>
                    <a:cubicBezTo>
                      <a:pt x="86659" y="221102"/>
                      <a:pt x="29156" y="303306"/>
                      <a:pt x="11339" y="397254"/>
                    </a:cubicBezTo>
                    <a:cubicBezTo>
                      <a:pt x="11339" y="398874"/>
                      <a:pt x="13363" y="399684"/>
                      <a:pt x="13768" y="398064"/>
                    </a:cubicBezTo>
                    <a:cubicBezTo>
                      <a:pt x="70866" y="229606"/>
                      <a:pt x="210978" y="104072"/>
                      <a:pt x="354330" y="6074"/>
                    </a:cubicBezTo>
                    <a:cubicBezTo>
                      <a:pt x="317075" y="71271"/>
                      <a:pt x="292373" y="142947"/>
                      <a:pt x="276580" y="216243"/>
                    </a:cubicBezTo>
                    <a:cubicBezTo>
                      <a:pt x="269696" y="248638"/>
                      <a:pt x="264027" y="282249"/>
                      <a:pt x="259977" y="315860"/>
                    </a:cubicBezTo>
                    <a:cubicBezTo>
                      <a:pt x="233251" y="322744"/>
                      <a:pt x="207739" y="336512"/>
                      <a:pt x="180607" y="342991"/>
                    </a:cubicBezTo>
                    <a:close/>
                  </a:path>
                </a:pathLst>
              </a:custGeom>
              <a:solidFill>
                <a:srgbClr val="4855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60" name="شكل حر: شكل 3159">
                <a:extLst>
                  <a:ext uri="{FF2B5EF4-FFF2-40B4-BE49-F238E27FC236}">
                    <a16:creationId xmlns:a16="http://schemas.microsoft.com/office/drawing/2014/main" id="{1A7299C5-30FC-63C9-8CF3-F1699F546074}"/>
                  </a:ext>
                </a:extLst>
              </p:cNvPr>
              <p:cNvSpPr/>
              <p:nvPr/>
            </p:nvSpPr>
            <p:spPr>
              <a:xfrm>
                <a:off x="5501939" y="3954607"/>
                <a:ext cx="819020" cy="705435"/>
              </a:xfrm>
              <a:custGeom>
                <a:avLst/>
                <a:gdLst>
                  <a:gd name="connsiteX0" fmla="*/ 284679 w 819020"/>
                  <a:gd name="connsiteY0" fmla="*/ 641859 h 705435"/>
                  <a:gd name="connsiteX1" fmla="*/ 0 w 819020"/>
                  <a:gd name="connsiteY1" fmla="*/ 705436 h 705435"/>
                  <a:gd name="connsiteX2" fmla="*/ 29156 w 819020"/>
                  <a:gd name="connsiteY2" fmla="*/ 430881 h 705435"/>
                  <a:gd name="connsiteX3" fmla="*/ 102047 w 819020"/>
                  <a:gd name="connsiteY3" fmla="*/ 198035 h 705435"/>
                  <a:gd name="connsiteX4" fmla="*/ 240135 w 819020"/>
                  <a:gd name="connsiteY4" fmla="*/ 34436 h 705435"/>
                  <a:gd name="connsiteX5" fmla="*/ 335298 w 819020"/>
                  <a:gd name="connsiteY5" fmla="*/ 1635 h 705435"/>
                  <a:gd name="connsiteX6" fmla="*/ 411833 w 819020"/>
                  <a:gd name="connsiteY6" fmla="*/ 6090 h 705435"/>
                  <a:gd name="connsiteX7" fmla="*/ 470551 w 819020"/>
                  <a:gd name="connsiteY7" fmla="*/ 24717 h 705435"/>
                  <a:gd name="connsiteX8" fmla="*/ 471766 w 819020"/>
                  <a:gd name="connsiteY8" fmla="*/ 26742 h 705435"/>
                  <a:gd name="connsiteX9" fmla="*/ 471766 w 819020"/>
                  <a:gd name="connsiteY9" fmla="*/ 26742 h 705435"/>
                  <a:gd name="connsiteX10" fmla="*/ 417098 w 819020"/>
                  <a:gd name="connsiteY10" fmla="*/ 61972 h 705435"/>
                  <a:gd name="connsiteX11" fmla="*/ 233251 w 819020"/>
                  <a:gd name="connsiteY11" fmla="*/ 270926 h 705435"/>
                  <a:gd name="connsiteX12" fmla="*/ 79370 w 819020"/>
                  <a:gd name="connsiteY12" fmla="*/ 512275 h 705435"/>
                  <a:gd name="connsiteX13" fmla="*/ 79775 w 819020"/>
                  <a:gd name="connsiteY13" fmla="*/ 512275 h 705435"/>
                  <a:gd name="connsiteX14" fmla="*/ 382272 w 819020"/>
                  <a:gd name="connsiteY14" fmla="*/ 117450 h 705435"/>
                  <a:gd name="connsiteX15" fmla="*/ 556400 w 819020"/>
                  <a:gd name="connsiteY15" fmla="*/ 13784 h 705435"/>
                  <a:gd name="connsiteX16" fmla="*/ 564499 w 819020"/>
                  <a:gd name="connsiteY16" fmla="*/ 11759 h 705435"/>
                  <a:gd name="connsiteX17" fmla="*/ 582722 w 819020"/>
                  <a:gd name="connsiteY17" fmla="*/ 8519 h 705435"/>
                  <a:gd name="connsiteX18" fmla="*/ 773048 w 819020"/>
                  <a:gd name="connsiteY18" fmla="*/ 93963 h 705435"/>
                  <a:gd name="connsiteX19" fmla="*/ 696512 w 819020"/>
                  <a:gd name="connsiteY19" fmla="*/ 507416 h 705435"/>
                  <a:gd name="connsiteX20" fmla="*/ 285489 w 819020"/>
                  <a:gd name="connsiteY20" fmla="*/ 641454 h 70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19020" h="705435">
                    <a:moveTo>
                      <a:pt x="284679" y="641859"/>
                    </a:moveTo>
                    <a:cubicBezTo>
                      <a:pt x="186277" y="647123"/>
                      <a:pt x="86659" y="655222"/>
                      <a:pt x="0" y="705436"/>
                    </a:cubicBezTo>
                    <a:cubicBezTo>
                      <a:pt x="15388" y="614727"/>
                      <a:pt x="14983" y="521589"/>
                      <a:pt x="29156" y="430881"/>
                    </a:cubicBezTo>
                    <a:cubicBezTo>
                      <a:pt x="41710" y="349486"/>
                      <a:pt x="64792" y="271331"/>
                      <a:pt x="102047" y="198035"/>
                    </a:cubicBezTo>
                    <a:cubicBezTo>
                      <a:pt x="134443" y="134458"/>
                      <a:pt x="178987" y="73311"/>
                      <a:pt x="240135" y="34436"/>
                    </a:cubicBezTo>
                    <a:cubicBezTo>
                      <a:pt x="268886" y="16213"/>
                      <a:pt x="301282" y="5685"/>
                      <a:pt x="335298" y="1635"/>
                    </a:cubicBezTo>
                    <a:cubicBezTo>
                      <a:pt x="360810" y="-1605"/>
                      <a:pt x="386726" y="15"/>
                      <a:pt x="411833" y="6090"/>
                    </a:cubicBezTo>
                    <a:cubicBezTo>
                      <a:pt x="432081" y="10949"/>
                      <a:pt x="450708" y="20263"/>
                      <a:pt x="470551" y="24717"/>
                    </a:cubicBezTo>
                    <a:cubicBezTo>
                      <a:pt x="470551" y="25527"/>
                      <a:pt x="471361" y="26337"/>
                      <a:pt x="471766" y="26742"/>
                    </a:cubicBezTo>
                    <a:lnTo>
                      <a:pt x="471766" y="26742"/>
                    </a:lnTo>
                    <a:cubicBezTo>
                      <a:pt x="452328" y="37271"/>
                      <a:pt x="434105" y="49014"/>
                      <a:pt x="417098" y="61972"/>
                    </a:cubicBezTo>
                    <a:cubicBezTo>
                      <a:pt x="344207" y="117450"/>
                      <a:pt x="283059" y="194391"/>
                      <a:pt x="233251" y="270926"/>
                    </a:cubicBezTo>
                    <a:cubicBezTo>
                      <a:pt x="181012" y="350701"/>
                      <a:pt x="128774" y="430476"/>
                      <a:pt x="79370" y="512275"/>
                    </a:cubicBezTo>
                    <a:cubicBezTo>
                      <a:pt x="79370" y="512275"/>
                      <a:pt x="79370" y="512680"/>
                      <a:pt x="79775" y="512275"/>
                    </a:cubicBezTo>
                    <a:cubicBezTo>
                      <a:pt x="172103" y="374998"/>
                      <a:pt x="256738" y="228001"/>
                      <a:pt x="382272" y="117450"/>
                    </a:cubicBezTo>
                    <a:cubicBezTo>
                      <a:pt x="433700" y="72096"/>
                      <a:pt x="489583" y="30386"/>
                      <a:pt x="556400" y="13784"/>
                    </a:cubicBezTo>
                    <a:cubicBezTo>
                      <a:pt x="558830" y="15403"/>
                      <a:pt x="562879" y="14593"/>
                      <a:pt x="564499" y="11759"/>
                    </a:cubicBezTo>
                    <a:cubicBezTo>
                      <a:pt x="570573" y="10544"/>
                      <a:pt x="576243" y="9329"/>
                      <a:pt x="582722" y="8519"/>
                    </a:cubicBezTo>
                    <a:cubicBezTo>
                      <a:pt x="660472" y="-2819"/>
                      <a:pt x="727693" y="31601"/>
                      <a:pt x="773048" y="93963"/>
                    </a:cubicBezTo>
                    <a:cubicBezTo>
                      <a:pt x="866591" y="223952"/>
                      <a:pt x="805444" y="408608"/>
                      <a:pt x="696512" y="507416"/>
                    </a:cubicBezTo>
                    <a:cubicBezTo>
                      <a:pt x="587176" y="606223"/>
                      <a:pt x="427626" y="633760"/>
                      <a:pt x="285489" y="641454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61" name="شكل حر: شكل 3160">
                <a:extLst>
                  <a:ext uri="{FF2B5EF4-FFF2-40B4-BE49-F238E27FC236}">
                    <a16:creationId xmlns:a16="http://schemas.microsoft.com/office/drawing/2014/main" id="{A5533B25-CB43-DE86-F47D-B90F063B732F}"/>
                  </a:ext>
                </a:extLst>
              </p:cNvPr>
              <p:cNvSpPr/>
              <p:nvPr/>
            </p:nvSpPr>
            <p:spPr>
              <a:xfrm>
                <a:off x="6145403" y="4187873"/>
                <a:ext cx="553993" cy="602968"/>
              </a:xfrm>
              <a:custGeom>
                <a:avLst/>
                <a:gdLst>
                  <a:gd name="connsiteX0" fmla="*/ 544251 w 553993"/>
                  <a:gd name="connsiteY0" fmla="*/ 346231 h 602968"/>
                  <a:gd name="connsiteX1" fmla="*/ 511856 w 553993"/>
                  <a:gd name="connsiteY1" fmla="*/ 489988 h 602968"/>
                  <a:gd name="connsiteX2" fmla="*/ 491203 w 553993"/>
                  <a:gd name="connsiteY2" fmla="*/ 602968 h 602968"/>
                  <a:gd name="connsiteX3" fmla="*/ 206929 w 553993"/>
                  <a:gd name="connsiteY3" fmla="*/ 497277 h 602968"/>
                  <a:gd name="connsiteX4" fmla="*/ 62767 w 553993"/>
                  <a:gd name="connsiteY4" fmla="*/ 451113 h 602968"/>
                  <a:gd name="connsiteX5" fmla="*/ 12148 w 553993"/>
                  <a:gd name="connsiteY5" fmla="*/ 398874 h 602968"/>
                  <a:gd name="connsiteX6" fmla="*/ 0 w 553993"/>
                  <a:gd name="connsiteY6" fmla="*/ 337727 h 602968"/>
                  <a:gd name="connsiteX7" fmla="*/ 160360 w 553993"/>
                  <a:gd name="connsiteY7" fmla="*/ 165624 h 602968"/>
                  <a:gd name="connsiteX8" fmla="*/ 190731 w 553993"/>
                  <a:gd name="connsiteY8" fmla="*/ 68031 h 602968"/>
                  <a:gd name="connsiteX9" fmla="*/ 219887 w 553993"/>
                  <a:gd name="connsiteY9" fmla="*/ 89089 h 602968"/>
                  <a:gd name="connsiteX10" fmla="*/ 282249 w 553993"/>
                  <a:gd name="connsiteY10" fmla="*/ 152261 h 602968"/>
                  <a:gd name="connsiteX11" fmla="*/ 369313 w 553993"/>
                  <a:gd name="connsiteY11" fmla="*/ 284679 h 602968"/>
                  <a:gd name="connsiteX12" fmla="*/ 428436 w 553993"/>
                  <a:gd name="connsiteY12" fmla="*/ 427221 h 602968"/>
                  <a:gd name="connsiteX13" fmla="*/ 462047 w 553993"/>
                  <a:gd name="connsiteY13" fmla="*/ 569358 h 602968"/>
                  <a:gd name="connsiteX14" fmla="*/ 463667 w 553993"/>
                  <a:gd name="connsiteY14" fmla="*/ 569358 h 602968"/>
                  <a:gd name="connsiteX15" fmla="*/ 384297 w 553993"/>
                  <a:gd name="connsiteY15" fmla="*/ 276580 h 602968"/>
                  <a:gd name="connsiteX16" fmla="*/ 297233 w 553993"/>
                  <a:gd name="connsiteY16" fmla="*/ 141732 h 602968"/>
                  <a:gd name="connsiteX17" fmla="*/ 247424 w 553993"/>
                  <a:gd name="connsiteY17" fmla="*/ 88684 h 602968"/>
                  <a:gd name="connsiteX18" fmla="*/ 192756 w 553993"/>
                  <a:gd name="connsiteY18" fmla="*/ 52238 h 602968"/>
                  <a:gd name="connsiteX19" fmla="*/ 194780 w 553993"/>
                  <a:gd name="connsiteY19" fmla="*/ 0 h 602968"/>
                  <a:gd name="connsiteX20" fmla="*/ 457187 w 553993"/>
                  <a:gd name="connsiteY20" fmla="*/ 76940 h 602968"/>
                  <a:gd name="connsiteX21" fmla="*/ 464072 w 553993"/>
                  <a:gd name="connsiteY21" fmla="*/ 76130 h 602968"/>
                  <a:gd name="connsiteX22" fmla="*/ 547896 w 553993"/>
                  <a:gd name="connsiteY22" fmla="*/ 191136 h 602968"/>
                  <a:gd name="connsiteX23" fmla="*/ 544656 w 553993"/>
                  <a:gd name="connsiteY23" fmla="*/ 345826 h 602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53993" h="602968">
                    <a:moveTo>
                      <a:pt x="544251" y="346231"/>
                    </a:moveTo>
                    <a:cubicBezTo>
                      <a:pt x="536152" y="394825"/>
                      <a:pt x="523599" y="442609"/>
                      <a:pt x="511856" y="489988"/>
                    </a:cubicBezTo>
                    <a:cubicBezTo>
                      <a:pt x="503757" y="522384"/>
                      <a:pt x="488773" y="565713"/>
                      <a:pt x="491203" y="602968"/>
                    </a:cubicBezTo>
                    <a:cubicBezTo>
                      <a:pt x="426816" y="519954"/>
                      <a:pt x="302902" y="514285"/>
                      <a:pt x="206929" y="497277"/>
                    </a:cubicBezTo>
                    <a:cubicBezTo>
                      <a:pt x="157120" y="488368"/>
                      <a:pt x="106907" y="477029"/>
                      <a:pt x="62767" y="451113"/>
                    </a:cubicBezTo>
                    <a:cubicBezTo>
                      <a:pt x="41305" y="438559"/>
                      <a:pt x="23487" y="421146"/>
                      <a:pt x="12148" y="398874"/>
                    </a:cubicBezTo>
                    <a:cubicBezTo>
                      <a:pt x="2430" y="379437"/>
                      <a:pt x="4454" y="357570"/>
                      <a:pt x="0" y="337727"/>
                    </a:cubicBezTo>
                    <a:cubicBezTo>
                      <a:pt x="68031" y="296827"/>
                      <a:pt x="124724" y="240539"/>
                      <a:pt x="160360" y="165624"/>
                    </a:cubicBezTo>
                    <a:cubicBezTo>
                      <a:pt x="175343" y="134848"/>
                      <a:pt x="185467" y="101642"/>
                      <a:pt x="190731" y="68031"/>
                    </a:cubicBezTo>
                    <a:cubicBezTo>
                      <a:pt x="199235" y="75725"/>
                      <a:pt x="208954" y="80990"/>
                      <a:pt x="219887" y="89089"/>
                    </a:cubicBezTo>
                    <a:cubicBezTo>
                      <a:pt x="242969" y="106906"/>
                      <a:pt x="263622" y="130393"/>
                      <a:pt x="282249" y="152261"/>
                    </a:cubicBezTo>
                    <a:cubicBezTo>
                      <a:pt x="316670" y="192351"/>
                      <a:pt x="344612" y="238110"/>
                      <a:pt x="369313" y="284679"/>
                    </a:cubicBezTo>
                    <a:cubicBezTo>
                      <a:pt x="393205" y="330033"/>
                      <a:pt x="413453" y="377817"/>
                      <a:pt x="428436" y="427221"/>
                    </a:cubicBezTo>
                    <a:cubicBezTo>
                      <a:pt x="442609" y="473790"/>
                      <a:pt x="450708" y="521979"/>
                      <a:pt x="462047" y="569358"/>
                    </a:cubicBezTo>
                    <a:cubicBezTo>
                      <a:pt x="462047" y="570168"/>
                      <a:pt x="463667" y="570168"/>
                      <a:pt x="463667" y="569358"/>
                    </a:cubicBezTo>
                    <a:cubicBezTo>
                      <a:pt x="466501" y="470955"/>
                      <a:pt x="426411" y="364454"/>
                      <a:pt x="384297" y="276580"/>
                    </a:cubicBezTo>
                    <a:cubicBezTo>
                      <a:pt x="361214" y="228391"/>
                      <a:pt x="331653" y="182632"/>
                      <a:pt x="297233" y="141732"/>
                    </a:cubicBezTo>
                    <a:cubicBezTo>
                      <a:pt x="281845" y="123104"/>
                      <a:pt x="264432" y="105691"/>
                      <a:pt x="247424" y="88684"/>
                    </a:cubicBezTo>
                    <a:cubicBezTo>
                      <a:pt x="230821" y="72081"/>
                      <a:pt x="211383" y="63982"/>
                      <a:pt x="192756" y="52238"/>
                    </a:cubicBezTo>
                    <a:cubicBezTo>
                      <a:pt x="194780" y="34825"/>
                      <a:pt x="195185" y="17413"/>
                      <a:pt x="194780" y="0"/>
                    </a:cubicBezTo>
                    <a:cubicBezTo>
                      <a:pt x="251878" y="73296"/>
                      <a:pt x="372148" y="85039"/>
                      <a:pt x="457187" y="76940"/>
                    </a:cubicBezTo>
                    <a:cubicBezTo>
                      <a:pt x="459617" y="76940"/>
                      <a:pt x="462047" y="76535"/>
                      <a:pt x="464072" y="76130"/>
                    </a:cubicBezTo>
                    <a:cubicBezTo>
                      <a:pt x="507401" y="104882"/>
                      <a:pt x="535748" y="138897"/>
                      <a:pt x="547896" y="191136"/>
                    </a:cubicBezTo>
                    <a:cubicBezTo>
                      <a:pt x="559235" y="241754"/>
                      <a:pt x="552755" y="295207"/>
                      <a:pt x="544656" y="345826"/>
                    </a:cubicBezTo>
                    <a:close/>
                  </a:path>
                </a:pathLst>
              </a:custGeom>
              <a:solidFill>
                <a:srgbClr val="4B61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62" name="شكل حر: شكل 3161">
                <a:extLst>
                  <a:ext uri="{FF2B5EF4-FFF2-40B4-BE49-F238E27FC236}">
                    <a16:creationId xmlns:a16="http://schemas.microsoft.com/office/drawing/2014/main" id="{F97E0E5B-118B-9C5F-C2FB-19521E541538}"/>
                  </a:ext>
                </a:extLst>
              </p:cNvPr>
              <p:cNvSpPr/>
              <p:nvPr/>
            </p:nvSpPr>
            <p:spPr>
              <a:xfrm>
                <a:off x="6646325" y="4220674"/>
                <a:ext cx="326407" cy="464475"/>
              </a:xfrm>
              <a:custGeom>
                <a:avLst/>
                <a:gdLst>
                  <a:gd name="connsiteX0" fmla="*/ 326389 w 326407"/>
                  <a:gd name="connsiteY0" fmla="*/ 325174 h 464475"/>
                  <a:gd name="connsiteX1" fmla="*/ 315860 w 326407"/>
                  <a:gd name="connsiteY1" fmla="*/ 440179 h 464475"/>
                  <a:gd name="connsiteX2" fmla="*/ 316265 w 326407"/>
                  <a:gd name="connsiteY2" fmla="*/ 464476 h 464475"/>
                  <a:gd name="connsiteX3" fmla="*/ 186682 w 326407"/>
                  <a:gd name="connsiteY3" fmla="*/ 402114 h 464475"/>
                  <a:gd name="connsiteX4" fmla="*/ 102047 w 326407"/>
                  <a:gd name="connsiteY4" fmla="*/ 368503 h 464475"/>
                  <a:gd name="connsiteX5" fmla="*/ 58718 w 326407"/>
                  <a:gd name="connsiteY5" fmla="*/ 328818 h 464475"/>
                  <a:gd name="connsiteX6" fmla="*/ 68031 w 326407"/>
                  <a:gd name="connsiteY6" fmla="*/ 267671 h 464475"/>
                  <a:gd name="connsiteX7" fmla="*/ 8099 w 326407"/>
                  <a:gd name="connsiteY7" fmla="*/ 57908 h 464475"/>
                  <a:gd name="connsiteX8" fmla="*/ 270101 w 326407"/>
                  <a:gd name="connsiteY8" fmla="*/ 413857 h 464475"/>
                  <a:gd name="connsiteX9" fmla="*/ 272936 w 326407"/>
                  <a:gd name="connsiteY9" fmla="*/ 413048 h 464475"/>
                  <a:gd name="connsiteX10" fmla="*/ 166029 w 326407"/>
                  <a:gd name="connsiteY10" fmla="*/ 181417 h 464475"/>
                  <a:gd name="connsiteX11" fmla="*/ 0 w 326407"/>
                  <a:gd name="connsiteY11" fmla="*/ 39280 h 464475"/>
                  <a:gd name="connsiteX12" fmla="*/ 182227 w 326407"/>
                  <a:gd name="connsiteY12" fmla="*/ 6479 h 464475"/>
                  <a:gd name="connsiteX13" fmla="*/ 238110 w 326407"/>
                  <a:gd name="connsiteY13" fmla="*/ 0 h 464475"/>
                  <a:gd name="connsiteX14" fmla="*/ 273745 w 326407"/>
                  <a:gd name="connsiteY14" fmla="*/ 59122 h 464475"/>
                  <a:gd name="connsiteX15" fmla="*/ 303712 w 326407"/>
                  <a:gd name="connsiteY15" fmla="*/ 140922 h 464475"/>
                  <a:gd name="connsiteX16" fmla="*/ 326389 w 326407"/>
                  <a:gd name="connsiteY16" fmla="*/ 325579 h 46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6407" h="464475">
                    <a:moveTo>
                      <a:pt x="326389" y="325174"/>
                    </a:moveTo>
                    <a:cubicBezTo>
                      <a:pt x="326389" y="364049"/>
                      <a:pt x="317075" y="401304"/>
                      <a:pt x="315860" y="440179"/>
                    </a:cubicBezTo>
                    <a:cubicBezTo>
                      <a:pt x="315860" y="445848"/>
                      <a:pt x="315860" y="455162"/>
                      <a:pt x="316265" y="464476"/>
                    </a:cubicBezTo>
                    <a:cubicBezTo>
                      <a:pt x="280225" y="431675"/>
                      <a:pt x="234061" y="416692"/>
                      <a:pt x="186682" y="402114"/>
                    </a:cubicBezTo>
                    <a:cubicBezTo>
                      <a:pt x="157525" y="393205"/>
                      <a:pt x="128774" y="383486"/>
                      <a:pt x="102047" y="368503"/>
                    </a:cubicBezTo>
                    <a:cubicBezTo>
                      <a:pt x="83420" y="357975"/>
                      <a:pt x="70866" y="344206"/>
                      <a:pt x="58718" y="328818"/>
                    </a:cubicBezTo>
                    <a:cubicBezTo>
                      <a:pt x="62362" y="308571"/>
                      <a:pt x="66007" y="288323"/>
                      <a:pt x="68031" y="267671"/>
                    </a:cubicBezTo>
                    <a:cubicBezTo>
                      <a:pt x="75725" y="193970"/>
                      <a:pt x="64792" y="106906"/>
                      <a:pt x="8099" y="57908"/>
                    </a:cubicBezTo>
                    <a:cubicBezTo>
                      <a:pt x="144567" y="116220"/>
                      <a:pt x="215433" y="286299"/>
                      <a:pt x="270101" y="413857"/>
                    </a:cubicBezTo>
                    <a:cubicBezTo>
                      <a:pt x="270911" y="415477"/>
                      <a:pt x="273745" y="414667"/>
                      <a:pt x="272936" y="413048"/>
                    </a:cubicBezTo>
                    <a:cubicBezTo>
                      <a:pt x="239730" y="334488"/>
                      <a:pt x="211788" y="253903"/>
                      <a:pt x="166029" y="181417"/>
                    </a:cubicBezTo>
                    <a:cubicBezTo>
                      <a:pt x="129179" y="123509"/>
                      <a:pt x="69246" y="59527"/>
                      <a:pt x="0" y="39280"/>
                    </a:cubicBezTo>
                    <a:cubicBezTo>
                      <a:pt x="61147" y="30371"/>
                      <a:pt x="121485" y="15793"/>
                      <a:pt x="182227" y="6479"/>
                    </a:cubicBezTo>
                    <a:cubicBezTo>
                      <a:pt x="200450" y="3645"/>
                      <a:pt x="219482" y="1215"/>
                      <a:pt x="238110" y="0"/>
                    </a:cubicBezTo>
                    <a:cubicBezTo>
                      <a:pt x="250259" y="19843"/>
                      <a:pt x="263622" y="38065"/>
                      <a:pt x="273745" y="59122"/>
                    </a:cubicBezTo>
                    <a:cubicBezTo>
                      <a:pt x="286299" y="85444"/>
                      <a:pt x="295613" y="112981"/>
                      <a:pt x="303712" y="140922"/>
                    </a:cubicBezTo>
                    <a:cubicBezTo>
                      <a:pt x="320720" y="200854"/>
                      <a:pt x="326794" y="263622"/>
                      <a:pt x="326389" y="325579"/>
                    </a:cubicBezTo>
                    <a:close/>
                  </a:path>
                </a:pathLst>
              </a:custGeom>
              <a:solidFill>
                <a:srgbClr val="4855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63" name="شكل حر: شكل 3162">
                <a:extLst>
                  <a:ext uri="{FF2B5EF4-FFF2-40B4-BE49-F238E27FC236}">
                    <a16:creationId xmlns:a16="http://schemas.microsoft.com/office/drawing/2014/main" id="{D92BC01C-82BB-DEA6-91FD-8E7DA079C839}"/>
                  </a:ext>
                </a:extLst>
              </p:cNvPr>
              <p:cNvSpPr/>
              <p:nvPr/>
            </p:nvSpPr>
            <p:spPr>
              <a:xfrm>
                <a:off x="6815189" y="3783718"/>
                <a:ext cx="703396" cy="553986"/>
              </a:xfrm>
              <a:custGeom>
                <a:avLst/>
                <a:gdLst>
                  <a:gd name="connsiteX0" fmla="*/ 554780 w 703396"/>
                  <a:gd name="connsiteY0" fmla="*/ 277406 h 553986"/>
                  <a:gd name="connsiteX1" fmla="*/ 394825 w 703396"/>
                  <a:gd name="connsiteY1" fmla="*/ 428857 h 553986"/>
                  <a:gd name="connsiteX2" fmla="*/ 309786 w 703396"/>
                  <a:gd name="connsiteY2" fmla="*/ 490409 h 553986"/>
                  <a:gd name="connsiteX3" fmla="*/ 228391 w 703396"/>
                  <a:gd name="connsiteY3" fmla="*/ 541838 h 553986"/>
                  <a:gd name="connsiteX4" fmla="*/ 153071 w 703396"/>
                  <a:gd name="connsiteY4" fmla="*/ 553986 h 553986"/>
                  <a:gd name="connsiteX5" fmla="*/ 151451 w 703396"/>
                  <a:gd name="connsiteY5" fmla="*/ 553986 h 553986"/>
                  <a:gd name="connsiteX6" fmla="*/ 144162 w 703396"/>
                  <a:gd name="connsiteY6" fmla="*/ 531714 h 553986"/>
                  <a:gd name="connsiteX7" fmla="*/ 95973 w 703396"/>
                  <a:gd name="connsiteY7" fmla="*/ 435336 h 553986"/>
                  <a:gd name="connsiteX8" fmla="*/ 131204 w 703396"/>
                  <a:gd name="connsiteY8" fmla="*/ 437766 h 553986"/>
                  <a:gd name="connsiteX9" fmla="*/ 231226 w 703396"/>
                  <a:gd name="connsiteY9" fmla="*/ 483930 h 553986"/>
                  <a:gd name="connsiteX10" fmla="*/ 237705 w 703396"/>
                  <a:gd name="connsiteY10" fmla="*/ 475426 h 553986"/>
                  <a:gd name="connsiteX11" fmla="*/ 219077 w 703396"/>
                  <a:gd name="connsiteY11" fmla="*/ 456394 h 553986"/>
                  <a:gd name="connsiteX12" fmla="*/ 164004 w 703396"/>
                  <a:gd name="connsiteY12" fmla="*/ 311422 h 553986"/>
                  <a:gd name="connsiteX13" fmla="*/ 125534 w 703396"/>
                  <a:gd name="connsiteY13" fmla="*/ 241771 h 553986"/>
                  <a:gd name="connsiteX14" fmla="*/ 132013 w 703396"/>
                  <a:gd name="connsiteY14" fmla="*/ 238936 h 553986"/>
                  <a:gd name="connsiteX15" fmla="*/ 134038 w 703396"/>
                  <a:gd name="connsiteY15" fmla="*/ 237721 h 553986"/>
                  <a:gd name="connsiteX16" fmla="*/ 166434 w 703396"/>
                  <a:gd name="connsiteY16" fmla="*/ 236102 h 553986"/>
                  <a:gd name="connsiteX17" fmla="*/ 238920 w 703396"/>
                  <a:gd name="connsiteY17" fmla="*/ 226383 h 553986"/>
                  <a:gd name="connsiteX18" fmla="*/ 354330 w 703396"/>
                  <a:gd name="connsiteY18" fmla="*/ 215449 h 553986"/>
                  <a:gd name="connsiteX19" fmla="*/ 579887 w 703396"/>
                  <a:gd name="connsiteY19" fmla="*/ 205326 h 553986"/>
                  <a:gd name="connsiteX20" fmla="*/ 579887 w 703396"/>
                  <a:gd name="connsiteY20" fmla="*/ 202491 h 553986"/>
                  <a:gd name="connsiteX21" fmla="*/ 462047 w 703396"/>
                  <a:gd name="connsiteY21" fmla="*/ 198441 h 553986"/>
                  <a:gd name="connsiteX22" fmla="*/ 331653 w 703396"/>
                  <a:gd name="connsiteY22" fmla="*/ 202491 h 553986"/>
                  <a:gd name="connsiteX23" fmla="*/ 216243 w 703396"/>
                  <a:gd name="connsiteY23" fmla="*/ 211400 h 553986"/>
                  <a:gd name="connsiteX24" fmla="*/ 143352 w 703396"/>
                  <a:gd name="connsiteY24" fmla="*/ 219904 h 553986"/>
                  <a:gd name="connsiteX25" fmla="*/ 115411 w 703396"/>
                  <a:gd name="connsiteY25" fmla="*/ 225573 h 553986"/>
                  <a:gd name="connsiteX26" fmla="*/ 87469 w 703396"/>
                  <a:gd name="connsiteY26" fmla="*/ 181839 h 553986"/>
                  <a:gd name="connsiteX27" fmla="*/ 0 w 703396"/>
                  <a:gd name="connsiteY27" fmla="*/ 81006 h 553986"/>
                  <a:gd name="connsiteX28" fmla="*/ 62362 w 703396"/>
                  <a:gd name="connsiteY28" fmla="*/ 77767 h 553986"/>
                  <a:gd name="connsiteX29" fmla="*/ 170079 w 703396"/>
                  <a:gd name="connsiteY29" fmla="*/ 50230 h 553986"/>
                  <a:gd name="connsiteX30" fmla="*/ 264837 w 703396"/>
                  <a:gd name="connsiteY30" fmla="*/ 1231 h 553986"/>
                  <a:gd name="connsiteX31" fmla="*/ 516715 w 703396"/>
                  <a:gd name="connsiteY31" fmla="*/ 75337 h 553986"/>
                  <a:gd name="connsiteX32" fmla="*/ 633745 w 703396"/>
                  <a:gd name="connsiteY32" fmla="*/ 145798 h 553986"/>
                  <a:gd name="connsiteX33" fmla="*/ 696107 w 703396"/>
                  <a:gd name="connsiteY33" fmla="*/ 172525 h 553986"/>
                  <a:gd name="connsiteX34" fmla="*/ 703396 w 703396"/>
                  <a:gd name="connsiteY34" fmla="*/ 174145 h 553986"/>
                  <a:gd name="connsiteX35" fmla="*/ 552756 w 703396"/>
                  <a:gd name="connsiteY35" fmla="*/ 276192 h 55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03396" h="553986">
                    <a:moveTo>
                      <a:pt x="554780" y="277406"/>
                    </a:moveTo>
                    <a:cubicBezTo>
                      <a:pt x="502137" y="328430"/>
                      <a:pt x="452733" y="383098"/>
                      <a:pt x="394825" y="428857"/>
                    </a:cubicBezTo>
                    <a:cubicBezTo>
                      <a:pt x="367289" y="450319"/>
                      <a:pt x="337728" y="469352"/>
                      <a:pt x="309786" y="490409"/>
                    </a:cubicBezTo>
                    <a:cubicBezTo>
                      <a:pt x="284274" y="509847"/>
                      <a:pt x="257953" y="528475"/>
                      <a:pt x="228391" y="541838"/>
                    </a:cubicBezTo>
                    <a:cubicBezTo>
                      <a:pt x="203284" y="553176"/>
                      <a:pt x="179392" y="551557"/>
                      <a:pt x="153071" y="553986"/>
                    </a:cubicBezTo>
                    <a:cubicBezTo>
                      <a:pt x="152666" y="553986"/>
                      <a:pt x="151856" y="553986"/>
                      <a:pt x="151451" y="553986"/>
                    </a:cubicBezTo>
                    <a:cubicBezTo>
                      <a:pt x="149021" y="546697"/>
                      <a:pt x="146592" y="539003"/>
                      <a:pt x="144162" y="531714"/>
                    </a:cubicBezTo>
                    <a:cubicBezTo>
                      <a:pt x="132823" y="499723"/>
                      <a:pt x="118650" y="462873"/>
                      <a:pt x="95973" y="435336"/>
                    </a:cubicBezTo>
                    <a:cubicBezTo>
                      <a:pt x="107716" y="435336"/>
                      <a:pt x="119460" y="436146"/>
                      <a:pt x="131204" y="437766"/>
                    </a:cubicBezTo>
                    <a:cubicBezTo>
                      <a:pt x="169269" y="443435"/>
                      <a:pt x="200450" y="462468"/>
                      <a:pt x="231226" y="483930"/>
                    </a:cubicBezTo>
                    <a:cubicBezTo>
                      <a:pt x="236490" y="487575"/>
                      <a:pt x="240945" y="479881"/>
                      <a:pt x="237705" y="475426"/>
                    </a:cubicBezTo>
                    <a:cubicBezTo>
                      <a:pt x="232036" y="468542"/>
                      <a:pt x="225557" y="462063"/>
                      <a:pt x="219077" y="456394"/>
                    </a:cubicBezTo>
                    <a:cubicBezTo>
                      <a:pt x="212193" y="404560"/>
                      <a:pt x="187896" y="357586"/>
                      <a:pt x="164004" y="311422"/>
                    </a:cubicBezTo>
                    <a:cubicBezTo>
                      <a:pt x="151856" y="287935"/>
                      <a:pt x="138898" y="264448"/>
                      <a:pt x="125534" y="241771"/>
                    </a:cubicBezTo>
                    <a:cubicBezTo>
                      <a:pt x="127559" y="240961"/>
                      <a:pt x="129989" y="240151"/>
                      <a:pt x="132013" y="238936"/>
                    </a:cubicBezTo>
                    <a:cubicBezTo>
                      <a:pt x="132823" y="238936"/>
                      <a:pt x="133633" y="238126"/>
                      <a:pt x="134038" y="237721"/>
                    </a:cubicBezTo>
                    <a:cubicBezTo>
                      <a:pt x="143757" y="236102"/>
                      <a:pt x="160765" y="236506"/>
                      <a:pt x="166434" y="236102"/>
                    </a:cubicBezTo>
                    <a:cubicBezTo>
                      <a:pt x="190731" y="233267"/>
                      <a:pt x="214623" y="229217"/>
                      <a:pt x="238920" y="226383"/>
                    </a:cubicBezTo>
                    <a:cubicBezTo>
                      <a:pt x="277390" y="221928"/>
                      <a:pt x="315860" y="217879"/>
                      <a:pt x="354330" y="215449"/>
                    </a:cubicBezTo>
                    <a:cubicBezTo>
                      <a:pt x="428841" y="210590"/>
                      <a:pt x="505376" y="206540"/>
                      <a:pt x="579887" y="205326"/>
                    </a:cubicBezTo>
                    <a:cubicBezTo>
                      <a:pt x="581912" y="205326"/>
                      <a:pt x="581912" y="202491"/>
                      <a:pt x="579887" y="202491"/>
                    </a:cubicBezTo>
                    <a:cubicBezTo>
                      <a:pt x="540607" y="202086"/>
                      <a:pt x="501327" y="198441"/>
                      <a:pt x="462047" y="198441"/>
                    </a:cubicBezTo>
                    <a:cubicBezTo>
                      <a:pt x="418717" y="198441"/>
                      <a:pt x="375388" y="202086"/>
                      <a:pt x="331653" y="202491"/>
                    </a:cubicBezTo>
                    <a:cubicBezTo>
                      <a:pt x="293183" y="202491"/>
                      <a:pt x="254308" y="207350"/>
                      <a:pt x="216243" y="211400"/>
                    </a:cubicBezTo>
                    <a:cubicBezTo>
                      <a:pt x="191946" y="214234"/>
                      <a:pt x="167649" y="217474"/>
                      <a:pt x="143352" y="219904"/>
                    </a:cubicBezTo>
                    <a:cubicBezTo>
                      <a:pt x="132418" y="221119"/>
                      <a:pt x="123105" y="219094"/>
                      <a:pt x="115411" y="225573"/>
                    </a:cubicBezTo>
                    <a:cubicBezTo>
                      <a:pt x="106502" y="210995"/>
                      <a:pt x="97188" y="196012"/>
                      <a:pt x="87469" y="181839"/>
                    </a:cubicBezTo>
                    <a:cubicBezTo>
                      <a:pt x="61957" y="144583"/>
                      <a:pt x="33206" y="110568"/>
                      <a:pt x="0" y="81006"/>
                    </a:cubicBezTo>
                    <a:cubicBezTo>
                      <a:pt x="21057" y="82626"/>
                      <a:pt x="42925" y="79791"/>
                      <a:pt x="62362" y="77767"/>
                    </a:cubicBezTo>
                    <a:cubicBezTo>
                      <a:pt x="99213" y="73717"/>
                      <a:pt x="135658" y="63594"/>
                      <a:pt x="170079" y="50230"/>
                    </a:cubicBezTo>
                    <a:cubicBezTo>
                      <a:pt x="203284" y="37677"/>
                      <a:pt x="234871" y="20669"/>
                      <a:pt x="264837" y="1231"/>
                    </a:cubicBezTo>
                    <a:cubicBezTo>
                      <a:pt x="354330" y="-8082"/>
                      <a:pt x="437750" y="37272"/>
                      <a:pt x="516715" y="75337"/>
                    </a:cubicBezTo>
                    <a:cubicBezTo>
                      <a:pt x="557615" y="95180"/>
                      <a:pt x="594060" y="123526"/>
                      <a:pt x="633745" y="145798"/>
                    </a:cubicBezTo>
                    <a:cubicBezTo>
                      <a:pt x="653588" y="156732"/>
                      <a:pt x="674645" y="166046"/>
                      <a:pt x="696107" y="172525"/>
                    </a:cubicBezTo>
                    <a:cubicBezTo>
                      <a:pt x="698537" y="173335"/>
                      <a:pt x="700967" y="173740"/>
                      <a:pt x="703396" y="174145"/>
                    </a:cubicBezTo>
                    <a:cubicBezTo>
                      <a:pt x="643869" y="187103"/>
                      <a:pt x="594870" y="235292"/>
                      <a:pt x="552756" y="276192"/>
                    </a:cubicBezTo>
                    <a:close/>
                  </a:path>
                </a:pathLst>
              </a:custGeom>
              <a:solidFill>
                <a:srgbClr val="4B61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64" name="شكل حر: شكل 3163">
                <a:extLst>
                  <a:ext uri="{FF2B5EF4-FFF2-40B4-BE49-F238E27FC236}">
                    <a16:creationId xmlns:a16="http://schemas.microsoft.com/office/drawing/2014/main" id="{05073D2B-F8B9-36FA-EE15-916801568B6A}"/>
                  </a:ext>
                </a:extLst>
              </p:cNvPr>
              <p:cNvSpPr/>
              <p:nvPr/>
            </p:nvSpPr>
            <p:spPr>
              <a:xfrm>
                <a:off x="4617414" y="2611228"/>
                <a:ext cx="2962165" cy="2219842"/>
              </a:xfrm>
              <a:custGeom>
                <a:avLst/>
                <a:gdLst>
                  <a:gd name="connsiteX0" fmla="*/ 2960699 w 2962165"/>
                  <a:gd name="connsiteY0" fmla="*/ 1336510 h 2219842"/>
                  <a:gd name="connsiteX1" fmla="*/ 2801554 w 2962165"/>
                  <a:gd name="connsiteY1" fmla="*/ 1276578 h 2219842"/>
                  <a:gd name="connsiteX2" fmla="*/ 2678044 w 2962165"/>
                  <a:gd name="connsiteY2" fmla="*/ 1209356 h 2219842"/>
                  <a:gd name="connsiteX3" fmla="*/ 2492173 w 2962165"/>
                  <a:gd name="connsiteY3" fmla="*/ 1155903 h 2219842"/>
                  <a:gd name="connsiteX4" fmla="*/ 2541577 w 2962165"/>
                  <a:gd name="connsiteY4" fmla="*/ 1115813 h 2219842"/>
                  <a:gd name="connsiteX5" fmla="*/ 2667111 w 2962165"/>
                  <a:gd name="connsiteY5" fmla="*/ 961528 h 2219842"/>
                  <a:gd name="connsiteX6" fmla="*/ 2712060 w 2962165"/>
                  <a:gd name="connsiteY6" fmla="*/ 863935 h 2219842"/>
                  <a:gd name="connsiteX7" fmla="*/ 2726638 w 2962165"/>
                  <a:gd name="connsiteY7" fmla="*/ 807647 h 2219842"/>
                  <a:gd name="connsiteX8" fmla="*/ 2762274 w 2962165"/>
                  <a:gd name="connsiteY8" fmla="*/ 740021 h 2219842"/>
                  <a:gd name="connsiteX9" fmla="*/ 2760654 w 2962165"/>
                  <a:gd name="connsiteY9" fmla="*/ 735567 h 2219842"/>
                  <a:gd name="connsiteX10" fmla="*/ 2756200 w 2962165"/>
                  <a:gd name="connsiteY10" fmla="*/ 733137 h 2219842"/>
                  <a:gd name="connsiteX11" fmla="*/ 2639169 w 2962165"/>
                  <a:gd name="connsiteY11" fmla="*/ 739616 h 2219842"/>
                  <a:gd name="connsiteX12" fmla="*/ 2488933 w 2962165"/>
                  <a:gd name="connsiteY12" fmla="*/ 720583 h 2219842"/>
                  <a:gd name="connsiteX13" fmla="*/ 2389721 w 2962165"/>
                  <a:gd name="connsiteY13" fmla="*/ 721393 h 2219842"/>
                  <a:gd name="connsiteX14" fmla="*/ 2407538 w 2962165"/>
                  <a:gd name="connsiteY14" fmla="*/ 645263 h 2219842"/>
                  <a:gd name="connsiteX15" fmla="*/ 2423736 w 2962165"/>
                  <a:gd name="connsiteY15" fmla="*/ 516894 h 2219842"/>
                  <a:gd name="connsiteX16" fmla="*/ 2436695 w 2962165"/>
                  <a:gd name="connsiteY16" fmla="*/ 390145 h 2219842"/>
                  <a:gd name="connsiteX17" fmla="*/ 2460587 w 2962165"/>
                  <a:gd name="connsiteY17" fmla="*/ 245174 h 2219842"/>
                  <a:gd name="connsiteX18" fmla="*/ 2460587 w 2962165"/>
                  <a:gd name="connsiteY18" fmla="*/ 245174 h 2219842"/>
                  <a:gd name="connsiteX19" fmla="*/ 2465446 w 2962165"/>
                  <a:gd name="connsiteY19" fmla="*/ 235455 h 2219842"/>
                  <a:gd name="connsiteX20" fmla="*/ 2463826 w 2962165"/>
                  <a:gd name="connsiteY20" fmla="*/ 235050 h 2219842"/>
                  <a:gd name="connsiteX21" fmla="*/ 2459372 w 2962165"/>
                  <a:gd name="connsiteY21" fmla="*/ 243149 h 2219842"/>
                  <a:gd name="connsiteX22" fmla="*/ 2456942 w 2962165"/>
                  <a:gd name="connsiteY22" fmla="*/ 243959 h 2219842"/>
                  <a:gd name="connsiteX23" fmla="*/ 2454108 w 2962165"/>
                  <a:gd name="connsiteY23" fmla="*/ 250843 h 2219842"/>
                  <a:gd name="connsiteX24" fmla="*/ 2343151 w 2962165"/>
                  <a:gd name="connsiteY24" fmla="*/ 315635 h 2219842"/>
                  <a:gd name="connsiteX25" fmla="*/ 2211948 w 2962165"/>
                  <a:gd name="connsiteY25" fmla="*/ 371113 h 2219842"/>
                  <a:gd name="connsiteX26" fmla="*/ 2079935 w 2962165"/>
                  <a:gd name="connsiteY26" fmla="*/ 461416 h 2219842"/>
                  <a:gd name="connsiteX27" fmla="*/ 2030936 w 2962165"/>
                  <a:gd name="connsiteY27" fmla="*/ 502316 h 2219842"/>
                  <a:gd name="connsiteX28" fmla="*/ 2050373 w 2962165"/>
                  <a:gd name="connsiteY28" fmla="*/ 440764 h 2219842"/>
                  <a:gd name="connsiteX29" fmla="*/ 2051993 w 2962165"/>
                  <a:gd name="connsiteY29" fmla="*/ 439954 h 2219842"/>
                  <a:gd name="connsiteX30" fmla="*/ 2052803 w 2962165"/>
                  <a:gd name="connsiteY30" fmla="*/ 437119 h 2219842"/>
                  <a:gd name="connsiteX31" fmla="*/ 2065356 w 2962165"/>
                  <a:gd name="connsiteY31" fmla="*/ 424971 h 2219842"/>
                  <a:gd name="connsiteX32" fmla="*/ 2064547 w 2962165"/>
                  <a:gd name="connsiteY32" fmla="*/ 423756 h 2219842"/>
                  <a:gd name="connsiteX33" fmla="*/ 2048349 w 2962165"/>
                  <a:gd name="connsiteY33" fmla="*/ 436715 h 2219842"/>
                  <a:gd name="connsiteX34" fmla="*/ 1708596 w 2962165"/>
                  <a:gd name="connsiteY34" fmla="*/ 500696 h 2219842"/>
                  <a:gd name="connsiteX35" fmla="*/ 1689159 w 2962165"/>
                  <a:gd name="connsiteY35" fmla="*/ 284049 h 2219842"/>
                  <a:gd name="connsiteX36" fmla="*/ 1612218 w 2962165"/>
                  <a:gd name="connsiteY36" fmla="*/ 24882 h 2219842"/>
                  <a:gd name="connsiteX37" fmla="*/ 1612218 w 2962165"/>
                  <a:gd name="connsiteY37" fmla="*/ 22452 h 2219842"/>
                  <a:gd name="connsiteX38" fmla="*/ 1617483 w 2962165"/>
                  <a:gd name="connsiteY38" fmla="*/ 4229 h 2219842"/>
                  <a:gd name="connsiteX39" fmla="*/ 1612623 w 2962165"/>
                  <a:gd name="connsiteY39" fmla="*/ 180 h 2219842"/>
                  <a:gd name="connsiteX40" fmla="*/ 1612623 w 2962165"/>
                  <a:gd name="connsiteY40" fmla="*/ 180 h 2219842"/>
                  <a:gd name="connsiteX41" fmla="*/ 1610599 w 2962165"/>
                  <a:gd name="connsiteY41" fmla="*/ 4229 h 2219842"/>
                  <a:gd name="connsiteX42" fmla="*/ 1607359 w 2962165"/>
                  <a:gd name="connsiteY42" fmla="*/ 7469 h 2219842"/>
                  <a:gd name="connsiteX43" fmla="*/ 1600880 w 2962165"/>
                  <a:gd name="connsiteY43" fmla="*/ 18403 h 2219842"/>
                  <a:gd name="connsiteX44" fmla="*/ 1579823 w 2962165"/>
                  <a:gd name="connsiteY44" fmla="*/ 47559 h 2219842"/>
                  <a:gd name="connsiteX45" fmla="*/ 1521510 w 2962165"/>
                  <a:gd name="connsiteY45" fmla="*/ 105062 h 2219842"/>
                  <a:gd name="connsiteX46" fmla="*/ 1402455 w 2962165"/>
                  <a:gd name="connsiteY46" fmla="*/ 226951 h 2219842"/>
                  <a:gd name="connsiteX47" fmla="*/ 1242905 w 2962165"/>
                  <a:gd name="connsiteY47" fmla="*/ 493407 h 2219842"/>
                  <a:gd name="connsiteX48" fmla="*/ 1224682 w 2962165"/>
                  <a:gd name="connsiteY48" fmla="*/ 477614 h 2219842"/>
                  <a:gd name="connsiteX49" fmla="*/ 1032736 w 2962165"/>
                  <a:gd name="connsiteY49" fmla="*/ 369898 h 2219842"/>
                  <a:gd name="connsiteX50" fmla="*/ 781668 w 2962165"/>
                  <a:gd name="connsiteY50" fmla="*/ 256917 h 2219842"/>
                  <a:gd name="connsiteX51" fmla="*/ 780453 w 2962165"/>
                  <a:gd name="connsiteY51" fmla="*/ 258537 h 2219842"/>
                  <a:gd name="connsiteX52" fmla="*/ 811634 w 2962165"/>
                  <a:gd name="connsiteY52" fmla="*/ 285264 h 2219842"/>
                  <a:gd name="connsiteX53" fmla="*/ 830262 w 2962165"/>
                  <a:gd name="connsiteY53" fmla="*/ 428616 h 2219842"/>
                  <a:gd name="connsiteX54" fmla="*/ 833096 w 2962165"/>
                  <a:gd name="connsiteY54" fmla="*/ 514060 h 2219842"/>
                  <a:gd name="connsiteX55" fmla="*/ 768710 w 2962165"/>
                  <a:gd name="connsiteY55" fmla="*/ 478424 h 2219842"/>
                  <a:gd name="connsiteX56" fmla="*/ 622523 w 2962165"/>
                  <a:gd name="connsiteY56" fmla="*/ 439144 h 2219842"/>
                  <a:gd name="connsiteX57" fmla="*/ 430577 w 2962165"/>
                  <a:gd name="connsiteY57" fmla="*/ 430235 h 2219842"/>
                  <a:gd name="connsiteX58" fmla="*/ 342703 w 2962165"/>
                  <a:gd name="connsiteY58" fmla="*/ 426186 h 2219842"/>
                  <a:gd name="connsiteX59" fmla="*/ 269812 w 2962165"/>
                  <a:gd name="connsiteY59" fmla="*/ 384881 h 2219842"/>
                  <a:gd name="connsiteX60" fmla="*/ 269002 w 2962165"/>
                  <a:gd name="connsiteY60" fmla="*/ 386501 h 2219842"/>
                  <a:gd name="connsiteX61" fmla="*/ 300184 w 2962165"/>
                  <a:gd name="connsiteY61" fmla="*/ 413228 h 2219842"/>
                  <a:gd name="connsiteX62" fmla="*/ 300993 w 2962165"/>
                  <a:gd name="connsiteY62" fmla="*/ 414847 h 2219842"/>
                  <a:gd name="connsiteX63" fmla="*/ 412759 w 2962165"/>
                  <a:gd name="connsiteY63" fmla="*/ 697906 h 2219842"/>
                  <a:gd name="connsiteX64" fmla="*/ 468642 w 2962165"/>
                  <a:gd name="connsiteY64" fmla="*/ 819796 h 2219842"/>
                  <a:gd name="connsiteX65" fmla="*/ 565020 w 2962165"/>
                  <a:gd name="connsiteY65" fmla="*/ 881348 h 2219842"/>
                  <a:gd name="connsiteX66" fmla="*/ 398181 w 2962165"/>
                  <a:gd name="connsiteY66" fmla="*/ 971652 h 2219842"/>
                  <a:gd name="connsiteX67" fmla="*/ 179104 w 2962165"/>
                  <a:gd name="connsiteY67" fmla="*/ 1099615 h 2219842"/>
                  <a:gd name="connsiteX68" fmla="*/ 181533 w 2962165"/>
                  <a:gd name="connsiteY68" fmla="*/ 1108929 h 2219842"/>
                  <a:gd name="connsiteX69" fmla="*/ 202996 w 2962165"/>
                  <a:gd name="connsiteY69" fmla="*/ 1103260 h 2219842"/>
                  <a:gd name="connsiteX70" fmla="*/ 207855 w 2962165"/>
                  <a:gd name="connsiteY70" fmla="*/ 1107309 h 2219842"/>
                  <a:gd name="connsiteX71" fmla="*/ 387653 w 2962165"/>
                  <a:gd name="connsiteY71" fmla="*/ 1166837 h 2219842"/>
                  <a:gd name="connsiteX72" fmla="*/ 207045 w 2962165"/>
                  <a:gd name="connsiteY72" fmla="*/ 1284677 h 2219842"/>
                  <a:gd name="connsiteX73" fmla="*/ 88800 w 2962165"/>
                  <a:gd name="connsiteY73" fmla="*/ 1451111 h 2219842"/>
                  <a:gd name="connsiteX74" fmla="*/ 47495 w 2962165"/>
                  <a:gd name="connsiteY74" fmla="*/ 1515903 h 2219842"/>
                  <a:gd name="connsiteX75" fmla="*/ 11050 w 2962165"/>
                  <a:gd name="connsiteY75" fmla="*/ 1592438 h 2219842"/>
                  <a:gd name="connsiteX76" fmla="*/ 116 w 2962165"/>
                  <a:gd name="connsiteY76" fmla="*/ 1615520 h 2219842"/>
                  <a:gd name="connsiteX77" fmla="*/ 4166 w 2962165"/>
                  <a:gd name="connsiteY77" fmla="*/ 1617545 h 2219842"/>
                  <a:gd name="connsiteX78" fmla="*/ 7810 w 2962165"/>
                  <a:gd name="connsiteY78" fmla="*/ 1612685 h 2219842"/>
                  <a:gd name="connsiteX79" fmla="*/ 7810 w 2962165"/>
                  <a:gd name="connsiteY79" fmla="*/ 1613900 h 2219842"/>
                  <a:gd name="connsiteX80" fmla="*/ 15504 w 2962165"/>
                  <a:gd name="connsiteY80" fmla="*/ 1616735 h 2219842"/>
                  <a:gd name="connsiteX81" fmla="*/ 27248 w 2962165"/>
                  <a:gd name="connsiteY81" fmla="*/ 1591628 h 2219842"/>
                  <a:gd name="connsiteX82" fmla="*/ 156427 w 2962165"/>
                  <a:gd name="connsiteY82" fmla="*/ 1557612 h 2219842"/>
                  <a:gd name="connsiteX83" fmla="*/ 345133 w 2962165"/>
                  <a:gd name="connsiteY83" fmla="*/ 1619974 h 2219842"/>
                  <a:gd name="connsiteX84" fmla="*/ 509542 w 2962165"/>
                  <a:gd name="connsiteY84" fmla="*/ 1692865 h 2219842"/>
                  <a:gd name="connsiteX85" fmla="*/ 577169 w 2962165"/>
                  <a:gd name="connsiteY85" fmla="*/ 1710278 h 2219842"/>
                  <a:gd name="connsiteX86" fmla="*/ 654109 w 2962165"/>
                  <a:gd name="connsiteY86" fmla="*/ 1700964 h 2219842"/>
                  <a:gd name="connsiteX87" fmla="*/ 616449 w 2962165"/>
                  <a:gd name="connsiteY87" fmla="*/ 1836217 h 2219842"/>
                  <a:gd name="connsiteX88" fmla="*/ 609565 w 2962165"/>
                  <a:gd name="connsiteY88" fmla="*/ 1983618 h 2219842"/>
                  <a:gd name="connsiteX89" fmla="*/ 610779 w 2962165"/>
                  <a:gd name="connsiteY89" fmla="*/ 2008320 h 2219842"/>
                  <a:gd name="connsiteX90" fmla="*/ 613209 w 2962165"/>
                  <a:gd name="connsiteY90" fmla="*/ 2008320 h 2219842"/>
                  <a:gd name="connsiteX91" fmla="*/ 654919 w 2962165"/>
                  <a:gd name="connsiteY91" fmla="*/ 1920851 h 2219842"/>
                  <a:gd name="connsiteX92" fmla="*/ 728215 w 2962165"/>
                  <a:gd name="connsiteY92" fmla="*/ 1885621 h 2219842"/>
                  <a:gd name="connsiteX93" fmla="*/ 880071 w 2962165"/>
                  <a:gd name="connsiteY93" fmla="*/ 1841076 h 2219842"/>
                  <a:gd name="connsiteX94" fmla="*/ 871972 w 2962165"/>
                  <a:gd name="connsiteY94" fmla="*/ 2055294 h 2219842"/>
                  <a:gd name="connsiteX95" fmla="*/ 873186 w 2962165"/>
                  <a:gd name="connsiteY95" fmla="*/ 2058129 h 2219842"/>
                  <a:gd name="connsiteX96" fmla="*/ 882095 w 2962165"/>
                  <a:gd name="connsiteY96" fmla="*/ 2066632 h 2219842"/>
                  <a:gd name="connsiteX97" fmla="*/ 1150577 w 2962165"/>
                  <a:gd name="connsiteY97" fmla="*/ 2008725 h 2219842"/>
                  <a:gd name="connsiteX98" fmla="*/ 1368439 w 2962165"/>
                  <a:gd name="connsiteY98" fmla="*/ 1979569 h 2219842"/>
                  <a:gd name="connsiteX99" fmla="*/ 1510981 w 2962165"/>
                  <a:gd name="connsiteY99" fmla="*/ 1924901 h 2219842"/>
                  <a:gd name="connsiteX100" fmla="*/ 1543377 w 2962165"/>
                  <a:gd name="connsiteY100" fmla="*/ 2014394 h 2219842"/>
                  <a:gd name="connsiteX101" fmla="*/ 1681465 w 2962165"/>
                  <a:gd name="connsiteY101" fmla="*/ 2084045 h 2219842"/>
                  <a:gd name="connsiteX102" fmla="*/ 1841825 w 2962165"/>
                  <a:gd name="connsiteY102" fmla="*/ 2112392 h 2219842"/>
                  <a:gd name="connsiteX103" fmla="*/ 1927269 w 2962165"/>
                  <a:gd name="connsiteY103" fmla="*/ 2136689 h 2219842"/>
                  <a:gd name="connsiteX104" fmla="*/ 2025266 w 2962165"/>
                  <a:gd name="connsiteY104" fmla="*/ 2212009 h 2219842"/>
                  <a:gd name="connsiteX105" fmla="*/ 2028101 w 2962165"/>
                  <a:gd name="connsiteY105" fmla="*/ 2217678 h 2219842"/>
                  <a:gd name="connsiteX106" fmla="*/ 2037010 w 2962165"/>
                  <a:gd name="connsiteY106" fmla="*/ 2214844 h 2219842"/>
                  <a:gd name="connsiteX107" fmla="*/ 2065356 w 2962165"/>
                  <a:gd name="connsiteY107" fmla="*/ 2036261 h 2219842"/>
                  <a:gd name="connsiteX108" fmla="*/ 2082364 w 2962165"/>
                  <a:gd name="connsiteY108" fmla="*/ 1963776 h 2219842"/>
                  <a:gd name="connsiteX109" fmla="*/ 2176718 w 2962165"/>
                  <a:gd name="connsiteY109" fmla="*/ 2019254 h 2219842"/>
                  <a:gd name="connsiteX110" fmla="*/ 2265806 w 2962165"/>
                  <a:gd name="connsiteY110" fmla="*/ 2047600 h 2219842"/>
                  <a:gd name="connsiteX111" fmla="*/ 2347606 w 2962165"/>
                  <a:gd name="connsiteY111" fmla="*/ 2092549 h 2219842"/>
                  <a:gd name="connsiteX112" fmla="*/ 2369878 w 2962165"/>
                  <a:gd name="connsiteY112" fmla="*/ 2113607 h 2219842"/>
                  <a:gd name="connsiteX113" fmla="*/ 2371903 w 2962165"/>
                  <a:gd name="connsiteY113" fmla="*/ 2109962 h 2219842"/>
                  <a:gd name="connsiteX114" fmla="*/ 2357730 w 2962165"/>
                  <a:gd name="connsiteY114" fmla="*/ 2064203 h 2219842"/>
                  <a:gd name="connsiteX115" fmla="*/ 2367853 w 2962165"/>
                  <a:gd name="connsiteY115" fmla="*/ 1999411 h 2219842"/>
                  <a:gd name="connsiteX116" fmla="*/ 2373928 w 2962165"/>
                  <a:gd name="connsiteY116" fmla="*/ 1862134 h 2219842"/>
                  <a:gd name="connsiteX117" fmla="*/ 2353275 w 2962165"/>
                  <a:gd name="connsiteY117" fmla="*/ 1743484 h 2219842"/>
                  <a:gd name="connsiteX118" fmla="*/ 2383241 w 2962165"/>
                  <a:gd name="connsiteY118" fmla="*/ 1743484 h 2219842"/>
                  <a:gd name="connsiteX119" fmla="*/ 2457347 w 2962165"/>
                  <a:gd name="connsiteY119" fmla="*/ 1721211 h 2219842"/>
                  <a:gd name="connsiteX120" fmla="*/ 2534692 w 2962165"/>
                  <a:gd name="connsiteY120" fmla="*/ 1668163 h 2219842"/>
                  <a:gd name="connsiteX121" fmla="*/ 2612848 w 2962165"/>
                  <a:gd name="connsiteY121" fmla="*/ 1611065 h 2219842"/>
                  <a:gd name="connsiteX122" fmla="*/ 2757414 w 2962165"/>
                  <a:gd name="connsiteY122" fmla="*/ 1473383 h 2219842"/>
                  <a:gd name="connsiteX123" fmla="*/ 2835165 w 2962165"/>
                  <a:gd name="connsiteY123" fmla="*/ 1403327 h 2219842"/>
                  <a:gd name="connsiteX124" fmla="*/ 2917774 w 2962165"/>
                  <a:gd name="connsiteY124" fmla="*/ 1358782 h 2219842"/>
                  <a:gd name="connsiteX125" fmla="*/ 2920609 w 2962165"/>
                  <a:gd name="connsiteY125" fmla="*/ 1350279 h 2219842"/>
                  <a:gd name="connsiteX126" fmla="*/ 2960699 w 2962165"/>
                  <a:gd name="connsiteY126" fmla="*/ 1341775 h 2219842"/>
                  <a:gd name="connsiteX127" fmla="*/ 2959889 w 2962165"/>
                  <a:gd name="connsiteY127" fmla="*/ 1337725 h 2219842"/>
                  <a:gd name="connsiteX128" fmla="*/ 2540362 w 2962165"/>
                  <a:gd name="connsiteY128" fmla="*/ 744475 h 2219842"/>
                  <a:gd name="connsiteX129" fmla="*/ 2682904 w 2962165"/>
                  <a:gd name="connsiteY129" fmla="*/ 760673 h 2219842"/>
                  <a:gd name="connsiteX130" fmla="*/ 2732308 w 2962165"/>
                  <a:gd name="connsiteY130" fmla="*/ 757434 h 2219842"/>
                  <a:gd name="connsiteX131" fmla="*/ 2676425 w 2962165"/>
                  <a:gd name="connsiteY131" fmla="*/ 901595 h 2219842"/>
                  <a:gd name="connsiteX132" fmla="*/ 2546436 w 2962165"/>
                  <a:gd name="connsiteY132" fmla="*/ 1082203 h 2219842"/>
                  <a:gd name="connsiteX133" fmla="*/ 2368663 w 2962165"/>
                  <a:gd name="connsiteY133" fmla="*/ 1202067 h 2219842"/>
                  <a:gd name="connsiteX134" fmla="*/ 2275120 w 2962165"/>
                  <a:gd name="connsiteY134" fmla="*/ 1229604 h 2219842"/>
                  <a:gd name="connsiteX135" fmla="*/ 2179147 w 2962165"/>
                  <a:gd name="connsiteY135" fmla="*/ 1237703 h 2219842"/>
                  <a:gd name="connsiteX136" fmla="*/ 2074670 w 2962165"/>
                  <a:gd name="connsiteY136" fmla="*/ 1177366 h 2219842"/>
                  <a:gd name="connsiteX137" fmla="*/ 1986391 w 2962165"/>
                  <a:gd name="connsiteY137" fmla="*/ 1155498 h 2219842"/>
                  <a:gd name="connsiteX138" fmla="*/ 2643219 w 2962165"/>
                  <a:gd name="connsiteY138" fmla="*/ 778491 h 2219842"/>
                  <a:gd name="connsiteX139" fmla="*/ 2641194 w 2962165"/>
                  <a:gd name="connsiteY139" fmla="*/ 771607 h 2219842"/>
                  <a:gd name="connsiteX140" fmla="*/ 2276740 w 2962165"/>
                  <a:gd name="connsiteY140" fmla="*/ 906050 h 2219842"/>
                  <a:gd name="connsiteX141" fmla="*/ 1966549 w 2962165"/>
                  <a:gd name="connsiteY141" fmla="*/ 1153069 h 2219842"/>
                  <a:gd name="connsiteX142" fmla="*/ 1966549 w 2962165"/>
                  <a:gd name="connsiteY142" fmla="*/ 1153474 h 2219842"/>
                  <a:gd name="connsiteX143" fmla="*/ 1896088 w 2962165"/>
                  <a:gd name="connsiteY143" fmla="*/ 1154688 h 2219842"/>
                  <a:gd name="connsiteX144" fmla="*/ 1977078 w 2962165"/>
                  <a:gd name="connsiteY144" fmla="*/ 1032394 h 2219842"/>
                  <a:gd name="connsiteX145" fmla="*/ 2014333 w 2962165"/>
                  <a:gd name="connsiteY145" fmla="*/ 915769 h 2219842"/>
                  <a:gd name="connsiteX146" fmla="*/ 2134198 w 2962165"/>
                  <a:gd name="connsiteY146" fmla="*/ 806433 h 2219842"/>
                  <a:gd name="connsiteX147" fmla="*/ 2329383 w 2962165"/>
                  <a:gd name="connsiteY147" fmla="*/ 747715 h 2219842"/>
                  <a:gd name="connsiteX148" fmla="*/ 2541172 w 2962165"/>
                  <a:gd name="connsiteY148" fmla="*/ 744475 h 2219842"/>
                  <a:gd name="connsiteX149" fmla="*/ 2107876 w 2962165"/>
                  <a:gd name="connsiteY149" fmla="*/ 1418310 h 2219842"/>
                  <a:gd name="connsiteX150" fmla="*/ 1956020 w 2962165"/>
                  <a:gd name="connsiteY150" fmla="*/ 1350279 h 2219842"/>
                  <a:gd name="connsiteX151" fmla="*/ 1798900 w 2962165"/>
                  <a:gd name="connsiteY151" fmla="*/ 1321122 h 2219842"/>
                  <a:gd name="connsiteX152" fmla="*/ 1666077 w 2962165"/>
                  <a:gd name="connsiteY152" fmla="*/ 1325982 h 2219842"/>
                  <a:gd name="connsiteX153" fmla="*/ 1604119 w 2962165"/>
                  <a:gd name="connsiteY153" fmla="*/ 1349469 h 2219842"/>
                  <a:gd name="connsiteX154" fmla="*/ 1668506 w 2962165"/>
                  <a:gd name="connsiteY154" fmla="*/ 1268479 h 2219842"/>
                  <a:gd name="connsiteX155" fmla="*/ 1804164 w 2962165"/>
                  <a:gd name="connsiteY155" fmla="*/ 1193159 h 2219842"/>
                  <a:gd name="connsiteX156" fmla="*/ 2102207 w 2962165"/>
                  <a:gd name="connsiteY156" fmla="*/ 1210976 h 2219842"/>
                  <a:gd name="connsiteX157" fmla="*/ 2286054 w 2962165"/>
                  <a:gd name="connsiteY157" fmla="*/ 1391178 h 2219842"/>
                  <a:gd name="connsiteX158" fmla="*/ 2348416 w 2962165"/>
                  <a:gd name="connsiteY158" fmla="*/ 1501324 h 2219842"/>
                  <a:gd name="connsiteX159" fmla="*/ 2377572 w 2962165"/>
                  <a:gd name="connsiteY159" fmla="*/ 1558017 h 2219842"/>
                  <a:gd name="connsiteX160" fmla="*/ 2412803 w 2962165"/>
                  <a:gd name="connsiteY160" fmla="*/ 1625644 h 2219842"/>
                  <a:gd name="connsiteX161" fmla="*/ 2077910 w 2962165"/>
                  <a:gd name="connsiteY161" fmla="*/ 1617949 h 2219842"/>
                  <a:gd name="connsiteX162" fmla="*/ 1862477 w 2962165"/>
                  <a:gd name="connsiteY162" fmla="*/ 1629288 h 2219842"/>
                  <a:gd name="connsiteX163" fmla="*/ 1719125 w 2962165"/>
                  <a:gd name="connsiteY163" fmla="*/ 1541819 h 2219842"/>
                  <a:gd name="connsiteX164" fmla="*/ 1639350 w 2962165"/>
                  <a:gd name="connsiteY164" fmla="*/ 1383484 h 2219842"/>
                  <a:gd name="connsiteX165" fmla="*/ 1615863 w 2962165"/>
                  <a:gd name="connsiteY165" fmla="*/ 1364047 h 2219842"/>
                  <a:gd name="connsiteX166" fmla="*/ 1698068 w 2962165"/>
                  <a:gd name="connsiteY166" fmla="*/ 1340965 h 2219842"/>
                  <a:gd name="connsiteX167" fmla="*/ 1799710 w 2962165"/>
                  <a:gd name="connsiteY167" fmla="*/ 1333676 h 2219842"/>
                  <a:gd name="connsiteX168" fmla="*/ 2106661 w 2962165"/>
                  <a:gd name="connsiteY168" fmla="*/ 1421145 h 2219842"/>
                  <a:gd name="connsiteX169" fmla="*/ 2108281 w 2962165"/>
                  <a:gd name="connsiteY169" fmla="*/ 1417500 h 2219842"/>
                  <a:gd name="connsiteX170" fmla="*/ 1513411 w 2962165"/>
                  <a:gd name="connsiteY170" fmla="*/ 1329626 h 2219842"/>
                  <a:gd name="connsiteX171" fmla="*/ 1486279 w 2962165"/>
                  <a:gd name="connsiteY171" fmla="*/ 1329626 h 2219842"/>
                  <a:gd name="connsiteX172" fmla="*/ 1464412 w 2962165"/>
                  <a:gd name="connsiteY172" fmla="*/ 1255116 h 2219842"/>
                  <a:gd name="connsiteX173" fmla="*/ 1455098 w 2962165"/>
                  <a:gd name="connsiteY173" fmla="*/ 1185060 h 2219842"/>
                  <a:gd name="connsiteX174" fmla="*/ 1465222 w 2962165"/>
                  <a:gd name="connsiteY174" fmla="*/ 1183035 h 2219842"/>
                  <a:gd name="connsiteX175" fmla="*/ 1484660 w 2962165"/>
                  <a:gd name="connsiteY175" fmla="*/ 1206522 h 2219842"/>
                  <a:gd name="connsiteX176" fmla="*/ 1536898 w 2962165"/>
                  <a:gd name="connsiteY176" fmla="*/ 1239323 h 2219842"/>
                  <a:gd name="connsiteX177" fmla="*/ 1513006 w 2962165"/>
                  <a:gd name="connsiteY177" fmla="*/ 1329221 h 2219842"/>
                  <a:gd name="connsiteX178" fmla="*/ 1216988 w 2962165"/>
                  <a:gd name="connsiteY178" fmla="*/ 1317073 h 2219842"/>
                  <a:gd name="connsiteX179" fmla="*/ 1215368 w 2962165"/>
                  <a:gd name="connsiteY179" fmla="*/ 1312618 h 2219842"/>
                  <a:gd name="connsiteX180" fmla="*/ 1237236 w 2962165"/>
                  <a:gd name="connsiteY180" fmla="*/ 1277793 h 2219842"/>
                  <a:gd name="connsiteX181" fmla="*/ 1246145 w 2962165"/>
                  <a:gd name="connsiteY181" fmla="*/ 1286702 h 2219842"/>
                  <a:gd name="connsiteX182" fmla="*/ 1262747 w 2962165"/>
                  <a:gd name="connsiteY182" fmla="*/ 1309784 h 2219842"/>
                  <a:gd name="connsiteX183" fmla="*/ 1269227 w 2962165"/>
                  <a:gd name="connsiteY183" fmla="*/ 1320312 h 2219842"/>
                  <a:gd name="connsiteX184" fmla="*/ 1216988 w 2962165"/>
                  <a:gd name="connsiteY184" fmla="*/ 1322337 h 2219842"/>
                  <a:gd name="connsiteX185" fmla="*/ 1216988 w 2962165"/>
                  <a:gd name="connsiteY185" fmla="*/ 1317073 h 2219842"/>
                  <a:gd name="connsiteX186" fmla="*/ 1243715 w 2962165"/>
                  <a:gd name="connsiteY186" fmla="*/ 1265239 h 2219842"/>
                  <a:gd name="connsiteX187" fmla="*/ 1257888 w 2962165"/>
                  <a:gd name="connsiteY187" fmla="*/ 1216645 h 2219842"/>
                  <a:gd name="connsiteX188" fmla="*/ 1269227 w 2962165"/>
                  <a:gd name="connsiteY188" fmla="*/ 1244587 h 2219842"/>
                  <a:gd name="connsiteX189" fmla="*/ 1305672 w 2962165"/>
                  <a:gd name="connsiteY189" fmla="*/ 1316668 h 2219842"/>
                  <a:gd name="connsiteX190" fmla="*/ 1312961 w 2962165"/>
                  <a:gd name="connsiteY190" fmla="*/ 1328411 h 2219842"/>
                  <a:gd name="connsiteX191" fmla="*/ 1290284 w 2962165"/>
                  <a:gd name="connsiteY191" fmla="*/ 1323147 h 2219842"/>
                  <a:gd name="connsiteX192" fmla="*/ 1270441 w 2962165"/>
                  <a:gd name="connsiteY192" fmla="*/ 1296015 h 2219842"/>
                  <a:gd name="connsiteX193" fmla="*/ 1244120 w 2962165"/>
                  <a:gd name="connsiteY193" fmla="*/ 1265644 h 2219842"/>
                  <a:gd name="connsiteX194" fmla="*/ 1291094 w 2962165"/>
                  <a:gd name="connsiteY194" fmla="*/ 1258355 h 2219842"/>
                  <a:gd name="connsiteX195" fmla="*/ 1265987 w 2962165"/>
                  <a:gd name="connsiteY195" fmla="*/ 1196803 h 2219842"/>
                  <a:gd name="connsiteX196" fmla="*/ 1262747 w 2962165"/>
                  <a:gd name="connsiteY196" fmla="*/ 1178175 h 2219842"/>
                  <a:gd name="connsiteX197" fmla="*/ 1235616 w 2962165"/>
                  <a:gd name="connsiteY197" fmla="*/ 1016196 h 2219842"/>
                  <a:gd name="connsiteX198" fmla="*/ 1202410 w 2962165"/>
                  <a:gd name="connsiteY198" fmla="*/ 961933 h 2219842"/>
                  <a:gd name="connsiteX199" fmla="*/ 1221443 w 2962165"/>
                  <a:gd name="connsiteY199" fmla="*/ 948570 h 2219842"/>
                  <a:gd name="connsiteX200" fmla="*/ 1284615 w 2962165"/>
                  <a:gd name="connsiteY200" fmla="*/ 1146184 h 2219842"/>
                  <a:gd name="connsiteX201" fmla="*/ 1321870 w 2962165"/>
                  <a:gd name="connsiteY201" fmla="*/ 1261190 h 2219842"/>
                  <a:gd name="connsiteX202" fmla="*/ 1345357 w 2962165"/>
                  <a:gd name="connsiteY202" fmla="*/ 1342584 h 2219842"/>
                  <a:gd name="connsiteX203" fmla="*/ 1339688 w 2962165"/>
                  <a:gd name="connsiteY203" fmla="*/ 1338940 h 2219842"/>
                  <a:gd name="connsiteX204" fmla="*/ 1291094 w 2962165"/>
                  <a:gd name="connsiteY204" fmla="*/ 1257950 h 2219842"/>
                  <a:gd name="connsiteX205" fmla="*/ 1299193 w 2962165"/>
                  <a:gd name="connsiteY205" fmla="*/ 1142540 h 2219842"/>
                  <a:gd name="connsiteX206" fmla="*/ 1231161 w 2962165"/>
                  <a:gd name="connsiteY206" fmla="*/ 935206 h 2219842"/>
                  <a:gd name="connsiteX207" fmla="*/ 1240475 w 2962165"/>
                  <a:gd name="connsiteY207" fmla="*/ 913339 h 2219842"/>
                  <a:gd name="connsiteX208" fmla="*/ 1250194 w 2962165"/>
                  <a:gd name="connsiteY208" fmla="*/ 912124 h 2219842"/>
                  <a:gd name="connsiteX209" fmla="*/ 1265177 w 2962165"/>
                  <a:gd name="connsiteY209" fmla="*/ 908075 h 2219842"/>
                  <a:gd name="connsiteX210" fmla="*/ 1272871 w 2962165"/>
                  <a:gd name="connsiteY210" fmla="*/ 992304 h 2219842"/>
                  <a:gd name="connsiteX211" fmla="*/ 1314581 w 2962165"/>
                  <a:gd name="connsiteY211" fmla="*/ 1092326 h 2219842"/>
                  <a:gd name="connsiteX212" fmla="*/ 1349811 w 2962165"/>
                  <a:gd name="connsiteY212" fmla="*/ 1213001 h 2219842"/>
                  <a:gd name="connsiteX213" fmla="*/ 1393546 w 2962165"/>
                  <a:gd name="connsiteY213" fmla="*/ 1351493 h 2219842"/>
                  <a:gd name="connsiteX214" fmla="*/ 1393546 w 2962165"/>
                  <a:gd name="connsiteY214" fmla="*/ 1351493 h 2219842"/>
                  <a:gd name="connsiteX215" fmla="*/ 1368439 w 2962165"/>
                  <a:gd name="connsiteY215" fmla="*/ 1362832 h 2219842"/>
                  <a:gd name="connsiteX216" fmla="*/ 1367224 w 2962165"/>
                  <a:gd name="connsiteY216" fmla="*/ 1359592 h 2219842"/>
                  <a:gd name="connsiteX217" fmla="*/ 1298788 w 2962165"/>
                  <a:gd name="connsiteY217" fmla="*/ 1142135 h 2219842"/>
                  <a:gd name="connsiteX218" fmla="*/ 1366009 w 2962165"/>
                  <a:gd name="connsiteY218" fmla="*/ 1217050 h 2219842"/>
                  <a:gd name="connsiteX219" fmla="*/ 1341712 w 2962165"/>
                  <a:gd name="connsiteY219" fmla="*/ 1150639 h 2219842"/>
                  <a:gd name="connsiteX220" fmla="*/ 1333209 w 2962165"/>
                  <a:gd name="connsiteY220" fmla="*/ 1120268 h 2219842"/>
                  <a:gd name="connsiteX221" fmla="*/ 1351026 w 2962165"/>
                  <a:gd name="connsiteY221" fmla="*/ 1141730 h 2219842"/>
                  <a:gd name="connsiteX222" fmla="*/ 1410959 w 2962165"/>
                  <a:gd name="connsiteY222" fmla="*/ 1180605 h 2219842"/>
                  <a:gd name="connsiteX223" fmla="*/ 1414198 w 2962165"/>
                  <a:gd name="connsiteY223" fmla="*/ 1266859 h 2219842"/>
                  <a:gd name="connsiteX224" fmla="*/ 1432421 w 2962165"/>
                  <a:gd name="connsiteY224" fmla="*/ 1339345 h 2219842"/>
                  <a:gd name="connsiteX225" fmla="*/ 1406909 w 2962165"/>
                  <a:gd name="connsiteY225" fmla="*/ 1347444 h 2219842"/>
                  <a:gd name="connsiteX226" fmla="*/ 1406504 w 2962165"/>
                  <a:gd name="connsiteY226" fmla="*/ 1345419 h 2219842"/>
                  <a:gd name="connsiteX227" fmla="*/ 1366009 w 2962165"/>
                  <a:gd name="connsiteY227" fmla="*/ 1217050 h 2219842"/>
                  <a:gd name="connsiteX228" fmla="*/ 1430396 w 2962165"/>
                  <a:gd name="connsiteY228" fmla="*/ 1272124 h 2219842"/>
                  <a:gd name="connsiteX229" fmla="*/ 1417033 w 2962165"/>
                  <a:gd name="connsiteY229" fmla="*/ 1182630 h 2219842"/>
                  <a:gd name="connsiteX230" fmla="*/ 1448214 w 2962165"/>
                  <a:gd name="connsiteY230" fmla="*/ 1185869 h 2219842"/>
                  <a:gd name="connsiteX231" fmla="*/ 1455098 w 2962165"/>
                  <a:gd name="connsiteY231" fmla="*/ 1277388 h 2219842"/>
                  <a:gd name="connsiteX232" fmla="*/ 1471296 w 2962165"/>
                  <a:gd name="connsiteY232" fmla="*/ 1331246 h 2219842"/>
                  <a:gd name="connsiteX233" fmla="*/ 1447809 w 2962165"/>
                  <a:gd name="connsiteY233" fmla="*/ 1335295 h 2219842"/>
                  <a:gd name="connsiteX234" fmla="*/ 1430396 w 2962165"/>
                  <a:gd name="connsiteY234" fmla="*/ 1271718 h 2219842"/>
                  <a:gd name="connsiteX235" fmla="*/ 1527989 w 2962165"/>
                  <a:gd name="connsiteY235" fmla="*/ 1315048 h 2219842"/>
                  <a:gd name="connsiteX236" fmla="*/ 1536898 w 2962165"/>
                  <a:gd name="connsiteY236" fmla="*/ 1276983 h 2219842"/>
                  <a:gd name="connsiteX237" fmla="*/ 1553906 w 2962165"/>
                  <a:gd name="connsiteY237" fmla="*/ 1246207 h 2219842"/>
                  <a:gd name="connsiteX238" fmla="*/ 1555121 w 2962165"/>
                  <a:gd name="connsiteY238" fmla="*/ 1244992 h 2219842"/>
                  <a:gd name="connsiteX239" fmla="*/ 1581442 w 2962165"/>
                  <a:gd name="connsiteY239" fmla="*/ 1247422 h 2219842"/>
                  <a:gd name="connsiteX240" fmla="*/ 1560790 w 2962165"/>
                  <a:gd name="connsiteY240" fmla="*/ 1337725 h 2219842"/>
                  <a:gd name="connsiteX241" fmla="*/ 1527989 w 2962165"/>
                  <a:gd name="connsiteY241" fmla="*/ 1330841 h 2219842"/>
                  <a:gd name="connsiteX242" fmla="*/ 1527989 w 2962165"/>
                  <a:gd name="connsiteY242" fmla="*/ 1315048 h 2219842"/>
                  <a:gd name="connsiteX243" fmla="*/ 1576988 w 2962165"/>
                  <a:gd name="connsiteY243" fmla="*/ 1343394 h 2219842"/>
                  <a:gd name="connsiteX244" fmla="*/ 1575773 w 2962165"/>
                  <a:gd name="connsiteY244" fmla="*/ 1340155 h 2219842"/>
                  <a:gd name="connsiteX245" fmla="*/ 1580227 w 2962165"/>
                  <a:gd name="connsiteY245" fmla="*/ 1296825 h 2219842"/>
                  <a:gd name="connsiteX246" fmla="*/ 1595616 w 2962165"/>
                  <a:gd name="connsiteY246" fmla="*/ 1257140 h 2219842"/>
                  <a:gd name="connsiteX247" fmla="*/ 1601690 w 2962165"/>
                  <a:gd name="connsiteY247" fmla="*/ 1247017 h 2219842"/>
                  <a:gd name="connsiteX248" fmla="*/ 1692398 w 2962165"/>
                  <a:gd name="connsiteY248" fmla="*/ 1224744 h 2219842"/>
                  <a:gd name="connsiteX249" fmla="*/ 1640160 w 2962165"/>
                  <a:gd name="connsiteY249" fmla="*/ 1266859 h 2219842"/>
                  <a:gd name="connsiteX250" fmla="*/ 1585897 w 2962165"/>
                  <a:gd name="connsiteY250" fmla="*/ 1347444 h 2219842"/>
                  <a:gd name="connsiteX251" fmla="*/ 1576178 w 2962165"/>
                  <a:gd name="connsiteY251" fmla="*/ 1343394 h 2219842"/>
                  <a:gd name="connsiteX252" fmla="*/ 2037010 w 2962165"/>
                  <a:gd name="connsiteY252" fmla="*/ 529043 h 2219842"/>
                  <a:gd name="connsiteX253" fmla="*/ 2060092 w 2962165"/>
                  <a:gd name="connsiteY253" fmla="*/ 503936 h 2219842"/>
                  <a:gd name="connsiteX254" fmla="*/ 2118810 w 2962165"/>
                  <a:gd name="connsiteY254" fmla="*/ 455747 h 2219842"/>
                  <a:gd name="connsiteX255" fmla="*/ 2275120 w 2962165"/>
                  <a:gd name="connsiteY255" fmla="*/ 361799 h 2219842"/>
                  <a:gd name="connsiteX256" fmla="*/ 2448843 w 2962165"/>
                  <a:gd name="connsiteY256" fmla="*/ 263801 h 2219842"/>
                  <a:gd name="connsiteX257" fmla="*/ 2406728 w 2962165"/>
                  <a:gd name="connsiteY257" fmla="*/ 493812 h 2219842"/>
                  <a:gd name="connsiteX258" fmla="*/ 2391340 w 2962165"/>
                  <a:gd name="connsiteY258" fmla="*/ 620156 h 2219842"/>
                  <a:gd name="connsiteX259" fmla="*/ 2370688 w 2962165"/>
                  <a:gd name="connsiteY259" fmla="*/ 723013 h 2219842"/>
                  <a:gd name="connsiteX260" fmla="*/ 2296582 w 2962165"/>
                  <a:gd name="connsiteY260" fmla="*/ 734352 h 2219842"/>
                  <a:gd name="connsiteX261" fmla="*/ 2037820 w 2962165"/>
                  <a:gd name="connsiteY261" fmla="*/ 853407 h 2219842"/>
                  <a:gd name="connsiteX262" fmla="*/ 2109901 w 2962165"/>
                  <a:gd name="connsiteY262" fmla="*/ 726658 h 2219842"/>
                  <a:gd name="connsiteX263" fmla="*/ 2203849 w 2962165"/>
                  <a:gd name="connsiteY263" fmla="*/ 567918 h 2219842"/>
                  <a:gd name="connsiteX264" fmla="*/ 2420092 w 2962165"/>
                  <a:gd name="connsiteY264" fmla="*/ 318875 h 2219842"/>
                  <a:gd name="connsiteX265" fmla="*/ 2418067 w 2962165"/>
                  <a:gd name="connsiteY265" fmla="*/ 316850 h 2219842"/>
                  <a:gd name="connsiteX266" fmla="*/ 2185221 w 2962165"/>
                  <a:gd name="connsiteY266" fmla="*/ 578447 h 2219842"/>
                  <a:gd name="connsiteX267" fmla="*/ 2092488 w 2962165"/>
                  <a:gd name="connsiteY267" fmla="*/ 725848 h 2219842"/>
                  <a:gd name="connsiteX268" fmla="*/ 2023242 w 2962165"/>
                  <a:gd name="connsiteY268" fmla="*/ 865555 h 2219842"/>
                  <a:gd name="connsiteX269" fmla="*/ 2032151 w 2962165"/>
                  <a:gd name="connsiteY269" fmla="*/ 790640 h 2219842"/>
                  <a:gd name="connsiteX270" fmla="*/ 2032151 w 2962165"/>
                  <a:gd name="connsiteY270" fmla="*/ 596669 h 2219842"/>
                  <a:gd name="connsiteX271" fmla="*/ 2030126 w 2962165"/>
                  <a:gd name="connsiteY271" fmla="*/ 543216 h 2219842"/>
                  <a:gd name="connsiteX272" fmla="*/ 2037415 w 2962165"/>
                  <a:gd name="connsiteY272" fmla="*/ 529853 h 2219842"/>
                  <a:gd name="connsiteX273" fmla="*/ 1707382 w 2962165"/>
                  <a:gd name="connsiteY273" fmla="*/ 518514 h 2219842"/>
                  <a:gd name="connsiteX274" fmla="*/ 2044299 w 2962165"/>
                  <a:gd name="connsiteY274" fmla="*/ 442384 h 2219842"/>
                  <a:gd name="connsiteX275" fmla="*/ 2016763 w 2962165"/>
                  <a:gd name="connsiteY275" fmla="*/ 522564 h 2219842"/>
                  <a:gd name="connsiteX276" fmla="*/ 2015143 w 2962165"/>
                  <a:gd name="connsiteY276" fmla="*/ 537142 h 2219842"/>
                  <a:gd name="connsiteX277" fmla="*/ 2015143 w 2962165"/>
                  <a:gd name="connsiteY277" fmla="*/ 541191 h 2219842"/>
                  <a:gd name="connsiteX278" fmla="*/ 2015143 w 2962165"/>
                  <a:gd name="connsiteY278" fmla="*/ 739616 h 2219842"/>
                  <a:gd name="connsiteX279" fmla="*/ 1964929 w 2962165"/>
                  <a:gd name="connsiteY279" fmla="*/ 1005262 h 2219842"/>
                  <a:gd name="connsiteX280" fmla="*/ 1915120 w 2962165"/>
                  <a:gd name="connsiteY280" fmla="*/ 1100830 h 2219842"/>
                  <a:gd name="connsiteX281" fmla="*/ 1853973 w 2962165"/>
                  <a:gd name="connsiteY281" fmla="*/ 1160763 h 2219842"/>
                  <a:gd name="connsiteX282" fmla="*/ 1778248 w 2962165"/>
                  <a:gd name="connsiteY282" fmla="*/ 1181820 h 2219842"/>
                  <a:gd name="connsiteX283" fmla="*/ 1573748 w 2962165"/>
                  <a:gd name="connsiteY283" fmla="*/ 1226364 h 2219842"/>
                  <a:gd name="connsiteX284" fmla="*/ 1572129 w 2962165"/>
                  <a:gd name="connsiteY284" fmla="*/ 1224340 h 2219842"/>
                  <a:gd name="connsiteX285" fmla="*/ 1556740 w 2962165"/>
                  <a:gd name="connsiteY285" fmla="*/ 1223530 h 2219842"/>
                  <a:gd name="connsiteX286" fmla="*/ 1492758 w 2962165"/>
                  <a:gd name="connsiteY286" fmla="*/ 1183845 h 2219842"/>
                  <a:gd name="connsiteX287" fmla="*/ 1527584 w 2962165"/>
                  <a:gd name="connsiteY287" fmla="*/ 899166 h 2219842"/>
                  <a:gd name="connsiteX288" fmla="*/ 1738562 w 2962165"/>
                  <a:gd name="connsiteY288" fmla="*/ 658221 h 2219842"/>
                  <a:gd name="connsiteX289" fmla="*/ 2013928 w 2962165"/>
                  <a:gd name="connsiteY289" fmla="*/ 472755 h 2219842"/>
                  <a:gd name="connsiteX290" fmla="*/ 2011903 w 2962165"/>
                  <a:gd name="connsiteY290" fmla="*/ 469110 h 2219842"/>
                  <a:gd name="connsiteX291" fmla="*/ 1711836 w 2962165"/>
                  <a:gd name="connsiteY291" fmla="*/ 665915 h 2219842"/>
                  <a:gd name="connsiteX292" fmla="*/ 1484255 w 2962165"/>
                  <a:gd name="connsiteY292" fmla="*/ 946950 h 2219842"/>
                  <a:gd name="connsiteX293" fmla="*/ 1455908 w 2962165"/>
                  <a:gd name="connsiteY293" fmla="*/ 1166837 h 2219842"/>
                  <a:gd name="connsiteX294" fmla="*/ 1393141 w 2962165"/>
                  <a:gd name="connsiteY294" fmla="*/ 1149424 h 2219842"/>
                  <a:gd name="connsiteX295" fmla="*/ 1344142 w 2962165"/>
                  <a:gd name="connsiteY295" fmla="*/ 1098805 h 2219842"/>
                  <a:gd name="connsiteX296" fmla="*/ 1285830 w 2962165"/>
                  <a:gd name="connsiteY296" fmla="*/ 930347 h 2219842"/>
                  <a:gd name="connsiteX297" fmla="*/ 1447809 w 2962165"/>
                  <a:gd name="connsiteY297" fmla="*/ 642833 h 2219842"/>
                  <a:gd name="connsiteX298" fmla="*/ 1699283 w 2962165"/>
                  <a:gd name="connsiteY298" fmla="*/ 521349 h 2219842"/>
                  <a:gd name="connsiteX299" fmla="*/ 1708191 w 2962165"/>
                  <a:gd name="connsiteY299" fmla="*/ 518919 h 2219842"/>
                  <a:gd name="connsiteX300" fmla="*/ 1258698 w 2962165"/>
                  <a:gd name="connsiteY300" fmla="*/ 505961 h 2219842"/>
                  <a:gd name="connsiteX301" fmla="*/ 1438495 w 2962165"/>
                  <a:gd name="connsiteY301" fmla="*/ 219257 h 2219842"/>
                  <a:gd name="connsiteX302" fmla="*/ 1549451 w 2962165"/>
                  <a:gd name="connsiteY302" fmla="*/ 107086 h 2219842"/>
                  <a:gd name="connsiteX303" fmla="*/ 1601285 w 2962165"/>
                  <a:gd name="connsiteY303" fmla="*/ 46344 h 2219842"/>
                  <a:gd name="connsiteX304" fmla="*/ 1651499 w 2962165"/>
                  <a:gd name="connsiteY304" fmla="*/ 231406 h 2219842"/>
                  <a:gd name="connsiteX305" fmla="*/ 1688349 w 2962165"/>
                  <a:gd name="connsiteY305" fmla="*/ 368278 h 2219842"/>
                  <a:gd name="connsiteX306" fmla="*/ 1696853 w 2962165"/>
                  <a:gd name="connsiteY306" fmla="*/ 502721 h 2219842"/>
                  <a:gd name="connsiteX307" fmla="*/ 1678630 w 2962165"/>
                  <a:gd name="connsiteY307" fmla="*/ 507176 h 2219842"/>
                  <a:gd name="connsiteX308" fmla="*/ 1460768 w 2962165"/>
                  <a:gd name="connsiteY308" fmla="*/ 608008 h 2219842"/>
                  <a:gd name="connsiteX309" fmla="*/ 1475751 w 2962165"/>
                  <a:gd name="connsiteY309" fmla="*/ 522159 h 2219842"/>
                  <a:gd name="connsiteX310" fmla="*/ 1497618 w 2962165"/>
                  <a:gd name="connsiteY310" fmla="*/ 387716 h 2219842"/>
                  <a:gd name="connsiteX311" fmla="*/ 1573343 w 2962165"/>
                  <a:gd name="connsiteY311" fmla="*/ 136648 h 2219842"/>
                  <a:gd name="connsiteX312" fmla="*/ 1572533 w 2962165"/>
                  <a:gd name="connsiteY312" fmla="*/ 136648 h 2219842"/>
                  <a:gd name="connsiteX313" fmla="*/ 1489114 w 2962165"/>
                  <a:gd name="connsiteY313" fmla="*/ 363419 h 2219842"/>
                  <a:gd name="connsiteX314" fmla="*/ 1446594 w 2962165"/>
                  <a:gd name="connsiteY314" fmla="*/ 618131 h 2219842"/>
                  <a:gd name="connsiteX315" fmla="*/ 1359935 w 2962165"/>
                  <a:gd name="connsiteY315" fmla="*/ 700741 h 2219842"/>
                  <a:gd name="connsiteX316" fmla="*/ 1345357 w 2962165"/>
                  <a:gd name="connsiteY316" fmla="*/ 718154 h 2219842"/>
                  <a:gd name="connsiteX317" fmla="*/ 1334018 w 2962165"/>
                  <a:gd name="connsiteY317" fmla="*/ 622991 h 2219842"/>
                  <a:gd name="connsiteX318" fmla="*/ 1257888 w 2962165"/>
                  <a:gd name="connsiteY318" fmla="*/ 506366 h 2219842"/>
                  <a:gd name="connsiteX319" fmla="*/ 1258293 w 2962165"/>
                  <a:gd name="connsiteY319" fmla="*/ 505151 h 2219842"/>
                  <a:gd name="connsiteX320" fmla="*/ 830262 w 2962165"/>
                  <a:gd name="connsiteY320" fmla="*/ 298627 h 2219842"/>
                  <a:gd name="connsiteX321" fmla="*/ 940813 w 2962165"/>
                  <a:gd name="connsiteY321" fmla="*/ 356940 h 2219842"/>
                  <a:gd name="connsiteX322" fmla="*/ 1129114 w 2962165"/>
                  <a:gd name="connsiteY322" fmla="*/ 436310 h 2219842"/>
                  <a:gd name="connsiteX323" fmla="*/ 1286234 w 2962165"/>
                  <a:gd name="connsiteY323" fmla="*/ 573992 h 2219842"/>
                  <a:gd name="connsiteX324" fmla="*/ 1314176 w 2962165"/>
                  <a:gd name="connsiteY324" fmla="*/ 628255 h 2219842"/>
                  <a:gd name="connsiteX325" fmla="*/ 1330779 w 2962165"/>
                  <a:gd name="connsiteY325" fmla="*/ 725038 h 2219842"/>
                  <a:gd name="connsiteX326" fmla="*/ 1289474 w 2962165"/>
                  <a:gd name="connsiteY326" fmla="*/ 810077 h 2219842"/>
                  <a:gd name="connsiteX327" fmla="*/ 1266392 w 2962165"/>
                  <a:gd name="connsiteY327" fmla="*/ 889447 h 2219842"/>
                  <a:gd name="connsiteX328" fmla="*/ 1255863 w 2962165"/>
                  <a:gd name="connsiteY328" fmla="*/ 895521 h 2219842"/>
                  <a:gd name="connsiteX329" fmla="*/ 1243310 w 2962165"/>
                  <a:gd name="connsiteY329" fmla="*/ 899976 h 2219842"/>
                  <a:gd name="connsiteX330" fmla="*/ 1242500 w 2962165"/>
                  <a:gd name="connsiteY330" fmla="*/ 899976 h 2219842"/>
                  <a:gd name="connsiteX331" fmla="*/ 1242500 w 2962165"/>
                  <a:gd name="connsiteY331" fmla="*/ 828705 h 2219842"/>
                  <a:gd name="connsiteX332" fmla="*/ 1172039 w 2962165"/>
                  <a:gd name="connsiteY332" fmla="*/ 654982 h 2219842"/>
                  <a:gd name="connsiteX333" fmla="*/ 886955 w 2962165"/>
                  <a:gd name="connsiteY333" fmla="*/ 356940 h 2219842"/>
                  <a:gd name="connsiteX334" fmla="*/ 885335 w 2962165"/>
                  <a:gd name="connsiteY334" fmla="*/ 358559 h 2219842"/>
                  <a:gd name="connsiteX335" fmla="*/ 1127899 w 2962165"/>
                  <a:gd name="connsiteY335" fmla="*/ 622181 h 2219842"/>
                  <a:gd name="connsiteX336" fmla="*/ 1212129 w 2962165"/>
                  <a:gd name="connsiteY336" fmla="*/ 779301 h 2219842"/>
                  <a:gd name="connsiteX337" fmla="*/ 1227112 w 2962165"/>
                  <a:gd name="connsiteY337" fmla="*/ 867985 h 2219842"/>
                  <a:gd name="connsiteX338" fmla="*/ 1189047 w 2962165"/>
                  <a:gd name="connsiteY338" fmla="*/ 946140 h 2219842"/>
                  <a:gd name="connsiteX339" fmla="*/ 993861 w 2962165"/>
                  <a:gd name="connsiteY339" fmla="*/ 842473 h 2219842"/>
                  <a:gd name="connsiteX340" fmla="*/ 973209 w 2962165"/>
                  <a:gd name="connsiteY340" fmla="*/ 838019 h 2219842"/>
                  <a:gd name="connsiteX341" fmla="*/ 971994 w 2962165"/>
                  <a:gd name="connsiteY341" fmla="*/ 825465 h 2219842"/>
                  <a:gd name="connsiteX342" fmla="*/ 899508 w 2962165"/>
                  <a:gd name="connsiteY342" fmla="*/ 694667 h 2219842"/>
                  <a:gd name="connsiteX343" fmla="*/ 855369 w 2962165"/>
                  <a:gd name="connsiteY343" fmla="*/ 526613 h 2219842"/>
                  <a:gd name="connsiteX344" fmla="*/ 848080 w 2962165"/>
                  <a:gd name="connsiteY344" fmla="*/ 370303 h 2219842"/>
                  <a:gd name="connsiteX345" fmla="*/ 829857 w 2962165"/>
                  <a:gd name="connsiteY345" fmla="*/ 297412 h 2219842"/>
                  <a:gd name="connsiteX346" fmla="*/ 505088 w 2962165"/>
                  <a:gd name="connsiteY346" fmla="*/ 832349 h 2219842"/>
                  <a:gd name="connsiteX347" fmla="*/ 459328 w 2962165"/>
                  <a:gd name="connsiteY347" fmla="*/ 769987 h 2219842"/>
                  <a:gd name="connsiteX348" fmla="*/ 417214 w 2962165"/>
                  <a:gd name="connsiteY348" fmla="*/ 644858 h 2219842"/>
                  <a:gd name="connsiteX349" fmla="*/ 329340 w 2962165"/>
                  <a:gd name="connsiteY349" fmla="*/ 433070 h 2219842"/>
                  <a:gd name="connsiteX350" fmla="*/ 376719 w 2962165"/>
                  <a:gd name="connsiteY350" fmla="*/ 442789 h 2219842"/>
                  <a:gd name="connsiteX351" fmla="*/ 543558 w 2962165"/>
                  <a:gd name="connsiteY351" fmla="*/ 450483 h 2219842"/>
                  <a:gd name="connsiteX352" fmla="*/ 838766 w 2962165"/>
                  <a:gd name="connsiteY352" fmla="*/ 552530 h 2219842"/>
                  <a:gd name="connsiteX353" fmla="*/ 846865 w 2962165"/>
                  <a:gd name="connsiteY353" fmla="*/ 593025 h 2219842"/>
                  <a:gd name="connsiteX354" fmla="*/ 903153 w 2962165"/>
                  <a:gd name="connsiteY354" fmla="*/ 761888 h 2219842"/>
                  <a:gd name="connsiteX355" fmla="*/ 944862 w 2962165"/>
                  <a:gd name="connsiteY355" fmla="*/ 833159 h 2219842"/>
                  <a:gd name="connsiteX356" fmla="*/ 844030 w 2962165"/>
                  <a:gd name="connsiteY356" fmla="*/ 824655 h 2219842"/>
                  <a:gd name="connsiteX357" fmla="*/ 844030 w 2962165"/>
                  <a:gd name="connsiteY357" fmla="*/ 822630 h 2219842"/>
                  <a:gd name="connsiteX358" fmla="*/ 793816 w 2962165"/>
                  <a:gd name="connsiteY358" fmla="*/ 770797 h 2219842"/>
                  <a:gd name="connsiteX359" fmla="*/ 667472 w 2962165"/>
                  <a:gd name="connsiteY359" fmla="*/ 672395 h 2219842"/>
                  <a:gd name="connsiteX360" fmla="*/ 446775 w 2962165"/>
                  <a:gd name="connsiteY360" fmla="*/ 508390 h 2219842"/>
                  <a:gd name="connsiteX361" fmla="*/ 445965 w 2962165"/>
                  <a:gd name="connsiteY361" fmla="*/ 510010 h 2219842"/>
                  <a:gd name="connsiteX362" fmla="*/ 650060 w 2962165"/>
                  <a:gd name="connsiteY362" fmla="*/ 674419 h 2219842"/>
                  <a:gd name="connsiteX363" fmla="*/ 828642 w 2962165"/>
                  <a:gd name="connsiteY363" fmla="*/ 825060 h 2219842"/>
                  <a:gd name="connsiteX364" fmla="*/ 609160 w 2962165"/>
                  <a:gd name="connsiteY364" fmla="*/ 863935 h 2219842"/>
                  <a:gd name="connsiteX365" fmla="*/ 576764 w 2962165"/>
                  <a:gd name="connsiteY365" fmla="*/ 876489 h 2219842"/>
                  <a:gd name="connsiteX366" fmla="*/ 571094 w 2962165"/>
                  <a:gd name="connsiteY366" fmla="*/ 870819 h 2219842"/>
                  <a:gd name="connsiteX367" fmla="*/ 505088 w 2962165"/>
                  <a:gd name="connsiteY367" fmla="*/ 832754 h 2219842"/>
                  <a:gd name="connsiteX368" fmla="*/ 227293 w 2962165"/>
                  <a:gd name="connsiteY368" fmla="*/ 1094756 h 2219842"/>
                  <a:gd name="connsiteX369" fmla="*/ 333389 w 2962165"/>
                  <a:gd name="connsiteY369" fmla="*/ 1035228 h 2219842"/>
                  <a:gd name="connsiteX370" fmla="*/ 513997 w 2962165"/>
                  <a:gd name="connsiteY370" fmla="*/ 925487 h 2219842"/>
                  <a:gd name="connsiteX371" fmla="*/ 888170 w 2962165"/>
                  <a:gd name="connsiteY371" fmla="*/ 846118 h 2219842"/>
                  <a:gd name="connsiteX372" fmla="*/ 1171634 w 2962165"/>
                  <a:gd name="connsiteY372" fmla="*/ 959503 h 2219842"/>
                  <a:gd name="connsiteX373" fmla="*/ 1236021 w 2962165"/>
                  <a:gd name="connsiteY373" fmla="*/ 1091516 h 2219842"/>
                  <a:gd name="connsiteX374" fmla="*/ 1209294 w 2962165"/>
                  <a:gd name="connsiteY374" fmla="*/ 1295610 h 2219842"/>
                  <a:gd name="connsiteX375" fmla="*/ 334199 w 2962165"/>
                  <a:gd name="connsiteY375" fmla="*/ 1063575 h 2219842"/>
                  <a:gd name="connsiteX376" fmla="*/ 335009 w 2962165"/>
                  <a:gd name="connsiteY376" fmla="*/ 1065195 h 2219842"/>
                  <a:gd name="connsiteX377" fmla="*/ 809204 w 2962165"/>
                  <a:gd name="connsiteY377" fmla="*/ 1002428 h 2219842"/>
                  <a:gd name="connsiteX378" fmla="*/ 1034356 w 2962165"/>
                  <a:gd name="connsiteY378" fmla="*/ 1094351 h 2219842"/>
                  <a:gd name="connsiteX379" fmla="*/ 1195121 w 2962165"/>
                  <a:gd name="connsiteY379" fmla="*/ 1315048 h 2219842"/>
                  <a:gd name="connsiteX380" fmla="*/ 1186212 w 2962165"/>
                  <a:gd name="connsiteY380" fmla="*/ 1324362 h 2219842"/>
                  <a:gd name="connsiteX381" fmla="*/ 1183782 w 2962165"/>
                  <a:gd name="connsiteY381" fmla="*/ 1329626 h 2219842"/>
                  <a:gd name="connsiteX382" fmla="*/ 1147742 w 2962165"/>
                  <a:gd name="connsiteY382" fmla="*/ 1341370 h 2219842"/>
                  <a:gd name="connsiteX383" fmla="*/ 1012894 w 2962165"/>
                  <a:gd name="connsiteY383" fmla="*/ 1456375 h 2219842"/>
                  <a:gd name="connsiteX384" fmla="*/ 561781 w 2962165"/>
                  <a:gd name="connsiteY384" fmla="*/ 1310999 h 2219842"/>
                  <a:gd name="connsiteX385" fmla="*/ 228103 w 2962165"/>
                  <a:gd name="connsiteY385" fmla="*/ 1095971 h 2219842"/>
                  <a:gd name="connsiteX386" fmla="*/ 475931 w 2962165"/>
                  <a:gd name="connsiteY386" fmla="*/ 1652775 h 2219842"/>
                  <a:gd name="connsiteX387" fmla="*/ 296944 w 2962165"/>
                  <a:gd name="connsiteY387" fmla="*/ 1573405 h 2219842"/>
                  <a:gd name="connsiteX388" fmla="*/ 39396 w 2962165"/>
                  <a:gd name="connsiteY388" fmla="*/ 1560042 h 2219842"/>
                  <a:gd name="connsiteX389" fmla="*/ 41421 w 2962165"/>
                  <a:gd name="connsiteY389" fmla="*/ 1555182 h 2219842"/>
                  <a:gd name="connsiteX390" fmla="*/ 68148 w 2962165"/>
                  <a:gd name="connsiteY390" fmla="*/ 1503349 h 2219842"/>
                  <a:gd name="connsiteX391" fmla="*/ 69363 w 2962165"/>
                  <a:gd name="connsiteY391" fmla="*/ 1501324 h 2219842"/>
                  <a:gd name="connsiteX392" fmla="*/ 70577 w 2962165"/>
                  <a:gd name="connsiteY392" fmla="*/ 1500514 h 2219842"/>
                  <a:gd name="connsiteX393" fmla="*/ 198136 w 2962165"/>
                  <a:gd name="connsiteY393" fmla="*/ 1321122 h 2219842"/>
                  <a:gd name="connsiteX394" fmla="*/ 397776 w 2962165"/>
                  <a:gd name="connsiteY394" fmla="*/ 1174126 h 2219842"/>
                  <a:gd name="connsiteX395" fmla="*/ 432197 w 2962165"/>
                  <a:gd name="connsiteY395" fmla="*/ 1205307 h 2219842"/>
                  <a:gd name="connsiteX396" fmla="*/ 558541 w 2962165"/>
                  <a:gd name="connsiteY396" fmla="*/ 1335700 h 2219842"/>
                  <a:gd name="connsiteX397" fmla="*/ 464593 w 2962165"/>
                  <a:gd name="connsiteY397" fmla="*/ 1342584 h 2219842"/>
                  <a:gd name="connsiteX398" fmla="*/ 323266 w 2962165"/>
                  <a:gd name="connsiteY398" fmla="*/ 1372551 h 2219842"/>
                  <a:gd name="connsiteX399" fmla="*/ 75842 w 2962165"/>
                  <a:gd name="connsiteY399" fmla="*/ 1521572 h 2219842"/>
                  <a:gd name="connsiteX400" fmla="*/ 79891 w 2962165"/>
                  <a:gd name="connsiteY400" fmla="*/ 1526431 h 2219842"/>
                  <a:gd name="connsiteX401" fmla="*/ 311522 w 2962165"/>
                  <a:gd name="connsiteY401" fmla="*/ 1394823 h 2219842"/>
                  <a:gd name="connsiteX402" fmla="*/ 449205 w 2962165"/>
                  <a:gd name="connsiteY402" fmla="*/ 1364857 h 2219842"/>
                  <a:gd name="connsiteX403" fmla="*/ 517236 w 2962165"/>
                  <a:gd name="connsiteY403" fmla="*/ 1359187 h 2219842"/>
                  <a:gd name="connsiteX404" fmla="*/ 585673 w 2962165"/>
                  <a:gd name="connsiteY404" fmla="*/ 1362022 h 2219842"/>
                  <a:gd name="connsiteX405" fmla="*/ 607540 w 2962165"/>
                  <a:gd name="connsiteY405" fmla="*/ 1381865 h 2219842"/>
                  <a:gd name="connsiteX406" fmla="*/ 807990 w 2962165"/>
                  <a:gd name="connsiteY406" fmla="*/ 1499300 h 2219842"/>
                  <a:gd name="connsiteX407" fmla="*/ 666662 w 2962165"/>
                  <a:gd name="connsiteY407" fmla="*/ 1671808 h 2219842"/>
                  <a:gd name="connsiteX408" fmla="*/ 475526 w 2962165"/>
                  <a:gd name="connsiteY408" fmla="*/ 1652775 h 2219842"/>
                  <a:gd name="connsiteX409" fmla="*/ 804750 w 2962165"/>
                  <a:gd name="connsiteY409" fmla="*/ 1845531 h 2219842"/>
                  <a:gd name="connsiteX410" fmla="*/ 706347 w 2962165"/>
                  <a:gd name="connsiteY410" fmla="*/ 1870233 h 2219842"/>
                  <a:gd name="connsiteX411" fmla="*/ 623738 w 2962165"/>
                  <a:gd name="connsiteY411" fmla="*/ 1934619 h 2219842"/>
                  <a:gd name="connsiteX412" fmla="*/ 674356 w 2962165"/>
                  <a:gd name="connsiteY412" fmla="*/ 1706633 h 2219842"/>
                  <a:gd name="connsiteX413" fmla="*/ 819328 w 2962165"/>
                  <a:gd name="connsiteY413" fmla="*/ 1502134 h 2219842"/>
                  <a:gd name="connsiteX414" fmla="*/ 833096 w 2962165"/>
                  <a:gd name="connsiteY414" fmla="*/ 1505779 h 2219842"/>
                  <a:gd name="connsiteX415" fmla="*/ 940003 w 2962165"/>
                  <a:gd name="connsiteY415" fmla="*/ 1508208 h 2219842"/>
                  <a:gd name="connsiteX416" fmla="*/ 884930 w 2962165"/>
                  <a:gd name="connsiteY416" fmla="*/ 1552348 h 2219842"/>
                  <a:gd name="connsiteX417" fmla="*/ 775189 w 2962165"/>
                  <a:gd name="connsiteY417" fmla="*/ 1654395 h 2219842"/>
                  <a:gd name="connsiteX418" fmla="*/ 635076 w 2962165"/>
                  <a:gd name="connsiteY418" fmla="*/ 1899389 h 2219842"/>
                  <a:gd name="connsiteX419" fmla="*/ 637506 w 2962165"/>
                  <a:gd name="connsiteY419" fmla="*/ 1900199 h 2219842"/>
                  <a:gd name="connsiteX420" fmla="*/ 978068 w 2962165"/>
                  <a:gd name="connsiteY420" fmla="*/ 1508208 h 2219842"/>
                  <a:gd name="connsiteX421" fmla="*/ 900318 w 2962165"/>
                  <a:gd name="connsiteY421" fmla="*/ 1718377 h 2219842"/>
                  <a:gd name="connsiteX422" fmla="*/ 883715 w 2962165"/>
                  <a:gd name="connsiteY422" fmla="*/ 1817994 h 2219842"/>
                  <a:gd name="connsiteX423" fmla="*/ 804345 w 2962165"/>
                  <a:gd name="connsiteY423" fmla="*/ 1845126 h 2219842"/>
                  <a:gd name="connsiteX424" fmla="*/ 1169204 w 2962165"/>
                  <a:gd name="connsiteY424" fmla="*/ 1985238 h 2219842"/>
                  <a:gd name="connsiteX425" fmla="*/ 884525 w 2962165"/>
                  <a:gd name="connsiteY425" fmla="*/ 2048815 h 2219842"/>
                  <a:gd name="connsiteX426" fmla="*/ 913681 w 2962165"/>
                  <a:gd name="connsiteY426" fmla="*/ 1774260 h 2219842"/>
                  <a:gd name="connsiteX427" fmla="*/ 986572 w 2962165"/>
                  <a:gd name="connsiteY427" fmla="*/ 1541414 h 2219842"/>
                  <a:gd name="connsiteX428" fmla="*/ 1124660 w 2962165"/>
                  <a:gd name="connsiteY428" fmla="*/ 1377815 h 2219842"/>
                  <a:gd name="connsiteX429" fmla="*/ 1219823 w 2962165"/>
                  <a:gd name="connsiteY429" fmla="*/ 1345014 h 2219842"/>
                  <a:gd name="connsiteX430" fmla="*/ 1296358 w 2962165"/>
                  <a:gd name="connsiteY430" fmla="*/ 1349469 h 2219842"/>
                  <a:gd name="connsiteX431" fmla="*/ 1355076 w 2962165"/>
                  <a:gd name="connsiteY431" fmla="*/ 1368096 h 2219842"/>
                  <a:gd name="connsiteX432" fmla="*/ 1356291 w 2962165"/>
                  <a:gd name="connsiteY432" fmla="*/ 1370121 h 2219842"/>
                  <a:gd name="connsiteX433" fmla="*/ 1356291 w 2962165"/>
                  <a:gd name="connsiteY433" fmla="*/ 1370121 h 2219842"/>
                  <a:gd name="connsiteX434" fmla="*/ 1301623 w 2962165"/>
                  <a:gd name="connsiteY434" fmla="*/ 1405351 h 2219842"/>
                  <a:gd name="connsiteX435" fmla="*/ 1117776 w 2962165"/>
                  <a:gd name="connsiteY435" fmla="*/ 1614305 h 2219842"/>
                  <a:gd name="connsiteX436" fmla="*/ 963895 w 2962165"/>
                  <a:gd name="connsiteY436" fmla="*/ 1855654 h 2219842"/>
                  <a:gd name="connsiteX437" fmla="*/ 964300 w 2962165"/>
                  <a:gd name="connsiteY437" fmla="*/ 1855654 h 2219842"/>
                  <a:gd name="connsiteX438" fmla="*/ 1266797 w 2962165"/>
                  <a:gd name="connsiteY438" fmla="*/ 1460830 h 2219842"/>
                  <a:gd name="connsiteX439" fmla="*/ 1440925 w 2962165"/>
                  <a:gd name="connsiteY439" fmla="*/ 1357163 h 2219842"/>
                  <a:gd name="connsiteX440" fmla="*/ 1449024 w 2962165"/>
                  <a:gd name="connsiteY440" fmla="*/ 1355138 h 2219842"/>
                  <a:gd name="connsiteX441" fmla="*/ 1467247 w 2962165"/>
                  <a:gd name="connsiteY441" fmla="*/ 1351898 h 2219842"/>
                  <a:gd name="connsiteX442" fmla="*/ 1657573 w 2962165"/>
                  <a:gd name="connsiteY442" fmla="*/ 1437342 h 2219842"/>
                  <a:gd name="connsiteX443" fmla="*/ 1581037 w 2962165"/>
                  <a:gd name="connsiteY443" fmla="*/ 1850795 h 2219842"/>
                  <a:gd name="connsiteX444" fmla="*/ 1170014 w 2962165"/>
                  <a:gd name="connsiteY444" fmla="*/ 1984833 h 2219842"/>
                  <a:gd name="connsiteX445" fmla="*/ 2072241 w 2962165"/>
                  <a:gd name="connsiteY445" fmla="*/ 1922876 h 2219842"/>
                  <a:gd name="connsiteX446" fmla="*/ 2039845 w 2962165"/>
                  <a:gd name="connsiteY446" fmla="*/ 2066632 h 2219842"/>
                  <a:gd name="connsiteX447" fmla="*/ 2019192 w 2962165"/>
                  <a:gd name="connsiteY447" fmla="*/ 2179613 h 2219842"/>
                  <a:gd name="connsiteX448" fmla="*/ 1734918 w 2962165"/>
                  <a:gd name="connsiteY448" fmla="*/ 2073922 h 2219842"/>
                  <a:gd name="connsiteX449" fmla="*/ 1590756 w 2962165"/>
                  <a:gd name="connsiteY449" fmla="*/ 2027757 h 2219842"/>
                  <a:gd name="connsiteX450" fmla="*/ 1540138 w 2962165"/>
                  <a:gd name="connsiteY450" fmla="*/ 1975519 h 2219842"/>
                  <a:gd name="connsiteX451" fmla="*/ 1527989 w 2962165"/>
                  <a:gd name="connsiteY451" fmla="*/ 1914372 h 2219842"/>
                  <a:gd name="connsiteX452" fmla="*/ 1688349 w 2962165"/>
                  <a:gd name="connsiteY452" fmla="*/ 1742269 h 2219842"/>
                  <a:gd name="connsiteX453" fmla="*/ 1718720 w 2962165"/>
                  <a:gd name="connsiteY453" fmla="*/ 1644676 h 2219842"/>
                  <a:gd name="connsiteX454" fmla="*/ 1747876 w 2962165"/>
                  <a:gd name="connsiteY454" fmla="*/ 1665733 h 2219842"/>
                  <a:gd name="connsiteX455" fmla="*/ 1810238 w 2962165"/>
                  <a:gd name="connsiteY455" fmla="*/ 1728905 h 2219842"/>
                  <a:gd name="connsiteX456" fmla="*/ 1897303 w 2962165"/>
                  <a:gd name="connsiteY456" fmla="*/ 1861324 h 2219842"/>
                  <a:gd name="connsiteX457" fmla="*/ 1956425 w 2962165"/>
                  <a:gd name="connsiteY457" fmla="*/ 2003866 h 2219842"/>
                  <a:gd name="connsiteX458" fmla="*/ 1990036 w 2962165"/>
                  <a:gd name="connsiteY458" fmla="*/ 2146003 h 2219842"/>
                  <a:gd name="connsiteX459" fmla="*/ 1991656 w 2962165"/>
                  <a:gd name="connsiteY459" fmla="*/ 2146003 h 2219842"/>
                  <a:gd name="connsiteX460" fmla="*/ 1912286 w 2962165"/>
                  <a:gd name="connsiteY460" fmla="*/ 1853225 h 2219842"/>
                  <a:gd name="connsiteX461" fmla="*/ 1825222 w 2962165"/>
                  <a:gd name="connsiteY461" fmla="*/ 1718377 h 2219842"/>
                  <a:gd name="connsiteX462" fmla="*/ 1775413 w 2962165"/>
                  <a:gd name="connsiteY462" fmla="*/ 1665329 h 2219842"/>
                  <a:gd name="connsiteX463" fmla="*/ 1720745 w 2962165"/>
                  <a:gd name="connsiteY463" fmla="*/ 1628883 h 2219842"/>
                  <a:gd name="connsiteX464" fmla="*/ 1722769 w 2962165"/>
                  <a:gd name="connsiteY464" fmla="*/ 1576645 h 2219842"/>
                  <a:gd name="connsiteX465" fmla="*/ 1985176 w 2962165"/>
                  <a:gd name="connsiteY465" fmla="*/ 1653585 h 2219842"/>
                  <a:gd name="connsiteX466" fmla="*/ 1992061 w 2962165"/>
                  <a:gd name="connsiteY466" fmla="*/ 1652775 h 2219842"/>
                  <a:gd name="connsiteX467" fmla="*/ 2075885 w 2962165"/>
                  <a:gd name="connsiteY467" fmla="*/ 1767780 h 2219842"/>
                  <a:gd name="connsiteX468" fmla="*/ 2072645 w 2962165"/>
                  <a:gd name="connsiteY468" fmla="*/ 1922471 h 2219842"/>
                  <a:gd name="connsiteX469" fmla="*/ 2355300 w 2962165"/>
                  <a:gd name="connsiteY469" fmla="*/ 1934619 h 2219842"/>
                  <a:gd name="connsiteX470" fmla="*/ 2344771 w 2962165"/>
                  <a:gd name="connsiteY470" fmla="*/ 2049625 h 2219842"/>
                  <a:gd name="connsiteX471" fmla="*/ 2345176 w 2962165"/>
                  <a:gd name="connsiteY471" fmla="*/ 2073922 h 2219842"/>
                  <a:gd name="connsiteX472" fmla="*/ 2215593 w 2962165"/>
                  <a:gd name="connsiteY472" fmla="*/ 2011560 h 2219842"/>
                  <a:gd name="connsiteX473" fmla="*/ 2130958 w 2962165"/>
                  <a:gd name="connsiteY473" fmla="*/ 1977949 h 2219842"/>
                  <a:gd name="connsiteX474" fmla="*/ 2087629 w 2962165"/>
                  <a:gd name="connsiteY474" fmla="*/ 1938264 h 2219842"/>
                  <a:gd name="connsiteX475" fmla="*/ 2096942 w 2962165"/>
                  <a:gd name="connsiteY475" fmla="*/ 1877117 h 2219842"/>
                  <a:gd name="connsiteX476" fmla="*/ 2037010 w 2962165"/>
                  <a:gd name="connsiteY476" fmla="*/ 1667353 h 2219842"/>
                  <a:gd name="connsiteX477" fmla="*/ 2299012 w 2962165"/>
                  <a:gd name="connsiteY477" fmla="*/ 2023303 h 2219842"/>
                  <a:gd name="connsiteX478" fmla="*/ 2301847 w 2962165"/>
                  <a:gd name="connsiteY478" fmla="*/ 2022493 h 2219842"/>
                  <a:gd name="connsiteX479" fmla="*/ 2194940 w 2962165"/>
                  <a:gd name="connsiteY479" fmla="*/ 1790863 h 2219842"/>
                  <a:gd name="connsiteX480" fmla="*/ 2028911 w 2962165"/>
                  <a:gd name="connsiteY480" fmla="*/ 1648726 h 2219842"/>
                  <a:gd name="connsiteX481" fmla="*/ 2211138 w 2962165"/>
                  <a:gd name="connsiteY481" fmla="*/ 1615925 h 2219842"/>
                  <a:gd name="connsiteX482" fmla="*/ 2267021 w 2962165"/>
                  <a:gd name="connsiteY482" fmla="*/ 1609446 h 2219842"/>
                  <a:gd name="connsiteX483" fmla="*/ 2302657 w 2962165"/>
                  <a:gd name="connsiteY483" fmla="*/ 1668568 h 2219842"/>
                  <a:gd name="connsiteX484" fmla="*/ 2332623 w 2962165"/>
                  <a:gd name="connsiteY484" fmla="*/ 1750368 h 2219842"/>
                  <a:gd name="connsiteX485" fmla="*/ 2355300 w 2962165"/>
                  <a:gd name="connsiteY485" fmla="*/ 1935024 h 2219842"/>
                  <a:gd name="connsiteX486" fmla="*/ 2752555 w 2962165"/>
                  <a:gd name="connsiteY486" fmla="*/ 1449896 h 2219842"/>
                  <a:gd name="connsiteX487" fmla="*/ 2592600 w 2962165"/>
                  <a:gd name="connsiteY487" fmla="*/ 1601347 h 2219842"/>
                  <a:gd name="connsiteX488" fmla="*/ 2507561 w 2962165"/>
                  <a:gd name="connsiteY488" fmla="*/ 1662899 h 2219842"/>
                  <a:gd name="connsiteX489" fmla="*/ 2426166 w 2962165"/>
                  <a:gd name="connsiteY489" fmla="*/ 1714327 h 2219842"/>
                  <a:gd name="connsiteX490" fmla="*/ 2350846 w 2962165"/>
                  <a:gd name="connsiteY490" fmla="*/ 1726476 h 2219842"/>
                  <a:gd name="connsiteX491" fmla="*/ 2349226 w 2962165"/>
                  <a:gd name="connsiteY491" fmla="*/ 1726476 h 2219842"/>
                  <a:gd name="connsiteX492" fmla="*/ 2341937 w 2962165"/>
                  <a:gd name="connsiteY492" fmla="*/ 1704204 h 2219842"/>
                  <a:gd name="connsiteX493" fmla="*/ 2293748 w 2962165"/>
                  <a:gd name="connsiteY493" fmla="*/ 1607826 h 2219842"/>
                  <a:gd name="connsiteX494" fmla="*/ 2328978 w 2962165"/>
                  <a:gd name="connsiteY494" fmla="*/ 1610256 h 2219842"/>
                  <a:gd name="connsiteX495" fmla="*/ 2429001 w 2962165"/>
                  <a:gd name="connsiteY495" fmla="*/ 1656420 h 2219842"/>
                  <a:gd name="connsiteX496" fmla="*/ 2435480 w 2962165"/>
                  <a:gd name="connsiteY496" fmla="*/ 1647916 h 2219842"/>
                  <a:gd name="connsiteX497" fmla="*/ 2416852 w 2962165"/>
                  <a:gd name="connsiteY497" fmla="*/ 1628883 h 2219842"/>
                  <a:gd name="connsiteX498" fmla="*/ 2361779 w 2962165"/>
                  <a:gd name="connsiteY498" fmla="*/ 1483912 h 2219842"/>
                  <a:gd name="connsiteX499" fmla="*/ 2323309 w 2962165"/>
                  <a:gd name="connsiteY499" fmla="*/ 1414260 h 2219842"/>
                  <a:gd name="connsiteX500" fmla="*/ 2329788 w 2962165"/>
                  <a:gd name="connsiteY500" fmla="*/ 1411426 h 2219842"/>
                  <a:gd name="connsiteX501" fmla="*/ 2331813 w 2962165"/>
                  <a:gd name="connsiteY501" fmla="*/ 1410211 h 2219842"/>
                  <a:gd name="connsiteX502" fmla="*/ 2364209 w 2962165"/>
                  <a:gd name="connsiteY502" fmla="*/ 1408591 h 2219842"/>
                  <a:gd name="connsiteX503" fmla="*/ 2436695 w 2962165"/>
                  <a:gd name="connsiteY503" fmla="*/ 1398872 h 2219842"/>
                  <a:gd name="connsiteX504" fmla="*/ 2552105 w 2962165"/>
                  <a:gd name="connsiteY504" fmla="*/ 1387939 h 2219842"/>
                  <a:gd name="connsiteX505" fmla="*/ 2777662 w 2962165"/>
                  <a:gd name="connsiteY505" fmla="*/ 1377815 h 2219842"/>
                  <a:gd name="connsiteX506" fmla="*/ 2777662 w 2962165"/>
                  <a:gd name="connsiteY506" fmla="*/ 1374980 h 2219842"/>
                  <a:gd name="connsiteX507" fmla="*/ 2659822 w 2962165"/>
                  <a:gd name="connsiteY507" fmla="*/ 1370931 h 2219842"/>
                  <a:gd name="connsiteX508" fmla="*/ 2529428 w 2962165"/>
                  <a:gd name="connsiteY508" fmla="*/ 1374980 h 2219842"/>
                  <a:gd name="connsiteX509" fmla="*/ 2414018 w 2962165"/>
                  <a:gd name="connsiteY509" fmla="*/ 1383889 h 2219842"/>
                  <a:gd name="connsiteX510" fmla="*/ 2341127 w 2962165"/>
                  <a:gd name="connsiteY510" fmla="*/ 1392393 h 2219842"/>
                  <a:gd name="connsiteX511" fmla="*/ 2313185 w 2962165"/>
                  <a:gd name="connsiteY511" fmla="*/ 1398063 h 2219842"/>
                  <a:gd name="connsiteX512" fmla="*/ 2285244 w 2962165"/>
                  <a:gd name="connsiteY512" fmla="*/ 1354328 h 2219842"/>
                  <a:gd name="connsiteX513" fmla="*/ 2197775 w 2962165"/>
                  <a:gd name="connsiteY513" fmla="*/ 1253496 h 2219842"/>
                  <a:gd name="connsiteX514" fmla="*/ 2260137 w 2962165"/>
                  <a:gd name="connsiteY514" fmla="*/ 1250256 h 2219842"/>
                  <a:gd name="connsiteX515" fmla="*/ 2367853 w 2962165"/>
                  <a:gd name="connsiteY515" fmla="*/ 1222720 h 2219842"/>
                  <a:gd name="connsiteX516" fmla="*/ 2462611 w 2962165"/>
                  <a:gd name="connsiteY516" fmla="*/ 1173721 h 2219842"/>
                  <a:gd name="connsiteX517" fmla="*/ 2714490 w 2962165"/>
                  <a:gd name="connsiteY517" fmla="*/ 1247827 h 2219842"/>
                  <a:gd name="connsiteX518" fmla="*/ 2831520 w 2962165"/>
                  <a:gd name="connsiteY518" fmla="*/ 1318288 h 2219842"/>
                  <a:gd name="connsiteX519" fmla="*/ 2893882 w 2962165"/>
                  <a:gd name="connsiteY519" fmla="*/ 1345014 h 2219842"/>
                  <a:gd name="connsiteX520" fmla="*/ 2901171 w 2962165"/>
                  <a:gd name="connsiteY520" fmla="*/ 1346634 h 2219842"/>
                  <a:gd name="connsiteX521" fmla="*/ 2750530 w 2962165"/>
                  <a:gd name="connsiteY521" fmla="*/ 1448681 h 221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</a:cxnLst>
                <a:rect l="l" t="t" r="r" b="b"/>
                <a:pathLst>
                  <a:path w="2962165" h="2219842">
                    <a:moveTo>
                      <a:pt x="2960699" y="1336510"/>
                    </a:moveTo>
                    <a:cubicBezTo>
                      <a:pt x="2901981" y="1345014"/>
                      <a:pt x="2848933" y="1306544"/>
                      <a:pt x="2801554" y="1276578"/>
                    </a:cubicBezTo>
                    <a:cubicBezTo>
                      <a:pt x="2761464" y="1251066"/>
                      <a:pt x="2721374" y="1229604"/>
                      <a:pt x="2678044" y="1209356"/>
                    </a:cubicBezTo>
                    <a:cubicBezTo>
                      <a:pt x="2624996" y="1184655"/>
                      <a:pt x="2554940" y="1148209"/>
                      <a:pt x="2492173" y="1155903"/>
                    </a:cubicBezTo>
                    <a:cubicBezTo>
                      <a:pt x="2509181" y="1143350"/>
                      <a:pt x="2525784" y="1129986"/>
                      <a:pt x="2541577" y="1115813"/>
                    </a:cubicBezTo>
                    <a:cubicBezTo>
                      <a:pt x="2590980" y="1071674"/>
                      <a:pt x="2633500" y="1018626"/>
                      <a:pt x="2667111" y="961528"/>
                    </a:cubicBezTo>
                    <a:cubicBezTo>
                      <a:pt x="2685334" y="930752"/>
                      <a:pt x="2701936" y="898356"/>
                      <a:pt x="2712060" y="863935"/>
                    </a:cubicBezTo>
                    <a:cubicBezTo>
                      <a:pt x="2717324" y="845308"/>
                      <a:pt x="2721374" y="826275"/>
                      <a:pt x="2726638" y="807647"/>
                    </a:cubicBezTo>
                    <a:cubicBezTo>
                      <a:pt x="2734332" y="781326"/>
                      <a:pt x="2747291" y="761888"/>
                      <a:pt x="2762274" y="740021"/>
                    </a:cubicBezTo>
                    <a:cubicBezTo>
                      <a:pt x="2763893" y="737996"/>
                      <a:pt x="2762274" y="736377"/>
                      <a:pt x="2760654" y="735567"/>
                    </a:cubicBezTo>
                    <a:cubicBezTo>
                      <a:pt x="2760249" y="733542"/>
                      <a:pt x="2758629" y="732327"/>
                      <a:pt x="2756200" y="733137"/>
                    </a:cubicBezTo>
                    <a:cubicBezTo>
                      <a:pt x="2719754" y="748525"/>
                      <a:pt x="2677639" y="743665"/>
                      <a:pt x="2639169" y="739616"/>
                    </a:cubicBezTo>
                    <a:cubicBezTo>
                      <a:pt x="2588956" y="734757"/>
                      <a:pt x="2539552" y="724633"/>
                      <a:pt x="2488933" y="720583"/>
                    </a:cubicBezTo>
                    <a:cubicBezTo>
                      <a:pt x="2456132" y="717749"/>
                      <a:pt x="2422926" y="718559"/>
                      <a:pt x="2389721" y="721393"/>
                    </a:cubicBezTo>
                    <a:cubicBezTo>
                      <a:pt x="2401059" y="698311"/>
                      <a:pt x="2403489" y="668345"/>
                      <a:pt x="2407538" y="645263"/>
                    </a:cubicBezTo>
                    <a:cubicBezTo>
                      <a:pt x="2414827" y="602743"/>
                      <a:pt x="2419282" y="559819"/>
                      <a:pt x="2423736" y="516894"/>
                    </a:cubicBezTo>
                    <a:cubicBezTo>
                      <a:pt x="2428191" y="474375"/>
                      <a:pt x="2432240" y="432260"/>
                      <a:pt x="2436695" y="390145"/>
                    </a:cubicBezTo>
                    <a:cubicBezTo>
                      <a:pt x="2442364" y="341147"/>
                      <a:pt x="2454512" y="293768"/>
                      <a:pt x="2460587" y="245174"/>
                    </a:cubicBezTo>
                    <a:cubicBezTo>
                      <a:pt x="2460587" y="245174"/>
                      <a:pt x="2460587" y="245174"/>
                      <a:pt x="2460587" y="245174"/>
                    </a:cubicBezTo>
                    <a:cubicBezTo>
                      <a:pt x="2462207" y="241934"/>
                      <a:pt x="2463826" y="239100"/>
                      <a:pt x="2465446" y="235455"/>
                    </a:cubicBezTo>
                    <a:cubicBezTo>
                      <a:pt x="2465446" y="234645"/>
                      <a:pt x="2464231" y="233835"/>
                      <a:pt x="2463826" y="235050"/>
                    </a:cubicBezTo>
                    <a:cubicBezTo>
                      <a:pt x="2462611" y="237885"/>
                      <a:pt x="2460992" y="240314"/>
                      <a:pt x="2459372" y="243149"/>
                    </a:cubicBezTo>
                    <a:cubicBezTo>
                      <a:pt x="2458562" y="243149"/>
                      <a:pt x="2457752" y="243149"/>
                      <a:pt x="2456942" y="243959"/>
                    </a:cubicBezTo>
                    <a:cubicBezTo>
                      <a:pt x="2455727" y="245984"/>
                      <a:pt x="2454917" y="248413"/>
                      <a:pt x="2454108" y="250843"/>
                    </a:cubicBezTo>
                    <a:cubicBezTo>
                      <a:pt x="2428191" y="284454"/>
                      <a:pt x="2380812" y="301867"/>
                      <a:pt x="2343151" y="315635"/>
                    </a:cubicBezTo>
                    <a:cubicBezTo>
                      <a:pt x="2298202" y="332238"/>
                      <a:pt x="2254468" y="348436"/>
                      <a:pt x="2211948" y="371113"/>
                    </a:cubicBezTo>
                    <a:cubicBezTo>
                      <a:pt x="2164974" y="396220"/>
                      <a:pt x="2121239" y="427401"/>
                      <a:pt x="2079935" y="461416"/>
                    </a:cubicBezTo>
                    <a:cubicBezTo>
                      <a:pt x="2071026" y="468705"/>
                      <a:pt x="2047539" y="484903"/>
                      <a:pt x="2030936" y="502316"/>
                    </a:cubicBezTo>
                    <a:cubicBezTo>
                      <a:pt x="2033365" y="479234"/>
                      <a:pt x="2039035" y="456962"/>
                      <a:pt x="2050373" y="440764"/>
                    </a:cubicBezTo>
                    <a:cubicBezTo>
                      <a:pt x="2050778" y="440764"/>
                      <a:pt x="2051588" y="440359"/>
                      <a:pt x="2051993" y="439954"/>
                    </a:cubicBezTo>
                    <a:cubicBezTo>
                      <a:pt x="2053613" y="439549"/>
                      <a:pt x="2053613" y="437929"/>
                      <a:pt x="2052803" y="437119"/>
                    </a:cubicBezTo>
                    <a:cubicBezTo>
                      <a:pt x="2056448" y="432665"/>
                      <a:pt x="2060902" y="428211"/>
                      <a:pt x="2065356" y="424971"/>
                    </a:cubicBezTo>
                    <a:cubicBezTo>
                      <a:pt x="2066166" y="424566"/>
                      <a:pt x="2065356" y="422946"/>
                      <a:pt x="2064547" y="423756"/>
                    </a:cubicBezTo>
                    <a:cubicBezTo>
                      <a:pt x="2058472" y="427401"/>
                      <a:pt x="2052803" y="431855"/>
                      <a:pt x="2048349" y="436715"/>
                    </a:cubicBezTo>
                    <a:cubicBezTo>
                      <a:pt x="1935368" y="458582"/>
                      <a:pt x="1820767" y="474375"/>
                      <a:pt x="1708596" y="500696"/>
                    </a:cubicBezTo>
                    <a:cubicBezTo>
                      <a:pt x="1717505" y="429425"/>
                      <a:pt x="1709406" y="352080"/>
                      <a:pt x="1689159" y="284049"/>
                    </a:cubicBezTo>
                    <a:cubicBezTo>
                      <a:pt x="1663647" y="196985"/>
                      <a:pt x="1604119" y="118830"/>
                      <a:pt x="1612218" y="24882"/>
                    </a:cubicBezTo>
                    <a:cubicBezTo>
                      <a:pt x="1612218" y="24072"/>
                      <a:pt x="1612218" y="23262"/>
                      <a:pt x="1612218" y="22452"/>
                    </a:cubicBezTo>
                    <a:cubicBezTo>
                      <a:pt x="1614243" y="16378"/>
                      <a:pt x="1616268" y="10304"/>
                      <a:pt x="1617483" y="4229"/>
                    </a:cubicBezTo>
                    <a:cubicBezTo>
                      <a:pt x="1617888" y="1395"/>
                      <a:pt x="1615053" y="-630"/>
                      <a:pt x="1612623" y="180"/>
                    </a:cubicBezTo>
                    <a:cubicBezTo>
                      <a:pt x="1612623" y="180"/>
                      <a:pt x="1612623" y="180"/>
                      <a:pt x="1612623" y="180"/>
                    </a:cubicBezTo>
                    <a:cubicBezTo>
                      <a:pt x="1610599" y="990"/>
                      <a:pt x="1610194" y="2610"/>
                      <a:pt x="1610599" y="4229"/>
                    </a:cubicBezTo>
                    <a:cubicBezTo>
                      <a:pt x="1609384" y="4229"/>
                      <a:pt x="1608169" y="5039"/>
                      <a:pt x="1607359" y="7469"/>
                    </a:cubicBezTo>
                    <a:cubicBezTo>
                      <a:pt x="1605334" y="11114"/>
                      <a:pt x="1602905" y="14758"/>
                      <a:pt x="1600880" y="18403"/>
                    </a:cubicBezTo>
                    <a:cubicBezTo>
                      <a:pt x="1594401" y="28931"/>
                      <a:pt x="1587516" y="38245"/>
                      <a:pt x="1579823" y="47559"/>
                    </a:cubicBezTo>
                    <a:cubicBezTo>
                      <a:pt x="1562410" y="68616"/>
                      <a:pt x="1541352" y="86434"/>
                      <a:pt x="1521510" y="105062"/>
                    </a:cubicBezTo>
                    <a:cubicBezTo>
                      <a:pt x="1480205" y="144342"/>
                      <a:pt x="1439710" y="184027"/>
                      <a:pt x="1402455" y="226951"/>
                    </a:cubicBezTo>
                    <a:cubicBezTo>
                      <a:pt x="1336853" y="302272"/>
                      <a:pt x="1267202" y="394195"/>
                      <a:pt x="1242905" y="493407"/>
                    </a:cubicBezTo>
                    <a:cubicBezTo>
                      <a:pt x="1237236" y="488143"/>
                      <a:pt x="1231161" y="482879"/>
                      <a:pt x="1224682" y="477614"/>
                    </a:cubicBezTo>
                    <a:cubicBezTo>
                      <a:pt x="1167989" y="430235"/>
                      <a:pt x="1100768" y="396625"/>
                      <a:pt x="1032736" y="369898"/>
                    </a:cubicBezTo>
                    <a:cubicBezTo>
                      <a:pt x="946887" y="336692"/>
                      <a:pt x="855774" y="314825"/>
                      <a:pt x="781668" y="256917"/>
                    </a:cubicBezTo>
                    <a:cubicBezTo>
                      <a:pt x="780453" y="256107"/>
                      <a:pt x="779238" y="257322"/>
                      <a:pt x="780453" y="258537"/>
                    </a:cubicBezTo>
                    <a:cubicBezTo>
                      <a:pt x="790577" y="267851"/>
                      <a:pt x="801106" y="276760"/>
                      <a:pt x="811634" y="285264"/>
                    </a:cubicBezTo>
                    <a:cubicBezTo>
                      <a:pt x="831072" y="333858"/>
                      <a:pt x="833096" y="376377"/>
                      <a:pt x="830262" y="428616"/>
                    </a:cubicBezTo>
                    <a:cubicBezTo>
                      <a:pt x="828642" y="457367"/>
                      <a:pt x="830262" y="486118"/>
                      <a:pt x="833096" y="514060"/>
                    </a:cubicBezTo>
                    <a:cubicBezTo>
                      <a:pt x="814469" y="497457"/>
                      <a:pt x="786527" y="486118"/>
                      <a:pt x="768710" y="478424"/>
                    </a:cubicBezTo>
                    <a:cubicBezTo>
                      <a:pt x="721735" y="458582"/>
                      <a:pt x="673142" y="444814"/>
                      <a:pt x="622523" y="439144"/>
                    </a:cubicBezTo>
                    <a:cubicBezTo>
                      <a:pt x="558946" y="431855"/>
                      <a:pt x="494154" y="435500"/>
                      <a:pt x="430577" y="430235"/>
                    </a:cubicBezTo>
                    <a:cubicBezTo>
                      <a:pt x="401421" y="427806"/>
                      <a:pt x="371859" y="428616"/>
                      <a:pt x="342703" y="426186"/>
                    </a:cubicBezTo>
                    <a:cubicBezTo>
                      <a:pt x="314762" y="423756"/>
                      <a:pt x="296539" y="393385"/>
                      <a:pt x="269812" y="384881"/>
                    </a:cubicBezTo>
                    <a:cubicBezTo>
                      <a:pt x="269002" y="384881"/>
                      <a:pt x="268193" y="385691"/>
                      <a:pt x="269002" y="386501"/>
                    </a:cubicBezTo>
                    <a:cubicBezTo>
                      <a:pt x="279936" y="395005"/>
                      <a:pt x="289655" y="404319"/>
                      <a:pt x="300184" y="413228"/>
                    </a:cubicBezTo>
                    <a:cubicBezTo>
                      <a:pt x="300184" y="413632"/>
                      <a:pt x="300184" y="414442"/>
                      <a:pt x="300993" y="414847"/>
                    </a:cubicBezTo>
                    <a:cubicBezTo>
                      <a:pt x="379149" y="485713"/>
                      <a:pt x="387248" y="601934"/>
                      <a:pt x="412759" y="697906"/>
                    </a:cubicBezTo>
                    <a:cubicBezTo>
                      <a:pt x="424503" y="741641"/>
                      <a:pt x="441511" y="783755"/>
                      <a:pt x="468642" y="819796"/>
                    </a:cubicBezTo>
                    <a:cubicBezTo>
                      <a:pt x="488890" y="847332"/>
                      <a:pt x="527360" y="884183"/>
                      <a:pt x="565020" y="881348"/>
                    </a:cubicBezTo>
                    <a:cubicBezTo>
                      <a:pt x="507112" y="906455"/>
                      <a:pt x="451634" y="938041"/>
                      <a:pt x="398181" y="971652"/>
                    </a:cubicBezTo>
                    <a:cubicBezTo>
                      <a:pt x="326100" y="1017006"/>
                      <a:pt x="263333" y="1078558"/>
                      <a:pt x="179104" y="1099615"/>
                    </a:cubicBezTo>
                    <a:cubicBezTo>
                      <a:pt x="173030" y="1101235"/>
                      <a:pt x="175459" y="1110144"/>
                      <a:pt x="181533" y="1108929"/>
                    </a:cubicBezTo>
                    <a:cubicBezTo>
                      <a:pt x="188823" y="1107309"/>
                      <a:pt x="195707" y="1105690"/>
                      <a:pt x="202996" y="1103260"/>
                    </a:cubicBezTo>
                    <a:cubicBezTo>
                      <a:pt x="203401" y="1105690"/>
                      <a:pt x="205020" y="1107309"/>
                      <a:pt x="207855" y="1107309"/>
                    </a:cubicBezTo>
                    <a:cubicBezTo>
                      <a:pt x="277911" y="1100020"/>
                      <a:pt x="335819" y="1126342"/>
                      <a:pt x="387653" y="1166837"/>
                    </a:cubicBezTo>
                    <a:cubicBezTo>
                      <a:pt x="316381" y="1185465"/>
                      <a:pt x="258069" y="1230819"/>
                      <a:pt x="207045" y="1284677"/>
                    </a:cubicBezTo>
                    <a:cubicBezTo>
                      <a:pt x="160071" y="1334081"/>
                      <a:pt x="120386" y="1390773"/>
                      <a:pt x="88800" y="1451111"/>
                    </a:cubicBezTo>
                    <a:cubicBezTo>
                      <a:pt x="74222" y="1471763"/>
                      <a:pt x="60454" y="1493225"/>
                      <a:pt x="47495" y="1515903"/>
                    </a:cubicBezTo>
                    <a:cubicBezTo>
                      <a:pt x="34537" y="1537770"/>
                      <a:pt x="18339" y="1565711"/>
                      <a:pt x="11050" y="1592438"/>
                    </a:cubicBezTo>
                    <a:cubicBezTo>
                      <a:pt x="7000" y="1599322"/>
                      <a:pt x="2951" y="1607016"/>
                      <a:pt x="116" y="1615520"/>
                    </a:cubicBezTo>
                    <a:cubicBezTo>
                      <a:pt x="-694" y="1617949"/>
                      <a:pt x="2951" y="1619569"/>
                      <a:pt x="4166" y="1617545"/>
                    </a:cubicBezTo>
                    <a:cubicBezTo>
                      <a:pt x="5381" y="1615925"/>
                      <a:pt x="6595" y="1614305"/>
                      <a:pt x="7810" y="1612685"/>
                    </a:cubicBezTo>
                    <a:cubicBezTo>
                      <a:pt x="7810" y="1612685"/>
                      <a:pt x="7810" y="1613495"/>
                      <a:pt x="7810" y="1613900"/>
                    </a:cubicBezTo>
                    <a:cubicBezTo>
                      <a:pt x="7810" y="1617949"/>
                      <a:pt x="13075" y="1620379"/>
                      <a:pt x="15504" y="1616735"/>
                    </a:cubicBezTo>
                    <a:cubicBezTo>
                      <a:pt x="20364" y="1609041"/>
                      <a:pt x="24008" y="1600132"/>
                      <a:pt x="27248" y="1591628"/>
                    </a:cubicBezTo>
                    <a:cubicBezTo>
                      <a:pt x="62073" y="1560042"/>
                      <a:pt x="105403" y="1549513"/>
                      <a:pt x="156427" y="1557612"/>
                    </a:cubicBezTo>
                    <a:cubicBezTo>
                      <a:pt x="222433" y="1567736"/>
                      <a:pt x="284391" y="1593248"/>
                      <a:pt x="345133" y="1619974"/>
                    </a:cubicBezTo>
                    <a:cubicBezTo>
                      <a:pt x="399801" y="1644271"/>
                      <a:pt x="453659" y="1671808"/>
                      <a:pt x="509542" y="1692865"/>
                    </a:cubicBezTo>
                    <a:cubicBezTo>
                      <a:pt x="531814" y="1701369"/>
                      <a:pt x="553682" y="1706633"/>
                      <a:pt x="577169" y="1710278"/>
                    </a:cubicBezTo>
                    <a:cubicBezTo>
                      <a:pt x="607135" y="1715137"/>
                      <a:pt x="631432" y="1713112"/>
                      <a:pt x="654109" y="1700964"/>
                    </a:cubicBezTo>
                    <a:cubicBezTo>
                      <a:pt x="636291" y="1743889"/>
                      <a:pt x="623738" y="1790053"/>
                      <a:pt x="616449" y="1836217"/>
                    </a:cubicBezTo>
                    <a:cubicBezTo>
                      <a:pt x="609565" y="1881976"/>
                      <a:pt x="601871" y="1937049"/>
                      <a:pt x="609565" y="1983618"/>
                    </a:cubicBezTo>
                    <a:cubicBezTo>
                      <a:pt x="609565" y="1991717"/>
                      <a:pt x="609565" y="1999816"/>
                      <a:pt x="610779" y="2008320"/>
                    </a:cubicBezTo>
                    <a:cubicBezTo>
                      <a:pt x="610779" y="2009535"/>
                      <a:pt x="612804" y="2009940"/>
                      <a:pt x="613209" y="2008320"/>
                    </a:cubicBezTo>
                    <a:cubicBezTo>
                      <a:pt x="621308" y="1975519"/>
                      <a:pt x="628597" y="1944338"/>
                      <a:pt x="654919" y="1920851"/>
                    </a:cubicBezTo>
                    <a:cubicBezTo>
                      <a:pt x="675166" y="1902223"/>
                      <a:pt x="702298" y="1892505"/>
                      <a:pt x="728215" y="1885621"/>
                    </a:cubicBezTo>
                    <a:cubicBezTo>
                      <a:pt x="781263" y="1871447"/>
                      <a:pt x="832691" y="1865778"/>
                      <a:pt x="880071" y="1841076"/>
                    </a:cubicBezTo>
                    <a:cubicBezTo>
                      <a:pt x="871972" y="1912347"/>
                      <a:pt x="869947" y="1984833"/>
                      <a:pt x="871972" y="2055294"/>
                    </a:cubicBezTo>
                    <a:cubicBezTo>
                      <a:pt x="871972" y="2056509"/>
                      <a:pt x="872377" y="2057319"/>
                      <a:pt x="873186" y="2058129"/>
                    </a:cubicBezTo>
                    <a:cubicBezTo>
                      <a:pt x="871567" y="2062583"/>
                      <a:pt x="876831" y="2069467"/>
                      <a:pt x="882095" y="2066632"/>
                    </a:cubicBezTo>
                    <a:cubicBezTo>
                      <a:pt x="966325" y="2022493"/>
                      <a:pt x="1057033" y="2013584"/>
                      <a:pt x="1150577" y="2008725"/>
                    </a:cubicBezTo>
                    <a:cubicBezTo>
                      <a:pt x="1223872" y="2004675"/>
                      <a:pt x="1297168" y="1996982"/>
                      <a:pt x="1368439" y="1979569"/>
                    </a:cubicBezTo>
                    <a:cubicBezTo>
                      <a:pt x="1418248" y="1967420"/>
                      <a:pt x="1466842" y="1949197"/>
                      <a:pt x="1510981" y="1924901"/>
                    </a:cubicBezTo>
                    <a:cubicBezTo>
                      <a:pt x="1507337" y="1955677"/>
                      <a:pt x="1526774" y="1994147"/>
                      <a:pt x="1543377" y="2014394"/>
                    </a:cubicBezTo>
                    <a:cubicBezTo>
                      <a:pt x="1576583" y="2055294"/>
                      <a:pt x="1632061" y="2072302"/>
                      <a:pt x="1681465" y="2084045"/>
                    </a:cubicBezTo>
                    <a:cubicBezTo>
                      <a:pt x="1734108" y="2096599"/>
                      <a:pt x="1788371" y="2102673"/>
                      <a:pt x="1841825" y="2112392"/>
                    </a:cubicBezTo>
                    <a:cubicBezTo>
                      <a:pt x="1870981" y="2117656"/>
                      <a:pt x="1899732" y="2124945"/>
                      <a:pt x="1927269" y="2136689"/>
                    </a:cubicBezTo>
                    <a:cubicBezTo>
                      <a:pt x="1966954" y="2153696"/>
                      <a:pt x="1994490" y="2183258"/>
                      <a:pt x="2025266" y="2212009"/>
                    </a:cubicBezTo>
                    <a:cubicBezTo>
                      <a:pt x="2026076" y="2214034"/>
                      <a:pt x="2026886" y="2216059"/>
                      <a:pt x="2028101" y="2217678"/>
                    </a:cubicBezTo>
                    <a:cubicBezTo>
                      <a:pt x="2030531" y="2221728"/>
                      <a:pt x="2037820" y="2219703"/>
                      <a:pt x="2037010" y="2214844"/>
                    </a:cubicBezTo>
                    <a:cubicBezTo>
                      <a:pt x="2028911" y="2154911"/>
                      <a:pt x="2050778" y="2093764"/>
                      <a:pt x="2065356" y="2036261"/>
                    </a:cubicBezTo>
                    <a:cubicBezTo>
                      <a:pt x="2071431" y="2012369"/>
                      <a:pt x="2077505" y="1988073"/>
                      <a:pt x="2082364" y="1963776"/>
                    </a:cubicBezTo>
                    <a:cubicBezTo>
                      <a:pt x="2103017" y="1992527"/>
                      <a:pt x="2149181" y="2009130"/>
                      <a:pt x="2176718" y="2019254"/>
                    </a:cubicBezTo>
                    <a:cubicBezTo>
                      <a:pt x="2205874" y="2029782"/>
                      <a:pt x="2236245" y="2037881"/>
                      <a:pt x="2265806" y="2047600"/>
                    </a:cubicBezTo>
                    <a:cubicBezTo>
                      <a:pt x="2296177" y="2057724"/>
                      <a:pt x="2322499" y="2073517"/>
                      <a:pt x="2347606" y="2092549"/>
                    </a:cubicBezTo>
                    <a:cubicBezTo>
                      <a:pt x="2350846" y="2104698"/>
                      <a:pt x="2357325" y="2114012"/>
                      <a:pt x="2369878" y="2113607"/>
                    </a:cubicBezTo>
                    <a:cubicBezTo>
                      <a:pt x="2371498" y="2113607"/>
                      <a:pt x="2372713" y="2111177"/>
                      <a:pt x="2371903" y="2109962"/>
                    </a:cubicBezTo>
                    <a:cubicBezTo>
                      <a:pt x="2365424" y="2092954"/>
                      <a:pt x="2357730" y="2083640"/>
                      <a:pt x="2357730" y="2064203"/>
                    </a:cubicBezTo>
                    <a:cubicBezTo>
                      <a:pt x="2357730" y="2042741"/>
                      <a:pt x="2363804" y="2020468"/>
                      <a:pt x="2367853" y="1999411"/>
                    </a:cubicBezTo>
                    <a:cubicBezTo>
                      <a:pt x="2377167" y="1954462"/>
                      <a:pt x="2377167" y="1907893"/>
                      <a:pt x="2373928" y="1862134"/>
                    </a:cubicBezTo>
                    <a:cubicBezTo>
                      <a:pt x="2371498" y="1822044"/>
                      <a:pt x="2364209" y="1782359"/>
                      <a:pt x="2353275" y="1743484"/>
                    </a:cubicBezTo>
                    <a:cubicBezTo>
                      <a:pt x="2365019" y="1743484"/>
                      <a:pt x="2380407" y="1743484"/>
                      <a:pt x="2383241" y="1743484"/>
                    </a:cubicBezTo>
                    <a:cubicBezTo>
                      <a:pt x="2409968" y="1743079"/>
                      <a:pt x="2433860" y="1733360"/>
                      <a:pt x="2457347" y="1721211"/>
                    </a:cubicBezTo>
                    <a:cubicBezTo>
                      <a:pt x="2485289" y="1707038"/>
                      <a:pt x="2509991" y="1687196"/>
                      <a:pt x="2534692" y="1668163"/>
                    </a:cubicBezTo>
                    <a:cubicBezTo>
                      <a:pt x="2560204" y="1648321"/>
                      <a:pt x="2587336" y="1630908"/>
                      <a:pt x="2612848" y="1611065"/>
                    </a:cubicBezTo>
                    <a:cubicBezTo>
                      <a:pt x="2665086" y="1570166"/>
                      <a:pt x="2710440" y="1520357"/>
                      <a:pt x="2757414" y="1473383"/>
                    </a:cubicBezTo>
                    <a:cubicBezTo>
                      <a:pt x="2782116" y="1448681"/>
                      <a:pt x="2807628" y="1424789"/>
                      <a:pt x="2835165" y="1403327"/>
                    </a:cubicBezTo>
                    <a:cubicBezTo>
                      <a:pt x="2860676" y="1383484"/>
                      <a:pt x="2888618" y="1371741"/>
                      <a:pt x="2917774" y="1358782"/>
                    </a:cubicBezTo>
                    <a:cubicBezTo>
                      <a:pt x="2921419" y="1357163"/>
                      <a:pt x="2922229" y="1353113"/>
                      <a:pt x="2920609" y="1350279"/>
                    </a:cubicBezTo>
                    <a:cubicBezTo>
                      <a:pt x="2933972" y="1349469"/>
                      <a:pt x="2946526" y="1345014"/>
                      <a:pt x="2960699" y="1341775"/>
                    </a:cubicBezTo>
                    <a:cubicBezTo>
                      <a:pt x="2963129" y="1340965"/>
                      <a:pt x="2962319" y="1337320"/>
                      <a:pt x="2959889" y="1337725"/>
                    </a:cubicBezTo>
                    <a:close/>
                    <a:moveTo>
                      <a:pt x="2540362" y="744475"/>
                    </a:moveTo>
                    <a:cubicBezTo>
                      <a:pt x="2588146" y="750955"/>
                      <a:pt x="2634715" y="759054"/>
                      <a:pt x="2682904" y="760673"/>
                    </a:cubicBezTo>
                    <a:cubicBezTo>
                      <a:pt x="2699507" y="761078"/>
                      <a:pt x="2716920" y="761888"/>
                      <a:pt x="2732308" y="757434"/>
                    </a:cubicBezTo>
                    <a:cubicBezTo>
                      <a:pt x="2702341" y="796309"/>
                      <a:pt x="2695862" y="861506"/>
                      <a:pt x="2676425" y="901595"/>
                    </a:cubicBezTo>
                    <a:cubicBezTo>
                      <a:pt x="2643624" y="968412"/>
                      <a:pt x="2599079" y="1029559"/>
                      <a:pt x="2546436" y="1082203"/>
                    </a:cubicBezTo>
                    <a:cubicBezTo>
                      <a:pt x="2495412" y="1133226"/>
                      <a:pt x="2435075" y="1174126"/>
                      <a:pt x="2368663" y="1202067"/>
                    </a:cubicBezTo>
                    <a:cubicBezTo>
                      <a:pt x="2338697" y="1214621"/>
                      <a:pt x="2307111" y="1223530"/>
                      <a:pt x="2275120" y="1229604"/>
                    </a:cubicBezTo>
                    <a:cubicBezTo>
                      <a:pt x="2243939" y="1235273"/>
                      <a:pt x="2210328" y="1232439"/>
                      <a:pt x="2179147" y="1237703"/>
                    </a:cubicBezTo>
                    <a:cubicBezTo>
                      <a:pt x="2147966" y="1213001"/>
                      <a:pt x="2113140" y="1192349"/>
                      <a:pt x="2074670" y="1177366"/>
                    </a:cubicBezTo>
                    <a:cubicBezTo>
                      <a:pt x="2046324" y="1166432"/>
                      <a:pt x="2016763" y="1159143"/>
                      <a:pt x="1986391" y="1155498"/>
                    </a:cubicBezTo>
                    <a:cubicBezTo>
                      <a:pt x="2141082" y="938446"/>
                      <a:pt x="2404704" y="865555"/>
                      <a:pt x="2643219" y="778491"/>
                    </a:cubicBezTo>
                    <a:cubicBezTo>
                      <a:pt x="2647268" y="777276"/>
                      <a:pt x="2644839" y="770392"/>
                      <a:pt x="2641194" y="771607"/>
                    </a:cubicBezTo>
                    <a:cubicBezTo>
                      <a:pt x="2516875" y="808862"/>
                      <a:pt x="2393770" y="849762"/>
                      <a:pt x="2276740" y="906050"/>
                    </a:cubicBezTo>
                    <a:cubicBezTo>
                      <a:pt x="2157685" y="963148"/>
                      <a:pt x="2038630" y="1039683"/>
                      <a:pt x="1966549" y="1153069"/>
                    </a:cubicBezTo>
                    <a:cubicBezTo>
                      <a:pt x="1966549" y="1153069"/>
                      <a:pt x="1966549" y="1153069"/>
                      <a:pt x="1966549" y="1153474"/>
                    </a:cubicBezTo>
                    <a:cubicBezTo>
                      <a:pt x="1943062" y="1151854"/>
                      <a:pt x="1919575" y="1152259"/>
                      <a:pt x="1896088" y="1154688"/>
                    </a:cubicBezTo>
                    <a:cubicBezTo>
                      <a:pt x="1933748" y="1123912"/>
                      <a:pt x="1960475" y="1070864"/>
                      <a:pt x="1977078" y="1032394"/>
                    </a:cubicBezTo>
                    <a:cubicBezTo>
                      <a:pt x="1993680" y="994734"/>
                      <a:pt x="2005424" y="955859"/>
                      <a:pt x="2014333" y="915769"/>
                    </a:cubicBezTo>
                    <a:cubicBezTo>
                      <a:pt x="2044704" y="868795"/>
                      <a:pt x="2081959" y="833564"/>
                      <a:pt x="2134198" y="806433"/>
                    </a:cubicBezTo>
                    <a:cubicBezTo>
                      <a:pt x="2194940" y="775252"/>
                      <a:pt x="2262162" y="758244"/>
                      <a:pt x="2329383" y="747715"/>
                    </a:cubicBezTo>
                    <a:cubicBezTo>
                      <a:pt x="2400249" y="736781"/>
                      <a:pt x="2470306" y="735162"/>
                      <a:pt x="2541172" y="744475"/>
                    </a:cubicBezTo>
                    <a:close/>
                    <a:moveTo>
                      <a:pt x="2107876" y="1418310"/>
                    </a:moveTo>
                    <a:cubicBezTo>
                      <a:pt x="2057662" y="1393608"/>
                      <a:pt x="2009068" y="1368501"/>
                      <a:pt x="1956020" y="1350279"/>
                    </a:cubicBezTo>
                    <a:cubicBezTo>
                      <a:pt x="1906212" y="1333271"/>
                      <a:pt x="1851138" y="1325982"/>
                      <a:pt x="1798900" y="1321122"/>
                    </a:cubicBezTo>
                    <a:cubicBezTo>
                      <a:pt x="1754356" y="1317073"/>
                      <a:pt x="1710216" y="1319098"/>
                      <a:pt x="1666077" y="1325982"/>
                    </a:cubicBezTo>
                    <a:cubicBezTo>
                      <a:pt x="1645829" y="1329221"/>
                      <a:pt x="1621532" y="1336105"/>
                      <a:pt x="1604119" y="1349469"/>
                    </a:cubicBezTo>
                    <a:cubicBezTo>
                      <a:pt x="1609789" y="1317883"/>
                      <a:pt x="1647449" y="1287107"/>
                      <a:pt x="1668506" y="1268479"/>
                    </a:cubicBezTo>
                    <a:cubicBezTo>
                      <a:pt x="1708191" y="1234058"/>
                      <a:pt x="1754356" y="1209761"/>
                      <a:pt x="1804164" y="1193159"/>
                    </a:cubicBezTo>
                    <a:cubicBezTo>
                      <a:pt x="1900947" y="1161168"/>
                      <a:pt x="2010688" y="1165622"/>
                      <a:pt x="2102207" y="1210976"/>
                    </a:cubicBezTo>
                    <a:cubicBezTo>
                      <a:pt x="2181172" y="1249851"/>
                      <a:pt x="2239485" y="1318693"/>
                      <a:pt x="2286054" y="1391178"/>
                    </a:cubicBezTo>
                    <a:cubicBezTo>
                      <a:pt x="2308731" y="1426409"/>
                      <a:pt x="2328978" y="1463664"/>
                      <a:pt x="2348416" y="1501324"/>
                    </a:cubicBezTo>
                    <a:cubicBezTo>
                      <a:pt x="2358135" y="1520357"/>
                      <a:pt x="2368258" y="1538985"/>
                      <a:pt x="2377572" y="1558017"/>
                    </a:cubicBezTo>
                    <a:cubicBezTo>
                      <a:pt x="2389316" y="1581504"/>
                      <a:pt x="2403894" y="1601347"/>
                      <a:pt x="2412803" y="1625644"/>
                    </a:cubicBezTo>
                    <a:cubicBezTo>
                      <a:pt x="2323309" y="1552753"/>
                      <a:pt x="2180362" y="1598917"/>
                      <a:pt x="2077910" y="1617949"/>
                    </a:cubicBezTo>
                    <a:cubicBezTo>
                      <a:pt x="2007044" y="1631313"/>
                      <a:pt x="1933748" y="1643056"/>
                      <a:pt x="1862477" y="1629288"/>
                    </a:cubicBezTo>
                    <a:cubicBezTo>
                      <a:pt x="1807404" y="1618759"/>
                      <a:pt x="1749091" y="1591223"/>
                      <a:pt x="1719125" y="1541819"/>
                    </a:cubicBezTo>
                    <a:cubicBezTo>
                      <a:pt x="1710216" y="1483102"/>
                      <a:pt x="1684299" y="1427624"/>
                      <a:pt x="1639350" y="1383484"/>
                    </a:cubicBezTo>
                    <a:cubicBezTo>
                      <a:pt x="1631656" y="1376195"/>
                      <a:pt x="1623962" y="1369716"/>
                      <a:pt x="1615863" y="1364047"/>
                    </a:cubicBezTo>
                    <a:cubicBezTo>
                      <a:pt x="1639350" y="1348254"/>
                      <a:pt x="1670936" y="1344204"/>
                      <a:pt x="1698068" y="1340965"/>
                    </a:cubicBezTo>
                    <a:cubicBezTo>
                      <a:pt x="1732083" y="1336915"/>
                      <a:pt x="1765289" y="1333271"/>
                      <a:pt x="1799710" y="1333676"/>
                    </a:cubicBezTo>
                    <a:cubicBezTo>
                      <a:pt x="1911476" y="1334485"/>
                      <a:pt x="2004614" y="1384294"/>
                      <a:pt x="2106661" y="1421145"/>
                    </a:cubicBezTo>
                    <a:cubicBezTo>
                      <a:pt x="2108686" y="1421954"/>
                      <a:pt x="2110306" y="1418715"/>
                      <a:pt x="2108281" y="1417500"/>
                    </a:cubicBezTo>
                    <a:close/>
                    <a:moveTo>
                      <a:pt x="1513411" y="1329626"/>
                    </a:moveTo>
                    <a:cubicBezTo>
                      <a:pt x="1504502" y="1329221"/>
                      <a:pt x="1495188" y="1329626"/>
                      <a:pt x="1486279" y="1329626"/>
                    </a:cubicBezTo>
                    <a:cubicBezTo>
                      <a:pt x="1486279" y="1318693"/>
                      <a:pt x="1465627" y="1260380"/>
                      <a:pt x="1464412" y="1255116"/>
                    </a:cubicBezTo>
                    <a:cubicBezTo>
                      <a:pt x="1458338" y="1232034"/>
                      <a:pt x="1459148" y="1208142"/>
                      <a:pt x="1455098" y="1185060"/>
                    </a:cubicBezTo>
                    <a:cubicBezTo>
                      <a:pt x="1458743" y="1184655"/>
                      <a:pt x="1461982" y="1183845"/>
                      <a:pt x="1465222" y="1183035"/>
                    </a:cubicBezTo>
                    <a:cubicBezTo>
                      <a:pt x="1470486" y="1191134"/>
                      <a:pt x="1476965" y="1199233"/>
                      <a:pt x="1484660" y="1206522"/>
                    </a:cubicBezTo>
                    <a:cubicBezTo>
                      <a:pt x="1501262" y="1222720"/>
                      <a:pt x="1518675" y="1233248"/>
                      <a:pt x="1536898" y="1239323"/>
                    </a:cubicBezTo>
                    <a:cubicBezTo>
                      <a:pt x="1519890" y="1263619"/>
                      <a:pt x="1508147" y="1305734"/>
                      <a:pt x="1513006" y="1329221"/>
                    </a:cubicBezTo>
                    <a:close/>
                    <a:moveTo>
                      <a:pt x="1216988" y="1317073"/>
                    </a:moveTo>
                    <a:cubicBezTo>
                      <a:pt x="1216988" y="1317073"/>
                      <a:pt x="1215773" y="1314238"/>
                      <a:pt x="1215368" y="1312618"/>
                    </a:cubicBezTo>
                    <a:cubicBezTo>
                      <a:pt x="1223872" y="1302090"/>
                      <a:pt x="1231161" y="1290346"/>
                      <a:pt x="1237236" y="1277793"/>
                    </a:cubicBezTo>
                    <a:cubicBezTo>
                      <a:pt x="1240475" y="1281032"/>
                      <a:pt x="1243715" y="1283867"/>
                      <a:pt x="1246145" y="1286702"/>
                    </a:cubicBezTo>
                    <a:cubicBezTo>
                      <a:pt x="1251814" y="1293991"/>
                      <a:pt x="1257483" y="1301685"/>
                      <a:pt x="1262747" y="1309784"/>
                    </a:cubicBezTo>
                    <a:cubicBezTo>
                      <a:pt x="1264772" y="1312618"/>
                      <a:pt x="1267202" y="1316263"/>
                      <a:pt x="1269227" y="1320312"/>
                    </a:cubicBezTo>
                    <a:cubicBezTo>
                      <a:pt x="1251814" y="1319098"/>
                      <a:pt x="1234401" y="1319907"/>
                      <a:pt x="1216988" y="1322337"/>
                    </a:cubicBezTo>
                    <a:cubicBezTo>
                      <a:pt x="1217393" y="1320717"/>
                      <a:pt x="1217393" y="1318693"/>
                      <a:pt x="1216988" y="1317073"/>
                    </a:cubicBezTo>
                    <a:close/>
                    <a:moveTo>
                      <a:pt x="1243715" y="1265239"/>
                    </a:moveTo>
                    <a:cubicBezTo>
                      <a:pt x="1250194" y="1249851"/>
                      <a:pt x="1254648" y="1233248"/>
                      <a:pt x="1257888" y="1216645"/>
                    </a:cubicBezTo>
                    <a:cubicBezTo>
                      <a:pt x="1262747" y="1229199"/>
                      <a:pt x="1267202" y="1239728"/>
                      <a:pt x="1269227" y="1244587"/>
                    </a:cubicBezTo>
                    <a:cubicBezTo>
                      <a:pt x="1279350" y="1269289"/>
                      <a:pt x="1291904" y="1293586"/>
                      <a:pt x="1305672" y="1316668"/>
                    </a:cubicBezTo>
                    <a:cubicBezTo>
                      <a:pt x="1308102" y="1320717"/>
                      <a:pt x="1310531" y="1324767"/>
                      <a:pt x="1312961" y="1328411"/>
                    </a:cubicBezTo>
                    <a:cubicBezTo>
                      <a:pt x="1305672" y="1325982"/>
                      <a:pt x="1297978" y="1324362"/>
                      <a:pt x="1290284" y="1323147"/>
                    </a:cubicBezTo>
                    <a:cubicBezTo>
                      <a:pt x="1284615" y="1313428"/>
                      <a:pt x="1276111" y="1304114"/>
                      <a:pt x="1270441" y="1296015"/>
                    </a:cubicBezTo>
                    <a:cubicBezTo>
                      <a:pt x="1266392" y="1290346"/>
                      <a:pt x="1254648" y="1271314"/>
                      <a:pt x="1244120" y="1265644"/>
                    </a:cubicBezTo>
                    <a:close/>
                    <a:moveTo>
                      <a:pt x="1291094" y="1258355"/>
                    </a:moveTo>
                    <a:cubicBezTo>
                      <a:pt x="1281375" y="1238513"/>
                      <a:pt x="1272871" y="1217860"/>
                      <a:pt x="1265987" y="1196803"/>
                    </a:cubicBezTo>
                    <a:cubicBezTo>
                      <a:pt x="1264367" y="1191944"/>
                      <a:pt x="1263557" y="1185060"/>
                      <a:pt x="1262747" y="1178175"/>
                    </a:cubicBezTo>
                    <a:cubicBezTo>
                      <a:pt x="1266392" y="1121078"/>
                      <a:pt x="1255458" y="1061955"/>
                      <a:pt x="1235616" y="1016196"/>
                    </a:cubicBezTo>
                    <a:cubicBezTo>
                      <a:pt x="1226707" y="996353"/>
                      <a:pt x="1215773" y="978131"/>
                      <a:pt x="1202410" y="961933"/>
                    </a:cubicBezTo>
                    <a:cubicBezTo>
                      <a:pt x="1210104" y="958693"/>
                      <a:pt x="1216178" y="953834"/>
                      <a:pt x="1221443" y="948570"/>
                    </a:cubicBezTo>
                    <a:cubicBezTo>
                      <a:pt x="1234401" y="1016196"/>
                      <a:pt x="1264772" y="1080583"/>
                      <a:pt x="1284615" y="1146184"/>
                    </a:cubicBezTo>
                    <a:cubicBezTo>
                      <a:pt x="1296358" y="1184655"/>
                      <a:pt x="1309722" y="1222720"/>
                      <a:pt x="1321870" y="1261190"/>
                    </a:cubicBezTo>
                    <a:cubicBezTo>
                      <a:pt x="1330374" y="1287916"/>
                      <a:pt x="1336448" y="1315858"/>
                      <a:pt x="1345357" y="1342584"/>
                    </a:cubicBezTo>
                    <a:cubicBezTo>
                      <a:pt x="1343332" y="1341370"/>
                      <a:pt x="1341712" y="1340155"/>
                      <a:pt x="1339688" y="1338940"/>
                    </a:cubicBezTo>
                    <a:cubicBezTo>
                      <a:pt x="1324300" y="1311808"/>
                      <a:pt x="1305267" y="1286297"/>
                      <a:pt x="1291094" y="1257950"/>
                    </a:cubicBezTo>
                    <a:close/>
                    <a:moveTo>
                      <a:pt x="1299193" y="1142540"/>
                    </a:moveTo>
                    <a:cubicBezTo>
                      <a:pt x="1277326" y="1073294"/>
                      <a:pt x="1249384" y="1005667"/>
                      <a:pt x="1231161" y="935206"/>
                    </a:cubicBezTo>
                    <a:cubicBezTo>
                      <a:pt x="1235211" y="928727"/>
                      <a:pt x="1238046" y="921438"/>
                      <a:pt x="1240475" y="913339"/>
                    </a:cubicBezTo>
                    <a:cubicBezTo>
                      <a:pt x="1243715" y="913339"/>
                      <a:pt x="1246954" y="912934"/>
                      <a:pt x="1250194" y="912124"/>
                    </a:cubicBezTo>
                    <a:cubicBezTo>
                      <a:pt x="1255458" y="911314"/>
                      <a:pt x="1260318" y="910099"/>
                      <a:pt x="1265177" y="908075"/>
                    </a:cubicBezTo>
                    <a:cubicBezTo>
                      <a:pt x="1263152" y="935611"/>
                      <a:pt x="1265177" y="963958"/>
                      <a:pt x="1272871" y="992304"/>
                    </a:cubicBezTo>
                    <a:cubicBezTo>
                      <a:pt x="1281780" y="1026320"/>
                      <a:pt x="1295953" y="1061145"/>
                      <a:pt x="1314581" y="1092326"/>
                    </a:cubicBezTo>
                    <a:cubicBezTo>
                      <a:pt x="1314986" y="1132821"/>
                      <a:pt x="1337663" y="1176556"/>
                      <a:pt x="1349811" y="1213001"/>
                    </a:cubicBezTo>
                    <a:cubicBezTo>
                      <a:pt x="1365604" y="1259165"/>
                      <a:pt x="1375323" y="1306139"/>
                      <a:pt x="1393546" y="1351493"/>
                    </a:cubicBezTo>
                    <a:cubicBezTo>
                      <a:pt x="1393546" y="1351493"/>
                      <a:pt x="1393546" y="1351493"/>
                      <a:pt x="1393546" y="1351493"/>
                    </a:cubicBezTo>
                    <a:cubicBezTo>
                      <a:pt x="1385042" y="1355138"/>
                      <a:pt x="1376538" y="1358782"/>
                      <a:pt x="1368439" y="1362832"/>
                    </a:cubicBezTo>
                    <a:cubicBezTo>
                      <a:pt x="1368439" y="1361617"/>
                      <a:pt x="1368034" y="1360402"/>
                      <a:pt x="1367224" y="1359592"/>
                    </a:cubicBezTo>
                    <a:cubicBezTo>
                      <a:pt x="1345762" y="1286702"/>
                      <a:pt x="1321465" y="1214621"/>
                      <a:pt x="1298788" y="1142135"/>
                    </a:cubicBezTo>
                    <a:close/>
                    <a:moveTo>
                      <a:pt x="1366009" y="1217050"/>
                    </a:moveTo>
                    <a:cubicBezTo>
                      <a:pt x="1358720" y="1194778"/>
                      <a:pt x="1349811" y="1172911"/>
                      <a:pt x="1341712" y="1150639"/>
                    </a:cubicBezTo>
                    <a:cubicBezTo>
                      <a:pt x="1338068" y="1140515"/>
                      <a:pt x="1335638" y="1130392"/>
                      <a:pt x="1333209" y="1120268"/>
                    </a:cubicBezTo>
                    <a:cubicBezTo>
                      <a:pt x="1338878" y="1127557"/>
                      <a:pt x="1344547" y="1134846"/>
                      <a:pt x="1351026" y="1141730"/>
                    </a:cubicBezTo>
                    <a:cubicBezTo>
                      <a:pt x="1366414" y="1158333"/>
                      <a:pt x="1387877" y="1172911"/>
                      <a:pt x="1410959" y="1180605"/>
                    </a:cubicBezTo>
                    <a:cubicBezTo>
                      <a:pt x="1402455" y="1208142"/>
                      <a:pt x="1408529" y="1239323"/>
                      <a:pt x="1414198" y="1266859"/>
                    </a:cubicBezTo>
                    <a:cubicBezTo>
                      <a:pt x="1419058" y="1290346"/>
                      <a:pt x="1424322" y="1315858"/>
                      <a:pt x="1432421" y="1339345"/>
                    </a:cubicBezTo>
                    <a:cubicBezTo>
                      <a:pt x="1423917" y="1341775"/>
                      <a:pt x="1415413" y="1344204"/>
                      <a:pt x="1406909" y="1347444"/>
                    </a:cubicBezTo>
                    <a:cubicBezTo>
                      <a:pt x="1406909" y="1346634"/>
                      <a:pt x="1406909" y="1346229"/>
                      <a:pt x="1406504" y="1345419"/>
                    </a:cubicBezTo>
                    <a:cubicBezTo>
                      <a:pt x="1389496" y="1303709"/>
                      <a:pt x="1380183" y="1259975"/>
                      <a:pt x="1366009" y="1217050"/>
                    </a:cubicBezTo>
                    <a:close/>
                    <a:moveTo>
                      <a:pt x="1430396" y="1272124"/>
                    </a:moveTo>
                    <a:cubicBezTo>
                      <a:pt x="1422297" y="1242157"/>
                      <a:pt x="1420678" y="1212596"/>
                      <a:pt x="1417033" y="1182630"/>
                    </a:cubicBezTo>
                    <a:cubicBezTo>
                      <a:pt x="1427157" y="1185465"/>
                      <a:pt x="1437685" y="1186274"/>
                      <a:pt x="1448214" y="1185869"/>
                    </a:cubicBezTo>
                    <a:cubicBezTo>
                      <a:pt x="1436066" y="1213406"/>
                      <a:pt x="1446999" y="1249851"/>
                      <a:pt x="1455098" y="1277388"/>
                    </a:cubicBezTo>
                    <a:cubicBezTo>
                      <a:pt x="1457933" y="1288321"/>
                      <a:pt x="1462387" y="1314643"/>
                      <a:pt x="1471296" y="1331246"/>
                    </a:cubicBezTo>
                    <a:cubicBezTo>
                      <a:pt x="1463602" y="1332461"/>
                      <a:pt x="1455908" y="1333271"/>
                      <a:pt x="1447809" y="1335295"/>
                    </a:cubicBezTo>
                    <a:cubicBezTo>
                      <a:pt x="1444570" y="1313833"/>
                      <a:pt x="1436066" y="1292371"/>
                      <a:pt x="1430396" y="1271718"/>
                    </a:cubicBezTo>
                    <a:close/>
                    <a:moveTo>
                      <a:pt x="1527989" y="1315048"/>
                    </a:moveTo>
                    <a:cubicBezTo>
                      <a:pt x="1529204" y="1302090"/>
                      <a:pt x="1532848" y="1289536"/>
                      <a:pt x="1536898" y="1276983"/>
                    </a:cubicBezTo>
                    <a:cubicBezTo>
                      <a:pt x="1540947" y="1265644"/>
                      <a:pt x="1546617" y="1255116"/>
                      <a:pt x="1553906" y="1246207"/>
                    </a:cubicBezTo>
                    <a:cubicBezTo>
                      <a:pt x="1553906" y="1245802"/>
                      <a:pt x="1554716" y="1245397"/>
                      <a:pt x="1555121" y="1244992"/>
                    </a:cubicBezTo>
                    <a:cubicBezTo>
                      <a:pt x="1563624" y="1246612"/>
                      <a:pt x="1572533" y="1247422"/>
                      <a:pt x="1581442" y="1247422"/>
                    </a:cubicBezTo>
                    <a:cubicBezTo>
                      <a:pt x="1567269" y="1271718"/>
                      <a:pt x="1557145" y="1313023"/>
                      <a:pt x="1560790" y="1337725"/>
                    </a:cubicBezTo>
                    <a:cubicBezTo>
                      <a:pt x="1549856" y="1334485"/>
                      <a:pt x="1538923" y="1332461"/>
                      <a:pt x="1527989" y="1330841"/>
                    </a:cubicBezTo>
                    <a:cubicBezTo>
                      <a:pt x="1527989" y="1325577"/>
                      <a:pt x="1527989" y="1320312"/>
                      <a:pt x="1527989" y="1315048"/>
                    </a:cubicBezTo>
                    <a:close/>
                    <a:moveTo>
                      <a:pt x="1576988" y="1343394"/>
                    </a:moveTo>
                    <a:cubicBezTo>
                      <a:pt x="1576988" y="1343394"/>
                      <a:pt x="1576178" y="1341370"/>
                      <a:pt x="1575773" y="1340155"/>
                    </a:cubicBezTo>
                    <a:cubicBezTo>
                      <a:pt x="1572533" y="1326387"/>
                      <a:pt x="1576988" y="1310189"/>
                      <a:pt x="1580227" y="1296825"/>
                    </a:cubicBezTo>
                    <a:cubicBezTo>
                      <a:pt x="1583872" y="1283057"/>
                      <a:pt x="1589136" y="1269694"/>
                      <a:pt x="1595616" y="1257140"/>
                    </a:cubicBezTo>
                    <a:cubicBezTo>
                      <a:pt x="1597235" y="1253496"/>
                      <a:pt x="1599665" y="1250256"/>
                      <a:pt x="1601690" y="1247017"/>
                    </a:cubicBezTo>
                    <a:cubicBezTo>
                      <a:pt x="1631656" y="1244587"/>
                      <a:pt x="1662432" y="1235678"/>
                      <a:pt x="1692398" y="1224744"/>
                    </a:cubicBezTo>
                    <a:cubicBezTo>
                      <a:pt x="1674176" y="1237298"/>
                      <a:pt x="1656763" y="1251471"/>
                      <a:pt x="1640160" y="1266859"/>
                    </a:cubicBezTo>
                    <a:cubicBezTo>
                      <a:pt x="1619913" y="1285892"/>
                      <a:pt x="1588731" y="1316263"/>
                      <a:pt x="1585897" y="1347444"/>
                    </a:cubicBezTo>
                    <a:cubicBezTo>
                      <a:pt x="1582657" y="1345824"/>
                      <a:pt x="1579418" y="1344609"/>
                      <a:pt x="1576178" y="1343394"/>
                    </a:cubicBezTo>
                    <a:close/>
                    <a:moveTo>
                      <a:pt x="2037010" y="529043"/>
                    </a:moveTo>
                    <a:cubicBezTo>
                      <a:pt x="2041869" y="519324"/>
                      <a:pt x="2051993" y="511225"/>
                      <a:pt x="2060092" y="503936"/>
                    </a:cubicBezTo>
                    <a:cubicBezTo>
                      <a:pt x="2078720" y="487333"/>
                      <a:pt x="2098967" y="471540"/>
                      <a:pt x="2118810" y="455747"/>
                    </a:cubicBezTo>
                    <a:cubicBezTo>
                      <a:pt x="2166594" y="418087"/>
                      <a:pt x="2219642" y="387311"/>
                      <a:pt x="2275120" y="361799"/>
                    </a:cubicBezTo>
                    <a:cubicBezTo>
                      <a:pt x="2331813" y="335477"/>
                      <a:pt x="2408348" y="315635"/>
                      <a:pt x="2448843" y="263801"/>
                    </a:cubicBezTo>
                    <a:cubicBezTo>
                      <a:pt x="2420497" y="334667"/>
                      <a:pt x="2414827" y="419707"/>
                      <a:pt x="2406728" y="493812"/>
                    </a:cubicBezTo>
                    <a:cubicBezTo>
                      <a:pt x="2402274" y="535927"/>
                      <a:pt x="2397415" y="578042"/>
                      <a:pt x="2391340" y="620156"/>
                    </a:cubicBezTo>
                    <a:cubicBezTo>
                      <a:pt x="2386481" y="653767"/>
                      <a:pt x="2382837" y="690617"/>
                      <a:pt x="2370688" y="723013"/>
                    </a:cubicBezTo>
                    <a:cubicBezTo>
                      <a:pt x="2345581" y="725848"/>
                      <a:pt x="2320879" y="729897"/>
                      <a:pt x="2296582" y="734352"/>
                    </a:cubicBezTo>
                    <a:cubicBezTo>
                      <a:pt x="2212758" y="750550"/>
                      <a:pt x="2102612" y="784970"/>
                      <a:pt x="2037820" y="853407"/>
                    </a:cubicBezTo>
                    <a:cubicBezTo>
                      <a:pt x="2060497" y="810482"/>
                      <a:pt x="2086414" y="768772"/>
                      <a:pt x="2109901" y="726658"/>
                    </a:cubicBezTo>
                    <a:cubicBezTo>
                      <a:pt x="2140272" y="673205"/>
                      <a:pt x="2170238" y="619346"/>
                      <a:pt x="2203849" y="567918"/>
                    </a:cubicBezTo>
                    <a:cubicBezTo>
                      <a:pt x="2263781" y="475590"/>
                      <a:pt x="2337887" y="392170"/>
                      <a:pt x="2420092" y="318875"/>
                    </a:cubicBezTo>
                    <a:cubicBezTo>
                      <a:pt x="2421712" y="317660"/>
                      <a:pt x="2419282" y="315635"/>
                      <a:pt x="2418067" y="316850"/>
                    </a:cubicBezTo>
                    <a:cubicBezTo>
                      <a:pt x="2325739" y="391360"/>
                      <a:pt x="2254468" y="482879"/>
                      <a:pt x="2185221" y="578447"/>
                    </a:cubicBezTo>
                    <a:cubicBezTo>
                      <a:pt x="2151206" y="625421"/>
                      <a:pt x="2120835" y="675229"/>
                      <a:pt x="2092488" y="725848"/>
                    </a:cubicBezTo>
                    <a:cubicBezTo>
                      <a:pt x="2067381" y="770797"/>
                      <a:pt x="2039845" y="816556"/>
                      <a:pt x="2023242" y="865555"/>
                    </a:cubicBezTo>
                    <a:cubicBezTo>
                      <a:pt x="2026886" y="840448"/>
                      <a:pt x="2030126" y="815341"/>
                      <a:pt x="2032151" y="790640"/>
                    </a:cubicBezTo>
                    <a:cubicBezTo>
                      <a:pt x="2037010" y="725848"/>
                      <a:pt x="2034580" y="661461"/>
                      <a:pt x="2032151" y="596669"/>
                    </a:cubicBezTo>
                    <a:cubicBezTo>
                      <a:pt x="2031746" y="582091"/>
                      <a:pt x="2030126" y="563058"/>
                      <a:pt x="2030126" y="543216"/>
                    </a:cubicBezTo>
                    <a:cubicBezTo>
                      <a:pt x="2033770" y="539571"/>
                      <a:pt x="2033770" y="536737"/>
                      <a:pt x="2037415" y="529853"/>
                    </a:cubicBezTo>
                    <a:close/>
                    <a:moveTo>
                      <a:pt x="1707382" y="518514"/>
                    </a:moveTo>
                    <a:cubicBezTo>
                      <a:pt x="1818743" y="490573"/>
                      <a:pt x="1936178" y="477209"/>
                      <a:pt x="2044299" y="442384"/>
                    </a:cubicBezTo>
                    <a:cubicBezTo>
                      <a:pt x="2026481" y="464251"/>
                      <a:pt x="2020002" y="493407"/>
                      <a:pt x="2016763" y="522564"/>
                    </a:cubicBezTo>
                    <a:cubicBezTo>
                      <a:pt x="2014738" y="527423"/>
                      <a:pt x="2014333" y="532687"/>
                      <a:pt x="2015143" y="537142"/>
                    </a:cubicBezTo>
                    <a:cubicBezTo>
                      <a:pt x="2015143" y="538357"/>
                      <a:pt x="2015143" y="539571"/>
                      <a:pt x="2015143" y="541191"/>
                    </a:cubicBezTo>
                    <a:cubicBezTo>
                      <a:pt x="2010688" y="607198"/>
                      <a:pt x="2017977" y="673609"/>
                      <a:pt x="2015143" y="739616"/>
                    </a:cubicBezTo>
                    <a:cubicBezTo>
                      <a:pt x="2010688" y="830729"/>
                      <a:pt x="1997325" y="919818"/>
                      <a:pt x="1964929" y="1005262"/>
                    </a:cubicBezTo>
                    <a:cubicBezTo>
                      <a:pt x="1951971" y="1039278"/>
                      <a:pt x="1935773" y="1071269"/>
                      <a:pt x="1915120" y="1100830"/>
                    </a:cubicBezTo>
                    <a:cubicBezTo>
                      <a:pt x="1897707" y="1125937"/>
                      <a:pt x="1876245" y="1142135"/>
                      <a:pt x="1853973" y="1160763"/>
                    </a:cubicBezTo>
                    <a:cubicBezTo>
                      <a:pt x="1828056" y="1165622"/>
                      <a:pt x="1802544" y="1172911"/>
                      <a:pt x="1778248" y="1181820"/>
                    </a:cubicBezTo>
                    <a:cubicBezTo>
                      <a:pt x="1713861" y="1193159"/>
                      <a:pt x="1638945" y="1232439"/>
                      <a:pt x="1573748" y="1226364"/>
                    </a:cubicBezTo>
                    <a:cubicBezTo>
                      <a:pt x="1573343" y="1225554"/>
                      <a:pt x="1572938" y="1224744"/>
                      <a:pt x="1572129" y="1224340"/>
                    </a:cubicBezTo>
                    <a:cubicBezTo>
                      <a:pt x="1566864" y="1221505"/>
                      <a:pt x="1562005" y="1221505"/>
                      <a:pt x="1556740" y="1223530"/>
                    </a:cubicBezTo>
                    <a:cubicBezTo>
                      <a:pt x="1533658" y="1218265"/>
                      <a:pt x="1511791" y="1206117"/>
                      <a:pt x="1492758" y="1183845"/>
                    </a:cubicBezTo>
                    <a:cubicBezTo>
                      <a:pt x="1418653" y="1098401"/>
                      <a:pt x="1480205" y="979751"/>
                      <a:pt x="1527584" y="899166"/>
                    </a:cubicBezTo>
                    <a:cubicBezTo>
                      <a:pt x="1582252" y="806838"/>
                      <a:pt x="1656358" y="726658"/>
                      <a:pt x="1738562" y="658221"/>
                    </a:cubicBezTo>
                    <a:cubicBezTo>
                      <a:pt x="1824412" y="586141"/>
                      <a:pt x="1920790" y="533092"/>
                      <a:pt x="2013928" y="472755"/>
                    </a:cubicBezTo>
                    <a:cubicBezTo>
                      <a:pt x="2015953" y="471540"/>
                      <a:pt x="2013928" y="467896"/>
                      <a:pt x="2011903" y="469110"/>
                    </a:cubicBezTo>
                    <a:cubicBezTo>
                      <a:pt x="1904187" y="517704"/>
                      <a:pt x="1801330" y="589380"/>
                      <a:pt x="1711836" y="665915"/>
                    </a:cubicBezTo>
                    <a:cubicBezTo>
                      <a:pt x="1619508" y="744880"/>
                      <a:pt x="1542567" y="840448"/>
                      <a:pt x="1484255" y="946950"/>
                    </a:cubicBezTo>
                    <a:cubicBezTo>
                      <a:pt x="1448214" y="1012551"/>
                      <a:pt x="1421892" y="1097996"/>
                      <a:pt x="1455908" y="1166837"/>
                    </a:cubicBezTo>
                    <a:cubicBezTo>
                      <a:pt x="1434041" y="1163192"/>
                      <a:pt x="1413793" y="1161573"/>
                      <a:pt x="1393141" y="1149424"/>
                    </a:cubicBezTo>
                    <a:cubicBezTo>
                      <a:pt x="1372489" y="1137681"/>
                      <a:pt x="1357101" y="1118243"/>
                      <a:pt x="1344142" y="1098805"/>
                    </a:cubicBezTo>
                    <a:cubicBezTo>
                      <a:pt x="1310126" y="1049807"/>
                      <a:pt x="1288664" y="989874"/>
                      <a:pt x="1285830" y="930347"/>
                    </a:cubicBezTo>
                    <a:cubicBezTo>
                      <a:pt x="1280565" y="815341"/>
                      <a:pt x="1366414" y="713699"/>
                      <a:pt x="1447809" y="642833"/>
                    </a:cubicBezTo>
                    <a:cubicBezTo>
                      <a:pt x="1521510" y="578447"/>
                      <a:pt x="1608169" y="544431"/>
                      <a:pt x="1699283" y="521349"/>
                    </a:cubicBezTo>
                    <a:cubicBezTo>
                      <a:pt x="1702117" y="523373"/>
                      <a:pt x="1706572" y="522969"/>
                      <a:pt x="1708191" y="518919"/>
                    </a:cubicBezTo>
                    <a:close/>
                    <a:moveTo>
                      <a:pt x="1258698" y="505961"/>
                    </a:moveTo>
                    <a:cubicBezTo>
                      <a:pt x="1297573" y="397839"/>
                      <a:pt x="1361960" y="304296"/>
                      <a:pt x="1438495" y="219257"/>
                    </a:cubicBezTo>
                    <a:cubicBezTo>
                      <a:pt x="1473726" y="179977"/>
                      <a:pt x="1511791" y="143937"/>
                      <a:pt x="1549451" y="107086"/>
                    </a:cubicBezTo>
                    <a:cubicBezTo>
                      <a:pt x="1568079" y="88864"/>
                      <a:pt x="1587516" y="69021"/>
                      <a:pt x="1601285" y="46344"/>
                    </a:cubicBezTo>
                    <a:cubicBezTo>
                      <a:pt x="1598045" y="111541"/>
                      <a:pt x="1627201" y="171878"/>
                      <a:pt x="1651499" y="231406"/>
                    </a:cubicBezTo>
                    <a:cubicBezTo>
                      <a:pt x="1669721" y="275950"/>
                      <a:pt x="1681870" y="320899"/>
                      <a:pt x="1688349" y="368278"/>
                    </a:cubicBezTo>
                    <a:cubicBezTo>
                      <a:pt x="1694423" y="411608"/>
                      <a:pt x="1700497" y="458987"/>
                      <a:pt x="1696853" y="502721"/>
                    </a:cubicBezTo>
                    <a:cubicBezTo>
                      <a:pt x="1690779" y="504341"/>
                      <a:pt x="1684704" y="505556"/>
                      <a:pt x="1678630" y="507176"/>
                    </a:cubicBezTo>
                    <a:cubicBezTo>
                      <a:pt x="1597640" y="527423"/>
                      <a:pt x="1525154" y="561034"/>
                      <a:pt x="1460768" y="608008"/>
                    </a:cubicBezTo>
                    <a:cubicBezTo>
                      <a:pt x="1469271" y="580876"/>
                      <a:pt x="1471701" y="549290"/>
                      <a:pt x="1475751" y="522159"/>
                    </a:cubicBezTo>
                    <a:cubicBezTo>
                      <a:pt x="1483040" y="477209"/>
                      <a:pt x="1489114" y="432260"/>
                      <a:pt x="1497618" y="387716"/>
                    </a:cubicBezTo>
                    <a:cubicBezTo>
                      <a:pt x="1513816" y="302677"/>
                      <a:pt x="1543782" y="217637"/>
                      <a:pt x="1573343" y="136648"/>
                    </a:cubicBezTo>
                    <a:cubicBezTo>
                      <a:pt x="1573343" y="136243"/>
                      <a:pt x="1572533" y="135838"/>
                      <a:pt x="1572533" y="136648"/>
                    </a:cubicBezTo>
                    <a:cubicBezTo>
                      <a:pt x="1540542" y="211563"/>
                      <a:pt x="1510981" y="284859"/>
                      <a:pt x="1489114" y="363419"/>
                    </a:cubicBezTo>
                    <a:cubicBezTo>
                      <a:pt x="1466842" y="445623"/>
                      <a:pt x="1456313" y="533497"/>
                      <a:pt x="1446594" y="618131"/>
                    </a:cubicBezTo>
                    <a:cubicBezTo>
                      <a:pt x="1415413" y="642023"/>
                      <a:pt x="1386662" y="669560"/>
                      <a:pt x="1359935" y="700741"/>
                    </a:cubicBezTo>
                    <a:cubicBezTo>
                      <a:pt x="1355076" y="706410"/>
                      <a:pt x="1350216" y="712485"/>
                      <a:pt x="1345357" y="718154"/>
                    </a:cubicBezTo>
                    <a:cubicBezTo>
                      <a:pt x="1354266" y="688593"/>
                      <a:pt x="1343332" y="649718"/>
                      <a:pt x="1334018" y="622991"/>
                    </a:cubicBezTo>
                    <a:cubicBezTo>
                      <a:pt x="1318630" y="577637"/>
                      <a:pt x="1291094" y="539571"/>
                      <a:pt x="1257888" y="506366"/>
                    </a:cubicBezTo>
                    <a:cubicBezTo>
                      <a:pt x="1257888" y="506366"/>
                      <a:pt x="1257888" y="505961"/>
                      <a:pt x="1258293" y="505151"/>
                    </a:cubicBezTo>
                    <a:close/>
                    <a:moveTo>
                      <a:pt x="830262" y="298627"/>
                    </a:moveTo>
                    <a:cubicBezTo>
                      <a:pt x="863873" y="322519"/>
                      <a:pt x="899913" y="341147"/>
                      <a:pt x="940813" y="356940"/>
                    </a:cubicBezTo>
                    <a:cubicBezTo>
                      <a:pt x="1005200" y="381641"/>
                      <a:pt x="1069182" y="401484"/>
                      <a:pt x="1129114" y="436310"/>
                    </a:cubicBezTo>
                    <a:cubicBezTo>
                      <a:pt x="1189452" y="471135"/>
                      <a:pt x="1247359" y="515275"/>
                      <a:pt x="1286234" y="573992"/>
                    </a:cubicBezTo>
                    <a:cubicBezTo>
                      <a:pt x="1297573" y="591000"/>
                      <a:pt x="1306887" y="609223"/>
                      <a:pt x="1314176" y="628255"/>
                    </a:cubicBezTo>
                    <a:cubicBezTo>
                      <a:pt x="1326324" y="659031"/>
                      <a:pt x="1339283" y="691427"/>
                      <a:pt x="1330779" y="725038"/>
                    </a:cubicBezTo>
                    <a:cubicBezTo>
                      <a:pt x="1323085" y="756219"/>
                      <a:pt x="1302027" y="781326"/>
                      <a:pt x="1289474" y="810077"/>
                    </a:cubicBezTo>
                    <a:cubicBezTo>
                      <a:pt x="1278540" y="835589"/>
                      <a:pt x="1270441" y="862315"/>
                      <a:pt x="1266392" y="889447"/>
                    </a:cubicBezTo>
                    <a:cubicBezTo>
                      <a:pt x="1262747" y="891067"/>
                      <a:pt x="1259508" y="893902"/>
                      <a:pt x="1255863" y="895521"/>
                    </a:cubicBezTo>
                    <a:cubicBezTo>
                      <a:pt x="1251814" y="897141"/>
                      <a:pt x="1247359" y="898761"/>
                      <a:pt x="1243310" y="899976"/>
                    </a:cubicBezTo>
                    <a:cubicBezTo>
                      <a:pt x="1243310" y="899976"/>
                      <a:pt x="1242905" y="899976"/>
                      <a:pt x="1242500" y="899976"/>
                    </a:cubicBezTo>
                    <a:cubicBezTo>
                      <a:pt x="1246549" y="876084"/>
                      <a:pt x="1244930" y="850167"/>
                      <a:pt x="1242500" y="828705"/>
                    </a:cubicBezTo>
                    <a:cubicBezTo>
                      <a:pt x="1233996" y="766343"/>
                      <a:pt x="1205650" y="707625"/>
                      <a:pt x="1172039" y="654982"/>
                    </a:cubicBezTo>
                    <a:cubicBezTo>
                      <a:pt x="1097123" y="539167"/>
                      <a:pt x="987382" y="449268"/>
                      <a:pt x="886955" y="356940"/>
                    </a:cubicBezTo>
                    <a:cubicBezTo>
                      <a:pt x="885740" y="355725"/>
                      <a:pt x="884525" y="357750"/>
                      <a:pt x="885335" y="358559"/>
                    </a:cubicBezTo>
                    <a:cubicBezTo>
                      <a:pt x="969564" y="444409"/>
                      <a:pt x="1055818" y="525398"/>
                      <a:pt x="1127899" y="622181"/>
                    </a:cubicBezTo>
                    <a:cubicBezTo>
                      <a:pt x="1163535" y="669965"/>
                      <a:pt x="1193501" y="722203"/>
                      <a:pt x="1212129" y="779301"/>
                    </a:cubicBezTo>
                    <a:cubicBezTo>
                      <a:pt x="1221443" y="808052"/>
                      <a:pt x="1226302" y="838019"/>
                      <a:pt x="1227112" y="867985"/>
                    </a:cubicBezTo>
                    <a:cubicBezTo>
                      <a:pt x="1228327" y="904835"/>
                      <a:pt x="1216178" y="926297"/>
                      <a:pt x="1189047" y="946140"/>
                    </a:cubicBezTo>
                    <a:cubicBezTo>
                      <a:pt x="1138428" y="892282"/>
                      <a:pt x="1065537" y="859481"/>
                      <a:pt x="993861" y="842473"/>
                    </a:cubicBezTo>
                    <a:cubicBezTo>
                      <a:pt x="986977" y="840853"/>
                      <a:pt x="980093" y="839233"/>
                      <a:pt x="973209" y="838019"/>
                    </a:cubicBezTo>
                    <a:cubicBezTo>
                      <a:pt x="976448" y="834779"/>
                      <a:pt x="975639" y="828300"/>
                      <a:pt x="971994" y="825465"/>
                    </a:cubicBezTo>
                    <a:cubicBezTo>
                      <a:pt x="933119" y="793069"/>
                      <a:pt x="916921" y="741641"/>
                      <a:pt x="899508" y="694667"/>
                    </a:cubicBezTo>
                    <a:cubicBezTo>
                      <a:pt x="879261" y="640404"/>
                      <a:pt x="865087" y="584116"/>
                      <a:pt x="855369" y="526613"/>
                    </a:cubicBezTo>
                    <a:cubicBezTo>
                      <a:pt x="846460" y="474375"/>
                      <a:pt x="850509" y="422946"/>
                      <a:pt x="848080" y="370303"/>
                    </a:cubicBezTo>
                    <a:cubicBezTo>
                      <a:pt x="846865" y="346816"/>
                      <a:pt x="843625" y="317660"/>
                      <a:pt x="829857" y="297412"/>
                    </a:cubicBezTo>
                    <a:close/>
                    <a:moveTo>
                      <a:pt x="505088" y="832349"/>
                    </a:moveTo>
                    <a:cubicBezTo>
                      <a:pt x="486055" y="814531"/>
                      <a:pt x="471477" y="793069"/>
                      <a:pt x="459328" y="769987"/>
                    </a:cubicBezTo>
                    <a:cubicBezTo>
                      <a:pt x="439081" y="731112"/>
                      <a:pt x="427742" y="687378"/>
                      <a:pt x="417214" y="644858"/>
                    </a:cubicBezTo>
                    <a:cubicBezTo>
                      <a:pt x="398181" y="569943"/>
                      <a:pt x="381578" y="490573"/>
                      <a:pt x="329340" y="433070"/>
                    </a:cubicBezTo>
                    <a:cubicBezTo>
                      <a:pt x="343513" y="439954"/>
                      <a:pt x="361331" y="441574"/>
                      <a:pt x="376719" y="442789"/>
                    </a:cubicBezTo>
                    <a:cubicBezTo>
                      <a:pt x="432197" y="446838"/>
                      <a:pt x="488080" y="449268"/>
                      <a:pt x="543558" y="450483"/>
                    </a:cubicBezTo>
                    <a:cubicBezTo>
                      <a:pt x="644390" y="453317"/>
                      <a:pt x="771544" y="469515"/>
                      <a:pt x="838766" y="552530"/>
                    </a:cubicBezTo>
                    <a:cubicBezTo>
                      <a:pt x="841195" y="565893"/>
                      <a:pt x="844030" y="579661"/>
                      <a:pt x="846865" y="593025"/>
                    </a:cubicBezTo>
                    <a:cubicBezTo>
                      <a:pt x="859823" y="651337"/>
                      <a:pt x="879261" y="707625"/>
                      <a:pt x="903153" y="761888"/>
                    </a:cubicBezTo>
                    <a:cubicBezTo>
                      <a:pt x="912062" y="782136"/>
                      <a:pt x="923805" y="817771"/>
                      <a:pt x="944862" y="833159"/>
                    </a:cubicBezTo>
                    <a:cubicBezTo>
                      <a:pt x="911252" y="827895"/>
                      <a:pt x="877641" y="825060"/>
                      <a:pt x="844030" y="824655"/>
                    </a:cubicBezTo>
                    <a:cubicBezTo>
                      <a:pt x="844030" y="823845"/>
                      <a:pt x="844030" y="823036"/>
                      <a:pt x="844030" y="822630"/>
                    </a:cubicBezTo>
                    <a:cubicBezTo>
                      <a:pt x="838361" y="802788"/>
                      <a:pt x="808395" y="784160"/>
                      <a:pt x="793816" y="770797"/>
                    </a:cubicBezTo>
                    <a:cubicBezTo>
                      <a:pt x="755346" y="734352"/>
                      <a:pt x="708777" y="705600"/>
                      <a:pt x="667472" y="672395"/>
                    </a:cubicBezTo>
                    <a:cubicBezTo>
                      <a:pt x="595796" y="614487"/>
                      <a:pt x="535054" y="541191"/>
                      <a:pt x="446775" y="508390"/>
                    </a:cubicBezTo>
                    <a:cubicBezTo>
                      <a:pt x="445965" y="508390"/>
                      <a:pt x="445155" y="509605"/>
                      <a:pt x="445965" y="510010"/>
                    </a:cubicBezTo>
                    <a:cubicBezTo>
                      <a:pt x="528170" y="547670"/>
                      <a:pt x="583648" y="616107"/>
                      <a:pt x="650060" y="674419"/>
                    </a:cubicBezTo>
                    <a:cubicBezTo>
                      <a:pt x="708777" y="725848"/>
                      <a:pt x="774379" y="768367"/>
                      <a:pt x="828642" y="825060"/>
                    </a:cubicBezTo>
                    <a:cubicBezTo>
                      <a:pt x="754131" y="825465"/>
                      <a:pt x="680026" y="838423"/>
                      <a:pt x="609160" y="863935"/>
                    </a:cubicBezTo>
                    <a:cubicBezTo>
                      <a:pt x="598226" y="867985"/>
                      <a:pt x="587697" y="872034"/>
                      <a:pt x="576764" y="876489"/>
                    </a:cubicBezTo>
                    <a:cubicBezTo>
                      <a:pt x="576764" y="873654"/>
                      <a:pt x="574739" y="870414"/>
                      <a:pt x="571094" y="870819"/>
                    </a:cubicBezTo>
                    <a:cubicBezTo>
                      <a:pt x="545178" y="873249"/>
                      <a:pt x="522096" y="848952"/>
                      <a:pt x="505088" y="832754"/>
                    </a:cubicBezTo>
                    <a:close/>
                    <a:moveTo>
                      <a:pt x="227293" y="1094756"/>
                    </a:moveTo>
                    <a:cubicBezTo>
                      <a:pt x="264953" y="1079773"/>
                      <a:pt x="299779" y="1057501"/>
                      <a:pt x="333389" y="1035228"/>
                    </a:cubicBezTo>
                    <a:cubicBezTo>
                      <a:pt x="392107" y="995949"/>
                      <a:pt x="451230" y="957883"/>
                      <a:pt x="513997" y="925487"/>
                    </a:cubicBezTo>
                    <a:cubicBezTo>
                      <a:pt x="632242" y="863935"/>
                      <a:pt x="755346" y="835589"/>
                      <a:pt x="888170" y="846118"/>
                    </a:cubicBezTo>
                    <a:cubicBezTo>
                      <a:pt x="989407" y="853812"/>
                      <a:pt x="1099148" y="883778"/>
                      <a:pt x="1171634" y="959503"/>
                    </a:cubicBezTo>
                    <a:cubicBezTo>
                      <a:pt x="1206460" y="995949"/>
                      <a:pt x="1226707" y="1042113"/>
                      <a:pt x="1236021" y="1091516"/>
                    </a:cubicBezTo>
                    <a:cubicBezTo>
                      <a:pt x="1247359" y="1153069"/>
                      <a:pt x="1244930" y="1238108"/>
                      <a:pt x="1209294" y="1295610"/>
                    </a:cubicBezTo>
                    <a:cubicBezTo>
                      <a:pt x="1081735" y="953024"/>
                      <a:pt x="624143" y="916579"/>
                      <a:pt x="334199" y="1063575"/>
                    </a:cubicBezTo>
                    <a:cubicBezTo>
                      <a:pt x="332984" y="1063980"/>
                      <a:pt x="334199" y="1065600"/>
                      <a:pt x="335009" y="1065195"/>
                    </a:cubicBezTo>
                    <a:cubicBezTo>
                      <a:pt x="477146" y="994734"/>
                      <a:pt x="653704" y="974486"/>
                      <a:pt x="809204" y="1002428"/>
                    </a:cubicBezTo>
                    <a:cubicBezTo>
                      <a:pt x="889384" y="1017006"/>
                      <a:pt x="967135" y="1047782"/>
                      <a:pt x="1034356" y="1094351"/>
                    </a:cubicBezTo>
                    <a:cubicBezTo>
                      <a:pt x="1112511" y="1148614"/>
                      <a:pt x="1163535" y="1226364"/>
                      <a:pt x="1195121" y="1315048"/>
                    </a:cubicBezTo>
                    <a:cubicBezTo>
                      <a:pt x="1192286" y="1318288"/>
                      <a:pt x="1189452" y="1321527"/>
                      <a:pt x="1186212" y="1324362"/>
                    </a:cubicBezTo>
                    <a:cubicBezTo>
                      <a:pt x="1184592" y="1325982"/>
                      <a:pt x="1183782" y="1328006"/>
                      <a:pt x="1183782" y="1329626"/>
                    </a:cubicBezTo>
                    <a:cubicBezTo>
                      <a:pt x="1171229" y="1332866"/>
                      <a:pt x="1158676" y="1336915"/>
                      <a:pt x="1147742" y="1341370"/>
                    </a:cubicBezTo>
                    <a:cubicBezTo>
                      <a:pt x="1092264" y="1364047"/>
                      <a:pt x="1047719" y="1407781"/>
                      <a:pt x="1012894" y="1456375"/>
                    </a:cubicBezTo>
                    <a:cubicBezTo>
                      <a:pt x="850914" y="1552348"/>
                      <a:pt x="677191" y="1423574"/>
                      <a:pt x="561781" y="1310999"/>
                    </a:cubicBezTo>
                    <a:cubicBezTo>
                      <a:pt x="467023" y="1217860"/>
                      <a:pt x="374289" y="1083417"/>
                      <a:pt x="228103" y="1095971"/>
                    </a:cubicBezTo>
                    <a:close/>
                    <a:moveTo>
                      <a:pt x="475931" y="1652775"/>
                    </a:moveTo>
                    <a:cubicBezTo>
                      <a:pt x="415999" y="1626858"/>
                      <a:pt x="357686" y="1597297"/>
                      <a:pt x="296944" y="1573405"/>
                    </a:cubicBezTo>
                    <a:cubicBezTo>
                      <a:pt x="224458" y="1544249"/>
                      <a:pt x="107023" y="1509423"/>
                      <a:pt x="39396" y="1560042"/>
                    </a:cubicBezTo>
                    <a:cubicBezTo>
                      <a:pt x="40206" y="1558422"/>
                      <a:pt x="40611" y="1556802"/>
                      <a:pt x="41421" y="1555182"/>
                    </a:cubicBezTo>
                    <a:cubicBezTo>
                      <a:pt x="49520" y="1537365"/>
                      <a:pt x="58429" y="1520357"/>
                      <a:pt x="68148" y="1503349"/>
                    </a:cubicBezTo>
                    <a:cubicBezTo>
                      <a:pt x="68148" y="1502539"/>
                      <a:pt x="68958" y="1501729"/>
                      <a:pt x="69363" y="1501324"/>
                    </a:cubicBezTo>
                    <a:cubicBezTo>
                      <a:pt x="69363" y="1501324"/>
                      <a:pt x="70172" y="1501324"/>
                      <a:pt x="70577" y="1500514"/>
                    </a:cubicBezTo>
                    <a:cubicBezTo>
                      <a:pt x="112692" y="1440582"/>
                      <a:pt x="150757" y="1377410"/>
                      <a:pt x="198136" y="1321122"/>
                    </a:cubicBezTo>
                    <a:cubicBezTo>
                      <a:pt x="251995" y="1256735"/>
                      <a:pt x="319621" y="1204902"/>
                      <a:pt x="397776" y="1174126"/>
                    </a:cubicBezTo>
                    <a:cubicBezTo>
                      <a:pt x="409520" y="1183845"/>
                      <a:pt x="421263" y="1194373"/>
                      <a:pt x="432197" y="1205307"/>
                    </a:cubicBezTo>
                    <a:cubicBezTo>
                      <a:pt x="475526" y="1247827"/>
                      <a:pt x="515616" y="1293181"/>
                      <a:pt x="558541" y="1335700"/>
                    </a:cubicBezTo>
                    <a:cubicBezTo>
                      <a:pt x="527360" y="1332866"/>
                      <a:pt x="492534" y="1339345"/>
                      <a:pt x="464593" y="1342584"/>
                    </a:cubicBezTo>
                    <a:cubicBezTo>
                      <a:pt x="415999" y="1348254"/>
                      <a:pt x="369835" y="1357163"/>
                      <a:pt x="323266" y="1372551"/>
                    </a:cubicBezTo>
                    <a:cubicBezTo>
                      <a:pt x="230937" y="1403327"/>
                      <a:pt x="149138" y="1458805"/>
                      <a:pt x="75842" y="1521572"/>
                    </a:cubicBezTo>
                    <a:cubicBezTo>
                      <a:pt x="72602" y="1524406"/>
                      <a:pt x="76652" y="1529266"/>
                      <a:pt x="79891" y="1526431"/>
                    </a:cubicBezTo>
                    <a:cubicBezTo>
                      <a:pt x="149138" y="1469333"/>
                      <a:pt x="226888" y="1424789"/>
                      <a:pt x="311522" y="1394823"/>
                    </a:cubicBezTo>
                    <a:cubicBezTo>
                      <a:pt x="355662" y="1379030"/>
                      <a:pt x="402636" y="1369716"/>
                      <a:pt x="449205" y="1364857"/>
                    </a:cubicBezTo>
                    <a:cubicBezTo>
                      <a:pt x="471882" y="1362832"/>
                      <a:pt x="494559" y="1360807"/>
                      <a:pt x="517236" y="1359187"/>
                    </a:cubicBezTo>
                    <a:cubicBezTo>
                      <a:pt x="540723" y="1357568"/>
                      <a:pt x="562591" y="1360807"/>
                      <a:pt x="585673" y="1362022"/>
                    </a:cubicBezTo>
                    <a:cubicBezTo>
                      <a:pt x="592962" y="1368906"/>
                      <a:pt x="600251" y="1375385"/>
                      <a:pt x="607540" y="1381865"/>
                    </a:cubicBezTo>
                    <a:cubicBezTo>
                      <a:pt x="666257" y="1432888"/>
                      <a:pt x="733074" y="1476623"/>
                      <a:pt x="807990" y="1499300"/>
                    </a:cubicBezTo>
                    <a:cubicBezTo>
                      <a:pt x="744818" y="1538580"/>
                      <a:pt x="698248" y="1604586"/>
                      <a:pt x="666662" y="1671808"/>
                    </a:cubicBezTo>
                    <a:cubicBezTo>
                      <a:pt x="607135" y="1707848"/>
                      <a:pt x="533434" y="1677882"/>
                      <a:pt x="475526" y="1652775"/>
                    </a:cubicBezTo>
                    <a:close/>
                    <a:moveTo>
                      <a:pt x="804750" y="1845531"/>
                    </a:moveTo>
                    <a:cubicBezTo>
                      <a:pt x="771949" y="1853630"/>
                      <a:pt x="738743" y="1859704"/>
                      <a:pt x="706347" y="1870233"/>
                    </a:cubicBezTo>
                    <a:cubicBezTo>
                      <a:pt x="670307" y="1881976"/>
                      <a:pt x="640341" y="1904248"/>
                      <a:pt x="623738" y="1934619"/>
                    </a:cubicBezTo>
                    <a:cubicBezTo>
                      <a:pt x="632242" y="1856869"/>
                      <a:pt x="644390" y="1781144"/>
                      <a:pt x="674356" y="1706633"/>
                    </a:cubicBezTo>
                    <a:cubicBezTo>
                      <a:pt x="706752" y="1624834"/>
                      <a:pt x="760206" y="1564496"/>
                      <a:pt x="819328" y="1502134"/>
                    </a:cubicBezTo>
                    <a:cubicBezTo>
                      <a:pt x="823783" y="1503349"/>
                      <a:pt x="828237" y="1504969"/>
                      <a:pt x="833096" y="1505779"/>
                    </a:cubicBezTo>
                    <a:cubicBezTo>
                      <a:pt x="866302" y="1513473"/>
                      <a:pt x="904367" y="1515093"/>
                      <a:pt x="940003" y="1508208"/>
                    </a:cubicBezTo>
                    <a:cubicBezTo>
                      <a:pt x="920160" y="1521977"/>
                      <a:pt x="901938" y="1538985"/>
                      <a:pt x="884930" y="1552348"/>
                    </a:cubicBezTo>
                    <a:cubicBezTo>
                      <a:pt x="845650" y="1583529"/>
                      <a:pt x="809204" y="1617949"/>
                      <a:pt x="775189" y="1654395"/>
                    </a:cubicBezTo>
                    <a:cubicBezTo>
                      <a:pt x="710397" y="1723236"/>
                      <a:pt x="652894" y="1805441"/>
                      <a:pt x="635076" y="1899389"/>
                    </a:cubicBezTo>
                    <a:cubicBezTo>
                      <a:pt x="635076" y="1901009"/>
                      <a:pt x="637101" y="1901819"/>
                      <a:pt x="637506" y="1900199"/>
                    </a:cubicBezTo>
                    <a:cubicBezTo>
                      <a:pt x="694604" y="1731740"/>
                      <a:pt x="834716" y="1606206"/>
                      <a:pt x="978068" y="1508208"/>
                    </a:cubicBezTo>
                    <a:cubicBezTo>
                      <a:pt x="940813" y="1573405"/>
                      <a:pt x="916111" y="1645081"/>
                      <a:pt x="900318" y="1718377"/>
                    </a:cubicBezTo>
                    <a:cubicBezTo>
                      <a:pt x="893434" y="1750773"/>
                      <a:pt x="887765" y="1784383"/>
                      <a:pt x="883715" y="1817994"/>
                    </a:cubicBezTo>
                    <a:cubicBezTo>
                      <a:pt x="856988" y="1824878"/>
                      <a:pt x="831477" y="1838646"/>
                      <a:pt x="804345" y="1845126"/>
                    </a:cubicBezTo>
                    <a:close/>
                    <a:moveTo>
                      <a:pt x="1169204" y="1985238"/>
                    </a:moveTo>
                    <a:cubicBezTo>
                      <a:pt x="1070802" y="1990502"/>
                      <a:pt x="971184" y="1998601"/>
                      <a:pt x="884525" y="2048815"/>
                    </a:cubicBezTo>
                    <a:cubicBezTo>
                      <a:pt x="899913" y="1958106"/>
                      <a:pt x="899508" y="1864968"/>
                      <a:pt x="913681" y="1774260"/>
                    </a:cubicBezTo>
                    <a:cubicBezTo>
                      <a:pt x="926235" y="1692865"/>
                      <a:pt x="949317" y="1614710"/>
                      <a:pt x="986572" y="1541414"/>
                    </a:cubicBezTo>
                    <a:cubicBezTo>
                      <a:pt x="1018968" y="1477837"/>
                      <a:pt x="1063512" y="1416690"/>
                      <a:pt x="1124660" y="1377815"/>
                    </a:cubicBezTo>
                    <a:cubicBezTo>
                      <a:pt x="1153411" y="1359592"/>
                      <a:pt x="1185807" y="1349064"/>
                      <a:pt x="1219823" y="1345014"/>
                    </a:cubicBezTo>
                    <a:cubicBezTo>
                      <a:pt x="1245335" y="1341775"/>
                      <a:pt x="1271251" y="1343394"/>
                      <a:pt x="1296358" y="1349469"/>
                    </a:cubicBezTo>
                    <a:cubicBezTo>
                      <a:pt x="1316606" y="1354328"/>
                      <a:pt x="1335233" y="1363642"/>
                      <a:pt x="1355076" y="1368096"/>
                    </a:cubicBezTo>
                    <a:cubicBezTo>
                      <a:pt x="1355076" y="1368906"/>
                      <a:pt x="1355886" y="1369716"/>
                      <a:pt x="1356291" y="1370121"/>
                    </a:cubicBezTo>
                    <a:lnTo>
                      <a:pt x="1356291" y="1370121"/>
                    </a:lnTo>
                    <a:cubicBezTo>
                      <a:pt x="1336853" y="1380650"/>
                      <a:pt x="1318630" y="1392393"/>
                      <a:pt x="1301623" y="1405351"/>
                    </a:cubicBezTo>
                    <a:cubicBezTo>
                      <a:pt x="1228732" y="1460830"/>
                      <a:pt x="1167584" y="1537770"/>
                      <a:pt x="1117776" y="1614305"/>
                    </a:cubicBezTo>
                    <a:cubicBezTo>
                      <a:pt x="1065537" y="1694080"/>
                      <a:pt x="1013299" y="1773855"/>
                      <a:pt x="963895" y="1855654"/>
                    </a:cubicBezTo>
                    <a:cubicBezTo>
                      <a:pt x="963895" y="1855654"/>
                      <a:pt x="963895" y="1856059"/>
                      <a:pt x="964300" y="1855654"/>
                    </a:cubicBezTo>
                    <a:cubicBezTo>
                      <a:pt x="1056628" y="1718377"/>
                      <a:pt x="1141263" y="1571380"/>
                      <a:pt x="1266797" y="1460830"/>
                    </a:cubicBezTo>
                    <a:cubicBezTo>
                      <a:pt x="1318225" y="1415475"/>
                      <a:pt x="1374108" y="1373766"/>
                      <a:pt x="1440925" y="1357163"/>
                    </a:cubicBezTo>
                    <a:cubicBezTo>
                      <a:pt x="1443355" y="1358782"/>
                      <a:pt x="1447404" y="1357973"/>
                      <a:pt x="1449024" y="1355138"/>
                    </a:cubicBezTo>
                    <a:cubicBezTo>
                      <a:pt x="1455098" y="1353923"/>
                      <a:pt x="1460768" y="1352708"/>
                      <a:pt x="1467247" y="1351898"/>
                    </a:cubicBezTo>
                    <a:cubicBezTo>
                      <a:pt x="1544997" y="1340560"/>
                      <a:pt x="1612218" y="1374980"/>
                      <a:pt x="1657573" y="1437342"/>
                    </a:cubicBezTo>
                    <a:cubicBezTo>
                      <a:pt x="1751116" y="1567331"/>
                      <a:pt x="1689969" y="1751988"/>
                      <a:pt x="1581037" y="1850795"/>
                    </a:cubicBezTo>
                    <a:cubicBezTo>
                      <a:pt x="1471701" y="1949602"/>
                      <a:pt x="1312151" y="1977139"/>
                      <a:pt x="1170014" y="1984833"/>
                    </a:cubicBezTo>
                    <a:close/>
                    <a:moveTo>
                      <a:pt x="2072241" y="1922876"/>
                    </a:moveTo>
                    <a:cubicBezTo>
                      <a:pt x="2064142" y="1971470"/>
                      <a:pt x="2051588" y="2019254"/>
                      <a:pt x="2039845" y="2066632"/>
                    </a:cubicBezTo>
                    <a:cubicBezTo>
                      <a:pt x="2031746" y="2099028"/>
                      <a:pt x="2016763" y="2142358"/>
                      <a:pt x="2019192" y="2179613"/>
                    </a:cubicBezTo>
                    <a:cubicBezTo>
                      <a:pt x="1954805" y="2096599"/>
                      <a:pt x="1830891" y="2090930"/>
                      <a:pt x="1734918" y="2073922"/>
                    </a:cubicBezTo>
                    <a:cubicBezTo>
                      <a:pt x="1685109" y="2065013"/>
                      <a:pt x="1634896" y="2053674"/>
                      <a:pt x="1590756" y="2027757"/>
                    </a:cubicBezTo>
                    <a:cubicBezTo>
                      <a:pt x="1569294" y="2015204"/>
                      <a:pt x="1551476" y="1997791"/>
                      <a:pt x="1540138" y="1975519"/>
                    </a:cubicBezTo>
                    <a:cubicBezTo>
                      <a:pt x="1530419" y="1956082"/>
                      <a:pt x="1532444" y="1934214"/>
                      <a:pt x="1527989" y="1914372"/>
                    </a:cubicBezTo>
                    <a:cubicBezTo>
                      <a:pt x="1596021" y="1873472"/>
                      <a:pt x="1652713" y="1817184"/>
                      <a:pt x="1688349" y="1742269"/>
                    </a:cubicBezTo>
                    <a:cubicBezTo>
                      <a:pt x="1703332" y="1711493"/>
                      <a:pt x="1713456" y="1678287"/>
                      <a:pt x="1718720" y="1644676"/>
                    </a:cubicBezTo>
                    <a:cubicBezTo>
                      <a:pt x="1727224" y="1652370"/>
                      <a:pt x="1736943" y="1657635"/>
                      <a:pt x="1747876" y="1665733"/>
                    </a:cubicBezTo>
                    <a:cubicBezTo>
                      <a:pt x="1770959" y="1683551"/>
                      <a:pt x="1791611" y="1707038"/>
                      <a:pt x="1810238" y="1728905"/>
                    </a:cubicBezTo>
                    <a:cubicBezTo>
                      <a:pt x="1844659" y="1768995"/>
                      <a:pt x="1872601" y="1814755"/>
                      <a:pt x="1897303" y="1861324"/>
                    </a:cubicBezTo>
                    <a:cubicBezTo>
                      <a:pt x="1921195" y="1906678"/>
                      <a:pt x="1941442" y="1954462"/>
                      <a:pt x="1956425" y="2003866"/>
                    </a:cubicBezTo>
                    <a:cubicBezTo>
                      <a:pt x="1970598" y="2050435"/>
                      <a:pt x="1978697" y="2098623"/>
                      <a:pt x="1990036" y="2146003"/>
                    </a:cubicBezTo>
                    <a:cubicBezTo>
                      <a:pt x="1990036" y="2146812"/>
                      <a:pt x="1991656" y="2146812"/>
                      <a:pt x="1991656" y="2146003"/>
                    </a:cubicBezTo>
                    <a:cubicBezTo>
                      <a:pt x="1994490" y="2047600"/>
                      <a:pt x="1954400" y="1941099"/>
                      <a:pt x="1912286" y="1853225"/>
                    </a:cubicBezTo>
                    <a:cubicBezTo>
                      <a:pt x="1889204" y="1805036"/>
                      <a:pt x="1859642" y="1759277"/>
                      <a:pt x="1825222" y="1718377"/>
                    </a:cubicBezTo>
                    <a:cubicBezTo>
                      <a:pt x="1809834" y="1699749"/>
                      <a:pt x="1792421" y="1682336"/>
                      <a:pt x="1775413" y="1665329"/>
                    </a:cubicBezTo>
                    <a:cubicBezTo>
                      <a:pt x="1758810" y="1648726"/>
                      <a:pt x="1739372" y="1640627"/>
                      <a:pt x="1720745" y="1628883"/>
                    </a:cubicBezTo>
                    <a:cubicBezTo>
                      <a:pt x="1722769" y="1611470"/>
                      <a:pt x="1723175" y="1594058"/>
                      <a:pt x="1722769" y="1576645"/>
                    </a:cubicBezTo>
                    <a:cubicBezTo>
                      <a:pt x="1779867" y="1649940"/>
                      <a:pt x="1900137" y="1661684"/>
                      <a:pt x="1985176" y="1653585"/>
                    </a:cubicBezTo>
                    <a:cubicBezTo>
                      <a:pt x="1987606" y="1653585"/>
                      <a:pt x="1990036" y="1653180"/>
                      <a:pt x="1992061" y="1652775"/>
                    </a:cubicBezTo>
                    <a:cubicBezTo>
                      <a:pt x="2035390" y="1681527"/>
                      <a:pt x="2063737" y="1715542"/>
                      <a:pt x="2075885" y="1767780"/>
                    </a:cubicBezTo>
                    <a:cubicBezTo>
                      <a:pt x="2087224" y="1818399"/>
                      <a:pt x="2080744" y="1871852"/>
                      <a:pt x="2072645" y="1922471"/>
                    </a:cubicBezTo>
                    <a:close/>
                    <a:moveTo>
                      <a:pt x="2355300" y="1934619"/>
                    </a:moveTo>
                    <a:cubicBezTo>
                      <a:pt x="2355300" y="1973494"/>
                      <a:pt x="2345986" y="2010750"/>
                      <a:pt x="2344771" y="2049625"/>
                    </a:cubicBezTo>
                    <a:cubicBezTo>
                      <a:pt x="2344771" y="2055294"/>
                      <a:pt x="2344771" y="2064608"/>
                      <a:pt x="2345176" y="2073922"/>
                    </a:cubicBezTo>
                    <a:cubicBezTo>
                      <a:pt x="2309136" y="2041121"/>
                      <a:pt x="2262972" y="2026138"/>
                      <a:pt x="2215593" y="2011560"/>
                    </a:cubicBezTo>
                    <a:cubicBezTo>
                      <a:pt x="2186436" y="2002651"/>
                      <a:pt x="2157685" y="1992932"/>
                      <a:pt x="2130958" y="1977949"/>
                    </a:cubicBezTo>
                    <a:cubicBezTo>
                      <a:pt x="2112331" y="1967420"/>
                      <a:pt x="2099777" y="1953652"/>
                      <a:pt x="2087629" y="1938264"/>
                    </a:cubicBezTo>
                    <a:cubicBezTo>
                      <a:pt x="2091273" y="1918016"/>
                      <a:pt x="2094918" y="1897769"/>
                      <a:pt x="2096942" y="1877117"/>
                    </a:cubicBezTo>
                    <a:cubicBezTo>
                      <a:pt x="2104637" y="1803416"/>
                      <a:pt x="2093703" y="1716352"/>
                      <a:pt x="2037010" y="1667353"/>
                    </a:cubicBezTo>
                    <a:cubicBezTo>
                      <a:pt x="2173478" y="1725666"/>
                      <a:pt x="2244344" y="1895744"/>
                      <a:pt x="2299012" y="2023303"/>
                    </a:cubicBezTo>
                    <a:cubicBezTo>
                      <a:pt x="2299822" y="2024923"/>
                      <a:pt x="2302657" y="2024113"/>
                      <a:pt x="2301847" y="2022493"/>
                    </a:cubicBezTo>
                    <a:cubicBezTo>
                      <a:pt x="2268641" y="1943933"/>
                      <a:pt x="2240699" y="1863348"/>
                      <a:pt x="2194940" y="1790863"/>
                    </a:cubicBezTo>
                    <a:cubicBezTo>
                      <a:pt x="2158090" y="1732955"/>
                      <a:pt x="2098157" y="1668973"/>
                      <a:pt x="2028911" y="1648726"/>
                    </a:cubicBezTo>
                    <a:cubicBezTo>
                      <a:pt x="2090058" y="1639817"/>
                      <a:pt x="2150396" y="1625239"/>
                      <a:pt x="2211138" y="1615925"/>
                    </a:cubicBezTo>
                    <a:cubicBezTo>
                      <a:pt x="2229361" y="1613090"/>
                      <a:pt x="2248393" y="1610661"/>
                      <a:pt x="2267021" y="1609446"/>
                    </a:cubicBezTo>
                    <a:cubicBezTo>
                      <a:pt x="2279170" y="1629288"/>
                      <a:pt x="2292533" y="1647511"/>
                      <a:pt x="2302657" y="1668568"/>
                    </a:cubicBezTo>
                    <a:cubicBezTo>
                      <a:pt x="2315210" y="1694890"/>
                      <a:pt x="2324524" y="1722426"/>
                      <a:pt x="2332623" y="1750368"/>
                    </a:cubicBezTo>
                    <a:cubicBezTo>
                      <a:pt x="2349631" y="1810300"/>
                      <a:pt x="2355705" y="1873067"/>
                      <a:pt x="2355300" y="1935024"/>
                    </a:cubicBezTo>
                    <a:close/>
                    <a:moveTo>
                      <a:pt x="2752555" y="1449896"/>
                    </a:moveTo>
                    <a:cubicBezTo>
                      <a:pt x="2699912" y="1500919"/>
                      <a:pt x="2650508" y="1555588"/>
                      <a:pt x="2592600" y="1601347"/>
                    </a:cubicBezTo>
                    <a:cubicBezTo>
                      <a:pt x="2565064" y="1622809"/>
                      <a:pt x="2535502" y="1641841"/>
                      <a:pt x="2507561" y="1662899"/>
                    </a:cubicBezTo>
                    <a:cubicBezTo>
                      <a:pt x="2482049" y="1682336"/>
                      <a:pt x="2455727" y="1700964"/>
                      <a:pt x="2426166" y="1714327"/>
                    </a:cubicBezTo>
                    <a:cubicBezTo>
                      <a:pt x="2401059" y="1725666"/>
                      <a:pt x="2377167" y="1724046"/>
                      <a:pt x="2350846" y="1726476"/>
                    </a:cubicBezTo>
                    <a:cubicBezTo>
                      <a:pt x="2350441" y="1726476"/>
                      <a:pt x="2349631" y="1726476"/>
                      <a:pt x="2349226" y="1726476"/>
                    </a:cubicBezTo>
                    <a:cubicBezTo>
                      <a:pt x="2346796" y="1719187"/>
                      <a:pt x="2344366" y="1711493"/>
                      <a:pt x="2341937" y="1704204"/>
                    </a:cubicBezTo>
                    <a:cubicBezTo>
                      <a:pt x="2330598" y="1672213"/>
                      <a:pt x="2316425" y="1635362"/>
                      <a:pt x="2293748" y="1607826"/>
                    </a:cubicBezTo>
                    <a:cubicBezTo>
                      <a:pt x="2305491" y="1607826"/>
                      <a:pt x="2317235" y="1608636"/>
                      <a:pt x="2328978" y="1610256"/>
                    </a:cubicBezTo>
                    <a:cubicBezTo>
                      <a:pt x="2367043" y="1615925"/>
                      <a:pt x="2398225" y="1634957"/>
                      <a:pt x="2429001" y="1656420"/>
                    </a:cubicBezTo>
                    <a:cubicBezTo>
                      <a:pt x="2434265" y="1660064"/>
                      <a:pt x="2438719" y="1652370"/>
                      <a:pt x="2435480" y="1647916"/>
                    </a:cubicBezTo>
                    <a:cubicBezTo>
                      <a:pt x="2429811" y="1641032"/>
                      <a:pt x="2423332" y="1634552"/>
                      <a:pt x="2416852" y="1628883"/>
                    </a:cubicBezTo>
                    <a:cubicBezTo>
                      <a:pt x="2409968" y="1577050"/>
                      <a:pt x="2385671" y="1530076"/>
                      <a:pt x="2361779" y="1483912"/>
                    </a:cubicBezTo>
                    <a:cubicBezTo>
                      <a:pt x="2349631" y="1460425"/>
                      <a:pt x="2336672" y="1436938"/>
                      <a:pt x="2323309" y="1414260"/>
                    </a:cubicBezTo>
                    <a:cubicBezTo>
                      <a:pt x="2325334" y="1413450"/>
                      <a:pt x="2327764" y="1412641"/>
                      <a:pt x="2329788" y="1411426"/>
                    </a:cubicBezTo>
                    <a:cubicBezTo>
                      <a:pt x="2330598" y="1411426"/>
                      <a:pt x="2331408" y="1410616"/>
                      <a:pt x="2331813" y="1410211"/>
                    </a:cubicBezTo>
                    <a:cubicBezTo>
                      <a:pt x="2341532" y="1408591"/>
                      <a:pt x="2358540" y="1408996"/>
                      <a:pt x="2364209" y="1408591"/>
                    </a:cubicBezTo>
                    <a:cubicBezTo>
                      <a:pt x="2388506" y="1405757"/>
                      <a:pt x="2412398" y="1401707"/>
                      <a:pt x="2436695" y="1398872"/>
                    </a:cubicBezTo>
                    <a:cubicBezTo>
                      <a:pt x="2475165" y="1394418"/>
                      <a:pt x="2513635" y="1390368"/>
                      <a:pt x="2552105" y="1387939"/>
                    </a:cubicBezTo>
                    <a:cubicBezTo>
                      <a:pt x="2626616" y="1383079"/>
                      <a:pt x="2703151" y="1379030"/>
                      <a:pt x="2777662" y="1377815"/>
                    </a:cubicBezTo>
                    <a:cubicBezTo>
                      <a:pt x="2779686" y="1377815"/>
                      <a:pt x="2779686" y="1374980"/>
                      <a:pt x="2777662" y="1374980"/>
                    </a:cubicBezTo>
                    <a:cubicBezTo>
                      <a:pt x="2738382" y="1374575"/>
                      <a:pt x="2699102" y="1370931"/>
                      <a:pt x="2659822" y="1370931"/>
                    </a:cubicBezTo>
                    <a:cubicBezTo>
                      <a:pt x="2616492" y="1370931"/>
                      <a:pt x="2573163" y="1374575"/>
                      <a:pt x="2529428" y="1374980"/>
                    </a:cubicBezTo>
                    <a:cubicBezTo>
                      <a:pt x="2490958" y="1374980"/>
                      <a:pt x="2452083" y="1379840"/>
                      <a:pt x="2414018" y="1383889"/>
                    </a:cubicBezTo>
                    <a:cubicBezTo>
                      <a:pt x="2389721" y="1386724"/>
                      <a:pt x="2365424" y="1389964"/>
                      <a:pt x="2341127" y="1392393"/>
                    </a:cubicBezTo>
                    <a:cubicBezTo>
                      <a:pt x="2330193" y="1393608"/>
                      <a:pt x="2320879" y="1391583"/>
                      <a:pt x="2313185" y="1398063"/>
                    </a:cubicBezTo>
                    <a:cubicBezTo>
                      <a:pt x="2304276" y="1383484"/>
                      <a:pt x="2294963" y="1368501"/>
                      <a:pt x="2285244" y="1354328"/>
                    </a:cubicBezTo>
                    <a:cubicBezTo>
                      <a:pt x="2259732" y="1317073"/>
                      <a:pt x="2230981" y="1283057"/>
                      <a:pt x="2197775" y="1253496"/>
                    </a:cubicBezTo>
                    <a:cubicBezTo>
                      <a:pt x="2218832" y="1255116"/>
                      <a:pt x="2240699" y="1252281"/>
                      <a:pt x="2260137" y="1250256"/>
                    </a:cubicBezTo>
                    <a:cubicBezTo>
                      <a:pt x="2296987" y="1246207"/>
                      <a:pt x="2333433" y="1236083"/>
                      <a:pt x="2367853" y="1222720"/>
                    </a:cubicBezTo>
                    <a:cubicBezTo>
                      <a:pt x="2401059" y="1210166"/>
                      <a:pt x="2432645" y="1193159"/>
                      <a:pt x="2462611" y="1173721"/>
                    </a:cubicBezTo>
                    <a:cubicBezTo>
                      <a:pt x="2552105" y="1164407"/>
                      <a:pt x="2635525" y="1209761"/>
                      <a:pt x="2714490" y="1247827"/>
                    </a:cubicBezTo>
                    <a:cubicBezTo>
                      <a:pt x="2755390" y="1267669"/>
                      <a:pt x="2791835" y="1296015"/>
                      <a:pt x="2831520" y="1318288"/>
                    </a:cubicBezTo>
                    <a:cubicBezTo>
                      <a:pt x="2851363" y="1329221"/>
                      <a:pt x="2872420" y="1338535"/>
                      <a:pt x="2893882" y="1345014"/>
                    </a:cubicBezTo>
                    <a:cubicBezTo>
                      <a:pt x="2896312" y="1345824"/>
                      <a:pt x="2898742" y="1346229"/>
                      <a:pt x="2901171" y="1346634"/>
                    </a:cubicBezTo>
                    <a:cubicBezTo>
                      <a:pt x="2841644" y="1359592"/>
                      <a:pt x="2792645" y="1407781"/>
                      <a:pt x="2750530" y="1448681"/>
                    </a:cubicBezTo>
                    <a:close/>
                  </a:path>
                </a:pathLst>
              </a:custGeom>
              <a:solidFill>
                <a:srgbClr val="243400">
                  <a:alpha val="4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65" name="شكل حر: شكل 3164">
                <a:extLst>
                  <a:ext uri="{FF2B5EF4-FFF2-40B4-BE49-F238E27FC236}">
                    <a16:creationId xmlns:a16="http://schemas.microsoft.com/office/drawing/2014/main" id="{133FBD67-2D40-9360-56C4-F116A4044DB7}"/>
                  </a:ext>
                </a:extLst>
              </p:cNvPr>
              <p:cNvSpPr/>
              <p:nvPr/>
            </p:nvSpPr>
            <p:spPr>
              <a:xfrm>
                <a:off x="6512692" y="3449652"/>
                <a:ext cx="187896" cy="316264"/>
              </a:xfrm>
              <a:custGeom>
                <a:avLst/>
                <a:gdLst>
                  <a:gd name="connsiteX0" fmla="*/ 102857 w 187896"/>
                  <a:gd name="connsiteY0" fmla="*/ 258762 h 316264"/>
                  <a:gd name="connsiteX1" fmla="*/ 187896 w 187896"/>
                  <a:gd name="connsiteY1" fmla="*/ 0 h 316264"/>
                  <a:gd name="connsiteX2" fmla="*/ 118245 w 187896"/>
                  <a:gd name="connsiteY2" fmla="*/ 77345 h 316264"/>
                  <a:gd name="connsiteX3" fmla="*/ 80990 w 187896"/>
                  <a:gd name="connsiteY3" fmla="*/ 193970 h 316264"/>
                  <a:gd name="connsiteX4" fmla="*/ 0 w 187896"/>
                  <a:gd name="connsiteY4" fmla="*/ 316265 h 316264"/>
                  <a:gd name="connsiteX5" fmla="*/ 70461 w 187896"/>
                  <a:gd name="connsiteY5" fmla="*/ 315050 h 316264"/>
                  <a:gd name="connsiteX6" fmla="*/ 70461 w 187896"/>
                  <a:gd name="connsiteY6" fmla="*/ 314645 h 316264"/>
                  <a:gd name="connsiteX7" fmla="*/ 106501 w 187896"/>
                  <a:gd name="connsiteY7" fmla="*/ 265241 h 316264"/>
                  <a:gd name="connsiteX8" fmla="*/ 102452 w 187896"/>
                  <a:gd name="connsiteY8" fmla="*/ 258762 h 31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7896" h="316264">
                    <a:moveTo>
                      <a:pt x="102857" y="258762"/>
                    </a:moveTo>
                    <a:cubicBezTo>
                      <a:pt x="124319" y="177368"/>
                      <a:pt x="137683" y="73701"/>
                      <a:pt x="187896" y="0"/>
                    </a:cubicBezTo>
                    <a:cubicBezTo>
                      <a:pt x="160360" y="21462"/>
                      <a:pt x="138088" y="46974"/>
                      <a:pt x="118245" y="77345"/>
                    </a:cubicBezTo>
                    <a:cubicBezTo>
                      <a:pt x="109741" y="117435"/>
                      <a:pt x="97593" y="156310"/>
                      <a:pt x="80990" y="193970"/>
                    </a:cubicBezTo>
                    <a:cubicBezTo>
                      <a:pt x="64387" y="232441"/>
                      <a:pt x="37660" y="285084"/>
                      <a:pt x="0" y="316265"/>
                    </a:cubicBezTo>
                    <a:cubicBezTo>
                      <a:pt x="23487" y="313835"/>
                      <a:pt x="46974" y="313430"/>
                      <a:pt x="70461" y="315050"/>
                    </a:cubicBezTo>
                    <a:cubicBezTo>
                      <a:pt x="70461" y="315050"/>
                      <a:pt x="70461" y="314645"/>
                      <a:pt x="70461" y="314645"/>
                    </a:cubicBezTo>
                    <a:cubicBezTo>
                      <a:pt x="81395" y="297232"/>
                      <a:pt x="93543" y="281034"/>
                      <a:pt x="106501" y="265241"/>
                    </a:cubicBezTo>
                    <a:cubicBezTo>
                      <a:pt x="104072" y="264027"/>
                      <a:pt x="102047" y="262002"/>
                      <a:pt x="102452" y="258762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66" name="شكل حر: شكل 3165">
                <a:extLst>
                  <a:ext uri="{FF2B5EF4-FFF2-40B4-BE49-F238E27FC236}">
                    <a16:creationId xmlns:a16="http://schemas.microsoft.com/office/drawing/2014/main" id="{0B3AD0C9-2213-F2B4-BCD1-9608C6A7F8F2}"/>
                  </a:ext>
                </a:extLst>
              </p:cNvPr>
              <p:cNvSpPr/>
              <p:nvPr/>
            </p:nvSpPr>
            <p:spPr>
              <a:xfrm>
                <a:off x="6603806" y="3542790"/>
                <a:ext cx="674240" cy="306141"/>
              </a:xfrm>
              <a:custGeom>
                <a:avLst/>
                <a:gdLst>
                  <a:gd name="connsiteX0" fmla="*/ 532913 w 674240"/>
                  <a:gd name="connsiteY0" fmla="*/ 133633 h 306141"/>
                  <a:gd name="connsiteX1" fmla="*/ 318695 w 674240"/>
                  <a:gd name="connsiteY1" fmla="*/ 149831 h 306141"/>
                  <a:gd name="connsiteX2" fmla="*/ 144567 w 674240"/>
                  <a:gd name="connsiteY2" fmla="*/ 121485 h 306141"/>
                  <a:gd name="connsiteX3" fmla="*/ 53453 w 674240"/>
                  <a:gd name="connsiteY3" fmla="*/ 159145 h 306141"/>
                  <a:gd name="connsiteX4" fmla="*/ 0 w 674240"/>
                  <a:gd name="connsiteY4" fmla="*/ 223937 h 306141"/>
                  <a:gd name="connsiteX5" fmla="*/ 88279 w 674240"/>
                  <a:gd name="connsiteY5" fmla="*/ 245804 h 306141"/>
                  <a:gd name="connsiteX6" fmla="*/ 192756 w 674240"/>
                  <a:gd name="connsiteY6" fmla="*/ 306141 h 306141"/>
                  <a:gd name="connsiteX7" fmla="*/ 288729 w 674240"/>
                  <a:gd name="connsiteY7" fmla="*/ 298042 h 306141"/>
                  <a:gd name="connsiteX8" fmla="*/ 382272 w 674240"/>
                  <a:gd name="connsiteY8" fmla="*/ 270506 h 306141"/>
                  <a:gd name="connsiteX9" fmla="*/ 560044 w 674240"/>
                  <a:gd name="connsiteY9" fmla="*/ 150641 h 306141"/>
                  <a:gd name="connsiteX10" fmla="*/ 674240 w 674240"/>
                  <a:gd name="connsiteY10" fmla="*/ 0 h 306141"/>
                  <a:gd name="connsiteX11" fmla="*/ 532508 w 674240"/>
                  <a:gd name="connsiteY11" fmla="*/ 134038 h 306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4240" h="306141">
                    <a:moveTo>
                      <a:pt x="532913" y="133633"/>
                    </a:moveTo>
                    <a:cubicBezTo>
                      <a:pt x="462047" y="173723"/>
                      <a:pt x="395230" y="174938"/>
                      <a:pt x="318695" y="149831"/>
                    </a:cubicBezTo>
                    <a:cubicBezTo>
                      <a:pt x="264432" y="132013"/>
                      <a:pt x="202879" y="106501"/>
                      <a:pt x="144567" y="121485"/>
                    </a:cubicBezTo>
                    <a:cubicBezTo>
                      <a:pt x="112171" y="129583"/>
                      <a:pt x="83419" y="145377"/>
                      <a:pt x="53453" y="159145"/>
                    </a:cubicBezTo>
                    <a:cubicBezTo>
                      <a:pt x="34421" y="179392"/>
                      <a:pt x="16603" y="200854"/>
                      <a:pt x="0" y="223937"/>
                    </a:cubicBezTo>
                    <a:cubicBezTo>
                      <a:pt x="30371" y="227581"/>
                      <a:pt x="59932" y="234465"/>
                      <a:pt x="88279" y="245804"/>
                    </a:cubicBezTo>
                    <a:cubicBezTo>
                      <a:pt x="126749" y="260787"/>
                      <a:pt x="161170" y="281439"/>
                      <a:pt x="192756" y="306141"/>
                    </a:cubicBezTo>
                    <a:cubicBezTo>
                      <a:pt x="223937" y="300877"/>
                      <a:pt x="257548" y="303711"/>
                      <a:pt x="288729" y="298042"/>
                    </a:cubicBezTo>
                    <a:cubicBezTo>
                      <a:pt x="320720" y="291968"/>
                      <a:pt x="352306" y="283464"/>
                      <a:pt x="382272" y="270506"/>
                    </a:cubicBezTo>
                    <a:cubicBezTo>
                      <a:pt x="448683" y="242564"/>
                      <a:pt x="509021" y="201664"/>
                      <a:pt x="560044" y="150641"/>
                    </a:cubicBezTo>
                    <a:cubicBezTo>
                      <a:pt x="604589" y="106096"/>
                      <a:pt x="643464" y="55073"/>
                      <a:pt x="674240" y="0"/>
                    </a:cubicBezTo>
                    <a:cubicBezTo>
                      <a:pt x="635770" y="53048"/>
                      <a:pt x="589201" y="102047"/>
                      <a:pt x="532508" y="134038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67" name="شكل حر: شكل 3166">
                <a:extLst>
                  <a:ext uri="{FF2B5EF4-FFF2-40B4-BE49-F238E27FC236}">
                    <a16:creationId xmlns:a16="http://schemas.microsoft.com/office/drawing/2014/main" id="{D5A2E74D-60E0-1B20-0723-A0A8B280D3CD}"/>
                  </a:ext>
                </a:extLst>
              </p:cNvPr>
              <p:cNvSpPr/>
              <p:nvPr/>
            </p:nvSpPr>
            <p:spPr>
              <a:xfrm>
                <a:off x="6375117" y="3780212"/>
                <a:ext cx="605900" cy="409384"/>
              </a:xfrm>
              <a:custGeom>
                <a:avLst/>
                <a:gdLst>
                  <a:gd name="connsiteX0" fmla="*/ 139194 w 605900"/>
                  <a:gd name="connsiteY0" fmla="*/ 5548 h 409384"/>
                  <a:gd name="connsiteX1" fmla="*/ 29048 w 605900"/>
                  <a:gd name="connsiteY1" fmla="*/ 74389 h 409384"/>
                  <a:gd name="connsiteX2" fmla="*/ 22974 w 605900"/>
                  <a:gd name="connsiteY2" fmla="*/ 108810 h 409384"/>
                  <a:gd name="connsiteX3" fmla="*/ 69543 w 605900"/>
                  <a:gd name="connsiteY3" fmla="*/ 118933 h 409384"/>
                  <a:gd name="connsiteX4" fmla="*/ 167946 w 605900"/>
                  <a:gd name="connsiteY4" fmla="*/ 139181 h 409384"/>
                  <a:gd name="connsiteX5" fmla="*/ 357867 w 605900"/>
                  <a:gd name="connsiteY5" fmla="*/ 217336 h 409384"/>
                  <a:gd name="connsiteX6" fmla="*/ 499194 w 605900"/>
                  <a:gd name="connsiteY6" fmla="*/ 329507 h 409384"/>
                  <a:gd name="connsiteX7" fmla="*/ 491905 w 605900"/>
                  <a:gd name="connsiteY7" fmla="*/ 338010 h 409384"/>
                  <a:gd name="connsiteX8" fmla="*/ 284976 w 605900"/>
                  <a:gd name="connsiteY8" fmla="*/ 233129 h 409384"/>
                  <a:gd name="connsiteX9" fmla="*/ 148103 w 605900"/>
                  <a:gd name="connsiteY9" fmla="*/ 186155 h 409384"/>
                  <a:gd name="connsiteX10" fmla="*/ 35932 w 605900"/>
                  <a:gd name="connsiteY10" fmla="*/ 183320 h 409384"/>
                  <a:gd name="connsiteX11" fmla="*/ 55370 w 605900"/>
                  <a:gd name="connsiteY11" fmla="*/ 331126 h 409384"/>
                  <a:gd name="connsiteX12" fmla="*/ 227473 w 605900"/>
                  <a:gd name="connsiteY12" fmla="*/ 408471 h 409384"/>
                  <a:gd name="connsiteX13" fmla="*/ 605696 w 605900"/>
                  <a:gd name="connsiteY13" fmla="*/ 401992 h 409384"/>
                  <a:gd name="connsiteX14" fmla="*/ 601241 w 605900"/>
                  <a:gd name="connsiteY14" fmla="*/ 352184 h 409384"/>
                  <a:gd name="connsiteX15" fmla="*/ 591522 w 605900"/>
                  <a:gd name="connsiteY15" fmla="*/ 333151 h 409384"/>
                  <a:gd name="connsiteX16" fmla="*/ 529160 w 605900"/>
                  <a:gd name="connsiteY16" fmla="*/ 223005 h 409384"/>
                  <a:gd name="connsiteX17" fmla="*/ 506483 w 605900"/>
                  <a:gd name="connsiteY17" fmla="*/ 189394 h 409384"/>
                  <a:gd name="connsiteX18" fmla="*/ 334380 w 605900"/>
                  <a:gd name="connsiteY18" fmla="*/ 38348 h 409384"/>
                  <a:gd name="connsiteX19" fmla="*/ 273638 w 605900"/>
                  <a:gd name="connsiteY19" fmla="*/ 16481 h 409384"/>
                  <a:gd name="connsiteX20" fmla="*/ 139599 w 605900"/>
                  <a:gd name="connsiteY20" fmla="*/ 5953 h 40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05900" h="409384">
                    <a:moveTo>
                      <a:pt x="139194" y="5548"/>
                    </a:moveTo>
                    <a:cubicBezTo>
                      <a:pt x="99509" y="23770"/>
                      <a:pt x="58205" y="42803"/>
                      <a:pt x="29048" y="74389"/>
                    </a:cubicBezTo>
                    <a:cubicBezTo>
                      <a:pt x="18519" y="86132"/>
                      <a:pt x="297" y="101115"/>
                      <a:pt x="22974" y="108810"/>
                    </a:cubicBezTo>
                    <a:cubicBezTo>
                      <a:pt x="38362" y="113669"/>
                      <a:pt x="53750" y="116504"/>
                      <a:pt x="69543" y="118933"/>
                    </a:cubicBezTo>
                    <a:cubicBezTo>
                      <a:pt x="102749" y="123793"/>
                      <a:pt x="135955" y="129462"/>
                      <a:pt x="167946" y="139181"/>
                    </a:cubicBezTo>
                    <a:cubicBezTo>
                      <a:pt x="233143" y="158213"/>
                      <a:pt x="297124" y="187370"/>
                      <a:pt x="357867" y="217336"/>
                    </a:cubicBezTo>
                    <a:cubicBezTo>
                      <a:pt x="413345" y="244467"/>
                      <a:pt x="461939" y="279698"/>
                      <a:pt x="499194" y="329507"/>
                    </a:cubicBezTo>
                    <a:cubicBezTo>
                      <a:pt x="502434" y="333961"/>
                      <a:pt x="496764" y="340845"/>
                      <a:pt x="491905" y="338010"/>
                    </a:cubicBezTo>
                    <a:cubicBezTo>
                      <a:pt x="425493" y="298326"/>
                      <a:pt x="355842" y="263095"/>
                      <a:pt x="284976" y="233129"/>
                    </a:cubicBezTo>
                    <a:cubicBezTo>
                      <a:pt x="240432" y="214501"/>
                      <a:pt x="195077" y="197088"/>
                      <a:pt x="148103" y="186155"/>
                    </a:cubicBezTo>
                    <a:cubicBezTo>
                      <a:pt x="113278" y="178056"/>
                      <a:pt x="70758" y="169552"/>
                      <a:pt x="35932" y="183320"/>
                    </a:cubicBezTo>
                    <a:cubicBezTo>
                      <a:pt x="-37768" y="213286"/>
                      <a:pt x="18925" y="294276"/>
                      <a:pt x="55370" y="331126"/>
                    </a:cubicBezTo>
                    <a:cubicBezTo>
                      <a:pt x="101534" y="377695"/>
                      <a:pt x="161467" y="404017"/>
                      <a:pt x="227473" y="408471"/>
                    </a:cubicBezTo>
                    <a:cubicBezTo>
                      <a:pt x="354222" y="417380"/>
                      <a:pt x="482996" y="357043"/>
                      <a:pt x="605696" y="401992"/>
                    </a:cubicBezTo>
                    <a:cubicBezTo>
                      <a:pt x="606506" y="384985"/>
                      <a:pt x="604886" y="368382"/>
                      <a:pt x="601241" y="352184"/>
                    </a:cubicBezTo>
                    <a:cubicBezTo>
                      <a:pt x="598002" y="345704"/>
                      <a:pt x="594762" y="339630"/>
                      <a:pt x="591522" y="333151"/>
                    </a:cubicBezTo>
                    <a:cubicBezTo>
                      <a:pt x="572085" y="295491"/>
                      <a:pt x="551837" y="258236"/>
                      <a:pt x="529160" y="223005"/>
                    </a:cubicBezTo>
                    <a:cubicBezTo>
                      <a:pt x="521871" y="211667"/>
                      <a:pt x="514177" y="200328"/>
                      <a:pt x="506483" y="189394"/>
                    </a:cubicBezTo>
                    <a:cubicBezTo>
                      <a:pt x="463154" y="128247"/>
                      <a:pt x="405246" y="67100"/>
                      <a:pt x="334380" y="38348"/>
                    </a:cubicBezTo>
                    <a:cubicBezTo>
                      <a:pt x="314942" y="30249"/>
                      <a:pt x="293885" y="21341"/>
                      <a:pt x="273638" y="16481"/>
                    </a:cubicBezTo>
                    <a:cubicBezTo>
                      <a:pt x="240027" y="7977"/>
                      <a:pt x="172805" y="-9030"/>
                      <a:pt x="139599" y="5953"/>
                    </a:cubicBezTo>
                    <a:close/>
                  </a:path>
                </a:pathLst>
              </a:custGeom>
              <a:solidFill>
                <a:srgbClr val="A5BA14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68" name="شكل حر: شكل 3167">
                <a:extLst>
                  <a:ext uri="{FF2B5EF4-FFF2-40B4-BE49-F238E27FC236}">
                    <a16:creationId xmlns:a16="http://schemas.microsoft.com/office/drawing/2014/main" id="{3C94B136-4172-D516-6684-F5DE602599C1}"/>
                  </a:ext>
                </a:extLst>
              </p:cNvPr>
              <p:cNvSpPr/>
              <p:nvPr/>
            </p:nvSpPr>
            <p:spPr>
              <a:xfrm>
                <a:off x="6639846" y="3074265"/>
                <a:ext cx="86254" cy="402113"/>
              </a:xfrm>
              <a:custGeom>
                <a:avLst/>
                <a:gdLst>
                  <a:gd name="connsiteX0" fmla="*/ 405 w 86254"/>
                  <a:gd name="connsiteY0" fmla="*/ 402114 h 402113"/>
                  <a:gd name="connsiteX1" fmla="*/ 59932 w 86254"/>
                  <a:gd name="connsiteY1" fmla="*/ 279820 h 402113"/>
                  <a:gd name="connsiteX2" fmla="*/ 59123 w 86254"/>
                  <a:gd name="connsiteY2" fmla="*/ 275770 h 402113"/>
                  <a:gd name="connsiteX3" fmla="*/ 86254 w 86254"/>
                  <a:gd name="connsiteY3" fmla="*/ 1215 h 402113"/>
                  <a:gd name="connsiteX4" fmla="*/ 86254 w 86254"/>
                  <a:gd name="connsiteY4" fmla="*/ 0 h 402113"/>
                  <a:gd name="connsiteX5" fmla="*/ 37255 w 86254"/>
                  <a:gd name="connsiteY5" fmla="*/ 40495 h 402113"/>
                  <a:gd name="connsiteX6" fmla="*/ 14173 w 86254"/>
                  <a:gd name="connsiteY6" fmla="*/ 65602 h 402113"/>
                  <a:gd name="connsiteX7" fmla="*/ 6884 w 86254"/>
                  <a:gd name="connsiteY7" fmla="*/ 78965 h 402113"/>
                  <a:gd name="connsiteX8" fmla="*/ 8909 w 86254"/>
                  <a:gd name="connsiteY8" fmla="*/ 132418 h 402113"/>
                  <a:gd name="connsiteX9" fmla="*/ 8909 w 86254"/>
                  <a:gd name="connsiteY9" fmla="*/ 326389 h 402113"/>
                  <a:gd name="connsiteX10" fmla="*/ 0 w 86254"/>
                  <a:gd name="connsiteY10" fmla="*/ 401304 h 402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254" h="402113">
                    <a:moveTo>
                      <a:pt x="405" y="402114"/>
                    </a:moveTo>
                    <a:cubicBezTo>
                      <a:pt x="14983" y="359594"/>
                      <a:pt x="37660" y="319099"/>
                      <a:pt x="59932" y="279820"/>
                    </a:cubicBezTo>
                    <a:cubicBezTo>
                      <a:pt x="59123" y="278605"/>
                      <a:pt x="59123" y="277390"/>
                      <a:pt x="59123" y="275770"/>
                    </a:cubicBezTo>
                    <a:cubicBezTo>
                      <a:pt x="77750" y="186276"/>
                      <a:pt x="45759" y="85849"/>
                      <a:pt x="86254" y="1215"/>
                    </a:cubicBezTo>
                    <a:cubicBezTo>
                      <a:pt x="86254" y="1215"/>
                      <a:pt x="86254" y="405"/>
                      <a:pt x="86254" y="0"/>
                    </a:cubicBezTo>
                    <a:cubicBezTo>
                      <a:pt x="69651" y="12958"/>
                      <a:pt x="53048" y="26322"/>
                      <a:pt x="37255" y="40495"/>
                    </a:cubicBezTo>
                    <a:cubicBezTo>
                      <a:pt x="29156" y="47784"/>
                      <a:pt x="19033" y="55883"/>
                      <a:pt x="14173" y="65602"/>
                    </a:cubicBezTo>
                    <a:cubicBezTo>
                      <a:pt x="10529" y="72486"/>
                      <a:pt x="10529" y="75320"/>
                      <a:pt x="6884" y="78965"/>
                    </a:cubicBezTo>
                    <a:cubicBezTo>
                      <a:pt x="6884" y="99212"/>
                      <a:pt x="8504" y="117840"/>
                      <a:pt x="8909" y="132418"/>
                    </a:cubicBezTo>
                    <a:cubicBezTo>
                      <a:pt x="11339" y="197210"/>
                      <a:pt x="13768" y="261597"/>
                      <a:pt x="8909" y="326389"/>
                    </a:cubicBezTo>
                    <a:cubicBezTo>
                      <a:pt x="6884" y="351495"/>
                      <a:pt x="4049" y="376602"/>
                      <a:pt x="0" y="401304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69" name="شكل حر: شكل 3168">
                <a:extLst>
                  <a:ext uri="{FF2B5EF4-FFF2-40B4-BE49-F238E27FC236}">
                    <a16:creationId xmlns:a16="http://schemas.microsoft.com/office/drawing/2014/main" id="{7AC6A463-FDF5-7607-F4D3-AEFDC3BE838A}"/>
                  </a:ext>
                </a:extLst>
              </p:cNvPr>
              <p:cNvSpPr/>
              <p:nvPr/>
            </p:nvSpPr>
            <p:spPr>
              <a:xfrm>
                <a:off x="6654829" y="3140271"/>
                <a:ext cx="364859" cy="321124"/>
              </a:xfrm>
              <a:custGeom>
                <a:avLst/>
                <a:gdLst>
                  <a:gd name="connsiteX0" fmla="*/ 355140 w 364859"/>
                  <a:gd name="connsiteY0" fmla="*/ 11339 h 321124"/>
                  <a:gd name="connsiteX1" fmla="*/ 213003 w 364859"/>
                  <a:gd name="connsiteY1" fmla="*/ 106906 h 321124"/>
                  <a:gd name="connsiteX2" fmla="*/ 84229 w 364859"/>
                  <a:gd name="connsiteY2" fmla="*/ 172508 h 321124"/>
                  <a:gd name="connsiteX3" fmla="*/ 72081 w 364859"/>
                  <a:gd name="connsiteY3" fmla="*/ 193970 h 321124"/>
                  <a:gd name="connsiteX4" fmla="*/ 0 w 364859"/>
                  <a:gd name="connsiteY4" fmla="*/ 321124 h 321124"/>
                  <a:gd name="connsiteX5" fmla="*/ 258762 w 364859"/>
                  <a:gd name="connsiteY5" fmla="*/ 202069 h 321124"/>
                  <a:gd name="connsiteX6" fmla="*/ 332868 w 364859"/>
                  <a:gd name="connsiteY6" fmla="*/ 190731 h 321124"/>
                  <a:gd name="connsiteX7" fmla="*/ 353521 w 364859"/>
                  <a:gd name="connsiteY7" fmla="*/ 87874 h 321124"/>
                  <a:gd name="connsiteX8" fmla="*/ 364859 w 364859"/>
                  <a:gd name="connsiteY8" fmla="*/ 0 h 321124"/>
                  <a:gd name="connsiteX9" fmla="*/ 355545 w 364859"/>
                  <a:gd name="connsiteY9" fmla="*/ 11339 h 32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4859" h="321124">
                    <a:moveTo>
                      <a:pt x="355140" y="11339"/>
                    </a:moveTo>
                    <a:cubicBezTo>
                      <a:pt x="315860" y="56288"/>
                      <a:pt x="268076" y="85444"/>
                      <a:pt x="213003" y="106906"/>
                    </a:cubicBezTo>
                    <a:cubicBezTo>
                      <a:pt x="170079" y="123104"/>
                      <a:pt x="119865" y="140517"/>
                      <a:pt x="84229" y="172508"/>
                    </a:cubicBezTo>
                    <a:cubicBezTo>
                      <a:pt x="80180" y="179797"/>
                      <a:pt x="76130" y="186681"/>
                      <a:pt x="72081" y="193970"/>
                    </a:cubicBezTo>
                    <a:cubicBezTo>
                      <a:pt x="48594" y="236085"/>
                      <a:pt x="22677" y="278200"/>
                      <a:pt x="0" y="321124"/>
                    </a:cubicBezTo>
                    <a:cubicBezTo>
                      <a:pt x="64792" y="252688"/>
                      <a:pt x="174938" y="218267"/>
                      <a:pt x="258762" y="202069"/>
                    </a:cubicBezTo>
                    <a:cubicBezTo>
                      <a:pt x="283059" y="197615"/>
                      <a:pt x="307761" y="193565"/>
                      <a:pt x="332868" y="190731"/>
                    </a:cubicBezTo>
                    <a:cubicBezTo>
                      <a:pt x="345017" y="158335"/>
                      <a:pt x="348661" y="121485"/>
                      <a:pt x="353521" y="87874"/>
                    </a:cubicBezTo>
                    <a:cubicBezTo>
                      <a:pt x="357570" y="58717"/>
                      <a:pt x="361215" y="29561"/>
                      <a:pt x="364859" y="0"/>
                    </a:cubicBezTo>
                    <a:cubicBezTo>
                      <a:pt x="361620" y="3644"/>
                      <a:pt x="358785" y="7694"/>
                      <a:pt x="355545" y="11339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70" name="شكل حر: شكل 3169">
                <a:extLst>
                  <a:ext uri="{FF2B5EF4-FFF2-40B4-BE49-F238E27FC236}">
                    <a16:creationId xmlns:a16="http://schemas.microsoft.com/office/drawing/2014/main" id="{9359D0F5-A556-3572-90C4-30A18C928E77}"/>
                  </a:ext>
                </a:extLst>
              </p:cNvPr>
              <p:cNvSpPr/>
              <p:nvPr/>
            </p:nvSpPr>
            <p:spPr>
              <a:xfrm>
                <a:off x="5928353" y="3053207"/>
                <a:ext cx="732550" cy="655576"/>
              </a:xfrm>
              <a:custGeom>
                <a:avLst/>
                <a:gdLst>
                  <a:gd name="connsiteX0" fmla="*/ 48592 w 732550"/>
                  <a:gd name="connsiteY0" fmla="*/ 290753 h 655576"/>
                  <a:gd name="connsiteX1" fmla="*/ 9716 w 732550"/>
                  <a:gd name="connsiteY1" fmla="*/ 391180 h 655576"/>
                  <a:gd name="connsiteX2" fmla="*/ 6882 w 732550"/>
                  <a:gd name="connsiteY2" fmla="*/ 503351 h 655576"/>
                  <a:gd name="connsiteX3" fmla="*/ 87467 w 732550"/>
                  <a:gd name="connsiteY3" fmla="*/ 538987 h 655576"/>
                  <a:gd name="connsiteX4" fmla="*/ 277388 w 732550"/>
                  <a:gd name="connsiteY4" fmla="*/ 348256 h 655576"/>
                  <a:gd name="connsiteX5" fmla="*/ 289131 w 732550"/>
                  <a:gd name="connsiteY5" fmla="*/ 335702 h 655576"/>
                  <a:gd name="connsiteX6" fmla="*/ 400087 w 732550"/>
                  <a:gd name="connsiteY6" fmla="*/ 223532 h 655576"/>
                  <a:gd name="connsiteX7" fmla="*/ 700155 w 732550"/>
                  <a:gd name="connsiteY7" fmla="*/ 26727 h 655576"/>
                  <a:gd name="connsiteX8" fmla="*/ 702179 w 732550"/>
                  <a:gd name="connsiteY8" fmla="*/ 30371 h 655576"/>
                  <a:gd name="connsiteX9" fmla="*/ 465689 w 732550"/>
                  <a:gd name="connsiteY9" fmla="*/ 185062 h 655576"/>
                  <a:gd name="connsiteX10" fmla="*/ 464879 w 732550"/>
                  <a:gd name="connsiteY10" fmla="*/ 191541 h 655576"/>
                  <a:gd name="connsiteX11" fmla="*/ 312213 w 732550"/>
                  <a:gd name="connsiteY11" fmla="*/ 362024 h 655576"/>
                  <a:gd name="connsiteX12" fmla="*/ 206522 w 732550"/>
                  <a:gd name="connsiteY12" fmla="*/ 553565 h 655576"/>
                  <a:gd name="connsiteX13" fmla="*/ 249446 w 732550"/>
                  <a:gd name="connsiteY13" fmla="*/ 651157 h 655576"/>
                  <a:gd name="connsiteX14" fmla="*/ 335700 w 732550"/>
                  <a:gd name="connsiteY14" fmla="*/ 641439 h 655576"/>
                  <a:gd name="connsiteX15" fmla="*/ 484722 w 732550"/>
                  <a:gd name="connsiteY15" fmla="*/ 546276 h 655576"/>
                  <a:gd name="connsiteX16" fmla="*/ 701369 w 732550"/>
                  <a:gd name="connsiteY16" fmla="*/ 158335 h 655576"/>
                  <a:gd name="connsiteX17" fmla="*/ 702179 w 732550"/>
                  <a:gd name="connsiteY17" fmla="*/ 155095 h 655576"/>
                  <a:gd name="connsiteX18" fmla="*/ 703394 w 732550"/>
                  <a:gd name="connsiteY18" fmla="*/ 98807 h 655576"/>
                  <a:gd name="connsiteX19" fmla="*/ 703394 w 732550"/>
                  <a:gd name="connsiteY19" fmla="*/ 94758 h 655576"/>
                  <a:gd name="connsiteX20" fmla="*/ 705014 w 732550"/>
                  <a:gd name="connsiteY20" fmla="*/ 80180 h 655576"/>
                  <a:gd name="connsiteX21" fmla="*/ 732550 w 732550"/>
                  <a:gd name="connsiteY21" fmla="*/ 0 h 655576"/>
                  <a:gd name="connsiteX22" fmla="*/ 395633 w 732550"/>
                  <a:gd name="connsiteY22" fmla="*/ 76130 h 655576"/>
                  <a:gd name="connsiteX23" fmla="*/ 386724 w 732550"/>
                  <a:gd name="connsiteY23" fmla="*/ 78560 h 655576"/>
                  <a:gd name="connsiteX24" fmla="*/ 135251 w 732550"/>
                  <a:gd name="connsiteY24" fmla="*/ 200045 h 655576"/>
                  <a:gd name="connsiteX25" fmla="*/ 47782 w 732550"/>
                  <a:gd name="connsiteY25" fmla="*/ 290348 h 655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32550" h="655576">
                    <a:moveTo>
                      <a:pt x="48592" y="290753"/>
                    </a:moveTo>
                    <a:cubicBezTo>
                      <a:pt x="32394" y="322744"/>
                      <a:pt x="19030" y="356355"/>
                      <a:pt x="9716" y="391180"/>
                    </a:cubicBezTo>
                    <a:cubicBezTo>
                      <a:pt x="-2" y="427221"/>
                      <a:pt x="-4862" y="467311"/>
                      <a:pt x="6882" y="503351"/>
                    </a:cubicBezTo>
                    <a:cubicBezTo>
                      <a:pt x="19030" y="541416"/>
                      <a:pt x="49401" y="564093"/>
                      <a:pt x="87467" y="538987"/>
                    </a:cubicBezTo>
                    <a:cubicBezTo>
                      <a:pt x="161167" y="490393"/>
                      <a:pt x="218670" y="413048"/>
                      <a:pt x="277388" y="348256"/>
                    </a:cubicBezTo>
                    <a:cubicBezTo>
                      <a:pt x="281437" y="344206"/>
                      <a:pt x="285082" y="339752"/>
                      <a:pt x="289131" y="335702"/>
                    </a:cubicBezTo>
                    <a:cubicBezTo>
                      <a:pt x="323147" y="295613"/>
                      <a:pt x="360402" y="257952"/>
                      <a:pt x="400087" y="223532"/>
                    </a:cubicBezTo>
                    <a:cubicBezTo>
                      <a:pt x="489581" y="146996"/>
                      <a:pt x="592438" y="75320"/>
                      <a:pt x="700155" y="26727"/>
                    </a:cubicBezTo>
                    <a:cubicBezTo>
                      <a:pt x="702584" y="25512"/>
                      <a:pt x="704204" y="29156"/>
                      <a:pt x="702179" y="30371"/>
                    </a:cubicBezTo>
                    <a:cubicBezTo>
                      <a:pt x="622809" y="81800"/>
                      <a:pt x="541414" y="127964"/>
                      <a:pt x="465689" y="185062"/>
                    </a:cubicBezTo>
                    <a:cubicBezTo>
                      <a:pt x="466499" y="187086"/>
                      <a:pt x="466904" y="189516"/>
                      <a:pt x="464879" y="191541"/>
                    </a:cubicBezTo>
                    <a:cubicBezTo>
                      <a:pt x="416285" y="250258"/>
                      <a:pt x="361212" y="303306"/>
                      <a:pt x="312213" y="362024"/>
                    </a:cubicBezTo>
                    <a:cubicBezTo>
                      <a:pt x="267264" y="416287"/>
                      <a:pt x="218670" y="481889"/>
                      <a:pt x="206522" y="553565"/>
                    </a:cubicBezTo>
                    <a:cubicBezTo>
                      <a:pt x="200447" y="590415"/>
                      <a:pt x="208141" y="637389"/>
                      <a:pt x="249446" y="651157"/>
                    </a:cubicBezTo>
                    <a:cubicBezTo>
                      <a:pt x="278198" y="660876"/>
                      <a:pt x="308974" y="653182"/>
                      <a:pt x="335700" y="641439"/>
                    </a:cubicBezTo>
                    <a:cubicBezTo>
                      <a:pt x="388749" y="618357"/>
                      <a:pt x="440582" y="583936"/>
                      <a:pt x="484722" y="546276"/>
                    </a:cubicBezTo>
                    <a:cubicBezTo>
                      <a:pt x="603777" y="444634"/>
                      <a:pt x="667759" y="308976"/>
                      <a:pt x="701369" y="158335"/>
                    </a:cubicBezTo>
                    <a:cubicBezTo>
                      <a:pt x="701369" y="157120"/>
                      <a:pt x="701774" y="156310"/>
                      <a:pt x="702179" y="155095"/>
                    </a:cubicBezTo>
                    <a:cubicBezTo>
                      <a:pt x="702179" y="136468"/>
                      <a:pt x="702179" y="117435"/>
                      <a:pt x="703394" y="98807"/>
                    </a:cubicBezTo>
                    <a:cubicBezTo>
                      <a:pt x="703394" y="97593"/>
                      <a:pt x="703394" y="96378"/>
                      <a:pt x="703394" y="94758"/>
                    </a:cubicBezTo>
                    <a:cubicBezTo>
                      <a:pt x="702179" y="90304"/>
                      <a:pt x="702584" y="85444"/>
                      <a:pt x="705014" y="80180"/>
                    </a:cubicBezTo>
                    <a:cubicBezTo>
                      <a:pt x="708253" y="51428"/>
                      <a:pt x="714733" y="21867"/>
                      <a:pt x="732550" y="0"/>
                    </a:cubicBezTo>
                    <a:cubicBezTo>
                      <a:pt x="624834" y="34826"/>
                      <a:pt x="506994" y="48189"/>
                      <a:pt x="395633" y="76130"/>
                    </a:cubicBezTo>
                    <a:cubicBezTo>
                      <a:pt x="394013" y="79775"/>
                      <a:pt x="389559" y="80585"/>
                      <a:pt x="386724" y="78560"/>
                    </a:cubicBezTo>
                    <a:cubicBezTo>
                      <a:pt x="296015" y="102047"/>
                      <a:pt x="209356" y="136063"/>
                      <a:pt x="135251" y="200045"/>
                    </a:cubicBezTo>
                    <a:cubicBezTo>
                      <a:pt x="105284" y="226366"/>
                      <a:pt x="74508" y="256737"/>
                      <a:pt x="47782" y="290348"/>
                    </a:cubicBezTo>
                    <a:close/>
                  </a:path>
                </a:pathLst>
              </a:custGeom>
              <a:solidFill>
                <a:srgbClr val="A5BA14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71" name="شكل حر: شكل 3170">
                <a:extLst>
                  <a:ext uri="{FF2B5EF4-FFF2-40B4-BE49-F238E27FC236}">
                    <a16:creationId xmlns:a16="http://schemas.microsoft.com/office/drawing/2014/main" id="{F225BD84-3F84-1AB3-7FA2-32FFB07B3C79}"/>
                  </a:ext>
                </a:extLst>
              </p:cNvPr>
              <p:cNvSpPr/>
              <p:nvPr/>
            </p:nvSpPr>
            <p:spPr>
              <a:xfrm>
                <a:off x="6078182" y="2919979"/>
                <a:ext cx="237185" cy="300066"/>
              </a:xfrm>
              <a:custGeom>
                <a:avLst/>
                <a:gdLst>
                  <a:gd name="connsiteX0" fmla="*/ 227581 w 237185"/>
                  <a:gd name="connsiteY0" fmla="*/ 59932 h 300066"/>
                  <a:gd name="connsiteX1" fmla="*/ 215838 w 237185"/>
                  <a:gd name="connsiteY1" fmla="*/ 0 h 300066"/>
                  <a:gd name="connsiteX2" fmla="*/ 200045 w 237185"/>
                  <a:gd name="connsiteY2" fmla="*/ 77750 h 300066"/>
                  <a:gd name="connsiteX3" fmla="*/ 100022 w 237185"/>
                  <a:gd name="connsiteY3" fmla="*/ 184252 h 300066"/>
                  <a:gd name="connsiteX4" fmla="*/ 14578 w 237185"/>
                  <a:gd name="connsiteY4" fmla="*/ 218672 h 300066"/>
                  <a:gd name="connsiteX5" fmla="*/ 0 w 237185"/>
                  <a:gd name="connsiteY5" fmla="*/ 300067 h 300066"/>
                  <a:gd name="connsiteX6" fmla="*/ 217862 w 237185"/>
                  <a:gd name="connsiteY6" fmla="*/ 199235 h 300066"/>
                  <a:gd name="connsiteX7" fmla="*/ 236085 w 237185"/>
                  <a:gd name="connsiteY7" fmla="*/ 194780 h 300066"/>
                  <a:gd name="connsiteX8" fmla="*/ 227581 w 237185"/>
                  <a:gd name="connsiteY8" fmla="*/ 60337 h 300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7185" h="300066">
                    <a:moveTo>
                      <a:pt x="227581" y="59932"/>
                    </a:moveTo>
                    <a:cubicBezTo>
                      <a:pt x="224747" y="39280"/>
                      <a:pt x="220697" y="19438"/>
                      <a:pt x="215838" y="0"/>
                    </a:cubicBezTo>
                    <a:cubicBezTo>
                      <a:pt x="213813" y="26727"/>
                      <a:pt x="208954" y="53048"/>
                      <a:pt x="200045" y="77750"/>
                    </a:cubicBezTo>
                    <a:cubicBezTo>
                      <a:pt x="181822" y="127559"/>
                      <a:pt x="148211" y="162384"/>
                      <a:pt x="100022" y="184252"/>
                    </a:cubicBezTo>
                    <a:cubicBezTo>
                      <a:pt x="71676" y="197210"/>
                      <a:pt x="42520" y="206929"/>
                      <a:pt x="14578" y="218672"/>
                    </a:cubicBezTo>
                    <a:cubicBezTo>
                      <a:pt x="10529" y="244994"/>
                      <a:pt x="8504" y="274150"/>
                      <a:pt x="0" y="300067"/>
                    </a:cubicBezTo>
                    <a:cubicBezTo>
                      <a:pt x="64387" y="252688"/>
                      <a:pt x="136873" y="219482"/>
                      <a:pt x="217862" y="199235"/>
                    </a:cubicBezTo>
                    <a:cubicBezTo>
                      <a:pt x="223937" y="197615"/>
                      <a:pt x="230011" y="196400"/>
                      <a:pt x="236085" y="194780"/>
                    </a:cubicBezTo>
                    <a:cubicBezTo>
                      <a:pt x="239730" y="150641"/>
                      <a:pt x="233656" y="103262"/>
                      <a:pt x="227581" y="60337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72" name="شكل حر: شكل 3171">
                <a:extLst>
                  <a:ext uri="{FF2B5EF4-FFF2-40B4-BE49-F238E27FC236}">
                    <a16:creationId xmlns:a16="http://schemas.microsoft.com/office/drawing/2014/main" id="{DF962725-4079-5FAF-379D-F045879D5CC1}"/>
                  </a:ext>
                </a:extLst>
              </p:cNvPr>
              <p:cNvSpPr/>
              <p:nvPr/>
            </p:nvSpPr>
            <p:spPr>
              <a:xfrm>
                <a:off x="5876112" y="2978697"/>
                <a:ext cx="198829" cy="351900"/>
              </a:xfrm>
              <a:custGeom>
                <a:avLst/>
                <a:gdLst>
                  <a:gd name="connsiteX0" fmla="*/ 115410 w 198829"/>
                  <a:gd name="connsiteY0" fmla="*/ 233655 h 351900"/>
                  <a:gd name="connsiteX1" fmla="*/ 105287 w 198829"/>
                  <a:gd name="connsiteY1" fmla="*/ 230416 h 351900"/>
                  <a:gd name="connsiteX2" fmla="*/ 75321 w 198829"/>
                  <a:gd name="connsiteY2" fmla="*/ 84229 h 351900"/>
                  <a:gd name="connsiteX3" fmla="*/ 68031 w 198829"/>
                  <a:gd name="connsiteY3" fmla="*/ 0 h 351900"/>
                  <a:gd name="connsiteX4" fmla="*/ 405 w 198829"/>
                  <a:gd name="connsiteY4" fmla="*/ 138897 h 351900"/>
                  <a:gd name="connsiteX5" fmla="*/ 0 w 198829"/>
                  <a:gd name="connsiteY5" fmla="*/ 140112 h 351900"/>
                  <a:gd name="connsiteX6" fmla="*/ 76130 w 198829"/>
                  <a:gd name="connsiteY6" fmla="*/ 256737 h 351900"/>
                  <a:gd name="connsiteX7" fmla="*/ 87469 w 198829"/>
                  <a:gd name="connsiteY7" fmla="*/ 351900 h 351900"/>
                  <a:gd name="connsiteX8" fmla="*/ 102047 w 198829"/>
                  <a:gd name="connsiteY8" fmla="*/ 334488 h 351900"/>
                  <a:gd name="connsiteX9" fmla="*/ 188706 w 198829"/>
                  <a:gd name="connsiteY9" fmla="*/ 251878 h 351900"/>
                  <a:gd name="connsiteX10" fmla="*/ 198830 w 198829"/>
                  <a:gd name="connsiteY10" fmla="*/ 168459 h 351900"/>
                  <a:gd name="connsiteX11" fmla="*/ 115815 w 198829"/>
                  <a:gd name="connsiteY11" fmla="*/ 234465 h 35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8829" h="351900">
                    <a:moveTo>
                      <a:pt x="115410" y="233655"/>
                    </a:moveTo>
                    <a:cubicBezTo>
                      <a:pt x="112576" y="237705"/>
                      <a:pt x="104882" y="235275"/>
                      <a:pt x="105287" y="230416"/>
                    </a:cubicBezTo>
                    <a:cubicBezTo>
                      <a:pt x="108121" y="178582"/>
                      <a:pt x="86659" y="133228"/>
                      <a:pt x="75321" y="84229"/>
                    </a:cubicBezTo>
                    <a:cubicBezTo>
                      <a:pt x="68841" y="56288"/>
                      <a:pt x="66817" y="28346"/>
                      <a:pt x="68031" y="0"/>
                    </a:cubicBezTo>
                    <a:cubicBezTo>
                      <a:pt x="40900" y="43734"/>
                      <a:pt x="17818" y="89899"/>
                      <a:pt x="405" y="138897"/>
                    </a:cubicBezTo>
                    <a:cubicBezTo>
                      <a:pt x="405" y="139302"/>
                      <a:pt x="0" y="139707"/>
                      <a:pt x="0" y="140112"/>
                    </a:cubicBezTo>
                    <a:cubicBezTo>
                      <a:pt x="33206" y="173318"/>
                      <a:pt x="60742" y="211383"/>
                      <a:pt x="76130" y="256737"/>
                    </a:cubicBezTo>
                    <a:cubicBezTo>
                      <a:pt x="85444" y="283464"/>
                      <a:pt x="95973" y="322339"/>
                      <a:pt x="87469" y="351900"/>
                    </a:cubicBezTo>
                    <a:cubicBezTo>
                      <a:pt x="92328" y="345826"/>
                      <a:pt x="97188" y="340157"/>
                      <a:pt x="102047" y="334488"/>
                    </a:cubicBezTo>
                    <a:cubicBezTo>
                      <a:pt x="128774" y="303711"/>
                      <a:pt x="157930" y="276175"/>
                      <a:pt x="188706" y="251878"/>
                    </a:cubicBezTo>
                    <a:cubicBezTo>
                      <a:pt x="191946" y="224342"/>
                      <a:pt x="195185" y="196400"/>
                      <a:pt x="198830" y="168459"/>
                    </a:cubicBezTo>
                    <a:cubicBezTo>
                      <a:pt x="166839" y="183442"/>
                      <a:pt x="138088" y="202879"/>
                      <a:pt x="115815" y="234465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73" name="شكل حر: شكل 3172">
                <a:extLst>
                  <a:ext uri="{FF2B5EF4-FFF2-40B4-BE49-F238E27FC236}">
                    <a16:creationId xmlns:a16="http://schemas.microsoft.com/office/drawing/2014/main" id="{F934D8D6-00FE-1E33-D42B-149CAC2D0042}"/>
                  </a:ext>
                </a:extLst>
              </p:cNvPr>
              <p:cNvSpPr/>
              <p:nvPr/>
            </p:nvSpPr>
            <p:spPr>
              <a:xfrm>
                <a:off x="5488981" y="3214377"/>
                <a:ext cx="356032" cy="343801"/>
              </a:xfrm>
              <a:custGeom>
                <a:avLst/>
                <a:gdLst>
                  <a:gd name="connsiteX0" fmla="*/ 334488 w 356032"/>
                  <a:gd name="connsiteY0" fmla="*/ 159550 h 343801"/>
                  <a:gd name="connsiteX1" fmla="*/ 319910 w 356032"/>
                  <a:gd name="connsiteY1" fmla="*/ 226366 h 343801"/>
                  <a:gd name="connsiteX2" fmla="*/ 312216 w 356032"/>
                  <a:gd name="connsiteY2" fmla="*/ 229201 h 343801"/>
                  <a:gd name="connsiteX3" fmla="*/ 55073 w 356032"/>
                  <a:gd name="connsiteY3" fmla="*/ 84229 h 343801"/>
                  <a:gd name="connsiteX4" fmla="*/ 0 w 356032"/>
                  <a:gd name="connsiteY4" fmla="*/ 0 h 343801"/>
                  <a:gd name="connsiteX5" fmla="*/ 28346 w 356032"/>
                  <a:gd name="connsiteY5" fmla="*/ 92328 h 343801"/>
                  <a:gd name="connsiteX6" fmla="*/ 100832 w 356032"/>
                  <a:gd name="connsiteY6" fmla="*/ 223127 h 343801"/>
                  <a:gd name="connsiteX7" fmla="*/ 102047 w 356032"/>
                  <a:gd name="connsiteY7" fmla="*/ 235680 h 343801"/>
                  <a:gd name="connsiteX8" fmla="*/ 122700 w 356032"/>
                  <a:gd name="connsiteY8" fmla="*/ 240135 h 343801"/>
                  <a:gd name="connsiteX9" fmla="*/ 317885 w 356032"/>
                  <a:gd name="connsiteY9" fmla="*/ 343801 h 343801"/>
                  <a:gd name="connsiteX10" fmla="*/ 355950 w 356032"/>
                  <a:gd name="connsiteY10" fmla="*/ 265646 h 343801"/>
                  <a:gd name="connsiteX11" fmla="*/ 340967 w 356032"/>
                  <a:gd name="connsiteY11" fmla="*/ 176962 h 343801"/>
                  <a:gd name="connsiteX12" fmla="*/ 334893 w 356032"/>
                  <a:gd name="connsiteY12" fmla="*/ 159550 h 343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6032" h="343801">
                    <a:moveTo>
                      <a:pt x="334488" y="159550"/>
                    </a:moveTo>
                    <a:cubicBezTo>
                      <a:pt x="334488" y="181822"/>
                      <a:pt x="329629" y="204499"/>
                      <a:pt x="319910" y="226366"/>
                    </a:cubicBezTo>
                    <a:cubicBezTo>
                      <a:pt x="318695" y="229606"/>
                      <a:pt x="315050" y="230416"/>
                      <a:pt x="312216" y="229201"/>
                    </a:cubicBezTo>
                    <a:cubicBezTo>
                      <a:pt x="223532" y="191541"/>
                      <a:pt x="120675" y="159145"/>
                      <a:pt x="55073" y="84229"/>
                    </a:cubicBezTo>
                    <a:cubicBezTo>
                      <a:pt x="31991" y="57908"/>
                      <a:pt x="14173" y="29966"/>
                      <a:pt x="0" y="0"/>
                    </a:cubicBezTo>
                    <a:cubicBezTo>
                      <a:pt x="7694" y="31181"/>
                      <a:pt x="17008" y="62362"/>
                      <a:pt x="28346" y="92328"/>
                    </a:cubicBezTo>
                    <a:cubicBezTo>
                      <a:pt x="45759" y="139302"/>
                      <a:pt x="61552" y="190326"/>
                      <a:pt x="100832" y="223127"/>
                    </a:cubicBezTo>
                    <a:cubicBezTo>
                      <a:pt x="104477" y="225961"/>
                      <a:pt x="105287" y="232440"/>
                      <a:pt x="102047" y="235680"/>
                    </a:cubicBezTo>
                    <a:cubicBezTo>
                      <a:pt x="108931" y="237300"/>
                      <a:pt x="115815" y="238515"/>
                      <a:pt x="122700" y="240135"/>
                    </a:cubicBezTo>
                    <a:cubicBezTo>
                      <a:pt x="194780" y="256737"/>
                      <a:pt x="267266" y="289538"/>
                      <a:pt x="317885" y="343801"/>
                    </a:cubicBezTo>
                    <a:cubicBezTo>
                      <a:pt x="345017" y="323959"/>
                      <a:pt x="357165" y="302496"/>
                      <a:pt x="355950" y="265646"/>
                    </a:cubicBezTo>
                    <a:cubicBezTo>
                      <a:pt x="355140" y="235680"/>
                      <a:pt x="350281" y="205714"/>
                      <a:pt x="340967" y="176962"/>
                    </a:cubicBezTo>
                    <a:cubicBezTo>
                      <a:pt x="338942" y="171293"/>
                      <a:pt x="336918" y="165219"/>
                      <a:pt x="334893" y="159550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74" name="شكل حر: شكل 3173">
                <a:extLst>
                  <a:ext uri="{FF2B5EF4-FFF2-40B4-BE49-F238E27FC236}">
                    <a16:creationId xmlns:a16="http://schemas.microsoft.com/office/drawing/2014/main" id="{13EC1A36-1B86-A90B-F598-3A3BC6E12E33}"/>
                  </a:ext>
                </a:extLst>
              </p:cNvPr>
              <p:cNvSpPr/>
              <p:nvPr/>
            </p:nvSpPr>
            <p:spPr>
              <a:xfrm>
                <a:off x="5816585" y="3117594"/>
                <a:ext cx="134747" cy="394015"/>
              </a:xfrm>
              <a:custGeom>
                <a:avLst/>
                <a:gdLst>
                  <a:gd name="connsiteX0" fmla="*/ 115410 w 134747"/>
                  <a:gd name="connsiteY0" fmla="*/ 121890 h 394015"/>
                  <a:gd name="connsiteX1" fmla="*/ 87469 w 134747"/>
                  <a:gd name="connsiteY1" fmla="*/ 67626 h 394015"/>
                  <a:gd name="connsiteX2" fmla="*/ 28346 w 134747"/>
                  <a:gd name="connsiteY2" fmla="*/ 0 h 394015"/>
                  <a:gd name="connsiteX3" fmla="*/ 41710 w 134747"/>
                  <a:gd name="connsiteY3" fmla="*/ 18628 h 394015"/>
                  <a:gd name="connsiteX4" fmla="*/ 48594 w 134747"/>
                  <a:gd name="connsiteY4" fmla="*/ 244184 h 394015"/>
                  <a:gd name="connsiteX5" fmla="*/ 40495 w 134747"/>
                  <a:gd name="connsiteY5" fmla="*/ 242564 h 394015"/>
                  <a:gd name="connsiteX6" fmla="*/ 0 w 134747"/>
                  <a:gd name="connsiteY6" fmla="*/ 195185 h 394015"/>
                  <a:gd name="connsiteX7" fmla="*/ 43734 w 134747"/>
                  <a:gd name="connsiteY7" fmla="*/ 322744 h 394015"/>
                  <a:gd name="connsiteX8" fmla="*/ 43734 w 134747"/>
                  <a:gd name="connsiteY8" fmla="*/ 394015 h 394015"/>
                  <a:gd name="connsiteX9" fmla="*/ 44544 w 134747"/>
                  <a:gd name="connsiteY9" fmla="*/ 394015 h 394015"/>
                  <a:gd name="connsiteX10" fmla="*/ 57098 w 134747"/>
                  <a:gd name="connsiteY10" fmla="*/ 389561 h 394015"/>
                  <a:gd name="connsiteX11" fmla="*/ 67626 w 134747"/>
                  <a:gd name="connsiteY11" fmla="*/ 383486 h 394015"/>
                  <a:gd name="connsiteX12" fmla="*/ 90709 w 134747"/>
                  <a:gd name="connsiteY12" fmla="*/ 304116 h 394015"/>
                  <a:gd name="connsiteX13" fmla="*/ 132013 w 134747"/>
                  <a:gd name="connsiteY13" fmla="*/ 219077 h 394015"/>
                  <a:gd name="connsiteX14" fmla="*/ 115410 w 134747"/>
                  <a:gd name="connsiteY14" fmla="*/ 122294 h 394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4747" h="394015">
                    <a:moveTo>
                      <a:pt x="115410" y="121890"/>
                    </a:moveTo>
                    <a:cubicBezTo>
                      <a:pt x="107716" y="102857"/>
                      <a:pt x="98808" y="84634"/>
                      <a:pt x="87469" y="67626"/>
                    </a:cubicBezTo>
                    <a:cubicBezTo>
                      <a:pt x="70866" y="42520"/>
                      <a:pt x="50619" y="20247"/>
                      <a:pt x="28346" y="0"/>
                    </a:cubicBezTo>
                    <a:cubicBezTo>
                      <a:pt x="32801" y="6074"/>
                      <a:pt x="37660" y="12149"/>
                      <a:pt x="41710" y="18628"/>
                    </a:cubicBezTo>
                    <a:cubicBezTo>
                      <a:pt x="83015" y="79370"/>
                      <a:pt x="117435" y="188301"/>
                      <a:pt x="48594" y="244184"/>
                    </a:cubicBezTo>
                    <a:cubicBezTo>
                      <a:pt x="46164" y="246209"/>
                      <a:pt x="42520" y="244589"/>
                      <a:pt x="40495" y="242564"/>
                    </a:cubicBezTo>
                    <a:cubicBezTo>
                      <a:pt x="26727" y="226771"/>
                      <a:pt x="13363" y="210978"/>
                      <a:pt x="0" y="195185"/>
                    </a:cubicBezTo>
                    <a:cubicBezTo>
                      <a:pt x="21057" y="235275"/>
                      <a:pt x="37660" y="278200"/>
                      <a:pt x="43734" y="322744"/>
                    </a:cubicBezTo>
                    <a:cubicBezTo>
                      <a:pt x="46569" y="344206"/>
                      <a:pt x="48189" y="370123"/>
                      <a:pt x="43734" y="394015"/>
                    </a:cubicBezTo>
                    <a:cubicBezTo>
                      <a:pt x="43734" y="394015"/>
                      <a:pt x="44139" y="394015"/>
                      <a:pt x="44544" y="394015"/>
                    </a:cubicBezTo>
                    <a:cubicBezTo>
                      <a:pt x="48999" y="392800"/>
                      <a:pt x="53048" y="391180"/>
                      <a:pt x="57098" y="389561"/>
                    </a:cubicBezTo>
                    <a:cubicBezTo>
                      <a:pt x="60742" y="387941"/>
                      <a:pt x="63982" y="385106"/>
                      <a:pt x="67626" y="383486"/>
                    </a:cubicBezTo>
                    <a:cubicBezTo>
                      <a:pt x="71676" y="356355"/>
                      <a:pt x="79370" y="329223"/>
                      <a:pt x="90709" y="304116"/>
                    </a:cubicBezTo>
                    <a:cubicBezTo>
                      <a:pt x="103262" y="275365"/>
                      <a:pt x="123914" y="249853"/>
                      <a:pt x="132013" y="219077"/>
                    </a:cubicBezTo>
                    <a:cubicBezTo>
                      <a:pt x="140517" y="185871"/>
                      <a:pt x="127559" y="153071"/>
                      <a:pt x="115410" y="122294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75" name="شكل حر: شكل 3174">
                <a:extLst>
                  <a:ext uri="{FF2B5EF4-FFF2-40B4-BE49-F238E27FC236}">
                    <a16:creationId xmlns:a16="http://schemas.microsoft.com/office/drawing/2014/main" id="{EB050EAB-DCED-8939-EEA1-BB256BB3123D}"/>
                  </a:ext>
                </a:extLst>
              </p:cNvPr>
              <p:cNvSpPr/>
              <p:nvPr/>
            </p:nvSpPr>
            <p:spPr>
              <a:xfrm>
                <a:off x="5046372" y="3300631"/>
                <a:ext cx="399684" cy="186681"/>
              </a:xfrm>
              <a:custGeom>
                <a:avLst/>
                <a:gdLst>
                  <a:gd name="connsiteX0" fmla="*/ 192351 w 399684"/>
                  <a:gd name="connsiteY0" fmla="*/ 93543 h 186681"/>
                  <a:gd name="connsiteX1" fmla="*/ 38065 w 399684"/>
                  <a:gd name="connsiteY1" fmla="*/ 54263 h 186681"/>
                  <a:gd name="connsiteX2" fmla="*/ 0 w 399684"/>
                  <a:gd name="connsiteY2" fmla="*/ 0 h 186681"/>
                  <a:gd name="connsiteX3" fmla="*/ 30371 w 399684"/>
                  <a:gd name="connsiteY3" fmla="*/ 80585 h 186681"/>
                  <a:gd name="connsiteX4" fmla="*/ 76130 w 399684"/>
                  <a:gd name="connsiteY4" fmla="*/ 142947 h 186681"/>
                  <a:gd name="connsiteX5" fmla="*/ 142137 w 399684"/>
                  <a:gd name="connsiteY5" fmla="*/ 181012 h 186681"/>
                  <a:gd name="connsiteX6" fmla="*/ 147806 w 399684"/>
                  <a:gd name="connsiteY6" fmla="*/ 186681 h 186681"/>
                  <a:gd name="connsiteX7" fmla="*/ 180202 w 399684"/>
                  <a:gd name="connsiteY7" fmla="*/ 174128 h 186681"/>
                  <a:gd name="connsiteX8" fmla="*/ 399685 w 399684"/>
                  <a:gd name="connsiteY8" fmla="*/ 135253 h 186681"/>
                  <a:gd name="connsiteX9" fmla="*/ 334488 w 399684"/>
                  <a:gd name="connsiteY9" fmla="*/ 75725 h 186681"/>
                  <a:gd name="connsiteX10" fmla="*/ 192351 w 399684"/>
                  <a:gd name="connsiteY10" fmla="*/ 93138 h 186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9684" h="186681">
                    <a:moveTo>
                      <a:pt x="192351" y="93543"/>
                    </a:moveTo>
                    <a:cubicBezTo>
                      <a:pt x="140517" y="95568"/>
                      <a:pt x="78155" y="91923"/>
                      <a:pt x="38065" y="54263"/>
                    </a:cubicBezTo>
                    <a:cubicBezTo>
                      <a:pt x="21867" y="38875"/>
                      <a:pt x="10124" y="20248"/>
                      <a:pt x="0" y="0"/>
                    </a:cubicBezTo>
                    <a:cubicBezTo>
                      <a:pt x="7694" y="27941"/>
                      <a:pt x="17413" y="55073"/>
                      <a:pt x="30371" y="80585"/>
                    </a:cubicBezTo>
                    <a:cubicBezTo>
                      <a:pt x="42520" y="103667"/>
                      <a:pt x="57098" y="125129"/>
                      <a:pt x="76130" y="142947"/>
                    </a:cubicBezTo>
                    <a:cubicBezTo>
                      <a:pt x="93543" y="159145"/>
                      <a:pt x="116625" y="183442"/>
                      <a:pt x="142137" y="181012"/>
                    </a:cubicBezTo>
                    <a:cubicBezTo>
                      <a:pt x="145782" y="181012"/>
                      <a:pt x="148211" y="183847"/>
                      <a:pt x="147806" y="186681"/>
                    </a:cubicBezTo>
                    <a:cubicBezTo>
                      <a:pt x="158740" y="182227"/>
                      <a:pt x="169269" y="178177"/>
                      <a:pt x="180202" y="174128"/>
                    </a:cubicBezTo>
                    <a:cubicBezTo>
                      <a:pt x="250663" y="148616"/>
                      <a:pt x="325174" y="136063"/>
                      <a:pt x="399685" y="135253"/>
                    </a:cubicBezTo>
                    <a:cubicBezTo>
                      <a:pt x="379032" y="113791"/>
                      <a:pt x="357165" y="94353"/>
                      <a:pt x="334488" y="75725"/>
                    </a:cubicBezTo>
                    <a:cubicBezTo>
                      <a:pt x="287109" y="82205"/>
                      <a:pt x="240135" y="91114"/>
                      <a:pt x="192351" y="93138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76" name="شكل حر: شكل 3175">
                <a:extLst>
                  <a:ext uri="{FF2B5EF4-FFF2-40B4-BE49-F238E27FC236}">
                    <a16:creationId xmlns:a16="http://schemas.microsoft.com/office/drawing/2014/main" id="{1441F098-8961-03A1-D704-FFEA71FC98D3}"/>
                  </a:ext>
                </a:extLst>
              </p:cNvPr>
              <p:cNvSpPr/>
              <p:nvPr/>
            </p:nvSpPr>
            <p:spPr>
              <a:xfrm>
                <a:off x="5371951" y="3101801"/>
                <a:ext cx="189921" cy="342586"/>
              </a:xfrm>
              <a:custGeom>
                <a:avLst/>
                <a:gdLst>
                  <a:gd name="connsiteX0" fmla="*/ 148616 w 189921"/>
                  <a:gd name="connsiteY0" fmla="*/ 271721 h 342586"/>
                  <a:gd name="connsiteX1" fmla="*/ 92328 w 189921"/>
                  <a:gd name="connsiteY1" fmla="*/ 102857 h 342586"/>
                  <a:gd name="connsiteX2" fmla="*/ 84229 w 189921"/>
                  <a:gd name="connsiteY2" fmla="*/ 62362 h 342586"/>
                  <a:gd name="connsiteX3" fmla="*/ 0 w 189921"/>
                  <a:gd name="connsiteY3" fmla="*/ 0 h 342586"/>
                  <a:gd name="connsiteX4" fmla="*/ 44544 w 189921"/>
                  <a:gd name="connsiteY4" fmla="*/ 91518 h 342586"/>
                  <a:gd name="connsiteX5" fmla="*/ 82205 w 189921"/>
                  <a:gd name="connsiteY5" fmla="*/ 260382 h 342586"/>
                  <a:gd name="connsiteX6" fmla="*/ 77750 w 189921"/>
                  <a:gd name="connsiteY6" fmla="*/ 269291 h 342586"/>
                  <a:gd name="connsiteX7" fmla="*/ 30371 w 189921"/>
                  <a:gd name="connsiteY7" fmla="*/ 272530 h 342586"/>
                  <a:gd name="connsiteX8" fmla="*/ 38875 w 189921"/>
                  <a:gd name="connsiteY8" fmla="*/ 280224 h 342586"/>
                  <a:gd name="connsiteX9" fmla="*/ 89089 w 189921"/>
                  <a:gd name="connsiteY9" fmla="*/ 332058 h 342586"/>
                  <a:gd name="connsiteX10" fmla="*/ 89089 w 189921"/>
                  <a:gd name="connsiteY10" fmla="*/ 334083 h 342586"/>
                  <a:gd name="connsiteX11" fmla="*/ 189921 w 189921"/>
                  <a:gd name="connsiteY11" fmla="*/ 342587 h 342586"/>
                  <a:gd name="connsiteX12" fmla="*/ 148211 w 189921"/>
                  <a:gd name="connsiteY12" fmla="*/ 271316 h 342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9921" h="342586">
                    <a:moveTo>
                      <a:pt x="148616" y="271721"/>
                    </a:moveTo>
                    <a:cubicBezTo>
                      <a:pt x="124724" y="217052"/>
                      <a:pt x="105287" y="160765"/>
                      <a:pt x="92328" y="102857"/>
                    </a:cubicBezTo>
                    <a:cubicBezTo>
                      <a:pt x="89494" y="89494"/>
                      <a:pt x="86659" y="75725"/>
                      <a:pt x="84229" y="62362"/>
                    </a:cubicBezTo>
                    <a:cubicBezTo>
                      <a:pt x="61957" y="34826"/>
                      <a:pt x="32801" y="14578"/>
                      <a:pt x="0" y="0"/>
                    </a:cubicBezTo>
                    <a:cubicBezTo>
                      <a:pt x="20247" y="27537"/>
                      <a:pt x="36040" y="58718"/>
                      <a:pt x="44544" y="91518"/>
                    </a:cubicBezTo>
                    <a:cubicBezTo>
                      <a:pt x="58718" y="148616"/>
                      <a:pt x="53048" y="207334"/>
                      <a:pt x="82205" y="260382"/>
                    </a:cubicBezTo>
                    <a:cubicBezTo>
                      <a:pt x="84229" y="264026"/>
                      <a:pt x="82205" y="269291"/>
                      <a:pt x="77750" y="269291"/>
                    </a:cubicBezTo>
                    <a:cubicBezTo>
                      <a:pt x="61957" y="269291"/>
                      <a:pt x="46164" y="270911"/>
                      <a:pt x="30371" y="272530"/>
                    </a:cubicBezTo>
                    <a:cubicBezTo>
                      <a:pt x="33206" y="274960"/>
                      <a:pt x="36040" y="277390"/>
                      <a:pt x="38875" y="280224"/>
                    </a:cubicBezTo>
                    <a:cubicBezTo>
                      <a:pt x="53453" y="293993"/>
                      <a:pt x="83419" y="312215"/>
                      <a:pt x="89089" y="332058"/>
                    </a:cubicBezTo>
                    <a:cubicBezTo>
                      <a:pt x="89089" y="332868"/>
                      <a:pt x="89089" y="333273"/>
                      <a:pt x="89089" y="334083"/>
                    </a:cubicBezTo>
                    <a:cubicBezTo>
                      <a:pt x="122700" y="334083"/>
                      <a:pt x="156310" y="337322"/>
                      <a:pt x="189921" y="342587"/>
                    </a:cubicBezTo>
                    <a:cubicBezTo>
                      <a:pt x="168864" y="327198"/>
                      <a:pt x="157120" y="291563"/>
                      <a:pt x="148211" y="271316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77" name="شكل حر: شكل 3176">
                <a:extLst>
                  <a:ext uri="{FF2B5EF4-FFF2-40B4-BE49-F238E27FC236}">
                    <a16:creationId xmlns:a16="http://schemas.microsoft.com/office/drawing/2014/main" id="{6FF35C40-2389-6FFA-7506-281A99E9D8E8}"/>
                  </a:ext>
                </a:extLst>
              </p:cNvPr>
              <p:cNvSpPr/>
              <p:nvPr/>
            </p:nvSpPr>
            <p:spPr>
              <a:xfrm>
                <a:off x="4914358" y="3786164"/>
                <a:ext cx="262002" cy="166838"/>
              </a:xfrm>
              <a:custGeom>
                <a:avLst/>
                <a:gdLst>
                  <a:gd name="connsiteX0" fmla="*/ 26727 w 262002"/>
                  <a:gd name="connsiteY0" fmla="*/ 52238 h 166838"/>
                  <a:gd name="connsiteX1" fmla="*/ 171698 w 262002"/>
                  <a:gd name="connsiteY1" fmla="*/ 156715 h 166838"/>
                  <a:gd name="connsiteX2" fmla="*/ 178583 w 262002"/>
                  <a:gd name="connsiteY2" fmla="*/ 166839 h 166838"/>
                  <a:gd name="connsiteX3" fmla="*/ 262002 w 262002"/>
                  <a:gd name="connsiteY3" fmla="*/ 161575 h 166838"/>
                  <a:gd name="connsiteX4" fmla="*/ 135658 w 262002"/>
                  <a:gd name="connsiteY4" fmla="*/ 31181 h 166838"/>
                  <a:gd name="connsiteX5" fmla="*/ 101237 w 262002"/>
                  <a:gd name="connsiteY5" fmla="*/ 0 h 166838"/>
                  <a:gd name="connsiteX6" fmla="*/ 0 w 262002"/>
                  <a:gd name="connsiteY6" fmla="*/ 55478 h 166838"/>
                  <a:gd name="connsiteX7" fmla="*/ 27132 w 262002"/>
                  <a:gd name="connsiteY7" fmla="*/ 52643 h 166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2002" h="166838">
                    <a:moveTo>
                      <a:pt x="26727" y="52238"/>
                    </a:moveTo>
                    <a:cubicBezTo>
                      <a:pt x="91923" y="52238"/>
                      <a:pt x="138088" y="107311"/>
                      <a:pt x="171698" y="156715"/>
                    </a:cubicBezTo>
                    <a:cubicBezTo>
                      <a:pt x="174128" y="159955"/>
                      <a:pt x="176153" y="163194"/>
                      <a:pt x="178583" y="166839"/>
                    </a:cubicBezTo>
                    <a:cubicBezTo>
                      <a:pt x="204499" y="163599"/>
                      <a:pt x="234465" y="158740"/>
                      <a:pt x="262002" y="161575"/>
                    </a:cubicBezTo>
                    <a:cubicBezTo>
                      <a:pt x="219077" y="119055"/>
                      <a:pt x="178987" y="73701"/>
                      <a:pt x="135658" y="31181"/>
                    </a:cubicBezTo>
                    <a:cubicBezTo>
                      <a:pt x="124319" y="20247"/>
                      <a:pt x="112981" y="9719"/>
                      <a:pt x="101237" y="0"/>
                    </a:cubicBezTo>
                    <a:cubicBezTo>
                      <a:pt x="65197" y="14173"/>
                      <a:pt x="31181" y="33206"/>
                      <a:pt x="0" y="55478"/>
                    </a:cubicBezTo>
                    <a:cubicBezTo>
                      <a:pt x="8909" y="53858"/>
                      <a:pt x="18223" y="52643"/>
                      <a:pt x="27132" y="52643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78" name="شكل حر: شكل 3177">
                <a:extLst>
                  <a:ext uri="{FF2B5EF4-FFF2-40B4-BE49-F238E27FC236}">
                    <a16:creationId xmlns:a16="http://schemas.microsoft.com/office/drawing/2014/main" id="{FDD858F0-16B1-6B3C-8F9E-B78D0DFA3426}"/>
                  </a:ext>
                </a:extLst>
              </p:cNvPr>
              <p:cNvSpPr/>
              <p:nvPr/>
            </p:nvSpPr>
            <p:spPr>
              <a:xfrm>
                <a:off x="4860905" y="3970376"/>
                <a:ext cx="564903" cy="330132"/>
              </a:xfrm>
              <a:custGeom>
                <a:avLst/>
                <a:gdLst>
                  <a:gd name="connsiteX0" fmla="*/ 364454 w 564903"/>
                  <a:gd name="connsiteY0" fmla="*/ 23121 h 330132"/>
                  <a:gd name="connsiteX1" fmla="*/ 342587 w 564903"/>
                  <a:gd name="connsiteY1" fmla="*/ 3279 h 330132"/>
                  <a:gd name="connsiteX2" fmla="*/ 274151 w 564903"/>
                  <a:gd name="connsiteY2" fmla="*/ 444 h 330132"/>
                  <a:gd name="connsiteX3" fmla="*/ 245399 w 564903"/>
                  <a:gd name="connsiteY3" fmla="*/ 2874 h 330132"/>
                  <a:gd name="connsiteX4" fmla="*/ 302902 w 564903"/>
                  <a:gd name="connsiteY4" fmla="*/ 76170 h 330132"/>
                  <a:gd name="connsiteX5" fmla="*/ 410618 w 564903"/>
                  <a:gd name="connsiteY5" fmla="*/ 160399 h 330132"/>
                  <a:gd name="connsiteX6" fmla="*/ 409808 w 564903"/>
                  <a:gd name="connsiteY6" fmla="*/ 171333 h 330132"/>
                  <a:gd name="connsiteX7" fmla="*/ 270506 w 564903"/>
                  <a:gd name="connsiteY7" fmla="*/ 253942 h 330132"/>
                  <a:gd name="connsiteX8" fmla="*/ 93948 w 564903"/>
                  <a:gd name="connsiteY8" fmla="*/ 205348 h 330132"/>
                  <a:gd name="connsiteX9" fmla="*/ 0 w 564903"/>
                  <a:gd name="connsiteY9" fmla="*/ 196034 h 330132"/>
                  <a:gd name="connsiteX10" fmla="*/ 53453 w 564903"/>
                  <a:gd name="connsiteY10" fmla="*/ 215067 h 330132"/>
                  <a:gd name="connsiteX11" fmla="*/ 232441 w 564903"/>
                  <a:gd name="connsiteY11" fmla="*/ 294437 h 330132"/>
                  <a:gd name="connsiteX12" fmla="*/ 423577 w 564903"/>
                  <a:gd name="connsiteY12" fmla="*/ 313470 h 330132"/>
                  <a:gd name="connsiteX13" fmla="*/ 564904 w 564903"/>
                  <a:gd name="connsiteY13" fmla="*/ 140961 h 330132"/>
                  <a:gd name="connsiteX14" fmla="*/ 364454 w 564903"/>
                  <a:gd name="connsiteY14" fmla="*/ 23526 h 330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4903" h="330132">
                    <a:moveTo>
                      <a:pt x="364454" y="23121"/>
                    </a:moveTo>
                    <a:cubicBezTo>
                      <a:pt x="357165" y="16642"/>
                      <a:pt x="349876" y="9758"/>
                      <a:pt x="342587" y="3279"/>
                    </a:cubicBezTo>
                    <a:cubicBezTo>
                      <a:pt x="319910" y="2064"/>
                      <a:pt x="297638" y="-1175"/>
                      <a:pt x="274151" y="444"/>
                    </a:cubicBezTo>
                    <a:cubicBezTo>
                      <a:pt x="264432" y="1254"/>
                      <a:pt x="255118" y="2064"/>
                      <a:pt x="245399" y="2874"/>
                    </a:cubicBezTo>
                    <a:cubicBezTo>
                      <a:pt x="262812" y="28791"/>
                      <a:pt x="281035" y="53898"/>
                      <a:pt x="302902" y="76170"/>
                    </a:cubicBezTo>
                    <a:cubicBezTo>
                      <a:pt x="335298" y="108566"/>
                      <a:pt x="372148" y="135292"/>
                      <a:pt x="410618" y="160399"/>
                    </a:cubicBezTo>
                    <a:cubicBezTo>
                      <a:pt x="414668" y="163234"/>
                      <a:pt x="415073" y="168903"/>
                      <a:pt x="409808" y="171333"/>
                    </a:cubicBezTo>
                    <a:cubicBezTo>
                      <a:pt x="360000" y="191580"/>
                      <a:pt x="325174" y="244628"/>
                      <a:pt x="270506" y="253942"/>
                    </a:cubicBezTo>
                    <a:cubicBezTo>
                      <a:pt x="208954" y="264066"/>
                      <a:pt x="152261" y="217092"/>
                      <a:pt x="93948" y="205348"/>
                    </a:cubicBezTo>
                    <a:cubicBezTo>
                      <a:pt x="62362" y="198869"/>
                      <a:pt x="31181" y="196034"/>
                      <a:pt x="0" y="196034"/>
                    </a:cubicBezTo>
                    <a:cubicBezTo>
                      <a:pt x="19438" y="202109"/>
                      <a:pt x="37255" y="208588"/>
                      <a:pt x="53453" y="215067"/>
                    </a:cubicBezTo>
                    <a:cubicBezTo>
                      <a:pt x="114196" y="239364"/>
                      <a:pt x="172508" y="268520"/>
                      <a:pt x="232441" y="294437"/>
                    </a:cubicBezTo>
                    <a:cubicBezTo>
                      <a:pt x="290348" y="319544"/>
                      <a:pt x="364049" y="349510"/>
                      <a:pt x="423577" y="313470"/>
                    </a:cubicBezTo>
                    <a:cubicBezTo>
                      <a:pt x="455163" y="246248"/>
                      <a:pt x="501732" y="180241"/>
                      <a:pt x="564904" y="140961"/>
                    </a:cubicBezTo>
                    <a:cubicBezTo>
                      <a:pt x="489988" y="118689"/>
                      <a:pt x="423172" y="74955"/>
                      <a:pt x="364454" y="23526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79" name="شكل حر: شكل 3178">
                <a:extLst>
                  <a:ext uri="{FF2B5EF4-FFF2-40B4-BE49-F238E27FC236}">
                    <a16:creationId xmlns:a16="http://schemas.microsoft.com/office/drawing/2014/main" id="{297F2B88-78D1-02A0-C042-CB9F16E8E3C8}"/>
                  </a:ext>
                </a:extLst>
              </p:cNvPr>
              <p:cNvSpPr/>
              <p:nvPr/>
            </p:nvSpPr>
            <p:spPr>
              <a:xfrm>
                <a:off x="5409206" y="4113768"/>
                <a:ext cx="148211" cy="36391"/>
              </a:xfrm>
              <a:custGeom>
                <a:avLst/>
                <a:gdLst>
                  <a:gd name="connsiteX0" fmla="*/ 108121 w 148211"/>
                  <a:gd name="connsiteY0" fmla="*/ 34016 h 36391"/>
                  <a:gd name="connsiteX1" fmla="*/ 112576 w 148211"/>
                  <a:gd name="connsiteY1" fmla="*/ 34421 h 36391"/>
                  <a:gd name="connsiteX2" fmla="*/ 148211 w 148211"/>
                  <a:gd name="connsiteY2" fmla="*/ 6074 h 36391"/>
                  <a:gd name="connsiteX3" fmla="*/ 41305 w 148211"/>
                  <a:gd name="connsiteY3" fmla="*/ 3645 h 36391"/>
                  <a:gd name="connsiteX4" fmla="*/ 27536 w 148211"/>
                  <a:gd name="connsiteY4" fmla="*/ 0 h 36391"/>
                  <a:gd name="connsiteX5" fmla="*/ 0 w 148211"/>
                  <a:gd name="connsiteY5" fmla="*/ 29561 h 36391"/>
                  <a:gd name="connsiteX6" fmla="*/ 108121 w 148211"/>
                  <a:gd name="connsiteY6" fmla="*/ 34016 h 36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211" h="36391">
                    <a:moveTo>
                      <a:pt x="108121" y="34016"/>
                    </a:moveTo>
                    <a:cubicBezTo>
                      <a:pt x="108121" y="34016"/>
                      <a:pt x="110956" y="34016"/>
                      <a:pt x="112576" y="34421"/>
                    </a:cubicBezTo>
                    <a:cubicBezTo>
                      <a:pt x="123914" y="24702"/>
                      <a:pt x="136063" y="14578"/>
                      <a:pt x="148211" y="6074"/>
                    </a:cubicBezTo>
                    <a:cubicBezTo>
                      <a:pt x="112576" y="12958"/>
                      <a:pt x="74511" y="11339"/>
                      <a:pt x="41305" y="3645"/>
                    </a:cubicBezTo>
                    <a:cubicBezTo>
                      <a:pt x="36445" y="2835"/>
                      <a:pt x="31991" y="1215"/>
                      <a:pt x="27536" y="0"/>
                    </a:cubicBezTo>
                    <a:cubicBezTo>
                      <a:pt x="18223" y="9719"/>
                      <a:pt x="8909" y="19438"/>
                      <a:pt x="0" y="29561"/>
                    </a:cubicBezTo>
                    <a:cubicBezTo>
                      <a:pt x="29156" y="38875"/>
                      <a:pt x="96378" y="36850"/>
                      <a:pt x="108121" y="34016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80" name="شكل حر: شكل 3179">
                <a:extLst>
                  <a:ext uri="{FF2B5EF4-FFF2-40B4-BE49-F238E27FC236}">
                    <a16:creationId xmlns:a16="http://schemas.microsoft.com/office/drawing/2014/main" id="{32A72B1B-F327-2398-0A48-BF41FEF2B050}"/>
                  </a:ext>
                </a:extLst>
              </p:cNvPr>
              <p:cNvSpPr/>
              <p:nvPr/>
            </p:nvSpPr>
            <p:spPr>
              <a:xfrm>
                <a:off x="5344414" y="4119842"/>
                <a:ext cx="251473" cy="355544"/>
              </a:xfrm>
              <a:custGeom>
                <a:avLst/>
                <a:gdLst>
                  <a:gd name="connsiteX0" fmla="*/ 160360 w 251473"/>
                  <a:gd name="connsiteY0" fmla="*/ 66816 h 355544"/>
                  <a:gd name="connsiteX1" fmla="*/ 87064 w 251473"/>
                  <a:gd name="connsiteY1" fmla="*/ 197615 h 355544"/>
                  <a:gd name="connsiteX2" fmla="*/ 12958 w 251473"/>
                  <a:gd name="connsiteY2" fmla="*/ 341777 h 355544"/>
                  <a:gd name="connsiteX3" fmla="*/ 0 w 251473"/>
                  <a:gd name="connsiteY3" fmla="*/ 355545 h 355544"/>
                  <a:gd name="connsiteX4" fmla="*/ 77750 w 251473"/>
                  <a:gd name="connsiteY4" fmla="*/ 336917 h 355544"/>
                  <a:gd name="connsiteX5" fmla="*/ 157120 w 251473"/>
                  <a:gd name="connsiteY5" fmla="*/ 309786 h 355544"/>
                  <a:gd name="connsiteX6" fmla="*/ 173723 w 251473"/>
                  <a:gd name="connsiteY6" fmla="*/ 210168 h 355544"/>
                  <a:gd name="connsiteX7" fmla="*/ 251473 w 251473"/>
                  <a:gd name="connsiteY7" fmla="*/ 0 h 355544"/>
                  <a:gd name="connsiteX8" fmla="*/ 160765 w 251473"/>
                  <a:gd name="connsiteY8" fmla="*/ 66816 h 355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473" h="355544">
                    <a:moveTo>
                      <a:pt x="160360" y="66816"/>
                    </a:moveTo>
                    <a:cubicBezTo>
                      <a:pt x="133228" y="108931"/>
                      <a:pt x="104072" y="149426"/>
                      <a:pt x="87064" y="197615"/>
                    </a:cubicBezTo>
                    <a:cubicBezTo>
                      <a:pt x="68436" y="250258"/>
                      <a:pt x="50214" y="298852"/>
                      <a:pt x="12958" y="341777"/>
                    </a:cubicBezTo>
                    <a:cubicBezTo>
                      <a:pt x="8909" y="346636"/>
                      <a:pt x="4454" y="351090"/>
                      <a:pt x="0" y="355545"/>
                    </a:cubicBezTo>
                    <a:cubicBezTo>
                      <a:pt x="25512" y="348256"/>
                      <a:pt x="51833" y="343396"/>
                      <a:pt x="77750" y="336917"/>
                    </a:cubicBezTo>
                    <a:cubicBezTo>
                      <a:pt x="104882" y="330438"/>
                      <a:pt x="129989" y="316670"/>
                      <a:pt x="157120" y="309786"/>
                    </a:cubicBezTo>
                    <a:cubicBezTo>
                      <a:pt x="161575" y="276175"/>
                      <a:pt x="166839" y="242564"/>
                      <a:pt x="173723" y="210168"/>
                    </a:cubicBezTo>
                    <a:cubicBezTo>
                      <a:pt x="189516" y="136873"/>
                      <a:pt x="214218" y="65197"/>
                      <a:pt x="251473" y="0"/>
                    </a:cubicBezTo>
                    <a:cubicBezTo>
                      <a:pt x="220697" y="21057"/>
                      <a:pt x="190326" y="43329"/>
                      <a:pt x="160765" y="66816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81" name="شكل حر: شكل 3180">
                <a:extLst>
                  <a:ext uri="{FF2B5EF4-FFF2-40B4-BE49-F238E27FC236}">
                    <a16:creationId xmlns:a16="http://schemas.microsoft.com/office/drawing/2014/main" id="{0BC0B3EF-6521-E2B0-D9CA-E990590820E9}"/>
                  </a:ext>
                </a:extLst>
              </p:cNvPr>
              <p:cNvSpPr/>
              <p:nvPr/>
            </p:nvSpPr>
            <p:spPr>
              <a:xfrm>
                <a:off x="5519757" y="3961700"/>
                <a:ext cx="376963" cy="526644"/>
              </a:xfrm>
              <a:custGeom>
                <a:avLst/>
                <a:gdLst>
                  <a:gd name="connsiteX0" fmla="*/ 234870 w 376963"/>
                  <a:gd name="connsiteY0" fmla="*/ 158142 h 526644"/>
                  <a:gd name="connsiteX1" fmla="*/ 330438 w 376963"/>
                  <a:gd name="connsiteY1" fmla="*/ 1831 h 526644"/>
                  <a:gd name="connsiteX2" fmla="*/ 286704 w 376963"/>
                  <a:gd name="connsiteY2" fmla="*/ 212 h 526644"/>
                  <a:gd name="connsiteX3" fmla="*/ 222317 w 376963"/>
                  <a:gd name="connsiteY3" fmla="*/ 27343 h 526644"/>
                  <a:gd name="connsiteX4" fmla="*/ 84229 w 376963"/>
                  <a:gd name="connsiteY4" fmla="*/ 190942 h 526644"/>
                  <a:gd name="connsiteX5" fmla="*/ 11339 w 376963"/>
                  <a:gd name="connsiteY5" fmla="*/ 423788 h 526644"/>
                  <a:gd name="connsiteX6" fmla="*/ 0 w 376963"/>
                  <a:gd name="connsiteY6" fmla="*/ 526645 h 526644"/>
                  <a:gd name="connsiteX7" fmla="*/ 234870 w 376963"/>
                  <a:gd name="connsiteY7" fmla="*/ 158142 h 526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6963" h="526644">
                    <a:moveTo>
                      <a:pt x="234870" y="158142"/>
                    </a:moveTo>
                    <a:cubicBezTo>
                      <a:pt x="261192" y="131010"/>
                      <a:pt x="467311" y="21674"/>
                      <a:pt x="330438" y="1831"/>
                    </a:cubicBezTo>
                    <a:cubicBezTo>
                      <a:pt x="315860" y="-193"/>
                      <a:pt x="301282" y="-193"/>
                      <a:pt x="286704" y="212"/>
                    </a:cubicBezTo>
                    <a:cubicBezTo>
                      <a:pt x="264027" y="5881"/>
                      <a:pt x="242160" y="14790"/>
                      <a:pt x="222317" y="27343"/>
                    </a:cubicBezTo>
                    <a:cubicBezTo>
                      <a:pt x="161170" y="66218"/>
                      <a:pt x="116625" y="126961"/>
                      <a:pt x="84229" y="190942"/>
                    </a:cubicBezTo>
                    <a:cubicBezTo>
                      <a:pt x="46974" y="264238"/>
                      <a:pt x="23892" y="342798"/>
                      <a:pt x="11339" y="423788"/>
                    </a:cubicBezTo>
                    <a:cubicBezTo>
                      <a:pt x="6074" y="457803"/>
                      <a:pt x="2835" y="492224"/>
                      <a:pt x="0" y="526645"/>
                    </a:cubicBezTo>
                    <a:cubicBezTo>
                      <a:pt x="55883" y="412854"/>
                      <a:pt x="146187" y="249255"/>
                      <a:pt x="234870" y="158142"/>
                    </a:cubicBezTo>
                    <a:close/>
                  </a:path>
                </a:pathLst>
              </a:custGeom>
              <a:solidFill>
                <a:srgbClr val="A5BA14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82" name="شكل حر: شكل 3181">
                <a:extLst>
                  <a:ext uri="{FF2B5EF4-FFF2-40B4-BE49-F238E27FC236}">
                    <a16:creationId xmlns:a16="http://schemas.microsoft.com/office/drawing/2014/main" id="{BEBD0F3E-54D8-3533-6956-8AEB985144EE}"/>
                  </a:ext>
                </a:extLst>
              </p:cNvPr>
              <p:cNvSpPr/>
              <p:nvPr/>
            </p:nvSpPr>
            <p:spPr>
              <a:xfrm>
                <a:off x="5505584" y="3972466"/>
                <a:ext cx="719293" cy="664090"/>
              </a:xfrm>
              <a:custGeom>
                <a:avLst/>
                <a:gdLst>
                  <a:gd name="connsiteX0" fmla="*/ 189921 w 719293"/>
                  <a:gd name="connsiteY0" fmla="*/ 322314 h 664090"/>
                  <a:gd name="connsiteX1" fmla="*/ 75726 w 719293"/>
                  <a:gd name="connsiteY1" fmla="*/ 494417 h 664090"/>
                  <a:gd name="connsiteX2" fmla="*/ 75321 w 719293"/>
                  <a:gd name="connsiteY2" fmla="*/ 494417 h 664090"/>
                  <a:gd name="connsiteX3" fmla="*/ 165624 w 719293"/>
                  <a:gd name="connsiteY3" fmla="*/ 350660 h 664090"/>
                  <a:gd name="connsiteX4" fmla="*/ 0 w 719293"/>
                  <a:gd name="connsiteY4" fmla="*/ 664091 h 664090"/>
                  <a:gd name="connsiteX5" fmla="*/ 389966 w 719293"/>
                  <a:gd name="connsiteY5" fmla="*/ 535317 h 664090"/>
                  <a:gd name="connsiteX6" fmla="*/ 665331 w 719293"/>
                  <a:gd name="connsiteY6" fmla="*/ 330008 h 664090"/>
                  <a:gd name="connsiteX7" fmla="*/ 709876 w 719293"/>
                  <a:gd name="connsiteY7" fmla="*/ 102832 h 664090"/>
                  <a:gd name="connsiteX8" fmla="*/ 540202 w 719293"/>
                  <a:gd name="connsiteY8" fmla="*/ 380 h 664090"/>
                  <a:gd name="connsiteX9" fmla="*/ 378222 w 719293"/>
                  <a:gd name="connsiteY9" fmla="*/ 99997 h 664090"/>
                  <a:gd name="connsiteX10" fmla="*/ 295613 w 719293"/>
                  <a:gd name="connsiteY10" fmla="*/ 183417 h 664090"/>
                  <a:gd name="connsiteX11" fmla="*/ 189516 w 719293"/>
                  <a:gd name="connsiteY11" fmla="*/ 322314 h 66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19293" h="664090">
                    <a:moveTo>
                      <a:pt x="189921" y="322314"/>
                    </a:moveTo>
                    <a:cubicBezTo>
                      <a:pt x="151046" y="379007"/>
                      <a:pt x="113791" y="437724"/>
                      <a:pt x="75726" y="494417"/>
                    </a:cubicBezTo>
                    <a:cubicBezTo>
                      <a:pt x="75726" y="494417"/>
                      <a:pt x="74916" y="494417"/>
                      <a:pt x="75321" y="494417"/>
                    </a:cubicBezTo>
                    <a:cubicBezTo>
                      <a:pt x="104477" y="445823"/>
                      <a:pt x="134848" y="398039"/>
                      <a:pt x="165624" y="350660"/>
                    </a:cubicBezTo>
                    <a:cubicBezTo>
                      <a:pt x="102452" y="424361"/>
                      <a:pt x="51834" y="556374"/>
                      <a:pt x="0" y="664091"/>
                    </a:cubicBezTo>
                    <a:cubicBezTo>
                      <a:pt x="39685" y="622786"/>
                      <a:pt x="329629" y="539771"/>
                      <a:pt x="389966" y="535317"/>
                    </a:cubicBezTo>
                    <a:cubicBezTo>
                      <a:pt x="511856" y="526003"/>
                      <a:pt x="590416" y="440154"/>
                      <a:pt x="665331" y="330008"/>
                    </a:cubicBezTo>
                    <a:cubicBezTo>
                      <a:pt x="708661" y="266431"/>
                      <a:pt x="734173" y="178152"/>
                      <a:pt x="709876" y="102832"/>
                    </a:cubicBezTo>
                    <a:cubicBezTo>
                      <a:pt x="684769" y="24272"/>
                      <a:pt x="615118" y="-3670"/>
                      <a:pt x="540202" y="380"/>
                    </a:cubicBezTo>
                    <a:cubicBezTo>
                      <a:pt x="479055" y="19007"/>
                      <a:pt x="426411" y="57478"/>
                      <a:pt x="378222" y="99997"/>
                    </a:cubicBezTo>
                    <a:cubicBezTo>
                      <a:pt x="348661" y="125914"/>
                      <a:pt x="321530" y="153855"/>
                      <a:pt x="295613" y="183417"/>
                    </a:cubicBezTo>
                    <a:cubicBezTo>
                      <a:pt x="266456" y="233225"/>
                      <a:pt x="228391" y="278175"/>
                      <a:pt x="189516" y="322314"/>
                    </a:cubicBezTo>
                    <a:close/>
                  </a:path>
                </a:pathLst>
              </a:custGeom>
              <a:solidFill>
                <a:srgbClr val="A5BA14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83" name="شكل حر: شكل 3182">
                <a:extLst>
                  <a:ext uri="{FF2B5EF4-FFF2-40B4-BE49-F238E27FC236}">
                    <a16:creationId xmlns:a16="http://schemas.microsoft.com/office/drawing/2014/main" id="{FD39C39E-53F5-2C10-4C31-82165DA0C701}"/>
                  </a:ext>
                </a:extLst>
              </p:cNvPr>
              <p:cNvSpPr/>
              <p:nvPr/>
            </p:nvSpPr>
            <p:spPr>
              <a:xfrm>
                <a:off x="6144998" y="4256309"/>
                <a:ext cx="376197" cy="461641"/>
              </a:xfrm>
              <a:custGeom>
                <a:avLst/>
                <a:gdLst>
                  <a:gd name="connsiteX0" fmla="*/ 282250 w 376197"/>
                  <a:gd name="connsiteY0" fmla="*/ 416692 h 461641"/>
                  <a:gd name="connsiteX1" fmla="*/ 167244 w 376197"/>
                  <a:gd name="connsiteY1" fmla="*/ 337727 h 461641"/>
                  <a:gd name="connsiteX2" fmla="*/ 236490 w 376197"/>
                  <a:gd name="connsiteY2" fmla="*/ 211383 h 461641"/>
                  <a:gd name="connsiteX3" fmla="*/ 292373 w 376197"/>
                  <a:gd name="connsiteY3" fmla="*/ 97188 h 461641"/>
                  <a:gd name="connsiteX4" fmla="*/ 282250 w 376197"/>
                  <a:gd name="connsiteY4" fmla="*/ 84229 h 461641"/>
                  <a:gd name="connsiteX5" fmla="*/ 219887 w 376197"/>
                  <a:gd name="connsiteY5" fmla="*/ 21057 h 461641"/>
                  <a:gd name="connsiteX6" fmla="*/ 190731 w 376197"/>
                  <a:gd name="connsiteY6" fmla="*/ 0 h 461641"/>
                  <a:gd name="connsiteX7" fmla="*/ 160360 w 376197"/>
                  <a:gd name="connsiteY7" fmla="*/ 97593 h 461641"/>
                  <a:gd name="connsiteX8" fmla="*/ 0 w 376197"/>
                  <a:gd name="connsiteY8" fmla="*/ 269696 h 461641"/>
                  <a:gd name="connsiteX9" fmla="*/ 12148 w 376197"/>
                  <a:gd name="connsiteY9" fmla="*/ 330843 h 461641"/>
                  <a:gd name="connsiteX10" fmla="*/ 62767 w 376197"/>
                  <a:gd name="connsiteY10" fmla="*/ 383081 h 461641"/>
                  <a:gd name="connsiteX11" fmla="*/ 206929 w 376197"/>
                  <a:gd name="connsiteY11" fmla="*/ 429245 h 461641"/>
                  <a:gd name="connsiteX12" fmla="*/ 376198 w 376197"/>
                  <a:gd name="connsiteY12" fmla="*/ 461641 h 461641"/>
                  <a:gd name="connsiteX13" fmla="*/ 282250 w 376197"/>
                  <a:gd name="connsiteY13" fmla="*/ 416692 h 46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6197" h="461641">
                    <a:moveTo>
                      <a:pt x="282250" y="416692"/>
                    </a:moveTo>
                    <a:cubicBezTo>
                      <a:pt x="243374" y="406163"/>
                      <a:pt x="165219" y="391180"/>
                      <a:pt x="167244" y="337727"/>
                    </a:cubicBezTo>
                    <a:cubicBezTo>
                      <a:pt x="168864" y="292373"/>
                      <a:pt x="211383" y="246209"/>
                      <a:pt x="236490" y="211383"/>
                    </a:cubicBezTo>
                    <a:cubicBezTo>
                      <a:pt x="251068" y="191136"/>
                      <a:pt x="303712" y="130798"/>
                      <a:pt x="292373" y="97188"/>
                    </a:cubicBezTo>
                    <a:cubicBezTo>
                      <a:pt x="288729" y="93138"/>
                      <a:pt x="285489" y="88279"/>
                      <a:pt x="282250" y="84229"/>
                    </a:cubicBezTo>
                    <a:cubicBezTo>
                      <a:pt x="263622" y="62362"/>
                      <a:pt x="242969" y="38875"/>
                      <a:pt x="219887" y="21057"/>
                    </a:cubicBezTo>
                    <a:cubicBezTo>
                      <a:pt x="208954" y="12958"/>
                      <a:pt x="199235" y="7694"/>
                      <a:pt x="190731" y="0"/>
                    </a:cubicBezTo>
                    <a:cubicBezTo>
                      <a:pt x="185467" y="33611"/>
                      <a:pt x="174938" y="66412"/>
                      <a:pt x="160360" y="97593"/>
                    </a:cubicBezTo>
                    <a:cubicBezTo>
                      <a:pt x="124724" y="172103"/>
                      <a:pt x="68031" y="228796"/>
                      <a:pt x="0" y="269696"/>
                    </a:cubicBezTo>
                    <a:cubicBezTo>
                      <a:pt x="4859" y="289538"/>
                      <a:pt x="2430" y="311810"/>
                      <a:pt x="12148" y="330843"/>
                    </a:cubicBezTo>
                    <a:cubicBezTo>
                      <a:pt x="23487" y="353115"/>
                      <a:pt x="41305" y="370528"/>
                      <a:pt x="62767" y="383081"/>
                    </a:cubicBezTo>
                    <a:cubicBezTo>
                      <a:pt x="106502" y="408593"/>
                      <a:pt x="157120" y="420337"/>
                      <a:pt x="206929" y="429245"/>
                    </a:cubicBezTo>
                    <a:cubicBezTo>
                      <a:pt x="259572" y="438559"/>
                      <a:pt x="321125" y="444634"/>
                      <a:pt x="376198" y="461641"/>
                    </a:cubicBezTo>
                    <a:cubicBezTo>
                      <a:pt x="348256" y="438559"/>
                      <a:pt x="317480" y="426411"/>
                      <a:pt x="282250" y="416692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84" name="شكل حر: شكل 3183">
                <a:extLst>
                  <a:ext uri="{FF2B5EF4-FFF2-40B4-BE49-F238E27FC236}">
                    <a16:creationId xmlns:a16="http://schemas.microsoft.com/office/drawing/2014/main" id="{18007B63-9904-5842-2A21-0C83803E46CF}"/>
                  </a:ext>
                </a:extLst>
              </p:cNvPr>
              <p:cNvSpPr/>
              <p:nvPr/>
            </p:nvSpPr>
            <p:spPr>
              <a:xfrm>
                <a:off x="6337754" y="4188278"/>
                <a:ext cx="356760" cy="200044"/>
              </a:xfrm>
              <a:custGeom>
                <a:avLst/>
                <a:gdLst>
                  <a:gd name="connsiteX0" fmla="*/ 54668 w 356760"/>
                  <a:gd name="connsiteY0" fmla="*/ 88684 h 200044"/>
                  <a:gd name="connsiteX1" fmla="*/ 59123 w 356760"/>
                  <a:gd name="connsiteY1" fmla="*/ 93138 h 200044"/>
                  <a:gd name="connsiteX2" fmla="*/ 62767 w 356760"/>
                  <a:gd name="connsiteY2" fmla="*/ 93948 h 200044"/>
                  <a:gd name="connsiteX3" fmla="*/ 218268 w 356760"/>
                  <a:gd name="connsiteY3" fmla="*/ 128369 h 200044"/>
                  <a:gd name="connsiteX4" fmla="*/ 312216 w 356760"/>
                  <a:gd name="connsiteY4" fmla="*/ 160765 h 200044"/>
                  <a:gd name="connsiteX5" fmla="*/ 356760 w 356760"/>
                  <a:gd name="connsiteY5" fmla="*/ 200045 h 200044"/>
                  <a:gd name="connsiteX6" fmla="*/ 355140 w 356760"/>
                  <a:gd name="connsiteY6" fmla="*/ 191136 h 200044"/>
                  <a:gd name="connsiteX7" fmla="*/ 271316 w 356760"/>
                  <a:gd name="connsiteY7" fmla="*/ 76130 h 200044"/>
                  <a:gd name="connsiteX8" fmla="*/ 264432 w 356760"/>
                  <a:gd name="connsiteY8" fmla="*/ 76940 h 200044"/>
                  <a:gd name="connsiteX9" fmla="*/ 2025 w 356760"/>
                  <a:gd name="connsiteY9" fmla="*/ 0 h 200044"/>
                  <a:gd name="connsiteX10" fmla="*/ 0 w 356760"/>
                  <a:gd name="connsiteY10" fmla="*/ 52238 h 200044"/>
                  <a:gd name="connsiteX11" fmla="*/ 54668 w 356760"/>
                  <a:gd name="connsiteY11" fmla="*/ 88684 h 20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6760" h="200044">
                    <a:moveTo>
                      <a:pt x="54668" y="88684"/>
                    </a:moveTo>
                    <a:cubicBezTo>
                      <a:pt x="54668" y="88684"/>
                      <a:pt x="57503" y="91923"/>
                      <a:pt x="59123" y="93138"/>
                    </a:cubicBezTo>
                    <a:cubicBezTo>
                      <a:pt x="60337" y="93138"/>
                      <a:pt x="61552" y="93138"/>
                      <a:pt x="62767" y="93948"/>
                    </a:cubicBezTo>
                    <a:cubicBezTo>
                      <a:pt x="109741" y="126344"/>
                      <a:pt x="164814" y="120270"/>
                      <a:pt x="218268" y="128369"/>
                    </a:cubicBezTo>
                    <a:cubicBezTo>
                      <a:pt x="251473" y="133633"/>
                      <a:pt x="283464" y="142542"/>
                      <a:pt x="312216" y="160765"/>
                    </a:cubicBezTo>
                    <a:cubicBezTo>
                      <a:pt x="329223" y="171293"/>
                      <a:pt x="343802" y="185061"/>
                      <a:pt x="356760" y="200045"/>
                    </a:cubicBezTo>
                    <a:cubicBezTo>
                      <a:pt x="355950" y="197210"/>
                      <a:pt x="355545" y="193970"/>
                      <a:pt x="355140" y="191136"/>
                    </a:cubicBezTo>
                    <a:cubicBezTo>
                      <a:pt x="342992" y="138492"/>
                      <a:pt x="314645" y="104882"/>
                      <a:pt x="271316" y="76130"/>
                    </a:cubicBezTo>
                    <a:cubicBezTo>
                      <a:pt x="268886" y="76130"/>
                      <a:pt x="266456" y="76535"/>
                      <a:pt x="264432" y="76940"/>
                    </a:cubicBezTo>
                    <a:cubicBezTo>
                      <a:pt x="179392" y="85039"/>
                      <a:pt x="59123" y="73296"/>
                      <a:pt x="2025" y="0"/>
                    </a:cubicBezTo>
                    <a:cubicBezTo>
                      <a:pt x="2835" y="17413"/>
                      <a:pt x="2025" y="34826"/>
                      <a:pt x="0" y="52238"/>
                    </a:cubicBezTo>
                    <a:cubicBezTo>
                      <a:pt x="18628" y="64387"/>
                      <a:pt x="38065" y="72486"/>
                      <a:pt x="54668" y="88684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85" name="شكل حر: شكل 3184">
                <a:extLst>
                  <a:ext uri="{FF2B5EF4-FFF2-40B4-BE49-F238E27FC236}">
                    <a16:creationId xmlns:a16="http://schemas.microsoft.com/office/drawing/2014/main" id="{76F9C97E-EB3A-5340-929E-D3722B7391E6}"/>
                  </a:ext>
                </a:extLst>
              </p:cNvPr>
              <p:cNvSpPr/>
              <p:nvPr/>
            </p:nvSpPr>
            <p:spPr>
              <a:xfrm>
                <a:off x="6654829" y="4278582"/>
                <a:ext cx="255522" cy="372552"/>
              </a:xfrm>
              <a:custGeom>
                <a:avLst/>
                <a:gdLst>
                  <a:gd name="connsiteX0" fmla="*/ 200450 w 255522"/>
                  <a:gd name="connsiteY0" fmla="*/ 331653 h 372552"/>
                  <a:gd name="connsiteX1" fmla="*/ 123509 w 255522"/>
                  <a:gd name="connsiteY1" fmla="*/ 238920 h 372552"/>
                  <a:gd name="connsiteX2" fmla="*/ 108931 w 255522"/>
                  <a:gd name="connsiteY2" fmla="*/ 81395 h 372552"/>
                  <a:gd name="connsiteX3" fmla="*/ 0 w 255522"/>
                  <a:gd name="connsiteY3" fmla="*/ 0 h 372552"/>
                  <a:gd name="connsiteX4" fmla="*/ 59932 w 255522"/>
                  <a:gd name="connsiteY4" fmla="*/ 209763 h 372552"/>
                  <a:gd name="connsiteX5" fmla="*/ 50619 w 255522"/>
                  <a:gd name="connsiteY5" fmla="*/ 270911 h 372552"/>
                  <a:gd name="connsiteX6" fmla="*/ 93948 w 255522"/>
                  <a:gd name="connsiteY6" fmla="*/ 310596 h 372552"/>
                  <a:gd name="connsiteX7" fmla="*/ 178583 w 255522"/>
                  <a:gd name="connsiteY7" fmla="*/ 344206 h 372552"/>
                  <a:gd name="connsiteX8" fmla="*/ 255523 w 255522"/>
                  <a:gd name="connsiteY8" fmla="*/ 372553 h 372552"/>
                  <a:gd name="connsiteX9" fmla="*/ 200045 w 255522"/>
                  <a:gd name="connsiteY9" fmla="*/ 331653 h 372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522" h="372552">
                    <a:moveTo>
                      <a:pt x="200450" y="331653"/>
                    </a:moveTo>
                    <a:cubicBezTo>
                      <a:pt x="167649" y="307356"/>
                      <a:pt x="132013" y="281034"/>
                      <a:pt x="123509" y="238920"/>
                    </a:cubicBezTo>
                    <a:cubicBezTo>
                      <a:pt x="112981" y="187086"/>
                      <a:pt x="117840" y="133633"/>
                      <a:pt x="108931" y="81395"/>
                    </a:cubicBezTo>
                    <a:cubicBezTo>
                      <a:pt x="77750" y="46569"/>
                      <a:pt x="42115" y="17818"/>
                      <a:pt x="0" y="0"/>
                    </a:cubicBezTo>
                    <a:cubicBezTo>
                      <a:pt x="56693" y="48999"/>
                      <a:pt x="68031" y="136063"/>
                      <a:pt x="59932" y="209763"/>
                    </a:cubicBezTo>
                    <a:cubicBezTo>
                      <a:pt x="57908" y="230416"/>
                      <a:pt x="54263" y="250663"/>
                      <a:pt x="50619" y="270911"/>
                    </a:cubicBezTo>
                    <a:cubicBezTo>
                      <a:pt x="62767" y="286299"/>
                      <a:pt x="75321" y="300472"/>
                      <a:pt x="93948" y="310596"/>
                    </a:cubicBezTo>
                    <a:cubicBezTo>
                      <a:pt x="120675" y="325579"/>
                      <a:pt x="149831" y="334893"/>
                      <a:pt x="178583" y="344206"/>
                    </a:cubicBezTo>
                    <a:cubicBezTo>
                      <a:pt x="205309" y="352305"/>
                      <a:pt x="231631" y="360809"/>
                      <a:pt x="255523" y="372553"/>
                    </a:cubicBezTo>
                    <a:cubicBezTo>
                      <a:pt x="236490" y="357570"/>
                      <a:pt x="217053" y="344206"/>
                      <a:pt x="200045" y="331653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86" name="شكل حر: شكل 3185">
                <a:extLst>
                  <a:ext uri="{FF2B5EF4-FFF2-40B4-BE49-F238E27FC236}">
                    <a16:creationId xmlns:a16="http://schemas.microsoft.com/office/drawing/2014/main" id="{FAF284CF-2448-4112-3BA2-1AB3A27C511B}"/>
                  </a:ext>
                </a:extLst>
              </p:cNvPr>
              <p:cNvSpPr/>
              <p:nvPr/>
            </p:nvSpPr>
            <p:spPr>
              <a:xfrm>
                <a:off x="6646325" y="4220269"/>
                <a:ext cx="292373" cy="111765"/>
              </a:xfrm>
              <a:custGeom>
                <a:avLst/>
                <a:gdLst>
                  <a:gd name="connsiteX0" fmla="*/ 110956 w 292373"/>
                  <a:gd name="connsiteY0" fmla="*/ 111766 h 111765"/>
                  <a:gd name="connsiteX1" fmla="*/ 116220 w 292373"/>
                  <a:gd name="connsiteY1" fmla="*/ 104477 h 111765"/>
                  <a:gd name="connsiteX2" fmla="*/ 249853 w 292373"/>
                  <a:gd name="connsiteY2" fmla="*/ 97188 h 111765"/>
                  <a:gd name="connsiteX3" fmla="*/ 292373 w 292373"/>
                  <a:gd name="connsiteY3" fmla="*/ 104477 h 111765"/>
                  <a:gd name="connsiteX4" fmla="*/ 273745 w 292373"/>
                  <a:gd name="connsiteY4" fmla="*/ 59122 h 111765"/>
                  <a:gd name="connsiteX5" fmla="*/ 238110 w 292373"/>
                  <a:gd name="connsiteY5" fmla="*/ 0 h 111765"/>
                  <a:gd name="connsiteX6" fmla="*/ 182227 w 292373"/>
                  <a:gd name="connsiteY6" fmla="*/ 6479 h 111765"/>
                  <a:gd name="connsiteX7" fmla="*/ 0 w 292373"/>
                  <a:gd name="connsiteY7" fmla="*/ 39280 h 111765"/>
                  <a:gd name="connsiteX8" fmla="*/ 110956 w 292373"/>
                  <a:gd name="connsiteY8" fmla="*/ 111766 h 111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2373" h="111765">
                    <a:moveTo>
                      <a:pt x="110956" y="111766"/>
                    </a:moveTo>
                    <a:cubicBezTo>
                      <a:pt x="110146" y="108526"/>
                      <a:pt x="112171" y="104882"/>
                      <a:pt x="116220" y="104477"/>
                    </a:cubicBezTo>
                    <a:cubicBezTo>
                      <a:pt x="162385" y="102857"/>
                      <a:pt x="203284" y="89494"/>
                      <a:pt x="249853" y="97188"/>
                    </a:cubicBezTo>
                    <a:cubicBezTo>
                      <a:pt x="264027" y="99617"/>
                      <a:pt x="278200" y="102047"/>
                      <a:pt x="292373" y="104477"/>
                    </a:cubicBezTo>
                    <a:cubicBezTo>
                      <a:pt x="287109" y="89089"/>
                      <a:pt x="281035" y="74106"/>
                      <a:pt x="273745" y="59122"/>
                    </a:cubicBezTo>
                    <a:cubicBezTo>
                      <a:pt x="263622" y="38065"/>
                      <a:pt x="250259" y="19842"/>
                      <a:pt x="238110" y="0"/>
                    </a:cubicBezTo>
                    <a:cubicBezTo>
                      <a:pt x="219482" y="1215"/>
                      <a:pt x="200450" y="3645"/>
                      <a:pt x="182227" y="6479"/>
                    </a:cubicBezTo>
                    <a:cubicBezTo>
                      <a:pt x="121485" y="15793"/>
                      <a:pt x="61147" y="30371"/>
                      <a:pt x="0" y="39280"/>
                    </a:cubicBezTo>
                    <a:cubicBezTo>
                      <a:pt x="41305" y="51428"/>
                      <a:pt x="79370" y="78965"/>
                      <a:pt x="110956" y="111766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87" name="شكل حر: شكل 3186">
                <a:extLst>
                  <a:ext uri="{FF2B5EF4-FFF2-40B4-BE49-F238E27FC236}">
                    <a16:creationId xmlns:a16="http://schemas.microsoft.com/office/drawing/2014/main" id="{2725AE72-476D-EECD-3BD6-1EE79E867CE6}"/>
                  </a:ext>
                </a:extLst>
              </p:cNvPr>
              <p:cNvSpPr/>
              <p:nvPr/>
            </p:nvSpPr>
            <p:spPr>
              <a:xfrm>
                <a:off x="6817214" y="3784931"/>
                <a:ext cx="475005" cy="225574"/>
              </a:xfrm>
              <a:custGeom>
                <a:avLst/>
                <a:gdLst>
                  <a:gd name="connsiteX0" fmla="*/ 142947 w 475005"/>
                  <a:gd name="connsiteY0" fmla="*/ 219500 h 225574"/>
                  <a:gd name="connsiteX1" fmla="*/ 191136 w 475005"/>
                  <a:gd name="connsiteY1" fmla="*/ 213831 h 225574"/>
                  <a:gd name="connsiteX2" fmla="*/ 183442 w 475005"/>
                  <a:gd name="connsiteY2" fmla="*/ 206947 h 225574"/>
                  <a:gd name="connsiteX3" fmla="*/ 186681 w 475005"/>
                  <a:gd name="connsiteY3" fmla="*/ 196823 h 225574"/>
                  <a:gd name="connsiteX4" fmla="*/ 443014 w 475005"/>
                  <a:gd name="connsiteY4" fmla="*/ 87082 h 225574"/>
                  <a:gd name="connsiteX5" fmla="*/ 475005 w 475005"/>
                  <a:gd name="connsiteY5" fmla="*/ 55091 h 225574"/>
                  <a:gd name="connsiteX6" fmla="*/ 264837 w 475005"/>
                  <a:gd name="connsiteY6" fmla="*/ 1233 h 225574"/>
                  <a:gd name="connsiteX7" fmla="*/ 170078 w 475005"/>
                  <a:gd name="connsiteY7" fmla="*/ 50232 h 225574"/>
                  <a:gd name="connsiteX8" fmla="*/ 62362 w 475005"/>
                  <a:gd name="connsiteY8" fmla="*/ 77768 h 225574"/>
                  <a:gd name="connsiteX9" fmla="*/ 0 w 475005"/>
                  <a:gd name="connsiteY9" fmla="*/ 81008 h 225574"/>
                  <a:gd name="connsiteX10" fmla="*/ 87469 w 475005"/>
                  <a:gd name="connsiteY10" fmla="*/ 181840 h 225574"/>
                  <a:gd name="connsiteX11" fmla="*/ 115410 w 475005"/>
                  <a:gd name="connsiteY11" fmla="*/ 225575 h 225574"/>
                  <a:gd name="connsiteX12" fmla="*/ 143352 w 475005"/>
                  <a:gd name="connsiteY12" fmla="*/ 219905 h 225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5005" h="225574">
                    <a:moveTo>
                      <a:pt x="142947" y="219500"/>
                    </a:moveTo>
                    <a:cubicBezTo>
                      <a:pt x="159145" y="217881"/>
                      <a:pt x="174938" y="215856"/>
                      <a:pt x="191136" y="213831"/>
                    </a:cubicBezTo>
                    <a:cubicBezTo>
                      <a:pt x="188706" y="211401"/>
                      <a:pt x="185872" y="208972"/>
                      <a:pt x="183442" y="206947"/>
                    </a:cubicBezTo>
                    <a:cubicBezTo>
                      <a:pt x="179392" y="203303"/>
                      <a:pt x="181822" y="197633"/>
                      <a:pt x="186681" y="196823"/>
                    </a:cubicBezTo>
                    <a:cubicBezTo>
                      <a:pt x="276580" y="181435"/>
                      <a:pt x="368908" y="140131"/>
                      <a:pt x="443014" y="87082"/>
                    </a:cubicBezTo>
                    <a:cubicBezTo>
                      <a:pt x="454758" y="78578"/>
                      <a:pt x="464881" y="67645"/>
                      <a:pt x="475005" y="55091"/>
                    </a:cubicBezTo>
                    <a:cubicBezTo>
                      <a:pt x="408594" y="23100"/>
                      <a:pt x="338942" y="-6461"/>
                      <a:pt x="264837" y="1233"/>
                    </a:cubicBezTo>
                    <a:cubicBezTo>
                      <a:pt x="234870" y="20671"/>
                      <a:pt x="203284" y="37679"/>
                      <a:pt x="170078" y="50232"/>
                    </a:cubicBezTo>
                    <a:cubicBezTo>
                      <a:pt x="135253" y="63595"/>
                      <a:pt x="99212" y="73719"/>
                      <a:pt x="62362" y="77768"/>
                    </a:cubicBezTo>
                    <a:cubicBezTo>
                      <a:pt x="42925" y="79793"/>
                      <a:pt x="20652" y="82628"/>
                      <a:pt x="0" y="81008"/>
                    </a:cubicBezTo>
                    <a:cubicBezTo>
                      <a:pt x="32801" y="110569"/>
                      <a:pt x="61957" y="144585"/>
                      <a:pt x="87469" y="181840"/>
                    </a:cubicBezTo>
                    <a:cubicBezTo>
                      <a:pt x="97188" y="196013"/>
                      <a:pt x="106501" y="210592"/>
                      <a:pt x="115410" y="225575"/>
                    </a:cubicBezTo>
                    <a:cubicBezTo>
                      <a:pt x="123104" y="219096"/>
                      <a:pt x="132418" y="221120"/>
                      <a:pt x="143352" y="219905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88" name="شكل حر: شكل 3187">
                <a:extLst>
                  <a:ext uri="{FF2B5EF4-FFF2-40B4-BE49-F238E27FC236}">
                    <a16:creationId xmlns:a16="http://schemas.microsoft.com/office/drawing/2014/main" id="{5926C87B-A53A-9C99-FD64-16BB0504D89B}"/>
                  </a:ext>
                </a:extLst>
              </p:cNvPr>
              <p:cNvSpPr/>
              <p:nvPr/>
            </p:nvSpPr>
            <p:spPr>
              <a:xfrm>
                <a:off x="6912377" y="4014555"/>
                <a:ext cx="449493" cy="323553"/>
              </a:xfrm>
              <a:custGeom>
                <a:avLst/>
                <a:gdLst>
                  <a:gd name="connsiteX0" fmla="*/ 372553 w 449493"/>
                  <a:gd name="connsiteY0" fmla="*/ 107311 h 323553"/>
                  <a:gd name="connsiteX1" fmla="*/ 209764 w 449493"/>
                  <a:gd name="connsiteY1" fmla="*/ 128369 h 323553"/>
                  <a:gd name="connsiteX2" fmla="*/ 162385 w 449493"/>
                  <a:gd name="connsiteY2" fmla="*/ 54668 h 323553"/>
                  <a:gd name="connsiteX3" fmla="*/ 113386 w 449493"/>
                  <a:gd name="connsiteY3" fmla="*/ 0 h 323553"/>
                  <a:gd name="connsiteX4" fmla="*/ 70461 w 449493"/>
                  <a:gd name="connsiteY4" fmla="*/ 5669 h 323553"/>
                  <a:gd name="connsiteX5" fmla="*/ 38065 w 449493"/>
                  <a:gd name="connsiteY5" fmla="*/ 7289 h 323553"/>
                  <a:gd name="connsiteX6" fmla="*/ 36040 w 449493"/>
                  <a:gd name="connsiteY6" fmla="*/ 8504 h 323553"/>
                  <a:gd name="connsiteX7" fmla="*/ 29561 w 449493"/>
                  <a:gd name="connsiteY7" fmla="*/ 11339 h 323553"/>
                  <a:gd name="connsiteX8" fmla="*/ 68031 w 449493"/>
                  <a:gd name="connsiteY8" fmla="*/ 80990 h 323553"/>
                  <a:gd name="connsiteX9" fmla="*/ 123105 w 449493"/>
                  <a:gd name="connsiteY9" fmla="*/ 225961 h 323553"/>
                  <a:gd name="connsiteX10" fmla="*/ 141732 w 449493"/>
                  <a:gd name="connsiteY10" fmla="*/ 244994 h 323553"/>
                  <a:gd name="connsiteX11" fmla="*/ 135253 w 449493"/>
                  <a:gd name="connsiteY11" fmla="*/ 253498 h 323553"/>
                  <a:gd name="connsiteX12" fmla="*/ 35231 w 449493"/>
                  <a:gd name="connsiteY12" fmla="*/ 207334 h 323553"/>
                  <a:gd name="connsiteX13" fmla="*/ 0 w 449493"/>
                  <a:gd name="connsiteY13" fmla="*/ 204904 h 323553"/>
                  <a:gd name="connsiteX14" fmla="*/ 48189 w 449493"/>
                  <a:gd name="connsiteY14" fmla="*/ 301282 h 323553"/>
                  <a:gd name="connsiteX15" fmla="*/ 55478 w 449493"/>
                  <a:gd name="connsiteY15" fmla="*/ 323554 h 323553"/>
                  <a:gd name="connsiteX16" fmla="*/ 57098 w 449493"/>
                  <a:gd name="connsiteY16" fmla="*/ 323554 h 323553"/>
                  <a:gd name="connsiteX17" fmla="*/ 132418 w 449493"/>
                  <a:gd name="connsiteY17" fmla="*/ 311406 h 323553"/>
                  <a:gd name="connsiteX18" fmla="*/ 213813 w 449493"/>
                  <a:gd name="connsiteY18" fmla="*/ 259977 h 323553"/>
                  <a:gd name="connsiteX19" fmla="*/ 298852 w 449493"/>
                  <a:gd name="connsiteY19" fmla="*/ 198425 h 323553"/>
                  <a:gd name="connsiteX20" fmla="*/ 449494 w 449493"/>
                  <a:gd name="connsiteY20" fmla="*/ 56288 h 323553"/>
                  <a:gd name="connsiteX21" fmla="*/ 373363 w 449493"/>
                  <a:gd name="connsiteY21" fmla="*/ 108121 h 323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49493" h="323553">
                    <a:moveTo>
                      <a:pt x="372553" y="107311"/>
                    </a:moveTo>
                    <a:cubicBezTo>
                      <a:pt x="330033" y="137278"/>
                      <a:pt x="257143" y="168459"/>
                      <a:pt x="209764" y="128369"/>
                    </a:cubicBezTo>
                    <a:cubicBezTo>
                      <a:pt x="185872" y="108121"/>
                      <a:pt x="178988" y="79775"/>
                      <a:pt x="162385" y="54668"/>
                    </a:cubicBezTo>
                    <a:cubicBezTo>
                      <a:pt x="148211" y="34016"/>
                      <a:pt x="131204" y="16603"/>
                      <a:pt x="113386" y="0"/>
                    </a:cubicBezTo>
                    <a:cubicBezTo>
                      <a:pt x="99213" y="2025"/>
                      <a:pt x="85039" y="4050"/>
                      <a:pt x="70461" y="5669"/>
                    </a:cubicBezTo>
                    <a:cubicBezTo>
                      <a:pt x="64792" y="6479"/>
                      <a:pt x="48189" y="5669"/>
                      <a:pt x="38065" y="7289"/>
                    </a:cubicBezTo>
                    <a:cubicBezTo>
                      <a:pt x="37255" y="7694"/>
                      <a:pt x="36850" y="8504"/>
                      <a:pt x="36040" y="8504"/>
                    </a:cubicBezTo>
                    <a:cubicBezTo>
                      <a:pt x="33611" y="9719"/>
                      <a:pt x="31586" y="10124"/>
                      <a:pt x="29561" y="11339"/>
                    </a:cubicBezTo>
                    <a:cubicBezTo>
                      <a:pt x="42925" y="34016"/>
                      <a:pt x="55478" y="57503"/>
                      <a:pt x="68031" y="80990"/>
                    </a:cubicBezTo>
                    <a:cubicBezTo>
                      <a:pt x="91518" y="127154"/>
                      <a:pt x="116220" y="174533"/>
                      <a:pt x="123105" y="225961"/>
                    </a:cubicBezTo>
                    <a:cubicBezTo>
                      <a:pt x="129584" y="231631"/>
                      <a:pt x="135658" y="237705"/>
                      <a:pt x="141732" y="244994"/>
                    </a:cubicBezTo>
                    <a:cubicBezTo>
                      <a:pt x="145377" y="249448"/>
                      <a:pt x="140517" y="257142"/>
                      <a:pt x="135253" y="253498"/>
                    </a:cubicBezTo>
                    <a:cubicBezTo>
                      <a:pt x="104477" y="232036"/>
                      <a:pt x="73296" y="213003"/>
                      <a:pt x="35231" y="207334"/>
                    </a:cubicBezTo>
                    <a:cubicBezTo>
                      <a:pt x="23487" y="205714"/>
                      <a:pt x="11744" y="204904"/>
                      <a:pt x="0" y="204904"/>
                    </a:cubicBezTo>
                    <a:cubicBezTo>
                      <a:pt x="22272" y="232441"/>
                      <a:pt x="36850" y="268886"/>
                      <a:pt x="48189" y="301282"/>
                    </a:cubicBezTo>
                    <a:cubicBezTo>
                      <a:pt x="50619" y="308571"/>
                      <a:pt x="53048" y="316265"/>
                      <a:pt x="55478" y="323554"/>
                    </a:cubicBezTo>
                    <a:cubicBezTo>
                      <a:pt x="55883" y="323554"/>
                      <a:pt x="56288" y="323554"/>
                      <a:pt x="57098" y="323554"/>
                    </a:cubicBezTo>
                    <a:cubicBezTo>
                      <a:pt x="83420" y="320719"/>
                      <a:pt x="107716" y="322339"/>
                      <a:pt x="132418" y="311406"/>
                    </a:cubicBezTo>
                    <a:cubicBezTo>
                      <a:pt x="161980" y="298042"/>
                      <a:pt x="187896" y="279819"/>
                      <a:pt x="213813" y="259977"/>
                    </a:cubicBezTo>
                    <a:cubicBezTo>
                      <a:pt x="241755" y="238920"/>
                      <a:pt x="271316" y="219887"/>
                      <a:pt x="298852" y="198425"/>
                    </a:cubicBezTo>
                    <a:cubicBezTo>
                      <a:pt x="353521" y="155500"/>
                      <a:pt x="400090" y="104477"/>
                      <a:pt x="449494" y="56288"/>
                    </a:cubicBezTo>
                    <a:cubicBezTo>
                      <a:pt x="422362" y="71271"/>
                      <a:pt x="398875" y="90304"/>
                      <a:pt x="373363" y="108121"/>
                    </a:cubicBezTo>
                    <a:close/>
                  </a:path>
                </a:pathLst>
              </a:custGeom>
              <a:solidFill>
                <a:srgbClr val="495C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89" name="شكل حر: شكل 3188">
                <a:extLst>
                  <a:ext uri="{FF2B5EF4-FFF2-40B4-BE49-F238E27FC236}">
                    <a16:creationId xmlns:a16="http://schemas.microsoft.com/office/drawing/2014/main" id="{1DAA8A5E-BD02-AB31-41E1-464265844A09}"/>
                  </a:ext>
                </a:extLst>
              </p:cNvPr>
              <p:cNvSpPr/>
              <p:nvPr/>
            </p:nvSpPr>
            <p:spPr>
              <a:xfrm>
                <a:off x="6173424" y="3194778"/>
                <a:ext cx="321634" cy="391086"/>
              </a:xfrm>
              <a:custGeom>
                <a:avLst/>
                <a:gdLst>
                  <a:gd name="connsiteX0" fmla="*/ 318211 w 321634"/>
                  <a:gd name="connsiteY0" fmla="*/ 566 h 391086"/>
                  <a:gd name="connsiteX1" fmla="*/ 132744 w 321634"/>
                  <a:gd name="connsiteY1" fmla="*/ 162140 h 391086"/>
                  <a:gd name="connsiteX2" fmla="*/ 326 w 321634"/>
                  <a:gd name="connsiteY2" fmla="*/ 387697 h 391086"/>
                  <a:gd name="connsiteX3" fmla="*/ 5185 w 321634"/>
                  <a:gd name="connsiteY3" fmla="*/ 389721 h 391086"/>
                  <a:gd name="connsiteX4" fmla="*/ 142058 w 321634"/>
                  <a:gd name="connsiteY4" fmla="*/ 183198 h 391086"/>
                  <a:gd name="connsiteX5" fmla="*/ 225073 w 321634"/>
                  <a:gd name="connsiteY5" fmla="*/ 93704 h 391086"/>
                  <a:gd name="connsiteX6" fmla="*/ 321046 w 321634"/>
                  <a:gd name="connsiteY6" fmla="*/ 3400 h 391086"/>
                  <a:gd name="connsiteX7" fmla="*/ 318616 w 321634"/>
                  <a:gd name="connsiteY7" fmla="*/ 161 h 39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634" h="391086">
                    <a:moveTo>
                      <a:pt x="318211" y="566"/>
                    </a:moveTo>
                    <a:cubicBezTo>
                      <a:pt x="246535" y="45110"/>
                      <a:pt x="185388" y="95729"/>
                      <a:pt x="132744" y="162140"/>
                    </a:cubicBezTo>
                    <a:cubicBezTo>
                      <a:pt x="77266" y="231791"/>
                      <a:pt x="39201" y="308732"/>
                      <a:pt x="326" y="387697"/>
                    </a:cubicBezTo>
                    <a:cubicBezTo>
                      <a:pt x="-1294" y="390531"/>
                      <a:pt x="3566" y="392556"/>
                      <a:pt x="5185" y="389721"/>
                    </a:cubicBezTo>
                    <a:cubicBezTo>
                      <a:pt x="44870" y="318855"/>
                      <a:pt x="91440" y="247180"/>
                      <a:pt x="142058" y="183198"/>
                    </a:cubicBezTo>
                    <a:cubicBezTo>
                      <a:pt x="167165" y="151207"/>
                      <a:pt x="195107" y="121646"/>
                      <a:pt x="225073" y="93704"/>
                    </a:cubicBezTo>
                    <a:cubicBezTo>
                      <a:pt x="257064" y="63738"/>
                      <a:pt x="288245" y="31747"/>
                      <a:pt x="321046" y="3400"/>
                    </a:cubicBezTo>
                    <a:cubicBezTo>
                      <a:pt x="322666" y="1781"/>
                      <a:pt x="320641" y="-649"/>
                      <a:pt x="318616" y="161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90" name="شكل حر: شكل 3189">
                <a:extLst>
                  <a:ext uri="{FF2B5EF4-FFF2-40B4-BE49-F238E27FC236}">
                    <a16:creationId xmlns:a16="http://schemas.microsoft.com/office/drawing/2014/main" id="{BE296952-D3DD-03EF-3229-E808E17B7B47}"/>
                  </a:ext>
                </a:extLst>
              </p:cNvPr>
              <p:cNvSpPr/>
              <p:nvPr/>
            </p:nvSpPr>
            <p:spPr>
              <a:xfrm>
                <a:off x="5943752" y="3094917"/>
                <a:ext cx="592786" cy="446814"/>
              </a:xfrm>
              <a:custGeom>
                <a:avLst/>
                <a:gdLst>
                  <a:gd name="connsiteX0" fmla="*/ 592427 w 592786"/>
                  <a:gd name="connsiteY0" fmla="*/ 0 h 446814"/>
                  <a:gd name="connsiteX1" fmla="*/ 149008 w 592786"/>
                  <a:gd name="connsiteY1" fmla="*/ 151046 h 446814"/>
                  <a:gd name="connsiteX2" fmla="*/ 29548 w 592786"/>
                  <a:gd name="connsiteY2" fmla="*/ 273340 h 446814"/>
                  <a:gd name="connsiteX3" fmla="*/ 9300 w 592786"/>
                  <a:gd name="connsiteY3" fmla="*/ 445443 h 446814"/>
                  <a:gd name="connsiteX4" fmla="*/ 12945 w 592786"/>
                  <a:gd name="connsiteY4" fmla="*/ 445443 h 446814"/>
                  <a:gd name="connsiteX5" fmla="*/ 21449 w 592786"/>
                  <a:gd name="connsiteY5" fmla="*/ 356760 h 446814"/>
                  <a:gd name="connsiteX6" fmla="*/ 52225 w 592786"/>
                  <a:gd name="connsiteY6" fmla="*/ 276985 h 446814"/>
                  <a:gd name="connsiteX7" fmla="*/ 186668 w 592786"/>
                  <a:gd name="connsiteY7" fmla="*/ 151451 h 446814"/>
                  <a:gd name="connsiteX8" fmla="*/ 592427 w 592786"/>
                  <a:gd name="connsiteY8" fmla="*/ 1215 h 446814"/>
                  <a:gd name="connsiteX9" fmla="*/ 592427 w 592786"/>
                  <a:gd name="connsiteY9" fmla="*/ 0 h 446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92786" h="446814">
                    <a:moveTo>
                      <a:pt x="592427" y="0"/>
                    </a:moveTo>
                    <a:cubicBezTo>
                      <a:pt x="443811" y="40495"/>
                      <a:pt x="281426" y="68436"/>
                      <a:pt x="149008" y="151046"/>
                    </a:cubicBezTo>
                    <a:cubicBezTo>
                      <a:pt x="100009" y="181417"/>
                      <a:pt x="58299" y="223127"/>
                      <a:pt x="29548" y="273340"/>
                    </a:cubicBezTo>
                    <a:cubicBezTo>
                      <a:pt x="-1633" y="328008"/>
                      <a:pt x="-7708" y="385511"/>
                      <a:pt x="9300" y="445443"/>
                    </a:cubicBezTo>
                    <a:cubicBezTo>
                      <a:pt x="9705" y="447063"/>
                      <a:pt x="12540" y="447468"/>
                      <a:pt x="12945" y="445443"/>
                    </a:cubicBezTo>
                    <a:cubicBezTo>
                      <a:pt x="19424" y="416287"/>
                      <a:pt x="14564" y="386321"/>
                      <a:pt x="21449" y="356760"/>
                    </a:cubicBezTo>
                    <a:cubicBezTo>
                      <a:pt x="27928" y="328413"/>
                      <a:pt x="38052" y="302092"/>
                      <a:pt x="52225" y="276985"/>
                    </a:cubicBezTo>
                    <a:cubicBezTo>
                      <a:pt x="82596" y="222722"/>
                      <a:pt x="134024" y="182227"/>
                      <a:pt x="186668" y="151451"/>
                    </a:cubicBezTo>
                    <a:cubicBezTo>
                      <a:pt x="310177" y="78965"/>
                      <a:pt x="455554" y="39685"/>
                      <a:pt x="592427" y="1215"/>
                    </a:cubicBezTo>
                    <a:cubicBezTo>
                      <a:pt x="593237" y="1215"/>
                      <a:pt x="592427" y="0"/>
                      <a:pt x="592427" y="0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91" name="شكل حر: شكل 3190">
                <a:extLst>
                  <a:ext uri="{FF2B5EF4-FFF2-40B4-BE49-F238E27FC236}">
                    <a16:creationId xmlns:a16="http://schemas.microsoft.com/office/drawing/2014/main" id="{E2EA4C64-A8D2-BF32-9930-634A2C4BEE0B}"/>
                  </a:ext>
                </a:extLst>
              </p:cNvPr>
              <p:cNvSpPr/>
              <p:nvPr/>
            </p:nvSpPr>
            <p:spPr>
              <a:xfrm>
                <a:off x="5535955" y="3979444"/>
                <a:ext cx="598201" cy="612903"/>
              </a:xfrm>
              <a:custGeom>
                <a:avLst/>
                <a:gdLst>
                  <a:gd name="connsiteX0" fmla="*/ 595275 w 598201"/>
                  <a:gd name="connsiteY0" fmla="*/ 9600 h 612903"/>
                  <a:gd name="connsiteX1" fmla="*/ 417502 w 598201"/>
                  <a:gd name="connsiteY1" fmla="*/ 54954 h 612903"/>
                  <a:gd name="connsiteX2" fmla="*/ 271316 w 598201"/>
                  <a:gd name="connsiteY2" fmla="*/ 214909 h 612903"/>
                  <a:gd name="connsiteX3" fmla="*/ 139707 w 598201"/>
                  <a:gd name="connsiteY3" fmla="*/ 395111 h 612903"/>
                  <a:gd name="connsiteX4" fmla="*/ 65602 w 598201"/>
                  <a:gd name="connsiteY4" fmla="*/ 494323 h 612903"/>
                  <a:gd name="connsiteX5" fmla="*/ 0 w 598201"/>
                  <a:gd name="connsiteY5" fmla="*/ 611758 h 612903"/>
                  <a:gd name="connsiteX6" fmla="*/ 1620 w 598201"/>
                  <a:gd name="connsiteY6" fmla="*/ 612568 h 612903"/>
                  <a:gd name="connsiteX7" fmla="*/ 259167 w 598201"/>
                  <a:gd name="connsiteY7" fmla="*/ 261478 h 612903"/>
                  <a:gd name="connsiteX8" fmla="*/ 385511 w 598201"/>
                  <a:gd name="connsiteY8" fmla="*/ 110027 h 612903"/>
                  <a:gd name="connsiteX9" fmla="*/ 592845 w 598201"/>
                  <a:gd name="connsiteY9" fmla="*/ 18104 h 612903"/>
                  <a:gd name="connsiteX10" fmla="*/ 595680 w 598201"/>
                  <a:gd name="connsiteY10" fmla="*/ 9600 h 6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8201" h="612903">
                    <a:moveTo>
                      <a:pt x="595275" y="9600"/>
                    </a:moveTo>
                    <a:cubicBezTo>
                      <a:pt x="532103" y="-17532"/>
                      <a:pt x="468931" y="17699"/>
                      <a:pt x="417502" y="54954"/>
                    </a:cubicBezTo>
                    <a:cubicBezTo>
                      <a:pt x="359190" y="97474"/>
                      <a:pt x="313836" y="157406"/>
                      <a:pt x="271316" y="214909"/>
                    </a:cubicBezTo>
                    <a:cubicBezTo>
                      <a:pt x="227176" y="274841"/>
                      <a:pt x="184252" y="335583"/>
                      <a:pt x="139707" y="395111"/>
                    </a:cubicBezTo>
                    <a:cubicBezTo>
                      <a:pt x="115006" y="428317"/>
                      <a:pt x="89089" y="460713"/>
                      <a:pt x="65602" y="494323"/>
                    </a:cubicBezTo>
                    <a:cubicBezTo>
                      <a:pt x="39280" y="531579"/>
                      <a:pt x="20247" y="570858"/>
                      <a:pt x="0" y="611758"/>
                    </a:cubicBezTo>
                    <a:cubicBezTo>
                      <a:pt x="0" y="612568"/>
                      <a:pt x="810" y="613378"/>
                      <a:pt x="1620" y="612568"/>
                    </a:cubicBezTo>
                    <a:cubicBezTo>
                      <a:pt x="69246" y="483795"/>
                      <a:pt x="172508" y="376888"/>
                      <a:pt x="259167" y="261478"/>
                    </a:cubicBezTo>
                    <a:cubicBezTo>
                      <a:pt x="298447" y="208834"/>
                      <a:pt x="338537" y="156191"/>
                      <a:pt x="385511" y="110027"/>
                    </a:cubicBezTo>
                    <a:cubicBezTo>
                      <a:pt x="438965" y="57789"/>
                      <a:pt x="514285" y="6765"/>
                      <a:pt x="592845" y="18104"/>
                    </a:cubicBezTo>
                    <a:cubicBezTo>
                      <a:pt x="597705" y="18914"/>
                      <a:pt x="600539" y="11625"/>
                      <a:pt x="595680" y="9600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92" name="شكل حر: شكل 3191">
                <a:extLst>
                  <a:ext uri="{FF2B5EF4-FFF2-40B4-BE49-F238E27FC236}">
                    <a16:creationId xmlns:a16="http://schemas.microsoft.com/office/drawing/2014/main" id="{9C8C3B69-CC7B-BCF9-F34C-659A59661E83}"/>
                  </a:ext>
                </a:extLst>
              </p:cNvPr>
              <p:cNvSpPr/>
              <p:nvPr/>
            </p:nvSpPr>
            <p:spPr>
              <a:xfrm>
                <a:off x="5512468" y="3982138"/>
                <a:ext cx="296630" cy="561203"/>
              </a:xfrm>
              <a:custGeom>
                <a:avLst/>
                <a:gdLst>
                  <a:gd name="connsiteX0" fmla="*/ 291968 w 296630"/>
                  <a:gd name="connsiteY0" fmla="*/ 426 h 561203"/>
                  <a:gd name="connsiteX1" fmla="*/ 66412 w 296630"/>
                  <a:gd name="connsiteY1" fmla="*/ 216263 h 561203"/>
                  <a:gd name="connsiteX2" fmla="*/ 0 w 296630"/>
                  <a:gd name="connsiteY2" fmla="*/ 560065 h 561203"/>
                  <a:gd name="connsiteX3" fmla="*/ 2025 w 296630"/>
                  <a:gd name="connsiteY3" fmla="*/ 560470 h 561203"/>
                  <a:gd name="connsiteX4" fmla="*/ 80585 w 296630"/>
                  <a:gd name="connsiteY4" fmla="*/ 238941 h 561203"/>
                  <a:gd name="connsiteX5" fmla="*/ 292373 w 296630"/>
                  <a:gd name="connsiteY5" fmla="*/ 10145 h 561203"/>
                  <a:gd name="connsiteX6" fmla="*/ 292373 w 296630"/>
                  <a:gd name="connsiteY6" fmla="*/ 21 h 561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6630" h="561203">
                    <a:moveTo>
                      <a:pt x="291968" y="426"/>
                    </a:moveTo>
                    <a:cubicBezTo>
                      <a:pt x="176558" y="-8483"/>
                      <a:pt x="100427" y="124340"/>
                      <a:pt x="66412" y="216263"/>
                    </a:cubicBezTo>
                    <a:cubicBezTo>
                      <a:pt x="25512" y="326814"/>
                      <a:pt x="17818" y="444654"/>
                      <a:pt x="0" y="560065"/>
                    </a:cubicBezTo>
                    <a:cubicBezTo>
                      <a:pt x="0" y="561280"/>
                      <a:pt x="1620" y="561685"/>
                      <a:pt x="2025" y="560470"/>
                    </a:cubicBezTo>
                    <a:cubicBezTo>
                      <a:pt x="25512" y="452753"/>
                      <a:pt x="43330" y="343012"/>
                      <a:pt x="80585" y="238941"/>
                    </a:cubicBezTo>
                    <a:cubicBezTo>
                      <a:pt x="115006" y="142563"/>
                      <a:pt x="181822" y="27962"/>
                      <a:pt x="292373" y="10145"/>
                    </a:cubicBezTo>
                    <a:cubicBezTo>
                      <a:pt x="297638" y="9335"/>
                      <a:pt x="298447" y="426"/>
                      <a:pt x="292373" y="21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93" name="شكل حر: شكل 3192">
                <a:extLst>
                  <a:ext uri="{FF2B5EF4-FFF2-40B4-BE49-F238E27FC236}">
                    <a16:creationId xmlns:a16="http://schemas.microsoft.com/office/drawing/2014/main" id="{49C9629B-0A5D-2C73-4016-A0E29D0FEC40}"/>
                  </a:ext>
                </a:extLst>
              </p:cNvPr>
              <p:cNvSpPr/>
              <p:nvPr/>
            </p:nvSpPr>
            <p:spPr>
              <a:xfrm>
                <a:off x="4910309" y="3611742"/>
                <a:ext cx="785601" cy="217274"/>
              </a:xfrm>
              <a:custGeom>
                <a:avLst/>
                <a:gdLst>
                  <a:gd name="connsiteX0" fmla="*/ 785601 w 785601"/>
                  <a:gd name="connsiteY0" fmla="*/ 207628 h 217274"/>
                  <a:gd name="connsiteX1" fmla="*/ 689628 w 785601"/>
                  <a:gd name="connsiteY1" fmla="*/ 76830 h 217274"/>
                  <a:gd name="connsiteX2" fmla="*/ 489178 w 785601"/>
                  <a:gd name="connsiteY2" fmla="*/ 9203 h 217274"/>
                  <a:gd name="connsiteX3" fmla="*/ 249044 w 785601"/>
                  <a:gd name="connsiteY3" fmla="*/ 14468 h 217274"/>
                  <a:gd name="connsiteX4" fmla="*/ 1215 w 785601"/>
                  <a:gd name="connsiteY4" fmla="*/ 76020 h 217274"/>
                  <a:gd name="connsiteX5" fmla="*/ 1215 w 785601"/>
                  <a:gd name="connsiteY5" fmla="*/ 78854 h 217274"/>
                  <a:gd name="connsiteX6" fmla="*/ 200855 w 785601"/>
                  <a:gd name="connsiteY6" fmla="*/ 42004 h 217274"/>
                  <a:gd name="connsiteX7" fmla="*/ 434510 w 785601"/>
                  <a:gd name="connsiteY7" fmla="*/ 24591 h 217274"/>
                  <a:gd name="connsiteX8" fmla="*/ 638605 w 785601"/>
                  <a:gd name="connsiteY8" fmla="*/ 76830 h 217274"/>
                  <a:gd name="connsiteX9" fmla="*/ 728908 w 785601"/>
                  <a:gd name="connsiteY9" fmla="*/ 145266 h 217274"/>
                  <a:gd name="connsiteX10" fmla="*/ 774668 w 785601"/>
                  <a:gd name="connsiteY10" fmla="*/ 214917 h 217274"/>
                  <a:gd name="connsiteX11" fmla="*/ 784791 w 785601"/>
                  <a:gd name="connsiteY11" fmla="*/ 208033 h 21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85601" h="217274">
                    <a:moveTo>
                      <a:pt x="785601" y="207628"/>
                    </a:moveTo>
                    <a:cubicBezTo>
                      <a:pt x="766164" y="157009"/>
                      <a:pt x="734578" y="108011"/>
                      <a:pt x="689628" y="76830"/>
                    </a:cubicBezTo>
                    <a:cubicBezTo>
                      <a:pt x="633745" y="37550"/>
                      <a:pt x="555185" y="20137"/>
                      <a:pt x="489178" y="9203"/>
                    </a:cubicBezTo>
                    <a:cubicBezTo>
                      <a:pt x="409808" y="-4565"/>
                      <a:pt x="327604" y="-2945"/>
                      <a:pt x="249044" y="14468"/>
                    </a:cubicBezTo>
                    <a:cubicBezTo>
                      <a:pt x="166029" y="32690"/>
                      <a:pt x="86659" y="68731"/>
                      <a:pt x="1215" y="76020"/>
                    </a:cubicBezTo>
                    <a:cubicBezTo>
                      <a:pt x="-405" y="76020"/>
                      <a:pt x="-405" y="78854"/>
                      <a:pt x="1215" y="78854"/>
                    </a:cubicBezTo>
                    <a:cubicBezTo>
                      <a:pt x="70461" y="78044"/>
                      <a:pt x="134443" y="58607"/>
                      <a:pt x="200855" y="42004"/>
                    </a:cubicBezTo>
                    <a:cubicBezTo>
                      <a:pt x="277390" y="22972"/>
                      <a:pt x="356355" y="17302"/>
                      <a:pt x="434510" y="24591"/>
                    </a:cubicBezTo>
                    <a:cubicBezTo>
                      <a:pt x="504971" y="31070"/>
                      <a:pt x="573408" y="50508"/>
                      <a:pt x="638605" y="76830"/>
                    </a:cubicBezTo>
                    <a:cubicBezTo>
                      <a:pt x="674645" y="91408"/>
                      <a:pt x="705421" y="113680"/>
                      <a:pt x="728908" y="145266"/>
                    </a:cubicBezTo>
                    <a:cubicBezTo>
                      <a:pt x="745511" y="167538"/>
                      <a:pt x="758065" y="192645"/>
                      <a:pt x="774668" y="214917"/>
                    </a:cubicBezTo>
                    <a:cubicBezTo>
                      <a:pt x="779122" y="220991"/>
                      <a:pt x="787221" y="214107"/>
                      <a:pt x="784791" y="208033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94" name="شكل حر: شكل 3193">
                <a:extLst>
                  <a:ext uri="{FF2B5EF4-FFF2-40B4-BE49-F238E27FC236}">
                    <a16:creationId xmlns:a16="http://schemas.microsoft.com/office/drawing/2014/main" id="{4F013AB5-BF7C-52C7-F357-BF8571D51143}"/>
                  </a:ext>
                </a:extLst>
              </p:cNvPr>
              <p:cNvSpPr/>
              <p:nvPr/>
            </p:nvSpPr>
            <p:spPr>
              <a:xfrm>
                <a:off x="4917700" y="3466713"/>
                <a:ext cx="850656" cy="221228"/>
              </a:xfrm>
              <a:custGeom>
                <a:avLst/>
                <a:gdLst>
                  <a:gd name="connsiteX0" fmla="*/ 850290 w 850656"/>
                  <a:gd name="connsiteY0" fmla="*/ 129935 h 221228"/>
                  <a:gd name="connsiteX1" fmla="*/ 700864 w 850656"/>
                  <a:gd name="connsiteY1" fmla="*/ 22219 h 221228"/>
                  <a:gd name="connsiteX2" fmla="*/ 448581 w 850656"/>
                  <a:gd name="connsiteY2" fmla="*/ 6831 h 221228"/>
                  <a:gd name="connsiteX3" fmla="*/ 195893 w 850656"/>
                  <a:gd name="connsiteY3" fmla="*/ 84581 h 221228"/>
                  <a:gd name="connsiteX4" fmla="*/ 1922 w 850656"/>
                  <a:gd name="connsiteY4" fmla="*/ 215379 h 221228"/>
                  <a:gd name="connsiteX5" fmla="*/ 3947 w 850656"/>
                  <a:gd name="connsiteY5" fmla="*/ 221048 h 221228"/>
                  <a:gd name="connsiteX6" fmla="*/ 78458 w 850656"/>
                  <a:gd name="connsiteY6" fmla="*/ 175289 h 221228"/>
                  <a:gd name="connsiteX7" fmla="*/ 174835 w 850656"/>
                  <a:gd name="connsiteY7" fmla="*/ 107258 h 221228"/>
                  <a:gd name="connsiteX8" fmla="*/ 274048 w 850656"/>
                  <a:gd name="connsiteY8" fmla="*/ 70003 h 221228"/>
                  <a:gd name="connsiteX9" fmla="*/ 399987 w 850656"/>
                  <a:gd name="connsiteY9" fmla="*/ 34367 h 221228"/>
                  <a:gd name="connsiteX10" fmla="*/ 654295 w 850656"/>
                  <a:gd name="connsiteY10" fmla="*/ 31533 h 221228"/>
                  <a:gd name="connsiteX11" fmla="*/ 842192 w 850656"/>
                  <a:gd name="connsiteY11" fmla="*/ 134794 h 221228"/>
                  <a:gd name="connsiteX12" fmla="*/ 850290 w 850656"/>
                  <a:gd name="connsiteY12" fmla="*/ 129935 h 22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0656" h="221228">
                    <a:moveTo>
                      <a:pt x="850290" y="129935"/>
                    </a:moveTo>
                    <a:cubicBezTo>
                      <a:pt x="823969" y="70003"/>
                      <a:pt x="761202" y="38417"/>
                      <a:pt x="700864" y="22219"/>
                    </a:cubicBezTo>
                    <a:cubicBezTo>
                      <a:pt x="618255" y="-458"/>
                      <a:pt x="533620" y="-6128"/>
                      <a:pt x="448581" y="6831"/>
                    </a:cubicBezTo>
                    <a:cubicBezTo>
                      <a:pt x="361517" y="20194"/>
                      <a:pt x="276073" y="49350"/>
                      <a:pt x="195893" y="84581"/>
                    </a:cubicBezTo>
                    <a:cubicBezTo>
                      <a:pt x="123002" y="116977"/>
                      <a:pt x="72788" y="180554"/>
                      <a:pt x="1922" y="215379"/>
                    </a:cubicBezTo>
                    <a:cubicBezTo>
                      <a:pt x="-1722" y="216999"/>
                      <a:pt x="302" y="222263"/>
                      <a:pt x="3947" y="221048"/>
                    </a:cubicBezTo>
                    <a:cubicBezTo>
                      <a:pt x="32698" y="211330"/>
                      <a:pt x="55375" y="194322"/>
                      <a:pt x="78458" y="175289"/>
                    </a:cubicBezTo>
                    <a:cubicBezTo>
                      <a:pt x="109234" y="149778"/>
                      <a:pt x="138795" y="125886"/>
                      <a:pt x="174835" y="107258"/>
                    </a:cubicBezTo>
                    <a:cubicBezTo>
                      <a:pt x="206017" y="91060"/>
                      <a:pt x="240842" y="80936"/>
                      <a:pt x="274048" y="70003"/>
                    </a:cubicBezTo>
                    <a:cubicBezTo>
                      <a:pt x="315758" y="56234"/>
                      <a:pt x="357062" y="43276"/>
                      <a:pt x="399987" y="34367"/>
                    </a:cubicBezTo>
                    <a:cubicBezTo>
                      <a:pt x="483812" y="17359"/>
                      <a:pt x="570066" y="14120"/>
                      <a:pt x="654295" y="31533"/>
                    </a:cubicBezTo>
                    <a:cubicBezTo>
                      <a:pt x="729616" y="46921"/>
                      <a:pt x="789143" y="78912"/>
                      <a:pt x="842192" y="134794"/>
                    </a:cubicBezTo>
                    <a:cubicBezTo>
                      <a:pt x="845431" y="138439"/>
                      <a:pt x="852315" y="134390"/>
                      <a:pt x="850290" y="129935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95" name="شكل حر: شكل 3194">
                <a:extLst>
                  <a:ext uri="{FF2B5EF4-FFF2-40B4-BE49-F238E27FC236}">
                    <a16:creationId xmlns:a16="http://schemas.microsoft.com/office/drawing/2014/main" id="{A4FC13CF-5ACC-3E30-5D99-A8D86DD493BC}"/>
                  </a:ext>
                </a:extLst>
              </p:cNvPr>
              <p:cNvSpPr/>
              <p:nvPr/>
            </p:nvSpPr>
            <p:spPr>
              <a:xfrm>
                <a:off x="5777498" y="3619673"/>
                <a:ext cx="38681" cy="63451"/>
              </a:xfrm>
              <a:custGeom>
                <a:avLst/>
                <a:gdLst>
                  <a:gd name="connsiteX0" fmla="*/ 38277 w 38681"/>
                  <a:gd name="connsiteY0" fmla="*/ 45816 h 63451"/>
                  <a:gd name="connsiteX1" fmla="*/ 22889 w 38681"/>
                  <a:gd name="connsiteY1" fmla="*/ 867 h 63451"/>
                  <a:gd name="connsiteX2" fmla="*/ 212 w 38681"/>
                  <a:gd name="connsiteY2" fmla="*/ 32048 h 63451"/>
                  <a:gd name="connsiteX3" fmla="*/ 37872 w 38681"/>
                  <a:gd name="connsiteY3" fmla="*/ 50676 h 63451"/>
                  <a:gd name="connsiteX4" fmla="*/ 38682 w 38681"/>
                  <a:gd name="connsiteY4" fmla="*/ 45816 h 63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81" h="63451">
                    <a:moveTo>
                      <a:pt x="38277" y="45816"/>
                    </a:moveTo>
                    <a:cubicBezTo>
                      <a:pt x="39492" y="31643"/>
                      <a:pt x="35442" y="5321"/>
                      <a:pt x="22889" y="867"/>
                    </a:cubicBezTo>
                    <a:cubicBezTo>
                      <a:pt x="6286" y="-4802"/>
                      <a:pt x="-1408" y="18685"/>
                      <a:pt x="212" y="32048"/>
                    </a:cubicBezTo>
                    <a:cubicBezTo>
                      <a:pt x="2641" y="51891"/>
                      <a:pt x="30988" y="80237"/>
                      <a:pt x="37872" y="50676"/>
                    </a:cubicBezTo>
                    <a:cubicBezTo>
                      <a:pt x="37872" y="49461"/>
                      <a:pt x="38277" y="47841"/>
                      <a:pt x="38682" y="45816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96" name="شكل حر: شكل 3195">
                <a:extLst>
                  <a:ext uri="{FF2B5EF4-FFF2-40B4-BE49-F238E27FC236}">
                    <a16:creationId xmlns:a16="http://schemas.microsoft.com/office/drawing/2014/main" id="{79166DE3-21D8-78EB-DAFE-3C4F8739E5FA}"/>
                  </a:ext>
                </a:extLst>
              </p:cNvPr>
              <p:cNvSpPr/>
              <p:nvPr/>
            </p:nvSpPr>
            <p:spPr>
              <a:xfrm>
                <a:off x="6467229" y="3798708"/>
                <a:ext cx="547892" cy="419012"/>
              </a:xfrm>
              <a:custGeom>
                <a:avLst/>
                <a:gdLst>
                  <a:gd name="connsiteX0" fmla="*/ 547600 w 547892"/>
                  <a:gd name="connsiteY0" fmla="*/ 415082 h 419012"/>
                  <a:gd name="connsiteX1" fmla="*/ 325283 w 547892"/>
                  <a:gd name="connsiteY1" fmla="*/ 95577 h 419012"/>
                  <a:gd name="connsiteX2" fmla="*/ 514 w 547892"/>
                  <a:gd name="connsiteY2" fmla="*/ 23901 h 419012"/>
                  <a:gd name="connsiteX3" fmla="*/ 1324 w 547892"/>
                  <a:gd name="connsiteY3" fmla="*/ 25926 h 419012"/>
                  <a:gd name="connsiteX4" fmla="*/ 94057 w 547892"/>
                  <a:gd name="connsiteY4" fmla="*/ 17827 h 419012"/>
                  <a:gd name="connsiteX5" fmla="*/ 175047 w 547892"/>
                  <a:gd name="connsiteY5" fmla="*/ 33620 h 419012"/>
                  <a:gd name="connsiteX6" fmla="*/ 340671 w 547892"/>
                  <a:gd name="connsiteY6" fmla="*/ 137692 h 419012"/>
                  <a:gd name="connsiteX7" fmla="*/ 446768 w 547892"/>
                  <a:gd name="connsiteY7" fmla="*/ 266465 h 419012"/>
                  <a:gd name="connsiteX8" fmla="*/ 543955 w 547892"/>
                  <a:gd name="connsiteY8" fmla="*/ 418321 h 419012"/>
                  <a:gd name="connsiteX9" fmla="*/ 547600 w 547892"/>
                  <a:gd name="connsiteY9" fmla="*/ 415082 h 419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7892" h="419012">
                    <a:moveTo>
                      <a:pt x="547600" y="415082"/>
                    </a:moveTo>
                    <a:cubicBezTo>
                      <a:pt x="492527" y="297242"/>
                      <a:pt x="425710" y="180212"/>
                      <a:pt x="325283" y="95577"/>
                    </a:cubicBezTo>
                    <a:cubicBezTo>
                      <a:pt x="241864" y="25521"/>
                      <a:pt x="105396" y="-35221"/>
                      <a:pt x="514" y="23901"/>
                    </a:cubicBezTo>
                    <a:cubicBezTo>
                      <a:pt x="-701" y="24711"/>
                      <a:pt x="514" y="25926"/>
                      <a:pt x="1324" y="25926"/>
                    </a:cubicBezTo>
                    <a:cubicBezTo>
                      <a:pt x="32505" y="24306"/>
                      <a:pt x="62471" y="17017"/>
                      <a:pt x="94057" y="17827"/>
                    </a:cubicBezTo>
                    <a:cubicBezTo>
                      <a:pt x="121594" y="18637"/>
                      <a:pt x="148725" y="25116"/>
                      <a:pt x="175047" y="33620"/>
                    </a:cubicBezTo>
                    <a:cubicBezTo>
                      <a:pt x="237409" y="54272"/>
                      <a:pt x="292887" y="93147"/>
                      <a:pt x="340671" y="137692"/>
                    </a:cubicBezTo>
                    <a:cubicBezTo>
                      <a:pt x="381571" y="175757"/>
                      <a:pt x="415992" y="220301"/>
                      <a:pt x="446768" y="266465"/>
                    </a:cubicBezTo>
                    <a:cubicBezTo>
                      <a:pt x="479569" y="315869"/>
                      <a:pt x="503056" y="374992"/>
                      <a:pt x="543955" y="418321"/>
                    </a:cubicBezTo>
                    <a:cubicBezTo>
                      <a:pt x="545980" y="420346"/>
                      <a:pt x="548815" y="417511"/>
                      <a:pt x="547600" y="415082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97" name="شكل حر: شكل 3196">
                <a:extLst>
                  <a:ext uri="{FF2B5EF4-FFF2-40B4-BE49-F238E27FC236}">
                    <a16:creationId xmlns:a16="http://schemas.microsoft.com/office/drawing/2014/main" id="{E83753D0-A9EC-2C31-0BB7-DC549A9A37DF}"/>
                  </a:ext>
                </a:extLst>
              </p:cNvPr>
              <p:cNvSpPr/>
              <p:nvPr/>
            </p:nvSpPr>
            <p:spPr>
              <a:xfrm>
                <a:off x="6429475" y="3985744"/>
                <a:ext cx="480174" cy="152320"/>
              </a:xfrm>
              <a:custGeom>
                <a:avLst/>
                <a:gdLst>
                  <a:gd name="connsiteX0" fmla="*/ 365872 w 480174"/>
                  <a:gd name="connsiteY0" fmla="*/ 88339 h 152320"/>
                  <a:gd name="connsiteX1" fmla="*/ 244792 w 480174"/>
                  <a:gd name="connsiteY1" fmla="*/ 36911 h 152320"/>
                  <a:gd name="connsiteX2" fmla="*/ 108324 w 480174"/>
                  <a:gd name="connsiteY2" fmla="*/ 2490 h 152320"/>
                  <a:gd name="connsiteX3" fmla="*/ 607 w 480174"/>
                  <a:gd name="connsiteY3" fmla="*/ 5729 h 152320"/>
                  <a:gd name="connsiteX4" fmla="*/ 607 w 480174"/>
                  <a:gd name="connsiteY4" fmla="*/ 6944 h 152320"/>
                  <a:gd name="connsiteX5" fmla="*/ 239122 w 480174"/>
                  <a:gd name="connsiteY5" fmla="*/ 57158 h 152320"/>
                  <a:gd name="connsiteX6" fmla="*/ 351698 w 480174"/>
                  <a:gd name="connsiteY6" fmla="*/ 100083 h 152320"/>
                  <a:gd name="connsiteX7" fmla="*/ 478852 w 480174"/>
                  <a:gd name="connsiteY7" fmla="*/ 152321 h 152320"/>
                  <a:gd name="connsiteX8" fmla="*/ 480067 w 480174"/>
                  <a:gd name="connsiteY8" fmla="*/ 150701 h 152320"/>
                  <a:gd name="connsiteX9" fmla="*/ 366276 w 480174"/>
                  <a:gd name="connsiteY9" fmla="*/ 87529 h 152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0174" h="152320">
                    <a:moveTo>
                      <a:pt x="365872" y="88339"/>
                    </a:moveTo>
                    <a:cubicBezTo>
                      <a:pt x="326187" y="69711"/>
                      <a:pt x="286096" y="51894"/>
                      <a:pt x="244792" y="36911"/>
                    </a:cubicBezTo>
                    <a:cubicBezTo>
                      <a:pt x="200652" y="21118"/>
                      <a:pt x="154893" y="9374"/>
                      <a:pt x="108324" y="2490"/>
                    </a:cubicBezTo>
                    <a:cubicBezTo>
                      <a:pt x="71474" y="-2774"/>
                      <a:pt x="37053" y="1275"/>
                      <a:pt x="607" y="5729"/>
                    </a:cubicBezTo>
                    <a:cubicBezTo>
                      <a:pt x="-202" y="5729"/>
                      <a:pt x="-202" y="6944"/>
                      <a:pt x="607" y="6944"/>
                    </a:cubicBezTo>
                    <a:cubicBezTo>
                      <a:pt x="80787" y="2895"/>
                      <a:pt x="164612" y="30431"/>
                      <a:pt x="239122" y="57158"/>
                    </a:cubicBezTo>
                    <a:cubicBezTo>
                      <a:pt x="276783" y="70521"/>
                      <a:pt x="314038" y="85504"/>
                      <a:pt x="351698" y="100083"/>
                    </a:cubicBezTo>
                    <a:cubicBezTo>
                      <a:pt x="394218" y="117090"/>
                      <a:pt x="435523" y="138958"/>
                      <a:pt x="478852" y="152321"/>
                    </a:cubicBezTo>
                    <a:cubicBezTo>
                      <a:pt x="479662" y="152321"/>
                      <a:pt x="480472" y="151511"/>
                      <a:pt x="480067" y="150701"/>
                    </a:cubicBezTo>
                    <a:cubicBezTo>
                      <a:pt x="451721" y="117090"/>
                      <a:pt x="405152" y="105752"/>
                      <a:pt x="366276" y="87529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98" name="شكل حر: شكل 3197">
                <a:extLst>
                  <a:ext uri="{FF2B5EF4-FFF2-40B4-BE49-F238E27FC236}">
                    <a16:creationId xmlns:a16="http://schemas.microsoft.com/office/drawing/2014/main" id="{CE322C56-BE06-C46E-0064-35E6E3827C5E}"/>
                  </a:ext>
                </a:extLst>
              </p:cNvPr>
              <p:cNvSpPr/>
              <p:nvPr/>
            </p:nvSpPr>
            <p:spPr>
              <a:xfrm>
                <a:off x="5819617" y="4176018"/>
                <a:ext cx="119304" cy="121819"/>
              </a:xfrm>
              <a:custGeom>
                <a:avLst/>
                <a:gdLst>
                  <a:gd name="connsiteX0" fmla="*/ 109138 w 119304"/>
                  <a:gd name="connsiteY0" fmla="*/ 4971 h 121819"/>
                  <a:gd name="connsiteX1" fmla="*/ 63784 w 119304"/>
                  <a:gd name="connsiteY1" fmla="*/ 14285 h 121819"/>
                  <a:gd name="connsiteX2" fmla="*/ 4661 w 119304"/>
                  <a:gd name="connsiteY2" fmla="*/ 71383 h 121819"/>
                  <a:gd name="connsiteX3" fmla="*/ 28553 w 119304"/>
                  <a:gd name="connsiteY3" fmla="*/ 121596 h 121819"/>
                  <a:gd name="connsiteX4" fmla="*/ 99014 w 119304"/>
                  <a:gd name="connsiteY4" fmla="*/ 74622 h 121819"/>
                  <a:gd name="connsiteX5" fmla="*/ 109138 w 119304"/>
                  <a:gd name="connsiteY5" fmla="*/ 4971 h 12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304" h="121819">
                    <a:moveTo>
                      <a:pt x="109138" y="4971"/>
                    </a:moveTo>
                    <a:cubicBezTo>
                      <a:pt x="96990" y="-5962"/>
                      <a:pt x="78362" y="2947"/>
                      <a:pt x="63784" y="14285"/>
                    </a:cubicBezTo>
                    <a:cubicBezTo>
                      <a:pt x="38677" y="25624"/>
                      <a:pt x="16000" y="47491"/>
                      <a:pt x="4661" y="71383"/>
                    </a:cubicBezTo>
                    <a:cubicBezTo>
                      <a:pt x="-5462" y="92035"/>
                      <a:pt x="207" y="124836"/>
                      <a:pt x="28553" y="121596"/>
                    </a:cubicBezTo>
                    <a:cubicBezTo>
                      <a:pt x="56090" y="118762"/>
                      <a:pt x="81602" y="94465"/>
                      <a:pt x="99014" y="74622"/>
                    </a:cubicBezTo>
                    <a:cubicBezTo>
                      <a:pt x="114403" y="57210"/>
                      <a:pt x="130196" y="23599"/>
                      <a:pt x="109138" y="4971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199" name="شكل حر: شكل 3198">
                <a:extLst>
                  <a:ext uri="{FF2B5EF4-FFF2-40B4-BE49-F238E27FC236}">
                    <a16:creationId xmlns:a16="http://schemas.microsoft.com/office/drawing/2014/main" id="{3F1BCA04-8616-8796-CB2A-21A87512B53B}"/>
                  </a:ext>
                </a:extLst>
              </p:cNvPr>
              <p:cNvSpPr/>
              <p:nvPr/>
            </p:nvSpPr>
            <p:spPr>
              <a:xfrm>
                <a:off x="5749717" y="4306118"/>
                <a:ext cx="63698" cy="64078"/>
              </a:xfrm>
              <a:custGeom>
                <a:avLst/>
                <a:gdLst>
                  <a:gd name="connsiteX0" fmla="*/ 53504 w 63698"/>
                  <a:gd name="connsiteY0" fmla="*/ 0 h 64078"/>
                  <a:gd name="connsiteX1" fmla="*/ 10579 w 63698"/>
                  <a:gd name="connsiteY1" fmla="*/ 27537 h 64078"/>
                  <a:gd name="connsiteX2" fmla="*/ 456 w 63698"/>
                  <a:gd name="connsiteY2" fmla="*/ 47784 h 64078"/>
                  <a:gd name="connsiteX3" fmla="*/ 4100 w 63698"/>
                  <a:gd name="connsiteY3" fmla="*/ 58718 h 64078"/>
                  <a:gd name="connsiteX4" fmla="*/ 63628 w 63698"/>
                  <a:gd name="connsiteY4" fmla="*/ 9314 h 64078"/>
                  <a:gd name="connsiteX5" fmla="*/ 53099 w 63698"/>
                  <a:gd name="connsiteY5" fmla="*/ 0 h 6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698" h="64078">
                    <a:moveTo>
                      <a:pt x="53504" y="0"/>
                    </a:moveTo>
                    <a:cubicBezTo>
                      <a:pt x="33661" y="405"/>
                      <a:pt x="17463" y="11339"/>
                      <a:pt x="10579" y="27537"/>
                    </a:cubicBezTo>
                    <a:cubicBezTo>
                      <a:pt x="6125" y="33611"/>
                      <a:pt x="2480" y="40495"/>
                      <a:pt x="456" y="47784"/>
                    </a:cubicBezTo>
                    <a:cubicBezTo>
                      <a:pt x="-759" y="51428"/>
                      <a:pt x="456" y="56693"/>
                      <a:pt x="4100" y="58718"/>
                    </a:cubicBezTo>
                    <a:cubicBezTo>
                      <a:pt x="38926" y="77750"/>
                      <a:pt x="65247" y="42520"/>
                      <a:pt x="63628" y="9314"/>
                    </a:cubicBezTo>
                    <a:cubicBezTo>
                      <a:pt x="63628" y="3645"/>
                      <a:pt x="58363" y="0"/>
                      <a:pt x="53099" y="0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00" name="شكل حر: شكل 3199">
                <a:extLst>
                  <a:ext uri="{FF2B5EF4-FFF2-40B4-BE49-F238E27FC236}">
                    <a16:creationId xmlns:a16="http://schemas.microsoft.com/office/drawing/2014/main" id="{E07EC5BD-F9CE-6D0C-B0B5-0854AB9B57CA}"/>
                  </a:ext>
                </a:extLst>
              </p:cNvPr>
              <p:cNvSpPr/>
              <p:nvPr/>
            </p:nvSpPr>
            <p:spPr>
              <a:xfrm>
                <a:off x="5678041" y="4046751"/>
                <a:ext cx="68831" cy="63484"/>
              </a:xfrm>
              <a:custGeom>
                <a:avLst/>
                <a:gdLst>
                  <a:gd name="connsiteX0" fmla="*/ 62818 w 68831"/>
                  <a:gd name="connsiteY0" fmla="*/ 1415 h 63484"/>
                  <a:gd name="connsiteX1" fmla="*/ 26372 w 68831"/>
                  <a:gd name="connsiteY1" fmla="*/ 9514 h 63484"/>
                  <a:gd name="connsiteX2" fmla="*/ 456 w 68831"/>
                  <a:gd name="connsiteY2" fmla="*/ 45149 h 63484"/>
                  <a:gd name="connsiteX3" fmla="*/ 4100 w 68831"/>
                  <a:gd name="connsiteY3" fmla="*/ 55273 h 63484"/>
                  <a:gd name="connsiteX4" fmla="*/ 15034 w 68831"/>
                  <a:gd name="connsiteY4" fmla="*/ 63372 h 63484"/>
                  <a:gd name="connsiteX5" fmla="*/ 50669 w 68831"/>
                  <a:gd name="connsiteY5" fmla="*/ 42314 h 63484"/>
                  <a:gd name="connsiteX6" fmla="*/ 68487 w 68831"/>
                  <a:gd name="connsiteY6" fmla="*/ 12348 h 63484"/>
                  <a:gd name="connsiteX7" fmla="*/ 62818 w 68831"/>
                  <a:gd name="connsiteY7" fmla="*/ 1415 h 63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831" h="63484">
                    <a:moveTo>
                      <a:pt x="62818" y="1415"/>
                    </a:moveTo>
                    <a:cubicBezTo>
                      <a:pt x="47835" y="-2230"/>
                      <a:pt x="35686" y="1415"/>
                      <a:pt x="26372" y="9514"/>
                    </a:cubicBezTo>
                    <a:cubicBezTo>
                      <a:pt x="13819" y="17612"/>
                      <a:pt x="5315" y="30571"/>
                      <a:pt x="456" y="45149"/>
                    </a:cubicBezTo>
                    <a:cubicBezTo>
                      <a:pt x="-759" y="48793"/>
                      <a:pt x="456" y="53653"/>
                      <a:pt x="4100" y="55273"/>
                    </a:cubicBezTo>
                    <a:cubicBezTo>
                      <a:pt x="4505" y="60537"/>
                      <a:pt x="10174" y="64182"/>
                      <a:pt x="15034" y="63372"/>
                    </a:cubicBezTo>
                    <a:cubicBezTo>
                      <a:pt x="29207" y="61347"/>
                      <a:pt x="42165" y="53653"/>
                      <a:pt x="50669" y="42314"/>
                    </a:cubicBezTo>
                    <a:cubicBezTo>
                      <a:pt x="59173" y="34215"/>
                      <a:pt x="66057" y="23282"/>
                      <a:pt x="68487" y="12348"/>
                    </a:cubicBezTo>
                    <a:cubicBezTo>
                      <a:pt x="69702" y="7894"/>
                      <a:pt x="67677" y="2629"/>
                      <a:pt x="62818" y="1415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01" name="شكل حر: شكل 3200">
                <a:extLst>
                  <a:ext uri="{FF2B5EF4-FFF2-40B4-BE49-F238E27FC236}">
                    <a16:creationId xmlns:a16="http://schemas.microsoft.com/office/drawing/2014/main" id="{DE747C43-B4D5-B298-6B93-BBB002292CAB}"/>
                  </a:ext>
                </a:extLst>
              </p:cNvPr>
              <p:cNvSpPr/>
              <p:nvPr/>
            </p:nvSpPr>
            <p:spPr>
              <a:xfrm>
                <a:off x="5640432" y="4130923"/>
                <a:ext cx="36467" cy="39277"/>
              </a:xfrm>
              <a:custGeom>
                <a:avLst/>
                <a:gdLst>
                  <a:gd name="connsiteX0" fmla="*/ 34826 w 36467"/>
                  <a:gd name="connsiteY0" fmla="*/ 16860 h 39277"/>
                  <a:gd name="connsiteX1" fmla="*/ 34826 w 36467"/>
                  <a:gd name="connsiteY1" fmla="*/ 15645 h 39277"/>
                  <a:gd name="connsiteX2" fmla="*/ 36445 w 36467"/>
                  <a:gd name="connsiteY2" fmla="*/ 6737 h 39277"/>
                  <a:gd name="connsiteX3" fmla="*/ 27942 w 36467"/>
                  <a:gd name="connsiteY3" fmla="*/ 257 h 39277"/>
                  <a:gd name="connsiteX4" fmla="*/ 12958 w 36467"/>
                  <a:gd name="connsiteY4" fmla="*/ 9571 h 39277"/>
                  <a:gd name="connsiteX5" fmla="*/ 10124 w 36467"/>
                  <a:gd name="connsiteY5" fmla="*/ 12001 h 39277"/>
                  <a:gd name="connsiteX6" fmla="*/ 10124 w 36467"/>
                  <a:gd name="connsiteY6" fmla="*/ 12001 h 39277"/>
                  <a:gd name="connsiteX7" fmla="*/ 0 w 36467"/>
                  <a:gd name="connsiteY7" fmla="*/ 30629 h 39277"/>
                  <a:gd name="connsiteX8" fmla="*/ 7289 w 36467"/>
                  <a:gd name="connsiteY8" fmla="*/ 37918 h 39277"/>
                  <a:gd name="connsiteX9" fmla="*/ 7289 w 36467"/>
                  <a:gd name="connsiteY9" fmla="*/ 37918 h 39277"/>
                  <a:gd name="connsiteX10" fmla="*/ 18223 w 36467"/>
                  <a:gd name="connsiteY10" fmla="*/ 36298 h 39277"/>
                  <a:gd name="connsiteX11" fmla="*/ 19438 w 36467"/>
                  <a:gd name="connsiteY11" fmla="*/ 34678 h 39277"/>
                  <a:gd name="connsiteX12" fmla="*/ 28751 w 36467"/>
                  <a:gd name="connsiteY12" fmla="*/ 28604 h 39277"/>
                  <a:gd name="connsiteX13" fmla="*/ 34421 w 36467"/>
                  <a:gd name="connsiteY13" fmla="*/ 16455 h 3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467" h="39277">
                    <a:moveTo>
                      <a:pt x="34826" y="16860"/>
                    </a:moveTo>
                    <a:cubicBezTo>
                      <a:pt x="34826" y="16860"/>
                      <a:pt x="34826" y="16050"/>
                      <a:pt x="34826" y="15645"/>
                    </a:cubicBezTo>
                    <a:cubicBezTo>
                      <a:pt x="35635" y="12811"/>
                      <a:pt x="36040" y="9571"/>
                      <a:pt x="36445" y="6737"/>
                    </a:cubicBezTo>
                    <a:cubicBezTo>
                      <a:pt x="36850" y="2282"/>
                      <a:pt x="31586" y="-957"/>
                      <a:pt x="27942" y="257"/>
                    </a:cubicBezTo>
                    <a:cubicBezTo>
                      <a:pt x="21462" y="2282"/>
                      <a:pt x="16603" y="5117"/>
                      <a:pt x="12958" y="9571"/>
                    </a:cubicBezTo>
                    <a:cubicBezTo>
                      <a:pt x="11744" y="10381"/>
                      <a:pt x="10934" y="11191"/>
                      <a:pt x="10124" y="12001"/>
                    </a:cubicBezTo>
                    <a:cubicBezTo>
                      <a:pt x="10124" y="12001"/>
                      <a:pt x="10124" y="12001"/>
                      <a:pt x="10124" y="12001"/>
                    </a:cubicBezTo>
                    <a:cubicBezTo>
                      <a:pt x="4859" y="16860"/>
                      <a:pt x="405" y="22935"/>
                      <a:pt x="0" y="30629"/>
                    </a:cubicBezTo>
                    <a:cubicBezTo>
                      <a:pt x="0" y="34678"/>
                      <a:pt x="2835" y="38728"/>
                      <a:pt x="7289" y="37918"/>
                    </a:cubicBezTo>
                    <a:cubicBezTo>
                      <a:pt x="7289" y="37918"/>
                      <a:pt x="7289" y="37918"/>
                      <a:pt x="7289" y="37918"/>
                    </a:cubicBezTo>
                    <a:cubicBezTo>
                      <a:pt x="10934" y="39942"/>
                      <a:pt x="15793" y="39942"/>
                      <a:pt x="18223" y="36298"/>
                    </a:cubicBezTo>
                    <a:cubicBezTo>
                      <a:pt x="18223" y="35488"/>
                      <a:pt x="19033" y="35083"/>
                      <a:pt x="19438" y="34678"/>
                    </a:cubicBezTo>
                    <a:cubicBezTo>
                      <a:pt x="22677" y="33058"/>
                      <a:pt x="25917" y="31438"/>
                      <a:pt x="28751" y="28604"/>
                    </a:cubicBezTo>
                    <a:cubicBezTo>
                      <a:pt x="31991" y="25364"/>
                      <a:pt x="33611" y="20910"/>
                      <a:pt x="34421" y="16455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02" name="شكل حر: شكل 3201">
                <a:extLst>
                  <a:ext uri="{FF2B5EF4-FFF2-40B4-BE49-F238E27FC236}">
                    <a16:creationId xmlns:a16="http://schemas.microsoft.com/office/drawing/2014/main" id="{4B7DA03C-075B-BCB0-DFC7-E3D0CC506014}"/>
                  </a:ext>
                </a:extLst>
              </p:cNvPr>
              <p:cNvSpPr/>
              <p:nvPr/>
            </p:nvSpPr>
            <p:spPr>
              <a:xfrm>
                <a:off x="6406595" y="3254976"/>
                <a:ext cx="98946" cy="100065"/>
              </a:xfrm>
              <a:custGeom>
                <a:avLst/>
                <a:gdLst>
                  <a:gd name="connsiteX0" fmla="*/ 89899 w 98946"/>
                  <a:gd name="connsiteY0" fmla="*/ 10829 h 100065"/>
                  <a:gd name="connsiteX1" fmla="*/ 35231 w 98946"/>
                  <a:gd name="connsiteY1" fmla="*/ 22168 h 100065"/>
                  <a:gd name="connsiteX2" fmla="*/ 0 w 98946"/>
                  <a:gd name="connsiteY2" fmla="*/ 89794 h 100065"/>
                  <a:gd name="connsiteX3" fmla="*/ 5669 w 98946"/>
                  <a:gd name="connsiteY3" fmla="*/ 97488 h 100065"/>
                  <a:gd name="connsiteX4" fmla="*/ 89494 w 98946"/>
                  <a:gd name="connsiteY4" fmla="*/ 11234 h 100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946" h="100065">
                    <a:moveTo>
                      <a:pt x="89899" y="10829"/>
                    </a:moveTo>
                    <a:cubicBezTo>
                      <a:pt x="72891" y="-9823"/>
                      <a:pt x="52238" y="1921"/>
                      <a:pt x="35231" y="22168"/>
                    </a:cubicBezTo>
                    <a:cubicBezTo>
                      <a:pt x="11744" y="34316"/>
                      <a:pt x="0" y="62663"/>
                      <a:pt x="0" y="89794"/>
                    </a:cubicBezTo>
                    <a:cubicBezTo>
                      <a:pt x="0" y="93034"/>
                      <a:pt x="2835" y="96274"/>
                      <a:pt x="5669" y="97488"/>
                    </a:cubicBezTo>
                    <a:cubicBezTo>
                      <a:pt x="48189" y="112877"/>
                      <a:pt x="125939" y="56184"/>
                      <a:pt x="89494" y="11234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03" name="شكل حر: شكل 3202">
                <a:extLst>
                  <a:ext uri="{FF2B5EF4-FFF2-40B4-BE49-F238E27FC236}">
                    <a16:creationId xmlns:a16="http://schemas.microsoft.com/office/drawing/2014/main" id="{4EFAF861-2E12-F5DD-03AE-78C657F7A0D1}"/>
                  </a:ext>
                </a:extLst>
              </p:cNvPr>
              <p:cNvSpPr/>
              <p:nvPr/>
            </p:nvSpPr>
            <p:spPr>
              <a:xfrm>
                <a:off x="6338709" y="3357729"/>
                <a:ext cx="47638" cy="43278"/>
              </a:xfrm>
              <a:custGeom>
                <a:avLst/>
                <a:gdLst>
                  <a:gd name="connsiteX0" fmla="*/ 39945 w 47638"/>
                  <a:gd name="connsiteY0" fmla="*/ 0 h 43278"/>
                  <a:gd name="connsiteX1" fmla="*/ 20102 w 47638"/>
                  <a:gd name="connsiteY1" fmla="*/ 7289 h 43278"/>
                  <a:gd name="connsiteX2" fmla="*/ 12408 w 47638"/>
                  <a:gd name="connsiteY2" fmla="*/ 11743 h 43278"/>
                  <a:gd name="connsiteX3" fmla="*/ 260 w 47638"/>
                  <a:gd name="connsiteY3" fmla="*/ 32396 h 43278"/>
                  <a:gd name="connsiteX4" fmla="*/ 5929 w 47638"/>
                  <a:gd name="connsiteY4" fmla="*/ 41710 h 43278"/>
                  <a:gd name="connsiteX5" fmla="*/ 34680 w 47638"/>
                  <a:gd name="connsiteY5" fmla="*/ 37660 h 43278"/>
                  <a:gd name="connsiteX6" fmla="*/ 47639 w 47638"/>
                  <a:gd name="connsiteY6" fmla="*/ 6479 h 43278"/>
                  <a:gd name="connsiteX7" fmla="*/ 39945 w 47638"/>
                  <a:gd name="connsiteY7" fmla="*/ 0 h 4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38" h="43278">
                    <a:moveTo>
                      <a:pt x="39945" y="0"/>
                    </a:moveTo>
                    <a:cubicBezTo>
                      <a:pt x="31846" y="405"/>
                      <a:pt x="25367" y="3240"/>
                      <a:pt x="20102" y="7289"/>
                    </a:cubicBezTo>
                    <a:cubicBezTo>
                      <a:pt x="17268" y="8504"/>
                      <a:pt x="14838" y="10124"/>
                      <a:pt x="12408" y="11743"/>
                    </a:cubicBezTo>
                    <a:cubicBezTo>
                      <a:pt x="5929" y="17008"/>
                      <a:pt x="2285" y="24702"/>
                      <a:pt x="260" y="32396"/>
                    </a:cubicBezTo>
                    <a:cubicBezTo>
                      <a:pt x="-955" y="36850"/>
                      <a:pt x="2285" y="40495"/>
                      <a:pt x="5929" y="41710"/>
                    </a:cubicBezTo>
                    <a:cubicBezTo>
                      <a:pt x="15648" y="44544"/>
                      <a:pt x="26177" y="43734"/>
                      <a:pt x="34680" y="37660"/>
                    </a:cubicBezTo>
                    <a:cubicBezTo>
                      <a:pt x="45209" y="29966"/>
                      <a:pt x="47234" y="18223"/>
                      <a:pt x="47639" y="6479"/>
                    </a:cubicBezTo>
                    <a:cubicBezTo>
                      <a:pt x="47639" y="2430"/>
                      <a:pt x="43589" y="0"/>
                      <a:pt x="39945" y="0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04" name="شكل حر: شكل 3203">
                <a:extLst>
                  <a:ext uri="{FF2B5EF4-FFF2-40B4-BE49-F238E27FC236}">
                    <a16:creationId xmlns:a16="http://schemas.microsoft.com/office/drawing/2014/main" id="{61037831-1520-32C9-B89C-294BF1A2D1CC}"/>
                  </a:ext>
                </a:extLst>
              </p:cNvPr>
              <p:cNvSpPr/>
              <p:nvPr/>
            </p:nvSpPr>
            <p:spPr>
              <a:xfrm>
                <a:off x="6006487" y="3323568"/>
                <a:ext cx="85544" cy="89697"/>
              </a:xfrm>
              <a:custGeom>
                <a:avLst/>
                <a:gdLst>
                  <a:gd name="connsiteX0" fmla="*/ 81009 w 85544"/>
                  <a:gd name="connsiteY0" fmla="*/ 6624 h 89697"/>
                  <a:gd name="connsiteX1" fmla="*/ 53877 w 85544"/>
                  <a:gd name="connsiteY1" fmla="*/ 1360 h 89697"/>
                  <a:gd name="connsiteX2" fmla="*/ 17837 w 85544"/>
                  <a:gd name="connsiteY2" fmla="*/ 28896 h 89697"/>
                  <a:gd name="connsiteX3" fmla="*/ 4878 w 85544"/>
                  <a:gd name="connsiteY3" fmla="*/ 44689 h 89697"/>
                  <a:gd name="connsiteX4" fmla="*/ 4878 w 85544"/>
                  <a:gd name="connsiteY4" fmla="*/ 81540 h 89697"/>
                  <a:gd name="connsiteX5" fmla="*/ 38084 w 85544"/>
                  <a:gd name="connsiteY5" fmla="*/ 84779 h 89697"/>
                  <a:gd name="connsiteX6" fmla="*/ 78984 w 85544"/>
                  <a:gd name="connsiteY6" fmla="*/ 40235 h 89697"/>
                  <a:gd name="connsiteX7" fmla="*/ 81009 w 85544"/>
                  <a:gd name="connsiteY7" fmla="*/ 6219 h 8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544" h="89697">
                    <a:moveTo>
                      <a:pt x="81009" y="6624"/>
                    </a:moveTo>
                    <a:cubicBezTo>
                      <a:pt x="74530" y="-1475"/>
                      <a:pt x="62786" y="-665"/>
                      <a:pt x="53877" y="1360"/>
                    </a:cubicBezTo>
                    <a:cubicBezTo>
                      <a:pt x="39299" y="5409"/>
                      <a:pt x="26340" y="15938"/>
                      <a:pt x="17837" y="28896"/>
                    </a:cubicBezTo>
                    <a:cubicBezTo>
                      <a:pt x="12167" y="33756"/>
                      <a:pt x="7713" y="39830"/>
                      <a:pt x="4878" y="44689"/>
                    </a:cubicBezTo>
                    <a:cubicBezTo>
                      <a:pt x="-791" y="55623"/>
                      <a:pt x="-2411" y="71011"/>
                      <a:pt x="4878" y="81540"/>
                    </a:cubicBezTo>
                    <a:cubicBezTo>
                      <a:pt x="12977" y="92878"/>
                      <a:pt x="27555" y="90853"/>
                      <a:pt x="38084" y="84779"/>
                    </a:cubicBezTo>
                    <a:cubicBezTo>
                      <a:pt x="55092" y="75060"/>
                      <a:pt x="69265" y="57243"/>
                      <a:pt x="78984" y="40235"/>
                    </a:cubicBezTo>
                    <a:cubicBezTo>
                      <a:pt x="85058" y="29706"/>
                      <a:pt x="89108" y="16343"/>
                      <a:pt x="81009" y="6219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05" name="شكل حر: شكل 3204">
                <a:extLst>
                  <a:ext uri="{FF2B5EF4-FFF2-40B4-BE49-F238E27FC236}">
                    <a16:creationId xmlns:a16="http://schemas.microsoft.com/office/drawing/2014/main" id="{7C0D7EDD-0791-2488-A0BD-B98AC85490A3}"/>
                  </a:ext>
                </a:extLst>
              </p:cNvPr>
              <p:cNvSpPr/>
              <p:nvPr/>
            </p:nvSpPr>
            <p:spPr>
              <a:xfrm>
                <a:off x="6119399" y="3293747"/>
                <a:ext cx="53878" cy="39227"/>
              </a:xfrm>
              <a:custGeom>
                <a:avLst/>
                <a:gdLst>
                  <a:gd name="connsiteX0" fmla="*/ 45442 w 53878"/>
                  <a:gd name="connsiteY0" fmla="*/ 0 h 39227"/>
                  <a:gd name="connsiteX1" fmla="*/ 36938 w 53878"/>
                  <a:gd name="connsiteY1" fmla="*/ 2430 h 39227"/>
                  <a:gd name="connsiteX2" fmla="*/ 19120 w 53878"/>
                  <a:gd name="connsiteY2" fmla="*/ 7289 h 39227"/>
                  <a:gd name="connsiteX3" fmla="*/ 493 w 53878"/>
                  <a:gd name="connsiteY3" fmla="*/ 27537 h 39227"/>
                  <a:gd name="connsiteX4" fmla="*/ 6972 w 53878"/>
                  <a:gd name="connsiteY4" fmla="*/ 38470 h 39227"/>
                  <a:gd name="connsiteX5" fmla="*/ 53541 w 53878"/>
                  <a:gd name="connsiteY5" fmla="*/ 9719 h 39227"/>
                  <a:gd name="connsiteX6" fmla="*/ 45442 w 53878"/>
                  <a:gd name="connsiteY6" fmla="*/ 405 h 3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878" h="39227">
                    <a:moveTo>
                      <a:pt x="45442" y="0"/>
                    </a:moveTo>
                    <a:cubicBezTo>
                      <a:pt x="42607" y="810"/>
                      <a:pt x="39773" y="1620"/>
                      <a:pt x="36938" y="2430"/>
                    </a:cubicBezTo>
                    <a:cubicBezTo>
                      <a:pt x="30459" y="2430"/>
                      <a:pt x="24385" y="3645"/>
                      <a:pt x="19120" y="7289"/>
                    </a:cubicBezTo>
                    <a:cubicBezTo>
                      <a:pt x="10616" y="10529"/>
                      <a:pt x="3327" y="17008"/>
                      <a:pt x="493" y="27537"/>
                    </a:cubicBezTo>
                    <a:cubicBezTo>
                      <a:pt x="-1127" y="32801"/>
                      <a:pt x="1303" y="37255"/>
                      <a:pt x="6972" y="38470"/>
                    </a:cubicBezTo>
                    <a:cubicBezTo>
                      <a:pt x="28839" y="42520"/>
                      <a:pt x="46657" y="29966"/>
                      <a:pt x="53541" y="9719"/>
                    </a:cubicBezTo>
                    <a:cubicBezTo>
                      <a:pt x="55161" y="4859"/>
                      <a:pt x="50706" y="-810"/>
                      <a:pt x="45442" y="405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06" name="شكل حر: شكل 3205">
                <a:extLst>
                  <a:ext uri="{FF2B5EF4-FFF2-40B4-BE49-F238E27FC236}">
                    <a16:creationId xmlns:a16="http://schemas.microsoft.com/office/drawing/2014/main" id="{A9D99A63-C92C-B854-58D0-BDB1F6FD713C}"/>
                  </a:ext>
                </a:extLst>
              </p:cNvPr>
              <p:cNvSpPr/>
              <p:nvPr/>
            </p:nvSpPr>
            <p:spPr>
              <a:xfrm>
                <a:off x="5201997" y="3635858"/>
                <a:ext cx="138717" cy="62571"/>
              </a:xfrm>
              <a:custGeom>
                <a:avLst/>
                <a:gdLst>
                  <a:gd name="connsiteX0" fmla="*/ 133913 w 138717"/>
                  <a:gd name="connsiteY0" fmla="*/ 27202 h 62571"/>
                  <a:gd name="connsiteX1" fmla="*/ 5139 w 138717"/>
                  <a:gd name="connsiteY1" fmla="*/ 15458 h 62571"/>
                  <a:gd name="connsiteX2" fmla="*/ 5544 w 138717"/>
                  <a:gd name="connsiteY2" fmla="*/ 34896 h 62571"/>
                  <a:gd name="connsiteX3" fmla="*/ 7974 w 138717"/>
                  <a:gd name="connsiteY3" fmla="*/ 36111 h 62571"/>
                  <a:gd name="connsiteX4" fmla="*/ 45229 w 138717"/>
                  <a:gd name="connsiteY4" fmla="*/ 61622 h 62571"/>
                  <a:gd name="connsiteX5" fmla="*/ 133913 w 138717"/>
                  <a:gd name="connsiteY5" fmla="*/ 26797 h 6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17" h="62571">
                    <a:moveTo>
                      <a:pt x="133913" y="27202"/>
                    </a:moveTo>
                    <a:cubicBezTo>
                      <a:pt x="107592" y="-9649"/>
                      <a:pt x="40370" y="-4384"/>
                      <a:pt x="5139" y="15458"/>
                    </a:cubicBezTo>
                    <a:cubicBezTo>
                      <a:pt x="-2555" y="19913"/>
                      <a:pt x="-935" y="30441"/>
                      <a:pt x="5544" y="34896"/>
                    </a:cubicBezTo>
                    <a:cubicBezTo>
                      <a:pt x="6354" y="35301"/>
                      <a:pt x="7164" y="35706"/>
                      <a:pt x="7974" y="36111"/>
                    </a:cubicBezTo>
                    <a:cubicBezTo>
                      <a:pt x="9999" y="49879"/>
                      <a:pt x="31461" y="59598"/>
                      <a:pt x="45229" y="61622"/>
                    </a:cubicBezTo>
                    <a:cubicBezTo>
                      <a:pt x="59403" y="63647"/>
                      <a:pt x="161855" y="66077"/>
                      <a:pt x="133913" y="26797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07" name="شكل حر: شكل 3206">
                <a:extLst>
                  <a:ext uri="{FF2B5EF4-FFF2-40B4-BE49-F238E27FC236}">
                    <a16:creationId xmlns:a16="http://schemas.microsoft.com/office/drawing/2014/main" id="{39A51C70-FF0C-6BF2-8D61-41E9FB48286A}"/>
                  </a:ext>
                </a:extLst>
              </p:cNvPr>
              <p:cNvSpPr/>
              <p:nvPr/>
            </p:nvSpPr>
            <p:spPr>
              <a:xfrm>
                <a:off x="5109966" y="3662801"/>
                <a:ext cx="76641" cy="40298"/>
              </a:xfrm>
              <a:custGeom>
                <a:avLst/>
                <a:gdLst>
                  <a:gd name="connsiteX0" fmla="*/ 73278 w 76641"/>
                  <a:gd name="connsiteY0" fmla="*/ 12407 h 40298"/>
                  <a:gd name="connsiteX1" fmla="*/ 5652 w 76641"/>
                  <a:gd name="connsiteY1" fmla="*/ 6333 h 40298"/>
                  <a:gd name="connsiteX2" fmla="*/ 3222 w 76641"/>
                  <a:gd name="connsiteY2" fmla="*/ 22531 h 40298"/>
                  <a:gd name="connsiteX3" fmla="*/ 5247 w 76641"/>
                  <a:gd name="connsiteY3" fmla="*/ 25770 h 40298"/>
                  <a:gd name="connsiteX4" fmla="*/ 74898 w 76641"/>
                  <a:gd name="connsiteY4" fmla="*/ 24150 h 40298"/>
                  <a:gd name="connsiteX5" fmla="*/ 72873 w 76641"/>
                  <a:gd name="connsiteY5" fmla="*/ 12407 h 40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641" h="40298">
                    <a:moveTo>
                      <a:pt x="73278" y="12407"/>
                    </a:moveTo>
                    <a:cubicBezTo>
                      <a:pt x="53841" y="-3386"/>
                      <a:pt x="27924" y="-2576"/>
                      <a:pt x="5652" y="6333"/>
                    </a:cubicBezTo>
                    <a:cubicBezTo>
                      <a:pt x="-1637" y="9167"/>
                      <a:pt x="-1232" y="17671"/>
                      <a:pt x="3222" y="22531"/>
                    </a:cubicBezTo>
                    <a:cubicBezTo>
                      <a:pt x="3627" y="23745"/>
                      <a:pt x="4437" y="24960"/>
                      <a:pt x="5247" y="25770"/>
                    </a:cubicBezTo>
                    <a:cubicBezTo>
                      <a:pt x="25494" y="44803"/>
                      <a:pt x="55865" y="46018"/>
                      <a:pt x="74898" y="24150"/>
                    </a:cubicBezTo>
                    <a:cubicBezTo>
                      <a:pt x="78138" y="20506"/>
                      <a:pt x="76518" y="14837"/>
                      <a:pt x="72873" y="12407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08" name="شكل حر: شكل 3207">
                <a:extLst>
                  <a:ext uri="{FF2B5EF4-FFF2-40B4-BE49-F238E27FC236}">
                    <a16:creationId xmlns:a16="http://schemas.microsoft.com/office/drawing/2014/main" id="{9A1C85BC-43D0-2909-4D9D-B77726B875AE}"/>
                  </a:ext>
                </a:extLst>
              </p:cNvPr>
              <p:cNvSpPr/>
              <p:nvPr/>
            </p:nvSpPr>
            <p:spPr>
              <a:xfrm>
                <a:off x="5589497" y="3772837"/>
                <a:ext cx="77411" cy="92292"/>
              </a:xfrm>
              <a:custGeom>
                <a:avLst/>
                <a:gdLst>
                  <a:gd name="connsiteX0" fmla="*/ 77257 w 77411"/>
                  <a:gd name="connsiteY0" fmla="*/ 63136 h 92292"/>
                  <a:gd name="connsiteX1" fmla="*/ 26638 w 77411"/>
                  <a:gd name="connsiteY1" fmla="*/ 1989 h 92292"/>
                  <a:gd name="connsiteX2" fmla="*/ 11655 w 77411"/>
                  <a:gd name="connsiteY2" fmla="*/ 6848 h 92292"/>
                  <a:gd name="connsiteX3" fmla="*/ 9225 w 77411"/>
                  <a:gd name="connsiteY3" fmla="*/ 13327 h 92292"/>
                  <a:gd name="connsiteX4" fmla="*/ 6390 w 77411"/>
                  <a:gd name="connsiteY4" fmla="*/ 16162 h 92292"/>
                  <a:gd name="connsiteX5" fmla="*/ 32712 w 77411"/>
                  <a:gd name="connsiteY5" fmla="*/ 82169 h 92292"/>
                  <a:gd name="connsiteX6" fmla="*/ 62273 w 77411"/>
                  <a:gd name="connsiteY6" fmla="*/ 92292 h 92292"/>
                  <a:gd name="connsiteX7" fmla="*/ 71587 w 77411"/>
                  <a:gd name="connsiteY7" fmla="*/ 81359 h 92292"/>
                  <a:gd name="connsiteX8" fmla="*/ 71587 w 77411"/>
                  <a:gd name="connsiteY8" fmla="*/ 79739 h 92292"/>
                  <a:gd name="connsiteX9" fmla="*/ 77257 w 77411"/>
                  <a:gd name="connsiteY9" fmla="*/ 63541 h 92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411" h="92292">
                    <a:moveTo>
                      <a:pt x="77257" y="63136"/>
                    </a:moveTo>
                    <a:cubicBezTo>
                      <a:pt x="74422" y="38029"/>
                      <a:pt x="44456" y="16162"/>
                      <a:pt x="26638" y="1989"/>
                    </a:cubicBezTo>
                    <a:cubicBezTo>
                      <a:pt x="21374" y="-2466"/>
                      <a:pt x="13680" y="1179"/>
                      <a:pt x="11655" y="6848"/>
                    </a:cubicBezTo>
                    <a:cubicBezTo>
                      <a:pt x="10440" y="8873"/>
                      <a:pt x="10035" y="11302"/>
                      <a:pt x="9225" y="13327"/>
                    </a:cubicBezTo>
                    <a:cubicBezTo>
                      <a:pt x="8010" y="14137"/>
                      <a:pt x="7200" y="14947"/>
                      <a:pt x="6390" y="16162"/>
                    </a:cubicBezTo>
                    <a:cubicBezTo>
                      <a:pt x="-10212" y="42079"/>
                      <a:pt x="8010" y="71235"/>
                      <a:pt x="32712" y="82169"/>
                    </a:cubicBezTo>
                    <a:cubicBezTo>
                      <a:pt x="41216" y="87838"/>
                      <a:pt x="51340" y="91887"/>
                      <a:pt x="62273" y="92292"/>
                    </a:cubicBezTo>
                    <a:cubicBezTo>
                      <a:pt x="68348" y="92292"/>
                      <a:pt x="71587" y="86218"/>
                      <a:pt x="71587" y="81359"/>
                    </a:cubicBezTo>
                    <a:cubicBezTo>
                      <a:pt x="71587" y="80549"/>
                      <a:pt x="71587" y="80144"/>
                      <a:pt x="71587" y="79739"/>
                    </a:cubicBezTo>
                    <a:cubicBezTo>
                      <a:pt x="75637" y="75689"/>
                      <a:pt x="78066" y="70020"/>
                      <a:pt x="77257" y="63541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09" name="شكل حر: شكل 3208">
                <a:extLst>
                  <a:ext uri="{FF2B5EF4-FFF2-40B4-BE49-F238E27FC236}">
                    <a16:creationId xmlns:a16="http://schemas.microsoft.com/office/drawing/2014/main" id="{89370E23-A6A4-160A-FA5E-DFC38449A978}"/>
                  </a:ext>
                </a:extLst>
              </p:cNvPr>
              <p:cNvSpPr/>
              <p:nvPr/>
            </p:nvSpPr>
            <p:spPr>
              <a:xfrm>
                <a:off x="5563095" y="3722322"/>
                <a:ext cx="36088" cy="36829"/>
              </a:xfrm>
              <a:custGeom>
                <a:avLst/>
                <a:gdLst>
                  <a:gd name="connsiteX0" fmla="*/ 34817 w 36088"/>
                  <a:gd name="connsiteY0" fmla="*/ 27801 h 36829"/>
                  <a:gd name="connsiteX1" fmla="*/ 33197 w 36088"/>
                  <a:gd name="connsiteY1" fmla="*/ 23752 h 36829"/>
                  <a:gd name="connsiteX2" fmla="*/ 33197 w 36088"/>
                  <a:gd name="connsiteY2" fmla="*/ 16463 h 36829"/>
                  <a:gd name="connsiteX3" fmla="*/ 10925 w 36088"/>
                  <a:gd name="connsiteY3" fmla="*/ 265 h 36829"/>
                  <a:gd name="connsiteX4" fmla="*/ 396 w 36088"/>
                  <a:gd name="connsiteY4" fmla="*/ 11199 h 36829"/>
                  <a:gd name="connsiteX5" fmla="*/ 8090 w 36088"/>
                  <a:gd name="connsiteY5" fmla="*/ 27396 h 36829"/>
                  <a:gd name="connsiteX6" fmla="*/ 25098 w 36088"/>
                  <a:gd name="connsiteY6" fmla="*/ 36305 h 36829"/>
                  <a:gd name="connsiteX7" fmla="*/ 35627 w 36088"/>
                  <a:gd name="connsiteY7" fmla="*/ 27801 h 3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088" h="36829">
                    <a:moveTo>
                      <a:pt x="34817" y="27801"/>
                    </a:moveTo>
                    <a:cubicBezTo>
                      <a:pt x="34817" y="27801"/>
                      <a:pt x="33602" y="24967"/>
                      <a:pt x="33197" y="23752"/>
                    </a:cubicBezTo>
                    <a:cubicBezTo>
                      <a:pt x="33602" y="21322"/>
                      <a:pt x="33197" y="18893"/>
                      <a:pt x="33197" y="16463"/>
                    </a:cubicBezTo>
                    <a:cubicBezTo>
                      <a:pt x="31172" y="7554"/>
                      <a:pt x="18214" y="1885"/>
                      <a:pt x="10925" y="265"/>
                    </a:cubicBezTo>
                    <a:cubicBezTo>
                      <a:pt x="4446" y="-1355"/>
                      <a:pt x="-1629" y="4719"/>
                      <a:pt x="396" y="11199"/>
                    </a:cubicBezTo>
                    <a:cubicBezTo>
                      <a:pt x="2016" y="17273"/>
                      <a:pt x="4041" y="22942"/>
                      <a:pt x="8090" y="27396"/>
                    </a:cubicBezTo>
                    <a:cubicBezTo>
                      <a:pt x="12545" y="32661"/>
                      <a:pt x="19024" y="33876"/>
                      <a:pt x="25098" y="36305"/>
                    </a:cubicBezTo>
                    <a:cubicBezTo>
                      <a:pt x="30362" y="38330"/>
                      <a:pt x="38056" y="34281"/>
                      <a:pt x="35627" y="27801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10" name="شكل حر: شكل 3209">
                <a:extLst>
                  <a:ext uri="{FF2B5EF4-FFF2-40B4-BE49-F238E27FC236}">
                    <a16:creationId xmlns:a16="http://schemas.microsoft.com/office/drawing/2014/main" id="{E312913C-F337-2CE0-9F40-B0A3922DC2F3}"/>
                  </a:ext>
                </a:extLst>
              </p:cNvPr>
              <p:cNvSpPr/>
              <p:nvPr/>
            </p:nvSpPr>
            <p:spPr>
              <a:xfrm>
                <a:off x="6496544" y="3831255"/>
                <a:ext cx="114420" cy="52174"/>
              </a:xfrm>
              <a:custGeom>
                <a:avLst/>
                <a:gdLst>
                  <a:gd name="connsiteX0" fmla="*/ 109286 w 114420"/>
                  <a:gd name="connsiteY0" fmla="*/ 9577 h 52174"/>
                  <a:gd name="connsiteX1" fmla="*/ 39230 w 114420"/>
                  <a:gd name="connsiteY1" fmla="*/ 1074 h 52174"/>
                  <a:gd name="connsiteX2" fmla="*/ 25057 w 114420"/>
                  <a:gd name="connsiteY2" fmla="*/ 2289 h 52174"/>
                  <a:gd name="connsiteX3" fmla="*/ 4809 w 114420"/>
                  <a:gd name="connsiteY3" fmla="*/ 37519 h 52174"/>
                  <a:gd name="connsiteX4" fmla="*/ 112526 w 114420"/>
                  <a:gd name="connsiteY4" fmla="*/ 23346 h 52174"/>
                  <a:gd name="connsiteX5" fmla="*/ 109286 w 114420"/>
                  <a:gd name="connsiteY5" fmla="*/ 9577 h 5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420" h="52174">
                    <a:moveTo>
                      <a:pt x="109286" y="9577"/>
                    </a:moveTo>
                    <a:cubicBezTo>
                      <a:pt x="87014" y="2289"/>
                      <a:pt x="62717" y="-2166"/>
                      <a:pt x="39230" y="1074"/>
                    </a:cubicBezTo>
                    <a:cubicBezTo>
                      <a:pt x="34370" y="1074"/>
                      <a:pt x="29511" y="1074"/>
                      <a:pt x="25057" y="2289"/>
                    </a:cubicBezTo>
                    <a:cubicBezTo>
                      <a:pt x="8454" y="4718"/>
                      <a:pt x="-8554" y="20106"/>
                      <a:pt x="4809" y="37519"/>
                    </a:cubicBezTo>
                    <a:cubicBezTo>
                      <a:pt x="27081" y="66675"/>
                      <a:pt x="93088" y="47238"/>
                      <a:pt x="112526" y="23346"/>
                    </a:cubicBezTo>
                    <a:cubicBezTo>
                      <a:pt x="115765" y="19296"/>
                      <a:pt x="114955" y="11602"/>
                      <a:pt x="109286" y="9577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11" name="شكل حر: شكل 3210">
                <a:extLst>
                  <a:ext uri="{FF2B5EF4-FFF2-40B4-BE49-F238E27FC236}">
                    <a16:creationId xmlns:a16="http://schemas.microsoft.com/office/drawing/2014/main" id="{48E5F95A-8ECE-3375-A9AA-15D96D0E1EBC}"/>
                  </a:ext>
                </a:extLst>
              </p:cNvPr>
              <p:cNvSpPr/>
              <p:nvPr/>
            </p:nvSpPr>
            <p:spPr>
              <a:xfrm>
                <a:off x="6622929" y="3851049"/>
                <a:ext cx="51289" cy="40789"/>
              </a:xfrm>
              <a:custGeom>
                <a:avLst/>
                <a:gdLst>
                  <a:gd name="connsiteX0" fmla="*/ 49718 w 51289"/>
                  <a:gd name="connsiteY0" fmla="*/ 13675 h 40789"/>
                  <a:gd name="connsiteX1" fmla="*/ 4363 w 51289"/>
                  <a:gd name="connsiteY1" fmla="*/ 8411 h 40789"/>
                  <a:gd name="connsiteX2" fmla="*/ 49312 w 51289"/>
                  <a:gd name="connsiteY2" fmla="*/ 28658 h 40789"/>
                  <a:gd name="connsiteX3" fmla="*/ 49312 w 51289"/>
                  <a:gd name="connsiteY3" fmla="*/ 13675 h 40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289" h="40789">
                    <a:moveTo>
                      <a:pt x="49718" y="13675"/>
                    </a:moveTo>
                    <a:cubicBezTo>
                      <a:pt x="42833" y="-93"/>
                      <a:pt x="15702" y="-6167"/>
                      <a:pt x="4363" y="8411"/>
                    </a:cubicBezTo>
                    <a:cubicBezTo>
                      <a:pt x="-15074" y="33113"/>
                      <a:pt x="35949" y="55385"/>
                      <a:pt x="49312" y="28658"/>
                    </a:cubicBezTo>
                    <a:cubicBezTo>
                      <a:pt x="52147" y="23394"/>
                      <a:pt x="51742" y="18130"/>
                      <a:pt x="49312" y="13675"/>
                    </a:cubicBezTo>
                    <a:close/>
                  </a:path>
                </a:pathLst>
              </a:custGeom>
              <a:solidFill>
                <a:srgbClr val="DDEB4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12" name="شكل حر: شكل 3211">
                <a:extLst>
                  <a:ext uri="{FF2B5EF4-FFF2-40B4-BE49-F238E27FC236}">
                    <a16:creationId xmlns:a16="http://schemas.microsoft.com/office/drawing/2014/main" id="{14C92CFC-FD66-E06A-1980-B483F706135E}"/>
                  </a:ext>
                </a:extLst>
              </p:cNvPr>
              <p:cNvSpPr/>
              <p:nvPr/>
            </p:nvSpPr>
            <p:spPr>
              <a:xfrm>
                <a:off x="6682267" y="3393247"/>
                <a:ext cx="629104" cy="289875"/>
              </a:xfrm>
              <a:custGeom>
                <a:avLst/>
                <a:gdLst>
                  <a:gd name="connsiteX0" fmla="*/ 626554 w 629104"/>
                  <a:gd name="connsiteY0" fmla="*/ 522 h 289875"/>
                  <a:gd name="connsiteX1" fmla="*/ 445542 w 629104"/>
                  <a:gd name="connsiteY1" fmla="*/ 56404 h 289875"/>
                  <a:gd name="connsiteX2" fmla="*/ 300571 w 629104"/>
                  <a:gd name="connsiteY2" fmla="*/ 115932 h 289875"/>
                  <a:gd name="connsiteX3" fmla="*/ 503 w 629104"/>
                  <a:gd name="connsiteY3" fmla="*/ 288035 h 289875"/>
                  <a:gd name="connsiteX4" fmla="*/ 1718 w 629104"/>
                  <a:gd name="connsiteY4" fmla="*/ 289655 h 289875"/>
                  <a:gd name="connsiteX5" fmla="*/ 278703 w 629104"/>
                  <a:gd name="connsiteY5" fmla="*/ 146303 h 289875"/>
                  <a:gd name="connsiteX6" fmla="*/ 628174 w 629104"/>
                  <a:gd name="connsiteY6" fmla="*/ 3761 h 289875"/>
                  <a:gd name="connsiteX7" fmla="*/ 626554 w 629104"/>
                  <a:gd name="connsiteY7" fmla="*/ 117 h 289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9104" h="289875">
                    <a:moveTo>
                      <a:pt x="626554" y="522"/>
                    </a:moveTo>
                    <a:cubicBezTo>
                      <a:pt x="567432" y="22389"/>
                      <a:pt x="505070" y="34942"/>
                      <a:pt x="445542" y="56404"/>
                    </a:cubicBezTo>
                    <a:cubicBezTo>
                      <a:pt x="396543" y="74222"/>
                      <a:pt x="348355" y="94470"/>
                      <a:pt x="300571" y="115932"/>
                    </a:cubicBezTo>
                    <a:cubicBezTo>
                      <a:pt x="196499" y="163311"/>
                      <a:pt x="95261" y="224053"/>
                      <a:pt x="503" y="288035"/>
                    </a:cubicBezTo>
                    <a:cubicBezTo>
                      <a:pt x="-712" y="288845"/>
                      <a:pt x="503" y="290465"/>
                      <a:pt x="1718" y="289655"/>
                    </a:cubicBezTo>
                    <a:cubicBezTo>
                      <a:pt x="91617" y="235392"/>
                      <a:pt x="183135" y="189633"/>
                      <a:pt x="278703" y="146303"/>
                    </a:cubicBezTo>
                    <a:cubicBezTo>
                      <a:pt x="393304" y="94065"/>
                      <a:pt x="512359" y="52760"/>
                      <a:pt x="628174" y="3761"/>
                    </a:cubicBezTo>
                    <a:cubicBezTo>
                      <a:pt x="630199" y="2951"/>
                      <a:pt x="628579" y="-693"/>
                      <a:pt x="626554" y="117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13" name="شكل حر: شكل 3212">
                <a:extLst>
                  <a:ext uri="{FF2B5EF4-FFF2-40B4-BE49-F238E27FC236}">
                    <a16:creationId xmlns:a16="http://schemas.microsoft.com/office/drawing/2014/main" id="{DDEE1278-66E0-0793-DE09-ACFA53606E10}"/>
                  </a:ext>
                </a:extLst>
              </p:cNvPr>
              <p:cNvSpPr/>
              <p:nvPr/>
            </p:nvSpPr>
            <p:spPr>
              <a:xfrm>
                <a:off x="6709804" y="3365481"/>
                <a:ext cx="425193" cy="99342"/>
              </a:xfrm>
              <a:custGeom>
                <a:avLst/>
                <a:gdLst>
                  <a:gd name="connsiteX0" fmla="*/ 423270 w 425193"/>
                  <a:gd name="connsiteY0" fmla="*/ 5611 h 99342"/>
                  <a:gd name="connsiteX1" fmla="*/ 196499 w 425193"/>
                  <a:gd name="connsiteY1" fmla="*/ 10876 h 99342"/>
                  <a:gd name="connsiteX2" fmla="*/ 503 w 425193"/>
                  <a:gd name="connsiteY2" fmla="*/ 97130 h 99342"/>
                  <a:gd name="connsiteX3" fmla="*/ 1718 w 425193"/>
                  <a:gd name="connsiteY3" fmla="*/ 99154 h 99342"/>
                  <a:gd name="connsiteX4" fmla="*/ 208242 w 425193"/>
                  <a:gd name="connsiteY4" fmla="*/ 25859 h 99342"/>
                  <a:gd name="connsiteX5" fmla="*/ 313934 w 425193"/>
                  <a:gd name="connsiteY5" fmla="*/ 16950 h 99342"/>
                  <a:gd name="connsiteX6" fmla="*/ 423675 w 425193"/>
                  <a:gd name="connsiteY6" fmla="*/ 8851 h 99342"/>
                  <a:gd name="connsiteX7" fmla="*/ 423675 w 425193"/>
                  <a:gd name="connsiteY7" fmla="*/ 6016 h 99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5193" h="99342">
                    <a:moveTo>
                      <a:pt x="423270" y="5611"/>
                    </a:moveTo>
                    <a:cubicBezTo>
                      <a:pt x="350379" y="-4107"/>
                      <a:pt x="268984" y="-463"/>
                      <a:pt x="196499" y="10876"/>
                    </a:cubicBezTo>
                    <a:cubicBezTo>
                      <a:pt x="126037" y="21809"/>
                      <a:pt x="53147" y="48536"/>
                      <a:pt x="503" y="97130"/>
                    </a:cubicBezTo>
                    <a:cubicBezTo>
                      <a:pt x="-712" y="97939"/>
                      <a:pt x="503" y="99964"/>
                      <a:pt x="1718" y="99154"/>
                    </a:cubicBezTo>
                    <a:cubicBezTo>
                      <a:pt x="64485" y="52990"/>
                      <a:pt x="132517" y="35172"/>
                      <a:pt x="208242" y="25859"/>
                    </a:cubicBezTo>
                    <a:cubicBezTo>
                      <a:pt x="243473" y="21809"/>
                      <a:pt x="278703" y="19379"/>
                      <a:pt x="313934" y="16950"/>
                    </a:cubicBezTo>
                    <a:cubicBezTo>
                      <a:pt x="350784" y="14115"/>
                      <a:pt x="386420" y="6421"/>
                      <a:pt x="423675" y="8851"/>
                    </a:cubicBezTo>
                    <a:cubicBezTo>
                      <a:pt x="425700" y="8851"/>
                      <a:pt x="425700" y="6421"/>
                      <a:pt x="423675" y="6016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14" name="شكل حر: شكل 3213">
                <a:extLst>
                  <a:ext uri="{FF2B5EF4-FFF2-40B4-BE49-F238E27FC236}">
                    <a16:creationId xmlns:a16="http://schemas.microsoft.com/office/drawing/2014/main" id="{3C4A59C3-F85B-9920-3CE3-454F9C640028}"/>
                  </a:ext>
                </a:extLst>
              </p:cNvPr>
              <p:cNvSpPr/>
              <p:nvPr/>
            </p:nvSpPr>
            <p:spPr>
              <a:xfrm>
                <a:off x="7057286" y="3561612"/>
                <a:ext cx="114704" cy="76005"/>
              </a:xfrm>
              <a:custGeom>
                <a:avLst/>
                <a:gdLst>
                  <a:gd name="connsiteX0" fmla="*/ 92391 w 114704"/>
                  <a:gd name="connsiteY0" fmla="*/ 3450 h 76005"/>
                  <a:gd name="connsiteX1" fmla="*/ 62020 w 114704"/>
                  <a:gd name="connsiteY1" fmla="*/ 616 h 76005"/>
                  <a:gd name="connsiteX2" fmla="*/ 2492 w 114704"/>
                  <a:gd name="connsiteY2" fmla="*/ 39896 h 76005"/>
                  <a:gd name="connsiteX3" fmla="*/ 468 w 114704"/>
                  <a:gd name="connsiteY3" fmla="*/ 48400 h 76005"/>
                  <a:gd name="connsiteX4" fmla="*/ 468 w 114704"/>
                  <a:gd name="connsiteY4" fmla="*/ 54474 h 76005"/>
                  <a:gd name="connsiteX5" fmla="*/ 468 w 114704"/>
                  <a:gd name="connsiteY5" fmla="*/ 54474 h 76005"/>
                  <a:gd name="connsiteX6" fmla="*/ 468 w 114704"/>
                  <a:gd name="connsiteY6" fmla="*/ 54474 h 76005"/>
                  <a:gd name="connsiteX7" fmla="*/ 14236 w 114704"/>
                  <a:gd name="connsiteY7" fmla="*/ 72696 h 76005"/>
                  <a:gd name="connsiteX8" fmla="*/ 79433 w 114704"/>
                  <a:gd name="connsiteY8" fmla="*/ 62168 h 76005"/>
                  <a:gd name="connsiteX9" fmla="*/ 114663 w 114704"/>
                  <a:gd name="connsiteY9" fmla="*/ 28962 h 76005"/>
                  <a:gd name="connsiteX10" fmla="*/ 92796 w 114704"/>
                  <a:gd name="connsiteY10" fmla="*/ 3855 h 7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4704" h="76005">
                    <a:moveTo>
                      <a:pt x="92391" y="3450"/>
                    </a:moveTo>
                    <a:cubicBezTo>
                      <a:pt x="82672" y="-194"/>
                      <a:pt x="72144" y="-599"/>
                      <a:pt x="62020" y="616"/>
                    </a:cubicBezTo>
                    <a:cubicBezTo>
                      <a:pt x="38128" y="-599"/>
                      <a:pt x="11401" y="19243"/>
                      <a:pt x="2492" y="39896"/>
                    </a:cubicBezTo>
                    <a:cubicBezTo>
                      <a:pt x="1277" y="42730"/>
                      <a:pt x="468" y="45565"/>
                      <a:pt x="468" y="48400"/>
                    </a:cubicBezTo>
                    <a:cubicBezTo>
                      <a:pt x="63" y="50424"/>
                      <a:pt x="-342" y="52449"/>
                      <a:pt x="468" y="54474"/>
                    </a:cubicBezTo>
                    <a:cubicBezTo>
                      <a:pt x="468" y="54474"/>
                      <a:pt x="468" y="54474"/>
                      <a:pt x="468" y="54474"/>
                    </a:cubicBezTo>
                    <a:lnTo>
                      <a:pt x="468" y="54474"/>
                    </a:lnTo>
                    <a:cubicBezTo>
                      <a:pt x="1682" y="62168"/>
                      <a:pt x="6137" y="69052"/>
                      <a:pt x="14236" y="72696"/>
                    </a:cubicBezTo>
                    <a:cubicBezTo>
                      <a:pt x="33673" y="82010"/>
                      <a:pt x="61615" y="69457"/>
                      <a:pt x="79433" y="62168"/>
                    </a:cubicBezTo>
                    <a:cubicBezTo>
                      <a:pt x="93201" y="56498"/>
                      <a:pt x="113448" y="45970"/>
                      <a:pt x="114663" y="28962"/>
                    </a:cubicBezTo>
                    <a:cubicBezTo>
                      <a:pt x="115473" y="15599"/>
                      <a:pt x="104135" y="7905"/>
                      <a:pt x="92796" y="3855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15" name="شكل حر: شكل 3214">
                <a:extLst>
                  <a:ext uri="{FF2B5EF4-FFF2-40B4-BE49-F238E27FC236}">
                    <a16:creationId xmlns:a16="http://schemas.microsoft.com/office/drawing/2014/main" id="{6848709F-D1C7-C819-2F34-E67AA1181DAB}"/>
                  </a:ext>
                </a:extLst>
              </p:cNvPr>
              <p:cNvSpPr/>
              <p:nvPr/>
            </p:nvSpPr>
            <p:spPr>
              <a:xfrm>
                <a:off x="6965185" y="3619722"/>
                <a:ext cx="66129" cy="40680"/>
              </a:xfrm>
              <a:custGeom>
                <a:avLst/>
                <a:gdLst>
                  <a:gd name="connsiteX0" fmla="*/ 60983 w 66129"/>
                  <a:gd name="connsiteY0" fmla="*/ 6082 h 40680"/>
                  <a:gd name="connsiteX1" fmla="*/ 14009 w 66129"/>
                  <a:gd name="connsiteY1" fmla="*/ 10131 h 40680"/>
                  <a:gd name="connsiteX2" fmla="*/ 2265 w 66129"/>
                  <a:gd name="connsiteY2" fmla="*/ 19850 h 40680"/>
                  <a:gd name="connsiteX3" fmla="*/ 4290 w 66129"/>
                  <a:gd name="connsiteY3" fmla="*/ 33619 h 40680"/>
                  <a:gd name="connsiteX4" fmla="*/ 63007 w 66129"/>
                  <a:gd name="connsiteY4" fmla="*/ 21875 h 40680"/>
                  <a:gd name="connsiteX5" fmla="*/ 63817 w 66129"/>
                  <a:gd name="connsiteY5" fmla="*/ 19850 h 40680"/>
                  <a:gd name="connsiteX6" fmla="*/ 65842 w 66129"/>
                  <a:gd name="connsiteY6" fmla="*/ 15801 h 40680"/>
                  <a:gd name="connsiteX7" fmla="*/ 60983 w 66129"/>
                  <a:gd name="connsiteY7" fmla="*/ 6082 h 40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129" h="40680">
                    <a:moveTo>
                      <a:pt x="60983" y="6082"/>
                    </a:moveTo>
                    <a:cubicBezTo>
                      <a:pt x="44380" y="-2422"/>
                      <a:pt x="25347" y="-2827"/>
                      <a:pt x="14009" y="10131"/>
                    </a:cubicBezTo>
                    <a:cubicBezTo>
                      <a:pt x="9959" y="12561"/>
                      <a:pt x="5909" y="15801"/>
                      <a:pt x="2265" y="19850"/>
                    </a:cubicBezTo>
                    <a:cubicBezTo>
                      <a:pt x="-1380" y="23900"/>
                      <a:pt x="-570" y="30784"/>
                      <a:pt x="4290" y="33619"/>
                    </a:cubicBezTo>
                    <a:cubicBezTo>
                      <a:pt x="25347" y="44957"/>
                      <a:pt x="52074" y="43742"/>
                      <a:pt x="63007" y="21875"/>
                    </a:cubicBezTo>
                    <a:cubicBezTo>
                      <a:pt x="63007" y="21065"/>
                      <a:pt x="63817" y="20660"/>
                      <a:pt x="63817" y="19850"/>
                    </a:cubicBezTo>
                    <a:cubicBezTo>
                      <a:pt x="64627" y="18635"/>
                      <a:pt x="65032" y="17421"/>
                      <a:pt x="65842" y="15801"/>
                    </a:cubicBezTo>
                    <a:cubicBezTo>
                      <a:pt x="67057" y="12156"/>
                      <a:pt x="64222" y="7702"/>
                      <a:pt x="60983" y="6082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16" name="شكل حر: شكل 3215">
                <a:extLst>
                  <a:ext uri="{FF2B5EF4-FFF2-40B4-BE49-F238E27FC236}">
                    <a16:creationId xmlns:a16="http://schemas.microsoft.com/office/drawing/2014/main" id="{56260896-7786-3D06-F7FE-17F3ED44D125}"/>
                  </a:ext>
                </a:extLst>
              </p:cNvPr>
              <p:cNvSpPr/>
              <p:nvPr/>
            </p:nvSpPr>
            <p:spPr>
              <a:xfrm>
                <a:off x="6728530" y="3432403"/>
                <a:ext cx="116154" cy="70334"/>
              </a:xfrm>
              <a:custGeom>
                <a:avLst/>
                <a:gdLst>
                  <a:gd name="connsiteX0" fmla="*/ 108121 w 116154"/>
                  <a:gd name="connsiteY0" fmla="*/ 1861 h 70334"/>
                  <a:gd name="connsiteX1" fmla="*/ 36040 w 116154"/>
                  <a:gd name="connsiteY1" fmla="*/ 9960 h 70334"/>
                  <a:gd name="connsiteX2" fmla="*/ 27942 w 116154"/>
                  <a:gd name="connsiteY2" fmla="*/ 14009 h 70334"/>
                  <a:gd name="connsiteX3" fmla="*/ 0 w 116154"/>
                  <a:gd name="connsiteY3" fmla="*/ 58553 h 70334"/>
                  <a:gd name="connsiteX4" fmla="*/ 7694 w 116154"/>
                  <a:gd name="connsiteY4" fmla="*/ 67057 h 70334"/>
                  <a:gd name="connsiteX5" fmla="*/ 115815 w 116154"/>
                  <a:gd name="connsiteY5" fmla="*/ 13199 h 70334"/>
                  <a:gd name="connsiteX6" fmla="*/ 108121 w 116154"/>
                  <a:gd name="connsiteY6" fmla="*/ 1456 h 70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154" h="70334">
                    <a:moveTo>
                      <a:pt x="108121" y="1861"/>
                    </a:moveTo>
                    <a:cubicBezTo>
                      <a:pt x="84229" y="-1784"/>
                      <a:pt x="57098" y="-569"/>
                      <a:pt x="36040" y="9960"/>
                    </a:cubicBezTo>
                    <a:cubicBezTo>
                      <a:pt x="33206" y="11175"/>
                      <a:pt x="30371" y="12794"/>
                      <a:pt x="27942" y="14009"/>
                    </a:cubicBezTo>
                    <a:cubicBezTo>
                      <a:pt x="12553" y="23323"/>
                      <a:pt x="0" y="39926"/>
                      <a:pt x="0" y="58553"/>
                    </a:cubicBezTo>
                    <a:cubicBezTo>
                      <a:pt x="0" y="63008"/>
                      <a:pt x="3645" y="65843"/>
                      <a:pt x="7694" y="67057"/>
                    </a:cubicBezTo>
                    <a:cubicBezTo>
                      <a:pt x="47784" y="79611"/>
                      <a:pt x="103667" y="54909"/>
                      <a:pt x="115815" y="13199"/>
                    </a:cubicBezTo>
                    <a:cubicBezTo>
                      <a:pt x="117435" y="8340"/>
                      <a:pt x="112981" y="2671"/>
                      <a:pt x="108121" y="1456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17" name="شكل حر: شكل 3216">
                <a:extLst>
                  <a:ext uri="{FF2B5EF4-FFF2-40B4-BE49-F238E27FC236}">
                    <a16:creationId xmlns:a16="http://schemas.microsoft.com/office/drawing/2014/main" id="{D2E7F513-FD59-B780-948D-E544B4F3EA46}"/>
                  </a:ext>
                </a:extLst>
              </p:cNvPr>
              <p:cNvSpPr/>
              <p:nvPr/>
            </p:nvSpPr>
            <p:spPr>
              <a:xfrm>
                <a:off x="6675440" y="3515006"/>
                <a:ext cx="49771" cy="41666"/>
              </a:xfrm>
              <a:custGeom>
                <a:avLst/>
                <a:gdLst>
                  <a:gd name="connsiteX0" fmla="*/ 48636 w 49771"/>
                  <a:gd name="connsiteY0" fmla="*/ 8752 h 41666"/>
                  <a:gd name="connsiteX1" fmla="*/ 11785 w 49771"/>
                  <a:gd name="connsiteY1" fmla="*/ 4702 h 41666"/>
                  <a:gd name="connsiteX2" fmla="*/ 42 w 49771"/>
                  <a:gd name="connsiteY2" fmla="*/ 34668 h 41666"/>
                  <a:gd name="connsiteX3" fmla="*/ 8546 w 49771"/>
                  <a:gd name="connsiteY3" fmla="*/ 41553 h 41666"/>
                  <a:gd name="connsiteX4" fmla="*/ 30818 w 49771"/>
                  <a:gd name="connsiteY4" fmla="*/ 35073 h 41666"/>
                  <a:gd name="connsiteX5" fmla="*/ 49446 w 49771"/>
                  <a:gd name="connsiteY5" fmla="*/ 14016 h 41666"/>
                  <a:gd name="connsiteX6" fmla="*/ 48231 w 49771"/>
                  <a:gd name="connsiteY6" fmla="*/ 8752 h 4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771" h="41666">
                    <a:moveTo>
                      <a:pt x="48636" y="8752"/>
                    </a:moveTo>
                    <a:cubicBezTo>
                      <a:pt x="38512" y="248"/>
                      <a:pt x="23124" y="-3802"/>
                      <a:pt x="11785" y="4702"/>
                    </a:cubicBezTo>
                    <a:cubicBezTo>
                      <a:pt x="2067" y="11586"/>
                      <a:pt x="-363" y="23330"/>
                      <a:pt x="42" y="34668"/>
                    </a:cubicBezTo>
                    <a:cubicBezTo>
                      <a:pt x="42" y="38718"/>
                      <a:pt x="4496" y="42362"/>
                      <a:pt x="8546" y="41553"/>
                    </a:cubicBezTo>
                    <a:cubicBezTo>
                      <a:pt x="17050" y="40338"/>
                      <a:pt x="24744" y="38718"/>
                      <a:pt x="30818" y="35073"/>
                    </a:cubicBezTo>
                    <a:cubicBezTo>
                      <a:pt x="38917" y="31429"/>
                      <a:pt x="45396" y="24140"/>
                      <a:pt x="49446" y="14016"/>
                    </a:cubicBezTo>
                    <a:cubicBezTo>
                      <a:pt x="50255" y="12396"/>
                      <a:pt x="49446" y="9966"/>
                      <a:pt x="48231" y="8752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18" name="شكل حر: شكل 3217">
                <a:extLst>
                  <a:ext uri="{FF2B5EF4-FFF2-40B4-BE49-F238E27FC236}">
                    <a16:creationId xmlns:a16="http://schemas.microsoft.com/office/drawing/2014/main" id="{0208A07D-B922-29DB-89E8-2669A9705CFD}"/>
                  </a:ext>
                </a:extLst>
              </p:cNvPr>
              <p:cNvSpPr/>
              <p:nvPr/>
            </p:nvSpPr>
            <p:spPr>
              <a:xfrm>
                <a:off x="6413326" y="4355069"/>
                <a:ext cx="179979" cy="366115"/>
              </a:xfrm>
              <a:custGeom>
                <a:avLst/>
                <a:gdLst>
                  <a:gd name="connsiteX0" fmla="*/ 147960 w 179979"/>
                  <a:gd name="connsiteY0" fmla="*/ 256786 h 366115"/>
                  <a:gd name="connsiteX1" fmla="*/ 112729 w 179979"/>
                  <a:gd name="connsiteY1" fmla="*/ 166887 h 366115"/>
                  <a:gd name="connsiteX2" fmla="*/ 5013 w 179979"/>
                  <a:gd name="connsiteY2" fmla="*/ 858 h 366115"/>
                  <a:gd name="connsiteX3" fmla="*/ 963 w 179979"/>
                  <a:gd name="connsiteY3" fmla="*/ 5717 h 366115"/>
                  <a:gd name="connsiteX4" fmla="*/ 97341 w 179979"/>
                  <a:gd name="connsiteY4" fmla="*/ 173771 h 366115"/>
                  <a:gd name="connsiteX5" fmla="*/ 175091 w 179979"/>
                  <a:gd name="connsiteY5" fmla="*/ 364502 h 366115"/>
                  <a:gd name="connsiteX6" fmla="*/ 179951 w 179979"/>
                  <a:gd name="connsiteY6" fmla="*/ 363287 h 366115"/>
                  <a:gd name="connsiteX7" fmla="*/ 148365 w 179979"/>
                  <a:gd name="connsiteY7" fmla="*/ 256786 h 366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9979" h="366115">
                    <a:moveTo>
                      <a:pt x="147960" y="256786"/>
                    </a:moveTo>
                    <a:cubicBezTo>
                      <a:pt x="137431" y="226414"/>
                      <a:pt x="125283" y="196853"/>
                      <a:pt x="112729" y="166887"/>
                    </a:cubicBezTo>
                    <a:cubicBezTo>
                      <a:pt x="87218" y="107764"/>
                      <a:pt x="51987" y="45402"/>
                      <a:pt x="5013" y="858"/>
                    </a:cubicBezTo>
                    <a:cubicBezTo>
                      <a:pt x="2178" y="-1977"/>
                      <a:pt x="-1871" y="2883"/>
                      <a:pt x="963" y="5717"/>
                    </a:cubicBezTo>
                    <a:cubicBezTo>
                      <a:pt x="47532" y="52287"/>
                      <a:pt x="72234" y="114244"/>
                      <a:pt x="97341" y="173771"/>
                    </a:cubicBezTo>
                    <a:cubicBezTo>
                      <a:pt x="124068" y="236943"/>
                      <a:pt x="152819" y="300115"/>
                      <a:pt x="175091" y="364502"/>
                    </a:cubicBezTo>
                    <a:cubicBezTo>
                      <a:pt x="176306" y="367337"/>
                      <a:pt x="180356" y="366122"/>
                      <a:pt x="179951" y="363287"/>
                    </a:cubicBezTo>
                    <a:cubicBezTo>
                      <a:pt x="175901" y="326842"/>
                      <a:pt x="160108" y="291206"/>
                      <a:pt x="148365" y="256786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19" name="شكل حر: شكل 3218">
                <a:extLst>
                  <a:ext uri="{FF2B5EF4-FFF2-40B4-BE49-F238E27FC236}">
                    <a16:creationId xmlns:a16="http://schemas.microsoft.com/office/drawing/2014/main" id="{438E7668-6AD7-999E-0101-BB39717F2A08}"/>
                  </a:ext>
                </a:extLst>
              </p:cNvPr>
              <p:cNvSpPr/>
              <p:nvPr/>
            </p:nvSpPr>
            <p:spPr>
              <a:xfrm>
                <a:off x="6636202" y="4368480"/>
                <a:ext cx="51016" cy="365668"/>
              </a:xfrm>
              <a:custGeom>
                <a:avLst/>
                <a:gdLst>
                  <a:gd name="connsiteX0" fmla="*/ 25107 w 51016"/>
                  <a:gd name="connsiteY0" fmla="*/ 0 h 365668"/>
                  <a:gd name="connsiteX1" fmla="*/ 29966 w 51016"/>
                  <a:gd name="connsiteY1" fmla="*/ 38875 h 365668"/>
                  <a:gd name="connsiteX2" fmla="*/ 29966 w 51016"/>
                  <a:gd name="connsiteY2" fmla="*/ 40495 h 365668"/>
                  <a:gd name="connsiteX3" fmla="*/ 33611 w 51016"/>
                  <a:gd name="connsiteY3" fmla="*/ 96378 h 365668"/>
                  <a:gd name="connsiteX4" fmla="*/ 25512 w 51016"/>
                  <a:gd name="connsiteY4" fmla="*/ 227986 h 365668"/>
                  <a:gd name="connsiteX5" fmla="*/ 0 w 51016"/>
                  <a:gd name="connsiteY5" fmla="*/ 365669 h 365668"/>
                  <a:gd name="connsiteX6" fmla="*/ 2430 w 51016"/>
                  <a:gd name="connsiteY6" fmla="*/ 364454 h 365668"/>
                  <a:gd name="connsiteX7" fmla="*/ 35231 w 51016"/>
                  <a:gd name="connsiteY7" fmla="*/ 216243 h 365668"/>
                  <a:gd name="connsiteX8" fmla="*/ 50619 w 51016"/>
                  <a:gd name="connsiteY8" fmla="*/ 112171 h 365668"/>
                  <a:gd name="connsiteX9" fmla="*/ 24702 w 51016"/>
                  <a:gd name="connsiteY9" fmla="*/ 0 h 3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016" h="365668">
                    <a:moveTo>
                      <a:pt x="25107" y="0"/>
                    </a:moveTo>
                    <a:cubicBezTo>
                      <a:pt x="26727" y="12958"/>
                      <a:pt x="28751" y="25917"/>
                      <a:pt x="29966" y="38875"/>
                    </a:cubicBezTo>
                    <a:cubicBezTo>
                      <a:pt x="29966" y="39685"/>
                      <a:pt x="29966" y="40090"/>
                      <a:pt x="29966" y="40495"/>
                    </a:cubicBezTo>
                    <a:cubicBezTo>
                      <a:pt x="34016" y="58718"/>
                      <a:pt x="34421" y="77750"/>
                      <a:pt x="33611" y="96378"/>
                    </a:cubicBezTo>
                    <a:cubicBezTo>
                      <a:pt x="34826" y="140112"/>
                      <a:pt x="32801" y="183847"/>
                      <a:pt x="25512" y="227986"/>
                    </a:cubicBezTo>
                    <a:cubicBezTo>
                      <a:pt x="18628" y="270911"/>
                      <a:pt x="2430" y="319100"/>
                      <a:pt x="0" y="365669"/>
                    </a:cubicBezTo>
                    <a:cubicBezTo>
                      <a:pt x="810" y="365669"/>
                      <a:pt x="2025" y="365669"/>
                      <a:pt x="2430" y="364454"/>
                    </a:cubicBezTo>
                    <a:cubicBezTo>
                      <a:pt x="14983" y="315455"/>
                      <a:pt x="22677" y="265241"/>
                      <a:pt x="35231" y="216243"/>
                    </a:cubicBezTo>
                    <a:cubicBezTo>
                      <a:pt x="43734" y="182227"/>
                      <a:pt x="48594" y="147401"/>
                      <a:pt x="50619" y="112171"/>
                    </a:cubicBezTo>
                    <a:cubicBezTo>
                      <a:pt x="52643" y="80585"/>
                      <a:pt x="47379" y="29561"/>
                      <a:pt x="24702" y="0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20" name="شكل حر: شكل 3219">
                <a:extLst>
                  <a:ext uri="{FF2B5EF4-FFF2-40B4-BE49-F238E27FC236}">
                    <a16:creationId xmlns:a16="http://schemas.microsoft.com/office/drawing/2014/main" id="{47C11115-3381-5FA3-6060-E00D6AD33245}"/>
                  </a:ext>
                </a:extLst>
              </p:cNvPr>
              <p:cNvSpPr/>
              <p:nvPr/>
            </p:nvSpPr>
            <p:spPr>
              <a:xfrm>
                <a:off x="6352416" y="4571754"/>
                <a:ext cx="81175" cy="65375"/>
              </a:xfrm>
              <a:custGeom>
                <a:avLst/>
                <a:gdLst>
                  <a:gd name="connsiteX0" fmla="*/ 69973 w 81175"/>
                  <a:gd name="connsiteY0" fmla="*/ 18638 h 65375"/>
                  <a:gd name="connsiteX1" fmla="*/ 22999 w 81175"/>
                  <a:gd name="connsiteY1" fmla="*/ 416 h 65375"/>
                  <a:gd name="connsiteX2" fmla="*/ 5586 w 81175"/>
                  <a:gd name="connsiteY2" fmla="*/ 38076 h 65375"/>
                  <a:gd name="connsiteX3" fmla="*/ 5586 w 81175"/>
                  <a:gd name="connsiteY3" fmla="*/ 38076 h 65375"/>
                  <a:gd name="connsiteX4" fmla="*/ 75237 w 81175"/>
                  <a:gd name="connsiteY4" fmla="*/ 55488 h 65375"/>
                  <a:gd name="connsiteX5" fmla="*/ 69568 w 81175"/>
                  <a:gd name="connsiteY5" fmla="*/ 18233 h 6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175" h="65375">
                    <a:moveTo>
                      <a:pt x="69973" y="18638"/>
                    </a:moveTo>
                    <a:cubicBezTo>
                      <a:pt x="58229" y="6490"/>
                      <a:pt x="40412" y="-2014"/>
                      <a:pt x="22999" y="416"/>
                    </a:cubicBezTo>
                    <a:cubicBezTo>
                      <a:pt x="1941" y="3250"/>
                      <a:pt x="-6563" y="21473"/>
                      <a:pt x="5586" y="38076"/>
                    </a:cubicBezTo>
                    <a:cubicBezTo>
                      <a:pt x="5586" y="38076"/>
                      <a:pt x="5586" y="38076"/>
                      <a:pt x="5586" y="38076"/>
                    </a:cubicBezTo>
                    <a:cubicBezTo>
                      <a:pt x="15305" y="62373"/>
                      <a:pt x="54180" y="75736"/>
                      <a:pt x="75237" y="55488"/>
                    </a:cubicBezTo>
                    <a:cubicBezTo>
                      <a:pt x="86981" y="44150"/>
                      <a:pt x="79287" y="27952"/>
                      <a:pt x="69568" y="18233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21" name="شكل حر: شكل 3220">
                <a:extLst>
                  <a:ext uri="{FF2B5EF4-FFF2-40B4-BE49-F238E27FC236}">
                    <a16:creationId xmlns:a16="http://schemas.microsoft.com/office/drawing/2014/main" id="{9F7FD4EE-395D-EBE2-F2CF-CA5615A28711}"/>
                  </a:ext>
                </a:extLst>
              </p:cNvPr>
              <p:cNvSpPr/>
              <p:nvPr/>
            </p:nvSpPr>
            <p:spPr>
              <a:xfrm>
                <a:off x="6446771" y="4616536"/>
                <a:ext cx="42882" cy="37856"/>
              </a:xfrm>
              <a:custGeom>
                <a:avLst/>
                <a:gdLst>
                  <a:gd name="connsiteX0" fmla="*/ 38384 w 42882"/>
                  <a:gd name="connsiteY0" fmla="*/ 21235 h 37856"/>
                  <a:gd name="connsiteX1" fmla="*/ 38384 w 42882"/>
                  <a:gd name="connsiteY1" fmla="*/ 15565 h 37856"/>
                  <a:gd name="connsiteX2" fmla="*/ 12467 w 42882"/>
                  <a:gd name="connsiteY2" fmla="*/ 177 h 37856"/>
                  <a:gd name="connsiteX3" fmla="*/ 3559 w 42882"/>
                  <a:gd name="connsiteY3" fmla="*/ 5037 h 37856"/>
                  <a:gd name="connsiteX4" fmla="*/ 1129 w 42882"/>
                  <a:gd name="connsiteY4" fmla="*/ 15565 h 37856"/>
                  <a:gd name="connsiteX5" fmla="*/ 1939 w 42882"/>
                  <a:gd name="connsiteY5" fmla="*/ 28929 h 37856"/>
                  <a:gd name="connsiteX6" fmla="*/ 10848 w 42882"/>
                  <a:gd name="connsiteY6" fmla="*/ 35408 h 37856"/>
                  <a:gd name="connsiteX7" fmla="*/ 16517 w 42882"/>
                  <a:gd name="connsiteY7" fmla="*/ 36218 h 37856"/>
                  <a:gd name="connsiteX8" fmla="*/ 36764 w 42882"/>
                  <a:gd name="connsiteY8" fmla="*/ 37027 h 37856"/>
                  <a:gd name="connsiteX9" fmla="*/ 42839 w 42882"/>
                  <a:gd name="connsiteY9" fmla="*/ 29334 h 37856"/>
                  <a:gd name="connsiteX10" fmla="*/ 38789 w 42882"/>
                  <a:gd name="connsiteY10" fmla="*/ 20829 h 37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882" h="37856">
                    <a:moveTo>
                      <a:pt x="38384" y="21235"/>
                    </a:moveTo>
                    <a:cubicBezTo>
                      <a:pt x="38384" y="21235"/>
                      <a:pt x="38384" y="17590"/>
                      <a:pt x="38384" y="15565"/>
                    </a:cubicBezTo>
                    <a:cubicBezTo>
                      <a:pt x="35550" y="5847"/>
                      <a:pt x="20566" y="2607"/>
                      <a:pt x="12467" y="177"/>
                    </a:cubicBezTo>
                    <a:cubicBezTo>
                      <a:pt x="8418" y="-633"/>
                      <a:pt x="4773" y="1392"/>
                      <a:pt x="3559" y="5037"/>
                    </a:cubicBezTo>
                    <a:cubicBezTo>
                      <a:pt x="1939" y="8681"/>
                      <a:pt x="1129" y="12326"/>
                      <a:pt x="1129" y="15565"/>
                    </a:cubicBezTo>
                    <a:cubicBezTo>
                      <a:pt x="-491" y="20020"/>
                      <a:pt x="-491" y="24069"/>
                      <a:pt x="1939" y="28929"/>
                    </a:cubicBezTo>
                    <a:cubicBezTo>
                      <a:pt x="3963" y="32168"/>
                      <a:pt x="7203" y="34193"/>
                      <a:pt x="10848" y="35408"/>
                    </a:cubicBezTo>
                    <a:cubicBezTo>
                      <a:pt x="12467" y="36218"/>
                      <a:pt x="14492" y="36218"/>
                      <a:pt x="16517" y="36218"/>
                    </a:cubicBezTo>
                    <a:cubicBezTo>
                      <a:pt x="22996" y="38242"/>
                      <a:pt x="30285" y="38242"/>
                      <a:pt x="36764" y="37027"/>
                    </a:cubicBezTo>
                    <a:cubicBezTo>
                      <a:pt x="40814" y="36218"/>
                      <a:pt x="43244" y="33383"/>
                      <a:pt x="42839" y="29334"/>
                    </a:cubicBezTo>
                    <a:cubicBezTo>
                      <a:pt x="42839" y="26094"/>
                      <a:pt x="40814" y="23259"/>
                      <a:pt x="38789" y="20829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22" name="شكل حر: شكل 3221">
                <a:extLst>
                  <a:ext uri="{FF2B5EF4-FFF2-40B4-BE49-F238E27FC236}">
                    <a16:creationId xmlns:a16="http://schemas.microsoft.com/office/drawing/2014/main" id="{0BF7D523-D4C3-11D3-6F2A-EDD94ECA9D77}"/>
                  </a:ext>
                </a:extLst>
              </p:cNvPr>
              <p:cNvSpPr/>
              <p:nvPr/>
            </p:nvSpPr>
            <p:spPr>
              <a:xfrm>
                <a:off x="5517972" y="3003399"/>
                <a:ext cx="286914" cy="397617"/>
              </a:xfrm>
              <a:custGeom>
                <a:avLst/>
                <a:gdLst>
                  <a:gd name="connsiteX0" fmla="*/ 1785 w 286914"/>
                  <a:gd name="connsiteY0" fmla="*/ 0 h 397617"/>
                  <a:gd name="connsiteX1" fmla="*/ 165 w 286914"/>
                  <a:gd name="connsiteY1" fmla="*/ 1620 h 397617"/>
                  <a:gd name="connsiteX2" fmla="*/ 150806 w 286914"/>
                  <a:gd name="connsiteY2" fmla="*/ 191136 h 397617"/>
                  <a:gd name="connsiteX3" fmla="*/ 220863 w 286914"/>
                  <a:gd name="connsiteY3" fmla="*/ 289538 h 397617"/>
                  <a:gd name="connsiteX4" fmla="*/ 284035 w 286914"/>
                  <a:gd name="connsiteY4" fmla="*/ 396445 h 397617"/>
                  <a:gd name="connsiteX5" fmla="*/ 286869 w 286914"/>
                  <a:gd name="connsiteY5" fmla="*/ 395635 h 397617"/>
                  <a:gd name="connsiteX6" fmla="*/ 1380 w 286914"/>
                  <a:gd name="connsiteY6" fmla="*/ 0 h 39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6914" h="397617">
                    <a:moveTo>
                      <a:pt x="1785" y="0"/>
                    </a:moveTo>
                    <a:cubicBezTo>
                      <a:pt x="1785" y="0"/>
                      <a:pt x="-645" y="405"/>
                      <a:pt x="165" y="1620"/>
                    </a:cubicBezTo>
                    <a:cubicBezTo>
                      <a:pt x="52809" y="62767"/>
                      <a:pt x="101808" y="127154"/>
                      <a:pt x="150806" y="191136"/>
                    </a:cubicBezTo>
                    <a:cubicBezTo>
                      <a:pt x="175508" y="223127"/>
                      <a:pt x="197780" y="256737"/>
                      <a:pt x="220863" y="289538"/>
                    </a:cubicBezTo>
                    <a:cubicBezTo>
                      <a:pt x="244350" y="322744"/>
                      <a:pt x="270266" y="357975"/>
                      <a:pt x="284035" y="396445"/>
                    </a:cubicBezTo>
                    <a:cubicBezTo>
                      <a:pt x="284845" y="398469"/>
                      <a:pt x="287274" y="397660"/>
                      <a:pt x="286869" y="395635"/>
                    </a:cubicBezTo>
                    <a:cubicBezTo>
                      <a:pt x="239895" y="235680"/>
                      <a:pt x="113956" y="115410"/>
                      <a:pt x="1380" y="0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23" name="شكل حر: شكل 3222">
                <a:extLst>
                  <a:ext uri="{FF2B5EF4-FFF2-40B4-BE49-F238E27FC236}">
                    <a16:creationId xmlns:a16="http://schemas.microsoft.com/office/drawing/2014/main" id="{A0A5F19A-C7BF-E7E7-6B2D-8898871C4821}"/>
                  </a:ext>
                </a:extLst>
              </p:cNvPr>
              <p:cNvSpPr/>
              <p:nvPr/>
            </p:nvSpPr>
            <p:spPr>
              <a:xfrm>
                <a:off x="5500880" y="3152152"/>
                <a:ext cx="111205" cy="129041"/>
              </a:xfrm>
              <a:custGeom>
                <a:avLst/>
                <a:gdLst>
                  <a:gd name="connsiteX0" fmla="*/ 111206 w 111205"/>
                  <a:gd name="connsiteY0" fmla="*/ 117298 h 129041"/>
                  <a:gd name="connsiteX1" fmla="*/ 109586 w 111205"/>
                  <a:gd name="connsiteY1" fmla="*/ 105554 h 129041"/>
                  <a:gd name="connsiteX2" fmla="*/ 9968 w 111205"/>
                  <a:gd name="connsiteY2" fmla="*/ 7962 h 129041"/>
                  <a:gd name="connsiteX3" fmla="*/ 5919 w 111205"/>
                  <a:gd name="connsiteY3" fmla="*/ 47646 h 129041"/>
                  <a:gd name="connsiteX4" fmla="*/ 100677 w 111205"/>
                  <a:gd name="connsiteY4" fmla="*/ 129041 h 129041"/>
                  <a:gd name="connsiteX5" fmla="*/ 107966 w 111205"/>
                  <a:gd name="connsiteY5" fmla="*/ 124587 h 129041"/>
                  <a:gd name="connsiteX6" fmla="*/ 110801 w 111205"/>
                  <a:gd name="connsiteY6" fmla="*/ 117298 h 12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205" h="129041">
                    <a:moveTo>
                      <a:pt x="111206" y="117298"/>
                    </a:moveTo>
                    <a:cubicBezTo>
                      <a:pt x="111206" y="113248"/>
                      <a:pt x="110396" y="109199"/>
                      <a:pt x="109586" y="105554"/>
                    </a:cubicBezTo>
                    <a:cubicBezTo>
                      <a:pt x="104726" y="56960"/>
                      <a:pt x="52083" y="-26054"/>
                      <a:pt x="9968" y="7962"/>
                    </a:cubicBezTo>
                    <a:cubicBezTo>
                      <a:pt x="-2990" y="18490"/>
                      <a:pt x="-2180" y="32663"/>
                      <a:pt x="5919" y="47646"/>
                    </a:cubicBezTo>
                    <a:cubicBezTo>
                      <a:pt x="18067" y="86522"/>
                      <a:pt x="64636" y="124587"/>
                      <a:pt x="100677" y="129041"/>
                    </a:cubicBezTo>
                    <a:cubicBezTo>
                      <a:pt x="103512" y="129041"/>
                      <a:pt x="107156" y="127421"/>
                      <a:pt x="107966" y="124587"/>
                    </a:cubicBezTo>
                    <a:cubicBezTo>
                      <a:pt x="109991" y="122967"/>
                      <a:pt x="111206" y="120537"/>
                      <a:pt x="110801" y="117298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24" name="شكل حر: شكل 3223">
                <a:extLst>
                  <a:ext uri="{FF2B5EF4-FFF2-40B4-BE49-F238E27FC236}">
                    <a16:creationId xmlns:a16="http://schemas.microsoft.com/office/drawing/2014/main" id="{8C58B3E7-64A2-238E-9C2F-7CA6113B0603}"/>
                  </a:ext>
                </a:extLst>
              </p:cNvPr>
              <p:cNvSpPr/>
              <p:nvPr/>
            </p:nvSpPr>
            <p:spPr>
              <a:xfrm>
                <a:off x="5481900" y="3069988"/>
                <a:ext cx="41731" cy="61425"/>
              </a:xfrm>
              <a:custGeom>
                <a:avLst/>
                <a:gdLst>
                  <a:gd name="connsiteX0" fmla="*/ 39882 w 41731"/>
                  <a:gd name="connsiteY0" fmla="*/ 9136 h 61425"/>
                  <a:gd name="connsiteX1" fmla="*/ 10321 w 41731"/>
                  <a:gd name="connsiteY1" fmla="*/ 7921 h 61425"/>
                  <a:gd name="connsiteX2" fmla="*/ 602 w 41731"/>
                  <a:gd name="connsiteY2" fmla="*/ 36672 h 61425"/>
                  <a:gd name="connsiteX3" fmla="*/ 5866 w 41731"/>
                  <a:gd name="connsiteY3" fmla="*/ 46796 h 61425"/>
                  <a:gd name="connsiteX4" fmla="*/ 26519 w 41731"/>
                  <a:gd name="connsiteY4" fmla="*/ 61374 h 61425"/>
                  <a:gd name="connsiteX5" fmla="*/ 33808 w 41731"/>
                  <a:gd name="connsiteY5" fmla="*/ 56919 h 61425"/>
                  <a:gd name="connsiteX6" fmla="*/ 35023 w 41731"/>
                  <a:gd name="connsiteY6" fmla="*/ 53680 h 61425"/>
                  <a:gd name="connsiteX7" fmla="*/ 38262 w 41731"/>
                  <a:gd name="connsiteY7" fmla="*/ 47201 h 61425"/>
                  <a:gd name="connsiteX8" fmla="*/ 38262 w 41731"/>
                  <a:gd name="connsiteY8" fmla="*/ 42341 h 61425"/>
                  <a:gd name="connsiteX9" fmla="*/ 39477 w 41731"/>
                  <a:gd name="connsiteY9" fmla="*/ 9136 h 6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731" h="61425">
                    <a:moveTo>
                      <a:pt x="39882" y="9136"/>
                    </a:moveTo>
                    <a:cubicBezTo>
                      <a:pt x="34618" y="-4633"/>
                      <a:pt x="18420" y="-988"/>
                      <a:pt x="10321" y="7921"/>
                    </a:cubicBezTo>
                    <a:cubicBezTo>
                      <a:pt x="3437" y="15210"/>
                      <a:pt x="-1828" y="26143"/>
                      <a:pt x="602" y="36672"/>
                    </a:cubicBezTo>
                    <a:cubicBezTo>
                      <a:pt x="1412" y="40721"/>
                      <a:pt x="3437" y="43961"/>
                      <a:pt x="5866" y="46796"/>
                    </a:cubicBezTo>
                    <a:cubicBezTo>
                      <a:pt x="9511" y="54085"/>
                      <a:pt x="15990" y="60159"/>
                      <a:pt x="26519" y="61374"/>
                    </a:cubicBezTo>
                    <a:cubicBezTo>
                      <a:pt x="29353" y="61779"/>
                      <a:pt x="32998" y="59754"/>
                      <a:pt x="33808" y="56919"/>
                    </a:cubicBezTo>
                    <a:cubicBezTo>
                      <a:pt x="33808" y="55705"/>
                      <a:pt x="34618" y="54490"/>
                      <a:pt x="35023" y="53680"/>
                    </a:cubicBezTo>
                    <a:cubicBezTo>
                      <a:pt x="36642" y="52060"/>
                      <a:pt x="37857" y="50035"/>
                      <a:pt x="38262" y="47201"/>
                    </a:cubicBezTo>
                    <a:cubicBezTo>
                      <a:pt x="38262" y="45581"/>
                      <a:pt x="38262" y="43961"/>
                      <a:pt x="38262" y="42341"/>
                    </a:cubicBezTo>
                    <a:cubicBezTo>
                      <a:pt x="41502" y="31408"/>
                      <a:pt x="43526" y="19259"/>
                      <a:pt x="39477" y="9136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25" name="شكل حر: شكل 3224">
                <a:extLst>
                  <a:ext uri="{FF2B5EF4-FFF2-40B4-BE49-F238E27FC236}">
                    <a16:creationId xmlns:a16="http://schemas.microsoft.com/office/drawing/2014/main" id="{E1C9639B-4C7B-51E4-BFD8-B93D395835A3}"/>
                  </a:ext>
                </a:extLst>
              </p:cNvPr>
              <p:cNvSpPr/>
              <p:nvPr/>
            </p:nvSpPr>
            <p:spPr>
              <a:xfrm>
                <a:off x="5646177" y="3013117"/>
                <a:ext cx="244949" cy="246695"/>
              </a:xfrm>
              <a:custGeom>
                <a:avLst/>
                <a:gdLst>
                  <a:gd name="connsiteX0" fmla="*/ 153399 w 244949"/>
                  <a:gd name="connsiteY0" fmla="*/ 76940 h 246695"/>
                  <a:gd name="connsiteX1" fmla="*/ 1138 w 244949"/>
                  <a:gd name="connsiteY1" fmla="*/ 0 h 246695"/>
                  <a:gd name="connsiteX2" fmla="*/ 734 w 244949"/>
                  <a:gd name="connsiteY2" fmla="*/ 1620 h 246695"/>
                  <a:gd name="connsiteX3" fmla="*/ 157449 w 244949"/>
                  <a:gd name="connsiteY3" fmla="*/ 96783 h 246695"/>
                  <a:gd name="connsiteX4" fmla="*/ 241273 w 244949"/>
                  <a:gd name="connsiteY4" fmla="*/ 245399 h 246695"/>
                  <a:gd name="connsiteX5" fmla="*/ 244918 w 244949"/>
                  <a:gd name="connsiteY5" fmla="*/ 244589 h 246695"/>
                  <a:gd name="connsiteX6" fmla="*/ 153399 w 244949"/>
                  <a:gd name="connsiteY6" fmla="*/ 76535 h 24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4949" h="246695">
                    <a:moveTo>
                      <a:pt x="153399" y="76940"/>
                    </a:moveTo>
                    <a:cubicBezTo>
                      <a:pt x="108045" y="42925"/>
                      <a:pt x="57021" y="13363"/>
                      <a:pt x="1138" y="0"/>
                    </a:cubicBezTo>
                    <a:cubicBezTo>
                      <a:pt x="-76" y="0"/>
                      <a:pt x="-481" y="1215"/>
                      <a:pt x="734" y="1620"/>
                    </a:cubicBezTo>
                    <a:cubicBezTo>
                      <a:pt x="60261" y="14578"/>
                      <a:pt x="112904" y="57503"/>
                      <a:pt x="157449" y="96783"/>
                    </a:cubicBezTo>
                    <a:cubicBezTo>
                      <a:pt x="204018" y="137683"/>
                      <a:pt x="225885" y="186276"/>
                      <a:pt x="241273" y="245399"/>
                    </a:cubicBezTo>
                    <a:cubicBezTo>
                      <a:pt x="241678" y="247424"/>
                      <a:pt x="245323" y="247019"/>
                      <a:pt x="244918" y="244589"/>
                    </a:cubicBezTo>
                    <a:cubicBezTo>
                      <a:pt x="236819" y="172913"/>
                      <a:pt x="211307" y="119865"/>
                      <a:pt x="153399" y="76535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26" name="شكل حر: شكل 3225">
                <a:extLst>
                  <a:ext uri="{FF2B5EF4-FFF2-40B4-BE49-F238E27FC236}">
                    <a16:creationId xmlns:a16="http://schemas.microsoft.com/office/drawing/2014/main" id="{C0C630BF-3C39-2155-8369-467A0C91FCAC}"/>
                  </a:ext>
                </a:extLst>
              </p:cNvPr>
              <p:cNvSpPr/>
              <p:nvPr/>
            </p:nvSpPr>
            <p:spPr>
              <a:xfrm>
                <a:off x="4759164" y="4001192"/>
                <a:ext cx="304169" cy="112358"/>
              </a:xfrm>
              <a:custGeom>
                <a:avLst/>
                <a:gdLst>
                  <a:gd name="connsiteX0" fmla="*/ 303810 w 304169"/>
                  <a:gd name="connsiteY0" fmla="*/ 0 h 112358"/>
                  <a:gd name="connsiteX1" fmla="*/ 151954 w 304169"/>
                  <a:gd name="connsiteY1" fmla="*/ 36850 h 112358"/>
                  <a:gd name="connsiteX2" fmla="*/ 503 w 304169"/>
                  <a:gd name="connsiteY2" fmla="*/ 110146 h 112358"/>
                  <a:gd name="connsiteX3" fmla="*/ 1718 w 304169"/>
                  <a:gd name="connsiteY3" fmla="*/ 112171 h 112358"/>
                  <a:gd name="connsiteX4" fmla="*/ 303810 w 304169"/>
                  <a:gd name="connsiteY4" fmla="*/ 1620 h 112358"/>
                  <a:gd name="connsiteX5" fmla="*/ 303810 w 304169"/>
                  <a:gd name="connsiteY5" fmla="*/ 0 h 112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169" h="112358">
                    <a:moveTo>
                      <a:pt x="303810" y="0"/>
                    </a:moveTo>
                    <a:cubicBezTo>
                      <a:pt x="251572" y="1620"/>
                      <a:pt x="200548" y="18223"/>
                      <a:pt x="151954" y="36850"/>
                    </a:cubicBezTo>
                    <a:cubicBezTo>
                      <a:pt x="99311" y="57098"/>
                      <a:pt x="48692" y="80990"/>
                      <a:pt x="503" y="110146"/>
                    </a:cubicBezTo>
                    <a:cubicBezTo>
                      <a:pt x="-712" y="110956"/>
                      <a:pt x="503" y="112981"/>
                      <a:pt x="1718" y="112171"/>
                    </a:cubicBezTo>
                    <a:cubicBezTo>
                      <a:pt x="97691" y="61552"/>
                      <a:pt x="201358" y="34421"/>
                      <a:pt x="303810" y="1620"/>
                    </a:cubicBezTo>
                    <a:cubicBezTo>
                      <a:pt x="304620" y="1620"/>
                      <a:pt x="303810" y="0"/>
                      <a:pt x="303810" y="0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27" name="شكل حر: شكل 3226">
                <a:extLst>
                  <a:ext uri="{FF2B5EF4-FFF2-40B4-BE49-F238E27FC236}">
                    <a16:creationId xmlns:a16="http://schemas.microsoft.com/office/drawing/2014/main" id="{C73A3DD6-65DB-1195-7AF5-2D0E6EA6BB55}"/>
                  </a:ext>
                </a:extLst>
              </p:cNvPr>
              <p:cNvSpPr/>
              <p:nvPr/>
            </p:nvSpPr>
            <p:spPr>
              <a:xfrm>
                <a:off x="4762168" y="3838807"/>
                <a:ext cx="216711" cy="173406"/>
              </a:xfrm>
              <a:custGeom>
                <a:avLst/>
                <a:gdLst>
                  <a:gd name="connsiteX0" fmla="*/ 213337 w 216711"/>
                  <a:gd name="connsiteY0" fmla="*/ 0 h 173406"/>
                  <a:gd name="connsiteX1" fmla="*/ 95497 w 216711"/>
                  <a:gd name="connsiteY1" fmla="*/ 59123 h 173406"/>
                  <a:gd name="connsiteX2" fmla="*/ 334 w 216711"/>
                  <a:gd name="connsiteY2" fmla="*/ 171293 h 173406"/>
                  <a:gd name="connsiteX3" fmla="*/ 2359 w 216711"/>
                  <a:gd name="connsiteY3" fmla="*/ 172913 h 173406"/>
                  <a:gd name="connsiteX4" fmla="*/ 87398 w 216711"/>
                  <a:gd name="connsiteY4" fmla="*/ 76535 h 173406"/>
                  <a:gd name="connsiteX5" fmla="*/ 141661 w 216711"/>
                  <a:gd name="connsiteY5" fmla="*/ 37255 h 173406"/>
                  <a:gd name="connsiteX6" fmla="*/ 214552 w 216711"/>
                  <a:gd name="connsiteY6" fmla="*/ 6884 h 173406"/>
                  <a:gd name="connsiteX7" fmla="*/ 213337 w 216711"/>
                  <a:gd name="connsiteY7" fmla="*/ 0 h 173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6711" h="173406">
                    <a:moveTo>
                      <a:pt x="213337" y="0"/>
                    </a:moveTo>
                    <a:cubicBezTo>
                      <a:pt x="170413" y="4050"/>
                      <a:pt x="128298" y="32801"/>
                      <a:pt x="95497" y="59123"/>
                    </a:cubicBezTo>
                    <a:cubicBezTo>
                      <a:pt x="57432" y="89899"/>
                      <a:pt x="27871" y="130798"/>
                      <a:pt x="334" y="171293"/>
                    </a:cubicBezTo>
                    <a:cubicBezTo>
                      <a:pt x="-881" y="172913"/>
                      <a:pt x="1549" y="174128"/>
                      <a:pt x="2359" y="172913"/>
                    </a:cubicBezTo>
                    <a:cubicBezTo>
                      <a:pt x="27466" y="137683"/>
                      <a:pt x="55002" y="105287"/>
                      <a:pt x="87398" y="76535"/>
                    </a:cubicBezTo>
                    <a:cubicBezTo>
                      <a:pt x="104406" y="61552"/>
                      <a:pt x="122224" y="48594"/>
                      <a:pt x="141661" y="37255"/>
                    </a:cubicBezTo>
                    <a:cubicBezTo>
                      <a:pt x="164743" y="23487"/>
                      <a:pt x="190255" y="17818"/>
                      <a:pt x="214552" y="6884"/>
                    </a:cubicBezTo>
                    <a:cubicBezTo>
                      <a:pt x="217792" y="5669"/>
                      <a:pt x="217387" y="0"/>
                      <a:pt x="213337" y="0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28" name="شكل حر: شكل 3227">
                <a:extLst>
                  <a:ext uri="{FF2B5EF4-FFF2-40B4-BE49-F238E27FC236}">
                    <a16:creationId xmlns:a16="http://schemas.microsoft.com/office/drawing/2014/main" id="{B149B1D5-A521-AED9-908E-C51AF6A3B284}"/>
                  </a:ext>
                </a:extLst>
              </p:cNvPr>
              <p:cNvSpPr/>
              <p:nvPr/>
            </p:nvSpPr>
            <p:spPr>
              <a:xfrm>
                <a:off x="5273953" y="4177215"/>
                <a:ext cx="124647" cy="188851"/>
              </a:xfrm>
              <a:custGeom>
                <a:avLst/>
                <a:gdLst>
                  <a:gd name="connsiteX0" fmla="*/ 121890 w 124647"/>
                  <a:gd name="connsiteY0" fmla="*/ 534 h 188851"/>
                  <a:gd name="connsiteX1" fmla="*/ 0 w 124647"/>
                  <a:gd name="connsiteY1" fmla="*/ 187620 h 188851"/>
                  <a:gd name="connsiteX2" fmla="*/ 1620 w 124647"/>
                  <a:gd name="connsiteY2" fmla="*/ 188430 h 188851"/>
                  <a:gd name="connsiteX3" fmla="*/ 124319 w 124647"/>
                  <a:gd name="connsiteY3" fmla="*/ 2964 h 188851"/>
                  <a:gd name="connsiteX4" fmla="*/ 121485 w 124647"/>
                  <a:gd name="connsiteY4" fmla="*/ 534 h 18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647" h="188851">
                    <a:moveTo>
                      <a:pt x="121890" y="534"/>
                    </a:moveTo>
                    <a:cubicBezTo>
                      <a:pt x="68841" y="57227"/>
                      <a:pt x="21057" y="111085"/>
                      <a:pt x="0" y="187620"/>
                    </a:cubicBezTo>
                    <a:cubicBezTo>
                      <a:pt x="0" y="188835"/>
                      <a:pt x="1215" y="189240"/>
                      <a:pt x="1620" y="188430"/>
                    </a:cubicBezTo>
                    <a:cubicBezTo>
                      <a:pt x="30776" y="121209"/>
                      <a:pt x="77345" y="58442"/>
                      <a:pt x="124319" y="2964"/>
                    </a:cubicBezTo>
                    <a:cubicBezTo>
                      <a:pt x="125534" y="1344"/>
                      <a:pt x="123104" y="-1086"/>
                      <a:pt x="121485" y="534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29" name="شكل حر: شكل 3228">
                <a:extLst>
                  <a:ext uri="{FF2B5EF4-FFF2-40B4-BE49-F238E27FC236}">
                    <a16:creationId xmlns:a16="http://schemas.microsoft.com/office/drawing/2014/main" id="{C402EC79-93F0-8EF0-9BA4-5935845EB8F7}"/>
                  </a:ext>
                </a:extLst>
              </p:cNvPr>
              <p:cNvSpPr/>
              <p:nvPr/>
            </p:nvSpPr>
            <p:spPr>
              <a:xfrm>
                <a:off x="6893492" y="4292302"/>
                <a:ext cx="75508" cy="342609"/>
              </a:xfrm>
              <a:custGeom>
                <a:avLst/>
                <a:gdLst>
                  <a:gd name="connsiteX0" fmla="*/ 5522 w 75508"/>
                  <a:gd name="connsiteY0" fmla="*/ 1262 h 342609"/>
                  <a:gd name="connsiteX1" fmla="*/ 662 w 75508"/>
                  <a:gd name="connsiteY1" fmla="*/ 4907 h 342609"/>
                  <a:gd name="connsiteX2" fmla="*/ 61810 w 75508"/>
                  <a:gd name="connsiteY2" fmla="*/ 340204 h 342609"/>
                  <a:gd name="connsiteX3" fmla="*/ 66264 w 75508"/>
                  <a:gd name="connsiteY3" fmla="*/ 341014 h 342609"/>
                  <a:gd name="connsiteX4" fmla="*/ 5522 w 75508"/>
                  <a:gd name="connsiteY4" fmla="*/ 1262 h 342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08" h="342609">
                    <a:moveTo>
                      <a:pt x="5522" y="1262"/>
                    </a:moveTo>
                    <a:cubicBezTo>
                      <a:pt x="3092" y="-1977"/>
                      <a:pt x="-1767" y="1667"/>
                      <a:pt x="662" y="4907"/>
                    </a:cubicBezTo>
                    <a:cubicBezTo>
                      <a:pt x="71123" y="102095"/>
                      <a:pt x="64239" y="226009"/>
                      <a:pt x="61810" y="340204"/>
                    </a:cubicBezTo>
                    <a:cubicBezTo>
                      <a:pt x="61810" y="343039"/>
                      <a:pt x="65859" y="343444"/>
                      <a:pt x="66264" y="341014"/>
                    </a:cubicBezTo>
                    <a:cubicBezTo>
                      <a:pt x="86916" y="226414"/>
                      <a:pt x="75578" y="98045"/>
                      <a:pt x="5522" y="1262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30" name="شكل حر: شكل 3229">
                <a:extLst>
                  <a:ext uri="{FF2B5EF4-FFF2-40B4-BE49-F238E27FC236}">
                    <a16:creationId xmlns:a16="http://schemas.microsoft.com/office/drawing/2014/main" id="{25DCEB0E-342A-EA96-4607-EF2F86CC452C}"/>
                  </a:ext>
                </a:extLst>
              </p:cNvPr>
              <p:cNvSpPr/>
              <p:nvPr/>
            </p:nvSpPr>
            <p:spPr>
              <a:xfrm>
                <a:off x="7061142" y="3996709"/>
                <a:ext cx="330264" cy="36631"/>
              </a:xfrm>
              <a:custGeom>
                <a:avLst/>
                <a:gdLst>
                  <a:gd name="connsiteX0" fmla="*/ 327454 w 330264"/>
                  <a:gd name="connsiteY0" fmla="*/ 28 h 36631"/>
                  <a:gd name="connsiteX1" fmla="*/ 2280 w 330264"/>
                  <a:gd name="connsiteY1" fmla="*/ 26350 h 36631"/>
                  <a:gd name="connsiteX2" fmla="*/ 2280 w 330264"/>
                  <a:gd name="connsiteY2" fmla="*/ 30804 h 36631"/>
                  <a:gd name="connsiteX3" fmla="*/ 328669 w 330264"/>
                  <a:gd name="connsiteY3" fmla="*/ 4888 h 36631"/>
                  <a:gd name="connsiteX4" fmla="*/ 327859 w 330264"/>
                  <a:gd name="connsiteY4" fmla="*/ 28 h 36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264" h="36631">
                    <a:moveTo>
                      <a:pt x="327454" y="28"/>
                    </a:moveTo>
                    <a:cubicBezTo>
                      <a:pt x="219333" y="16631"/>
                      <a:pt x="111617" y="27970"/>
                      <a:pt x="2280" y="26350"/>
                    </a:cubicBezTo>
                    <a:cubicBezTo>
                      <a:pt x="-554" y="26350"/>
                      <a:pt x="-959" y="30804"/>
                      <a:pt x="2280" y="30804"/>
                    </a:cubicBezTo>
                    <a:cubicBezTo>
                      <a:pt x="107162" y="35259"/>
                      <a:pt x="230672" y="49837"/>
                      <a:pt x="328669" y="4888"/>
                    </a:cubicBezTo>
                    <a:cubicBezTo>
                      <a:pt x="331099" y="3673"/>
                      <a:pt x="330694" y="-377"/>
                      <a:pt x="327859" y="28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31" name="شكل حر: شكل 3230">
                <a:extLst>
                  <a:ext uri="{FF2B5EF4-FFF2-40B4-BE49-F238E27FC236}">
                    <a16:creationId xmlns:a16="http://schemas.microsoft.com/office/drawing/2014/main" id="{F2CA7808-DDFE-EFEB-7190-A92F00A634E5}"/>
                  </a:ext>
                </a:extLst>
              </p:cNvPr>
              <p:cNvSpPr/>
              <p:nvPr/>
            </p:nvSpPr>
            <p:spPr>
              <a:xfrm>
                <a:off x="7128258" y="3824224"/>
                <a:ext cx="409111" cy="124755"/>
              </a:xfrm>
              <a:custGeom>
                <a:avLst/>
                <a:gdLst>
                  <a:gd name="connsiteX0" fmla="*/ 407740 w 409111"/>
                  <a:gd name="connsiteY0" fmla="*/ 121085 h 124755"/>
                  <a:gd name="connsiteX1" fmla="*/ 305693 w 409111"/>
                  <a:gd name="connsiteY1" fmla="*/ 92334 h 124755"/>
                  <a:gd name="connsiteX2" fmla="*/ 195952 w 409111"/>
                  <a:gd name="connsiteY2" fmla="*/ 47385 h 124755"/>
                  <a:gd name="connsiteX3" fmla="*/ 767 w 409111"/>
                  <a:gd name="connsiteY3" fmla="*/ 6 h 124755"/>
                  <a:gd name="connsiteX4" fmla="*/ 767 w 409111"/>
                  <a:gd name="connsiteY4" fmla="*/ 1625 h 124755"/>
                  <a:gd name="connsiteX5" fmla="*/ 407740 w 409111"/>
                  <a:gd name="connsiteY5" fmla="*/ 124730 h 124755"/>
                  <a:gd name="connsiteX6" fmla="*/ 407740 w 409111"/>
                  <a:gd name="connsiteY6" fmla="*/ 121490 h 124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9111" h="124755">
                    <a:moveTo>
                      <a:pt x="407740" y="121085"/>
                    </a:moveTo>
                    <a:cubicBezTo>
                      <a:pt x="371295" y="115011"/>
                      <a:pt x="339709" y="107722"/>
                      <a:pt x="305693" y="92334"/>
                    </a:cubicBezTo>
                    <a:cubicBezTo>
                      <a:pt x="270058" y="75731"/>
                      <a:pt x="232398" y="62368"/>
                      <a:pt x="195952" y="47385"/>
                    </a:cubicBezTo>
                    <a:cubicBezTo>
                      <a:pt x="132780" y="21063"/>
                      <a:pt x="70418" y="-399"/>
                      <a:pt x="767" y="6"/>
                    </a:cubicBezTo>
                    <a:cubicBezTo>
                      <a:pt x="-43" y="6"/>
                      <a:pt x="-448" y="1625"/>
                      <a:pt x="767" y="1625"/>
                    </a:cubicBezTo>
                    <a:cubicBezTo>
                      <a:pt x="145738" y="6890"/>
                      <a:pt x="259934" y="126755"/>
                      <a:pt x="407740" y="124730"/>
                    </a:cubicBezTo>
                    <a:cubicBezTo>
                      <a:pt x="409765" y="124730"/>
                      <a:pt x="409360" y="121895"/>
                      <a:pt x="407740" y="121490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32" name="شكل حر: شكل 3231">
                <a:extLst>
                  <a:ext uri="{FF2B5EF4-FFF2-40B4-BE49-F238E27FC236}">
                    <a16:creationId xmlns:a16="http://schemas.microsoft.com/office/drawing/2014/main" id="{8001E980-0DCB-73F2-067D-8C94E348494B}"/>
                  </a:ext>
                </a:extLst>
              </p:cNvPr>
              <p:cNvSpPr/>
              <p:nvPr/>
            </p:nvSpPr>
            <p:spPr>
              <a:xfrm>
                <a:off x="6767109" y="3039439"/>
                <a:ext cx="194859" cy="252473"/>
              </a:xfrm>
              <a:custGeom>
                <a:avLst/>
                <a:gdLst>
                  <a:gd name="connsiteX0" fmla="*/ 192647 w 194859"/>
                  <a:gd name="connsiteY0" fmla="*/ 0 h 252473"/>
                  <a:gd name="connsiteX1" fmla="*/ 91815 w 194859"/>
                  <a:gd name="connsiteY1" fmla="*/ 129989 h 252473"/>
                  <a:gd name="connsiteX2" fmla="*/ 296 w 194859"/>
                  <a:gd name="connsiteY2" fmla="*/ 249853 h 252473"/>
                  <a:gd name="connsiteX3" fmla="*/ 3131 w 194859"/>
                  <a:gd name="connsiteY3" fmla="*/ 251878 h 252473"/>
                  <a:gd name="connsiteX4" fmla="*/ 194672 w 194859"/>
                  <a:gd name="connsiteY4" fmla="*/ 1620 h 252473"/>
                  <a:gd name="connsiteX5" fmla="*/ 192647 w 194859"/>
                  <a:gd name="connsiteY5" fmla="*/ 405 h 252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4859" h="252473">
                    <a:moveTo>
                      <a:pt x="192647" y="0"/>
                    </a:moveTo>
                    <a:cubicBezTo>
                      <a:pt x="155797" y="40495"/>
                      <a:pt x="125021" y="86659"/>
                      <a:pt x="91815" y="129989"/>
                    </a:cubicBezTo>
                    <a:cubicBezTo>
                      <a:pt x="61039" y="169673"/>
                      <a:pt x="31477" y="210168"/>
                      <a:pt x="296" y="249853"/>
                    </a:cubicBezTo>
                    <a:cubicBezTo>
                      <a:pt x="-919" y="251473"/>
                      <a:pt x="1916" y="253498"/>
                      <a:pt x="3131" y="251878"/>
                    </a:cubicBezTo>
                    <a:cubicBezTo>
                      <a:pt x="67518" y="170888"/>
                      <a:pt x="145268" y="93138"/>
                      <a:pt x="194672" y="1620"/>
                    </a:cubicBezTo>
                    <a:cubicBezTo>
                      <a:pt x="195482" y="405"/>
                      <a:pt x="193457" y="-405"/>
                      <a:pt x="192647" y="405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33" name="شكل حر: شكل 3232">
                <a:extLst>
                  <a:ext uri="{FF2B5EF4-FFF2-40B4-BE49-F238E27FC236}">
                    <a16:creationId xmlns:a16="http://schemas.microsoft.com/office/drawing/2014/main" id="{2618529C-1BCB-9422-6578-DC3010DB942B}"/>
                  </a:ext>
                </a:extLst>
              </p:cNvPr>
              <p:cNvSpPr/>
              <p:nvPr/>
            </p:nvSpPr>
            <p:spPr>
              <a:xfrm>
                <a:off x="6702208" y="3007043"/>
                <a:ext cx="152132" cy="157967"/>
              </a:xfrm>
              <a:custGeom>
                <a:avLst/>
                <a:gdLst>
                  <a:gd name="connsiteX0" fmla="*/ 150236 w 152132"/>
                  <a:gd name="connsiteY0" fmla="*/ 0 h 157967"/>
                  <a:gd name="connsiteX1" fmla="*/ 0 w 152132"/>
                  <a:gd name="connsiteY1" fmla="*/ 155095 h 157967"/>
                  <a:gd name="connsiteX2" fmla="*/ 5264 w 152132"/>
                  <a:gd name="connsiteY2" fmla="*/ 155905 h 157967"/>
                  <a:gd name="connsiteX3" fmla="*/ 151451 w 152132"/>
                  <a:gd name="connsiteY3" fmla="*/ 2835 h 157967"/>
                  <a:gd name="connsiteX4" fmla="*/ 150236 w 152132"/>
                  <a:gd name="connsiteY4" fmla="*/ 405 h 157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132" h="157967">
                    <a:moveTo>
                      <a:pt x="150236" y="0"/>
                    </a:moveTo>
                    <a:cubicBezTo>
                      <a:pt x="80180" y="28346"/>
                      <a:pt x="7694" y="72891"/>
                      <a:pt x="0" y="155095"/>
                    </a:cubicBezTo>
                    <a:cubicBezTo>
                      <a:pt x="0" y="158335"/>
                      <a:pt x="4859" y="159145"/>
                      <a:pt x="5264" y="155905"/>
                    </a:cubicBezTo>
                    <a:cubicBezTo>
                      <a:pt x="14578" y="78560"/>
                      <a:pt x="91923" y="39280"/>
                      <a:pt x="151451" y="2835"/>
                    </a:cubicBezTo>
                    <a:cubicBezTo>
                      <a:pt x="153071" y="1620"/>
                      <a:pt x="151451" y="-405"/>
                      <a:pt x="150236" y="405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34" name="شكل حر: شكل 3233">
                <a:extLst>
                  <a:ext uri="{FF2B5EF4-FFF2-40B4-BE49-F238E27FC236}">
                    <a16:creationId xmlns:a16="http://schemas.microsoft.com/office/drawing/2014/main" id="{2B512573-13CA-35FF-9965-C47EBAD5FB73}"/>
                  </a:ext>
                </a:extLst>
              </p:cNvPr>
              <p:cNvSpPr/>
              <p:nvPr/>
            </p:nvSpPr>
            <p:spPr>
              <a:xfrm>
                <a:off x="5924706" y="2741941"/>
                <a:ext cx="244346" cy="311082"/>
              </a:xfrm>
              <a:custGeom>
                <a:avLst/>
                <a:gdLst>
                  <a:gd name="connsiteX0" fmla="*/ 241350 w 244346"/>
                  <a:gd name="connsiteY0" fmla="*/ 671 h 311082"/>
                  <a:gd name="connsiteX1" fmla="*/ 0 w 244346"/>
                  <a:gd name="connsiteY1" fmla="*/ 309647 h 311082"/>
                  <a:gd name="connsiteX2" fmla="*/ 2835 w 244346"/>
                  <a:gd name="connsiteY2" fmla="*/ 310052 h 311082"/>
                  <a:gd name="connsiteX3" fmla="*/ 244184 w 244346"/>
                  <a:gd name="connsiteY3" fmla="*/ 2291 h 311082"/>
                  <a:gd name="connsiteX4" fmla="*/ 241350 w 244346"/>
                  <a:gd name="connsiteY4" fmla="*/ 671 h 31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46" h="311082">
                    <a:moveTo>
                      <a:pt x="241350" y="671"/>
                    </a:moveTo>
                    <a:cubicBezTo>
                      <a:pt x="162385" y="100288"/>
                      <a:pt x="21462" y="174394"/>
                      <a:pt x="0" y="309647"/>
                    </a:cubicBezTo>
                    <a:cubicBezTo>
                      <a:pt x="0" y="311266"/>
                      <a:pt x="2025" y="311671"/>
                      <a:pt x="2835" y="310052"/>
                    </a:cubicBezTo>
                    <a:cubicBezTo>
                      <a:pt x="37255" y="179658"/>
                      <a:pt x="177368" y="112842"/>
                      <a:pt x="244184" y="2291"/>
                    </a:cubicBezTo>
                    <a:cubicBezTo>
                      <a:pt x="244994" y="671"/>
                      <a:pt x="242564" y="-949"/>
                      <a:pt x="241350" y="671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35" name="شكل حر: شكل 3234">
                <a:extLst>
                  <a:ext uri="{FF2B5EF4-FFF2-40B4-BE49-F238E27FC236}">
                    <a16:creationId xmlns:a16="http://schemas.microsoft.com/office/drawing/2014/main" id="{6B077390-5DF8-ED13-5AEF-5FF102B03975}"/>
                  </a:ext>
                </a:extLst>
              </p:cNvPr>
              <p:cNvSpPr/>
              <p:nvPr/>
            </p:nvSpPr>
            <p:spPr>
              <a:xfrm>
                <a:off x="6110237" y="2801713"/>
                <a:ext cx="79891" cy="286475"/>
              </a:xfrm>
              <a:custGeom>
                <a:avLst/>
                <a:gdLst>
                  <a:gd name="connsiteX0" fmla="*/ 74851 w 79891"/>
                  <a:gd name="connsiteY0" fmla="*/ 2046 h 286475"/>
                  <a:gd name="connsiteX1" fmla="*/ 26662 w 79891"/>
                  <a:gd name="connsiteY1" fmla="*/ 145398 h 286475"/>
                  <a:gd name="connsiteX2" fmla="*/ 341 w 79891"/>
                  <a:gd name="connsiteY2" fmla="*/ 285105 h 286475"/>
                  <a:gd name="connsiteX3" fmla="*/ 3580 w 79891"/>
                  <a:gd name="connsiteY3" fmla="*/ 285105 h 286475"/>
                  <a:gd name="connsiteX4" fmla="*/ 31522 w 79891"/>
                  <a:gd name="connsiteY4" fmla="*/ 157951 h 286475"/>
                  <a:gd name="connsiteX5" fmla="*/ 79711 w 79891"/>
                  <a:gd name="connsiteY5" fmla="*/ 3666 h 286475"/>
                  <a:gd name="connsiteX6" fmla="*/ 74851 w 79891"/>
                  <a:gd name="connsiteY6" fmla="*/ 1641 h 286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891" h="286475">
                    <a:moveTo>
                      <a:pt x="74851" y="2046"/>
                    </a:moveTo>
                    <a:cubicBezTo>
                      <a:pt x="58653" y="49830"/>
                      <a:pt x="40836" y="96804"/>
                      <a:pt x="26662" y="145398"/>
                    </a:cubicBezTo>
                    <a:cubicBezTo>
                      <a:pt x="12894" y="190752"/>
                      <a:pt x="-2494" y="237321"/>
                      <a:pt x="341" y="285105"/>
                    </a:cubicBezTo>
                    <a:cubicBezTo>
                      <a:pt x="341" y="286725"/>
                      <a:pt x="3175" y="287130"/>
                      <a:pt x="3580" y="285105"/>
                    </a:cubicBezTo>
                    <a:cubicBezTo>
                      <a:pt x="14919" y="242990"/>
                      <a:pt x="20588" y="200066"/>
                      <a:pt x="31522" y="157951"/>
                    </a:cubicBezTo>
                    <a:cubicBezTo>
                      <a:pt x="45290" y="106118"/>
                      <a:pt x="63108" y="54689"/>
                      <a:pt x="79711" y="3666"/>
                    </a:cubicBezTo>
                    <a:cubicBezTo>
                      <a:pt x="80925" y="426"/>
                      <a:pt x="75661" y="-1599"/>
                      <a:pt x="74851" y="1641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36" name="شكل حر: شكل 3235">
                <a:extLst>
                  <a:ext uri="{FF2B5EF4-FFF2-40B4-BE49-F238E27FC236}">
                    <a16:creationId xmlns:a16="http://schemas.microsoft.com/office/drawing/2014/main" id="{9458B4FE-B3B6-0AC3-BF90-7F2ED76AFEC1}"/>
                  </a:ext>
                </a:extLst>
              </p:cNvPr>
              <p:cNvSpPr/>
              <p:nvPr/>
            </p:nvSpPr>
            <p:spPr>
              <a:xfrm>
                <a:off x="5059004" y="3143321"/>
                <a:ext cx="310673" cy="226150"/>
              </a:xfrm>
              <a:custGeom>
                <a:avLst/>
                <a:gdLst>
                  <a:gd name="connsiteX0" fmla="*/ 309302 w 310673"/>
                  <a:gd name="connsiteY0" fmla="*/ 223721 h 226150"/>
                  <a:gd name="connsiteX1" fmla="*/ 137199 w 310673"/>
                  <a:gd name="connsiteY1" fmla="*/ 116005 h 226150"/>
                  <a:gd name="connsiteX2" fmla="*/ 1541 w 310673"/>
                  <a:gd name="connsiteY2" fmla="*/ 189 h 226150"/>
                  <a:gd name="connsiteX3" fmla="*/ 326 w 310673"/>
                  <a:gd name="connsiteY3" fmla="*/ 1809 h 226150"/>
                  <a:gd name="connsiteX4" fmla="*/ 160686 w 310673"/>
                  <a:gd name="connsiteY4" fmla="*/ 152450 h 226150"/>
                  <a:gd name="connsiteX5" fmla="*/ 309302 w 310673"/>
                  <a:gd name="connsiteY5" fmla="*/ 226151 h 226150"/>
                  <a:gd name="connsiteX6" fmla="*/ 309302 w 310673"/>
                  <a:gd name="connsiteY6" fmla="*/ 223316 h 22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0673" h="226150">
                    <a:moveTo>
                      <a:pt x="309302" y="223721"/>
                    </a:moveTo>
                    <a:cubicBezTo>
                      <a:pt x="242486" y="211168"/>
                      <a:pt x="186198" y="160144"/>
                      <a:pt x="137199" y="116005"/>
                    </a:cubicBezTo>
                    <a:cubicBezTo>
                      <a:pt x="92654" y="75510"/>
                      <a:pt x="51755" y="33395"/>
                      <a:pt x="1541" y="189"/>
                    </a:cubicBezTo>
                    <a:cubicBezTo>
                      <a:pt x="326" y="-621"/>
                      <a:pt x="-484" y="1404"/>
                      <a:pt x="326" y="1809"/>
                    </a:cubicBezTo>
                    <a:cubicBezTo>
                      <a:pt x="59449" y="43924"/>
                      <a:pt x="106018" y="104666"/>
                      <a:pt x="160686" y="152450"/>
                    </a:cubicBezTo>
                    <a:cubicBezTo>
                      <a:pt x="202801" y="189705"/>
                      <a:pt x="250585" y="224936"/>
                      <a:pt x="309302" y="226151"/>
                    </a:cubicBezTo>
                    <a:cubicBezTo>
                      <a:pt x="310922" y="226151"/>
                      <a:pt x="311327" y="223721"/>
                      <a:pt x="309302" y="223316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237" name="شكل حر: شكل 3236">
                <a:extLst>
                  <a:ext uri="{FF2B5EF4-FFF2-40B4-BE49-F238E27FC236}">
                    <a16:creationId xmlns:a16="http://schemas.microsoft.com/office/drawing/2014/main" id="{EE24139B-A052-16AD-C9C0-9FFDE51FE51A}"/>
                  </a:ext>
                </a:extLst>
              </p:cNvPr>
              <p:cNvSpPr/>
              <p:nvPr/>
            </p:nvSpPr>
            <p:spPr>
              <a:xfrm>
                <a:off x="5095115" y="3075479"/>
                <a:ext cx="320714" cy="207179"/>
              </a:xfrm>
              <a:custGeom>
                <a:avLst/>
                <a:gdLst>
                  <a:gd name="connsiteX0" fmla="*/ 284935 w 320714"/>
                  <a:gd name="connsiteY0" fmla="*/ 100832 h 207179"/>
                  <a:gd name="connsiteX1" fmla="*/ 199086 w 320714"/>
                  <a:gd name="connsiteY1" fmla="*/ 35230 h 207179"/>
                  <a:gd name="connsiteX2" fmla="*/ 2280 w 320714"/>
                  <a:gd name="connsiteY2" fmla="*/ 0 h 207179"/>
                  <a:gd name="connsiteX3" fmla="*/ 2280 w 320714"/>
                  <a:gd name="connsiteY3" fmla="*/ 4859 h 207179"/>
                  <a:gd name="connsiteX4" fmla="*/ 189367 w 320714"/>
                  <a:gd name="connsiteY4" fmla="*/ 40900 h 207179"/>
                  <a:gd name="connsiteX5" fmla="*/ 317736 w 320714"/>
                  <a:gd name="connsiteY5" fmla="*/ 206119 h 207179"/>
                  <a:gd name="connsiteX6" fmla="*/ 320570 w 320714"/>
                  <a:gd name="connsiteY6" fmla="*/ 205309 h 207179"/>
                  <a:gd name="connsiteX7" fmla="*/ 284935 w 320714"/>
                  <a:gd name="connsiteY7" fmla="*/ 100832 h 207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14" h="207179">
                    <a:moveTo>
                      <a:pt x="284935" y="100832"/>
                    </a:moveTo>
                    <a:cubicBezTo>
                      <a:pt x="264282" y="69651"/>
                      <a:pt x="233101" y="49809"/>
                      <a:pt x="199086" y="35230"/>
                    </a:cubicBezTo>
                    <a:cubicBezTo>
                      <a:pt x="136318" y="8504"/>
                      <a:pt x="69907" y="2430"/>
                      <a:pt x="2280" y="0"/>
                    </a:cubicBezTo>
                    <a:cubicBezTo>
                      <a:pt x="-554" y="0"/>
                      <a:pt x="-959" y="4859"/>
                      <a:pt x="2280" y="4859"/>
                    </a:cubicBezTo>
                    <a:cubicBezTo>
                      <a:pt x="65452" y="9719"/>
                      <a:pt x="130244" y="16603"/>
                      <a:pt x="189367" y="40900"/>
                    </a:cubicBezTo>
                    <a:cubicBezTo>
                      <a:pt x="260638" y="70461"/>
                      <a:pt x="293034" y="138492"/>
                      <a:pt x="317736" y="206119"/>
                    </a:cubicBezTo>
                    <a:cubicBezTo>
                      <a:pt x="318546" y="208144"/>
                      <a:pt x="321380" y="206929"/>
                      <a:pt x="320570" y="205309"/>
                    </a:cubicBezTo>
                    <a:cubicBezTo>
                      <a:pt x="310851" y="169673"/>
                      <a:pt x="305587" y="132013"/>
                      <a:pt x="284935" y="100832"/>
                    </a:cubicBezTo>
                    <a:close/>
                  </a:path>
                </a:pathLst>
              </a:custGeom>
              <a:solidFill>
                <a:srgbClr val="95A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</p:grpSp>
      <p:grpSp>
        <p:nvGrpSpPr>
          <p:cNvPr id="3762" name="رسم 641">
            <a:extLst>
              <a:ext uri="{FF2B5EF4-FFF2-40B4-BE49-F238E27FC236}">
                <a16:creationId xmlns:a16="http://schemas.microsoft.com/office/drawing/2014/main" id="{EFABA705-D7C9-6F93-29DF-1DDC83C2885E}"/>
              </a:ext>
            </a:extLst>
          </p:cNvPr>
          <p:cNvGrpSpPr/>
          <p:nvPr/>
        </p:nvGrpSpPr>
        <p:grpSpPr>
          <a:xfrm>
            <a:off x="4403489" y="6254988"/>
            <a:ext cx="762292" cy="581727"/>
            <a:chOff x="5896070" y="3276695"/>
            <a:chExt cx="402717" cy="307325"/>
          </a:xfrm>
        </p:grpSpPr>
        <p:grpSp>
          <p:nvGrpSpPr>
            <p:cNvPr id="3763" name="رسم 641">
              <a:extLst>
                <a:ext uri="{FF2B5EF4-FFF2-40B4-BE49-F238E27FC236}">
                  <a16:creationId xmlns:a16="http://schemas.microsoft.com/office/drawing/2014/main" id="{690156C1-E3F4-2DF2-D52E-7D9BED555A60}"/>
                </a:ext>
              </a:extLst>
            </p:cNvPr>
            <p:cNvGrpSpPr/>
            <p:nvPr/>
          </p:nvGrpSpPr>
          <p:grpSpPr>
            <a:xfrm>
              <a:off x="5896070" y="3276695"/>
              <a:ext cx="225266" cy="198215"/>
              <a:chOff x="5896070" y="3276695"/>
              <a:chExt cx="225266" cy="198215"/>
            </a:xfrm>
            <a:solidFill>
              <a:srgbClr val="95B91A"/>
            </a:solidFill>
          </p:grpSpPr>
          <p:sp>
            <p:nvSpPr>
              <p:cNvPr id="3784" name="شكل حر: شكل 3783">
                <a:extLst>
                  <a:ext uri="{FF2B5EF4-FFF2-40B4-BE49-F238E27FC236}">
                    <a16:creationId xmlns:a16="http://schemas.microsoft.com/office/drawing/2014/main" id="{07C4139B-DFDC-1480-3ACD-35F62C795354}"/>
                  </a:ext>
                </a:extLst>
              </p:cNvPr>
              <p:cNvSpPr/>
              <p:nvPr/>
            </p:nvSpPr>
            <p:spPr>
              <a:xfrm>
                <a:off x="5896070" y="3276695"/>
                <a:ext cx="225266" cy="198215"/>
              </a:xfrm>
              <a:custGeom>
                <a:avLst/>
                <a:gdLst>
                  <a:gd name="connsiteX0" fmla="*/ 224219 w 225266"/>
                  <a:gd name="connsiteY0" fmla="*/ 49530 h 198215"/>
                  <a:gd name="connsiteX1" fmla="*/ 204311 w 225266"/>
                  <a:gd name="connsiteY1" fmla="*/ 64770 h 198215"/>
                  <a:gd name="connsiteX2" fmla="*/ 183833 w 225266"/>
                  <a:gd name="connsiteY2" fmla="*/ 86963 h 198215"/>
                  <a:gd name="connsiteX3" fmla="*/ 170402 w 225266"/>
                  <a:gd name="connsiteY3" fmla="*/ 113252 h 198215"/>
                  <a:gd name="connsiteX4" fmla="*/ 169926 w 225266"/>
                  <a:gd name="connsiteY4" fmla="*/ 102108 h 198215"/>
                  <a:gd name="connsiteX5" fmla="*/ 176498 w 225266"/>
                  <a:gd name="connsiteY5" fmla="*/ 63246 h 198215"/>
                  <a:gd name="connsiteX6" fmla="*/ 188214 w 225266"/>
                  <a:gd name="connsiteY6" fmla="*/ 32385 h 198215"/>
                  <a:gd name="connsiteX7" fmla="*/ 202502 w 225266"/>
                  <a:gd name="connsiteY7" fmla="*/ 8192 h 198215"/>
                  <a:gd name="connsiteX8" fmla="*/ 168592 w 225266"/>
                  <a:gd name="connsiteY8" fmla="*/ 38576 h 198215"/>
                  <a:gd name="connsiteX9" fmla="*/ 151257 w 225266"/>
                  <a:gd name="connsiteY9" fmla="*/ 65437 h 198215"/>
                  <a:gd name="connsiteX10" fmla="*/ 135827 w 225266"/>
                  <a:gd name="connsiteY10" fmla="*/ 107537 h 198215"/>
                  <a:gd name="connsiteX11" fmla="*/ 124587 w 225266"/>
                  <a:gd name="connsiteY11" fmla="*/ 62960 h 198215"/>
                  <a:gd name="connsiteX12" fmla="*/ 123349 w 225266"/>
                  <a:gd name="connsiteY12" fmla="*/ 0 h 198215"/>
                  <a:gd name="connsiteX13" fmla="*/ 112014 w 225266"/>
                  <a:gd name="connsiteY13" fmla="*/ 24289 h 198215"/>
                  <a:gd name="connsiteX14" fmla="*/ 106299 w 225266"/>
                  <a:gd name="connsiteY14" fmla="*/ 67151 h 198215"/>
                  <a:gd name="connsiteX15" fmla="*/ 107633 w 225266"/>
                  <a:gd name="connsiteY15" fmla="*/ 103346 h 198215"/>
                  <a:gd name="connsiteX16" fmla="*/ 88392 w 225266"/>
                  <a:gd name="connsiteY16" fmla="*/ 74771 h 198215"/>
                  <a:gd name="connsiteX17" fmla="*/ 66104 w 225266"/>
                  <a:gd name="connsiteY17" fmla="*/ 53435 h 198215"/>
                  <a:gd name="connsiteX18" fmla="*/ 33242 w 225266"/>
                  <a:gd name="connsiteY18" fmla="*/ 37719 h 198215"/>
                  <a:gd name="connsiteX19" fmla="*/ 37814 w 225266"/>
                  <a:gd name="connsiteY19" fmla="*/ 41910 h 198215"/>
                  <a:gd name="connsiteX20" fmla="*/ 48387 w 225266"/>
                  <a:gd name="connsiteY20" fmla="*/ 53626 h 198215"/>
                  <a:gd name="connsiteX21" fmla="*/ 69628 w 225266"/>
                  <a:gd name="connsiteY21" fmla="*/ 82010 h 198215"/>
                  <a:gd name="connsiteX22" fmla="*/ 86487 w 225266"/>
                  <a:gd name="connsiteY22" fmla="*/ 112109 h 198215"/>
                  <a:gd name="connsiteX23" fmla="*/ 94964 w 225266"/>
                  <a:gd name="connsiteY23" fmla="*/ 130016 h 198215"/>
                  <a:gd name="connsiteX24" fmla="*/ 99632 w 225266"/>
                  <a:gd name="connsiteY24" fmla="*/ 142970 h 198215"/>
                  <a:gd name="connsiteX25" fmla="*/ 83058 w 225266"/>
                  <a:gd name="connsiteY25" fmla="*/ 116300 h 198215"/>
                  <a:gd name="connsiteX26" fmla="*/ 52578 w 225266"/>
                  <a:gd name="connsiteY26" fmla="*/ 91440 h 198215"/>
                  <a:gd name="connsiteX27" fmla="*/ 42291 w 225266"/>
                  <a:gd name="connsiteY27" fmla="*/ 86487 h 198215"/>
                  <a:gd name="connsiteX28" fmla="*/ 16002 w 225266"/>
                  <a:gd name="connsiteY28" fmla="*/ 83344 h 198215"/>
                  <a:gd name="connsiteX29" fmla="*/ 0 w 225266"/>
                  <a:gd name="connsiteY29" fmla="*/ 86106 h 198215"/>
                  <a:gd name="connsiteX30" fmla="*/ 1905 w 225266"/>
                  <a:gd name="connsiteY30" fmla="*/ 86582 h 198215"/>
                  <a:gd name="connsiteX31" fmla="*/ 22003 w 225266"/>
                  <a:gd name="connsiteY31" fmla="*/ 95155 h 198215"/>
                  <a:gd name="connsiteX32" fmla="*/ 60198 w 225266"/>
                  <a:gd name="connsiteY32" fmla="*/ 121158 h 198215"/>
                  <a:gd name="connsiteX33" fmla="*/ 82296 w 225266"/>
                  <a:gd name="connsiteY33" fmla="*/ 148781 h 198215"/>
                  <a:gd name="connsiteX34" fmla="*/ 70295 w 225266"/>
                  <a:gd name="connsiteY34" fmla="*/ 142113 h 198215"/>
                  <a:gd name="connsiteX35" fmla="*/ 39910 w 225266"/>
                  <a:gd name="connsiteY35" fmla="*/ 138875 h 198215"/>
                  <a:gd name="connsiteX36" fmla="*/ 75152 w 225266"/>
                  <a:gd name="connsiteY36" fmla="*/ 162878 h 198215"/>
                  <a:gd name="connsiteX37" fmla="*/ 96393 w 225266"/>
                  <a:gd name="connsiteY37" fmla="*/ 186690 h 198215"/>
                  <a:gd name="connsiteX38" fmla="*/ 103156 w 225266"/>
                  <a:gd name="connsiteY38" fmla="*/ 198215 h 198215"/>
                  <a:gd name="connsiteX39" fmla="*/ 183833 w 225266"/>
                  <a:gd name="connsiteY39" fmla="*/ 172784 h 198215"/>
                  <a:gd name="connsiteX40" fmla="*/ 190500 w 225266"/>
                  <a:gd name="connsiteY40" fmla="*/ 107728 h 198215"/>
                  <a:gd name="connsiteX41" fmla="*/ 207359 w 225266"/>
                  <a:gd name="connsiteY41" fmla="*/ 70580 h 198215"/>
                  <a:gd name="connsiteX42" fmla="*/ 225266 w 225266"/>
                  <a:gd name="connsiteY42" fmla="*/ 49435 h 198215"/>
                  <a:gd name="connsiteX43" fmla="*/ 224409 w 225266"/>
                  <a:gd name="connsiteY43" fmla="*/ 49625 h 19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25266" h="198215">
                    <a:moveTo>
                      <a:pt x="224219" y="49530"/>
                    </a:moveTo>
                    <a:cubicBezTo>
                      <a:pt x="216789" y="53150"/>
                      <a:pt x="210598" y="59436"/>
                      <a:pt x="204311" y="64770"/>
                    </a:cubicBezTo>
                    <a:cubicBezTo>
                      <a:pt x="196596" y="71247"/>
                      <a:pt x="189833" y="78772"/>
                      <a:pt x="183833" y="86963"/>
                    </a:cubicBezTo>
                    <a:cubicBezTo>
                      <a:pt x="178499" y="94298"/>
                      <a:pt x="173355" y="103632"/>
                      <a:pt x="170402" y="113252"/>
                    </a:cubicBezTo>
                    <a:cubicBezTo>
                      <a:pt x="170117" y="109633"/>
                      <a:pt x="169831" y="105918"/>
                      <a:pt x="169926" y="102108"/>
                    </a:cubicBezTo>
                    <a:cubicBezTo>
                      <a:pt x="170212" y="88868"/>
                      <a:pt x="172879" y="75914"/>
                      <a:pt x="176498" y="63246"/>
                    </a:cubicBezTo>
                    <a:cubicBezTo>
                      <a:pt x="179546" y="52578"/>
                      <a:pt x="183356" y="42386"/>
                      <a:pt x="188214" y="32385"/>
                    </a:cubicBezTo>
                    <a:cubicBezTo>
                      <a:pt x="192405" y="23908"/>
                      <a:pt x="198311" y="16574"/>
                      <a:pt x="202502" y="8192"/>
                    </a:cubicBezTo>
                    <a:cubicBezTo>
                      <a:pt x="190214" y="16002"/>
                      <a:pt x="178594" y="26670"/>
                      <a:pt x="168592" y="38576"/>
                    </a:cubicBezTo>
                    <a:cubicBezTo>
                      <a:pt x="162116" y="47054"/>
                      <a:pt x="156305" y="56007"/>
                      <a:pt x="151257" y="65437"/>
                    </a:cubicBezTo>
                    <a:cubicBezTo>
                      <a:pt x="144875" y="77534"/>
                      <a:pt x="138684" y="92488"/>
                      <a:pt x="135827" y="107537"/>
                    </a:cubicBezTo>
                    <a:cubicBezTo>
                      <a:pt x="130778" y="92964"/>
                      <a:pt x="127349" y="77438"/>
                      <a:pt x="124587" y="62960"/>
                    </a:cubicBezTo>
                    <a:cubicBezTo>
                      <a:pt x="120491" y="41339"/>
                      <a:pt x="122015" y="21431"/>
                      <a:pt x="123349" y="0"/>
                    </a:cubicBezTo>
                    <a:cubicBezTo>
                      <a:pt x="118586" y="7144"/>
                      <a:pt x="114872" y="15621"/>
                      <a:pt x="112014" y="24289"/>
                    </a:cubicBezTo>
                    <a:cubicBezTo>
                      <a:pt x="108776" y="38576"/>
                      <a:pt x="107252" y="53531"/>
                      <a:pt x="106299" y="67151"/>
                    </a:cubicBezTo>
                    <a:cubicBezTo>
                      <a:pt x="105537" y="78867"/>
                      <a:pt x="105728" y="91345"/>
                      <a:pt x="107633" y="103346"/>
                    </a:cubicBezTo>
                    <a:cubicBezTo>
                      <a:pt x="102013" y="93250"/>
                      <a:pt x="95631" y="83630"/>
                      <a:pt x="88392" y="74771"/>
                    </a:cubicBezTo>
                    <a:cubicBezTo>
                      <a:pt x="81820" y="66770"/>
                      <a:pt x="74200" y="59817"/>
                      <a:pt x="66104" y="53435"/>
                    </a:cubicBezTo>
                    <a:cubicBezTo>
                      <a:pt x="55912" y="46863"/>
                      <a:pt x="44863" y="41720"/>
                      <a:pt x="33242" y="37719"/>
                    </a:cubicBezTo>
                    <a:cubicBezTo>
                      <a:pt x="34766" y="39148"/>
                      <a:pt x="36290" y="40481"/>
                      <a:pt x="37814" y="41910"/>
                    </a:cubicBezTo>
                    <a:cubicBezTo>
                      <a:pt x="41529" y="45530"/>
                      <a:pt x="44863" y="49721"/>
                      <a:pt x="48387" y="53626"/>
                    </a:cubicBezTo>
                    <a:cubicBezTo>
                      <a:pt x="56198" y="62484"/>
                      <a:pt x="63151" y="72104"/>
                      <a:pt x="69628" y="82010"/>
                    </a:cubicBezTo>
                    <a:cubicBezTo>
                      <a:pt x="75914" y="91631"/>
                      <a:pt x="81153" y="101918"/>
                      <a:pt x="86487" y="112109"/>
                    </a:cubicBezTo>
                    <a:cubicBezTo>
                      <a:pt x="89535" y="118015"/>
                      <a:pt x="92488" y="123920"/>
                      <a:pt x="94964" y="130016"/>
                    </a:cubicBezTo>
                    <a:cubicBezTo>
                      <a:pt x="96393" y="133541"/>
                      <a:pt x="98584" y="138398"/>
                      <a:pt x="99632" y="142970"/>
                    </a:cubicBezTo>
                    <a:cubicBezTo>
                      <a:pt x="93536" y="134588"/>
                      <a:pt x="89630" y="124397"/>
                      <a:pt x="83058" y="116300"/>
                    </a:cubicBezTo>
                    <a:cubicBezTo>
                      <a:pt x="74676" y="106109"/>
                      <a:pt x="63818" y="98012"/>
                      <a:pt x="52578" y="91440"/>
                    </a:cubicBezTo>
                    <a:cubicBezTo>
                      <a:pt x="49340" y="89535"/>
                      <a:pt x="45815" y="87916"/>
                      <a:pt x="42291" y="86487"/>
                    </a:cubicBezTo>
                    <a:cubicBezTo>
                      <a:pt x="33623" y="84106"/>
                      <a:pt x="24765" y="82487"/>
                      <a:pt x="16002" y="83344"/>
                    </a:cubicBezTo>
                    <a:cubicBezTo>
                      <a:pt x="11240" y="83820"/>
                      <a:pt x="5429" y="84582"/>
                      <a:pt x="0" y="86106"/>
                    </a:cubicBezTo>
                    <a:cubicBezTo>
                      <a:pt x="667" y="86201"/>
                      <a:pt x="1334" y="86392"/>
                      <a:pt x="1905" y="86582"/>
                    </a:cubicBezTo>
                    <a:cubicBezTo>
                      <a:pt x="8858" y="88773"/>
                      <a:pt x="15431" y="92012"/>
                      <a:pt x="22003" y="95155"/>
                    </a:cubicBezTo>
                    <a:cubicBezTo>
                      <a:pt x="35909" y="101918"/>
                      <a:pt x="48863" y="110490"/>
                      <a:pt x="60198" y="121158"/>
                    </a:cubicBezTo>
                    <a:cubicBezTo>
                      <a:pt x="68771" y="129254"/>
                      <a:pt x="76010" y="138684"/>
                      <a:pt x="82296" y="148781"/>
                    </a:cubicBezTo>
                    <a:cubicBezTo>
                      <a:pt x="78677" y="146018"/>
                      <a:pt x="74295" y="144018"/>
                      <a:pt x="70295" y="142113"/>
                    </a:cubicBezTo>
                    <a:cubicBezTo>
                      <a:pt x="62389" y="138303"/>
                      <a:pt x="50006" y="137255"/>
                      <a:pt x="39910" y="138875"/>
                    </a:cubicBezTo>
                    <a:cubicBezTo>
                      <a:pt x="52769" y="143923"/>
                      <a:pt x="63913" y="151733"/>
                      <a:pt x="75152" y="162878"/>
                    </a:cubicBezTo>
                    <a:cubicBezTo>
                      <a:pt x="82582" y="170117"/>
                      <a:pt x="90869" y="177832"/>
                      <a:pt x="96393" y="186690"/>
                    </a:cubicBezTo>
                    <a:cubicBezTo>
                      <a:pt x="98679" y="190500"/>
                      <a:pt x="100870" y="194405"/>
                      <a:pt x="103156" y="198215"/>
                    </a:cubicBezTo>
                    <a:lnTo>
                      <a:pt x="183833" y="172784"/>
                    </a:lnTo>
                    <a:cubicBezTo>
                      <a:pt x="181928" y="150971"/>
                      <a:pt x="184214" y="128969"/>
                      <a:pt x="190500" y="107728"/>
                    </a:cubicBezTo>
                    <a:cubicBezTo>
                      <a:pt x="194501" y="94488"/>
                      <a:pt x="199930" y="82296"/>
                      <a:pt x="207359" y="70580"/>
                    </a:cubicBezTo>
                    <a:cubicBezTo>
                      <a:pt x="212408" y="62675"/>
                      <a:pt x="219075" y="56293"/>
                      <a:pt x="225266" y="49435"/>
                    </a:cubicBezTo>
                    <a:cubicBezTo>
                      <a:pt x="224980" y="49435"/>
                      <a:pt x="224695" y="49435"/>
                      <a:pt x="224409" y="49625"/>
                    </a:cubicBezTo>
                    <a:close/>
                  </a:path>
                </a:pathLst>
              </a:custGeom>
              <a:solidFill>
                <a:srgbClr val="95B91A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785" name="شكل حر: شكل 3784">
                <a:extLst>
                  <a:ext uri="{FF2B5EF4-FFF2-40B4-BE49-F238E27FC236}">
                    <a16:creationId xmlns:a16="http://schemas.microsoft.com/office/drawing/2014/main" id="{BD421AB2-CD7A-E3B2-34C8-176FCB74047A}"/>
                  </a:ext>
                </a:extLst>
              </p:cNvPr>
              <p:cNvSpPr/>
              <p:nvPr/>
            </p:nvSpPr>
            <p:spPr>
              <a:xfrm>
                <a:off x="6071314" y="3327368"/>
                <a:ext cx="48688" cy="124491"/>
              </a:xfrm>
              <a:custGeom>
                <a:avLst/>
                <a:gdLst>
                  <a:gd name="connsiteX0" fmla="*/ 4397 w 48688"/>
                  <a:gd name="connsiteY0" fmla="*/ 67818 h 124491"/>
                  <a:gd name="connsiteX1" fmla="*/ 587 w 48688"/>
                  <a:gd name="connsiteY1" fmla="*/ 124492 h 124491"/>
                  <a:gd name="connsiteX2" fmla="*/ 8398 w 48688"/>
                  <a:gd name="connsiteY2" fmla="*/ 122015 h 124491"/>
                  <a:gd name="connsiteX3" fmla="*/ 15065 w 48688"/>
                  <a:gd name="connsiteY3" fmla="*/ 56960 h 124491"/>
                  <a:gd name="connsiteX4" fmla="*/ 31925 w 48688"/>
                  <a:gd name="connsiteY4" fmla="*/ 19812 h 124491"/>
                  <a:gd name="connsiteX5" fmla="*/ 48689 w 48688"/>
                  <a:gd name="connsiteY5" fmla="*/ 0 h 124491"/>
                  <a:gd name="connsiteX6" fmla="*/ 48689 w 48688"/>
                  <a:gd name="connsiteY6" fmla="*/ 0 h 124491"/>
                  <a:gd name="connsiteX7" fmla="*/ 4588 w 48688"/>
                  <a:gd name="connsiteY7" fmla="*/ 67913 h 124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688" h="124491">
                    <a:moveTo>
                      <a:pt x="4397" y="67818"/>
                    </a:moveTo>
                    <a:cubicBezTo>
                      <a:pt x="302" y="86392"/>
                      <a:pt x="-841" y="105537"/>
                      <a:pt x="587" y="124492"/>
                    </a:cubicBezTo>
                    <a:lnTo>
                      <a:pt x="8398" y="122015"/>
                    </a:lnTo>
                    <a:cubicBezTo>
                      <a:pt x="6493" y="100203"/>
                      <a:pt x="8779" y="78200"/>
                      <a:pt x="15065" y="56960"/>
                    </a:cubicBezTo>
                    <a:cubicBezTo>
                      <a:pt x="19066" y="43720"/>
                      <a:pt x="24495" y="31528"/>
                      <a:pt x="31925" y="19812"/>
                    </a:cubicBezTo>
                    <a:cubicBezTo>
                      <a:pt x="36687" y="12383"/>
                      <a:pt x="42783" y="6286"/>
                      <a:pt x="48689" y="0"/>
                    </a:cubicBezTo>
                    <a:cubicBezTo>
                      <a:pt x="48689" y="0"/>
                      <a:pt x="48689" y="0"/>
                      <a:pt x="48689" y="0"/>
                    </a:cubicBezTo>
                    <a:cubicBezTo>
                      <a:pt x="25162" y="14097"/>
                      <a:pt x="10303" y="41910"/>
                      <a:pt x="4588" y="67913"/>
                    </a:cubicBezTo>
                    <a:close/>
                  </a:path>
                </a:pathLst>
              </a:custGeom>
              <a:solidFill>
                <a:srgbClr val="95B91A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786" name="شكل حر: شكل 3785">
                <a:extLst>
                  <a:ext uri="{FF2B5EF4-FFF2-40B4-BE49-F238E27FC236}">
                    <a16:creationId xmlns:a16="http://schemas.microsoft.com/office/drawing/2014/main" id="{9ACBDE7E-34E8-02FE-BCAE-D82553220CCE}"/>
                  </a:ext>
                </a:extLst>
              </p:cNvPr>
              <p:cNvSpPr/>
              <p:nvPr/>
            </p:nvSpPr>
            <p:spPr>
              <a:xfrm>
                <a:off x="6010468" y="3281934"/>
                <a:ext cx="26666" cy="136969"/>
              </a:xfrm>
              <a:custGeom>
                <a:avLst/>
                <a:gdLst>
                  <a:gd name="connsiteX0" fmla="*/ 1330 w 26666"/>
                  <a:gd name="connsiteY0" fmla="*/ 68104 h 136969"/>
                  <a:gd name="connsiteX1" fmla="*/ 26667 w 26666"/>
                  <a:gd name="connsiteY1" fmla="*/ 136970 h 136969"/>
                  <a:gd name="connsiteX2" fmla="*/ 21618 w 26666"/>
                  <a:gd name="connsiteY2" fmla="*/ 101156 h 136969"/>
                  <a:gd name="connsiteX3" fmla="*/ 21428 w 26666"/>
                  <a:gd name="connsiteY3" fmla="*/ 102108 h 136969"/>
                  <a:gd name="connsiteX4" fmla="*/ 10188 w 26666"/>
                  <a:gd name="connsiteY4" fmla="*/ 57531 h 136969"/>
                  <a:gd name="connsiteX5" fmla="*/ 8664 w 26666"/>
                  <a:gd name="connsiteY5" fmla="*/ 0 h 136969"/>
                  <a:gd name="connsiteX6" fmla="*/ 1330 w 26666"/>
                  <a:gd name="connsiteY6" fmla="*/ 68009 h 13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66" h="136969">
                    <a:moveTo>
                      <a:pt x="1330" y="68104"/>
                    </a:moveTo>
                    <a:cubicBezTo>
                      <a:pt x="4664" y="92488"/>
                      <a:pt x="11808" y="117158"/>
                      <a:pt x="26667" y="136970"/>
                    </a:cubicBezTo>
                    <a:cubicBezTo>
                      <a:pt x="25905" y="124968"/>
                      <a:pt x="23809" y="113062"/>
                      <a:pt x="21618" y="101156"/>
                    </a:cubicBezTo>
                    <a:cubicBezTo>
                      <a:pt x="21618" y="101441"/>
                      <a:pt x="21428" y="101822"/>
                      <a:pt x="21428" y="102108"/>
                    </a:cubicBezTo>
                    <a:cubicBezTo>
                      <a:pt x="16380" y="87535"/>
                      <a:pt x="12951" y="72009"/>
                      <a:pt x="10188" y="57531"/>
                    </a:cubicBezTo>
                    <a:cubicBezTo>
                      <a:pt x="6474" y="37719"/>
                      <a:pt x="7426" y="19431"/>
                      <a:pt x="8664" y="0"/>
                    </a:cubicBezTo>
                    <a:cubicBezTo>
                      <a:pt x="854" y="21907"/>
                      <a:pt x="-1908" y="44101"/>
                      <a:pt x="1330" y="68009"/>
                    </a:cubicBezTo>
                    <a:close/>
                  </a:path>
                </a:pathLst>
              </a:custGeom>
              <a:solidFill>
                <a:srgbClr val="95B91A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787" name="شكل حر: شكل 3786">
                <a:extLst>
                  <a:ext uri="{FF2B5EF4-FFF2-40B4-BE49-F238E27FC236}">
                    <a16:creationId xmlns:a16="http://schemas.microsoft.com/office/drawing/2014/main" id="{80CFB4AF-FED9-6128-7531-0F1CFF7DAF87}"/>
                  </a:ext>
                </a:extLst>
              </p:cNvPr>
              <p:cNvSpPr/>
              <p:nvPr/>
            </p:nvSpPr>
            <p:spPr>
              <a:xfrm>
                <a:off x="5897022" y="3359711"/>
                <a:ext cx="103536" cy="81099"/>
              </a:xfrm>
              <a:custGeom>
                <a:avLst/>
                <a:gdLst>
                  <a:gd name="connsiteX0" fmla="*/ 59817 w 103536"/>
                  <a:gd name="connsiteY0" fmla="*/ 27474 h 81099"/>
                  <a:gd name="connsiteX1" fmla="*/ 103537 w 103536"/>
                  <a:gd name="connsiteY1" fmla="*/ 81100 h 81099"/>
                  <a:gd name="connsiteX2" fmla="*/ 96393 w 103536"/>
                  <a:gd name="connsiteY2" fmla="*/ 56430 h 81099"/>
                  <a:gd name="connsiteX3" fmla="*/ 82105 w 103536"/>
                  <a:gd name="connsiteY3" fmla="*/ 33189 h 81099"/>
                  <a:gd name="connsiteX4" fmla="*/ 51626 w 103536"/>
                  <a:gd name="connsiteY4" fmla="*/ 8329 h 81099"/>
                  <a:gd name="connsiteX5" fmla="*/ 41339 w 103536"/>
                  <a:gd name="connsiteY5" fmla="*/ 3376 h 81099"/>
                  <a:gd name="connsiteX6" fmla="*/ 15050 w 103536"/>
                  <a:gd name="connsiteY6" fmla="*/ 232 h 81099"/>
                  <a:gd name="connsiteX7" fmla="*/ 0 w 103536"/>
                  <a:gd name="connsiteY7" fmla="*/ 2804 h 81099"/>
                  <a:gd name="connsiteX8" fmla="*/ 59912 w 103536"/>
                  <a:gd name="connsiteY8" fmla="*/ 27474 h 8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536" h="81099">
                    <a:moveTo>
                      <a:pt x="59817" y="27474"/>
                    </a:moveTo>
                    <a:cubicBezTo>
                      <a:pt x="78486" y="41761"/>
                      <a:pt x="92012" y="60811"/>
                      <a:pt x="103537" y="81100"/>
                    </a:cubicBezTo>
                    <a:cubicBezTo>
                      <a:pt x="102489" y="72432"/>
                      <a:pt x="99727" y="64431"/>
                      <a:pt x="96393" y="56430"/>
                    </a:cubicBezTo>
                    <a:cubicBezTo>
                      <a:pt x="91535" y="48810"/>
                      <a:pt x="87821" y="40142"/>
                      <a:pt x="82105" y="33189"/>
                    </a:cubicBezTo>
                    <a:cubicBezTo>
                      <a:pt x="73724" y="22997"/>
                      <a:pt x="62865" y="14901"/>
                      <a:pt x="51626" y="8329"/>
                    </a:cubicBezTo>
                    <a:cubicBezTo>
                      <a:pt x="48387" y="6424"/>
                      <a:pt x="44863" y="4804"/>
                      <a:pt x="41339" y="3376"/>
                    </a:cubicBezTo>
                    <a:cubicBezTo>
                      <a:pt x="32671" y="994"/>
                      <a:pt x="23812" y="-625"/>
                      <a:pt x="15050" y="232"/>
                    </a:cubicBezTo>
                    <a:cubicBezTo>
                      <a:pt x="10573" y="709"/>
                      <a:pt x="5144" y="1471"/>
                      <a:pt x="0" y="2804"/>
                    </a:cubicBezTo>
                    <a:cubicBezTo>
                      <a:pt x="21622" y="5947"/>
                      <a:pt x="42386" y="14139"/>
                      <a:pt x="59912" y="27474"/>
                    </a:cubicBezTo>
                    <a:close/>
                  </a:path>
                </a:pathLst>
              </a:custGeom>
              <a:solidFill>
                <a:srgbClr val="95B91A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788" name="شكل حر: شكل 3787">
                <a:extLst>
                  <a:ext uri="{FF2B5EF4-FFF2-40B4-BE49-F238E27FC236}">
                    <a16:creationId xmlns:a16="http://schemas.microsoft.com/office/drawing/2014/main" id="{36B34DE8-6A10-8C16-65C7-68F2EE52209E}"/>
                  </a:ext>
                </a:extLst>
              </p:cNvPr>
              <p:cNvSpPr/>
              <p:nvPr/>
            </p:nvSpPr>
            <p:spPr>
              <a:xfrm>
                <a:off x="5938932" y="3414961"/>
                <a:ext cx="51720" cy="31278"/>
              </a:xfrm>
              <a:custGeom>
                <a:avLst/>
                <a:gdLst>
                  <a:gd name="connsiteX0" fmla="*/ 0 w 51720"/>
                  <a:gd name="connsiteY0" fmla="*/ 227 h 31278"/>
                  <a:gd name="connsiteX1" fmla="*/ 51721 w 51720"/>
                  <a:gd name="connsiteY1" fmla="*/ 31279 h 31278"/>
                  <a:gd name="connsiteX2" fmla="*/ 35719 w 51720"/>
                  <a:gd name="connsiteY2" fmla="*/ 8228 h 31278"/>
                  <a:gd name="connsiteX3" fmla="*/ 27432 w 51720"/>
                  <a:gd name="connsiteY3" fmla="*/ 3942 h 31278"/>
                  <a:gd name="connsiteX4" fmla="*/ 0 w 51720"/>
                  <a:gd name="connsiteY4" fmla="*/ 323 h 3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20" h="31278">
                    <a:moveTo>
                      <a:pt x="0" y="227"/>
                    </a:moveTo>
                    <a:cubicBezTo>
                      <a:pt x="21050" y="2704"/>
                      <a:pt x="37719" y="15467"/>
                      <a:pt x="51721" y="31279"/>
                    </a:cubicBezTo>
                    <a:cubicBezTo>
                      <a:pt x="47815" y="22706"/>
                      <a:pt x="42101" y="15372"/>
                      <a:pt x="35719" y="8228"/>
                    </a:cubicBezTo>
                    <a:cubicBezTo>
                      <a:pt x="32956" y="6609"/>
                      <a:pt x="30194" y="5180"/>
                      <a:pt x="27432" y="3942"/>
                    </a:cubicBezTo>
                    <a:cubicBezTo>
                      <a:pt x="20288" y="513"/>
                      <a:pt x="9525" y="-630"/>
                      <a:pt x="0" y="323"/>
                    </a:cubicBezTo>
                    <a:close/>
                  </a:path>
                </a:pathLst>
              </a:custGeom>
              <a:solidFill>
                <a:srgbClr val="95B91A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789" name="شكل حر: شكل 3788">
                <a:extLst>
                  <a:ext uri="{FF2B5EF4-FFF2-40B4-BE49-F238E27FC236}">
                    <a16:creationId xmlns:a16="http://schemas.microsoft.com/office/drawing/2014/main" id="{9EFD37A6-885C-E5E6-C51A-F2DC3C9C838F}"/>
                  </a:ext>
                </a:extLst>
              </p:cNvPr>
              <p:cNvSpPr/>
              <p:nvPr/>
            </p:nvSpPr>
            <p:spPr>
              <a:xfrm>
                <a:off x="5929217" y="3314414"/>
                <a:ext cx="87915" cy="108489"/>
              </a:xfrm>
              <a:custGeom>
                <a:avLst/>
                <a:gdLst>
                  <a:gd name="connsiteX0" fmla="*/ 79534 w 87915"/>
                  <a:gd name="connsiteY0" fmla="*/ 80010 h 108489"/>
                  <a:gd name="connsiteX1" fmla="*/ 77438 w 87915"/>
                  <a:gd name="connsiteY1" fmla="*/ 72866 h 108489"/>
                  <a:gd name="connsiteX2" fmla="*/ 74390 w 87915"/>
                  <a:gd name="connsiteY2" fmla="*/ 64770 h 108489"/>
                  <a:gd name="connsiteX3" fmla="*/ 74390 w 87915"/>
                  <a:gd name="connsiteY3" fmla="*/ 65627 h 108489"/>
                  <a:gd name="connsiteX4" fmla="*/ 55150 w 87915"/>
                  <a:gd name="connsiteY4" fmla="*/ 37052 h 108489"/>
                  <a:gd name="connsiteX5" fmla="*/ 32861 w 87915"/>
                  <a:gd name="connsiteY5" fmla="*/ 15716 h 108489"/>
                  <a:gd name="connsiteX6" fmla="*/ 0 w 87915"/>
                  <a:gd name="connsiteY6" fmla="*/ 0 h 108489"/>
                  <a:gd name="connsiteX7" fmla="*/ 3524 w 87915"/>
                  <a:gd name="connsiteY7" fmla="*/ 3238 h 108489"/>
                  <a:gd name="connsiteX8" fmla="*/ 51245 w 87915"/>
                  <a:gd name="connsiteY8" fmla="*/ 47720 h 108489"/>
                  <a:gd name="connsiteX9" fmla="*/ 77534 w 87915"/>
                  <a:gd name="connsiteY9" fmla="*/ 87154 h 108489"/>
                  <a:gd name="connsiteX10" fmla="*/ 86678 w 87915"/>
                  <a:gd name="connsiteY10" fmla="*/ 105061 h 108489"/>
                  <a:gd name="connsiteX11" fmla="*/ 87916 w 87915"/>
                  <a:gd name="connsiteY11" fmla="*/ 108490 h 108489"/>
                  <a:gd name="connsiteX12" fmla="*/ 80296 w 87915"/>
                  <a:gd name="connsiteY12" fmla="*/ 80963 h 108489"/>
                  <a:gd name="connsiteX13" fmla="*/ 79534 w 87915"/>
                  <a:gd name="connsiteY13" fmla="*/ 80010 h 10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915" h="108489">
                    <a:moveTo>
                      <a:pt x="79534" y="80010"/>
                    </a:moveTo>
                    <a:cubicBezTo>
                      <a:pt x="78772" y="77629"/>
                      <a:pt x="78105" y="75248"/>
                      <a:pt x="77438" y="72866"/>
                    </a:cubicBezTo>
                    <a:cubicBezTo>
                      <a:pt x="76391" y="70199"/>
                      <a:pt x="75438" y="67437"/>
                      <a:pt x="74390" y="64770"/>
                    </a:cubicBezTo>
                    <a:cubicBezTo>
                      <a:pt x="74390" y="65056"/>
                      <a:pt x="74390" y="65342"/>
                      <a:pt x="74390" y="65627"/>
                    </a:cubicBezTo>
                    <a:cubicBezTo>
                      <a:pt x="68771" y="55531"/>
                      <a:pt x="62389" y="45911"/>
                      <a:pt x="55150" y="37052"/>
                    </a:cubicBezTo>
                    <a:cubicBezTo>
                      <a:pt x="48578" y="29051"/>
                      <a:pt x="40958" y="22098"/>
                      <a:pt x="32861" y="15716"/>
                    </a:cubicBezTo>
                    <a:cubicBezTo>
                      <a:pt x="22669" y="9144"/>
                      <a:pt x="11621" y="4000"/>
                      <a:pt x="0" y="0"/>
                    </a:cubicBezTo>
                    <a:cubicBezTo>
                      <a:pt x="1143" y="1048"/>
                      <a:pt x="2381" y="2096"/>
                      <a:pt x="3524" y="3238"/>
                    </a:cubicBezTo>
                    <a:cubicBezTo>
                      <a:pt x="21908" y="15145"/>
                      <a:pt x="37719" y="30290"/>
                      <a:pt x="51245" y="47720"/>
                    </a:cubicBezTo>
                    <a:cubicBezTo>
                      <a:pt x="60960" y="60198"/>
                      <a:pt x="69818" y="73343"/>
                      <a:pt x="77534" y="87154"/>
                    </a:cubicBezTo>
                    <a:cubicBezTo>
                      <a:pt x="80772" y="92964"/>
                      <a:pt x="84392" y="98870"/>
                      <a:pt x="86678" y="105061"/>
                    </a:cubicBezTo>
                    <a:cubicBezTo>
                      <a:pt x="87059" y="106204"/>
                      <a:pt x="87535" y="107347"/>
                      <a:pt x="87916" y="108490"/>
                    </a:cubicBezTo>
                    <a:cubicBezTo>
                      <a:pt x="85916" y="99155"/>
                      <a:pt x="83344" y="90011"/>
                      <a:pt x="80296" y="80963"/>
                    </a:cubicBezTo>
                    <a:cubicBezTo>
                      <a:pt x="80010" y="80772"/>
                      <a:pt x="79724" y="80486"/>
                      <a:pt x="79534" y="80010"/>
                    </a:cubicBezTo>
                    <a:close/>
                  </a:path>
                </a:pathLst>
              </a:custGeom>
              <a:solidFill>
                <a:srgbClr val="95B91A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790" name="شكل حر: شكل 3789">
                <a:extLst>
                  <a:ext uri="{FF2B5EF4-FFF2-40B4-BE49-F238E27FC236}">
                    <a16:creationId xmlns:a16="http://schemas.microsoft.com/office/drawing/2014/main" id="{D63AEEC6-DC11-C8A3-2065-E15097A064E4}"/>
                  </a:ext>
                </a:extLst>
              </p:cNvPr>
              <p:cNvSpPr/>
              <p:nvPr/>
            </p:nvSpPr>
            <p:spPr>
              <a:xfrm>
                <a:off x="6061062" y="3287839"/>
                <a:ext cx="35794" cy="112204"/>
              </a:xfrm>
              <a:custGeom>
                <a:avLst/>
                <a:gdLst>
                  <a:gd name="connsiteX0" fmla="*/ 3029 w 35794"/>
                  <a:gd name="connsiteY0" fmla="*/ 53721 h 112204"/>
                  <a:gd name="connsiteX1" fmla="*/ 3981 w 35794"/>
                  <a:gd name="connsiteY1" fmla="*/ 112205 h 112204"/>
                  <a:gd name="connsiteX2" fmla="*/ 5410 w 35794"/>
                  <a:gd name="connsiteY2" fmla="*/ 102013 h 112204"/>
                  <a:gd name="connsiteX3" fmla="*/ 5410 w 35794"/>
                  <a:gd name="connsiteY3" fmla="*/ 102013 h 112204"/>
                  <a:gd name="connsiteX4" fmla="*/ 4934 w 35794"/>
                  <a:gd name="connsiteY4" fmla="*/ 90869 h 112204"/>
                  <a:gd name="connsiteX5" fmla="*/ 11506 w 35794"/>
                  <a:gd name="connsiteY5" fmla="*/ 52007 h 112204"/>
                  <a:gd name="connsiteX6" fmla="*/ 23222 w 35794"/>
                  <a:gd name="connsiteY6" fmla="*/ 21146 h 112204"/>
                  <a:gd name="connsiteX7" fmla="*/ 35795 w 35794"/>
                  <a:gd name="connsiteY7" fmla="*/ 0 h 112204"/>
                  <a:gd name="connsiteX8" fmla="*/ 3029 w 35794"/>
                  <a:gd name="connsiteY8" fmla="*/ 53721 h 112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794" h="112204">
                    <a:moveTo>
                      <a:pt x="3029" y="53721"/>
                    </a:moveTo>
                    <a:cubicBezTo>
                      <a:pt x="-1639" y="73343"/>
                      <a:pt x="-591" y="92964"/>
                      <a:pt x="3981" y="112205"/>
                    </a:cubicBezTo>
                    <a:cubicBezTo>
                      <a:pt x="4267" y="108776"/>
                      <a:pt x="4743" y="105347"/>
                      <a:pt x="5410" y="102013"/>
                    </a:cubicBezTo>
                    <a:cubicBezTo>
                      <a:pt x="5410" y="102013"/>
                      <a:pt x="5410" y="102013"/>
                      <a:pt x="5410" y="102013"/>
                    </a:cubicBezTo>
                    <a:cubicBezTo>
                      <a:pt x="5124" y="98393"/>
                      <a:pt x="4838" y="94679"/>
                      <a:pt x="4934" y="90869"/>
                    </a:cubicBezTo>
                    <a:cubicBezTo>
                      <a:pt x="5219" y="77629"/>
                      <a:pt x="7886" y="64675"/>
                      <a:pt x="11506" y="52007"/>
                    </a:cubicBezTo>
                    <a:cubicBezTo>
                      <a:pt x="14554" y="41339"/>
                      <a:pt x="18364" y="31147"/>
                      <a:pt x="23222" y="21146"/>
                    </a:cubicBezTo>
                    <a:cubicBezTo>
                      <a:pt x="26841" y="13716"/>
                      <a:pt x="31794" y="7144"/>
                      <a:pt x="35795" y="0"/>
                    </a:cubicBezTo>
                    <a:cubicBezTo>
                      <a:pt x="19031" y="12668"/>
                      <a:pt x="7791" y="33719"/>
                      <a:pt x="3029" y="53721"/>
                    </a:cubicBezTo>
                    <a:close/>
                  </a:path>
                </a:pathLst>
              </a:custGeom>
              <a:solidFill>
                <a:srgbClr val="95B91A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grpSp>
          <p:nvGrpSpPr>
            <p:cNvPr id="3764" name="رسم 641">
              <a:extLst>
                <a:ext uri="{FF2B5EF4-FFF2-40B4-BE49-F238E27FC236}">
                  <a16:creationId xmlns:a16="http://schemas.microsoft.com/office/drawing/2014/main" id="{9ACA7DEF-31F2-460D-4F62-EFD669F1EAC7}"/>
                </a:ext>
              </a:extLst>
            </p:cNvPr>
            <p:cNvGrpSpPr/>
            <p:nvPr/>
          </p:nvGrpSpPr>
          <p:grpSpPr>
            <a:xfrm>
              <a:off x="6018210" y="3337364"/>
              <a:ext cx="280576" cy="215727"/>
              <a:chOff x="6018210" y="3337364"/>
              <a:chExt cx="280576" cy="215727"/>
            </a:xfrm>
          </p:grpSpPr>
          <p:sp>
            <p:nvSpPr>
              <p:cNvPr id="3781" name="شكل حر: شكل 3780">
                <a:extLst>
                  <a:ext uri="{FF2B5EF4-FFF2-40B4-BE49-F238E27FC236}">
                    <a16:creationId xmlns:a16="http://schemas.microsoft.com/office/drawing/2014/main" id="{660977BD-8096-5645-37C5-6C8EDAA8D234}"/>
                  </a:ext>
                </a:extLst>
              </p:cNvPr>
              <p:cNvSpPr/>
              <p:nvPr/>
            </p:nvSpPr>
            <p:spPr>
              <a:xfrm>
                <a:off x="6018210" y="3337364"/>
                <a:ext cx="280576" cy="215673"/>
              </a:xfrm>
              <a:custGeom>
                <a:avLst/>
                <a:gdLst>
                  <a:gd name="connsiteX0" fmla="*/ 234761 w 280576"/>
                  <a:gd name="connsiteY0" fmla="*/ 60203 h 215673"/>
                  <a:gd name="connsiteX1" fmla="*/ 171515 w 280576"/>
                  <a:gd name="connsiteY1" fmla="*/ 767 h 215673"/>
                  <a:gd name="connsiteX2" fmla="*/ 95506 w 280576"/>
                  <a:gd name="connsiteY2" fmla="*/ 16578 h 215673"/>
                  <a:gd name="connsiteX3" fmla="*/ 21687 w 280576"/>
                  <a:gd name="connsiteY3" fmla="*/ 87921 h 215673"/>
                  <a:gd name="connsiteX4" fmla="*/ 4352 w 280576"/>
                  <a:gd name="connsiteY4" fmla="*/ 185076 h 215673"/>
                  <a:gd name="connsiteX5" fmla="*/ 280577 w 280576"/>
                  <a:gd name="connsiteY5" fmla="*/ 183171 h 215673"/>
                  <a:gd name="connsiteX6" fmla="*/ 254764 w 280576"/>
                  <a:gd name="connsiteY6" fmla="*/ 105828 h 215673"/>
                  <a:gd name="connsiteX7" fmla="*/ 234857 w 280576"/>
                  <a:gd name="connsiteY7" fmla="*/ 60108 h 215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0576" h="215673">
                    <a:moveTo>
                      <a:pt x="234761" y="60203"/>
                    </a:moveTo>
                    <a:cubicBezTo>
                      <a:pt x="214568" y="39724"/>
                      <a:pt x="193709" y="19722"/>
                      <a:pt x="171515" y="767"/>
                    </a:cubicBezTo>
                    <a:cubicBezTo>
                      <a:pt x="146655" y="-1995"/>
                      <a:pt x="120557" y="2577"/>
                      <a:pt x="95506" y="16578"/>
                    </a:cubicBezTo>
                    <a:cubicBezTo>
                      <a:pt x="64740" y="33723"/>
                      <a:pt x="38261" y="59631"/>
                      <a:pt x="21687" y="87921"/>
                    </a:cubicBezTo>
                    <a:cubicBezTo>
                      <a:pt x="7495" y="112114"/>
                      <a:pt x="-7650" y="158120"/>
                      <a:pt x="4352" y="185076"/>
                    </a:cubicBezTo>
                    <a:cubicBezTo>
                      <a:pt x="23497" y="228414"/>
                      <a:pt x="244763" y="223842"/>
                      <a:pt x="280577" y="183171"/>
                    </a:cubicBezTo>
                    <a:cubicBezTo>
                      <a:pt x="274576" y="156882"/>
                      <a:pt x="265241" y="131164"/>
                      <a:pt x="254764" y="105828"/>
                    </a:cubicBezTo>
                    <a:cubicBezTo>
                      <a:pt x="248477" y="90683"/>
                      <a:pt x="242381" y="75062"/>
                      <a:pt x="234857" y="60108"/>
                    </a:cubicBezTo>
                    <a:close/>
                  </a:path>
                </a:pathLst>
              </a:custGeom>
              <a:solidFill>
                <a:srgbClr val="924E13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782" name="شكل حر: شكل 3781">
                <a:extLst>
                  <a:ext uri="{FF2B5EF4-FFF2-40B4-BE49-F238E27FC236}">
                    <a16:creationId xmlns:a16="http://schemas.microsoft.com/office/drawing/2014/main" id="{A107F441-CB17-5289-B3E7-B0B7EB7AEB61}"/>
                  </a:ext>
                </a:extLst>
              </p:cNvPr>
              <p:cNvSpPr/>
              <p:nvPr/>
            </p:nvSpPr>
            <p:spPr>
              <a:xfrm>
                <a:off x="6047994" y="3337401"/>
                <a:ext cx="250697" cy="215689"/>
              </a:xfrm>
              <a:custGeom>
                <a:avLst/>
                <a:gdLst>
                  <a:gd name="connsiteX0" fmla="*/ 224885 w 250697"/>
                  <a:gd name="connsiteY0" fmla="*/ 105886 h 215689"/>
                  <a:gd name="connsiteX1" fmla="*/ 204978 w 250697"/>
                  <a:gd name="connsiteY1" fmla="*/ 60166 h 215689"/>
                  <a:gd name="connsiteX2" fmla="*/ 141732 w 250697"/>
                  <a:gd name="connsiteY2" fmla="*/ 730 h 215689"/>
                  <a:gd name="connsiteX3" fmla="*/ 96488 w 250697"/>
                  <a:gd name="connsiteY3" fmla="*/ 4159 h 215689"/>
                  <a:gd name="connsiteX4" fmla="*/ 133541 w 250697"/>
                  <a:gd name="connsiteY4" fmla="*/ 23113 h 215689"/>
                  <a:gd name="connsiteX5" fmla="*/ 176498 w 250697"/>
                  <a:gd name="connsiteY5" fmla="*/ 73120 h 215689"/>
                  <a:gd name="connsiteX6" fmla="*/ 181166 w 250697"/>
                  <a:gd name="connsiteY6" fmla="*/ 182467 h 215689"/>
                  <a:gd name="connsiteX7" fmla="*/ 178499 w 250697"/>
                  <a:gd name="connsiteY7" fmla="*/ 185038 h 215689"/>
                  <a:gd name="connsiteX8" fmla="*/ 38576 w 250697"/>
                  <a:gd name="connsiteY8" fmla="*/ 204850 h 215689"/>
                  <a:gd name="connsiteX9" fmla="*/ 0 w 250697"/>
                  <a:gd name="connsiteY9" fmla="*/ 203136 h 215689"/>
                  <a:gd name="connsiteX10" fmla="*/ 250698 w 250697"/>
                  <a:gd name="connsiteY10" fmla="*/ 183229 h 215689"/>
                  <a:gd name="connsiteX11" fmla="*/ 224885 w 250697"/>
                  <a:gd name="connsiteY11" fmla="*/ 105886 h 215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0697" h="215689">
                    <a:moveTo>
                      <a:pt x="224885" y="105886"/>
                    </a:moveTo>
                    <a:cubicBezTo>
                      <a:pt x="218599" y="90741"/>
                      <a:pt x="212503" y="75120"/>
                      <a:pt x="204978" y="60166"/>
                    </a:cubicBezTo>
                    <a:cubicBezTo>
                      <a:pt x="184785" y="39687"/>
                      <a:pt x="163925" y="19684"/>
                      <a:pt x="141732" y="730"/>
                    </a:cubicBezTo>
                    <a:cubicBezTo>
                      <a:pt x="126968" y="-890"/>
                      <a:pt x="111728" y="158"/>
                      <a:pt x="96488" y="4159"/>
                    </a:cubicBezTo>
                    <a:cubicBezTo>
                      <a:pt x="110300" y="6635"/>
                      <a:pt x="122682" y="13207"/>
                      <a:pt x="133541" y="23113"/>
                    </a:cubicBezTo>
                    <a:cubicBezTo>
                      <a:pt x="148495" y="36639"/>
                      <a:pt x="170879" y="54260"/>
                      <a:pt x="176498" y="73120"/>
                    </a:cubicBezTo>
                    <a:cubicBezTo>
                      <a:pt x="184976" y="101599"/>
                      <a:pt x="191357" y="177895"/>
                      <a:pt x="181166" y="182467"/>
                    </a:cubicBezTo>
                    <a:cubicBezTo>
                      <a:pt x="180784" y="183514"/>
                      <a:pt x="179927" y="184372"/>
                      <a:pt x="178499" y="185038"/>
                    </a:cubicBezTo>
                    <a:cubicBezTo>
                      <a:pt x="136208" y="204660"/>
                      <a:pt x="85249" y="203898"/>
                      <a:pt x="38576" y="204850"/>
                    </a:cubicBezTo>
                    <a:cubicBezTo>
                      <a:pt x="26099" y="205136"/>
                      <a:pt x="12478" y="205041"/>
                      <a:pt x="0" y="203136"/>
                    </a:cubicBezTo>
                    <a:cubicBezTo>
                      <a:pt x="63722" y="225805"/>
                      <a:pt x="220980" y="216947"/>
                      <a:pt x="250698" y="183229"/>
                    </a:cubicBezTo>
                    <a:cubicBezTo>
                      <a:pt x="244697" y="156940"/>
                      <a:pt x="235363" y="131222"/>
                      <a:pt x="224885" y="105886"/>
                    </a:cubicBezTo>
                    <a:close/>
                  </a:path>
                </a:pathLst>
              </a:custGeom>
              <a:solidFill>
                <a:srgbClr val="8B4E15">
                  <a:alpha val="4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783" name="شكل حر: شكل 3782">
                <a:extLst>
                  <a:ext uri="{FF2B5EF4-FFF2-40B4-BE49-F238E27FC236}">
                    <a16:creationId xmlns:a16="http://schemas.microsoft.com/office/drawing/2014/main" id="{708D5E3F-2379-7895-A96C-287BE6680F9A}"/>
                  </a:ext>
                </a:extLst>
              </p:cNvPr>
              <p:cNvSpPr/>
              <p:nvPr/>
            </p:nvSpPr>
            <p:spPr>
              <a:xfrm>
                <a:off x="6028834" y="3352323"/>
                <a:ext cx="151843" cy="162889"/>
              </a:xfrm>
              <a:custGeom>
                <a:avLst/>
                <a:gdLst>
                  <a:gd name="connsiteX0" fmla="*/ 107171 w 151843"/>
                  <a:gd name="connsiteY0" fmla="*/ 0 h 162889"/>
                  <a:gd name="connsiteX1" fmla="*/ 33257 w 151843"/>
                  <a:gd name="connsiteY1" fmla="*/ 47244 h 162889"/>
                  <a:gd name="connsiteX2" fmla="*/ 19827 w 151843"/>
                  <a:gd name="connsiteY2" fmla="*/ 68866 h 162889"/>
                  <a:gd name="connsiteX3" fmla="*/ 491 w 151843"/>
                  <a:gd name="connsiteY3" fmla="*/ 151638 h 162889"/>
                  <a:gd name="connsiteX4" fmla="*/ 125459 w 151843"/>
                  <a:gd name="connsiteY4" fmla="*/ 157353 h 162889"/>
                  <a:gd name="connsiteX5" fmla="*/ 127364 w 151843"/>
                  <a:gd name="connsiteY5" fmla="*/ 156591 h 162889"/>
                  <a:gd name="connsiteX6" fmla="*/ 151843 w 151843"/>
                  <a:gd name="connsiteY6" fmla="*/ 51435 h 162889"/>
                  <a:gd name="connsiteX7" fmla="*/ 137079 w 151843"/>
                  <a:gd name="connsiteY7" fmla="*/ 32957 h 162889"/>
                  <a:gd name="connsiteX8" fmla="*/ 107171 w 151843"/>
                  <a:gd name="connsiteY8" fmla="*/ 95 h 162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1843" h="162889">
                    <a:moveTo>
                      <a:pt x="107171" y="0"/>
                    </a:moveTo>
                    <a:cubicBezTo>
                      <a:pt x="80501" y="12192"/>
                      <a:pt x="55641" y="28289"/>
                      <a:pt x="33257" y="47244"/>
                    </a:cubicBezTo>
                    <a:cubicBezTo>
                      <a:pt x="28304" y="54197"/>
                      <a:pt x="23732" y="61436"/>
                      <a:pt x="19827" y="68866"/>
                    </a:cubicBezTo>
                    <a:cubicBezTo>
                      <a:pt x="9159" y="89249"/>
                      <a:pt x="-2557" y="125539"/>
                      <a:pt x="491" y="151638"/>
                    </a:cubicBezTo>
                    <a:cubicBezTo>
                      <a:pt x="36591" y="168497"/>
                      <a:pt x="86978" y="162878"/>
                      <a:pt x="125459" y="157353"/>
                    </a:cubicBezTo>
                    <a:cubicBezTo>
                      <a:pt x="126030" y="157258"/>
                      <a:pt x="126697" y="156972"/>
                      <a:pt x="127364" y="156591"/>
                    </a:cubicBezTo>
                    <a:cubicBezTo>
                      <a:pt x="138984" y="122206"/>
                      <a:pt x="149081" y="87535"/>
                      <a:pt x="151843" y="51435"/>
                    </a:cubicBezTo>
                    <a:cubicBezTo>
                      <a:pt x="147176" y="45148"/>
                      <a:pt x="142318" y="38957"/>
                      <a:pt x="137079" y="32957"/>
                    </a:cubicBezTo>
                    <a:cubicBezTo>
                      <a:pt x="127745" y="22193"/>
                      <a:pt x="117934" y="10668"/>
                      <a:pt x="107171" y="95"/>
                    </a:cubicBezTo>
                    <a:close/>
                  </a:path>
                </a:pathLst>
              </a:custGeom>
              <a:solidFill>
                <a:srgbClr val="F4A649">
                  <a:alpha val="3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grpSp>
          <p:nvGrpSpPr>
            <p:cNvPr id="3765" name="رسم 641">
              <a:extLst>
                <a:ext uri="{FF2B5EF4-FFF2-40B4-BE49-F238E27FC236}">
                  <a16:creationId xmlns:a16="http://schemas.microsoft.com/office/drawing/2014/main" id="{52100F64-227C-C9BC-79BF-9D81FCAFB52E}"/>
                </a:ext>
              </a:extLst>
            </p:cNvPr>
            <p:cNvGrpSpPr/>
            <p:nvPr/>
          </p:nvGrpSpPr>
          <p:grpSpPr>
            <a:xfrm>
              <a:off x="5943805" y="3388529"/>
              <a:ext cx="211535" cy="186959"/>
              <a:chOff x="5943805" y="3388529"/>
              <a:chExt cx="211535" cy="186959"/>
            </a:xfrm>
          </p:grpSpPr>
          <p:sp>
            <p:nvSpPr>
              <p:cNvPr id="3778" name="شكل حر: شكل 3777">
                <a:extLst>
                  <a:ext uri="{FF2B5EF4-FFF2-40B4-BE49-F238E27FC236}">
                    <a16:creationId xmlns:a16="http://schemas.microsoft.com/office/drawing/2014/main" id="{1640CF6F-894D-033E-9636-549B18649EE7}"/>
                  </a:ext>
                </a:extLst>
              </p:cNvPr>
              <p:cNvSpPr/>
              <p:nvPr/>
            </p:nvSpPr>
            <p:spPr>
              <a:xfrm>
                <a:off x="5943805" y="3388529"/>
                <a:ext cx="211345" cy="186911"/>
              </a:xfrm>
              <a:custGeom>
                <a:avLst/>
                <a:gdLst>
                  <a:gd name="connsiteX0" fmla="*/ 176960 w 211345"/>
                  <a:gd name="connsiteY0" fmla="*/ 52091 h 186911"/>
                  <a:gd name="connsiteX1" fmla="*/ 129240 w 211345"/>
                  <a:gd name="connsiteY1" fmla="*/ 656 h 186911"/>
                  <a:gd name="connsiteX2" fmla="*/ 71994 w 211345"/>
                  <a:gd name="connsiteY2" fmla="*/ 14372 h 186911"/>
                  <a:gd name="connsiteX3" fmla="*/ 16368 w 211345"/>
                  <a:gd name="connsiteY3" fmla="*/ 76189 h 186911"/>
                  <a:gd name="connsiteX4" fmla="*/ 3224 w 211345"/>
                  <a:gd name="connsiteY4" fmla="*/ 160390 h 186911"/>
                  <a:gd name="connsiteX5" fmla="*/ 211345 w 211345"/>
                  <a:gd name="connsiteY5" fmla="*/ 158771 h 186911"/>
                  <a:gd name="connsiteX6" fmla="*/ 191819 w 211345"/>
                  <a:gd name="connsiteY6" fmla="*/ 91810 h 186911"/>
                  <a:gd name="connsiteX7" fmla="*/ 176865 w 211345"/>
                  <a:gd name="connsiteY7" fmla="*/ 52186 h 18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345" h="186911">
                    <a:moveTo>
                      <a:pt x="176960" y="52091"/>
                    </a:moveTo>
                    <a:cubicBezTo>
                      <a:pt x="161720" y="34279"/>
                      <a:pt x="146004" y="17039"/>
                      <a:pt x="129240" y="656"/>
                    </a:cubicBezTo>
                    <a:cubicBezTo>
                      <a:pt x="110571" y="-1726"/>
                      <a:pt x="90854" y="2275"/>
                      <a:pt x="71994" y="14372"/>
                    </a:cubicBezTo>
                    <a:cubicBezTo>
                      <a:pt x="48849" y="29231"/>
                      <a:pt x="28846" y="51614"/>
                      <a:pt x="16368" y="76189"/>
                    </a:cubicBezTo>
                    <a:cubicBezTo>
                      <a:pt x="5700" y="97144"/>
                      <a:pt x="-5730" y="137054"/>
                      <a:pt x="3224" y="160390"/>
                    </a:cubicBezTo>
                    <a:cubicBezTo>
                      <a:pt x="17702" y="198014"/>
                      <a:pt x="184389" y="193918"/>
                      <a:pt x="211345" y="158771"/>
                    </a:cubicBezTo>
                    <a:cubicBezTo>
                      <a:pt x="206868" y="136006"/>
                      <a:pt x="199820" y="113717"/>
                      <a:pt x="191819" y="91810"/>
                    </a:cubicBezTo>
                    <a:cubicBezTo>
                      <a:pt x="187152" y="78665"/>
                      <a:pt x="182484" y="65140"/>
                      <a:pt x="176865" y="52186"/>
                    </a:cubicBezTo>
                    <a:close/>
                  </a:path>
                </a:pathLst>
              </a:custGeom>
              <a:solidFill>
                <a:srgbClr val="A45A15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779" name="شكل حر: شكل 3778">
                <a:extLst>
                  <a:ext uri="{FF2B5EF4-FFF2-40B4-BE49-F238E27FC236}">
                    <a16:creationId xmlns:a16="http://schemas.microsoft.com/office/drawing/2014/main" id="{A2E21110-EB43-5433-9C8C-CE95137CBC99}"/>
                  </a:ext>
                </a:extLst>
              </p:cNvPr>
              <p:cNvSpPr/>
              <p:nvPr/>
            </p:nvSpPr>
            <p:spPr>
              <a:xfrm>
                <a:off x="5966460" y="3388545"/>
                <a:ext cx="188880" cy="186943"/>
              </a:xfrm>
              <a:custGeom>
                <a:avLst/>
                <a:gdLst>
                  <a:gd name="connsiteX0" fmla="*/ 169259 w 188880"/>
                  <a:gd name="connsiteY0" fmla="*/ 91699 h 186943"/>
                  <a:gd name="connsiteX1" fmla="*/ 154305 w 188880"/>
                  <a:gd name="connsiteY1" fmla="*/ 52075 h 186943"/>
                  <a:gd name="connsiteX2" fmla="*/ 106585 w 188880"/>
                  <a:gd name="connsiteY2" fmla="*/ 640 h 186943"/>
                  <a:gd name="connsiteX3" fmla="*/ 72581 w 188880"/>
                  <a:gd name="connsiteY3" fmla="*/ 3593 h 186943"/>
                  <a:gd name="connsiteX4" fmla="*/ 100584 w 188880"/>
                  <a:gd name="connsiteY4" fmla="*/ 20071 h 186943"/>
                  <a:gd name="connsiteX5" fmla="*/ 132969 w 188880"/>
                  <a:gd name="connsiteY5" fmla="*/ 63410 h 186943"/>
                  <a:gd name="connsiteX6" fmla="*/ 136493 w 188880"/>
                  <a:gd name="connsiteY6" fmla="*/ 158184 h 186943"/>
                  <a:gd name="connsiteX7" fmla="*/ 134493 w 188880"/>
                  <a:gd name="connsiteY7" fmla="*/ 160470 h 186943"/>
                  <a:gd name="connsiteX8" fmla="*/ 29051 w 188880"/>
                  <a:gd name="connsiteY8" fmla="*/ 177615 h 186943"/>
                  <a:gd name="connsiteX9" fmla="*/ 0 w 188880"/>
                  <a:gd name="connsiteY9" fmla="*/ 176091 h 186943"/>
                  <a:gd name="connsiteX10" fmla="*/ 188881 w 188880"/>
                  <a:gd name="connsiteY10" fmla="*/ 158851 h 186943"/>
                  <a:gd name="connsiteX11" fmla="*/ 169355 w 188880"/>
                  <a:gd name="connsiteY11" fmla="*/ 91890 h 186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880" h="186943">
                    <a:moveTo>
                      <a:pt x="169259" y="91699"/>
                    </a:moveTo>
                    <a:cubicBezTo>
                      <a:pt x="164592" y="78555"/>
                      <a:pt x="159925" y="65029"/>
                      <a:pt x="154305" y="52075"/>
                    </a:cubicBezTo>
                    <a:cubicBezTo>
                      <a:pt x="139065" y="34264"/>
                      <a:pt x="123349" y="17023"/>
                      <a:pt x="106585" y="640"/>
                    </a:cubicBezTo>
                    <a:cubicBezTo>
                      <a:pt x="95441" y="-788"/>
                      <a:pt x="83915" y="164"/>
                      <a:pt x="72581" y="3593"/>
                    </a:cubicBezTo>
                    <a:cubicBezTo>
                      <a:pt x="82963" y="5784"/>
                      <a:pt x="92297" y="11499"/>
                      <a:pt x="100584" y="20071"/>
                    </a:cubicBezTo>
                    <a:cubicBezTo>
                      <a:pt x="111823" y="31787"/>
                      <a:pt x="128778" y="47027"/>
                      <a:pt x="132969" y="63410"/>
                    </a:cubicBezTo>
                    <a:cubicBezTo>
                      <a:pt x="139351" y="88080"/>
                      <a:pt x="144113" y="154183"/>
                      <a:pt x="136493" y="158184"/>
                    </a:cubicBezTo>
                    <a:cubicBezTo>
                      <a:pt x="136208" y="159041"/>
                      <a:pt x="135541" y="159898"/>
                      <a:pt x="134493" y="160470"/>
                    </a:cubicBezTo>
                    <a:cubicBezTo>
                      <a:pt x="102680" y="177424"/>
                      <a:pt x="64199" y="176758"/>
                      <a:pt x="29051" y="177615"/>
                    </a:cubicBezTo>
                    <a:cubicBezTo>
                      <a:pt x="19622" y="177805"/>
                      <a:pt x="9430" y="177805"/>
                      <a:pt x="0" y="176091"/>
                    </a:cubicBezTo>
                    <a:cubicBezTo>
                      <a:pt x="48006" y="195712"/>
                      <a:pt x="166497" y="187997"/>
                      <a:pt x="188881" y="158851"/>
                    </a:cubicBezTo>
                    <a:cubicBezTo>
                      <a:pt x="184404" y="136086"/>
                      <a:pt x="177356" y="113797"/>
                      <a:pt x="169355" y="91890"/>
                    </a:cubicBezTo>
                    <a:close/>
                  </a:path>
                </a:pathLst>
              </a:custGeom>
              <a:solidFill>
                <a:srgbClr val="A45A15">
                  <a:alpha val="4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780" name="شكل حر: شكل 3779">
                <a:extLst>
                  <a:ext uri="{FF2B5EF4-FFF2-40B4-BE49-F238E27FC236}">
                    <a16:creationId xmlns:a16="http://schemas.microsoft.com/office/drawing/2014/main" id="{00447F1F-A828-1680-8F48-F6FF9ADCA77D}"/>
                  </a:ext>
                </a:extLst>
              </p:cNvPr>
              <p:cNvSpPr/>
              <p:nvPr/>
            </p:nvSpPr>
            <p:spPr>
              <a:xfrm>
                <a:off x="5955902" y="3405949"/>
                <a:ext cx="114284" cy="144922"/>
              </a:xfrm>
              <a:custGeom>
                <a:avLst/>
                <a:gdLst>
                  <a:gd name="connsiteX0" fmla="*/ 103331 w 114284"/>
                  <a:gd name="connsiteY0" fmla="*/ 32290 h 144922"/>
                  <a:gd name="connsiteX1" fmla="*/ 77328 w 114284"/>
                  <a:gd name="connsiteY1" fmla="*/ 0 h 144922"/>
                  <a:gd name="connsiteX2" fmla="*/ 26941 w 114284"/>
                  <a:gd name="connsiteY2" fmla="*/ 41624 h 144922"/>
                  <a:gd name="connsiteX3" fmla="*/ 14939 w 114284"/>
                  <a:gd name="connsiteY3" fmla="*/ 63437 h 144922"/>
                  <a:gd name="connsiteX4" fmla="*/ 366 w 114284"/>
                  <a:gd name="connsiteY4" fmla="*/ 135160 h 144922"/>
                  <a:gd name="connsiteX5" fmla="*/ 94473 w 114284"/>
                  <a:gd name="connsiteY5" fmla="*/ 140113 h 144922"/>
                  <a:gd name="connsiteX6" fmla="*/ 95902 w 114284"/>
                  <a:gd name="connsiteY6" fmla="*/ 139446 h 144922"/>
                  <a:gd name="connsiteX7" fmla="*/ 114285 w 114284"/>
                  <a:gd name="connsiteY7" fmla="*/ 48387 h 144922"/>
                  <a:gd name="connsiteX8" fmla="*/ 103141 w 114284"/>
                  <a:gd name="connsiteY8" fmla="*/ 32385 h 144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284" h="144922">
                    <a:moveTo>
                      <a:pt x="103331" y="32290"/>
                    </a:moveTo>
                    <a:cubicBezTo>
                      <a:pt x="95330" y="21622"/>
                      <a:pt x="86948" y="10001"/>
                      <a:pt x="77328" y="0"/>
                    </a:cubicBezTo>
                    <a:cubicBezTo>
                      <a:pt x="59040" y="11906"/>
                      <a:pt x="42657" y="26289"/>
                      <a:pt x="26941" y="41624"/>
                    </a:cubicBezTo>
                    <a:cubicBezTo>
                      <a:pt x="22464" y="48578"/>
                      <a:pt x="18368" y="55912"/>
                      <a:pt x="14939" y="63437"/>
                    </a:cubicBezTo>
                    <a:cubicBezTo>
                      <a:pt x="6938" y="81058"/>
                      <a:pt x="-1920" y="112586"/>
                      <a:pt x="366" y="135160"/>
                    </a:cubicBezTo>
                    <a:cubicBezTo>
                      <a:pt x="27607" y="149828"/>
                      <a:pt x="65517" y="144875"/>
                      <a:pt x="94473" y="140113"/>
                    </a:cubicBezTo>
                    <a:cubicBezTo>
                      <a:pt x="94949" y="140113"/>
                      <a:pt x="95425" y="139827"/>
                      <a:pt x="95902" y="139446"/>
                    </a:cubicBezTo>
                    <a:cubicBezTo>
                      <a:pt x="104665" y="109633"/>
                      <a:pt x="112285" y="79629"/>
                      <a:pt x="114285" y="48387"/>
                    </a:cubicBezTo>
                    <a:cubicBezTo>
                      <a:pt x="110761" y="42958"/>
                      <a:pt x="107141" y="37529"/>
                      <a:pt x="103141" y="32385"/>
                    </a:cubicBezTo>
                    <a:close/>
                  </a:path>
                </a:pathLst>
              </a:custGeom>
              <a:solidFill>
                <a:srgbClr val="F4A649">
                  <a:alpha val="3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grpSp>
          <p:nvGrpSpPr>
            <p:cNvPr id="3766" name="رسم 641">
              <a:extLst>
                <a:ext uri="{FF2B5EF4-FFF2-40B4-BE49-F238E27FC236}">
                  <a16:creationId xmlns:a16="http://schemas.microsoft.com/office/drawing/2014/main" id="{D73532F3-6529-07F9-5082-837F1D778D8A}"/>
                </a:ext>
              </a:extLst>
            </p:cNvPr>
            <p:cNvGrpSpPr/>
            <p:nvPr/>
          </p:nvGrpSpPr>
          <p:grpSpPr>
            <a:xfrm>
              <a:off x="6012179" y="3340131"/>
              <a:ext cx="251269" cy="203549"/>
              <a:chOff x="6012179" y="3340131"/>
              <a:chExt cx="251269" cy="203549"/>
            </a:xfrm>
            <a:solidFill>
              <a:srgbClr val="95B91A"/>
            </a:solidFill>
          </p:grpSpPr>
          <p:sp>
            <p:nvSpPr>
              <p:cNvPr id="3771" name="شكل حر: شكل 3770">
                <a:extLst>
                  <a:ext uri="{FF2B5EF4-FFF2-40B4-BE49-F238E27FC236}">
                    <a16:creationId xmlns:a16="http://schemas.microsoft.com/office/drawing/2014/main" id="{10E31BF9-7F85-C645-9975-01F2F7E23D2D}"/>
                  </a:ext>
                </a:extLst>
              </p:cNvPr>
              <p:cNvSpPr/>
              <p:nvPr/>
            </p:nvSpPr>
            <p:spPr>
              <a:xfrm>
                <a:off x="6012179" y="3340131"/>
                <a:ext cx="251269" cy="203549"/>
              </a:xfrm>
              <a:custGeom>
                <a:avLst/>
                <a:gdLst>
                  <a:gd name="connsiteX0" fmla="*/ 250222 w 251269"/>
                  <a:gd name="connsiteY0" fmla="*/ 86392 h 203549"/>
                  <a:gd name="connsiteX1" fmla="*/ 224028 w 251269"/>
                  <a:gd name="connsiteY1" fmla="*/ 95917 h 203549"/>
                  <a:gd name="connsiteX2" fmla="*/ 194882 w 251269"/>
                  <a:gd name="connsiteY2" fmla="*/ 112586 h 203549"/>
                  <a:gd name="connsiteX3" fmla="*/ 171831 w 251269"/>
                  <a:gd name="connsiteY3" fmla="*/ 136017 h 203549"/>
                  <a:gd name="connsiteX4" fmla="*/ 175070 w 251269"/>
                  <a:gd name="connsiteY4" fmla="*/ 124016 h 203549"/>
                  <a:gd name="connsiteX5" fmla="*/ 194977 w 251269"/>
                  <a:gd name="connsiteY5" fmla="*/ 84963 h 203549"/>
                  <a:gd name="connsiteX6" fmla="*/ 217742 w 251269"/>
                  <a:gd name="connsiteY6" fmla="*/ 56102 h 203549"/>
                  <a:gd name="connsiteX7" fmla="*/ 240983 w 251269"/>
                  <a:gd name="connsiteY7" fmla="*/ 35243 h 203549"/>
                  <a:gd name="connsiteX8" fmla="*/ 194882 w 251269"/>
                  <a:gd name="connsiteY8" fmla="*/ 56102 h 203549"/>
                  <a:gd name="connsiteX9" fmla="*/ 167545 w 251269"/>
                  <a:gd name="connsiteY9" fmla="*/ 78772 h 203549"/>
                  <a:gd name="connsiteX10" fmla="*/ 137065 w 251269"/>
                  <a:gd name="connsiteY10" fmla="*/ 118301 h 203549"/>
                  <a:gd name="connsiteX11" fmla="*/ 140018 w 251269"/>
                  <a:gd name="connsiteY11" fmla="*/ 67246 h 203549"/>
                  <a:gd name="connsiteX12" fmla="*/ 159830 w 251269"/>
                  <a:gd name="connsiteY12" fmla="*/ 0 h 203549"/>
                  <a:gd name="connsiteX13" fmla="*/ 139637 w 251269"/>
                  <a:gd name="connsiteY13" fmla="*/ 22003 h 203549"/>
                  <a:gd name="connsiteX14" fmla="*/ 119253 w 251269"/>
                  <a:gd name="connsiteY14" fmla="*/ 65627 h 203549"/>
                  <a:gd name="connsiteX15" fmla="*/ 108490 w 251269"/>
                  <a:gd name="connsiteY15" fmla="*/ 104489 h 203549"/>
                  <a:gd name="connsiteX16" fmla="*/ 97631 w 251269"/>
                  <a:gd name="connsiteY16" fmla="*/ 67723 h 203549"/>
                  <a:gd name="connsiteX17" fmla="*/ 81153 w 251269"/>
                  <a:gd name="connsiteY17" fmla="*/ 37624 h 203549"/>
                  <a:gd name="connsiteX18" fmla="*/ 51530 w 251269"/>
                  <a:gd name="connsiteY18" fmla="*/ 10001 h 203549"/>
                  <a:gd name="connsiteX19" fmla="*/ 54959 w 251269"/>
                  <a:gd name="connsiteY19" fmla="*/ 15907 h 203549"/>
                  <a:gd name="connsiteX20" fmla="*/ 62294 w 251269"/>
                  <a:gd name="connsiteY20" fmla="*/ 31909 h 203549"/>
                  <a:gd name="connsiteX21" fmla="*/ 75343 w 251269"/>
                  <a:gd name="connsiteY21" fmla="*/ 69056 h 203549"/>
                  <a:gd name="connsiteX22" fmla="*/ 83153 w 251269"/>
                  <a:gd name="connsiteY22" fmla="*/ 106585 h 203549"/>
                  <a:gd name="connsiteX23" fmla="*/ 86201 w 251269"/>
                  <a:gd name="connsiteY23" fmla="*/ 128397 h 203549"/>
                  <a:gd name="connsiteX24" fmla="*/ 86868 w 251269"/>
                  <a:gd name="connsiteY24" fmla="*/ 143732 h 203549"/>
                  <a:gd name="connsiteX25" fmla="*/ 78200 w 251269"/>
                  <a:gd name="connsiteY25" fmla="*/ 109918 h 203549"/>
                  <a:gd name="connsiteX26" fmla="*/ 54102 w 251269"/>
                  <a:gd name="connsiteY26" fmla="*/ 73343 h 203549"/>
                  <a:gd name="connsiteX27" fmla="*/ 44768 w 251269"/>
                  <a:gd name="connsiteY27" fmla="*/ 64579 h 203549"/>
                  <a:gd name="connsiteX28" fmla="*/ 17907 w 251269"/>
                  <a:gd name="connsiteY28" fmla="*/ 52483 h 203549"/>
                  <a:gd name="connsiteX29" fmla="*/ 0 w 251269"/>
                  <a:gd name="connsiteY29" fmla="*/ 50102 h 203549"/>
                  <a:gd name="connsiteX30" fmla="*/ 1905 w 251269"/>
                  <a:gd name="connsiteY30" fmla="*/ 51245 h 203549"/>
                  <a:gd name="connsiteX31" fmla="*/ 20384 w 251269"/>
                  <a:gd name="connsiteY31" fmla="*/ 67151 h 203549"/>
                  <a:gd name="connsiteX32" fmla="*/ 52197 w 251269"/>
                  <a:gd name="connsiteY32" fmla="*/ 107537 h 203549"/>
                  <a:gd name="connsiteX33" fmla="*/ 66389 w 251269"/>
                  <a:gd name="connsiteY33" fmla="*/ 144209 h 203549"/>
                  <a:gd name="connsiteX34" fmla="*/ 56007 w 251269"/>
                  <a:gd name="connsiteY34" fmla="*/ 133064 h 203549"/>
                  <a:gd name="connsiteX35" fmla="*/ 24765 w 251269"/>
                  <a:gd name="connsiteY35" fmla="*/ 119443 h 203549"/>
                  <a:gd name="connsiteX36" fmla="*/ 54102 w 251269"/>
                  <a:gd name="connsiteY36" fmla="*/ 156686 h 203549"/>
                  <a:gd name="connsiteX37" fmla="*/ 68675 w 251269"/>
                  <a:gd name="connsiteY37" fmla="*/ 189071 h 203549"/>
                  <a:gd name="connsiteX38" fmla="*/ 72009 w 251269"/>
                  <a:gd name="connsiteY38" fmla="*/ 203549 h 203549"/>
                  <a:gd name="connsiteX39" fmla="*/ 166021 w 251269"/>
                  <a:gd name="connsiteY39" fmla="*/ 203549 h 203549"/>
                  <a:gd name="connsiteX40" fmla="*/ 194882 w 251269"/>
                  <a:gd name="connsiteY40" fmla="*/ 136684 h 203549"/>
                  <a:gd name="connsiteX41" fmla="*/ 225171 w 251269"/>
                  <a:gd name="connsiteY41" fmla="*/ 102870 h 203549"/>
                  <a:gd name="connsiteX42" fmla="*/ 251270 w 251269"/>
                  <a:gd name="connsiteY42" fmla="*/ 86487 h 203549"/>
                  <a:gd name="connsiteX43" fmla="*/ 250317 w 251269"/>
                  <a:gd name="connsiteY43" fmla="*/ 86392 h 203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51269" h="203549">
                    <a:moveTo>
                      <a:pt x="250222" y="86392"/>
                    </a:moveTo>
                    <a:cubicBezTo>
                      <a:pt x="241173" y="87725"/>
                      <a:pt x="232410" y="92393"/>
                      <a:pt x="224028" y="95917"/>
                    </a:cubicBezTo>
                    <a:cubicBezTo>
                      <a:pt x="213646" y="100203"/>
                      <a:pt x="203930" y="105918"/>
                      <a:pt x="194882" y="112586"/>
                    </a:cubicBezTo>
                    <a:cubicBezTo>
                      <a:pt x="186785" y="118491"/>
                      <a:pt x="178118" y="126778"/>
                      <a:pt x="171831" y="136017"/>
                    </a:cubicBezTo>
                    <a:cubicBezTo>
                      <a:pt x="172688" y="132017"/>
                      <a:pt x="173736" y="128016"/>
                      <a:pt x="175070" y="124016"/>
                    </a:cubicBezTo>
                    <a:cubicBezTo>
                      <a:pt x="179737" y="110014"/>
                      <a:pt x="186976" y="97250"/>
                      <a:pt x="194977" y="84963"/>
                    </a:cubicBezTo>
                    <a:cubicBezTo>
                      <a:pt x="201740" y="74581"/>
                      <a:pt x="209169" y="65056"/>
                      <a:pt x="217742" y="56102"/>
                    </a:cubicBezTo>
                    <a:cubicBezTo>
                      <a:pt x="224981" y="48578"/>
                      <a:pt x="233648" y="42672"/>
                      <a:pt x="240983" y="35243"/>
                    </a:cubicBezTo>
                    <a:cubicBezTo>
                      <a:pt x="225362" y="39434"/>
                      <a:pt x="209550" y="46863"/>
                      <a:pt x="194882" y="56102"/>
                    </a:cubicBezTo>
                    <a:cubicBezTo>
                      <a:pt x="185166" y="62960"/>
                      <a:pt x="176022" y="70390"/>
                      <a:pt x="167545" y="78772"/>
                    </a:cubicBezTo>
                    <a:cubicBezTo>
                      <a:pt x="156686" y="89440"/>
                      <a:pt x="145256" y="103251"/>
                      <a:pt x="137065" y="118301"/>
                    </a:cubicBezTo>
                    <a:cubicBezTo>
                      <a:pt x="136589" y="101156"/>
                      <a:pt x="138113" y="83534"/>
                      <a:pt x="140018" y="67246"/>
                    </a:cubicBezTo>
                    <a:cubicBezTo>
                      <a:pt x="142875" y="42958"/>
                      <a:pt x="151257" y="22384"/>
                      <a:pt x="159830" y="0"/>
                    </a:cubicBezTo>
                    <a:cubicBezTo>
                      <a:pt x="152400" y="6001"/>
                      <a:pt x="145637" y="13716"/>
                      <a:pt x="139637" y="22003"/>
                    </a:cubicBezTo>
                    <a:cubicBezTo>
                      <a:pt x="131445" y="36004"/>
                      <a:pt x="124777" y="51340"/>
                      <a:pt x="119253" y="65627"/>
                    </a:cubicBezTo>
                    <a:cubicBezTo>
                      <a:pt x="114490" y="77819"/>
                      <a:pt x="110585" y="91059"/>
                      <a:pt x="108490" y="104489"/>
                    </a:cubicBezTo>
                    <a:cubicBezTo>
                      <a:pt x="105918" y="91916"/>
                      <a:pt x="102394" y="79629"/>
                      <a:pt x="97631" y="67723"/>
                    </a:cubicBezTo>
                    <a:cubicBezTo>
                      <a:pt x="93345" y="57055"/>
                      <a:pt x="87535" y="47053"/>
                      <a:pt x="81153" y="37624"/>
                    </a:cubicBezTo>
                    <a:cubicBezTo>
                      <a:pt x="72485" y="27241"/>
                      <a:pt x="62579" y="18097"/>
                      <a:pt x="51530" y="10001"/>
                    </a:cubicBezTo>
                    <a:cubicBezTo>
                      <a:pt x="52673" y="12001"/>
                      <a:pt x="53912" y="13907"/>
                      <a:pt x="54959" y="15907"/>
                    </a:cubicBezTo>
                    <a:cubicBezTo>
                      <a:pt x="57722" y="21050"/>
                      <a:pt x="59912" y="26575"/>
                      <a:pt x="62294" y="31909"/>
                    </a:cubicBezTo>
                    <a:cubicBezTo>
                      <a:pt x="67627" y="43910"/>
                      <a:pt x="71819" y="56388"/>
                      <a:pt x="75343" y="69056"/>
                    </a:cubicBezTo>
                    <a:cubicBezTo>
                      <a:pt x="78772" y="81439"/>
                      <a:pt x="80963" y="94012"/>
                      <a:pt x="83153" y="106585"/>
                    </a:cubicBezTo>
                    <a:cubicBezTo>
                      <a:pt x="84392" y="113824"/>
                      <a:pt x="85630" y="121063"/>
                      <a:pt x="86201" y="128397"/>
                    </a:cubicBezTo>
                    <a:cubicBezTo>
                      <a:pt x="86582" y="132588"/>
                      <a:pt x="87249" y="138493"/>
                      <a:pt x="86868" y="143732"/>
                    </a:cubicBezTo>
                    <a:cubicBezTo>
                      <a:pt x="83249" y="132874"/>
                      <a:pt x="82487" y="120682"/>
                      <a:pt x="78200" y="109918"/>
                    </a:cubicBezTo>
                    <a:cubicBezTo>
                      <a:pt x="72771" y="96393"/>
                      <a:pt x="63913" y="84106"/>
                      <a:pt x="54102" y="73343"/>
                    </a:cubicBezTo>
                    <a:cubicBezTo>
                      <a:pt x="51245" y="70295"/>
                      <a:pt x="48101" y="67342"/>
                      <a:pt x="44768" y="64579"/>
                    </a:cubicBezTo>
                    <a:cubicBezTo>
                      <a:pt x="36386" y="59150"/>
                      <a:pt x="27527" y="54388"/>
                      <a:pt x="17907" y="52483"/>
                    </a:cubicBezTo>
                    <a:cubicBezTo>
                      <a:pt x="12668" y="51435"/>
                      <a:pt x="6286" y="50292"/>
                      <a:pt x="0" y="50102"/>
                    </a:cubicBezTo>
                    <a:cubicBezTo>
                      <a:pt x="667" y="50483"/>
                      <a:pt x="1238" y="50864"/>
                      <a:pt x="1905" y="51245"/>
                    </a:cubicBezTo>
                    <a:cubicBezTo>
                      <a:pt x="8573" y="55912"/>
                      <a:pt x="14478" y="61532"/>
                      <a:pt x="20384" y="67151"/>
                    </a:cubicBezTo>
                    <a:cubicBezTo>
                      <a:pt x="32957" y="78962"/>
                      <a:pt x="43815" y="92393"/>
                      <a:pt x="52197" y="107537"/>
                    </a:cubicBezTo>
                    <a:cubicBezTo>
                      <a:pt x="58579" y="118967"/>
                      <a:pt x="63056" y="131350"/>
                      <a:pt x="66389" y="144209"/>
                    </a:cubicBezTo>
                    <a:cubicBezTo>
                      <a:pt x="63437" y="140113"/>
                      <a:pt x="59531" y="136398"/>
                      <a:pt x="56007" y="133064"/>
                    </a:cubicBezTo>
                    <a:cubicBezTo>
                      <a:pt x="48863" y="126302"/>
                      <a:pt x="36100" y="121158"/>
                      <a:pt x="24765" y="119443"/>
                    </a:cubicBezTo>
                    <a:cubicBezTo>
                      <a:pt x="36671" y="129159"/>
                      <a:pt x="45911" y="141065"/>
                      <a:pt x="54102" y="156686"/>
                    </a:cubicBezTo>
                    <a:cubicBezTo>
                      <a:pt x="59436" y="166878"/>
                      <a:pt x="65723" y="177832"/>
                      <a:pt x="68675" y="189071"/>
                    </a:cubicBezTo>
                    <a:cubicBezTo>
                      <a:pt x="69914" y="193834"/>
                      <a:pt x="70866" y="198692"/>
                      <a:pt x="72009" y="203549"/>
                    </a:cubicBezTo>
                    <a:lnTo>
                      <a:pt x="166021" y="203549"/>
                    </a:lnTo>
                    <a:cubicBezTo>
                      <a:pt x="171260" y="179737"/>
                      <a:pt x="181070" y="157163"/>
                      <a:pt x="194882" y="136684"/>
                    </a:cubicBezTo>
                    <a:cubicBezTo>
                      <a:pt x="203549" y="123920"/>
                      <a:pt x="213360" y="112871"/>
                      <a:pt x="225171" y="102870"/>
                    </a:cubicBezTo>
                    <a:cubicBezTo>
                      <a:pt x="233172" y="96203"/>
                      <a:pt x="242411" y="91631"/>
                      <a:pt x="251270" y="86487"/>
                    </a:cubicBezTo>
                    <a:cubicBezTo>
                      <a:pt x="250984" y="86392"/>
                      <a:pt x="250698" y="86296"/>
                      <a:pt x="250317" y="86392"/>
                    </a:cubicBezTo>
                    <a:close/>
                  </a:path>
                </a:pathLst>
              </a:custGeom>
              <a:solidFill>
                <a:srgbClr val="95B91A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772" name="شكل حر: شكل 3771">
                <a:extLst>
                  <a:ext uri="{FF2B5EF4-FFF2-40B4-BE49-F238E27FC236}">
                    <a16:creationId xmlns:a16="http://schemas.microsoft.com/office/drawing/2014/main" id="{8ECD575E-D3D2-9B93-23AE-96F4A61C3EBB}"/>
                  </a:ext>
                </a:extLst>
              </p:cNvPr>
              <p:cNvSpPr/>
              <p:nvPr/>
            </p:nvSpPr>
            <p:spPr>
              <a:xfrm>
                <a:off x="6169152" y="3427571"/>
                <a:ext cx="92583" cy="116109"/>
              </a:xfrm>
              <a:custGeom>
                <a:avLst/>
                <a:gdLst>
                  <a:gd name="connsiteX0" fmla="*/ 22955 w 92583"/>
                  <a:gd name="connsiteY0" fmla="*/ 57245 h 116109"/>
                  <a:gd name="connsiteX1" fmla="*/ 0 w 92583"/>
                  <a:gd name="connsiteY1" fmla="*/ 116110 h 116109"/>
                  <a:gd name="connsiteX2" fmla="*/ 9049 w 92583"/>
                  <a:gd name="connsiteY2" fmla="*/ 116110 h 116109"/>
                  <a:gd name="connsiteX3" fmla="*/ 37909 w 92583"/>
                  <a:gd name="connsiteY3" fmla="*/ 49244 h 116109"/>
                  <a:gd name="connsiteX4" fmla="*/ 68199 w 92583"/>
                  <a:gd name="connsiteY4" fmla="*/ 15430 h 116109"/>
                  <a:gd name="connsiteX5" fmla="*/ 92583 w 92583"/>
                  <a:gd name="connsiteY5" fmla="*/ 0 h 116109"/>
                  <a:gd name="connsiteX6" fmla="*/ 92583 w 92583"/>
                  <a:gd name="connsiteY6" fmla="*/ 0 h 116109"/>
                  <a:gd name="connsiteX7" fmla="*/ 23051 w 92583"/>
                  <a:gd name="connsiteY7" fmla="*/ 57245 h 11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2583" h="116109">
                    <a:moveTo>
                      <a:pt x="22955" y="57245"/>
                    </a:moveTo>
                    <a:cubicBezTo>
                      <a:pt x="12382" y="75629"/>
                      <a:pt x="4763" y="95536"/>
                      <a:pt x="0" y="116110"/>
                    </a:cubicBezTo>
                    <a:lnTo>
                      <a:pt x="9049" y="116110"/>
                    </a:lnTo>
                    <a:cubicBezTo>
                      <a:pt x="14288" y="92297"/>
                      <a:pt x="24098" y="69723"/>
                      <a:pt x="37909" y="49244"/>
                    </a:cubicBezTo>
                    <a:cubicBezTo>
                      <a:pt x="46577" y="36481"/>
                      <a:pt x="56388" y="25432"/>
                      <a:pt x="68199" y="15430"/>
                    </a:cubicBezTo>
                    <a:cubicBezTo>
                      <a:pt x="75724" y="9144"/>
                      <a:pt x="84201" y="4763"/>
                      <a:pt x="92583" y="0"/>
                    </a:cubicBezTo>
                    <a:cubicBezTo>
                      <a:pt x="92583" y="0"/>
                      <a:pt x="92583" y="0"/>
                      <a:pt x="92583" y="0"/>
                    </a:cubicBezTo>
                    <a:cubicBezTo>
                      <a:pt x="62865" y="7048"/>
                      <a:pt x="37909" y="31528"/>
                      <a:pt x="23051" y="57245"/>
                    </a:cubicBezTo>
                    <a:close/>
                  </a:path>
                </a:pathLst>
              </a:custGeom>
              <a:solidFill>
                <a:srgbClr val="95B91A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773" name="شكل حر: شكل 3772">
                <a:extLst>
                  <a:ext uri="{FF2B5EF4-FFF2-40B4-BE49-F238E27FC236}">
                    <a16:creationId xmlns:a16="http://schemas.microsoft.com/office/drawing/2014/main" id="{1BA61032-C7E8-B420-B527-6A06516826B3}"/>
                  </a:ext>
                </a:extLst>
              </p:cNvPr>
              <p:cNvSpPr/>
              <p:nvPr/>
            </p:nvSpPr>
            <p:spPr>
              <a:xfrm>
                <a:off x="6136074" y="3345846"/>
                <a:ext cx="33743" cy="151352"/>
              </a:xfrm>
              <a:custGeom>
                <a:avLst/>
                <a:gdLst>
                  <a:gd name="connsiteX0" fmla="*/ 3264 w 33743"/>
                  <a:gd name="connsiteY0" fmla="*/ 69723 h 151352"/>
                  <a:gd name="connsiteX1" fmla="*/ 7169 w 33743"/>
                  <a:gd name="connsiteY1" fmla="*/ 151352 h 151352"/>
                  <a:gd name="connsiteX2" fmla="*/ 13741 w 33743"/>
                  <a:gd name="connsiteY2" fmla="*/ 111633 h 151352"/>
                  <a:gd name="connsiteX3" fmla="*/ 13170 w 33743"/>
                  <a:gd name="connsiteY3" fmla="*/ 112586 h 151352"/>
                  <a:gd name="connsiteX4" fmla="*/ 16123 w 33743"/>
                  <a:gd name="connsiteY4" fmla="*/ 61531 h 151352"/>
                  <a:gd name="connsiteX5" fmla="*/ 33744 w 33743"/>
                  <a:gd name="connsiteY5" fmla="*/ 0 h 151352"/>
                  <a:gd name="connsiteX6" fmla="*/ 3264 w 33743"/>
                  <a:gd name="connsiteY6" fmla="*/ 69723 h 151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743" h="151352">
                    <a:moveTo>
                      <a:pt x="3264" y="69723"/>
                    </a:moveTo>
                    <a:cubicBezTo>
                      <a:pt x="-1308" y="96679"/>
                      <a:pt x="-1975" y="125254"/>
                      <a:pt x="7169" y="151352"/>
                    </a:cubicBezTo>
                    <a:cubicBezTo>
                      <a:pt x="10408" y="138303"/>
                      <a:pt x="12122" y="124968"/>
                      <a:pt x="13741" y="111633"/>
                    </a:cubicBezTo>
                    <a:cubicBezTo>
                      <a:pt x="13551" y="112014"/>
                      <a:pt x="13360" y="112300"/>
                      <a:pt x="13170" y="112586"/>
                    </a:cubicBezTo>
                    <a:cubicBezTo>
                      <a:pt x="12694" y="95441"/>
                      <a:pt x="14218" y="77819"/>
                      <a:pt x="16123" y="61531"/>
                    </a:cubicBezTo>
                    <a:cubicBezTo>
                      <a:pt x="18790" y="39338"/>
                      <a:pt x="25933" y="20193"/>
                      <a:pt x="33744" y="0"/>
                    </a:cubicBezTo>
                    <a:cubicBezTo>
                      <a:pt x="18123" y="20669"/>
                      <a:pt x="7741" y="43244"/>
                      <a:pt x="3264" y="69723"/>
                    </a:cubicBezTo>
                    <a:close/>
                  </a:path>
                </a:pathLst>
              </a:custGeom>
              <a:solidFill>
                <a:srgbClr val="95B91A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774" name="شكل حر: شكل 3773">
                <a:extLst>
                  <a:ext uri="{FF2B5EF4-FFF2-40B4-BE49-F238E27FC236}">
                    <a16:creationId xmlns:a16="http://schemas.microsoft.com/office/drawing/2014/main" id="{5B3B2DD6-8C85-7D7A-2C61-2539BAF20005}"/>
                  </a:ext>
                </a:extLst>
              </p:cNvPr>
              <p:cNvSpPr/>
              <p:nvPr/>
            </p:nvSpPr>
            <p:spPr>
              <a:xfrm>
                <a:off x="6013132" y="3390328"/>
                <a:ext cx="85292" cy="117728"/>
              </a:xfrm>
              <a:custGeom>
                <a:avLst/>
                <a:gdLst>
                  <a:gd name="connsiteX0" fmla="*/ 55436 w 85292"/>
                  <a:gd name="connsiteY0" fmla="*/ 46291 h 117728"/>
                  <a:gd name="connsiteX1" fmla="*/ 83915 w 85292"/>
                  <a:gd name="connsiteY1" fmla="*/ 117729 h 117728"/>
                  <a:gd name="connsiteX2" fmla="*/ 84582 w 85292"/>
                  <a:gd name="connsiteY2" fmla="*/ 89249 h 117728"/>
                  <a:gd name="connsiteX3" fmla="*/ 77152 w 85292"/>
                  <a:gd name="connsiteY3" fmla="*/ 59817 h 117728"/>
                  <a:gd name="connsiteX4" fmla="*/ 53054 w 85292"/>
                  <a:gd name="connsiteY4" fmla="*/ 23241 h 117728"/>
                  <a:gd name="connsiteX5" fmla="*/ 43720 w 85292"/>
                  <a:gd name="connsiteY5" fmla="*/ 14478 h 117728"/>
                  <a:gd name="connsiteX6" fmla="*/ 16859 w 85292"/>
                  <a:gd name="connsiteY6" fmla="*/ 2381 h 117728"/>
                  <a:gd name="connsiteX7" fmla="*/ 0 w 85292"/>
                  <a:gd name="connsiteY7" fmla="*/ 0 h 117728"/>
                  <a:gd name="connsiteX8" fmla="*/ 55245 w 85292"/>
                  <a:gd name="connsiteY8" fmla="*/ 46196 h 117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292" h="117728">
                    <a:moveTo>
                      <a:pt x="55436" y="46291"/>
                    </a:moveTo>
                    <a:cubicBezTo>
                      <a:pt x="70485" y="67723"/>
                      <a:pt x="78486" y="92393"/>
                      <a:pt x="83915" y="117729"/>
                    </a:cubicBezTo>
                    <a:cubicBezTo>
                      <a:pt x="85725" y="108204"/>
                      <a:pt x="85535" y="98774"/>
                      <a:pt x="84582" y="89249"/>
                    </a:cubicBezTo>
                    <a:cubicBezTo>
                      <a:pt x="82010" y="79534"/>
                      <a:pt x="80962" y="69152"/>
                      <a:pt x="77152" y="59817"/>
                    </a:cubicBezTo>
                    <a:cubicBezTo>
                      <a:pt x="71723" y="46291"/>
                      <a:pt x="62865" y="34004"/>
                      <a:pt x="53054" y="23241"/>
                    </a:cubicBezTo>
                    <a:cubicBezTo>
                      <a:pt x="50197" y="20193"/>
                      <a:pt x="47053" y="17240"/>
                      <a:pt x="43720" y="14478"/>
                    </a:cubicBezTo>
                    <a:cubicBezTo>
                      <a:pt x="35338" y="9049"/>
                      <a:pt x="26479" y="4286"/>
                      <a:pt x="16859" y="2381"/>
                    </a:cubicBezTo>
                    <a:cubicBezTo>
                      <a:pt x="11906" y="1334"/>
                      <a:pt x="6001" y="381"/>
                      <a:pt x="0" y="0"/>
                    </a:cubicBezTo>
                    <a:cubicBezTo>
                      <a:pt x="21908" y="10573"/>
                      <a:pt x="41148" y="26099"/>
                      <a:pt x="55245" y="46196"/>
                    </a:cubicBezTo>
                    <a:close/>
                  </a:path>
                </a:pathLst>
              </a:custGeom>
              <a:solidFill>
                <a:srgbClr val="95B91A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775" name="شكل حر: شكل 3774">
                <a:extLst>
                  <a:ext uri="{FF2B5EF4-FFF2-40B4-BE49-F238E27FC236}">
                    <a16:creationId xmlns:a16="http://schemas.microsoft.com/office/drawing/2014/main" id="{553B1D28-083E-6A6A-8F45-957E7A44CE88}"/>
                  </a:ext>
                </a:extLst>
              </p:cNvPr>
              <p:cNvSpPr/>
              <p:nvPr/>
            </p:nvSpPr>
            <p:spPr>
              <a:xfrm>
                <a:off x="6040183" y="3460242"/>
                <a:ext cx="44576" cy="50196"/>
              </a:xfrm>
              <a:custGeom>
                <a:avLst/>
                <a:gdLst>
                  <a:gd name="connsiteX0" fmla="*/ 0 w 44576"/>
                  <a:gd name="connsiteY0" fmla="*/ 0 h 50196"/>
                  <a:gd name="connsiteX1" fmla="*/ 44577 w 44576"/>
                  <a:gd name="connsiteY1" fmla="*/ 50197 h 50196"/>
                  <a:gd name="connsiteX2" fmla="*/ 35243 w 44576"/>
                  <a:gd name="connsiteY2" fmla="*/ 20383 h 50196"/>
                  <a:gd name="connsiteX3" fmla="*/ 27908 w 44576"/>
                  <a:gd name="connsiteY3" fmla="*/ 13049 h 50196"/>
                  <a:gd name="connsiteX4" fmla="*/ 0 w 44576"/>
                  <a:gd name="connsiteY4" fmla="*/ 0 h 50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576" h="50196">
                    <a:moveTo>
                      <a:pt x="0" y="0"/>
                    </a:moveTo>
                    <a:cubicBezTo>
                      <a:pt x="21526" y="9715"/>
                      <a:pt x="34957" y="28765"/>
                      <a:pt x="44577" y="50197"/>
                    </a:cubicBezTo>
                    <a:cubicBezTo>
                      <a:pt x="43339" y="39814"/>
                      <a:pt x="39719" y="30004"/>
                      <a:pt x="35243" y="20383"/>
                    </a:cubicBezTo>
                    <a:cubicBezTo>
                      <a:pt x="32957" y="17812"/>
                      <a:pt x="30289" y="15335"/>
                      <a:pt x="27908" y="13049"/>
                    </a:cubicBezTo>
                    <a:cubicBezTo>
                      <a:pt x="21431" y="6953"/>
                      <a:pt x="10382" y="2191"/>
                      <a:pt x="0" y="0"/>
                    </a:cubicBezTo>
                    <a:close/>
                  </a:path>
                </a:pathLst>
              </a:custGeom>
              <a:solidFill>
                <a:srgbClr val="95B91A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776" name="شكل حر: شكل 3775">
                <a:extLst>
                  <a:ext uri="{FF2B5EF4-FFF2-40B4-BE49-F238E27FC236}">
                    <a16:creationId xmlns:a16="http://schemas.microsoft.com/office/drawing/2014/main" id="{00FC208D-259F-10D3-19A4-47790AE91D80}"/>
                  </a:ext>
                </a:extLst>
              </p:cNvPr>
              <p:cNvSpPr/>
              <p:nvPr/>
            </p:nvSpPr>
            <p:spPr>
              <a:xfrm>
                <a:off x="6063710" y="3350132"/>
                <a:ext cx="58062" cy="144398"/>
              </a:xfrm>
              <a:custGeom>
                <a:avLst/>
                <a:gdLst>
                  <a:gd name="connsiteX0" fmla="*/ 57531 w 58062"/>
                  <a:gd name="connsiteY0" fmla="*/ 111443 h 144398"/>
                  <a:gd name="connsiteX1" fmla="*/ 57721 w 58062"/>
                  <a:gd name="connsiteY1" fmla="*/ 103251 h 144398"/>
                  <a:gd name="connsiteX2" fmla="*/ 57150 w 58062"/>
                  <a:gd name="connsiteY2" fmla="*/ 93536 h 144398"/>
                  <a:gd name="connsiteX3" fmla="*/ 56959 w 58062"/>
                  <a:gd name="connsiteY3" fmla="*/ 94488 h 144398"/>
                  <a:gd name="connsiteX4" fmla="*/ 46101 w 58062"/>
                  <a:gd name="connsiteY4" fmla="*/ 57722 h 144398"/>
                  <a:gd name="connsiteX5" fmla="*/ 29623 w 58062"/>
                  <a:gd name="connsiteY5" fmla="*/ 27623 h 144398"/>
                  <a:gd name="connsiteX6" fmla="*/ 0 w 58062"/>
                  <a:gd name="connsiteY6" fmla="*/ 0 h 144398"/>
                  <a:gd name="connsiteX7" fmla="*/ 2667 w 58062"/>
                  <a:gd name="connsiteY7" fmla="*/ 4572 h 144398"/>
                  <a:gd name="connsiteX8" fmla="*/ 38386 w 58062"/>
                  <a:gd name="connsiteY8" fmla="*/ 67723 h 144398"/>
                  <a:gd name="connsiteX9" fmla="*/ 53054 w 58062"/>
                  <a:gd name="connsiteY9" fmla="*/ 118301 h 144398"/>
                  <a:gd name="connsiteX10" fmla="*/ 56769 w 58062"/>
                  <a:gd name="connsiteY10" fmla="*/ 140399 h 144398"/>
                  <a:gd name="connsiteX11" fmla="*/ 56864 w 58062"/>
                  <a:gd name="connsiteY11" fmla="*/ 144399 h 144398"/>
                  <a:gd name="connsiteX12" fmla="*/ 58007 w 58062"/>
                  <a:gd name="connsiteY12" fmla="*/ 112681 h 144398"/>
                  <a:gd name="connsiteX13" fmla="*/ 57531 w 58062"/>
                  <a:gd name="connsiteY13" fmla="*/ 111347 h 144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062" h="144398">
                    <a:moveTo>
                      <a:pt x="57531" y="111443"/>
                    </a:moveTo>
                    <a:cubicBezTo>
                      <a:pt x="57531" y="108680"/>
                      <a:pt x="57626" y="106013"/>
                      <a:pt x="57721" y="103251"/>
                    </a:cubicBezTo>
                    <a:cubicBezTo>
                      <a:pt x="57531" y="100012"/>
                      <a:pt x="57436" y="96774"/>
                      <a:pt x="57150" y="93536"/>
                    </a:cubicBezTo>
                    <a:cubicBezTo>
                      <a:pt x="57150" y="93917"/>
                      <a:pt x="57055" y="94202"/>
                      <a:pt x="56959" y="94488"/>
                    </a:cubicBezTo>
                    <a:cubicBezTo>
                      <a:pt x="54388" y="81915"/>
                      <a:pt x="50864" y="69628"/>
                      <a:pt x="46101" y="57722"/>
                    </a:cubicBezTo>
                    <a:cubicBezTo>
                      <a:pt x="41815" y="47054"/>
                      <a:pt x="36004" y="37052"/>
                      <a:pt x="29623" y="27623"/>
                    </a:cubicBezTo>
                    <a:cubicBezTo>
                      <a:pt x="20955" y="17240"/>
                      <a:pt x="11049" y="8096"/>
                      <a:pt x="0" y="0"/>
                    </a:cubicBezTo>
                    <a:cubicBezTo>
                      <a:pt x="857" y="1524"/>
                      <a:pt x="1810" y="3048"/>
                      <a:pt x="2667" y="4572"/>
                    </a:cubicBezTo>
                    <a:cubicBezTo>
                      <a:pt x="18097" y="23336"/>
                      <a:pt x="29908" y="44672"/>
                      <a:pt x="38386" y="67723"/>
                    </a:cubicBezTo>
                    <a:cubicBezTo>
                      <a:pt x="44482" y="84201"/>
                      <a:pt x="49435" y="101156"/>
                      <a:pt x="53054" y="118301"/>
                    </a:cubicBezTo>
                    <a:cubicBezTo>
                      <a:pt x="54578" y="125540"/>
                      <a:pt x="56483" y="132969"/>
                      <a:pt x="56769" y="140399"/>
                    </a:cubicBezTo>
                    <a:cubicBezTo>
                      <a:pt x="56769" y="141732"/>
                      <a:pt x="56769" y="143066"/>
                      <a:pt x="56864" y="144399"/>
                    </a:cubicBezTo>
                    <a:cubicBezTo>
                      <a:pt x="57912" y="133826"/>
                      <a:pt x="58198" y="123254"/>
                      <a:pt x="58007" y="112681"/>
                    </a:cubicBezTo>
                    <a:cubicBezTo>
                      <a:pt x="57721" y="112395"/>
                      <a:pt x="57531" y="111919"/>
                      <a:pt x="57531" y="111347"/>
                    </a:cubicBezTo>
                    <a:close/>
                  </a:path>
                </a:pathLst>
              </a:custGeom>
              <a:solidFill>
                <a:srgbClr val="95B91A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777" name="شكل حر: شكل 3776">
                <a:extLst>
                  <a:ext uri="{FF2B5EF4-FFF2-40B4-BE49-F238E27FC236}">
                    <a16:creationId xmlns:a16="http://schemas.microsoft.com/office/drawing/2014/main" id="{9603196A-9549-8CF2-C948-D6E63BC3E761}"/>
                  </a:ext>
                </a:extLst>
              </p:cNvPr>
              <p:cNvSpPr/>
              <p:nvPr/>
            </p:nvSpPr>
            <p:spPr>
              <a:xfrm>
                <a:off x="6179057" y="3377946"/>
                <a:ext cx="71247" cy="108489"/>
              </a:xfrm>
              <a:custGeom>
                <a:avLst/>
                <a:gdLst>
                  <a:gd name="connsiteX0" fmla="*/ 18574 w 71247"/>
                  <a:gd name="connsiteY0" fmla="*/ 46101 h 108489"/>
                  <a:gd name="connsiteX1" fmla="*/ 0 w 71247"/>
                  <a:gd name="connsiteY1" fmla="*/ 108490 h 108489"/>
                  <a:gd name="connsiteX2" fmla="*/ 4953 w 71247"/>
                  <a:gd name="connsiteY2" fmla="*/ 98108 h 108489"/>
                  <a:gd name="connsiteX3" fmla="*/ 4953 w 71247"/>
                  <a:gd name="connsiteY3" fmla="*/ 98108 h 108489"/>
                  <a:gd name="connsiteX4" fmla="*/ 8192 w 71247"/>
                  <a:gd name="connsiteY4" fmla="*/ 86106 h 108489"/>
                  <a:gd name="connsiteX5" fmla="*/ 28099 w 71247"/>
                  <a:gd name="connsiteY5" fmla="*/ 47053 h 108489"/>
                  <a:gd name="connsiteX6" fmla="*/ 50864 w 71247"/>
                  <a:gd name="connsiteY6" fmla="*/ 18193 h 108489"/>
                  <a:gd name="connsiteX7" fmla="*/ 71247 w 71247"/>
                  <a:gd name="connsiteY7" fmla="*/ 0 h 108489"/>
                  <a:gd name="connsiteX8" fmla="*/ 18574 w 71247"/>
                  <a:gd name="connsiteY8" fmla="*/ 46006 h 10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247" h="108489">
                    <a:moveTo>
                      <a:pt x="18574" y="46101"/>
                    </a:moveTo>
                    <a:cubicBezTo>
                      <a:pt x="7048" y="65341"/>
                      <a:pt x="1524" y="86487"/>
                      <a:pt x="0" y="108490"/>
                    </a:cubicBezTo>
                    <a:cubicBezTo>
                      <a:pt x="1429" y="104965"/>
                      <a:pt x="3143" y="101536"/>
                      <a:pt x="4953" y="98108"/>
                    </a:cubicBezTo>
                    <a:cubicBezTo>
                      <a:pt x="4953" y="98108"/>
                      <a:pt x="4953" y="98108"/>
                      <a:pt x="4953" y="98108"/>
                    </a:cubicBezTo>
                    <a:cubicBezTo>
                      <a:pt x="5810" y="94107"/>
                      <a:pt x="6858" y="90107"/>
                      <a:pt x="8192" y="86106"/>
                    </a:cubicBezTo>
                    <a:cubicBezTo>
                      <a:pt x="12859" y="72104"/>
                      <a:pt x="20098" y="59341"/>
                      <a:pt x="28099" y="47053"/>
                    </a:cubicBezTo>
                    <a:cubicBezTo>
                      <a:pt x="34862" y="36671"/>
                      <a:pt x="42291" y="27146"/>
                      <a:pt x="50864" y="18193"/>
                    </a:cubicBezTo>
                    <a:cubicBezTo>
                      <a:pt x="57150" y="11620"/>
                      <a:pt x="64580" y="6191"/>
                      <a:pt x="71247" y="0"/>
                    </a:cubicBezTo>
                    <a:cubicBezTo>
                      <a:pt x="49244" y="7810"/>
                      <a:pt x="30290" y="26384"/>
                      <a:pt x="18574" y="46006"/>
                    </a:cubicBezTo>
                    <a:close/>
                  </a:path>
                </a:pathLst>
              </a:custGeom>
              <a:solidFill>
                <a:srgbClr val="95B91A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  <p:grpSp>
          <p:nvGrpSpPr>
            <p:cNvPr id="3767" name="رسم 641">
              <a:extLst>
                <a:ext uri="{FF2B5EF4-FFF2-40B4-BE49-F238E27FC236}">
                  <a16:creationId xmlns:a16="http://schemas.microsoft.com/office/drawing/2014/main" id="{59FD8E78-774B-3020-08EC-0D3E30F2B9A0}"/>
                </a:ext>
              </a:extLst>
            </p:cNvPr>
            <p:cNvGrpSpPr/>
            <p:nvPr/>
          </p:nvGrpSpPr>
          <p:grpSpPr>
            <a:xfrm>
              <a:off x="6074486" y="3490182"/>
              <a:ext cx="121811" cy="93838"/>
              <a:chOff x="6074486" y="3490182"/>
              <a:chExt cx="121811" cy="93838"/>
            </a:xfrm>
          </p:grpSpPr>
          <p:sp>
            <p:nvSpPr>
              <p:cNvPr id="3768" name="شكل حر: شكل 3767">
                <a:extLst>
                  <a:ext uri="{FF2B5EF4-FFF2-40B4-BE49-F238E27FC236}">
                    <a16:creationId xmlns:a16="http://schemas.microsoft.com/office/drawing/2014/main" id="{AC5D972E-07B0-A988-0C06-9C52CF65720C}"/>
                  </a:ext>
                </a:extLst>
              </p:cNvPr>
              <p:cNvSpPr/>
              <p:nvPr/>
            </p:nvSpPr>
            <p:spPr>
              <a:xfrm>
                <a:off x="6074486" y="3490182"/>
                <a:ext cx="121811" cy="93678"/>
              </a:xfrm>
              <a:custGeom>
                <a:avLst/>
                <a:gdLst>
                  <a:gd name="connsiteX0" fmla="*/ 101904 w 121811"/>
                  <a:gd name="connsiteY0" fmla="*/ 26162 h 93678"/>
                  <a:gd name="connsiteX1" fmla="*/ 74472 w 121811"/>
                  <a:gd name="connsiteY1" fmla="*/ 349 h 93678"/>
                  <a:gd name="connsiteX2" fmla="*/ 41516 w 121811"/>
                  <a:gd name="connsiteY2" fmla="*/ 7207 h 93678"/>
                  <a:gd name="connsiteX3" fmla="*/ 9417 w 121811"/>
                  <a:gd name="connsiteY3" fmla="*/ 38164 h 93678"/>
                  <a:gd name="connsiteX4" fmla="*/ 1892 w 121811"/>
                  <a:gd name="connsiteY4" fmla="*/ 80359 h 93678"/>
                  <a:gd name="connsiteX5" fmla="*/ 121812 w 121811"/>
                  <a:gd name="connsiteY5" fmla="*/ 79597 h 93678"/>
                  <a:gd name="connsiteX6" fmla="*/ 110572 w 121811"/>
                  <a:gd name="connsiteY6" fmla="*/ 46069 h 93678"/>
                  <a:gd name="connsiteX7" fmla="*/ 101904 w 121811"/>
                  <a:gd name="connsiteY7" fmla="*/ 26257 h 9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11" h="93678">
                    <a:moveTo>
                      <a:pt x="101904" y="26162"/>
                    </a:moveTo>
                    <a:cubicBezTo>
                      <a:pt x="93141" y="17304"/>
                      <a:pt x="84093" y="8636"/>
                      <a:pt x="74472" y="349"/>
                    </a:cubicBezTo>
                    <a:cubicBezTo>
                      <a:pt x="63709" y="-889"/>
                      <a:pt x="52374" y="1111"/>
                      <a:pt x="41516" y="7207"/>
                    </a:cubicBezTo>
                    <a:cubicBezTo>
                      <a:pt x="28181" y="14637"/>
                      <a:pt x="16656" y="25876"/>
                      <a:pt x="9417" y="38164"/>
                    </a:cubicBezTo>
                    <a:cubicBezTo>
                      <a:pt x="3321" y="48641"/>
                      <a:pt x="-3347" y="68644"/>
                      <a:pt x="1892" y="80359"/>
                    </a:cubicBezTo>
                    <a:cubicBezTo>
                      <a:pt x="10274" y="99219"/>
                      <a:pt x="106286" y="97219"/>
                      <a:pt x="121812" y="79597"/>
                    </a:cubicBezTo>
                    <a:cubicBezTo>
                      <a:pt x="119240" y="68167"/>
                      <a:pt x="115144" y="57023"/>
                      <a:pt x="110572" y="46069"/>
                    </a:cubicBezTo>
                    <a:cubicBezTo>
                      <a:pt x="107905" y="39497"/>
                      <a:pt x="105238" y="32734"/>
                      <a:pt x="101904" y="26257"/>
                    </a:cubicBezTo>
                    <a:close/>
                  </a:path>
                </a:pathLst>
              </a:custGeom>
              <a:solidFill>
                <a:srgbClr val="C1661C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769" name="شكل حر: شكل 3768">
                <a:extLst>
                  <a:ext uri="{FF2B5EF4-FFF2-40B4-BE49-F238E27FC236}">
                    <a16:creationId xmlns:a16="http://schemas.microsoft.com/office/drawing/2014/main" id="{E849DDBB-1683-3F7A-00D7-A9799B1F247F}"/>
                  </a:ext>
                </a:extLst>
              </p:cNvPr>
              <p:cNvSpPr/>
              <p:nvPr/>
            </p:nvSpPr>
            <p:spPr>
              <a:xfrm>
                <a:off x="6087427" y="3490277"/>
                <a:ext cx="108775" cy="93743"/>
              </a:xfrm>
              <a:custGeom>
                <a:avLst/>
                <a:gdLst>
                  <a:gd name="connsiteX0" fmla="*/ 97631 w 108775"/>
                  <a:gd name="connsiteY0" fmla="*/ 45974 h 93743"/>
                  <a:gd name="connsiteX1" fmla="*/ 88964 w 108775"/>
                  <a:gd name="connsiteY1" fmla="*/ 26162 h 93743"/>
                  <a:gd name="connsiteX2" fmla="*/ 61531 w 108775"/>
                  <a:gd name="connsiteY2" fmla="*/ 349 h 93743"/>
                  <a:gd name="connsiteX3" fmla="*/ 41910 w 108775"/>
                  <a:gd name="connsiteY3" fmla="*/ 1873 h 93743"/>
                  <a:gd name="connsiteX4" fmla="*/ 58007 w 108775"/>
                  <a:gd name="connsiteY4" fmla="*/ 10064 h 93743"/>
                  <a:gd name="connsiteX5" fmla="*/ 76676 w 108775"/>
                  <a:gd name="connsiteY5" fmla="*/ 31781 h 93743"/>
                  <a:gd name="connsiteX6" fmla="*/ 78677 w 108775"/>
                  <a:gd name="connsiteY6" fmla="*/ 79216 h 93743"/>
                  <a:gd name="connsiteX7" fmla="*/ 77533 w 108775"/>
                  <a:gd name="connsiteY7" fmla="*/ 80359 h 93743"/>
                  <a:gd name="connsiteX8" fmla="*/ 16764 w 108775"/>
                  <a:gd name="connsiteY8" fmla="*/ 89027 h 93743"/>
                  <a:gd name="connsiteX9" fmla="*/ 0 w 108775"/>
                  <a:gd name="connsiteY9" fmla="*/ 88265 h 93743"/>
                  <a:gd name="connsiteX10" fmla="*/ 108776 w 108775"/>
                  <a:gd name="connsiteY10" fmla="*/ 79597 h 93743"/>
                  <a:gd name="connsiteX11" fmla="*/ 97536 w 108775"/>
                  <a:gd name="connsiteY11" fmla="*/ 46069 h 9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8775" h="93743">
                    <a:moveTo>
                      <a:pt x="97631" y="45974"/>
                    </a:moveTo>
                    <a:cubicBezTo>
                      <a:pt x="94964" y="39401"/>
                      <a:pt x="92297" y="32639"/>
                      <a:pt x="88964" y="26162"/>
                    </a:cubicBezTo>
                    <a:cubicBezTo>
                      <a:pt x="80201" y="17303"/>
                      <a:pt x="71152" y="8636"/>
                      <a:pt x="61531" y="349"/>
                    </a:cubicBezTo>
                    <a:cubicBezTo>
                      <a:pt x="55150" y="-413"/>
                      <a:pt x="48482" y="63"/>
                      <a:pt x="41910" y="1873"/>
                    </a:cubicBezTo>
                    <a:cubicBezTo>
                      <a:pt x="47911" y="2921"/>
                      <a:pt x="53340" y="5778"/>
                      <a:pt x="58007" y="10064"/>
                    </a:cubicBezTo>
                    <a:cubicBezTo>
                      <a:pt x="64484" y="15970"/>
                      <a:pt x="74200" y="23590"/>
                      <a:pt x="76676" y="31781"/>
                    </a:cubicBezTo>
                    <a:cubicBezTo>
                      <a:pt x="80296" y="44164"/>
                      <a:pt x="83153" y="77311"/>
                      <a:pt x="78677" y="79216"/>
                    </a:cubicBezTo>
                    <a:cubicBezTo>
                      <a:pt x="78486" y="79597"/>
                      <a:pt x="78200" y="80073"/>
                      <a:pt x="77533" y="80359"/>
                    </a:cubicBezTo>
                    <a:cubicBezTo>
                      <a:pt x="59150" y="88931"/>
                      <a:pt x="37052" y="88550"/>
                      <a:pt x="16764" y="89027"/>
                    </a:cubicBezTo>
                    <a:cubicBezTo>
                      <a:pt x="11335" y="89027"/>
                      <a:pt x="5429" y="89027"/>
                      <a:pt x="0" y="88265"/>
                    </a:cubicBezTo>
                    <a:cubicBezTo>
                      <a:pt x="27622" y="98171"/>
                      <a:pt x="95917" y="94265"/>
                      <a:pt x="108776" y="79597"/>
                    </a:cubicBezTo>
                    <a:cubicBezTo>
                      <a:pt x="106204" y="68167"/>
                      <a:pt x="102108" y="57023"/>
                      <a:pt x="97536" y="46069"/>
                    </a:cubicBezTo>
                    <a:close/>
                  </a:path>
                </a:pathLst>
              </a:custGeom>
              <a:solidFill>
                <a:srgbClr val="A45A15">
                  <a:alpha val="4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770" name="شكل حر: شكل 3769">
                <a:extLst>
                  <a:ext uri="{FF2B5EF4-FFF2-40B4-BE49-F238E27FC236}">
                    <a16:creationId xmlns:a16="http://schemas.microsoft.com/office/drawing/2014/main" id="{3AB26A13-3BB3-FD98-7F20-66A3A43A13D3}"/>
                  </a:ext>
                </a:extLst>
              </p:cNvPr>
              <p:cNvSpPr/>
              <p:nvPr/>
            </p:nvSpPr>
            <p:spPr>
              <a:xfrm>
                <a:off x="6081402" y="3499008"/>
                <a:ext cx="65841" cy="72604"/>
              </a:xfrm>
              <a:custGeom>
                <a:avLst/>
                <a:gdLst>
                  <a:gd name="connsiteX0" fmla="*/ 59460 w 65841"/>
                  <a:gd name="connsiteY0" fmla="*/ 16192 h 72604"/>
                  <a:gd name="connsiteX1" fmla="*/ 44506 w 65841"/>
                  <a:gd name="connsiteY1" fmla="*/ 0 h 72604"/>
                  <a:gd name="connsiteX2" fmla="*/ 15550 w 65841"/>
                  <a:gd name="connsiteY2" fmla="*/ 20860 h 72604"/>
                  <a:gd name="connsiteX3" fmla="*/ 8596 w 65841"/>
                  <a:gd name="connsiteY3" fmla="*/ 31814 h 72604"/>
                  <a:gd name="connsiteX4" fmla="*/ 214 w 65841"/>
                  <a:gd name="connsiteY4" fmla="*/ 67723 h 72604"/>
                  <a:gd name="connsiteX5" fmla="*/ 54412 w 65841"/>
                  <a:gd name="connsiteY5" fmla="*/ 70199 h 72604"/>
                  <a:gd name="connsiteX6" fmla="*/ 55269 w 65841"/>
                  <a:gd name="connsiteY6" fmla="*/ 69914 h 72604"/>
                  <a:gd name="connsiteX7" fmla="*/ 65842 w 65841"/>
                  <a:gd name="connsiteY7" fmla="*/ 24289 h 72604"/>
                  <a:gd name="connsiteX8" fmla="*/ 59460 w 65841"/>
                  <a:gd name="connsiteY8" fmla="*/ 16288 h 7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841" h="72604">
                    <a:moveTo>
                      <a:pt x="59460" y="16192"/>
                    </a:moveTo>
                    <a:cubicBezTo>
                      <a:pt x="54888" y="10858"/>
                      <a:pt x="50030" y="5048"/>
                      <a:pt x="44506" y="0"/>
                    </a:cubicBezTo>
                    <a:cubicBezTo>
                      <a:pt x="34028" y="6001"/>
                      <a:pt x="24503" y="13144"/>
                      <a:pt x="15550" y="20860"/>
                    </a:cubicBezTo>
                    <a:cubicBezTo>
                      <a:pt x="12978" y="24289"/>
                      <a:pt x="10597" y="28004"/>
                      <a:pt x="8596" y="31814"/>
                    </a:cubicBezTo>
                    <a:cubicBezTo>
                      <a:pt x="4024" y="40672"/>
                      <a:pt x="-1119" y="56388"/>
                      <a:pt x="214" y="67723"/>
                    </a:cubicBezTo>
                    <a:cubicBezTo>
                      <a:pt x="15931" y="75057"/>
                      <a:pt x="37743" y="72580"/>
                      <a:pt x="54412" y="70199"/>
                    </a:cubicBezTo>
                    <a:cubicBezTo>
                      <a:pt x="54697" y="70199"/>
                      <a:pt x="54983" y="70009"/>
                      <a:pt x="55269" y="69914"/>
                    </a:cubicBezTo>
                    <a:cubicBezTo>
                      <a:pt x="60317" y="54959"/>
                      <a:pt x="64699" y="39910"/>
                      <a:pt x="65842" y="24289"/>
                    </a:cubicBezTo>
                    <a:cubicBezTo>
                      <a:pt x="63841" y="21527"/>
                      <a:pt x="61651" y="18859"/>
                      <a:pt x="59460" y="16288"/>
                    </a:cubicBezTo>
                    <a:close/>
                  </a:path>
                </a:pathLst>
              </a:custGeom>
              <a:solidFill>
                <a:srgbClr val="F4A649">
                  <a:alpha val="3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</p:grpSp>
      <p:grpSp>
        <p:nvGrpSpPr>
          <p:cNvPr id="3791" name="رسم 672">
            <a:extLst>
              <a:ext uri="{FF2B5EF4-FFF2-40B4-BE49-F238E27FC236}">
                <a16:creationId xmlns:a16="http://schemas.microsoft.com/office/drawing/2014/main" id="{7E4F30A7-1F09-A81D-2448-1690455DE86F}"/>
              </a:ext>
            </a:extLst>
          </p:cNvPr>
          <p:cNvGrpSpPr/>
          <p:nvPr/>
        </p:nvGrpSpPr>
        <p:grpSpPr>
          <a:xfrm>
            <a:off x="7315543" y="4980820"/>
            <a:ext cx="514418" cy="604800"/>
            <a:chOff x="6656340" y="3716725"/>
            <a:chExt cx="228254" cy="252273"/>
          </a:xfrm>
        </p:grpSpPr>
        <p:grpSp>
          <p:nvGrpSpPr>
            <p:cNvPr id="3792" name="رسم 672">
              <a:extLst>
                <a:ext uri="{FF2B5EF4-FFF2-40B4-BE49-F238E27FC236}">
                  <a16:creationId xmlns:a16="http://schemas.microsoft.com/office/drawing/2014/main" id="{BAECDD2B-62D6-549E-1CD8-8F65CA83780C}"/>
                </a:ext>
              </a:extLst>
            </p:cNvPr>
            <p:cNvGrpSpPr/>
            <p:nvPr/>
          </p:nvGrpSpPr>
          <p:grpSpPr>
            <a:xfrm>
              <a:off x="6656340" y="3716725"/>
              <a:ext cx="135079" cy="131945"/>
              <a:chOff x="6656340" y="3716725"/>
              <a:chExt cx="135079" cy="131945"/>
            </a:xfrm>
          </p:grpSpPr>
          <p:grpSp>
            <p:nvGrpSpPr>
              <p:cNvPr id="3820" name="رسم 672">
                <a:extLst>
                  <a:ext uri="{FF2B5EF4-FFF2-40B4-BE49-F238E27FC236}">
                    <a16:creationId xmlns:a16="http://schemas.microsoft.com/office/drawing/2014/main" id="{0C0B4363-E0C9-D66F-6D11-703491DC1A47}"/>
                  </a:ext>
                </a:extLst>
              </p:cNvPr>
              <p:cNvGrpSpPr/>
              <p:nvPr/>
            </p:nvGrpSpPr>
            <p:grpSpPr>
              <a:xfrm>
                <a:off x="6656340" y="3716725"/>
                <a:ext cx="98436" cy="79421"/>
                <a:chOff x="6656340" y="3716725"/>
                <a:chExt cx="98436" cy="79421"/>
              </a:xfrm>
              <a:solidFill>
                <a:srgbClr val="1A1718"/>
              </a:solidFill>
            </p:grpSpPr>
            <p:grpSp>
              <p:nvGrpSpPr>
                <p:cNvPr id="3829" name="رسم 672">
                  <a:extLst>
                    <a:ext uri="{FF2B5EF4-FFF2-40B4-BE49-F238E27FC236}">
                      <a16:creationId xmlns:a16="http://schemas.microsoft.com/office/drawing/2014/main" id="{708D9240-28C7-CD57-AE78-7799BCF44722}"/>
                    </a:ext>
                  </a:extLst>
                </p:cNvPr>
                <p:cNvGrpSpPr/>
                <p:nvPr/>
              </p:nvGrpSpPr>
              <p:grpSpPr>
                <a:xfrm>
                  <a:off x="6656340" y="3755617"/>
                  <a:ext cx="57802" cy="40529"/>
                  <a:chOff x="6656340" y="3755617"/>
                  <a:chExt cx="57802" cy="40529"/>
                </a:xfrm>
                <a:solidFill>
                  <a:srgbClr val="1A1718"/>
                </a:solidFill>
              </p:grpSpPr>
              <p:sp>
                <p:nvSpPr>
                  <p:cNvPr id="3833" name="شكل حر: شكل 3832">
                    <a:extLst>
                      <a:ext uri="{FF2B5EF4-FFF2-40B4-BE49-F238E27FC236}">
                        <a16:creationId xmlns:a16="http://schemas.microsoft.com/office/drawing/2014/main" id="{BAF9B2C5-24F9-63EB-A1CB-2491D39E277A}"/>
                      </a:ext>
                    </a:extLst>
                  </p:cNvPr>
                  <p:cNvSpPr/>
                  <p:nvPr/>
                </p:nvSpPr>
                <p:spPr>
                  <a:xfrm>
                    <a:off x="6656340" y="3755617"/>
                    <a:ext cx="57802" cy="36397"/>
                  </a:xfrm>
                  <a:custGeom>
                    <a:avLst/>
                    <a:gdLst>
                      <a:gd name="connsiteX0" fmla="*/ 57261 w 57802"/>
                      <a:gd name="connsiteY0" fmla="*/ 28664 h 36397"/>
                      <a:gd name="connsiteX1" fmla="*/ 57261 w 57802"/>
                      <a:gd name="connsiteY1" fmla="*/ 28664 h 36397"/>
                      <a:gd name="connsiteX2" fmla="*/ 56022 w 57802"/>
                      <a:gd name="connsiteY2" fmla="*/ 28378 h 36397"/>
                      <a:gd name="connsiteX3" fmla="*/ 18018 w 57802"/>
                      <a:gd name="connsiteY3" fmla="*/ 2185 h 36397"/>
                      <a:gd name="connsiteX4" fmla="*/ 1825 w 57802"/>
                      <a:gd name="connsiteY4" fmla="*/ 21044 h 36397"/>
                      <a:gd name="connsiteX5" fmla="*/ 9921 w 57802"/>
                      <a:gd name="connsiteY5" fmla="*/ 34570 h 36397"/>
                      <a:gd name="connsiteX6" fmla="*/ 10588 w 57802"/>
                      <a:gd name="connsiteY6" fmla="*/ 35712 h 36397"/>
                      <a:gd name="connsiteX7" fmla="*/ 9445 w 57802"/>
                      <a:gd name="connsiteY7" fmla="*/ 36379 h 36397"/>
                      <a:gd name="connsiteX8" fmla="*/ 15 w 57802"/>
                      <a:gd name="connsiteY8" fmla="*/ 21044 h 36397"/>
                      <a:gd name="connsiteX9" fmla="*/ 17732 w 57802"/>
                      <a:gd name="connsiteY9" fmla="*/ 375 h 36397"/>
                      <a:gd name="connsiteX10" fmla="*/ 45545 w 57802"/>
                      <a:gd name="connsiteY10" fmla="*/ 12472 h 36397"/>
                      <a:gd name="connsiteX11" fmla="*/ 57642 w 57802"/>
                      <a:gd name="connsiteY11" fmla="*/ 27426 h 36397"/>
                      <a:gd name="connsiteX12" fmla="*/ 57356 w 57802"/>
                      <a:gd name="connsiteY12" fmla="*/ 28664 h 36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7802" h="36397">
                        <a:moveTo>
                          <a:pt x="57261" y="28664"/>
                        </a:moveTo>
                        <a:cubicBezTo>
                          <a:pt x="57261" y="28664"/>
                          <a:pt x="57261" y="28664"/>
                          <a:pt x="57261" y="28664"/>
                        </a:cubicBezTo>
                        <a:cubicBezTo>
                          <a:pt x="56880" y="28950"/>
                          <a:pt x="56213" y="28855"/>
                          <a:pt x="56022" y="28378"/>
                        </a:cubicBezTo>
                        <a:cubicBezTo>
                          <a:pt x="55832" y="28093"/>
                          <a:pt x="37163" y="-1625"/>
                          <a:pt x="18018" y="2185"/>
                        </a:cubicBezTo>
                        <a:cubicBezTo>
                          <a:pt x="7254" y="4280"/>
                          <a:pt x="2111" y="13233"/>
                          <a:pt x="1825" y="21044"/>
                        </a:cubicBezTo>
                        <a:cubicBezTo>
                          <a:pt x="1539" y="27807"/>
                          <a:pt x="4683" y="33045"/>
                          <a:pt x="9921" y="34570"/>
                        </a:cubicBezTo>
                        <a:cubicBezTo>
                          <a:pt x="10398" y="34665"/>
                          <a:pt x="10683" y="35236"/>
                          <a:pt x="10588" y="35712"/>
                        </a:cubicBezTo>
                        <a:cubicBezTo>
                          <a:pt x="10493" y="36189"/>
                          <a:pt x="9921" y="36475"/>
                          <a:pt x="9445" y="36379"/>
                        </a:cubicBezTo>
                        <a:cubicBezTo>
                          <a:pt x="3444" y="34665"/>
                          <a:pt x="-270" y="28664"/>
                          <a:pt x="15" y="21044"/>
                        </a:cubicBezTo>
                        <a:cubicBezTo>
                          <a:pt x="396" y="12472"/>
                          <a:pt x="5921" y="2756"/>
                          <a:pt x="17732" y="375"/>
                        </a:cubicBezTo>
                        <a:cubicBezTo>
                          <a:pt x="26209" y="-1340"/>
                          <a:pt x="35829" y="2851"/>
                          <a:pt x="45545" y="12472"/>
                        </a:cubicBezTo>
                        <a:cubicBezTo>
                          <a:pt x="52784" y="19615"/>
                          <a:pt x="57642" y="27426"/>
                          <a:pt x="57642" y="27426"/>
                        </a:cubicBezTo>
                        <a:cubicBezTo>
                          <a:pt x="57927" y="27902"/>
                          <a:pt x="57832" y="28378"/>
                          <a:pt x="57356" y="28664"/>
                        </a:cubicBezTo>
                        <a:close/>
                      </a:path>
                    </a:pathLst>
                  </a:custGeom>
                  <a:solidFill>
                    <a:srgbClr val="1A171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algn="l" rtl="0"/>
                    <a:endParaRPr lang="ar-SA"/>
                  </a:p>
                </p:txBody>
              </p:sp>
              <p:sp>
                <p:nvSpPr>
                  <p:cNvPr id="3834" name="شكل حر: شكل 3833">
                    <a:extLst>
                      <a:ext uri="{FF2B5EF4-FFF2-40B4-BE49-F238E27FC236}">
                        <a16:creationId xmlns:a16="http://schemas.microsoft.com/office/drawing/2014/main" id="{118FBB6D-CDF9-2D9D-3F82-ACF4BFD2100B}"/>
                      </a:ext>
                    </a:extLst>
                  </p:cNvPr>
                  <p:cNvSpPr/>
                  <p:nvPr/>
                </p:nvSpPr>
                <p:spPr>
                  <a:xfrm>
                    <a:off x="6664423" y="3788349"/>
                    <a:ext cx="7771" cy="7797"/>
                  </a:xfrm>
                  <a:custGeom>
                    <a:avLst/>
                    <a:gdLst>
                      <a:gd name="connsiteX0" fmla="*/ 7077 w 7771"/>
                      <a:gd name="connsiteY0" fmla="*/ 1647 h 7797"/>
                      <a:gd name="connsiteX1" fmla="*/ 6124 w 7771"/>
                      <a:gd name="connsiteY1" fmla="*/ 7077 h 7797"/>
                      <a:gd name="connsiteX2" fmla="*/ 695 w 7771"/>
                      <a:gd name="connsiteY2" fmla="*/ 6124 h 7797"/>
                      <a:gd name="connsiteX3" fmla="*/ 1648 w 7771"/>
                      <a:gd name="connsiteY3" fmla="*/ 695 h 7797"/>
                      <a:gd name="connsiteX4" fmla="*/ 7077 w 7771"/>
                      <a:gd name="connsiteY4" fmla="*/ 1647 h 77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71" h="7797">
                        <a:moveTo>
                          <a:pt x="7077" y="1647"/>
                        </a:moveTo>
                        <a:cubicBezTo>
                          <a:pt x="8315" y="3362"/>
                          <a:pt x="7839" y="5838"/>
                          <a:pt x="6124" y="7077"/>
                        </a:cubicBezTo>
                        <a:cubicBezTo>
                          <a:pt x="4410" y="8315"/>
                          <a:pt x="1933" y="7934"/>
                          <a:pt x="695" y="6124"/>
                        </a:cubicBezTo>
                        <a:cubicBezTo>
                          <a:pt x="-543" y="4314"/>
                          <a:pt x="-67" y="1933"/>
                          <a:pt x="1648" y="695"/>
                        </a:cubicBezTo>
                        <a:cubicBezTo>
                          <a:pt x="3362" y="-543"/>
                          <a:pt x="5838" y="-67"/>
                          <a:pt x="7077" y="1647"/>
                        </a:cubicBezTo>
                        <a:close/>
                      </a:path>
                    </a:pathLst>
                  </a:custGeom>
                  <a:solidFill>
                    <a:srgbClr val="1A171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algn="l" rtl="0"/>
                    <a:endParaRPr lang="ar-SA"/>
                  </a:p>
                </p:txBody>
              </p:sp>
            </p:grpSp>
            <p:grpSp>
              <p:nvGrpSpPr>
                <p:cNvPr id="3830" name="رسم 672">
                  <a:extLst>
                    <a:ext uri="{FF2B5EF4-FFF2-40B4-BE49-F238E27FC236}">
                      <a16:creationId xmlns:a16="http://schemas.microsoft.com/office/drawing/2014/main" id="{48E2CF07-02B2-1575-B1EE-636985D3F0C7}"/>
                    </a:ext>
                  </a:extLst>
                </p:cNvPr>
                <p:cNvGrpSpPr/>
                <p:nvPr/>
              </p:nvGrpSpPr>
              <p:grpSpPr>
                <a:xfrm>
                  <a:off x="6711901" y="3716725"/>
                  <a:ext cx="42876" cy="57816"/>
                  <a:chOff x="6711901" y="3716725"/>
                  <a:chExt cx="42876" cy="57816"/>
                </a:xfrm>
                <a:solidFill>
                  <a:srgbClr val="1A1718"/>
                </a:solidFill>
              </p:grpSpPr>
              <p:sp>
                <p:nvSpPr>
                  <p:cNvPr id="3831" name="شكل حر: شكل 3830">
                    <a:extLst>
                      <a:ext uri="{FF2B5EF4-FFF2-40B4-BE49-F238E27FC236}">
                        <a16:creationId xmlns:a16="http://schemas.microsoft.com/office/drawing/2014/main" id="{FFF04F76-35B8-D208-4892-F39DCE30A6CF}"/>
                      </a:ext>
                    </a:extLst>
                  </p:cNvPr>
                  <p:cNvSpPr/>
                  <p:nvPr/>
                </p:nvSpPr>
                <p:spPr>
                  <a:xfrm>
                    <a:off x="6711901" y="3716725"/>
                    <a:ext cx="39644" cy="57816"/>
                  </a:xfrm>
                  <a:custGeom>
                    <a:avLst/>
                    <a:gdLst>
                      <a:gd name="connsiteX0" fmla="*/ 15987 w 39644"/>
                      <a:gd name="connsiteY0" fmla="*/ 57555 h 57816"/>
                      <a:gd name="connsiteX1" fmla="*/ 15987 w 39644"/>
                      <a:gd name="connsiteY1" fmla="*/ 57555 h 57816"/>
                      <a:gd name="connsiteX2" fmla="*/ 16178 w 39644"/>
                      <a:gd name="connsiteY2" fmla="*/ 56222 h 57816"/>
                      <a:gd name="connsiteX3" fmla="*/ 4557 w 39644"/>
                      <a:gd name="connsiteY3" fmla="*/ 11549 h 57816"/>
                      <a:gd name="connsiteX4" fmla="*/ 27798 w 39644"/>
                      <a:gd name="connsiteY4" fmla="*/ 2786 h 57816"/>
                      <a:gd name="connsiteX5" fmla="*/ 37704 w 39644"/>
                      <a:gd name="connsiteY5" fmla="*/ 14978 h 57816"/>
                      <a:gd name="connsiteX6" fmla="*/ 38562 w 39644"/>
                      <a:gd name="connsiteY6" fmla="*/ 16026 h 57816"/>
                      <a:gd name="connsiteX7" fmla="*/ 39610 w 39644"/>
                      <a:gd name="connsiteY7" fmla="*/ 15169 h 57816"/>
                      <a:gd name="connsiteX8" fmla="*/ 28370 w 39644"/>
                      <a:gd name="connsiteY8" fmla="*/ 1072 h 57816"/>
                      <a:gd name="connsiteX9" fmla="*/ 2938 w 39644"/>
                      <a:gd name="connsiteY9" fmla="*/ 10597 h 57816"/>
                      <a:gd name="connsiteX10" fmla="*/ 4748 w 39644"/>
                      <a:gd name="connsiteY10" fmla="*/ 40886 h 57816"/>
                      <a:gd name="connsiteX11" fmla="*/ 14654 w 39644"/>
                      <a:gd name="connsiteY11" fmla="*/ 57460 h 57816"/>
                      <a:gd name="connsiteX12" fmla="*/ 15892 w 39644"/>
                      <a:gd name="connsiteY12" fmla="*/ 57650 h 57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9644" h="57816">
                        <a:moveTo>
                          <a:pt x="15987" y="57555"/>
                        </a:moveTo>
                        <a:cubicBezTo>
                          <a:pt x="15987" y="57555"/>
                          <a:pt x="15987" y="57555"/>
                          <a:pt x="15987" y="57555"/>
                        </a:cubicBezTo>
                        <a:cubicBezTo>
                          <a:pt x="16368" y="57174"/>
                          <a:pt x="16464" y="56602"/>
                          <a:pt x="16178" y="56222"/>
                        </a:cubicBezTo>
                        <a:cubicBezTo>
                          <a:pt x="15987" y="55936"/>
                          <a:pt x="-5539" y="28218"/>
                          <a:pt x="4557" y="11549"/>
                        </a:cubicBezTo>
                        <a:cubicBezTo>
                          <a:pt x="10272" y="2215"/>
                          <a:pt x="20369" y="405"/>
                          <a:pt x="27798" y="2786"/>
                        </a:cubicBezTo>
                        <a:cubicBezTo>
                          <a:pt x="34275" y="4882"/>
                          <a:pt x="38181" y="9644"/>
                          <a:pt x="37704" y="14978"/>
                        </a:cubicBezTo>
                        <a:cubicBezTo>
                          <a:pt x="37704" y="15455"/>
                          <a:pt x="38085" y="15931"/>
                          <a:pt x="38562" y="16026"/>
                        </a:cubicBezTo>
                        <a:cubicBezTo>
                          <a:pt x="39038" y="16026"/>
                          <a:pt x="39514" y="15645"/>
                          <a:pt x="39610" y="15169"/>
                        </a:cubicBezTo>
                        <a:cubicBezTo>
                          <a:pt x="40086" y="8882"/>
                          <a:pt x="35704" y="3358"/>
                          <a:pt x="28370" y="1072"/>
                        </a:cubicBezTo>
                        <a:cubicBezTo>
                          <a:pt x="20178" y="-1595"/>
                          <a:pt x="9129" y="405"/>
                          <a:pt x="2938" y="10597"/>
                        </a:cubicBezTo>
                        <a:cubicBezTo>
                          <a:pt x="-1539" y="18026"/>
                          <a:pt x="-872" y="28504"/>
                          <a:pt x="4748" y="40886"/>
                        </a:cubicBezTo>
                        <a:cubicBezTo>
                          <a:pt x="9034" y="50126"/>
                          <a:pt x="14654" y="57365"/>
                          <a:pt x="14654" y="57460"/>
                        </a:cubicBezTo>
                        <a:cubicBezTo>
                          <a:pt x="14940" y="57841"/>
                          <a:pt x="15511" y="57936"/>
                          <a:pt x="15892" y="57650"/>
                        </a:cubicBezTo>
                        <a:close/>
                      </a:path>
                    </a:pathLst>
                  </a:custGeom>
                  <a:solidFill>
                    <a:srgbClr val="1A171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algn="l" rtl="0"/>
                    <a:endParaRPr lang="ar-SA"/>
                  </a:p>
                </p:txBody>
              </p:sp>
              <p:sp>
                <p:nvSpPr>
                  <p:cNvPr id="3832" name="شكل حر: شكل 3831">
                    <a:extLst>
                      <a:ext uri="{FF2B5EF4-FFF2-40B4-BE49-F238E27FC236}">
                        <a16:creationId xmlns:a16="http://schemas.microsoft.com/office/drawing/2014/main" id="{550FFC38-5302-E763-5368-99AA4E83691B}"/>
                      </a:ext>
                    </a:extLst>
                  </p:cNvPr>
                  <p:cNvSpPr/>
                  <p:nvPr/>
                </p:nvSpPr>
                <p:spPr>
                  <a:xfrm>
                    <a:off x="6747005" y="3730411"/>
                    <a:ext cx="7771" cy="7824"/>
                  </a:xfrm>
                  <a:custGeom>
                    <a:avLst/>
                    <a:gdLst>
                      <a:gd name="connsiteX0" fmla="*/ 695 w 7771"/>
                      <a:gd name="connsiteY0" fmla="*/ 6150 h 7824"/>
                      <a:gd name="connsiteX1" fmla="*/ 6124 w 7771"/>
                      <a:gd name="connsiteY1" fmla="*/ 7103 h 7824"/>
                      <a:gd name="connsiteX2" fmla="*/ 7077 w 7771"/>
                      <a:gd name="connsiteY2" fmla="*/ 1674 h 7824"/>
                      <a:gd name="connsiteX3" fmla="*/ 1648 w 7771"/>
                      <a:gd name="connsiteY3" fmla="*/ 721 h 7824"/>
                      <a:gd name="connsiteX4" fmla="*/ 695 w 7771"/>
                      <a:gd name="connsiteY4" fmla="*/ 6150 h 7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71" h="7824">
                        <a:moveTo>
                          <a:pt x="695" y="6150"/>
                        </a:moveTo>
                        <a:cubicBezTo>
                          <a:pt x="1933" y="7960"/>
                          <a:pt x="4315" y="8341"/>
                          <a:pt x="6124" y="7103"/>
                        </a:cubicBezTo>
                        <a:cubicBezTo>
                          <a:pt x="7839" y="5865"/>
                          <a:pt x="8315" y="3388"/>
                          <a:pt x="7077" y="1674"/>
                        </a:cubicBezTo>
                        <a:cubicBezTo>
                          <a:pt x="5839" y="-136"/>
                          <a:pt x="3362" y="-517"/>
                          <a:pt x="1648" y="721"/>
                        </a:cubicBezTo>
                        <a:cubicBezTo>
                          <a:pt x="-67" y="1960"/>
                          <a:pt x="-543" y="4341"/>
                          <a:pt x="695" y="6150"/>
                        </a:cubicBezTo>
                        <a:close/>
                      </a:path>
                    </a:pathLst>
                  </a:custGeom>
                  <a:solidFill>
                    <a:srgbClr val="1A171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algn="l" rtl="0"/>
                    <a:endParaRPr lang="ar-SA"/>
                  </a:p>
                </p:txBody>
              </p:sp>
            </p:grpSp>
          </p:grpSp>
          <p:sp>
            <p:nvSpPr>
              <p:cNvPr id="3821" name="شكل حر: شكل 3820">
                <a:extLst>
                  <a:ext uri="{FF2B5EF4-FFF2-40B4-BE49-F238E27FC236}">
                    <a16:creationId xmlns:a16="http://schemas.microsoft.com/office/drawing/2014/main" id="{487E1E1A-2C00-4B58-DB46-08640E116F06}"/>
                  </a:ext>
                </a:extLst>
              </p:cNvPr>
              <p:cNvSpPr/>
              <p:nvPr/>
            </p:nvSpPr>
            <p:spPr>
              <a:xfrm>
                <a:off x="6690804" y="3761657"/>
                <a:ext cx="100615" cy="87013"/>
              </a:xfrm>
              <a:custGeom>
                <a:avLst/>
                <a:gdLst>
                  <a:gd name="connsiteX0" fmla="*/ 100616 w 100615"/>
                  <a:gd name="connsiteY0" fmla="*/ 29007 h 87013"/>
                  <a:gd name="connsiteX1" fmla="*/ 95187 w 100615"/>
                  <a:gd name="connsiteY1" fmla="*/ 14148 h 87013"/>
                  <a:gd name="connsiteX2" fmla="*/ 27369 w 100615"/>
                  <a:gd name="connsiteY2" fmla="*/ 12528 h 87013"/>
                  <a:gd name="connsiteX3" fmla="*/ 5556 w 100615"/>
                  <a:gd name="connsiteY3" fmla="*/ 76822 h 87013"/>
                  <a:gd name="connsiteX4" fmla="*/ 17653 w 100615"/>
                  <a:gd name="connsiteY4" fmla="*/ 87014 h 87013"/>
                  <a:gd name="connsiteX5" fmla="*/ 100520 w 100615"/>
                  <a:gd name="connsiteY5" fmla="*/ 29007 h 87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615" h="87013">
                    <a:moveTo>
                      <a:pt x="100616" y="29007"/>
                    </a:moveTo>
                    <a:cubicBezTo>
                      <a:pt x="100044" y="23577"/>
                      <a:pt x="98330" y="18529"/>
                      <a:pt x="95187" y="14148"/>
                    </a:cubicBezTo>
                    <a:cubicBezTo>
                      <a:pt x="82423" y="-4045"/>
                      <a:pt x="52038" y="-4807"/>
                      <a:pt x="27369" y="12528"/>
                    </a:cubicBezTo>
                    <a:cubicBezTo>
                      <a:pt x="2603" y="29864"/>
                      <a:pt x="-7112" y="58629"/>
                      <a:pt x="5556" y="76822"/>
                    </a:cubicBezTo>
                    <a:cubicBezTo>
                      <a:pt x="8699" y="81299"/>
                      <a:pt x="12795" y="84633"/>
                      <a:pt x="17653" y="87014"/>
                    </a:cubicBezTo>
                    <a:lnTo>
                      <a:pt x="100520" y="29007"/>
                    </a:lnTo>
                    <a:close/>
                  </a:path>
                </a:pathLst>
              </a:custGeom>
              <a:solidFill>
                <a:srgbClr val="1A1718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algn="l" rtl="0"/>
                <a:endParaRPr lang="ar-SA"/>
              </a:p>
            </p:txBody>
          </p:sp>
          <p:sp>
            <p:nvSpPr>
              <p:cNvPr id="3822" name="شكل حر: شكل 3821">
                <a:extLst>
                  <a:ext uri="{FF2B5EF4-FFF2-40B4-BE49-F238E27FC236}">
                    <a16:creationId xmlns:a16="http://schemas.microsoft.com/office/drawing/2014/main" id="{A3517825-3640-B791-CCC7-AD9EAFCBE466}"/>
                  </a:ext>
                </a:extLst>
              </p:cNvPr>
              <p:cNvSpPr/>
              <p:nvPr/>
            </p:nvSpPr>
            <p:spPr>
              <a:xfrm>
                <a:off x="6695122" y="3773899"/>
                <a:ext cx="96297" cy="74771"/>
              </a:xfrm>
              <a:custGeom>
                <a:avLst/>
                <a:gdLst>
                  <a:gd name="connsiteX0" fmla="*/ 95 w 96297"/>
                  <a:gd name="connsiteY0" fmla="*/ 62579 h 74771"/>
                  <a:gd name="connsiteX1" fmla="*/ 1333 w 96297"/>
                  <a:gd name="connsiteY1" fmla="*/ 64579 h 74771"/>
                  <a:gd name="connsiteX2" fmla="*/ 13430 w 96297"/>
                  <a:gd name="connsiteY2" fmla="*/ 74771 h 74771"/>
                  <a:gd name="connsiteX3" fmla="*/ 96298 w 96297"/>
                  <a:gd name="connsiteY3" fmla="*/ 16764 h 74771"/>
                  <a:gd name="connsiteX4" fmla="*/ 90869 w 96297"/>
                  <a:gd name="connsiteY4" fmla="*/ 1905 h 74771"/>
                  <a:gd name="connsiteX5" fmla="*/ 89440 w 96297"/>
                  <a:gd name="connsiteY5" fmla="*/ 0 h 74771"/>
                  <a:gd name="connsiteX6" fmla="*/ 0 w 96297"/>
                  <a:gd name="connsiteY6" fmla="*/ 62579 h 7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297" h="74771">
                    <a:moveTo>
                      <a:pt x="95" y="62579"/>
                    </a:moveTo>
                    <a:cubicBezTo>
                      <a:pt x="476" y="63246"/>
                      <a:pt x="857" y="63913"/>
                      <a:pt x="1333" y="64579"/>
                    </a:cubicBezTo>
                    <a:cubicBezTo>
                      <a:pt x="4477" y="69056"/>
                      <a:pt x="8573" y="72390"/>
                      <a:pt x="13430" y="74771"/>
                    </a:cubicBezTo>
                    <a:lnTo>
                      <a:pt x="96298" y="16764"/>
                    </a:lnTo>
                    <a:cubicBezTo>
                      <a:pt x="95726" y="11335"/>
                      <a:pt x="94012" y="6286"/>
                      <a:pt x="90869" y="1905"/>
                    </a:cubicBezTo>
                    <a:cubicBezTo>
                      <a:pt x="90392" y="1238"/>
                      <a:pt x="89916" y="667"/>
                      <a:pt x="89440" y="0"/>
                    </a:cubicBezTo>
                    <a:lnTo>
                      <a:pt x="0" y="62579"/>
                    </a:lnTo>
                    <a:close/>
                  </a:path>
                </a:pathLst>
              </a:custGeom>
              <a:solidFill>
                <a:srgbClr val="0E0B0B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algn="l" rtl="0"/>
                <a:endParaRPr lang="ar-SA"/>
              </a:p>
            </p:txBody>
          </p:sp>
          <p:grpSp>
            <p:nvGrpSpPr>
              <p:cNvPr id="3823" name="رسم 672">
                <a:extLst>
                  <a:ext uri="{FF2B5EF4-FFF2-40B4-BE49-F238E27FC236}">
                    <a16:creationId xmlns:a16="http://schemas.microsoft.com/office/drawing/2014/main" id="{8B5BEBBF-5B5B-E23A-7AAA-11CE1476E77F}"/>
                  </a:ext>
                </a:extLst>
              </p:cNvPr>
              <p:cNvGrpSpPr/>
              <p:nvPr/>
            </p:nvGrpSpPr>
            <p:grpSpPr>
              <a:xfrm>
                <a:off x="6696192" y="3791269"/>
                <a:ext cx="19618" cy="25267"/>
                <a:chOff x="6696192" y="3791269"/>
                <a:chExt cx="19618" cy="25267"/>
              </a:xfrm>
            </p:grpSpPr>
            <p:sp>
              <p:nvSpPr>
                <p:cNvPr id="3827" name="شكل حر: شكل 3826">
                  <a:extLst>
                    <a:ext uri="{FF2B5EF4-FFF2-40B4-BE49-F238E27FC236}">
                      <a16:creationId xmlns:a16="http://schemas.microsoft.com/office/drawing/2014/main" id="{D816EC8B-2AF8-EDEB-32A4-7D7DF2DC9728}"/>
                    </a:ext>
                  </a:extLst>
                </p:cNvPr>
                <p:cNvSpPr/>
                <p:nvPr/>
              </p:nvSpPr>
              <p:spPr>
                <a:xfrm>
                  <a:off x="6696192" y="3791269"/>
                  <a:ext cx="19618" cy="25267"/>
                </a:xfrm>
                <a:custGeom>
                  <a:avLst/>
                  <a:gdLst>
                    <a:gd name="connsiteX0" fmla="*/ 14551 w 19618"/>
                    <a:gd name="connsiteY0" fmla="*/ 442 h 25267"/>
                    <a:gd name="connsiteX1" fmla="*/ 18361 w 19618"/>
                    <a:gd name="connsiteY1" fmla="*/ 15968 h 25267"/>
                    <a:gd name="connsiteX2" fmla="*/ 5026 w 19618"/>
                    <a:gd name="connsiteY2" fmla="*/ 24826 h 25267"/>
                    <a:gd name="connsiteX3" fmla="*/ 1216 w 19618"/>
                    <a:gd name="connsiteY3" fmla="*/ 9300 h 25267"/>
                    <a:gd name="connsiteX4" fmla="*/ 14551 w 19618"/>
                    <a:gd name="connsiteY4" fmla="*/ 442 h 2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18" h="25267">
                      <a:moveTo>
                        <a:pt x="14551" y="442"/>
                      </a:moveTo>
                      <a:cubicBezTo>
                        <a:pt x="19313" y="2252"/>
                        <a:pt x="21028" y="9205"/>
                        <a:pt x="18361" y="15968"/>
                      </a:cubicBezTo>
                      <a:cubicBezTo>
                        <a:pt x="15694" y="22730"/>
                        <a:pt x="9788" y="26636"/>
                        <a:pt x="5026" y="24826"/>
                      </a:cubicBezTo>
                      <a:cubicBezTo>
                        <a:pt x="263" y="23016"/>
                        <a:pt x="-1356" y="16063"/>
                        <a:pt x="1216" y="9300"/>
                      </a:cubicBezTo>
                      <a:cubicBezTo>
                        <a:pt x="3883" y="2537"/>
                        <a:pt x="9884" y="-1368"/>
                        <a:pt x="14551" y="442"/>
                      </a:cubicBezTo>
                      <a:close/>
                    </a:path>
                  </a:pathLst>
                </a:custGeom>
                <a:solidFill>
                  <a:srgbClr val="453F4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algn="l" rtl="0"/>
                  <a:endParaRPr lang="ar-SA"/>
                </a:p>
              </p:txBody>
            </p:sp>
            <p:sp>
              <p:nvSpPr>
                <p:cNvPr id="3828" name="شكل حر: شكل 3827">
                  <a:extLst>
                    <a:ext uri="{FF2B5EF4-FFF2-40B4-BE49-F238E27FC236}">
                      <a16:creationId xmlns:a16="http://schemas.microsoft.com/office/drawing/2014/main" id="{86B0F052-66D9-1772-27E6-890AD1AD6735}"/>
                    </a:ext>
                  </a:extLst>
                </p:cNvPr>
                <p:cNvSpPr/>
                <p:nvPr/>
              </p:nvSpPr>
              <p:spPr>
                <a:xfrm>
                  <a:off x="6697537" y="3796101"/>
                  <a:ext cx="5388" cy="16556"/>
                </a:xfrm>
                <a:custGeom>
                  <a:avLst/>
                  <a:gdLst>
                    <a:gd name="connsiteX0" fmla="*/ 2823 w 5388"/>
                    <a:gd name="connsiteY0" fmla="*/ 1134 h 16556"/>
                    <a:gd name="connsiteX1" fmla="*/ 823 w 5388"/>
                    <a:gd name="connsiteY1" fmla="*/ 15136 h 16556"/>
                    <a:gd name="connsiteX2" fmla="*/ 2252 w 5388"/>
                    <a:gd name="connsiteY2" fmla="*/ 16374 h 16556"/>
                    <a:gd name="connsiteX3" fmla="*/ 1871 w 5388"/>
                    <a:gd name="connsiteY3" fmla="*/ 11898 h 16556"/>
                    <a:gd name="connsiteX4" fmla="*/ 3109 w 5388"/>
                    <a:gd name="connsiteY4" fmla="*/ 4849 h 16556"/>
                    <a:gd name="connsiteX5" fmla="*/ 5300 w 5388"/>
                    <a:gd name="connsiteY5" fmla="*/ 563 h 16556"/>
                    <a:gd name="connsiteX6" fmla="*/ 2919 w 5388"/>
                    <a:gd name="connsiteY6" fmla="*/ 1230 h 16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388" h="16556">
                      <a:moveTo>
                        <a:pt x="2823" y="1134"/>
                      </a:moveTo>
                      <a:cubicBezTo>
                        <a:pt x="2823" y="1134"/>
                        <a:pt x="-1844" y="7326"/>
                        <a:pt x="823" y="15136"/>
                      </a:cubicBezTo>
                      <a:cubicBezTo>
                        <a:pt x="1014" y="15708"/>
                        <a:pt x="1490" y="17041"/>
                        <a:pt x="2252" y="16374"/>
                      </a:cubicBezTo>
                      <a:cubicBezTo>
                        <a:pt x="3014" y="15612"/>
                        <a:pt x="1966" y="12850"/>
                        <a:pt x="1871" y="11898"/>
                      </a:cubicBezTo>
                      <a:cubicBezTo>
                        <a:pt x="1680" y="9516"/>
                        <a:pt x="1871" y="7040"/>
                        <a:pt x="3109" y="4849"/>
                      </a:cubicBezTo>
                      <a:cubicBezTo>
                        <a:pt x="3490" y="4182"/>
                        <a:pt x="5871" y="1230"/>
                        <a:pt x="5300" y="563"/>
                      </a:cubicBezTo>
                      <a:cubicBezTo>
                        <a:pt x="4633" y="-104"/>
                        <a:pt x="3871" y="-485"/>
                        <a:pt x="2919" y="12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algn="l" rtl="0"/>
                  <a:endParaRPr lang="ar-SA"/>
                </a:p>
              </p:txBody>
            </p:sp>
          </p:grpSp>
          <p:grpSp>
            <p:nvGrpSpPr>
              <p:cNvPr id="3824" name="رسم 672">
                <a:extLst>
                  <a:ext uri="{FF2B5EF4-FFF2-40B4-BE49-F238E27FC236}">
                    <a16:creationId xmlns:a16="http://schemas.microsoft.com/office/drawing/2014/main" id="{81002F47-77CA-2263-9C29-89DF41C50B4D}"/>
                  </a:ext>
                </a:extLst>
              </p:cNvPr>
              <p:cNvGrpSpPr/>
              <p:nvPr/>
            </p:nvGrpSpPr>
            <p:grpSpPr>
              <a:xfrm>
                <a:off x="6736551" y="3764087"/>
                <a:ext cx="26202" cy="18481"/>
                <a:chOff x="6736551" y="3764087"/>
                <a:chExt cx="26202" cy="18481"/>
              </a:xfrm>
            </p:grpSpPr>
            <p:sp>
              <p:nvSpPr>
                <p:cNvPr id="3825" name="شكل حر: شكل 3824">
                  <a:extLst>
                    <a:ext uri="{FF2B5EF4-FFF2-40B4-BE49-F238E27FC236}">
                      <a16:creationId xmlns:a16="http://schemas.microsoft.com/office/drawing/2014/main" id="{DAAE3DBC-1807-1B1E-EC61-AD41A63E9353}"/>
                    </a:ext>
                  </a:extLst>
                </p:cNvPr>
                <p:cNvSpPr/>
                <p:nvPr/>
              </p:nvSpPr>
              <p:spPr>
                <a:xfrm>
                  <a:off x="6736551" y="3764087"/>
                  <a:ext cx="26202" cy="18481"/>
                </a:xfrm>
                <a:custGeom>
                  <a:avLst/>
                  <a:gdLst>
                    <a:gd name="connsiteX0" fmla="*/ 5 w 26202"/>
                    <a:gd name="connsiteY0" fmla="*/ 9527 h 18481"/>
                    <a:gd name="connsiteX1" fmla="*/ 13339 w 26202"/>
                    <a:gd name="connsiteY1" fmla="*/ 18480 h 18481"/>
                    <a:gd name="connsiteX2" fmla="*/ 26198 w 26202"/>
                    <a:gd name="connsiteY2" fmla="*/ 8955 h 18481"/>
                    <a:gd name="connsiteX3" fmla="*/ 12863 w 26202"/>
                    <a:gd name="connsiteY3" fmla="*/ 2 h 18481"/>
                    <a:gd name="connsiteX4" fmla="*/ 5 w 26202"/>
                    <a:gd name="connsiteY4" fmla="*/ 9527 h 18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02" h="18481">
                      <a:moveTo>
                        <a:pt x="5" y="9527"/>
                      </a:moveTo>
                      <a:cubicBezTo>
                        <a:pt x="100" y="14670"/>
                        <a:pt x="6101" y="18576"/>
                        <a:pt x="13339" y="18480"/>
                      </a:cubicBezTo>
                      <a:cubicBezTo>
                        <a:pt x="20579" y="18290"/>
                        <a:pt x="26389" y="14099"/>
                        <a:pt x="26198" y="8955"/>
                      </a:cubicBezTo>
                      <a:cubicBezTo>
                        <a:pt x="26103" y="3907"/>
                        <a:pt x="20102" y="-94"/>
                        <a:pt x="12863" y="2"/>
                      </a:cubicBezTo>
                      <a:cubicBezTo>
                        <a:pt x="5624" y="192"/>
                        <a:pt x="-186" y="4478"/>
                        <a:pt x="5" y="9527"/>
                      </a:cubicBezTo>
                      <a:close/>
                    </a:path>
                  </a:pathLst>
                </a:custGeom>
                <a:solidFill>
                  <a:srgbClr val="453F4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algn="l" rtl="0"/>
                  <a:endParaRPr lang="ar-SA"/>
                </a:p>
              </p:txBody>
            </p:sp>
            <p:sp>
              <p:nvSpPr>
                <p:cNvPr id="3826" name="شكل حر: شكل 3825">
                  <a:extLst>
                    <a:ext uri="{FF2B5EF4-FFF2-40B4-BE49-F238E27FC236}">
                      <a16:creationId xmlns:a16="http://schemas.microsoft.com/office/drawing/2014/main" id="{C2F35B0C-74C0-07FD-D9A2-5F889716C3C7}"/>
                    </a:ext>
                  </a:extLst>
                </p:cNvPr>
                <p:cNvSpPr/>
                <p:nvPr/>
              </p:nvSpPr>
              <p:spPr>
                <a:xfrm>
                  <a:off x="6743721" y="3765297"/>
                  <a:ext cx="16497" cy="5246"/>
                </a:xfrm>
                <a:custGeom>
                  <a:avLst/>
                  <a:gdLst>
                    <a:gd name="connsiteX0" fmla="*/ 1598 w 16497"/>
                    <a:gd name="connsiteY0" fmla="*/ 506 h 5246"/>
                    <a:gd name="connsiteX1" fmla="*/ 15505 w 16497"/>
                    <a:gd name="connsiteY1" fmla="*/ 3364 h 5246"/>
                    <a:gd name="connsiteX2" fmla="*/ 16171 w 16497"/>
                    <a:gd name="connsiteY2" fmla="*/ 5174 h 5246"/>
                    <a:gd name="connsiteX3" fmla="*/ 12076 w 16497"/>
                    <a:gd name="connsiteY3" fmla="*/ 3268 h 5246"/>
                    <a:gd name="connsiteX4" fmla="*/ 5122 w 16497"/>
                    <a:gd name="connsiteY4" fmla="*/ 2030 h 5246"/>
                    <a:gd name="connsiteX5" fmla="*/ 265 w 16497"/>
                    <a:gd name="connsiteY5" fmla="*/ 2602 h 5246"/>
                    <a:gd name="connsiteX6" fmla="*/ 1693 w 16497"/>
                    <a:gd name="connsiteY6" fmla="*/ 601 h 5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497" h="5246">
                      <a:moveTo>
                        <a:pt x="1598" y="506"/>
                      </a:moveTo>
                      <a:cubicBezTo>
                        <a:pt x="1598" y="506"/>
                        <a:pt x="9028" y="-1780"/>
                        <a:pt x="15505" y="3364"/>
                      </a:cubicBezTo>
                      <a:cubicBezTo>
                        <a:pt x="15981" y="3745"/>
                        <a:pt x="17029" y="4697"/>
                        <a:pt x="16171" y="5174"/>
                      </a:cubicBezTo>
                      <a:cubicBezTo>
                        <a:pt x="15219" y="5650"/>
                        <a:pt x="12933" y="3650"/>
                        <a:pt x="12076" y="3268"/>
                      </a:cubicBezTo>
                      <a:cubicBezTo>
                        <a:pt x="9885" y="2316"/>
                        <a:pt x="7504" y="1649"/>
                        <a:pt x="5122" y="2030"/>
                      </a:cubicBezTo>
                      <a:cubicBezTo>
                        <a:pt x="4360" y="2125"/>
                        <a:pt x="741" y="3364"/>
                        <a:pt x="265" y="2602"/>
                      </a:cubicBezTo>
                      <a:cubicBezTo>
                        <a:pt x="-212" y="1745"/>
                        <a:pt x="-212" y="887"/>
                        <a:pt x="1693" y="60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algn="l" rtl="0"/>
                  <a:endParaRPr lang="ar-SA"/>
                </a:p>
              </p:txBody>
            </p:sp>
          </p:grpSp>
        </p:grpSp>
        <p:grpSp>
          <p:nvGrpSpPr>
            <p:cNvPr id="3793" name="رسم 672">
              <a:extLst>
                <a:ext uri="{FF2B5EF4-FFF2-40B4-BE49-F238E27FC236}">
                  <a16:creationId xmlns:a16="http://schemas.microsoft.com/office/drawing/2014/main" id="{896F6E88-0F68-A66E-90F9-4BE3D1B7E2C8}"/>
                </a:ext>
              </a:extLst>
            </p:cNvPr>
            <p:cNvGrpSpPr/>
            <p:nvPr/>
          </p:nvGrpSpPr>
          <p:grpSpPr>
            <a:xfrm>
              <a:off x="6687034" y="3774562"/>
              <a:ext cx="197561" cy="194436"/>
              <a:chOff x="6687034" y="3774562"/>
              <a:chExt cx="197561" cy="194436"/>
            </a:xfrm>
          </p:grpSpPr>
          <p:sp>
            <p:nvSpPr>
              <p:cNvPr id="3799" name="شكل حر: شكل 3798">
                <a:extLst>
                  <a:ext uri="{FF2B5EF4-FFF2-40B4-BE49-F238E27FC236}">
                    <a16:creationId xmlns:a16="http://schemas.microsoft.com/office/drawing/2014/main" id="{B85362B3-25E5-5EFF-F5B9-32CEC2E6F7F6}"/>
                  </a:ext>
                </a:extLst>
              </p:cNvPr>
              <p:cNvSpPr/>
              <p:nvPr/>
            </p:nvSpPr>
            <p:spPr>
              <a:xfrm>
                <a:off x="6694159" y="3775233"/>
                <a:ext cx="178709" cy="178626"/>
              </a:xfrm>
              <a:custGeom>
                <a:avLst/>
                <a:gdLst>
                  <a:gd name="connsiteX0" fmla="*/ 92212 w 178709"/>
                  <a:gd name="connsiteY0" fmla="*/ 0 h 178626"/>
                  <a:gd name="connsiteX1" fmla="*/ 4487 w 178709"/>
                  <a:gd name="connsiteY1" fmla="*/ 61341 h 178626"/>
                  <a:gd name="connsiteX2" fmla="*/ 16203 w 178709"/>
                  <a:gd name="connsiteY2" fmla="*/ 140494 h 178626"/>
                  <a:gd name="connsiteX3" fmla="*/ 140599 w 178709"/>
                  <a:gd name="connsiteY3" fmla="*/ 162496 h 178626"/>
                  <a:gd name="connsiteX4" fmla="*/ 162507 w 178709"/>
                  <a:gd name="connsiteY4" fmla="*/ 38100 h 178626"/>
                  <a:gd name="connsiteX5" fmla="*/ 92212 w 178709"/>
                  <a:gd name="connsiteY5" fmla="*/ 0 h 178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8709" h="178626">
                    <a:moveTo>
                      <a:pt x="92212" y="0"/>
                    </a:moveTo>
                    <a:lnTo>
                      <a:pt x="4487" y="61341"/>
                    </a:lnTo>
                    <a:cubicBezTo>
                      <a:pt x="-3990" y="87154"/>
                      <a:pt x="-657" y="116491"/>
                      <a:pt x="16203" y="140494"/>
                    </a:cubicBezTo>
                    <a:cubicBezTo>
                      <a:pt x="44492" y="180880"/>
                      <a:pt x="100118" y="190786"/>
                      <a:pt x="140599" y="162496"/>
                    </a:cubicBezTo>
                    <a:cubicBezTo>
                      <a:pt x="180985" y="134207"/>
                      <a:pt x="190891" y="78486"/>
                      <a:pt x="162507" y="38100"/>
                    </a:cubicBezTo>
                    <a:cubicBezTo>
                      <a:pt x="145743" y="14097"/>
                      <a:pt x="119359" y="952"/>
                      <a:pt x="92212" y="0"/>
                    </a:cubicBezTo>
                    <a:close/>
                  </a:path>
                </a:pathLst>
              </a:custGeom>
              <a:solidFill>
                <a:srgbClr val="471A1A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algn="l" rtl="0"/>
                <a:endParaRPr lang="ar-SA"/>
              </a:p>
            </p:txBody>
          </p:sp>
          <p:sp>
            <p:nvSpPr>
              <p:cNvPr id="3800" name="شكل حر: شكل 3799">
                <a:extLst>
                  <a:ext uri="{FF2B5EF4-FFF2-40B4-BE49-F238E27FC236}">
                    <a16:creationId xmlns:a16="http://schemas.microsoft.com/office/drawing/2014/main" id="{30994AE0-BB79-A4EA-45CF-AACF3E6A1F9C}"/>
                  </a:ext>
                </a:extLst>
              </p:cNvPr>
              <p:cNvSpPr/>
              <p:nvPr/>
            </p:nvSpPr>
            <p:spPr>
              <a:xfrm>
                <a:off x="6755987" y="3867816"/>
                <a:ext cx="116776" cy="83153"/>
              </a:xfrm>
              <a:custGeom>
                <a:avLst/>
                <a:gdLst>
                  <a:gd name="connsiteX0" fmla="*/ 0 w 116776"/>
                  <a:gd name="connsiteY0" fmla="*/ 81724 h 83153"/>
                  <a:gd name="connsiteX1" fmla="*/ 4763 w 116776"/>
                  <a:gd name="connsiteY1" fmla="*/ 83153 h 83153"/>
                  <a:gd name="connsiteX2" fmla="*/ 116491 w 116776"/>
                  <a:gd name="connsiteY2" fmla="*/ 4953 h 83153"/>
                  <a:gd name="connsiteX3" fmla="*/ 116777 w 116776"/>
                  <a:gd name="connsiteY3" fmla="*/ 0 h 83153"/>
                  <a:gd name="connsiteX4" fmla="*/ 0 w 116776"/>
                  <a:gd name="connsiteY4" fmla="*/ 81724 h 8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776" h="83153">
                    <a:moveTo>
                      <a:pt x="0" y="81724"/>
                    </a:moveTo>
                    <a:cubicBezTo>
                      <a:pt x="1524" y="82201"/>
                      <a:pt x="3143" y="82677"/>
                      <a:pt x="4763" y="83153"/>
                    </a:cubicBezTo>
                    <a:lnTo>
                      <a:pt x="116491" y="4953"/>
                    </a:lnTo>
                    <a:cubicBezTo>
                      <a:pt x="116681" y="3334"/>
                      <a:pt x="116777" y="1619"/>
                      <a:pt x="116777" y="0"/>
                    </a:cubicBezTo>
                    <a:lnTo>
                      <a:pt x="0" y="81724"/>
                    </a:lnTo>
                    <a:close/>
                  </a:path>
                </a:pathLst>
              </a:custGeom>
              <a:solidFill>
                <a:srgbClr val="76302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algn="l" rtl="0"/>
                <a:endParaRPr lang="ar-SA"/>
              </a:p>
            </p:txBody>
          </p:sp>
          <p:sp>
            <p:nvSpPr>
              <p:cNvPr id="3801" name="شكل حر: شكل 3800">
                <a:extLst>
                  <a:ext uri="{FF2B5EF4-FFF2-40B4-BE49-F238E27FC236}">
                    <a16:creationId xmlns:a16="http://schemas.microsoft.com/office/drawing/2014/main" id="{9ADFDA69-F018-4D0B-1B85-31DB81DB984C}"/>
                  </a:ext>
                </a:extLst>
              </p:cNvPr>
              <p:cNvSpPr/>
              <p:nvPr/>
            </p:nvSpPr>
            <p:spPr>
              <a:xfrm>
                <a:off x="6694165" y="3775233"/>
                <a:ext cx="121066" cy="90487"/>
              </a:xfrm>
              <a:custGeom>
                <a:avLst/>
                <a:gdLst>
                  <a:gd name="connsiteX0" fmla="*/ 92111 w 121066"/>
                  <a:gd name="connsiteY0" fmla="*/ 0 h 90487"/>
                  <a:gd name="connsiteX1" fmla="*/ 4481 w 121066"/>
                  <a:gd name="connsiteY1" fmla="*/ 61341 h 90487"/>
                  <a:gd name="connsiteX2" fmla="*/ 4 w 121066"/>
                  <a:gd name="connsiteY2" fmla="*/ 90488 h 90487"/>
                  <a:gd name="connsiteX3" fmla="*/ 121067 w 121066"/>
                  <a:gd name="connsiteY3" fmla="*/ 5810 h 90487"/>
                  <a:gd name="connsiteX4" fmla="*/ 92111 w 121066"/>
                  <a:gd name="connsiteY4" fmla="*/ 0 h 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66" h="90487">
                    <a:moveTo>
                      <a:pt x="92111" y="0"/>
                    </a:moveTo>
                    <a:lnTo>
                      <a:pt x="4481" y="61341"/>
                    </a:lnTo>
                    <a:cubicBezTo>
                      <a:pt x="1433" y="70675"/>
                      <a:pt x="-91" y="80581"/>
                      <a:pt x="4" y="90488"/>
                    </a:cubicBezTo>
                    <a:lnTo>
                      <a:pt x="121067" y="5810"/>
                    </a:lnTo>
                    <a:cubicBezTo>
                      <a:pt x="111828" y="2286"/>
                      <a:pt x="102017" y="381"/>
                      <a:pt x="92111" y="0"/>
                    </a:cubicBezTo>
                    <a:close/>
                  </a:path>
                </a:pathLst>
              </a:custGeom>
              <a:solidFill>
                <a:srgbClr val="76302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algn="l" rtl="0"/>
                <a:endParaRPr lang="ar-SA"/>
              </a:p>
            </p:txBody>
          </p:sp>
          <p:sp>
            <p:nvSpPr>
              <p:cNvPr id="3802" name="شكل حر: شكل 3801">
                <a:extLst>
                  <a:ext uri="{FF2B5EF4-FFF2-40B4-BE49-F238E27FC236}">
                    <a16:creationId xmlns:a16="http://schemas.microsoft.com/office/drawing/2014/main" id="{6645F296-9F3E-10B9-3C06-3361094901C0}"/>
                  </a:ext>
                </a:extLst>
              </p:cNvPr>
              <p:cNvSpPr/>
              <p:nvPr/>
            </p:nvSpPr>
            <p:spPr>
              <a:xfrm>
                <a:off x="6697599" y="3792187"/>
                <a:ext cx="144113" cy="103822"/>
              </a:xfrm>
              <a:custGeom>
                <a:avLst/>
                <a:gdLst>
                  <a:gd name="connsiteX0" fmla="*/ 0 w 144113"/>
                  <a:gd name="connsiteY0" fmla="*/ 96869 h 103822"/>
                  <a:gd name="connsiteX1" fmla="*/ 2286 w 144113"/>
                  <a:gd name="connsiteY1" fmla="*/ 103822 h 103822"/>
                  <a:gd name="connsiteX2" fmla="*/ 144113 w 144113"/>
                  <a:gd name="connsiteY2" fmla="*/ 4572 h 103822"/>
                  <a:gd name="connsiteX3" fmla="*/ 138398 w 144113"/>
                  <a:gd name="connsiteY3" fmla="*/ 0 h 103822"/>
                  <a:gd name="connsiteX4" fmla="*/ 95 w 144113"/>
                  <a:gd name="connsiteY4" fmla="*/ 96774 h 10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113" h="103822">
                    <a:moveTo>
                      <a:pt x="0" y="96869"/>
                    </a:moveTo>
                    <a:cubicBezTo>
                      <a:pt x="667" y="99250"/>
                      <a:pt x="1429" y="101536"/>
                      <a:pt x="2286" y="103822"/>
                    </a:cubicBezTo>
                    <a:lnTo>
                      <a:pt x="144113" y="4572"/>
                    </a:lnTo>
                    <a:cubicBezTo>
                      <a:pt x="142304" y="2953"/>
                      <a:pt x="140303" y="1429"/>
                      <a:pt x="138398" y="0"/>
                    </a:cubicBezTo>
                    <a:lnTo>
                      <a:pt x="95" y="96774"/>
                    </a:lnTo>
                    <a:close/>
                  </a:path>
                </a:pathLst>
              </a:custGeom>
              <a:solidFill>
                <a:srgbClr val="76302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algn="l" rtl="0"/>
                <a:endParaRPr lang="ar-SA"/>
              </a:p>
            </p:txBody>
          </p:sp>
          <p:sp>
            <p:nvSpPr>
              <p:cNvPr id="3803" name="شكل حر: شكل 3802">
                <a:extLst>
                  <a:ext uri="{FF2B5EF4-FFF2-40B4-BE49-F238E27FC236}">
                    <a16:creationId xmlns:a16="http://schemas.microsoft.com/office/drawing/2014/main" id="{8E646C0F-581A-2FFA-3A03-15B654BDEA66}"/>
                  </a:ext>
                </a:extLst>
              </p:cNvPr>
              <p:cNvSpPr/>
              <p:nvPr/>
            </p:nvSpPr>
            <p:spPr>
              <a:xfrm>
                <a:off x="6707600" y="3809428"/>
                <a:ext cx="156400" cy="117443"/>
              </a:xfrm>
              <a:custGeom>
                <a:avLst/>
                <a:gdLst>
                  <a:gd name="connsiteX0" fmla="*/ 0 w 156400"/>
                  <a:gd name="connsiteY0" fmla="*/ 102298 h 117443"/>
                  <a:gd name="connsiteX1" fmla="*/ 2762 w 156400"/>
                  <a:gd name="connsiteY1" fmla="*/ 106394 h 117443"/>
                  <a:gd name="connsiteX2" fmla="*/ 11906 w 156400"/>
                  <a:gd name="connsiteY2" fmla="*/ 117443 h 117443"/>
                  <a:gd name="connsiteX3" fmla="*/ 156400 w 156400"/>
                  <a:gd name="connsiteY3" fmla="*/ 16288 h 117443"/>
                  <a:gd name="connsiteX4" fmla="*/ 149161 w 156400"/>
                  <a:gd name="connsiteY4" fmla="*/ 3905 h 117443"/>
                  <a:gd name="connsiteX5" fmla="*/ 146304 w 156400"/>
                  <a:gd name="connsiteY5" fmla="*/ 0 h 117443"/>
                  <a:gd name="connsiteX6" fmla="*/ 190 w 156400"/>
                  <a:gd name="connsiteY6" fmla="*/ 102298 h 11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400" h="117443">
                    <a:moveTo>
                      <a:pt x="0" y="102298"/>
                    </a:moveTo>
                    <a:cubicBezTo>
                      <a:pt x="857" y="103727"/>
                      <a:pt x="1714" y="105061"/>
                      <a:pt x="2762" y="106394"/>
                    </a:cubicBezTo>
                    <a:cubicBezTo>
                      <a:pt x="5524" y="110395"/>
                      <a:pt x="8572" y="114109"/>
                      <a:pt x="11906" y="117443"/>
                    </a:cubicBezTo>
                    <a:lnTo>
                      <a:pt x="156400" y="16288"/>
                    </a:lnTo>
                    <a:cubicBezTo>
                      <a:pt x="154305" y="12001"/>
                      <a:pt x="151924" y="7906"/>
                      <a:pt x="149161" y="3905"/>
                    </a:cubicBezTo>
                    <a:cubicBezTo>
                      <a:pt x="148209" y="2572"/>
                      <a:pt x="147256" y="1238"/>
                      <a:pt x="146304" y="0"/>
                    </a:cubicBezTo>
                    <a:lnTo>
                      <a:pt x="190" y="102298"/>
                    </a:lnTo>
                    <a:close/>
                  </a:path>
                </a:pathLst>
              </a:custGeom>
              <a:solidFill>
                <a:srgbClr val="76302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algn="l" rtl="0"/>
                <a:endParaRPr lang="ar-SA"/>
              </a:p>
            </p:txBody>
          </p:sp>
          <p:sp>
            <p:nvSpPr>
              <p:cNvPr id="3804" name="شكل حر: شكل 3803">
                <a:extLst>
                  <a:ext uri="{FF2B5EF4-FFF2-40B4-BE49-F238E27FC236}">
                    <a16:creationId xmlns:a16="http://schemas.microsoft.com/office/drawing/2014/main" id="{FF9B597C-9121-46DC-2E9F-8360EB70FB85}"/>
                  </a:ext>
                </a:extLst>
              </p:cNvPr>
              <p:cNvSpPr/>
              <p:nvPr/>
            </p:nvSpPr>
            <p:spPr>
              <a:xfrm>
                <a:off x="6731793" y="3840860"/>
                <a:ext cx="139731" cy="101250"/>
              </a:xfrm>
              <a:custGeom>
                <a:avLst/>
                <a:gdLst>
                  <a:gd name="connsiteX0" fmla="*/ 0 w 139731"/>
                  <a:gd name="connsiteY0" fmla="*/ 96488 h 101250"/>
                  <a:gd name="connsiteX1" fmla="*/ 7334 w 139731"/>
                  <a:gd name="connsiteY1" fmla="*/ 101251 h 101250"/>
                  <a:gd name="connsiteX2" fmla="*/ 139732 w 139731"/>
                  <a:gd name="connsiteY2" fmla="*/ 8572 h 101250"/>
                  <a:gd name="connsiteX3" fmla="*/ 137827 w 139731"/>
                  <a:gd name="connsiteY3" fmla="*/ 0 h 101250"/>
                  <a:gd name="connsiteX4" fmla="*/ 0 w 139731"/>
                  <a:gd name="connsiteY4" fmla="*/ 96488 h 101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731" h="101250">
                    <a:moveTo>
                      <a:pt x="0" y="96488"/>
                    </a:moveTo>
                    <a:cubicBezTo>
                      <a:pt x="2381" y="98203"/>
                      <a:pt x="4858" y="99727"/>
                      <a:pt x="7334" y="101251"/>
                    </a:cubicBezTo>
                    <a:lnTo>
                      <a:pt x="139732" y="8572"/>
                    </a:lnTo>
                    <a:cubicBezTo>
                      <a:pt x="139255" y="5715"/>
                      <a:pt x="138589" y="2857"/>
                      <a:pt x="137827" y="0"/>
                    </a:cubicBezTo>
                    <a:lnTo>
                      <a:pt x="0" y="96488"/>
                    </a:lnTo>
                    <a:close/>
                  </a:path>
                </a:pathLst>
              </a:custGeom>
              <a:solidFill>
                <a:srgbClr val="76302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algn="l" rtl="0"/>
                <a:endParaRPr lang="ar-SA"/>
              </a:p>
            </p:txBody>
          </p:sp>
          <p:sp>
            <p:nvSpPr>
              <p:cNvPr id="3805" name="شكل حر: شكل 3804">
                <a:extLst>
                  <a:ext uri="{FF2B5EF4-FFF2-40B4-BE49-F238E27FC236}">
                    <a16:creationId xmlns:a16="http://schemas.microsoft.com/office/drawing/2014/main" id="{BD6C95C8-2E4A-5DE3-6225-B7295CE0E3C1}"/>
                  </a:ext>
                </a:extLst>
              </p:cNvPr>
              <p:cNvSpPr/>
              <p:nvPr/>
            </p:nvSpPr>
            <p:spPr>
              <a:xfrm>
                <a:off x="6789705" y="3900963"/>
                <a:ext cx="75437" cy="52768"/>
              </a:xfrm>
              <a:custGeom>
                <a:avLst/>
                <a:gdLst>
                  <a:gd name="connsiteX0" fmla="*/ 0 w 75437"/>
                  <a:gd name="connsiteY0" fmla="*/ 52768 h 52768"/>
                  <a:gd name="connsiteX1" fmla="*/ 45053 w 75437"/>
                  <a:gd name="connsiteY1" fmla="*/ 36862 h 52768"/>
                  <a:gd name="connsiteX2" fmla="*/ 75438 w 75437"/>
                  <a:gd name="connsiteY2" fmla="*/ 0 h 52768"/>
                  <a:gd name="connsiteX3" fmla="*/ 0 w 75437"/>
                  <a:gd name="connsiteY3" fmla="*/ 52768 h 52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437" h="52768">
                    <a:moveTo>
                      <a:pt x="0" y="52768"/>
                    </a:moveTo>
                    <a:cubicBezTo>
                      <a:pt x="15621" y="51721"/>
                      <a:pt x="31242" y="46482"/>
                      <a:pt x="45053" y="36862"/>
                    </a:cubicBezTo>
                    <a:cubicBezTo>
                      <a:pt x="58864" y="27242"/>
                      <a:pt x="69056" y="14383"/>
                      <a:pt x="75438" y="0"/>
                    </a:cubicBezTo>
                    <a:lnTo>
                      <a:pt x="0" y="52768"/>
                    </a:lnTo>
                    <a:close/>
                  </a:path>
                </a:pathLst>
              </a:custGeom>
              <a:solidFill>
                <a:srgbClr val="76302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algn="l" rtl="0"/>
                <a:endParaRPr lang="ar-SA"/>
              </a:p>
            </p:txBody>
          </p:sp>
          <p:grpSp>
            <p:nvGrpSpPr>
              <p:cNvPr id="3806" name="رسم 672">
                <a:extLst>
                  <a:ext uri="{FF2B5EF4-FFF2-40B4-BE49-F238E27FC236}">
                    <a16:creationId xmlns:a16="http://schemas.microsoft.com/office/drawing/2014/main" id="{DEC86017-F49C-8693-39C0-FB715EC9323A}"/>
                  </a:ext>
                </a:extLst>
              </p:cNvPr>
              <p:cNvGrpSpPr/>
              <p:nvPr/>
            </p:nvGrpSpPr>
            <p:grpSpPr>
              <a:xfrm>
                <a:off x="6687034" y="3807903"/>
                <a:ext cx="142200" cy="161094"/>
                <a:chOff x="6687034" y="3807903"/>
                <a:chExt cx="142200" cy="161094"/>
              </a:xfrm>
            </p:grpSpPr>
            <p:sp>
              <p:nvSpPr>
                <p:cNvPr id="3814" name="شكل حر: شكل 3813">
                  <a:extLst>
                    <a:ext uri="{FF2B5EF4-FFF2-40B4-BE49-F238E27FC236}">
                      <a16:creationId xmlns:a16="http://schemas.microsoft.com/office/drawing/2014/main" id="{E7EFED8B-E435-08F1-5740-74B44FB5D42F}"/>
                    </a:ext>
                  </a:extLst>
                </p:cNvPr>
                <p:cNvSpPr/>
                <p:nvPr/>
              </p:nvSpPr>
              <p:spPr>
                <a:xfrm>
                  <a:off x="6687034" y="3807903"/>
                  <a:ext cx="142200" cy="161094"/>
                </a:xfrm>
                <a:custGeom>
                  <a:avLst/>
                  <a:gdLst>
                    <a:gd name="connsiteX0" fmla="*/ 7041 w 142200"/>
                    <a:gd name="connsiteY0" fmla="*/ 31909 h 161094"/>
                    <a:gd name="connsiteX1" fmla="*/ 13613 w 142200"/>
                    <a:gd name="connsiteY1" fmla="*/ 116110 h 161094"/>
                    <a:gd name="connsiteX2" fmla="*/ 142200 w 142200"/>
                    <a:gd name="connsiteY2" fmla="*/ 147447 h 161094"/>
                    <a:gd name="connsiteX3" fmla="*/ 142200 w 142200"/>
                    <a:gd name="connsiteY3" fmla="*/ 147447 h 161094"/>
                    <a:gd name="connsiteX4" fmla="*/ 52570 w 142200"/>
                    <a:gd name="connsiteY4" fmla="*/ 0 h 161094"/>
                    <a:gd name="connsiteX5" fmla="*/ 7041 w 142200"/>
                    <a:gd name="connsiteY5" fmla="*/ 31909 h 161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2200" h="161094">
                      <a:moveTo>
                        <a:pt x="7041" y="31909"/>
                      </a:moveTo>
                      <a:cubicBezTo>
                        <a:pt x="-3818" y="58483"/>
                        <a:pt x="-2484" y="89725"/>
                        <a:pt x="13613" y="116110"/>
                      </a:cubicBezTo>
                      <a:cubicBezTo>
                        <a:pt x="40474" y="160306"/>
                        <a:pt x="98004" y="174308"/>
                        <a:pt x="142200" y="147447"/>
                      </a:cubicBezTo>
                      <a:cubicBezTo>
                        <a:pt x="142200" y="147447"/>
                        <a:pt x="142200" y="147447"/>
                        <a:pt x="142200" y="147447"/>
                      </a:cubicBezTo>
                      <a:lnTo>
                        <a:pt x="52570" y="0"/>
                      </a:lnTo>
                      <a:lnTo>
                        <a:pt x="7041" y="31909"/>
                      </a:lnTo>
                      <a:close/>
                    </a:path>
                  </a:pathLst>
                </a:custGeom>
                <a:solidFill>
                  <a:srgbClr val="AC002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algn="l" rtl="0"/>
                  <a:endParaRPr lang="ar-SA"/>
                </a:p>
              </p:txBody>
            </p:sp>
            <p:sp>
              <p:nvSpPr>
                <p:cNvPr id="3815" name="شكل حر: شكل 3814">
                  <a:extLst>
                    <a:ext uri="{FF2B5EF4-FFF2-40B4-BE49-F238E27FC236}">
                      <a16:creationId xmlns:a16="http://schemas.microsoft.com/office/drawing/2014/main" id="{7EE17176-CD4D-E331-5787-61BEF6190319}"/>
                    </a:ext>
                  </a:extLst>
                </p:cNvPr>
                <p:cNvSpPr/>
                <p:nvPr/>
              </p:nvSpPr>
              <p:spPr>
                <a:xfrm>
                  <a:off x="6690550" y="3807903"/>
                  <a:ext cx="52387" cy="42100"/>
                </a:xfrm>
                <a:custGeom>
                  <a:avLst/>
                  <a:gdLst>
                    <a:gd name="connsiteX0" fmla="*/ 3524 w 52387"/>
                    <a:gd name="connsiteY0" fmla="*/ 31909 h 42100"/>
                    <a:gd name="connsiteX1" fmla="*/ 0 w 52387"/>
                    <a:gd name="connsiteY1" fmla="*/ 42100 h 42100"/>
                    <a:gd name="connsiteX2" fmla="*/ 52388 w 52387"/>
                    <a:gd name="connsiteY2" fmla="*/ 5429 h 42100"/>
                    <a:gd name="connsiteX3" fmla="*/ 49054 w 52387"/>
                    <a:gd name="connsiteY3" fmla="*/ 0 h 42100"/>
                    <a:gd name="connsiteX4" fmla="*/ 3524 w 52387"/>
                    <a:gd name="connsiteY4" fmla="*/ 31909 h 42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387" h="42100">
                      <a:moveTo>
                        <a:pt x="3524" y="31909"/>
                      </a:moveTo>
                      <a:cubicBezTo>
                        <a:pt x="2191" y="35242"/>
                        <a:pt x="953" y="38671"/>
                        <a:pt x="0" y="42100"/>
                      </a:cubicBezTo>
                      <a:lnTo>
                        <a:pt x="52388" y="5429"/>
                      </a:lnTo>
                      <a:lnTo>
                        <a:pt x="49054" y="0"/>
                      </a:lnTo>
                      <a:lnTo>
                        <a:pt x="3524" y="31909"/>
                      </a:lnTo>
                      <a:close/>
                    </a:path>
                  </a:pathLst>
                </a:custGeom>
                <a:solidFill>
                  <a:srgbClr val="AC002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algn="l" rtl="0"/>
                  <a:endParaRPr lang="ar-SA"/>
                </a:p>
              </p:txBody>
            </p:sp>
            <p:sp>
              <p:nvSpPr>
                <p:cNvPr id="3816" name="شكل حر: شكل 3815">
                  <a:extLst>
                    <a:ext uri="{FF2B5EF4-FFF2-40B4-BE49-F238E27FC236}">
                      <a16:creationId xmlns:a16="http://schemas.microsoft.com/office/drawing/2014/main" id="{E3AA114B-703A-7623-5090-0DDA74E04A44}"/>
                    </a:ext>
                  </a:extLst>
                </p:cNvPr>
                <p:cNvSpPr/>
                <p:nvPr/>
              </p:nvSpPr>
              <p:spPr>
                <a:xfrm>
                  <a:off x="6690741" y="3855624"/>
                  <a:ext cx="43337" cy="43337"/>
                </a:xfrm>
                <a:custGeom>
                  <a:avLst/>
                  <a:gdLst>
                    <a:gd name="connsiteX0" fmla="*/ 40195 w 43337"/>
                    <a:gd name="connsiteY0" fmla="*/ 10382 h 43337"/>
                    <a:gd name="connsiteX1" fmla="*/ 32956 w 43337"/>
                    <a:gd name="connsiteY1" fmla="*/ 40195 h 43337"/>
                    <a:gd name="connsiteX2" fmla="*/ 3143 w 43337"/>
                    <a:gd name="connsiteY2" fmla="*/ 32956 h 43337"/>
                    <a:gd name="connsiteX3" fmla="*/ 10382 w 43337"/>
                    <a:gd name="connsiteY3" fmla="*/ 3143 h 43337"/>
                    <a:gd name="connsiteX4" fmla="*/ 40195 w 43337"/>
                    <a:gd name="connsiteY4" fmla="*/ 10382 h 43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37" h="43337">
                      <a:moveTo>
                        <a:pt x="40195" y="10382"/>
                      </a:moveTo>
                      <a:cubicBezTo>
                        <a:pt x="46386" y="20573"/>
                        <a:pt x="43148" y="33908"/>
                        <a:pt x="32956" y="40195"/>
                      </a:cubicBezTo>
                      <a:cubicBezTo>
                        <a:pt x="22764" y="46386"/>
                        <a:pt x="9429" y="43148"/>
                        <a:pt x="3143" y="32956"/>
                      </a:cubicBezTo>
                      <a:cubicBezTo>
                        <a:pt x="-3049" y="22669"/>
                        <a:pt x="190" y="9429"/>
                        <a:pt x="10382" y="3143"/>
                      </a:cubicBezTo>
                      <a:cubicBezTo>
                        <a:pt x="20573" y="-3049"/>
                        <a:pt x="34003" y="190"/>
                        <a:pt x="40195" y="10382"/>
                      </a:cubicBezTo>
                      <a:close/>
                    </a:path>
                  </a:pathLst>
                </a:custGeom>
                <a:solidFill>
                  <a:srgbClr val="20171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algn="l" rtl="0"/>
                  <a:endParaRPr lang="ar-SA"/>
                </a:p>
              </p:txBody>
            </p:sp>
            <p:sp>
              <p:nvSpPr>
                <p:cNvPr id="3817" name="شكل حر: شكل 3816">
                  <a:extLst>
                    <a:ext uri="{FF2B5EF4-FFF2-40B4-BE49-F238E27FC236}">
                      <a16:creationId xmlns:a16="http://schemas.microsoft.com/office/drawing/2014/main" id="{9AC67AC6-B703-CC5F-6F3F-516539CAFE0D}"/>
                    </a:ext>
                  </a:extLst>
                </p:cNvPr>
                <p:cNvSpPr/>
                <p:nvPr/>
              </p:nvSpPr>
              <p:spPr>
                <a:xfrm>
                  <a:off x="6754090" y="3870396"/>
                  <a:ext cx="27224" cy="27202"/>
                </a:xfrm>
                <a:custGeom>
                  <a:avLst/>
                  <a:gdLst>
                    <a:gd name="connsiteX0" fmla="*/ 25233 w 27224"/>
                    <a:gd name="connsiteY0" fmla="*/ 6564 h 27202"/>
                    <a:gd name="connsiteX1" fmla="*/ 20661 w 27224"/>
                    <a:gd name="connsiteY1" fmla="*/ 25233 h 27202"/>
                    <a:gd name="connsiteX2" fmla="*/ 1992 w 27224"/>
                    <a:gd name="connsiteY2" fmla="*/ 20661 h 27202"/>
                    <a:gd name="connsiteX3" fmla="*/ 6564 w 27224"/>
                    <a:gd name="connsiteY3" fmla="*/ 1992 h 27202"/>
                    <a:gd name="connsiteX4" fmla="*/ 25233 w 27224"/>
                    <a:gd name="connsiteY4" fmla="*/ 6564 h 2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224" h="27202">
                      <a:moveTo>
                        <a:pt x="25233" y="6564"/>
                      </a:moveTo>
                      <a:cubicBezTo>
                        <a:pt x="29138" y="12946"/>
                        <a:pt x="27138" y="21328"/>
                        <a:pt x="20661" y="25233"/>
                      </a:cubicBezTo>
                      <a:cubicBezTo>
                        <a:pt x="14279" y="29138"/>
                        <a:pt x="5897" y="27043"/>
                        <a:pt x="1992" y="20661"/>
                      </a:cubicBezTo>
                      <a:cubicBezTo>
                        <a:pt x="-1913" y="14279"/>
                        <a:pt x="87" y="5897"/>
                        <a:pt x="6564" y="1992"/>
                      </a:cubicBezTo>
                      <a:cubicBezTo>
                        <a:pt x="12946" y="-1913"/>
                        <a:pt x="21328" y="87"/>
                        <a:pt x="25233" y="6564"/>
                      </a:cubicBezTo>
                      <a:close/>
                    </a:path>
                  </a:pathLst>
                </a:custGeom>
                <a:solidFill>
                  <a:srgbClr val="20171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algn="l" rtl="0"/>
                  <a:endParaRPr lang="ar-SA"/>
                </a:p>
              </p:txBody>
            </p:sp>
            <p:sp>
              <p:nvSpPr>
                <p:cNvPr id="3818" name="شكل حر: شكل 3817">
                  <a:extLst>
                    <a:ext uri="{FF2B5EF4-FFF2-40B4-BE49-F238E27FC236}">
                      <a16:creationId xmlns:a16="http://schemas.microsoft.com/office/drawing/2014/main" id="{01C94FDC-196F-4C95-D22B-94058AA508A7}"/>
                    </a:ext>
                  </a:extLst>
                </p:cNvPr>
                <p:cNvSpPr/>
                <p:nvPr/>
              </p:nvSpPr>
              <p:spPr>
                <a:xfrm>
                  <a:off x="6740709" y="3919975"/>
                  <a:ext cx="43722" cy="43699"/>
                </a:xfrm>
                <a:custGeom>
                  <a:avLst/>
                  <a:gdLst>
                    <a:gd name="connsiteX0" fmla="*/ 40519 w 43722"/>
                    <a:gd name="connsiteY0" fmla="*/ 10515 h 43699"/>
                    <a:gd name="connsiteX1" fmla="*/ 33185 w 43722"/>
                    <a:gd name="connsiteY1" fmla="*/ 40519 h 43699"/>
                    <a:gd name="connsiteX2" fmla="*/ 3181 w 43722"/>
                    <a:gd name="connsiteY2" fmla="*/ 33185 h 43699"/>
                    <a:gd name="connsiteX3" fmla="*/ 10515 w 43722"/>
                    <a:gd name="connsiteY3" fmla="*/ 3181 h 43699"/>
                    <a:gd name="connsiteX4" fmla="*/ 40519 w 43722"/>
                    <a:gd name="connsiteY4" fmla="*/ 10515 h 43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722" h="43699">
                      <a:moveTo>
                        <a:pt x="40519" y="10515"/>
                      </a:moveTo>
                      <a:cubicBezTo>
                        <a:pt x="46806" y="20802"/>
                        <a:pt x="43567" y="34328"/>
                        <a:pt x="33185" y="40519"/>
                      </a:cubicBezTo>
                      <a:cubicBezTo>
                        <a:pt x="22898" y="46806"/>
                        <a:pt x="9467" y="43472"/>
                        <a:pt x="3181" y="33185"/>
                      </a:cubicBezTo>
                      <a:cubicBezTo>
                        <a:pt x="-3106" y="22898"/>
                        <a:pt x="228" y="9467"/>
                        <a:pt x="10515" y="3181"/>
                      </a:cubicBezTo>
                      <a:cubicBezTo>
                        <a:pt x="20802" y="-3106"/>
                        <a:pt x="34232" y="228"/>
                        <a:pt x="40519" y="10515"/>
                      </a:cubicBezTo>
                      <a:close/>
                    </a:path>
                  </a:pathLst>
                </a:custGeom>
                <a:solidFill>
                  <a:srgbClr val="20171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algn="l" rtl="0"/>
                  <a:endParaRPr lang="ar-SA"/>
                </a:p>
              </p:txBody>
            </p:sp>
            <p:sp>
              <p:nvSpPr>
                <p:cNvPr id="3819" name="شكل حر: شكل 3818">
                  <a:extLst>
                    <a:ext uri="{FF2B5EF4-FFF2-40B4-BE49-F238E27FC236}">
                      <a16:creationId xmlns:a16="http://schemas.microsoft.com/office/drawing/2014/main" id="{C26DD007-C793-2242-F134-8D7CEBC81B41}"/>
                    </a:ext>
                  </a:extLst>
                </p:cNvPr>
                <p:cNvSpPr/>
                <p:nvPr/>
              </p:nvSpPr>
              <p:spPr>
                <a:xfrm>
                  <a:off x="6698646" y="3920584"/>
                  <a:ext cx="130587" cy="48414"/>
                </a:xfrm>
                <a:custGeom>
                  <a:avLst/>
                  <a:gdLst>
                    <a:gd name="connsiteX0" fmla="*/ 46101 w 130587"/>
                    <a:gd name="connsiteY0" fmla="*/ 25622 h 48414"/>
                    <a:gd name="connsiteX1" fmla="*/ 11049 w 130587"/>
                    <a:gd name="connsiteY1" fmla="*/ 10954 h 48414"/>
                    <a:gd name="connsiteX2" fmla="*/ 0 w 130587"/>
                    <a:gd name="connsiteY2" fmla="*/ 0 h 48414"/>
                    <a:gd name="connsiteX3" fmla="*/ 2000 w 130587"/>
                    <a:gd name="connsiteY3" fmla="*/ 3429 h 48414"/>
                    <a:gd name="connsiteX4" fmla="*/ 130588 w 130587"/>
                    <a:gd name="connsiteY4" fmla="*/ 34766 h 48414"/>
                    <a:gd name="connsiteX5" fmla="*/ 130588 w 130587"/>
                    <a:gd name="connsiteY5" fmla="*/ 34766 h 48414"/>
                    <a:gd name="connsiteX6" fmla="*/ 112681 w 130587"/>
                    <a:gd name="connsiteY6" fmla="*/ 5334 h 48414"/>
                    <a:gd name="connsiteX7" fmla="*/ 46006 w 130587"/>
                    <a:gd name="connsiteY7" fmla="*/ 25622 h 48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587" h="48414">
                      <a:moveTo>
                        <a:pt x="46101" y="25622"/>
                      </a:moveTo>
                      <a:cubicBezTo>
                        <a:pt x="32861" y="24575"/>
                        <a:pt x="21146" y="19526"/>
                        <a:pt x="11049" y="10954"/>
                      </a:cubicBezTo>
                      <a:cubicBezTo>
                        <a:pt x="7048" y="7525"/>
                        <a:pt x="3429" y="3905"/>
                        <a:pt x="0" y="0"/>
                      </a:cubicBezTo>
                      <a:cubicBezTo>
                        <a:pt x="667" y="1143"/>
                        <a:pt x="1333" y="2286"/>
                        <a:pt x="2000" y="3429"/>
                      </a:cubicBezTo>
                      <a:cubicBezTo>
                        <a:pt x="28861" y="47625"/>
                        <a:pt x="86392" y="61627"/>
                        <a:pt x="130588" y="34766"/>
                      </a:cubicBezTo>
                      <a:cubicBezTo>
                        <a:pt x="130588" y="34766"/>
                        <a:pt x="130588" y="34766"/>
                        <a:pt x="130588" y="34766"/>
                      </a:cubicBezTo>
                      <a:lnTo>
                        <a:pt x="112681" y="5334"/>
                      </a:lnTo>
                      <a:cubicBezTo>
                        <a:pt x="93250" y="18288"/>
                        <a:pt x="69247" y="27527"/>
                        <a:pt x="46006" y="25622"/>
                      </a:cubicBezTo>
                      <a:close/>
                    </a:path>
                  </a:pathLst>
                </a:custGeom>
                <a:solidFill>
                  <a:srgbClr val="AC002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algn="l" rtl="0"/>
                  <a:endParaRPr lang="ar-SA"/>
                </a:p>
              </p:txBody>
            </p:sp>
          </p:grpSp>
          <p:grpSp>
            <p:nvGrpSpPr>
              <p:cNvPr id="3807" name="رسم 672">
                <a:extLst>
                  <a:ext uri="{FF2B5EF4-FFF2-40B4-BE49-F238E27FC236}">
                    <a16:creationId xmlns:a16="http://schemas.microsoft.com/office/drawing/2014/main" id="{7434209A-E273-332E-2174-2C20B4E07B00}"/>
                  </a:ext>
                </a:extLst>
              </p:cNvPr>
              <p:cNvGrpSpPr/>
              <p:nvPr/>
            </p:nvGrpSpPr>
            <p:grpSpPr>
              <a:xfrm>
                <a:off x="6741604" y="3774562"/>
                <a:ext cx="142990" cy="166786"/>
                <a:chOff x="6741604" y="3774562"/>
                <a:chExt cx="142990" cy="166786"/>
              </a:xfrm>
            </p:grpSpPr>
            <p:sp>
              <p:nvSpPr>
                <p:cNvPr id="3808" name="شكل حر: شكل 3807">
                  <a:extLst>
                    <a:ext uri="{FF2B5EF4-FFF2-40B4-BE49-F238E27FC236}">
                      <a16:creationId xmlns:a16="http://schemas.microsoft.com/office/drawing/2014/main" id="{2CC119CB-3499-F4DC-3DAF-DD999CA58D43}"/>
                    </a:ext>
                  </a:extLst>
                </p:cNvPr>
                <p:cNvSpPr/>
                <p:nvPr/>
              </p:nvSpPr>
              <p:spPr>
                <a:xfrm>
                  <a:off x="6741604" y="3774661"/>
                  <a:ext cx="142990" cy="166687"/>
                </a:xfrm>
                <a:custGeom>
                  <a:avLst/>
                  <a:gdLst>
                    <a:gd name="connsiteX0" fmla="*/ 45625 w 142990"/>
                    <a:gd name="connsiteY0" fmla="*/ 0 h 166687"/>
                    <a:gd name="connsiteX1" fmla="*/ 0 w 142990"/>
                    <a:gd name="connsiteY1" fmla="*/ 31909 h 166687"/>
                    <a:gd name="connsiteX2" fmla="*/ 107823 w 142990"/>
                    <a:gd name="connsiteY2" fmla="*/ 166688 h 166687"/>
                    <a:gd name="connsiteX3" fmla="*/ 107823 w 142990"/>
                    <a:gd name="connsiteY3" fmla="*/ 166688 h 166687"/>
                    <a:gd name="connsiteX4" fmla="*/ 122492 w 142990"/>
                    <a:gd name="connsiteY4" fmla="*/ 35147 h 166687"/>
                    <a:gd name="connsiteX5" fmla="*/ 45625 w 142990"/>
                    <a:gd name="connsiteY5" fmla="*/ 95 h 166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2990" h="166687">
                      <a:moveTo>
                        <a:pt x="45625" y="0"/>
                      </a:moveTo>
                      <a:lnTo>
                        <a:pt x="0" y="31909"/>
                      </a:lnTo>
                      <a:lnTo>
                        <a:pt x="107823" y="166688"/>
                      </a:lnTo>
                      <a:cubicBezTo>
                        <a:pt x="107823" y="166688"/>
                        <a:pt x="107823" y="166688"/>
                        <a:pt x="107823" y="166688"/>
                      </a:cubicBezTo>
                      <a:cubicBezTo>
                        <a:pt x="148209" y="134398"/>
                        <a:pt x="154781" y="75533"/>
                        <a:pt x="122492" y="35147"/>
                      </a:cubicBezTo>
                      <a:cubicBezTo>
                        <a:pt x="103156" y="10954"/>
                        <a:pt x="74390" y="-1048"/>
                        <a:pt x="45625" y="95"/>
                      </a:cubicBezTo>
                      <a:close/>
                    </a:path>
                  </a:pathLst>
                </a:custGeom>
                <a:solidFill>
                  <a:srgbClr val="AC002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algn="l" rtl="0"/>
                  <a:endParaRPr lang="ar-SA"/>
                </a:p>
              </p:txBody>
            </p:sp>
            <p:sp>
              <p:nvSpPr>
                <p:cNvPr id="3809" name="شكل حر: شكل 3808">
                  <a:extLst>
                    <a:ext uri="{FF2B5EF4-FFF2-40B4-BE49-F238E27FC236}">
                      <a16:creationId xmlns:a16="http://schemas.microsoft.com/office/drawing/2014/main" id="{0099E656-7E40-2DB1-EAB1-DD4E815858AB}"/>
                    </a:ext>
                  </a:extLst>
                </p:cNvPr>
                <p:cNvSpPr/>
                <p:nvPr/>
              </p:nvSpPr>
              <p:spPr>
                <a:xfrm>
                  <a:off x="6741604" y="3774562"/>
                  <a:ext cx="56387" cy="36960"/>
                </a:xfrm>
                <a:custGeom>
                  <a:avLst/>
                  <a:gdLst>
                    <a:gd name="connsiteX0" fmla="*/ 0 w 56387"/>
                    <a:gd name="connsiteY0" fmla="*/ 32008 h 36960"/>
                    <a:gd name="connsiteX1" fmla="*/ 4000 w 56387"/>
                    <a:gd name="connsiteY1" fmla="*/ 36961 h 36960"/>
                    <a:gd name="connsiteX2" fmla="*/ 56388 w 56387"/>
                    <a:gd name="connsiteY2" fmla="*/ 290 h 36960"/>
                    <a:gd name="connsiteX3" fmla="*/ 45625 w 56387"/>
                    <a:gd name="connsiteY3" fmla="*/ 99 h 36960"/>
                    <a:gd name="connsiteX4" fmla="*/ 0 w 56387"/>
                    <a:gd name="connsiteY4" fmla="*/ 32008 h 36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6387" h="36960">
                      <a:moveTo>
                        <a:pt x="0" y="32008"/>
                      </a:moveTo>
                      <a:lnTo>
                        <a:pt x="4000" y="36961"/>
                      </a:lnTo>
                      <a:lnTo>
                        <a:pt x="56388" y="290"/>
                      </a:lnTo>
                      <a:cubicBezTo>
                        <a:pt x="52769" y="4"/>
                        <a:pt x="49149" y="-91"/>
                        <a:pt x="45625" y="99"/>
                      </a:cubicBezTo>
                      <a:lnTo>
                        <a:pt x="0" y="32008"/>
                      </a:lnTo>
                      <a:close/>
                    </a:path>
                  </a:pathLst>
                </a:custGeom>
                <a:solidFill>
                  <a:srgbClr val="AC002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algn="l" rtl="0"/>
                  <a:endParaRPr lang="ar-SA"/>
                </a:p>
              </p:txBody>
            </p:sp>
            <p:sp>
              <p:nvSpPr>
                <p:cNvPr id="3810" name="شكل حر: شكل 3809">
                  <a:extLst>
                    <a:ext uri="{FF2B5EF4-FFF2-40B4-BE49-F238E27FC236}">
                      <a16:creationId xmlns:a16="http://schemas.microsoft.com/office/drawing/2014/main" id="{40801249-8738-55EC-4292-7B5F4EA04B41}"/>
                    </a:ext>
                  </a:extLst>
                </p:cNvPr>
                <p:cNvSpPr/>
                <p:nvPr/>
              </p:nvSpPr>
              <p:spPr>
                <a:xfrm>
                  <a:off x="6794331" y="3783002"/>
                  <a:ext cx="43403" cy="43403"/>
                </a:xfrm>
                <a:custGeom>
                  <a:avLst/>
                  <a:gdLst>
                    <a:gd name="connsiteX0" fmla="*/ 4804 w 43403"/>
                    <a:gd name="connsiteY0" fmla="*/ 35284 h 43403"/>
                    <a:gd name="connsiteX1" fmla="*/ 35284 w 43403"/>
                    <a:gd name="connsiteY1" fmla="*/ 38618 h 43403"/>
                    <a:gd name="connsiteX2" fmla="*/ 38618 w 43403"/>
                    <a:gd name="connsiteY2" fmla="*/ 8138 h 43403"/>
                    <a:gd name="connsiteX3" fmla="*/ 8138 w 43403"/>
                    <a:gd name="connsiteY3" fmla="*/ 4709 h 43403"/>
                    <a:gd name="connsiteX4" fmla="*/ 4709 w 43403"/>
                    <a:gd name="connsiteY4" fmla="*/ 35189 h 434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403" h="43403">
                      <a:moveTo>
                        <a:pt x="4804" y="35284"/>
                      </a:moveTo>
                      <a:cubicBezTo>
                        <a:pt x="12329" y="44619"/>
                        <a:pt x="25949" y="46142"/>
                        <a:pt x="35284" y="38618"/>
                      </a:cubicBezTo>
                      <a:cubicBezTo>
                        <a:pt x="44618" y="31188"/>
                        <a:pt x="46143" y="17472"/>
                        <a:pt x="38618" y="8138"/>
                      </a:cubicBezTo>
                      <a:cubicBezTo>
                        <a:pt x="31188" y="-1197"/>
                        <a:pt x="17568" y="-2721"/>
                        <a:pt x="8138" y="4709"/>
                      </a:cubicBezTo>
                      <a:cubicBezTo>
                        <a:pt x="-1197" y="12233"/>
                        <a:pt x="-2721" y="25854"/>
                        <a:pt x="4709" y="35189"/>
                      </a:cubicBezTo>
                      <a:close/>
                    </a:path>
                  </a:pathLst>
                </a:custGeom>
                <a:solidFill>
                  <a:srgbClr val="20171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algn="l" rtl="0"/>
                  <a:endParaRPr lang="ar-SA"/>
                </a:p>
              </p:txBody>
            </p:sp>
            <p:sp>
              <p:nvSpPr>
                <p:cNvPr id="3811" name="شكل حر: شكل 3810">
                  <a:extLst>
                    <a:ext uri="{FF2B5EF4-FFF2-40B4-BE49-F238E27FC236}">
                      <a16:creationId xmlns:a16="http://schemas.microsoft.com/office/drawing/2014/main" id="{8A2104FC-DA96-9B3C-257B-C785CD94F4AA}"/>
                    </a:ext>
                  </a:extLst>
                </p:cNvPr>
                <p:cNvSpPr/>
                <p:nvPr/>
              </p:nvSpPr>
              <p:spPr>
                <a:xfrm>
                  <a:off x="6790005" y="3845421"/>
                  <a:ext cx="27143" cy="27073"/>
                </a:xfrm>
                <a:custGeom>
                  <a:avLst/>
                  <a:gdLst>
                    <a:gd name="connsiteX0" fmla="*/ 2939 w 27143"/>
                    <a:gd name="connsiteY0" fmla="*/ 22014 h 27073"/>
                    <a:gd name="connsiteX1" fmla="*/ 22084 w 27143"/>
                    <a:gd name="connsiteY1" fmla="*/ 24110 h 27073"/>
                    <a:gd name="connsiteX2" fmla="*/ 24180 w 27143"/>
                    <a:gd name="connsiteY2" fmla="*/ 5060 h 27073"/>
                    <a:gd name="connsiteX3" fmla="*/ 5130 w 27143"/>
                    <a:gd name="connsiteY3" fmla="*/ 2964 h 27073"/>
                    <a:gd name="connsiteX4" fmla="*/ 3034 w 27143"/>
                    <a:gd name="connsiteY4" fmla="*/ 22014 h 27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43" h="27073">
                      <a:moveTo>
                        <a:pt x="2939" y="22014"/>
                      </a:moveTo>
                      <a:cubicBezTo>
                        <a:pt x="7606" y="27824"/>
                        <a:pt x="16179" y="28777"/>
                        <a:pt x="22084" y="24110"/>
                      </a:cubicBezTo>
                      <a:cubicBezTo>
                        <a:pt x="27894" y="19442"/>
                        <a:pt x="28847" y="10870"/>
                        <a:pt x="24180" y="5060"/>
                      </a:cubicBezTo>
                      <a:cubicBezTo>
                        <a:pt x="19512" y="-751"/>
                        <a:pt x="10940" y="-1703"/>
                        <a:pt x="5130" y="2964"/>
                      </a:cubicBezTo>
                      <a:cubicBezTo>
                        <a:pt x="-776" y="7631"/>
                        <a:pt x="-1728" y="16204"/>
                        <a:pt x="3034" y="22014"/>
                      </a:cubicBezTo>
                      <a:close/>
                    </a:path>
                  </a:pathLst>
                </a:custGeom>
                <a:solidFill>
                  <a:srgbClr val="20171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algn="l" rtl="0"/>
                  <a:endParaRPr lang="ar-SA"/>
                </a:p>
              </p:txBody>
            </p:sp>
            <p:sp>
              <p:nvSpPr>
                <p:cNvPr id="3812" name="شكل حر: شكل 3811">
                  <a:extLst>
                    <a:ext uri="{FF2B5EF4-FFF2-40B4-BE49-F238E27FC236}">
                      <a16:creationId xmlns:a16="http://schemas.microsoft.com/office/drawing/2014/main" id="{E05387AE-2058-1581-AE75-6F64FA23883E}"/>
                    </a:ext>
                  </a:extLst>
                </p:cNvPr>
                <p:cNvSpPr/>
                <p:nvPr/>
              </p:nvSpPr>
              <p:spPr>
                <a:xfrm>
                  <a:off x="6837695" y="3852179"/>
                  <a:ext cx="43656" cy="43656"/>
                </a:xfrm>
                <a:custGeom>
                  <a:avLst/>
                  <a:gdLst>
                    <a:gd name="connsiteX0" fmla="*/ 4779 w 43656"/>
                    <a:gd name="connsiteY0" fmla="*/ 35449 h 43656"/>
                    <a:gd name="connsiteX1" fmla="*/ 35449 w 43656"/>
                    <a:gd name="connsiteY1" fmla="*/ 38878 h 43656"/>
                    <a:gd name="connsiteX2" fmla="*/ 38878 w 43656"/>
                    <a:gd name="connsiteY2" fmla="*/ 8208 h 43656"/>
                    <a:gd name="connsiteX3" fmla="*/ 8208 w 43656"/>
                    <a:gd name="connsiteY3" fmla="*/ 4779 h 43656"/>
                    <a:gd name="connsiteX4" fmla="*/ 4779 w 43656"/>
                    <a:gd name="connsiteY4" fmla="*/ 35449 h 43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656" h="43656">
                      <a:moveTo>
                        <a:pt x="4779" y="35449"/>
                      </a:moveTo>
                      <a:cubicBezTo>
                        <a:pt x="12303" y="44879"/>
                        <a:pt x="26019" y="46403"/>
                        <a:pt x="35449" y="38878"/>
                      </a:cubicBezTo>
                      <a:cubicBezTo>
                        <a:pt x="44879" y="31353"/>
                        <a:pt x="46403" y="17637"/>
                        <a:pt x="38878" y="8208"/>
                      </a:cubicBezTo>
                      <a:cubicBezTo>
                        <a:pt x="31353" y="-1222"/>
                        <a:pt x="17542" y="-2746"/>
                        <a:pt x="8208" y="4779"/>
                      </a:cubicBezTo>
                      <a:cubicBezTo>
                        <a:pt x="-1222" y="12303"/>
                        <a:pt x="-2746" y="26115"/>
                        <a:pt x="4779" y="35449"/>
                      </a:cubicBezTo>
                      <a:close/>
                    </a:path>
                  </a:pathLst>
                </a:custGeom>
                <a:solidFill>
                  <a:srgbClr val="20171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algn="l" rtl="0"/>
                  <a:endParaRPr lang="ar-SA"/>
                </a:p>
              </p:txBody>
            </p:sp>
            <p:sp>
              <p:nvSpPr>
                <p:cNvPr id="3813" name="شكل حر: شكل 3812">
                  <a:extLst>
                    <a:ext uri="{FF2B5EF4-FFF2-40B4-BE49-F238E27FC236}">
                      <a16:creationId xmlns:a16="http://schemas.microsoft.com/office/drawing/2014/main" id="{03BC401F-6DD1-E9BC-F8FD-0403437FB1F8}"/>
                    </a:ext>
                  </a:extLst>
                </p:cNvPr>
                <p:cNvSpPr/>
                <p:nvPr/>
              </p:nvSpPr>
              <p:spPr>
                <a:xfrm>
                  <a:off x="6827138" y="3806856"/>
                  <a:ext cx="57361" cy="134492"/>
                </a:xfrm>
                <a:custGeom>
                  <a:avLst/>
                  <a:gdLst>
                    <a:gd name="connsiteX0" fmla="*/ 34481 w 57361"/>
                    <a:gd name="connsiteY0" fmla="*/ 0 h 134492"/>
                    <a:gd name="connsiteX1" fmla="*/ 38862 w 57361"/>
                    <a:gd name="connsiteY1" fmla="*/ 46958 h 134492"/>
                    <a:gd name="connsiteX2" fmla="*/ 0 w 57361"/>
                    <a:gd name="connsiteY2" fmla="*/ 106775 h 134492"/>
                    <a:gd name="connsiteX3" fmla="*/ 22193 w 57361"/>
                    <a:gd name="connsiteY3" fmla="*/ 134493 h 134492"/>
                    <a:gd name="connsiteX4" fmla="*/ 22193 w 57361"/>
                    <a:gd name="connsiteY4" fmla="*/ 134493 h 134492"/>
                    <a:gd name="connsiteX5" fmla="*/ 36862 w 57361"/>
                    <a:gd name="connsiteY5" fmla="*/ 2953 h 134492"/>
                    <a:gd name="connsiteX6" fmla="*/ 34481 w 57361"/>
                    <a:gd name="connsiteY6" fmla="*/ 95 h 134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361" h="134492">
                      <a:moveTo>
                        <a:pt x="34481" y="0"/>
                      </a:moveTo>
                      <a:cubicBezTo>
                        <a:pt x="38195" y="14192"/>
                        <a:pt x="41624" y="32385"/>
                        <a:pt x="38862" y="46958"/>
                      </a:cubicBezTo>
                      <a:cubicBezTo>
                        <a:pt x="34385" y="71152"/>
                        <a:pt x="18288" y="90107"/>
                        <a:pt x="0" y="106775"/>
                      </a:cubicBezTo>
                      <a:lnTo>
                        <a:pt x="22193" y="134493"/>
                      </a:lnTo>
                      <a:cubicBezTo>
                        <a:pt x="22193" y="134493"/>
                        <a:pt x="22193" y="134493"/>
                        <a:pt x="22193" y="134493"/>
                      </a:cubicBezTo>
                      <a:cubicBezTo>
                        <a:pt x="62579" y="102203"/>
                        <a:pt x="69152" y="43339"/>
                        <a:pt x="36862" y="2953"/>
                      </a:cubicBezTo>
                      <a:cubicBezTo>
                        <a:pt x="36100" y="2000"/>
                        <a:pt x="35243" y="1048"/>
                        <a:pt x="34481" y="95"/>
                      </a:cubicBezTo>
                      <a:close/>
                    </a:path>
                  </a:pathLst>
                </a:custGeom>
                <a:solidFill>
                  <a:srgbClr val="AC002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algn="l" rtl="0"/>
                  <a:endParaRPr lang="ar-SA"/>
                </a:p>
              </p:txBody>
            </p:sp>
          </p:grpSp>
        </p:grpSp>
        <p:sp>
          <p:nvSpPr>
            <p:cNvPr id="3794" name="شكل حر: شكل 3793">
              <a:extLst>
                <a:ext uri="{FF2B5EF4-FFF2-40B4-BE49-F238E27FC236}">
                  <a16:creationId xmlns:a16="http://schemas.microsoft.com/office/drawing/2014/main" id="{9E0FDF58-2EEA-BEF7-F89B-6047FD4BA6FD}"/>
                </a:ext>
              </a:extLst>
            </p:cNvPr>
            <p:cNvSpPr/>
            <p:nvPr/>
          </p:nvSpPr>
          <p:spPr>
            <a:xfrm>
              <a:off x="6703599" y="3911631"/>
              <a:ext cx="14668" cy="13894"/>
            </a:xfrm>
            <a:custGeom>
              <a:avLst/>
              <a:gdLst>
                <a:gd name="connsiteX0" fmla="*/ 4382 w 14668"/>
                <a:gd name="connsiteY0" fmla="*/ 0 h 13894"/>
                <a:gd name="connsiteX1" fmla="*/ 0 w 14668"/>
                <a:gd name="connsiteY1" fmla="*/ 5048 h 13894"/>
                <a:gd name="connsiteX2" fmla="*/ 8858 w 14668"/>
                <a:gd name="connsiteY2" fmla="*/ 12763 h 13894"/>
                <a:gd name="connsiteX3" fmla="*/ 14669 w 14668"/>
                <a:gd name="connsiteY3" fmla="*/ 12954 h 13894"/>
                <a:gd name="connsiteX4" fmla="*/ 4382 w 14668"/>
                <a:gd name="connsiteY4" fmla="*/ 0 h 13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68" h="13894">
                  <a:moveTo>
                    <a:pt x="4382" y="0"/>
                  </a:moveTo>
                  <a:cubicBezTo>
                    <a:pt x="2953" y="1715"/>
                    <a:pt x="1524" y="3429"/>
                    <a:pt x="0" y="5048"/>
                  </a:cubicBezTo>
                  <a:cubicBezTo>
                    <a:pt x="2572" y="8096"/>
                    <a:pt x="5525" y="10763"/>
                    <a:pt x="8858" y="12763"/>
                  </a:cubicBezTo>
                  <a:cubicBezTo>
                    <a:pt x="11335" y="14288"/>
                    <a:pt x="13240" y="14192"/>
                    <a:pt x="14669" y="12954"/>
                  </a:cubicBezTo>
                  <a:cubicBezTo>
                    <a:pt x="10858" y="8954"/>
                    <a:pt x="7430" y="4572"/>
                    <a:pt x="4382" y="0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algn="l" rtl="0"/>
              <a:endParaRPr lang="ar-SA"/>
            </a:p>
          </p:txBody>
        </p:sp>
        <p:sp>
          <p:nvSpPr>
            <p:cNvPr id="3795" name="شكل حر: شكل 3794">
              <a:extLst>
                <a:ext uri="{FF2B5EF4-FFF2-40B4-BE49-F238E27FC236}">
                  <a16:creationId xmlns:a16="http://schemas.microsoft.com/office/drawing/2014/main" id="{E65E57F6-3DD5-E1DD-B10D-61CB96FE1355}"/>
                </a:ext>
              </a:extLst>
            </p:cNvPr>
            <p:cNvSpPr/>
            <p:nvPr/>
          </p:nvSpPr>
          <p:spPr>
            <a:xfrm>
              <a:off x="6689404" y="3858862"/>
              <a:ext cx="15623" cy="52387"/>
            </a:xfrm>
            <a:custGeom>
              <a:avLst/>
              <a:gdLst>
                <a:gd name="connsiteX0" fmla="*/ 15624 w 15623"/>
                <a:gd name="connsiteY0" fmla="*/ 48006 h 52387"/>
                <a:gd name="connsiteX1" fmla="*/ 10194 w 15623"/>
                <a:gd name="connsiteY1" fmla="*/ 36767 h 52387"/>
                <a:gd name="connsiteX2" fmla="*/ 2574 w 15623"/>
                <a:gd name="connsiteY2" fmla="*/ 0 h 52387"/>
                <a:gd name="connsiteX3" fmla="*/ 1241 w 15623"/>
                <a:gd name="connsiteY3" fmla="*/ 4286 h 52387"/>
                <a:gd name="connsiteX4" fmla="*/ 10290 w 15623"/>
                <a:gd name="connsiteY4" fmla="*/ 52388 h 52387"/>
                <a:gd name="connsiteX5" fmla="*/ 15624 w 15623"/>
                <a:gd name="connsiteY5" fmla="*/ 48006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23" h="52387">
                  <a:moveTo>
                    <a:pt x="15624" y="48006"/>
                  </a:moveTo>
                  <a:cubicBezTo>
                    <a:pt x="13528" y="44386"/>
                    <a:pt x="11718" y="40576"/>
                    <a:pt x="10194" y="36767"/>
                  </a:cubicBezTo>
                  <a:cubicBezTo>
                    <a:pt x="5908" y="25622"/>
                    <a:pt x="2003" y="12478"/>
                    <a:pt x="2574" y="0"/>
                  </a:cubicBezTo>
                  <a:cubicBezTo>
                    <a:pt x="2098" y="1238"/>
                    <a:pt x="1622" y="2667"/>
                    <a:pt x="1241" y="4286"/>
                  </a:cubicBezTo>
                  <a:cubicBezTo>
                    <a:pt x="-1902" y="16002"/>
                    <a:pt x="860" y="37338"/>
                    <a:pt x="10290" y="52388"/>
                  </a:cubicBezTo>
                  <a:cubicBezTo>
                    <a:pt x="12099" y="50959"/>
                    <a:pt x="13909" y="49530"/>
                    <a:pt x="15624" y="48006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pPr algn="l" rtl="0"/>
              <a:endParaRPr lang="ar-SA"/>
            </a:p>
          </p:txBody>
        </p:sp>
        <p:grpSp>
          <p:nvGrpSpPr>
            <p:cNvPr id="3796" name="رسم 672">
              <a:extLst>
                <a:ext uri="{FF2B5EF4-FFF2-40B4-BE49-F238E27FC236}">
                  <a16:creationId xmlns:a16="http://schemas.microsoft.com/office/drawing/2014/main" id="{8040EFFA-0542-0CB5-5F72-F76C9EBDDC67}"/>
                </a:ext>
              </a:extLst>
            </p:cNvPr>
            <p:cNvGrpSpPr/>
            <p:nvPr/>
          </p:nvGrpSpPr>
          <p:grpSpPr>
            <a:xfrm>
              <a:off x="6803898" y="3780376"/>
              <a:ext cx="54862" cy="47244"/>
              <a:chOff x="6803898" y="3780376"/>
              <a:chExt cx="54862" cy="47244"/>
            </a:xfrm>
            <a:solidFill>
              <a:srgbClr val="FFFFFF">
                <a:alpha val="50000"/>
              </a:srgbClr>
            </a:solidFill>
          </p:grpSpPr>
          <p:sp>
            <p:nvSpPr>
              <p:cNvPr id="3797" name="شكل حر: شكل 3796">
                <a:extLst>
                  <a:ext uri="{FF2B5EF4-FFF2-40B4-BE49-F238E27FC236}">
                    <a16:creationId xmlns:a16="http://schemas.microsoft.com/office/drawing/2014/main" id="{7120CD08-93AA-F591-7E09-4D3927065186}"/>
                  </a:ext>
                </a:extLst>
              </p:cNvPr>
              <p:cNvSpPr/>
              <p:nvPr/>
            </p:nvSpPr>
            <p:spPr>
              <a:xfrm>
                <a:off x="6848094" y="3811142"/>
                <a:ext cx="10666" cy="16478"/>
              </a:xfrm>
              <a:custGeom>
                <a:avLst/>
                <a:gdLst>
                  <a:gd name="connsiteX0" fmla="*/ 0 w 10666"/>
                  <a:gd name="connsiteY0" fmla="*/ 2381 h 16478"/>
                  <a:gd name="connsiteX1" fmla="*/ 6191 w 10666"/>
                  <a:gd name="connsiteY1" fmla="*/ 0 h 16478"/>
                  <a:gd name="connsiteX2" fmla="*/ 10477 w 10666"/>
                  <a:gd name="connsiteY2" fmla="*/ 10954 h 16478"/>
                  <a:gd name="connsiteX3" fmla="*/ 8668 w 10666"/>
                  <a:gd name="connsiteY3" fmla="*/ 16478 h 16478"/>
                  <a:gd name="connsiteX4" fmla="*/ 0 w 10666"/>
                  <a:gd name="connsiteY4" fmla="*/ 2477 h 16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6" h="16478">
                    <a:moveTo>
                      <a:pt x="0" y="2381"/>
                    </a:moveTo>
                    <a:cubicBezTo>
                      <a:pt x="2095" y="1524"/>
                      <a:pt x="4191" y="857"/>
                      <a:pt x="6191" y="0"/>
                    </a:cubicBezTo>
                    <a:cubicBezTo>
                      <a:pt x="8192" y="3524"/>
                      <a:pt x="9715" y="7144"/>
                      <a:pt x="10477" y="10954"/>
                    </a:cubicBezTo>
                    <a:cubicBezTo>
                      <a:pt x="11049" y="13811"/>
                      <a:pt x="10287" y="15621"/>
                      <a:pt x="8668" y="16478"/>
                    </a:cubicBezTo>
                    <a:cubicBezTo>
                      <a:pt x="6191" y="11525"/>
                      <a:pt x="3334" y="6858"/>
                      <a:pt x="0" y="2477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algn="l" rtl="0"/>
                <a:endParaRPr lang="ar-SA"/>
              </a:p>
            </p:txBody>
          </p:sp>
          <p:sp>
            <p:nvSpPr>
              <p:cNvPr id="3798" name="شكل حر: شكل 3797">
                <a:extLst>
                  <a:ext uri="{FF2B5EF4-FFF2-40B4-BE49-F238E27FC236}">
                    <a16:creationId xmlns:a16="http://schemas.microsoft.com/office/drawing/2014/main" id="{4865CB8C-7C99-AD79-B347-B15E3A260A0A}"/>
                  </a:ext>
                </a:extLst>
              </p:cNvPr>
              <p:cNvSpPr/>
              <p:nvPr/>
            </p:nvSpPr>
            <p:spPr>
              <a:xfrm>
                <a:off x="6803898" y="3780376"/>
                <a:ext cx="46577" cy="28765"/>
              </a:xfrm>
              <a:custGeom>
                <a:avLst/>
                <a:gdLst>
                  <a:gd name="connsiteX0" fmla="*/ 40672 w 46577"/>
                  <a:gd name="connsiteY0" fmla="*/ 28766 h 28765"/>
                  <a:gd name="connsiteX1" fmla="*/ 31909 w 46577"/>
                  <a:gd name="connsiteY1" fmla="*/ 19812 h 28765"/>
                  <a:gd name="connsiteX2" fmla="*/ 0 w 46577"/>
                  <a:gd name="connsiteY2" fmla="*/ 0 h 28765"/>
                  <a:gd name="connsiteX3" fmla="*/ 4477 w 46577"/>
                  <a:gd name="connsiteY3" fmla="*/ 191 h 28765"/>
                  <a:gd name="connsiteX4" fmla="*/ 46577 w 46577"/>
                  <a:gd name="connsiteY4" fmla="*/ 25146 h 28765"/>
                  <a:gd name="connsiteX5" fmla="*/ 40672 w 46577"/>
                  <a:gd name="connsiteY5" fmla="*/ 28766 h 2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577" h="28765">
                    <a:moveTo>
                      <a:pt x="40672" y="28766"/>
                    </a:moveTo>
                    <a:cubicBezTo>
                      <a:pt x="38005" y="25527"/>
                      <a:pt x="35052" y="22574"/>
                      <a:pt x="31909" y="19812"/>
                    </a:cubicBezTo>
                    <a:cubicBezTo>
                      <a:pt x="22860" y="12001"/>
                      <a:pt x="11906" y="3715"/>
                      <a:pt x="0" y="0"/>
                    </a:cubicBezTo>
                    <a:cubicBezTo>
                      <a:pt x="1333" y="0"/>
                      <a:pt x="2762" y="0"/>
                      <a:pt x="4477" y="191"/>
                    </a:cubicBezTo>
                    <a:cubicBezTo>
                      <a:pt x="16573" y="1238"/>
                      <a:pt x="35623" y="11144"/>
                      <a:pt x="46577" y="25146"/>
                    </a:cubicBezTo>
                    <a:cubicBezTo>
                      <a:pt x="44672" y="26384"/>
                      <a:pt x="42672" y="27527"/>
                      <a:pt x="40672" y="28766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algn="l" rtl="0"/>
                <a:endParaRPr lang="ar-SA"/>
              </a:p>
            </p:txBody>
          </p:sp>
        </p:grpSp>
      </p:grpSp>
      <p:grpSp>
        <p:nvGrpSpPr>
          <p:cNvPr id="3835" name="رسم 672">
            <a:extLst>
              <a:ext uri="{FF2B5EF4-FFF2-40B4-BE49-F238E27FC236}">
                <a16:creationId xmlns:a16="http://schemas.microsoft.com/office/drawing/2014/main" id="{4A94360C-B417-BED4-4F29-8F08E5E9BC99}"/>
              </a:ext>
            </a:extLst>
          </p:cNvPr>
          <p:cNvGrpSpPr/>
          <p:nvPr/>
        </p:nvGrpSpPr>
        <p:grpSpPr>
          <a:xfrm>
            <a:off x="7173850" y="2957343"/>
            <a:ext cx="550986" cy="605799"/>
            <a:chOff x="6510234" y="2780751"/>
            <a:chExt cx="214070" cy="235366"/>
          </a:xfrm>
        </p:grpSpPr>
        <p:grpSp>
          <p:nvGrpSpPr>
            <p:cNvPr id="3836" name="رسم 672">
              <a:extLst>
                <a:ext uri="{FF2B5EF4-FFF2-40B4-BE49-F238E27FC236}">
                  <a16:creationId xmlns:a16="http://schemas.microsoft.com/office/drawing/2014/main" id="{90642C36-8753-40EF-522A-AA39E774DAA0}"/>
                </a:ext>
              </a:extLst>
            </p:cNvPr>
            <p:cNvGrpSpPr/>
            <p:nvPr/>
          </p:nvGrpSpPr>
          <p:grpSpPr>
            <a:xfrm>
              <a:off x="6510234" y="2780751"/>
              <a:ext cx="126404" cy="123515"/>
              <a:chOff x="6510234" y="2780751"/>
              <a:chExt cx="126404" cy="123515"/>
            </a:xfrm>
          </p:grpSpPr>
          <p:grpSp>
            <p:nvGrpSpPr>
              <p:cNvPr id="3864" name="رسم 672">
                <a:extLst>
                  <a:ext uri="{FF2B5EF4-FFF2-40B4-BE49-F238E27FC236}">
                    <a16:creationId xmlns:a16="http://schemas.microsoft.com/office/drawing/2014/main" id="{C88FB68D-BAD6-469F-B06C-1AD3CA352174}"/>
                  </a:ext>
                </a:extLst>
              </p:cNvPr>
              <p:cNvGrpSpPr/>
              <p:nvPr/>
            </p:nvGrpSpPr>
            <p:grpSpPr>
              <a:xfrm>
                <a:off x="6510234" y="2780751"/>
                <a:ext cx="91629" cy="74739"/>
                <a:chOff x="6510234" y="2780751"/>
                <a:chExt cx="91629" cy="74739"/>
              </a:xfrm>
              <a:solidFill>
                <a:srgbClr val="1A1718"/>
              </a:solidFill>
            </p:grpSpPr>
            <p:grpSp>
              <p:nvGrpSpPr>
                <p:cNvPr id="3873" name="رسم 672">
                  <a:extLst>
                    <a:ext uri="{FF2B5EF4-FFF2-40B4-BE49-F238E27FC236}">
                      <a16:creationId xmlns:a16="http://schemas.microsoft.com/office/drawing/2014/main" id="{E35F3806-E2F7-64AD-92EE-E55C5E2F91A0}"/>
                    </a:ext>
                  </a:extLst>
                </p:cNvPr>
                <p:cNvGrpSpPr/>
                <p:nvPr/>
              </p:nvGrpSpPr>
              <p:grpSpPr>
                <a:xfrm>
                  <a:off x="6510234" y="2817702"/>
                  <a:ext cx="53989" cy="37788"/>
                  <a:chOff x="6510234" y="2817702"/>
                  <a:chExt cx="53989" cy="37788"/>
                </a:xfrm>
                <a:solidFill>
                  <a:srgbClr val="1A1718"/>
                </a:solidFill>
              </p:grpSpPr>
              <p:sp>
                <p:nvSpPr>
                  <p:cNvPr id="3877" name="شكل حر: شكل 3876">
                    <a:extLst>
                      <a:ext uri="{FF2B5EF4-FFF2-40B4-BE49-F238E27FC236}">
                        <a16:creationId xmlns:a16="http://schemas.microsoft.com/office/drawing/2014/main" id="{2571C468-E3A0-6FC7-40B4-A710B451F41C}"/>
                      </a:ext>
                    </a:extLst>
                  </p:cNvPr>
                  <p:cNvSpPr/>
                  <p:nvPr/>
                </p:nvSpPr>
                <p:spPr>
                  <a:xfrm>
                    <a:off x="6510234" y="2817702"/>
                    <a:ext cx="53989" cy="34100"/>
                  </a:xfrm>
                  <a:custGeom>
                    <a:avLst/>
                    <a:gdLst>
                      <a:gd name="connsiteX0" fmla="*/ 53633 w 53989"/>
                      <a:gd name="connsiteY0" fmla="*/ 26367 h 34100"/>
                      <a:gd name="connsiteX1" fmla="*/ 53633 w 53989"/>
                      <a:gd name="connsiteY1" fmla="*/ 26367 h 34100"/>
                      <a:gd name="connsiteX2" fmla="*/ 52395 w 53989"/>
                      <a:gd name="connsiteY2" fmla="*/ 26081 h 34100"/>
                      <a:gd name="connsiteX3" fmla="*/ 16676 w 53989"/>
                      <a:gd name="connsiteY3" fmla="*/ 1983 h 34100"/>
                      <a:gd name="connsiteX4" fmla="*/ 1722 w 53989"/>
                      <a:gd name="connsiteY4" fmla="*/ 19794 h 34100"/>
                      <a:gd name="connsiteX5" fmla="*/ 9437 w 53989"/>
                      <a:gd name="connsiteY5" fmla="*/ 32367 h 34100"/>
                      <a:gd name="connsiteX6" fmla="*/ 10008 w 53989"/>
                      <a:gd name="connsiteY6" fmla="*/ 33415 h 34100"/>
                      <a:gd name="connsiteX7" fmla="*/ 8961 w 53989"/>
                      <a:gd name="connsiteY7" fmla="*/ 34082 h 34100"/>
                      <a:gd name="connsiteX8" fmla="*/ 7 w 53989"/>
                      <a:gd name="connsiteY8" fmla="*/ 19794 h 34100"/>
                      <a:gd name="connsiteX9" fmla="*/ 16295 w 53989"/>
                      <a:gd name="connsiteY9" fmla="*/ 363 h 34100"/>
                      <a:gd name="connsiteX10" fmla="*/ 42394 w 53989"/>
                      <a:gd name="connsiteY10" fmla="*/ 11412 h 34100"/>
                      <a:gd name="connsiteX11" fmla="*/ 53824 w 53989"/>
                      <a:gd name="connsiteY11" fmla="*/ 25319 h 34100"/>
                      <a:gd name="connsiteX12" fmla="*/ 53633 w 53989"/>
                      <a:gd name="connsiteY12" fmla="*/ 26462 h 34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3989" h="34100">
                        <a:moveTo>
                          <a:pt x="53633" y="26367"/>
                        </a:moveTo>
                        <a:cubicBezTo>
                          <a:pt x="53633" y="26367"/>
                          <a:pt x="53633" y="26367"/>
                          <a:pt x="53633" y="26367"/>
                        </a:cubicBezTo>
                        <a:cubicBezTo>
                          <a:pt x="53252" y="26652"/>
                          <a:pt x="52681" y="26462"/>
                          <a:pt x="52395" y="26081"/>
                        </a:cubicBezTo>
                        <a:cubicBezTo>
                          <a:pt x="52204" y="25795"/>
                          <a:pt x="34488" y="-1827"/>
                          <a:pt x="16676" y="1983"/>
                        </a:cubicBezTo>
                        <a:cubicBezTo>
                          <a:pt x="6675" y="4078"/>
                          <a:pt x="2008" y="12365"/>
                          <a:pt x="1722" y="19794"/>
                        </a:cubicBezTo>
                        <a:cubicBezTo>
                          <a:pt x="1531" y="26081"/>
                          <a:pt x="4579" y="31034"/>
                          <a:pt x="9437" y="32367"/>
                        </a:cubicBezTo>
                        <a:cubicBezTo>
                          <a:pt x="9913" y="32463"/>
                          <a:pt x="10199" y="32939"/>
                          <a:pt x="10008" y="33415"/>
                        </a:cubicBezTo>
                        <a:cubicBezTo>
                          <a:pt x="9818" y="33891"/>
                          <a:pt x="9437" y="34177"/>
                          <a:pt x="8961" y="34082"/>
                        </a:cubicBezTo>
                        <a:cubicBezTo>
                          <a:pt x="3341" y="32558"/>
                          <a:pt x="-183" y="26938"/>
                          <a:pt x="7" y="19794"/>
                        </a:cubicBezTo>
                        <a:cubicBezTo>
                          <a:pt x="293" y="11793"/>
                          <a:pt x="5341" y="2649"/>
                          <a:pt x="16295" y="363"/>
                        </a:cubicBezTo>
                        <a:cubicBezTo>
                          <a:pt x="24201" y="-1256"/>
                          <a:pt x="33250" y="2554"/>
                          <a:pt x="42394" y="11412"/>
                        </a:cubicBezTo>
                        <a:cubicBezTo>
                          <a:pt x="49252" y="18080"/>
                          <a:pt x="53824" y="25224"/>
                          <a:pt x="53824" y="25319"/>
                        </a:cubicBezTo>
                        <a:cubicBezTo>
                          <a:pt x="54109" y="25700"/>
                          <a:pt x="54014" y="26271"/>
                          <a:pt x="53633" y="26462"/>
                        </a:cubicBezTo>
                        <a:close/>
                      </a:path>
                    </a:pathLst>
                  </a:custGeom>
                  <a:solidFill>
                    <a:srgbClr val="1A171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3878" name="شكل حر: شكل 3877">
                    <a:extLst>
                      <a:ext uri="{FF2B5EF4-FFF2-40B4-BE49-F238E27FC236}">
                        <a16:creationId xmlns:a16="http://schemas.microsoft.com/office/drawing/2014/main" id="{5944060D-92C8-1C56-936A-EAB98AEE6280}"/>
                      </a:ext>
                    </a:extLst>
                  </p:cNvPr>
                  <p:cNvSpPr/>
                  <p:nvPr/>
                </p:nvSpPr>
                <p:spPr>
                  <a:xfrm>
                    <a:off x="6517774" y="2848268"/>
                    <a:ext cx="7318" cy="7223"/>
                  </a:xfrm>
                  <a:custGeom>
                    <a:avLst/>
                    <a:gdLst>
                      <a:gd name="connsiteX0" fmla="*/ 6660 w 7318"/>
                      <a:gd name="connsiteY0" fmla="*/ 1516 h 7223"/>
                      <a:gd name="connsiteX1" fmla="*/ 5802 w 7318"/>
                      <a:gd name="connsiteY1" fmla="*/ 6564 h 7223"/>
                      <a:gd name="connsiteX2" fmla="*/ 659 w 7318"/>
                      <a:gd name="connsiteY2" fmla="*/ 5707 h 7223"/>
                      <a:gd name="connsiteX3" fmla="*/ 1516 w 7318"/>
                      <a:gd name="connsiteY3" fmla="*/ 659 h 7223"/>
                      <a:gd name="connsiteX4" fmla="*/ 6660 w 7318"/>
                      <a:gd name="connsiteY4" fmla="*/ 1516 h 7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8" h="7223">
                        <a:moveTo>
                          <a:pt x="6660" y="1516"/>
                        </a:moveTo>
                        <a:cubicBezTo>
                          <a:pt x="7803" y="3135"/>
                          <a:pt x="7422" y="5421"/>
                          <a:pt x="5802" y="6564"/>
                        </a:cubicBezTo>
                        <a:cubicBezTo>
                          <a:pt x="4088" y="7707"/>
                          <a:pt x="1897" y="7326"/>
                          <a:pt x="659" y="5707"/>
                        </a:cubicBezTo>
                        <a:cubicBezTo>
                          <a:pt x="-484" y="4088"/>
                          <a:pt x="-103" y="1802"/>
                          <a:pt x="1516" y="659"/>
                        </a:cubicBezTo>
                        <a:cubicBezTo>
                          <a:pt x="3135" y="-484"/>
                          <a:pt x="5421" y="-103"/>
                          <a:pt x="6660" y="1516"/>
                        </a:cubicBezTo>
                        <a:close/>
                      </a:path>
                    </a:pathLst>
                  </a:custGeom>
                  <a:solidFill>
                    <a:srgbClr val="1A171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  <p:grpSp>
              <p:nvGrpSpPr>
                <p:cNvPr id="3874" name="رسم 672">
                  <a:extLst>
                    <a:ext uri="{FF2B5EF4-FFF2-40B4-BE49-F238E27FC236}">
                      <a16:creationId xmlns:a16="http://schemas.microsoft.com/office/drawing/2014/main" id="{1934A198-39DE-21B3-0DD2-E657083FBEC2}"/>
                    </a:ext>
                  </a:extLst>
                </p:cNvPr>
                <p:cNvGrpSpPr/>
                <p:nvPr/>
              </p:nvGrpSpPr>
              <p:grpSpPr>
                <a:xfrm>
                  <a:off x="6561607" y="2780751"/>
                  <a:ext cx="40257" cy="54012"/>
                  <a:chOff x="6561607" y="2780751"/>
                  <a:chExt cx="40257" cy="54012"/>
                </a:xfrm>
                <a:solidFill>
                  <a:srgbClr val="1A1718"/>
                </a:solidFill>
              </p:grpSpPr>
              <p:sp>
                <p:nvSpPr>
                  <p:cNvPr id="3875" name="شكل حر: شكل 3874">
                    <a:extLst>
                      <a:ext uri="{FF2B5EF4-FFF2-40B4-BE49-F238E27FC236}">
                        <a16:creationId xmlns:a16="http://schemas.microsoft.com/office/drawing/2014/main" id="{8983FB9C-1283-0259-1388-57033687D523}"/>
                      </a:ext>
                    </a:extLst>
                  </p:cNvPr>
                  <p:cNvSpPr/>
                  <p:nvPr/>
                </p:nvSpPr>
                <p:spPr>
                  <a:xfrm>
                    <a:off x="6561607" y="2780751"/>
                    <a:ext cx="37050" cy="54012"/>
                  </a:xfrm>
                  <a:custGeom>
                    <a:avLst/>
                    <a:gdLst>
                      <a:gd name="connsiteX0" fmla="*/ 15405 w 37050"/>
                      <a:gd name="connsiteY0" fmla="*/ 53793 h 54012"/>
                      <a:gd name="connsiteX1" fmla="*/ 15405 w 37050"/>
                      <a:gd name="connsiteY1" fmla="*/ 53793 h 54012"/>
                      <a:gd name="connsiteX2" fmla="*/ 15500 w 37050"/>
                      <a:gd name="connsiteY2" fmla="*/ 52554 h 54012"/>
                      <a:gd name="connsiteX3" fmla="*/ 4166 w 37050"/>
                      <a:gd name="connsiteY3" fmla="*/ 10930 h 54012"/>
                      <a:gd name="connsiteX4" fmla="*/ 25787 w 37050"/>
                      <a:gd name="connsiteY4" fmla="*/ 2548 h 54012"/>
                      <a:gd name="connsiteX5" fmla="*/ 35217 w 37050"/>
                      <a:gd name="connsiteY5" fmla="*/ 13883 h 54012"/>
                      <a:gd name="connsiteX6" fmla="*/ 36074 w 37050"/>
                      <a:gd name="connsiteY6" fmla="*/ 14835 h 54012"/>
                      <a:gd name="connsiteX7" fmla="*/ 37027 w 37050"/>
                      <a:gd name="connsiteY7" fmla="*/ 13978 h 54012"/>
                      <a:gd name="connsiteX8" fmla="*/ 26359 w 37050"/>
                      <a:gd name="connsiteY8" fmla="*/ 929 h 54012"/>
                      <a:gd name="connsiteX9" fmla="*/ 2642 w 37050"/>
                      <a:gd name="connsiteY9" fmla="*/ 10073 h 54012"/>
                      <a:gd name="connsiteX10" fmla="*/ 4642 w 37050"/>
                      <a:gd name="connsiteY10" fmla="*/ 38362 h 54012"/>
                      <a:gd name="connsiteX11" fmla="*/ 14072 w 37050"/>
                      <a:gd name="connsiteY11" fmla="*/ 53697 h 54012"/>
                      <a:gd name="connsiteX12" fmla="*/ 15215 w 37050"/>
                      <a:gd name="connsiteY12" fmla="*/ 53888 h 54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7050" h="54012">
                        <a:moveTo>
                          <a:pt x="15405" y="53793"/>
                        </a:moveTo>
                        <a:cubicBezTo>
                          <a:pt x="15405" y="53793"/>
                          <a:pt x="15405" y="53793"/>
                          <a:pt x="15405" y="53793"/>
                        </a:cubicBezTo>
                        <a:cubicBezTo>
                          <a:pt x="15786" y="53507"/>
                          <a:pt x="15882" y="52935"/>
                          <a:pt x="15500" y="52554"/>
                        </a:cubicBezTo>
                        <a:cubicBezTo>
                          <a:pt x="15310" y="52269"/>
                          <a:pt x="-5073" y="26551"/>
                          <a:pt x="4166" y="10930"/>
                        </a:cubicBezTo>
                        <a:cubicBezTo>
                          <a:pt x="9404" y="2072"/>
                          <a:pt x="18834" y="357"/>
                          <a:pt x="25787" y="2548"/>
                        </a:cubicBezTo>
                        <a:cubicBezTo>
                          <a:pt x="31788" y="4453"/>
                          <a:pt x="35503" y="8835"/>
                          <a:pt x="35217" y="13883"/>
                        </a:cubicBezTo>
                        <a:cubicBezTo>
                          <a:pt x="35217" y="14359"/>
                          <a:pt x="35598" y="14740"/>
                          <a:pt x="36074" y="14835"/>
                        </a:cubicBezTo>
                        <a:cubicBezTo>
                          <a:pt x="36551" y="14835"/>
                          <a:pt x="36932" y="14454"/>
                          <a:pt x="37027" y="13978"/>
                        </a:cubicBezTo>
                        <a:cubicBezTo>
                          <a:pt x="37408" y="8168"/>
                          <a:pt x="33217" y="3024"/>
                          <a:pt x="26359" y="929"/>
                        </a:cubicBezTo>
                        <a:cubicBezTo>
                          <a:pt x="18644" y="-1452"/>
                          <a:pt x="8357" y="453"/>
                          <a:pt x="2642" y="10073"/>
                        </a:cubicBezTo>
                        <a:cubicBezTo>
                          <a:pt x="-1454" y="17026"/>
                          <a:pt x="-787" y="26742"/>
                          <a:pt x="4642" y="38362"/>
                        </a:cubicBezTo>
                        <a:cubicBezTo>
                          <a:pt x="8642" y="46935"/>
                          <a:pt x="13977" y="53697"/>
                          <a:pt x="14072" y="53697"/>
                        </a:cubicBezTo>
                        <a:cubicBezTo>
                          <a:pt x="14358" y="54078"/>
                          <a:pt x="14929" y="54078"/>
                          <a:pt x="15215" y="53888"/>
                        </a:cubicBezTo>
                        <a:close/>
                      </a:path>
                    </a:pathLst>
                  </a:custGeom>
                  <a:solidFill>
                    <a:srgbClr val="1A171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  <p:sp>
                <p:nvSpPr>
                  <p:cNvPr id="3876" name="شكل حر: شكل 3875">
                    <a:extLst>
                      <a:ext uri="{FF2B5EF4-FFF2-40B4-BE49-F238E27FC236}">
                        <a16:creationId xmlns:a16="http://schemas.microsoft.com/office/drawing/2014/main" id="{9D7CAB49-B7E2-AE74-747C-8D97D25750E6}"/>
                      </a:ext>
                    </a:extLst>
                  </p:cNvPr>
                  <p:cNvSpPr/>
                  <p:nvPr/>
                </p:nvSpPr>
                <p:spPr>
                  <a:xfrm>
                    <a:off x="6594546" y="2793404"/>
                    <a:ext cx="7318" cy="7318"/>
                  </a:xfrm>
                  <a:custGeom>
                    <a:avLst/>
                    <a:gdLst>
                      <a:gd name="connsiteX0" fmla="*/ 659 w 7318"/>
                      <a:gd name="connsiteY0" fmla="*/ 5802 h 7318"/>
                      <a:gd name="connsiteX1" fmla="*/ 5802 w 7318"/>
                      <a:gd name="connsiteY1" fmla="*/ 6660 h 7318"/>
                      <a:gd name="connsiteX2" fmla="*/ 6660 w 7318"/>
                      <a:gd name="connsiteY2" fmla="*/ 1516 h 7318"/>
                      <a:gd name="connsiteX3" fmla="*/ 1516 w 7318"/>
                      <a:gd name="connsiteY3" fmla="*/ 659 h 7318"/>
                      <a:gd name="connsiteX4" fmla="*/ 659 w 7318"/>
                      <a:gd name="connsiteY4" fmla="*/ 5802 h 7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8" h="7318">
                        <a:moveTo>
                          <a:pt x="659" y="5802"/>
                        </a:moveTo>
                        <a:cubicBezTo>
                          <a:pt x="1802" y="7422"/>
                          <a:pt x="4183" y="7803"/>
                          <a:pt x="5802" y="6660"/>
                        </a:cubicBezTo>
                        <a:cubicBezTo>
                          <a:pt x="7422" y="5517"/>
                          <a:pt x="7803" y="3231"/>
                          <a:pt x="6660" y="1516"/>
                        </a:cubicBezTo>
                        <a:cubicBezTo>
                          <a:pt x="5517" y="-103"/>
                          <a:pt x="3231" y="-484"/>
                          <a:pt x="1516" y="659"/>
                        </a:cubicBezTo>
                        <a:cubicBezTo>
                          <a:pt x="-103" y="1802"/>
                          <a:pt x="-484" y="4088"/>
                          <a:pt x="659" y="5802"/>
                        </a:cubicBezTo>
                        <a:close/>
                      </a:path>
                    </a:pathLst>
                  </a:custGeom>
                  <a:solidFill>
                    <a:srgbClr val="1A171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/>
                  </a:p>
                </p:txBody>
              </p:sp>
            </p:grpSp>
          </p:grpSp>
          <p:sp>
            <p:nvSpPr>
              <p:cNvPr id="3865" name="شكل حر: شكل 3864">
                <a:extLst>
                  <a:ext uri="{FF2B5EF4-FFF2-40B4-BE49-F238E27FC236}">
                    <a16:creationId xmlns:a16="http://schemas.microsoft.com/office/drawing/2014/main" id="{B9C90005-64B1-A739-AE8D-9918713C5C3A}"/>
                  </a:ext>
                </a:extLst>
              </p:cNvPr>
              <p:cNvSpPr/>
              <p:nvPr/>
            </p:nvSpPr>
            <p:spPr>
              <a:xfrm>
                <a:off x="6542927" y="2822407"/>
                <a:ext cx="93711" cy="81764"/>
              </a:xfrm>
              <a:custGeom>
                <a:avLst/>
                <a:gdLst>
                  <a:gd name="connsiteX0" fmla="*/ 93712 w 93711"/>
                  <a:gd name="connsiteY0" fmla="*/ 26805 h 81764"/>
                  <a:gd name="connsiteX1" fmla="*/ 88568 w 93711"/>
                  <a:gd name="connsiteY1" fmla="*/ 12899 h 81764"/>
                  <a:gd name="connsiteX2" fmla="*/ 25132 w 93711"/>
                  <a:gd name="connsiteY2" fmla="*/ 12042 h 81764"/>
                  <a:gd name="connsiteX3" fmla="*/ 5415 w 93711"/>
                  <a:gd name="connsiteY3" fmla="*/ 72335 h 81764"/>
                  <a:gd name="connsiteX4" fmla="*/ 16845 w 93711"/>
                  <a:gd name="connsiteY4" fmla="*/ 81765 h 81764"/>
                  <a:gd name="connsiteX5" fmla="*/ 93712 w 93711"/>
                  <a:gd name="connsiteY5" fmla="*/ 26805 h 8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711" h="81764">
                    <a:moveTo>
                      <a:pt x="93712" y="26805"/>
                    </a:moveTo>
                    <a:cubicBezTo>
                      <a:pt x="93140" y="21757"/>
                      <a:pt x="91426" y="17090"/>
                      <a:pt x="88568" y="12899"/>
                    </a:cubicBezTo>
                    <a:cubicBezTo>
                      <a:pt x="76472" y="-3960"/>
                      <a:pt x="48087" y="-4341"/>
                      <a:pt x="25132" y="12042"/>
                    </a:cubicBezTo>
                    <a:cubicBezTo>
                      <a:pt x="2177" y="28425"/>
                      <a:pt x="-6682" y="55476"/>
                      <a:pt x="5415" y="72335"/>
                    </a:cubicBezTo>
                    <a:cubicBezTo>
                      <a:pt x="8368" y="76431"/>
                      <a:pt x="12273" y="79574"/>
                      <a:pt x="16845" y="81765"/>
                    </a:cubicBezTo>
                    <a:lnTo>
                      <a:pt x="93712" y="26805"/>
                    </a:lnTo>
                    <a:close/>
                  </a:path>
                </a:pathLst>
              </a:custGeom>
              <a:solidFill>
                <a:srgbClr val="1A1718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866" name="شكل حر: شكل 3865">
                <a:extLst>
                  <a:ext uri="{FF2B5EF4-FFF2-40B4-BE49-F238E27FC236}">
                    <a16:creationId xmlns:a16="http://schemas.microsoft.com/office/drawing/2014/main" id="{BF599949-5104-7627-14F1-AF2F088B7800}"/>
                  </a:ext>
                </a:extLst>
              </p:cNvPr>
              <p:cNvSpPr/>
              <p:nvPr/>
            </p:nvSpPr>
            <p:spPr>
              <a:xfrm>
                <a:off x="6547104" y="2833687"/>
                <a:ext cx="89534" cy="70580"/>
              </a:xfrm>
              <a:custGeom>
                <a:avLst/>
                <a:gdLst>
                  <a:gd name="connsiteX0" fmla="*/ 0 w 89534"/>
                  <a:gd name="connsiteY0" fmla="*/ 59341 h 70580"/>
                  <a:gd name="connsiteX1" fmla="*/ 1238 w 89534"/>
                  <a:gd name="connsiteY1" fmla="*/ 61150 h 70580"/>
                  <a:gd name="connsiteX2" fmla="*/ 12668 w 89534"/>
                  <a:gd name="connsiteY2" fmla="*/ 70580 h 70580"/>
                  <a:gd name="connsiteX3" fmla="*/ 89535 w 89534"/>
                  <a:gd name="connsiteY3" fmla="*/ 15621 h 70580"/>
                  <a:gd name="connsiteX4" fmla="*/ 84392 w 89534"/>
                  <a:gd name="connsiteY4" fmla="*/ 1715 h 70580"/>
                  <a:gd name="connsiteX5" fmla="*/ 83058 w 89534"/>
                  <a:gd name="connsiteY5" fmla="*/ 0 h 70580"/>
                  <a:gd name="connsiteX6" fmla="*/ 95 w 89534"/>
                  <a:gd name="connsiteY6" fmla="*/ 59341 h 7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534" h="70580">
                    <a:moveTo>
                      <a:pt x="0" y="59341"/>
                    </a:moveTo>
                    <a:cubicBezTo>
                      <a:pt x="381" y="60007"/>
                      <a:pt x="762" y="60579"/>
                      <a:pt x="1238" y="61150"/>
                    </a:cubicBezTo>
                    <a:cubicBezTo>
                      <a:pt x="4191" y="65246"/>
                      <a:pt x="8096" y="68390"/>
                      <a:pt x="12668" y="70580"/>
                    </a:cubicBezTo>
                    <a:lnTo>
                      <a:pt x="89535" y="15621"/>
                    </a:lnTo>
                    <a:cubicBezTo>
                      <a:pt x="88963" y="10573"/>
                      <a:pt x="87249" y="5905"/>
                      <a:pt x="84392" y="1715"/>
                    </a:cubicBezTo>
                    <a:cubicBezTo>
                      <a:pt x="83915" y="1143"/>
                      <a:pt x="83534" y="572"/>
                      <a:pt x="83058" y="0"/>
                    </a:cubicBezTo>
                    <a:lnTo>
                      <a:pt x="95" y="59341"/>
                    </a:lnTo>
                    <a:close/>
                  </a:path>
                </a:pathLst>
              </a:custGeom>
              <a:solidFill>
                <a:srgbClr val="0E0B0B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3867" name="رسم 672">
                <a:extLst>
                  <a:ext uri="{FF2B5EF4-FFF2-40B4-BE49-F238E27FC236}">
                    <a16:creationId xmlns:a16="http://schemas.microsoft.com/office/drawing/2014/main" id="{27B192BB-9E01-8869-19DF-7E30C8B3EECD}"/>
                  </a:ext>
                </a:extLst>
              </p:cNvPr>
              <p:cNvGrpSpPr/>
              <p:nvPr/>
            </p:nvGrpSpPr>
            <p:grpSpPr>
              <a:xfrm>
                <a:off x="6547723" y="2850611"/>
                <a:ext cx="18268" cy="23688"/>
                <a:chOff x="6547723" y="2850611"/>
                <a:chExt cx="18268" cy="23688"/>
              </a:xfrm>
            </p:grpSpPr>
            <p:sp>
              <p:nvSpPr>
                <p:cNvPr id="3871" name="شكل حر: شكل 3870">
                  <a:extLst>
                    <a:ext uri="{FF2B5EF4-FFF2-40B4-BE49-F238E27FC236}">
                      <a16:creationId xmlns:a16="http://schemas.microsoft.com/office/drawing/2014/main" id="{3C33CA41-1676-3997-3A63-DC665D40D3C1}"/>
                    </a:ext>
                  </a:extLst>
                </p:cNvPr>
                <p:cNvSpPr/>
                <p:nvPr/>
              </p:nvSpPr>
              <p:spPr>
                <a:xfrm>
                  <a:off x="6547723" y="2850611"/>
                  <a:ext cx="18268" cy="23688"/>
                </a:xfrm>
                <a:custGeom>
                  <a:avLst/>
                  <a:gdLst>
                    <a:gd name="connsiteX0" fmla="*/ 13478 w 18268"/>
                    <a:gd name="connsiteY0" fmla="*/ 411 h 23688"/>
                    <a:gd name="connsiteX1" fmla="*/ 17193 w 18268"/>
                    <a:gd name="connsiteY1" fmla="*/ 14889 h 23688"/>
                    <a:gd name="connsiteX2" fmla="*/ 4810 w 18268"/>
                    <a:gd name="connsiteY2" fmla="*/ 23271 h 23688"/>
                    <a:gd name="connsiteX3" fmla="*/ 1095 w 18268"/>
                    <a:gd name="connsiteY3" fmla="*/ 8793 h 23688"/>
                    <a:gd name="connsiteX4" fmla="*/ 13478 w 18268"/>
                    <a:gd name="connsiteY4" fmla="*/ 411 h 23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268" h="23688">
                      <a:moveTo>
                        <a:pt x="13478" y="411"/>
                      </a:moveTo>
                      <a:cubicBezTo>
                        <a:pt x="17859" y="2126"/>
                        <a:pt x="19574" y="8603"/>
                        <a:pt x="17193" y="14889"/>
                      </a:cubicBezTo>
                      <a:cubicBezTo>
                        <a:pt x="14811" y="21271"/>
                        <a:pt x="9287" y="24986"/>
                        <a:pt x="4810" y="23271"/>
                      </a:cubicBezTo>
                      <a:cubicBezTo>
                        <a:pt x="333" y="21557"/>
                        <a:pt x="-1286" y="15080"/>
                        <a:pt x="1095" y="8793"/>
                      </a:cubicBezTo>
                      <a:cubicBezTo>
                        <a:pt x="3477" y="2507"/>
                        <a:pt x="9001" y="-1303"/>
                        <a:pt x="13478" y="411"/>
                      </a:cubicBezTo>
                      <a:close/>
                    </a:path>
                  </a:pathLst>
                </a:custGeom>
                <a:solidFill>
                  <a:srgbClr val="453F4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872" name="شكل حر: شكل 3871">
                  <a:extLst>
                    <a:ext uri="{FF2B5EF4-FFF2-40B4-BE49-F238E27FC236}">
                      <a16:creationId xmlns:a16="http://schemas.microsoft.com/office/drawing/2014/main" id="{AB2AF2B0-C67A-F92C-F27F-4C610EA05B62}"/>
                    </a:ext>
                  </a:extLst>
                </p:cNvPr>
                <p:cNvSpPr/>
                <p:nvPr/>
              </p:nvSpPr>
              <p:spPr>
                <a:xfrm>
                  <a:off x="6548961" y="2855255"/>
                  <a:ext cx="4900" cy="15581"/>
                </a:xfrm>
                <a:custGeom>
                  <a:avLst/>
                  <a:gdLst>
                    <a:gd name="connsiteX0" fmla="*/ 2619 w 4900"/>
                    <a:gd name="connsiteY0" fmla="*/ 1101 h 15581"/>
                    <a:gd name="connsiteX1" fmla="*/ 809 w 4900"/>
                    <a:gd name="connsiteY1" fmla="*/ 14246 h 15581"/>
                    <a:gd name="connsiteX2" fmla="*/ 2143 w 4900"/>
                    <a:gd name="connsiteY2" fmla="*/ 15389 h 15581"/>
                    <a:gd name="connsiteX3" fmla="*/ 1762 w 4900"/>
                    <a:gd name="connsiteY3" fmla="*/ 11198 h 15581"/>
                    <a:gd name="connsiteX4" fmla="*/ 2809 w 4900"/>
                    <a:gd name="connsiteY4" fmla="*/ 4626 h 15581"/>
                    <a:gd name="connsiteX5" fmla="*/ 4810 w 4900"/>
                    <a:gd name="connsiteY5" fmla="*/ 530 h 15581"/>
                    <a:gd name="connsiteX6" fmla="*/ 2619 w 4900"/>
                    <a:gd name="connsiteY6" fmla="*/ 1197 h 15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00" h="15581">
                      <a:moveTo>
                        <a:pt x="2619" y="1101"/>
                      </a:moveTo>
                      <a:cubicBezTo>
                        <a:pt x="2619" y="1101"/>
                        <a:pt x="-1763" y="6912"/>
                        <a:pt x="809" y="14246"/>
                      </a:cubicBezTo>
                      <a:cubicBezTo>
                        <a:pt x="1000" y="14817"/>
                        <a:pt x="1476" y="16056"/>
                        <a:pt x="2143" y="15389"/>
                      </a:cubicBezTo>
                      <a:cubicBezTo>
                        <a:pt x="2809" y="14722"/>
                        <a:pt x="1762" y="12150"/>
                        <a:pt x="1762" y="11198"/>
                      </a:cubicBezTo>
                      <a:cubicBezTo>
                        <a:pt x="1571" y="8912"/>
                        <a:pt x="1762" y="6626"/>
                        <a:pt x="2809" y="4626"/>
                      </a:cubicBezTo>
                      <a:cubicBezTo>
                        <a:pt x="3095" y="3959"/>
                        <a:pt x="5381" y="1197"/>
                        <a:pt x="4810" y="530"/>
                      </a:cubicBezTo>
                      <a:cubicBezTo>
                        <a:pt x="4238" y="-137"/>
                        <a:pt x="3476" y="-423"/>
                        <a:pt x="2619" y="11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3868" name="رسم 672">
                <a:extLst>
                  <a:ext uri="{FF2B5EF4-FFF2-40B4-BE49-F238E27FC236}">
                    <a16:creationId xmlns:a16="http://schemas.microsoft.com/office/drawing/2014/main" id="{AD9FD147-F497-69FE-F32B-2725178407D8}"/>
                  </a:ext>
                </a:extLst>
              </p:cNvPr>
              <p:cNvGrpSpPr/>
              <p:nvPr/>
            </p:nvGrpSpPr>
            <p:grpSpPr>
              <a:xfrm>
                <a:off x="6585199" y="2824916"/>
                <a:ext cx="24485" cy="17167"/>
                <a:chOff x="6585199" y="2824916"/>
                <a:chExt cx="24485" cy="17167"/>
              </a:xfrm>
            </p:grpSpPr>
            <p:sp>
              <p:nvSpPr>
                <p:cNvPr id="3869" name="شكل حر: شكل 3868">
                  <a:extLst>
                    <a:ext uri="{FF2B5EF4-FFF2-40B4-BE49-F238E27FC236}">
                      <a16:creationId xmlns:a16="http://schemas.microsoft.com/office/drawing/2014/main" id="{03DCBC76-548D-CD0B-DC9B-C15CE46DB1C0}"/>
                    </a:ext>
                  </a:extLst>
                </p:cNvPr>
                <p:cNvSpPr/>
                <p:nvPr/>
              </p:nvSpPr>
              <p:spPr>
                <a:xfrm>
                  <a:off x="6585199" y="2824916"/>
                  <a:ext cx="24485" cy="17167"/>
                </a:xfrm>
                <a:custGeom>
                  <a:avLst/>
                  <a:gdLst>
                    <a:gd name="connsiteX0" fmla="*/ 5 w 24485"/>
                    <a:gd name="connsiteY0" fmla="*/ 8961 h 17167"/>
                    <a:gd name="connsiteX1" fmla="*/ 12483 w 24485"/>
                    <a:gd name="connsiteY1" fmla="*/ 17152 h 17167"/>
                    <a:gd name="connsiteX2" fmla="*/ 24484 w 24485"/>
                    <a:gd name="connsiteY2" fmla="*/ 8199 h 17167"/>
                    <a:gd name="connsiteX3" fmla="*/ 11911 w 24485"/>
                    <a:gd name="connsiteY3" fmla="*/ 7 h 17167"/>
                    <a:gd name="connsiteX4" fmla="*/ 5 w 24485"/>
                    <a:gd name="connsiteY4" fmla="*/ 9056 h 171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485" h="17167">
                      <a:moveTo>
                        <a:pt x="5" y="8961"/>
                      </a:moveTo>
                      <a:cubicBezTo>
                        <a:pt x="195" y="13723"/>
                        <a:pt x="5815" y="17438"/>
                        <a:pt x="12483" y="17152"/>
                      </a:cubicBezTo>
                      <a:cubicBezTo>
                        <a:pt x="19245" y="16962"/>
                        <a:pt x="24579" y="12866"/>
                        <a:pt x="24484" y="8199"/>
                      </a:cubicBezTo>
                      <a:cubicBezTo>
                        <a:pt x="24294" y="3436"/>
                        <a:pt x="18674" y="-183"/>
                        <a:pt x="11911" y="7"/>
                      </a:cubicBezTo>
                      <a:cubicBezTo>
                        <a:pt x="5148" y="293"/>
                        <a:pt x="-186" y="4293"/>
                        <a:pt x="5" y="9056"/>
                      </a:cubicBezTo>
                      <a:close/>
                    </a:path>
                  </a:pathLst>
                </a:custGeom>
                <a:solidFill>
                  <a:srgbClr val="453F4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870" name="شكل حر: شكل 3869">
                  <a:extLst>
                    <a:ext uri="{FF2B5EF4-FFF2-40B4-BE49-F238E27FC236}">
                      <a16:creationId xmlns:a16="http://schemas.microsoft.com/office/drawing/2014/main" id="{54B1BDFD-7DE5-826B-F29C-3DF97C576019}"/>
                    </a:ext>
                  </a:extLst>
                </p:cNvPr>
                <p:cNvSpPr/>
                <p:nvPr/>
              </p:nvSpPr>
              <p:spPr>
                <a:xfrm>
                  <a:off x="6591856" y="2825945"/>
                  <a:ext cx="15349" cy="4773"/>
                </a:xfrm>
                <a:custGeom>
                  <a:avLst/>
                  <a:gdLst>
                    <a:gd name="connsiteX0" fmla="*/ 1443 w 15349"/>
                    <a:gd name="connsiteY0" fmla="*/ 503 h 4773"/>
                    <a:gd name="connsiteX1" fmla="*/ 14397 w 15349"/>
                    <a:gd name="connsiteY1" fmla="*/ 3075 h 4773"/>
                    <a:gd name="connsiteX2" fmla="*/ 15064 w 15349"/>
                    <a:gd name="connsiteY2" fmla="*/ 4694 h 4773"/>
                    <a:gd name="connsiteX3" fmla="*/ 11254 w 15349"/>
                    <a:gd name="connsiteY3" fmla="*/ 2979 h 4773"/>
                    <a:gd name="connsiteX4" fmla="*/ 4682 w 15349"/>
                    <a:gd name="connsiteY4" fmla="*/ 1837 h 4773"/>
                    <a:gd name="connsiteX5" fmla="*/ 205 w 15349"/>
                    <a:gd name="connsiteY5" fmla="*/ 2408 h 4773"/>
                    <a:gd name="connsiteX6" fmla="*/ 1539 w 15349"/>
                    <a:gd name="connsiteY6" fmla="*/ 503 h 4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349" h="4773">
                      <a:moveTo>
                        <a:pt x="1443" y="503"/>
                      </a:moveTo>
                      <a:cubicBezTo>
                        <a:pt x="1443" y="503"/>
                        <a:pt x="8301" y="-1688"/>
                        <a:pt x="14397" y="3075"/>
                      </a:cubicBezTo>
                      <a:cubicBezTo>
                        <a:pt x="14874" y="3456"/>
                        <a:pt x="15826" y="4313"/>
                        <a:pt x="15064" y="4694"/>
                      </a:cubicBezTo>
                      <a:cubicBezTo>
                        <a:pt x="14111" y="5170"/>
                        <a:pt x="12111" y="3361"/>
                        <a:pt x="11254" y="2979"/>
                      </a:cubicBezTo>
                      <a:cubicBezTo>
                        <a:pt x="9159" y="2122"/>
                        <a:pt x="6968" y="1455"/>
                        <a:pt x="4682" y="1837"/>
                      </a:cubicBezTo>
                      <a:cubicBezTo>
                        <a:pt x="4015" y="1932"/>
                        <a:pt x="586" y="3170"/>
                        <a:pt x="205" y="2408"/>
                      </a:cubicBezTo>
                      <a:cubicBezTo>
                        <a:pt x="-176" y="1646"/>
                        <a:pt x="-176" y="789"/>
                        <a:pt x="1539" y="5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  <p:grpSp>
          <p:nvGrpSpPr>
            <p:cNvPr id="3837" name="رسم 672">
              <a:extLst>
                <a:ext uri="{FF2B5EF4-FFF2-40B4-BE49-F238E27FC236}">
                  <a16:creationId xmlns:a16="http://schemas.microsoft.com/office/drawing/2014/main" id="{84D2C72E-EDA7-D1C6-8A56-37409CD0B2C3}"/>
                </a:ext>
              </a:extLst>
            </p:cNvPr>
            <p:cNvGrpSpPr/>
            <p:nvPr/>
          </p:nvGrpSpPr>
          <p:grpSpPr>
            <a:xfrm>
              <a:off x="6539827" y="2834245"/>
              <a:ext cx="184477" cy="181873"/>
              <a:chOff x="6539827" y="2834245"/>
              <a:chExt cx="184477" cy="181873"/>
            </a:xfrm>
          </p:grpSpPr>
          <p:sp>
            <p:nvSpPr>
              <p:cNvPr id="3843" name="شكل حر: شكل 3842">
                <a:extLst>
                  <a:ext uri="{FF2B5EF4-FFF2-40B4-BE49-F238E27FC236}">
                    <a16:creationId xmlns:a16="http://schemas.microsoft.com/office/drawing/2014/main" id="{6F996EB0-227B-C5B5-EFBD-716AC0646699}"/>
                  </a:ext>
                </a:extLst>
              </p:cNvPr>
              <p:cNvSpPr/>
              <p:nvPr/>
            </p:nvSpPr>
            <p:spPr>
              <a:xfrm>
                <a:off x="6546362" y="2834925"/>
                <a:ext cx="167038" cy="166963"/>
              </a:xfrm>
              <a:custGeom>
                <a:avLst/>
                <a:gdLst>
                  <a:gd name="connsiteX0" fmla="*/ 85323 w 167038"/>
                  <a:gd name="connsiteY0" fmla="*/ 0 h 166963"/>
                  <a:gd name="connsiteX1" fmla="*/ 3885 w 167038"/>
                  <a:gd name="connsiteY1" fmla="*/ 58198 h 166963"/>
                  <a:gd name="connsiteX2" fmla="*/ 15600 w 167038"/>
                  <a:gd name="connsiteY2" fmla="*/ 132017 h 166963"/>
                  <a:gd name="connsiteX3" fmla="*/ 132091 w 167038"/>
                  <a:gd name="connsiteY3" fmla="*/ 151352 h 166963"/>
                  <a:gd name="connsiteX4" fmla="*/ 151427 w 167038"/>
                  <a:gd name="connsiteY4" fmla="*/ 34862 h 166963"/>
                  <a:gd name="connsiteX5" fmla="*/ 85323 w 167038"/>
                  <a:gd name="connsiteY5" fmla="*/ 0 h 166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038" h="166963">
                    <a:moveTo>
                      <a:pt x="85323" y="0"/>
                    </a:moveTo>
                    <a:lnTo>
                      <a:pt x="3885" y="58198"/>
                    </a:lnTo>
                    <a:cubicBezTo>
                      <a:pt x="-3735" y="82391"/>
                      <a:pt x="-306" y="109823"/>
                      <a:pt x="15600" y="132017"/>
                    </a:cubicBezTo>
                    <a:cubicBezTo>
                      <a:pt x="42461" y="169545"/>
                      <a:pt x="94563" y="178213"/>
                      <a:pt x="132091" y="151352"/>
                    </a:cubicBezTo>
                    <a:cubicBezTo>
                      <a:pt x="169620" y="124492"/>
                      <a:pt x="178287" y="72390"/>
                      <a:pt x="151427" y="34862"/>
                    </a:cubicBezTo>
                    <a:cubicBezTo>
                      <a:pt x="135520" y="12573"/>
                      <a:pt x="110660" y="571"/>
                      <a:pt x="85323" y="0"/>
                    </a:cubicBezTo>
                    <a:close/>
                  </a:path>
                </a:pathLst>
              </a:custGeom>
              <a:solidFill>
                <a:srgbClr val="10000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844" name="شكل حر: شكل 3843">
                <a:extLst>
                  <a:ext uri="{FF2B5EF4-FFF2-40B4-BE49-F238E27FC236}">
                    <a16:creationId xmlns:a16="http://schemas.microsoft.com/office/drawing/2014/main" id="{EB1EB1FD-85F6-C65D-7278-73BC45C8A148}"/>
                  </a:ext>
                </a:extLst>
              </p:cNvPr>
              <p:cNvSpPr/>
              <p:nvPr/>
            </p:nvSpPr>
            <p:spPr>
              <a:xfrm>
                <a:off x="6604920" y="2920459"/>
                <a:ext cx="108489" cy="78866"/>
              </a:xfrm>
              <a:custGeom>
                <a:avLst/>
                <a:gdLst>
                  <a:gd name="connsiteX0" fmla="*/ 0 w 108489"/>
                  <a:gd name="connsiteY0" fmla="*/ 77629 h 78866"/>
                  <a:gd name="connsiteX1" fmla="*/ 4477 w 108489"/>
                  <a:gd name="connsiteY1" fmla="*/ 78867 h 78866"/>
                  <a:gd name="connsiteX2" fmla="*/ 108204 w 108489"/>
                  <a:gd name="connsiteY2" fmla="*/ 4667 h 78866"/>
                  <a:gd name="connsiteX3" fmla="*/ 108490 w 108489"/>
                  <a:gd name="connsiteY3" fmla="*/ 0 h 78866"/>
                  <a:gd name="connsiteX4" fmla="*/ 95 w 108489"/>
                  <a:gd name="connsiteY4" fmla="*/ 77533 h 78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489" h="78866">
                    <a:moveTo>
                      <a:pt x="0" y="77629"/>
                    </a:moveTo>
                    <a:cubicBezTo>
                      <a:pt x="1524" y="78105"/>
                      <a:pt x="2953" y="78486"/>
                      <a:pt x="4477" y="78867"/>
                    </a:cubicBezTo>
                    <a:lnTo>
                      <a:pt x="108204" y="4667"/>
                    </a:lnTo>
                    <a:cubicBezTo>
                      <a:pt x="108299" y="3143"/>
                      <a:pt x="108395" y="1619"/>
                      <a:pt x="108490" y="0"/>
                    </a:cubicBezTo>
                    <a:lnTo>
                      <a:pt x="95" y="77533"/>
                    </a:lnTo>
                    <a:close/>
                  </a:path>
                </a:pathLst>
              </a:custGeom>
              <a:solidFill>
                <a:srgbClr val="453F4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845" name="شكل حر: شكل 3844">
                <a:extLst>
                  <a:ext uri="{FF2B5EF4-FFF2-40B4-BE49-F238E27FC236}">
                    <a16:creationId xmlns:a16="http://schemas.microsoft.com/office/drawing/2014/main" id="{46DF0EDD-1DBC-F3C9-3C49-8E0789112E4B}"/>
                  </a:ext>
                </a:extLst>
              </p:cNvPr>
              <p:cNvSpPr/>
              <p:nvPr/>
            </p:nvSpPr>
            <p:spPr>
              <a:xfrm>
                <a:off x="6546419" y="2834925"/>
                <a:ext cx="112317" cy="85439"/>
              </a:xfrm>
              <a:custGeom>
                <a:avLst/>
                <a:gdLst>
                  <a:gd name="connsiteX0" fmla="*/ 85267 w 112317"/>
                  <a:gd name="connsiteY0" fmla="*/ 0 h 85439"/>
                  <a:gd name="connsiteX1" fmla="*/ 3923 w 112317"/>
                  <a:gd name="connsiteY1" fmla="*/ 58198 h 85439"/>
                  <a:gd name="connsiteX2" fmla="*/ 18 w 112317"/>
                  <a:gd name="connsiteY2" fmla="*/ 85439 h 85439"/>
                  <a:gd name="connsiteX3" fmla="*/ 112318 w 112317"/>
                  <a:gd name="connsiteY3" fmla="*/ 5143 h 85439"/>
                  <a:gd name="connsiteX4" fmla="*/ 85267 w 112317"/>
                  <a:gd name="connsiteY4" fmla="*/ 0 h 85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317" h="85439">
                    <a:moveTo>
                      <a:pt x="85267" y="0"/>
                    </a:moveTo>
                    <a:lnTo>
                      <a:pt x="3923" y="58198"/>
                    </a:lnTo>
                    <a:cubicBezTo>
                      <a:pt x="1161" y="66961"/>
                      <a:pt x="-173" y="76200"/>
                      <a:pt x="18" y="85439"/>
                    </a:cubicBezTo>
                    <a:lnTo>
                      <a:pt x="112318" y="5143"/>
                    </a:lnTo>
                    <a:cubicBezTo>
                      <a:pt x="103650" y="2000"/>
                      <a:pt x="94506" y="191"/>
                      <a:pt x="85267" y="0"/>
                    </a:cubicBezTo>
                    <a:close/>
                  </a:path>
                </a:pathLst>
              </a:custGeom>
              <a:solidFill>
                <a:srgbClr val="453F4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846" name="شكل حر: شكل 3845">
                <a:extLst>
                  <a:ext uri="{FF2B5EF4-FFF2-40B4-BE49-F238E27FC236}">
                    <a16:creationId xmlns:a16="http://schemas.microsoft.com/office/drawing/2014/main" id="{2E9630AB-53AA-6085-DB86-6226692E24D8}"/>
                  </a:ext>
                </a:extLst>
              </p:cNvPr>
              <p:cNvSpPr/>
              <p:nvPr/>
            </p:nvSpPr>
            <p:spPr>
              <a:xfrm>
                <a:off x="6549675" y="2850260"/>
                <a:ext cx="133826" cy="98297"/>
              </a:xfrm>
              <a:custGeom>
                <a:avLst/>
                <a:gdLst>
                  <a:gd name="connsiteX0" fmla="*/ 95 w 133826"/>
                  <a:gd name="connsiteY0" fmla="*/ 91821 h 98297"/>
                  <a:gd name="connsiteX1" fmla="*/ 2286 w 133826"/>
                  <a:gd name="connsiteY1" fmla="*/ 98298 h 98297"/>
                  <a:gd name="connsiteX2" fmla="*/ 133826 w 133826"/>
                  <a:gd name="connsiteY2" fmla="*/ 4191 h 98297"/>
                  <a:gd name="connsiteX3" fmla="*/ 128397 w 133826"/>
                  <a:gd name="connsiteY3" fmla="*/ 0 h 98297"/>
                  <a:gd name="connsiteX4" fmla="*/ 0 w 133826"/>
                  <a:gd name="connsiteY4" fmla="*/ 91821 h 9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826" h="98297">
                    <a:moveTo>
                      <a:pt x="95" y="91821"/>
                    </a:moveTo>
                    <a:cubicBezTo>
                      <a:pt x="762" y="94012"/>
                      <a:pt x="1524" y="96202"/>
                      <a:pt x="2286" y="98298"/>
                    </a:cubicBezTo>
                    <a:lnTo>
                      <a:pt x="133826" y="4191"/>
                    </a:lnTo>
                    <a:cubicBezTo>
                      <a:pt x="132112" y="2667"/>
                      <a:pt x="130207" y="1333"/>
                      <a:pt x="128397" y="0"/>
                    </a:cubicBezTo>
                    <a:lnTo>
                      <a:pt x="0" y="91821"/>
                    </a:lnTo>
                    <a:close/>
                  </a:path>
                </a:pathLst>
              </a:custGeom>
              <a:solidFill>
                <a:srgbClr val="453F4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847" name="شكل حر: شكل 3846">
                <a:extLst>
                  <a:ext uri="{FF2B5EF4-FFF2-40B4-BE49-F238E27FC236}">
                    <a16:creationId xmlns:a16="http://schemas.microsoft.com/office/drawing/2014/main" id="{0A3B1BEE-A9C8-C093-6110-ACEAEB1B7951}"/>
                  </a:ext>
                </a:extLst>
              </p:cNvPr>
              <p:cNvSpPr/>
              <p:nvPr/>
            </p:nvSpPr>
            <p:spPr>
              <a:xfrm>
                <a:off x="6559486" y="2866167"/>
                <a:ext cx="145351" cy="111061"/>
              </a:xfrm>
              <a:custGeom>
                <a:avLst/>
                <a:gdLst>
                  <a:gd name="connsiteX0" fmla="*/ 0 w 145351"/>
                  <a:gd name="connsiteY0" fmla="*/ 97060 h 111061"/>
                  <a:gd name="connsiteX1" fmla="*/ 2572 w 145351"/>
                  <a:gd name="connsiteY1" fmla="*/ 100870 h 111061"/>
                  <a:gd name="connsiteX2" fmla="*/ 11239 w 145351"/>
                  <a:gd name="connsiteY2" fmla="*/ 111062 h 111061"/>
                  <a:gd name="connsiteX3" fmla="*/ 145351 w 145351"/>
                  <a:gd name="connsiteY3" fmla="*/ 15145 h 111061"/>
                  <a:gd name="connsiteX4" fmla="*/ 138493 w 145351"/>
                  <a:gd name="connsiteY4" fmla="*/ 3620 h 111061"/>
                  <a:gd name="connsiteX5" fmla="*/ 135731 w 145351"/>
                  <a:gd name="connsiteY5" fmla="*/ 0 h 111061"/>
                  <a:gd name="connsiteX6" fmla="*/ 95 w 145351"/>
                  <a:gd name="connsiteY6" fmla="*/ 96965 h 111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351" h="111061">
                    <a:moveTo>
                      <a:pt x="0" y="97060"/>
                    </a:moveTo>
                    <a:cubicBezTo>
                      <a:pt x="762" y="98393"/>
                      <a:pt x="1619" y="99631"/>
                      <a:pt x="2572" y="100870"/>
                    </a:cubicBezTo>
                    <a:cubicBezTo>
                      <a:pt x="5239" y="104584"/>
                      <a:pt x="8096" y="108014"/>
                      <a:pt x="11239" y="111062"/>
                    </a:cubicBezTo>
                    <a:lnTo>
                      <a:pt x="145351" y="15145"/>
                    </a:lnTo>
                    <a:cubicBezTo>
                      <a:pt x="143351" y="11240"/>
                      <a:pt x="141065" y="7334"/>
                      <a:pt x="138493" y="3620"/>
                    </a:cubicBezTo>
                    <a:cubicBezTo>
                      <a:pt x="137541" y="2381"/>
                      <a:pt x="136684" y="1143"/>
                      <a:pt x="135731" y="0"/>
                    </a:cubicBezTo>
                    <a:lnTo>
                      <a:pt x="95" y="96965"/>
                    </a:lnTo>
                    <a:close/>
                  </a:path>
                </a:pathLst>
              </a:custGeom>
              <a:solidFill>
                <a:srgbClr val="453F4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848" name="شكل حر: شكل 3847">
                <a:extLst>
                  <a:ext uri="{FF2B5EF4-FFF2-40B4-BE49-F238E27FC236}">
                    <a16:creationId xmlns:a16="http://schemas.microsoft.com/office/drawing/2014/main" id="{380C056A-7C35-4C97-A3E1-CF4B9C7A541E}"/>
                  </a:ext>
                </a:extLst>
              </p:cNvPr>
              <p:cNvSpPr/>
              <p:nvPr/>
            </p:nvSpPr>
            <p:spPr>
              <a:xfrm>
                <a:off x="6582155" y="2895408"/>
                <a:ext cx="129920" cy="95916"/>
              </a:xfrm>
              <a:custGeom>
                <a:avLst/>
                <a:gdLst>
                  <a:gd name="connsiteX0" fmla="*/ 95 w 129920"/>
                  <a:gd name="connsiteY0" fmla="*/ 91535 h 95916"/>
                  <a:gd name="connsiteX1" fmla="*/ 7049 w 129920"/>
                  <a:gd name="connsiteY1" fmla="*/ 95917 h 95916"/>
                  <a:gd name="connsiteX2" fmla="*/ 129921 w 129920"/>
                  <a:gd name="connsiteY2" fmla="*/ 8001 h 95916"/>
                  <a:gd name="connsiteX3" fmla="*/ 128016 w 129920"/>
                  <a:gd name="connsiteY3" fmla="*/ 0 h 95916"/>
                  <a:gd name="connsiteX4" fmla="*/ 0 w 129920"/>
                  <a:gd name="connsiteY4" fmla="*/ 91535 h 95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920" h="95916">
                    <a:moveTo>
                      <a:pt x="95" y="91535"/>
                    </a:moveTo>
                    <a:cubicBezTo>
                      <a:pt x="2381" y="93154"/>
                      <a:pt x="4667" y="94583"/>
                      <a:pt x="7049" y="95917"/>
                    </a:cubicBezTo>
                    <a:lnTo>
                      <a:pt x="129921" y="8001"/>
                    </a:lnTo>
                    <a:cubicBezTo>
                      <a:pt x="129445" y="5334"/>
                      <a:pt x="128778" y="2667"/>
                      <a:pt x="128016" y="0"/>
                    </a:cubicBezTo>
                    <a:lnTo>
                      <a:pt x="0" y="91535"/>
                    </a:lnTo>
                    <a:close/>
                  </a:path>
                </a:pathLst>
              </a:custGeom>
              <a:solidFill>
                <a:srgbClr val="453F4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849" name="شكل حر: شكل 3848">
                <a:extLst>
                  <a:ext uri="{FF2B5EF4-FFF2-40B4-BE49-F238E27FC236}">
                    <a16:creationId xmlns:a16="http://schemas.microsoft.com/office/drawing/2014/main" id="{3C115504-7A5D-6227-F81D-FA961733C56A}"/>
                  </a:ext>
                </a:extLst>
              </p:cNvPr>
              <p:cNvSpPr/>
              <p:nvPr/>
            </p:nvSpPr>
            <p:spPr>
              <a:xfrm>
                <a:off x="6636543" y="2951606"/>
                <a:ext cx="70008" cy="50101"/>
              </a:xfrm>
              <a:custGeom>
                <a:avLst/>
                <a:gdLst>
                  <a:gd name="connsiteX0" fmla="*/ 0 w 70008"/>
                  <a:gd name="connsiteY0" fmla="*/ 50101 h 50101"/>
                  <a:gd name="connsiteX1" fmla="*/ 41910 w 70008"/>
                  <a:gd name="connsiteY1" fmla="*/ 34766 h 50101"/>
                  <a:gd name="connsiteX2" fmla="*/ 70009 w 70008"/>
                  <a:gd name="connsiteY2" fmla="*/ 0 h 50101"/>
                  <a:gd name="connsiteX3" fmla="*/ 0 w 70008"/>
                  <a:gd name="connsiteY3" fmla="*/ 50101 h 50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008" h="50101">
                    <a:moveTo>
                      <a:pt x="0" y="50101"/>
                    </a:moveTo>
                    <a:cubicBezTo>
                      <a:pt x="14668" y="48958"/>
                      <a:pt x="29146" y="43910"/>
                      <a:pt x="41910" y="34766"/>
                    </a:cubicBezTo>
                    <a:cubicBezTo>
                      <a:pt x="54769" y="25622"/>
                      <a:pt x="64103" y="13525"/>
                      <a:pt x="70009" y="0"/>
                    </a:cubicBezTo>
                    <a:lnTo>
                      <a:pt x="0" y="50101"/>
                    </a:lnTo>
                    <a:close/>
                  </a:path>
                </a:pathLst>
              </a:custGeom>
              <a:solidFill>
                <a:srgbClr val="453F4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3850" name="رسم 672">
                <a:extLst>
                  <a:ext uri="{FF2B5EF4-FFF2-40B4-BE49-F238E27FC236}">
                    <a16:creationId xmlns:a16="http://schemas.microsoft.com/office/drawing/2014/main" id="{F475A49F-5E8C-11A6-501A-9183423048E3}"/>
                  </a:ext>
                </a:extLst>
              </p:cNvPr>
              <p:cNvGrpSpPr/>
              <p:nvPr/>
            </p:nvGrpSpPr>
            <p:grpSpPr>
              <a:xfrm>
                <a:off x="6539827" y="2865976"/>
                <a:ext cx="133672" cy="150141"/>
                <a:chOff x="6539827" y="2865976"/>
                <a:chExt cx="133672" cy="150141"/>
              </a:xfrm>
            </p:grpSpPr>
            <p:sp>
              <p:nvSpPr>
                <p:cNvPr id="3858" name="شكل حر: شكل 3857">
                  <a:extLst>
                    <a:ext uri="{FF2B5EF4-FFF2-40B4-BE49-F238E27FC236}">
                      <a16:creationId xmlns:a16="http://schemas.microsoft.com/office/drawing/2014/main" id="{3E34236E-8524-8262-8BB0-D6345DAD10FF}"/>
                    </a:ext>
                  </a:extLst>
                </p:cNvPr>
                <p:cNvSpPr/>
                <p:nvPr/>
              </p:nvSpPr>
              <p:spPr>
                <a:xfrm>
                  <a:off x="6539827" y="2865976"/>
                  <a:ext cx="133672" cy="150141"/>
                </a:xfrm>
                <a:custGeom>
                  <a:avLst/>
                  <a:gdLst>
                    <a:gd name="connsiteX0" fmla="*/ 6228 w 133672"/>
                    <a:gd name="connsiteY0" fmla="*/ 30194 h 150141"/>
                    <a:gd name="connsiteX1" fmla="*/ 13182 w 133672"/>
                    <a:gd name="connsiteY1" fmla="*/ 108871 h 150141"/>
                    <a:gd name="connsiteX2" fmla="*/ 133673 w 133672"/>
                    <a:gd name="connsiteY2" fmla="*/ 136970 h 150141"/>
                    <a:gd name="connsiteX3" fmla="*/ 133673 w 133672"/>
                    <a:gd name="connsiteY3" fmla="*/ 136970 h 150141"/>
                    <a:gd name="connsiteX4" fmla="*/ 48424 w 133672"/>
                    <a:gd name="connsiteY4" fmla="*/ 0 h 150141"/>
                    <a:gd name="connsiteX5" fmla="*/ 6133 w 133672"/>
                    <a:gd name="connsiteY5" fmla="*/ 30290 h 150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3672" h="150141">
                      <a:moveTo>
                        <a:pt x="6228" y="30194"/>
                      </a:moveTo>
                      <a:cubicBezTo>
                        <a:pt x="-3678" y="55150"/>
                        <a:pt x="-2058" y="84296"/>
                        <a:pt x="13182" y="108871"/>
                      </a:cubicBezTo>
                      <a:cubicBezTo>
                        <a:pt x="38709" y="149924"/>
                        <a:pt x="92620" y="162401"/>
                        <a:pt x="133673" y="136970"/>
                      </a:cubicBezTo>
                      <a:cubicBezTo>
                        <a:pt x="133673" y="136970"/>
                        <a:pt x="133673" y="136970"/>
                        <a:pt x="133673" y="136970"/>
                      </a:cubicBezTo>
                      <a:lnTo>
                        <a:pt x="48424" y="0"/>
                      </a:lnTo>
                      <a:lnTo>
                        <a:pt x="6133" y="30290"/>
                      </a:lnTo>
                      <a:close/>
                    </a:path>
                  </a:pathLst>
                </a:custGeom>
                <a:solidFill>
                  <a:srgbClr val="F9B53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859" name="شكل حر: شكل 3858">
                  <a:extLst>
                    <a:ext uri="{FF2B5EF4-FFF2-40B4-BE49-F238E27FC236}">
                      <a16:creationId xmlns:a16="http://schemas.microsoft.com/office/drawing/2014/main" id="{12C56D94-C367-4946-0609-DE0492EC1D93}"/>
                    </a:ext>
                  </a:extLst>
                </p:cNvPr>
                <p:cNvSpPr/>
                <p:nvPr/>
              </p:nvSpPr>
              <p:spPr>
                <a:xfrm>
                  <a:off x="6542817" y="2865976"/>
                  <a:ext cx="48672" cy="39814"/>
                </a:xfrm>
                <a:custGeom>
                  <a:avLst/>
                  <a:gdLst>
                    <a:gd name="connsiteX0" fmla="*/ 3238 w 48672"/>
                    <a:gd name="connsiteY0" fmla="*/ 30194 h 39814"/>
                    <a:gd name="connsiteX1" fmla="*/ 0 w 48672"/>
                    <a:gd name="connsiteY1" fmla="*/ 39815 h 39814"/>
                    <a:gd name="connsiteX2" fmla="*/ 48673 w 48672"/>
                    <a:gd name="connsiteY2" fmla="*/ 5048 h 39814"/>
                    <a:gd name="connsiteX3" fmla="*/ 45529 w 48672"/>
                    <a:gd name="connsiteY3" fmla="*/ 0 h 39814"/>
                    <a:gd name="connsiteX4" fmla="*/ 3238 w 48672"/>
                    <a:gd name="connsiteY4" fmla="*/ 30290 h 39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672" h="39814">
                      <a:moveTo>
                        <a:pt x="3238" y="30194"/>
                      </a:moveTo>
                      <a:cubicBezTo>
                        <a:pt x="2000" y="33338"/>
                        <a:pt x="952" y="36576"/>
                        <a:pt x="0" y="39815"/>
                      </a:cubicBezTo>
                      <a:lnTo>
                        <a:pt x="48673" y="5048"/>
                      </a:lnTo>
                      <a:lnTo>
                        <a:pt x="45529" y="0"/>
                      </a:lnTo>
                      <a:lnTo>
                        <a:pt x="3238" y="30290"/>
                      </a:lnTo>
                      <a:close/>
                    </a:path>
                  </a:pathLst>
                </a:custGeom>
                <a:solidFill>
                  <a:srgbClr val="F9B53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860" name="شكل حر: شكل 3859">
                  <a:extLst>
                    <a:ext uri="{FF2B5EF4-FFF2-40B4-BE49-F238E27FC236}">
                      <a16:creationId xmlns:a16="http://schemas.microsoft.com/office/drawing/2014/main" id="{D354C669-DB6F-B80A-9221-35195A64A5F6}"/>
                    </a:ext>
                  </a:extLst>
                </p:cNvPr>
                <p:cNvSpPr/>
                <p:nvPr/>
              </p:nvSpPr>
              <p:spPr>
                <a:xfrm>
                  <a:off x="6543271" y="2910721"/>
                  <a:ext cx="40502" cy="40525"/>
                </a:xfrm>
                <a:custGeom>
                  <a:avLst/>
                  <a:gdLst>
                    <a:gd name="connsiteX0" fmla="*/ 37456 w 40502"/>
                    <a:gd name="connsiteY0" fmla="*/ 9547 h 40525"/>
                    <a:gd name="connsiteX1" fmla="*/ 30979 w 40502"/>
                    <a:gd name="connsiteY1" fmla="*/ 37456 h 40525"/>
                    <a:gd name="connsiteX2" fmla="*/ 3070 w 40502"/>
                    <a:gd name="connsiteY2" fmla="*/ 30979 h 40525"/>
                    <a:gd name="connsiteX3" fmla="*/ 9547 w 40502"/>
                    <a:gd name="connsiteY3" fmla="*/ 3070 h 40525"/>
                    <a:gd name="connsiteX4" fmla="*/ 37456 w 40502"/>
                    <a:gd name="connsiteY4" fmla="*/ 9547 h 40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02" h="40525">
                      <a:moveTo>
                        <a:pt x="37456" y="9547"/>
                      </a:moveTo>
                      <a:cubicBezTo>
                        <a:pt x="43361" y="19072"/>
                        <a:pt x="40408" y="31550"/>
                        <a:pt x="30979" y="37456"/>
                      </a:cubicBezTo>
                      <a:cubicBezTo>
                        <a:pt x="21454" y="43361"/>
                        <a:pt x="8976" y="40504"/>
                        <a:pt x="3070" y="30979"/>
                      </a:cubicBezTo>
                      <a:cubicBezTo>
                        <a:pt x="-2835" y="21454"/>
                        <a:pt x="22" y="8976"/>
                        <a:pt x="9547" y="3070"/>
                      </a:cubicBezTo>
                      <a:cubicBezTo>
                        <a:pt x="19072" y="-2835"/>
                        <a:pt x="31550" y="22"/>
                        <a:pt x="37456" y="9547"/>
                      </a:cubicBezTo>
                      <a:close/>
                    </a:path>
                  </a:pathLst>
                </a:custGeom>
                <a:solidFill>
                  <a:srgbClr val="20171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861" name="شكل حر: شكل 3860">
                  <a:extLst>
                    <a:ext uri="{FF2B5EF4-FFF2-40B4-BE49-F238E27FC236}">
                      <a16:creationId xmlns:a16="http://schemas.microsoft.com/office/drawing/2014/main" id="{19DE2EBC-BA12-2491-8A1E-2C2ABF08233C}"/>
                    </a:ext>
                  </a:extLst>
                </p:cNvPr>
                <p:cNvSpPr/>
                <p:nvPr/>
              </p:nvSpPr>
              <p:spPr>
                <a:xfrm>
                  <a:off x="6602559" y="2924152"/>
                  <a:ext cx="25434" cy="25381"/>
                </a:xfrm>
                <a:custGeom>
                  <a:avLst/>
                  <a:gdLst>
                    <a:gd name="connsiteX0" fmla="*/ 23507 w 25434"/>
                    <a:gd name="connsiteY0" fmla="*/ 5928 h 25381"/>
                    <a:gd name="connsiteX1" fmla="*/ 19411 w 25434"/>
                    <a:gd name="connsiteY1" fmla="*/ 23454 h 25381"/>
                    <a:gd name="connsiteX2" fmla="*/ 1885 w 25434"/>
                    <a:gd name="connsiteY2" fmla="*/ 19358 h 25381"/>
                    <a:gd name="connsiteX3" fmla="*/ 5981 w 25434"/>
                    <a:gd name="connsiteY3" fmla="*/ 1927 h 25381"/>
                    <a:gd name="connsiteX4" fmla="*/ 23412 w 25434"/>
                    <a:gd name="connsiteY4" fmla="*/ 6023 h 25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434" h="25381">
                      <a:moveTo>
                        <a:pt x="23507" y="5928"/>
                      </a:moveTo>
                      <a:cubicBezTo>
                        <a:pt x="27222" y="11833"/>
                        <a:pt x="25412" y="19644"/>
                        <a:pt x="19411" y="23454"/>
                      </a:cubicBezTo>
                      <a:cubicBezTo>
                        <a:pt x="13506" y="27169"/>
                        <a:pt x="5600" y="25359"/>
                        <a:pt x="1885" y="19358"/>
                      </a:cubicBezTo>
                      <a:cubicBezTo>
                        <a:pt x="-1734" y="13453"/>
                        <a:pt x="-20" y="5547"/>
                        <a:pt x="5981" y="1927"/>
                      </a:cubicBezTo>
                      <a:cubicBezTo>
                        <a:pt x="11886" y="-1787"/>
                        <a:pt x="19697" y="22"/>
                        <a:pt x="23412" y="6023"/>
                      </a:cubicBezTo>
                      <a:close/>
                    </a:path>
                  </a:pathLst>
                </a:custGeom>
                <a:solidFill>
                  <a:srgbClr val="20171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862" name="شكل حر: شكل 3861">
                  <a:extLst>
                    <a:ext uri="{FF2B5EF4-FFF2-40B4-BE49-F238E27FC236}">
                      <a16:creationId xmlns:a16="http://schemas.microsoft.com/office/drawing/2014/main" id="{DE820507-FB31-B2BB-FE7E-2C083DD5B0B1}"/>
                    </a:ext>
                  </a:extLst>
                </p:cNvPr>
                <p:cNvSpPr/>
                <p:nvPr/>
              </p:nvSpPr>
              <p:spPr>
                <a:xfrm>
                  <a:off x="6590615" y="2970405"/>
                  <a:ext cx="40940" cy="40845"/>
                </a:xfrm>
                <a:custGeom>
                  <a:avLst/>
                  <a:gdLst>
                    <a:gd name="connsiteX0" fmla="*/ 37832 w 40940"/>
                    <a:gd name="connsiteY0" fmla="*/ 9585 h 40845"/>
                    <a:gd name="connsiteX1" fmla="*/ 31260 w 40940"/>
                    <a:gd name="connsiteY1" fmla="*/ 37779 h 40845"/>
                    <a:gd name="connsiteX2" fmla="*/ 3066 w 40940"/>
                    <a:gd name="connsiteY2" fmla="*/ 31207 h 40845"/>
                    <a:gd name="connsiteX3" fmla="*/ 9638 w 40940"/>
                    <a:gd name="connsiteY3" fmla="*/ 3108 h 40845"/>
                    <a:gd name="connsiteX4" fmla="*/ 37737 w 40940"/>
                    <a:gd name="connsiteY4" fmla="*/ 9681 h 40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940" h="40845">
                      <a:moveTo>
                        <a:pt x="37832" y="9585"/>
                      </a:moveTo>
                      <a:cubicBezTo>
                        <a:pt x="43833" y="19206"/>
                        <a:pt x="40880" y="31779"/>
                        <a:pt x="31260" y="37779"/>
                      </a:cubicBezTo>
                      <a:cubicBezTo>
                        <a:pt x="21640" y="43685"/>
                        <a:pt x="9067" y="40827"/>
                        <a:pt x="3066" y="31207"/>
                      </a:cubicBezTo>
                      <a:cubicBezTo>
                        <a:pt x="-2839" y="21587"/>
                        <a:pt x="18" y="9014"/>
                        <a:pt x="9638" y="3108"/>
                      </a:cubicBezTo>
                      <a:cubicBezTo>
                        <a:pt x="19259" y="-2892"/>
                        <a:pt x="31832" y="60"/>
                        <a:pt x="37737" y="9681"/>
                      </a:cubicBezTo>
                      <a:close/>
                    </a:path>
                  </a:pathLst>
                </a:custGeom>
                <a:solidFill>
                  <a:srgbClr val="20171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863" name="شكل حر: شكل 3862">
                  <a:extLst>
                    <a:ext uri="{FF2B5EF4-FFF2-40B4-BE49-F238E27FC236}">
                      <a16:creationId xmlns:a16="http://schemas.microsoft.com/office/drawing/2014/main" id="{5AFAED4C-BB4E-1A76-9D9A-1984DDD5C844}"/>
                    </a:ext>
                  </a:extLst>
                </p:cNvPr>
                <p:cNvSpPr/>
                <p:nvPr/>
              </p:nvSpPr>
              <p:spPr>
                <a:xfrm>
                  <a:off x="6551104" y="2971608"/>
                  <a:ext cx="122396" cy="44509"/>
                </a:xfrm>
                <a:custGeom>
                  <a:avLst/>
                  <a:gdLst>
                    <a:gd name="connsiteX0" fmla="*/ 43339 w 122396"/>
                    <a:gd name="connsiteY0" fmla="*/ 23527 h 44509"/>
                    <a:gd name="connsiteX1" fmla="*/ 10478 w 122396"/>
                    <a:gd name="connsiteY1" fmla="*/ 10097 h 44509"/>
                    <a:gd name="connsiteX2" fmla="*/ 0 w 122396"/>
                    <a:gd name="connsiteY2" fmla="*/ 0 h 44509"/>
                    <a:gd name="connsiteX3" fmla="*/ 1905 w 122396"/>
                    <a:gd name="connsiteY3" fmla="*/ 3239 h 44509"/>
                    <a:gd name="connsiteX4" fmla="*/ 122396 w 122396"/>
                    <a:gd name="connsiteY4" fmla="*/ 31337 h 44509"/>
                    <a:gd name="connsiteX5" fmla="*/ 122396 w 122396"/>
                    <a:gd name="connsiteY5" fmla="*/ 31337 h 44509"/>
                    <a:gd name="connsiteX6" fmla="*/ 105346 w 122396"/>
                    <a:gd name="connsiteY6" fmla="*/ 4001 h 44509"/>
                    <a:gd name="connsiteX7" fmla="*/ 43148 w 122396"/>
                    <a:gd name="connsiteY7" fmla="*/ 23622 h 44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2396" h="44509">
                      <a:moveTo>
                        <a:pt x="43339" y="23527"/>
                      </a:moveTo>
                      <a:cubicBezTo>
                        <a:pt x="31051" y="22670"/>
                        <a:pt x="20003" y="18098"/>
                        <a:pt x="10478" y="10097"/>
                      </a:cubicBezTo>
                      <a:cubicBezTo>
                        <a:pt x="6763" y="6953"/>
                        <a:pt x="3238" y="3620"/>
                        <a:pt x="0" y="0"/>
                      </a:cubicBezTo>
                      <a:cubicBezTo>
                        <a:pt x="571" y="1048"/>
                        <a:pt x="1238" y="2191"/>
                        <a:pt x="1905" y="3239"/>
                      </a:cubicBezTo>
                      <a:cubicBezTo>
                        <a:pt x="27432" y="44291"/>
                        <a:pt x="81344" y="56769"/>
                        <a:pt x="122396" y="31337"/>
                      </a:cubicBezTo>
                      <a:cubicBezTo>
                        <a:pt x="122396" y="31337"/>
                        <a:pt x="122396" y="31337"/>
                        <a:pt x="122396" y="31337"/>
                      </a:cubicBezTo>
                      <a:lnTo>
                        <a:pt x="105346" y="4001"/>
                      </a:lnTo>
                      <a:cubicBezTo>
                        <a:pt x="87344" y="16288"/>
                        <a:pt x="65056" y="25146"/>
                        <a:pt x="43148" y="23622"/>
                      </a:cubicBezTo>
                      <a:close/>
                    </a:path>
                  </a:pathLst>
                </a:custGeom>
                <a:solidFill>
                  <a:srgbClr val="F9B53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3851" name="رسم 672">
                <a:extLst>
                  <a:ext uri="{FF2B5EF4-FFF2-40B4-BE49-F238E27FC236}">
                    <a16:creationId xmlns:a16="http://schemas.microsoft.com/office/drawing/2014/main" id="{458369F6-E09C-A9AE-8E64-5040F16D097A}"/>
                  </a:ext>
                </a:extLst>
              </p:cNvPr>
              <p:cNvGrpSpPr/>
              <p:nvPr/>
            </p:nvGrpSpPr>
            <p:grpSpPr>
              <a:xfrm>
                <a:off x="6590157" y="2834245"/>
                <a:ext cx="134148" cy="155366"/>
                <a:chOff x="6590157" y="2834245"/>
                <a:chExt cx="134148" cy="155366"/>
              </a:xfrm>
            </p:grpSpPr>
            <p:sp>
              <p:nvSpPr>
                <p:cNvPr id="3852" name="شكل حر: شكل 3851">
                  <a:extLst>
                    <a:ext uri="{FF2B5EF4-FFF2-40B4-BE49-F238E27FC236}">
                      <a16:creationId xmlns:a16="http://schemas.microsoft.com/office/drawing/2014/main" id="{49B98B5E-F7A0-F32D-E050-597D09769C42}"/>
                    </a:ext>
                  </a:extLst>
                </p:cNvPr>
                <p:cNvSpPr/>
                <p:nvPr/>
              </p:nvSpPr>
              <p:spPr>
                <a:xfrm>
                  <a:off x="6590157" y="2834245"/>
                  <a:ext cx="134148" cy="155270"/>
                </a:xfrm>
                <a:custGeom>
                  <a:avLst/>
                  <a:gdLst>
                    <a:gd name="connsiteX0" fmla="*/ 42291 w 134148"/>
                    <a:gd name="connsiteY0" fmla="*/ 109 h 155270"/>
                    <a:gd name="connsiteX1" fmla="*/ 0 w 134148"/>
                    <a:gd name="connsiteY1" fmla="*/ 30398 h 155270"/>
                    <a:gd name="connsiteX2" fmla="*/ 102013 w 134148"/>
                    <a:gd name="connsiteY2" fmla="*/ 155271 h 155270"/>
                    <a:gd name="connsiteX3" fmla="*/ 102013 w 134148"/>
                    <a:gd name="connsiteY3" fmla="*/ 155271 h 155270"/>
                    <a:gd name="connsiteX4" fmla="*/ 114395 w 134148"/>
                    <a:gd name="connsiteY4" fmla="*/ 32113 h 155270"/>
                    <a:gd name="connsiteX5" fmla="*/ 42196 w 134148"/>
                    <a:gd name="connsiteY5" fmla="*/ 109 h 155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4148" h="155270">
                      <a:moveTo>
                        <a:pt x="42291" y="109"/>
                      </a:moveTo>
                      <a:lnTo>
                        <a:pt x="0" y="30398"/>
                      </a:lnTo>
                      <a:lnTo>
                        <a:pt x="102013" y="155271"/>
                      </a:lnTo>
                      <a:cubicBezTo>
                        <a:pt x="102013" y="155271"/>
                        <a:pt x="102013" y="155271"/>
                        <a:pt x="102013" y="155271"/>
                      </a:cubicBezTo>
                      <a:cubicBezTo>
                        <a:pt x="139446" y="124696"/>
                        <a:pt x="144971" y="69546"/>
                        <a:pt x="114395" y="32113"/>
                      </a:cubicBezTo>
                      <a:cubicBezTo>
                        <a:pt x="96107" y="9729"/>
                        <a:pt x="69056" y="-1225"/>
                        <a:pt x="42196" y="109"/>
                      </a:cubicBezTo>
                      <a:close/>
                    </a:path>
                  </a:pathLst>
                </a:custGeom>
                <a:solidFill>
                  <a:srgbClr val="F9B53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853" name="شكل حر: شكل 3852">
                  <a:extLst>
                    <a:ext uri="{FF2B5EF4-FFF2-40B4-BE49-F238E27FC236}">
                      <a16:creationId xmlns:a16="http://schemas.microsoft.com/office/drawing/2014/main" id="{BCF19C91-2C87-6544-6F5A-634A2EA580BF}"/>
                    </a:ext>
                  </a:extLst>
                </p:cNvPr>
                <p:cNvSpPr/>
                <p:nvPr/>
              </p:nvSpPr>
              <p:spPr>
                <a:xfrm>
                  <a:off x="6590157" y="2834268"/>
                  <a:ext cx="52482" cy="34946"/>
                </a:xfrm>
                <a:custGeom>
                  <a:avLst/>
                  <a:gdLst>
                    <a:gd name="connsiteX0" fmla="*/ 0 w 52482"/>
                    <a:gd name="connsiteY0" fmla="*/ 30375 h 34946"/>
                    <a:gd name="connsiteX1" fmla="*/ 3810 w 52482"/>
                    <a:gd name="connsiteY1" fmla="*/ 34947 h 34946"/>
                    <a:gd name="connsiteX2" fmla="*/ 52483 w 52482"/>
                    <a:gd name="connsiteY2" fmla="*/ 180 h 34946"/>
                    <a:gd name="connsiteX3" fmla="*/ 42386 w 52482"/>
                    <a:gd name="connsiteY3" fmla="*/ 180 h 34946"/>
                    <a:gd name="connsiteX4" fmla="*/ 95 w 52482"/>
                    <a:gd name="connsiteY4" fmla="*/ 30470 h 34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2" h="34946">
                      <a:moveTo>
                        <a:pt x="0" y="30375"/>
                      </a:moveTo>
                      <a:lnTo>
                        <a:pt x="3810" y="34947"/>
                      </a:lnTo>
                      <a:lnTo>
                        <a:pt x="52483" y="180"/>
                      </a:lnTo>
                      <a:cubicBezTo>
                        <a:pt x="49149" y="-10"/>
                        <a:pt x="45720" y="-105"/>
                        <a:pt x="42386" y="180"/>
                      </a:cubicBezTo>
                      <a:lnTo>
                        <a:pt x="95" y="30470"/>
                      </a:lnTo>
                      <a:close/>
                    </a:path>
                  </a:pathLst>
                </a:custGeom>
                <a:solidFill>
                  <a:srgbClr val="F9B53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854" name="شكل حر: شكل 3853">
                  <a:extLst>
                    <a:ext uri="{FF2B5EF4-FFF2-40B4-BE49-F238E27FC236}">
                      <a16:creationId xmlns:a16="http://schemas.microsoft.com/office/drawing/2014/main" id="{03C3C104-6814-B45D-1EA2-3CCC90F1746D}"/>
                    </a:ext>
                  </a:extLst>
                </p:cNvPr>
                <p:cNvSpPr/>
                <p:nvPr/>
              </p:nvSpPr>
              <p:spPr>
                <a:xfrm>
                  <a:off x="6639503" y="2841885"/>
                  <a:ext cx="40466" cy="40466"/>
                </a:xfrm>
                <a:custGeom>
                  <a:avLst/>
                  <a:gdLst>
                    <a:gd name="connsiteX0" fmla="*/ 4565 w 40466"/>
                    <a:gd name="connsiteY0" fmla="*/ 33044 h 40466"/>
                    <a:gd name="connsiteX1" fmla="*/ 33044 w 40466"/>
                    <a:gd name="connsiteY1" fmla="*/ 35902 h 40466"/>
                    <a:gd name="connsiteX2" fmla="*/ 35902 w 40466"/>
                    <a:gd name="connsiteY2" fmla="*/ 7422 h 40466"/>
                    <a:gd name="connsiteX3" fmla="*/ 7422 w 40466"/>
                    <a:gd name="connsiteY3" fmla="*/ 4565 h 40466"/>
                    <a:gd name="connsiteX4" fmla="*/ 4565 w 40466"/>
                    <a:gd name="connsiteY4" fmla="*/ 33044 h 40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466" h="40466">
                      <a:moveTo>
                        <a:pt x="4565" y="33044"/>
                      </a:moveTo>
                      <a:cubicBezTo>
                        <a:pt x="11613" y="41712"/>
                        <a:pt x="24377" y="42950"/>
                        <a:pt x="33044" y="35902"/>
                      </a:cubicBezTo>
                      <a:cubicBezTo>
                        <a:pt x="41712" y="28853"/>
                        <a:pt x="42951" y="15995"/>
                        <a:pt x="35902" y="7422"/>
                      </a:cubicBezTo>
                      <a:cubicBezTo>
                        <a:pt x="28853" y="-1246"/>
                        <a:pt x="16090" y="-2484"/>
                        <a:pt x="7422" y="4565"/>
                      </a:cubicBezTo>
                      <a:cubicBezTo>
                        <a:pt x="-1246" y="11613"/>
                        <a:pt x="-2484" y="24472"/>
                        <a:pt x="4565" y="33044"/>
                      </a:cubicBezTo>
                      <a:close/>
                    </a:path>
                  </a:pathLst>
                </a:custGeom>
                <a:solidFill>
                  <a:srgbClr val="20171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855" name="شكل حر: شكل 3854">
                  <a:extLst>
                    <a:ext uri="{FF2B5EF4-FFF2-40B4-BE49-F238E27FC236}">
                      <a16:creationId xmlns:a16="http://schemas.microsoft.com/office/drawing/2014/main" id="{8C974B49-D424-B4C5-648F-E072740F9B6E}"/>
                    </a:ext>
                  </a:extLst>
                </p:cNvPr>
                <p:cNvSpPr/>
                <p:nvPr/>
              </p:nvSpPr>
              <p:spPr>
                <a:xfrm>
                  <a:off x="6635801" y="2900382"/>
                  <a:ext cx="25391" cy="25295"/>
                </a:xfrm>
                <a:custGeom>
                  <a:avLst/>
                  <a:gdLst>
                    <a:gd name="connsiteX0" fmla="*/ 2932 w 25391"/>
                    <a:gd name="connsiteY0" fmla="*/ 20649 h 25295"/>
                    <a:gd name="connsiteX1" fmla="*/ 20744 w 25391"/>
                    <a:gd name="connsiteY1" fmla="*/ 22459 h 25295"/>
                    <a:gd name="connsiteX2" fmla="*/ 22554 w 25391"/>
                    <a:gd name="connsiteY2" fmla="*/ 4647 h 25295"/>
                    <a:gd name="connsiteX3" fmla="*/ 4647 w 25391"/>
                    <a:gd name="connsiteY3" fmla="*/ 2837 h 25295"/>
                    <a:gd name="connsiteX4" fmla="*/ 2837 w 25391"/>
                    <a:gd name="connsiteY4" fmla="*/ 20649 h 25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91" h="25295">
                      <a:moveTo>
                        <a:pt x="2932" y="20649"/>
                      </a:moveTo>
                      <a:cubicBezTo>
                        <a:pt x="7314" y="26078"/>
                        <a:pt x="15315" y="26840"/>
                        <a:pt x="20744" y="22459"/>
                      </a:cubicBezTo>
                      <a:cubicBezTo>
                        <a:pt x="26173" y="18077"/>
                        <a:pt x="26936" y="10076"/>
                        <a:pt x="22554" y="4647"/>
                      </a:cubicBezTo>
                      <a:cubicBezTo>
                        <a:pt x="18173" y="-782"/>
                        <a:pt x="10172" y="-1544"/>
                        <a:pt x="4647" y="2837"/>
                      </a:cubicBezTo>
                      <a:cubicBezTo>
                        <a:pt x="-782" y="7219"/>
                        <a:pt x="-1544" y="15220"/>
                        <a:pt x="2837" y="20649"/>
                      </a:cubicBezTo>
                      <a:close/>
                    </a:path>
                  </a:pathLst>
                </a:custGeom>
                <a:solidFill>
                  <a:srgbClr val="20171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856" name="شكل حر: شكل 3855">
                  <a:extLst>
                    <a:ext uri="{FF2B5EF4-FFF2-40B4-BE49-F238E27FC236}">
                      <a16:creationId xmlns:a16="http://schemas.microsoft.com/office/drawing/2014/main" id="{8BBF88C6-995A-C9FB-FA90-2106C3DEAE66}"/>
                    </a:ext>
                  </a:extLst>
                </p:cNvPr>
                <p:cNvSpPr/>
                <p:nvPr/>
              </p:nvSpPr>
              <p:spPr>
                <a:xfrm>
                  <a:off x="6680581" y="2906014"/>
                  <a:ext cx="40892" cy="40892"/>
                </a:xfrm>
                <a:custGeom>
                  <a:avLst/>
                  <a:gdLst>
                    <a:gd name="connsiteX0" fmla="*/ 4635 w 40892"/>
                    <a:gd name="connsiteY0" fmla="*/ 33400 h 40892"/>
                    <a:gd name="connsiteX1" fmla="*/ 33400 w 40892"/>
                    <a:gd name="connsiteY1" fmla="*/ 36258 h 40892"/>
                    <a:gd name="connsiteX2" fmla="*/ 36258 w 40892"/>
                    <a:gd name="connsiteY2" fmla="*/ 7492 h 40892"/>
                    <a:gd name="connsiteX3" fmla="*/ 7492 w 40892"/>
                    <a:gd name="connsiteY3" fmla="*/ 4635 h 40892"/>
                    <a:gd name="connsiteX4" fmla="*/ 4635 w 40892"/>
                    <a:gd name="connsiteY4" fmla="*/ 33400 h 40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892" h="40892">
                      <a:moveTo>
                        <a:pt x="4635" y="33400"/>
                      </a:moveTo>
                      <a:cubicBezTo>
                        <a:pt x="11779" y="42163"/>
                        <a:pt x="24637" y="43402"/>
                        <a:pt x="33400" y="36258"/>
                      </a:cubicBezTo>
                      <a:cubicBezTo>
                        <a:pt x="42163" y="29114"/>
                        <a:pt x="43402" y="16255"/>
                        <a:pt x="36258" y="7492"/>
                      </a:cubicBezTo>
                      <a:cubicBezTo>
                        <a:pt x="29114" y="-1271"/>
                        <a:pt x="16255" y="-2509"/>
                        <a:pt x="7492" y="4635"/>
                      </a:cubicBezTo>
                      <a:cubicBezTo>
                        <a:pt x="-1271" y="11779"/>
                        <a:pt x="-2509" y="24637"/>
                        <a:pt x="4635" y="33400"/>
                      </a:cubicBezTo>
                      <a:close/>
                    </a:path>
                  </a:pathLst>
                </a:custGeom>
                <a:solidFill>
                  <a:srgbClr val="201717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857" name="شكل حر: شكل 3856">
                  <a:extLst>
                    <a:ext uri="{FF2B5EF4-FFF2-40B4-BE49-F238E27FC236}">
                      <a16:creationId xmlns:a16="http://schemas.microsoft.com/office/drawing/2014/main" id="{15D21B24-AF23-B117-8453-9B667F23CE2A}"/>
                    </a:ext>
                  </a:extLst>
                </p:cNvPr>
                <p:cNvSpPr/>
                <p:nvPr/>
              </p:nvSpPr>
              <p:spPr>
                <a:xfrm>
                  <a:off x="6671214" y="2863690"/>
                  <a:ext cx="53090" cy="125920"/>
                </a:xfrm>
                <a:custGeom>
                  <a:avLst/>
                  <a:gdLst>
                    <a:gd name="connsiteX0" fmla="*/ 31147 w 53090"/>
                    <a:gd name="connsiteY0" fmla="*/ 0 h 125920"/>
                    <a:gd name="connsiteX1" fmla="*/ 35719 w 53090"/>
                    <a:gd name="connsiteY1" fmla="*/ 43910 h 125920"/>
                    <a:gd name="connsiteX2" fmla="*/ 0 w 53090"/>
                    <a:gd name="connsiteY2" fmla="*/ 100203 h 125920"/>
                    <a:gd name="connsiteX3" fmla="*/ 20955 w 53090"/>
                    <a:gd name="connsiteY3" fmla="*/ 125920 h 125920"/>
                    <a:gd name="connsiteX4" fmla="*/ 20955 w 53090"/>
                    <a:gd name="connsiteY4" fmla="*/ 125920 h 125920"/>
                    <a:gd name="connsiteX5" fmla="*/ 33338 w 53090"/>
                    <a:gd name="connsiteY5" fmla="*/ 2762 h 125920"/>
                    <a:gd name="connsiteX6" fmla="*/ 31051 w 53090"/>
                    <a:gd name="connsiteY6" fmla="*/ 95 h 1259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3090" h="125920">
                      <a:moveTo>
                        <a:pt x="31147" y="0"/>
                      </a:moveTo>
                      <a:cubicBezTo>
                        <a:pt x="34766" y="13240"/>
                        <a:pt x="38100" y="30194"/>
                        <a:pt x="35719" y="43910"/>
                      </a:cubicBezTo>
                      <a:cubicBezTo>
                        <a:pt x="31813" y="66580"/>
                        <a:pt x="16859" y="84391"/>
                        <a:pt x="0" y="100203"/>
                      </a:cubicBezTo>
                      <a:lnTo>
                        <a:pt x="20955" y="125920"/>
                      </a:lnTo>
                      <a:cubicBezTo>
                        <a:pt x="20955" y="125920"/>
                        <a:pt x="20955" y="125920"/>
                        <a:pt x="20955" y="125920"/>
                      </a:cubicBezTo>
                      <a:cubicBezTo>
                        <a:pt x="58388" y="95345"/>
                        <a:pt x="63913" y="40195"/>
                        <a:pt x="33338" y="2762"/>
                      </a:cubicBezTo>
                      <a:cubicBezTo>
                        <a:pt x="32575" y="1905"/>
                        <a:pt x="31813" y="952"/>
                        <a:pt x="31051" y="95"/>
                      </a:cubicBezTo>
                      <a:close/>
                    </a:path>
                  </a:pathLst>
                </a:custGeom>
                <a:solidFill>
                  <a:srgbClr val="F9B53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  <p:sp>
          <p:nvSpPr>
            <p:cNvPr id="3838" name="شكل حر: شكل 3837">
              <a:extLst>
                <a:ext uri="{FF2B5EF4-FFF2-40B4-BE49-F238E27FC236}">
                  <a16:creationId xmlns:a16="http://schemas.microsoft.com/office/drawing/2014/main" id="{D121C55F-15AA-0884-02E7-E370ED7D9D9C}"/>
                </a:ext>
              </a:extLst>
            </p:cNvPr>
            <p:cNvSpPr/>
            <p:nvPr/>
          </p:nvSpPr>
          <p:spPr>
            <a:xfrm>
              <a:off x="6555771" y="2963131"/>
              <a:ext cx="13716" cy="12918"/>
            </a:xfrm>
            <a:custGeom>
              <a:avLst/>
              <a:gdLst>
                <a:gd name="connsiteX0" fmla="*/ 4000 w 13716"/>
                <a:gd name="connsiteY0" fmla="*/ 0 h 12918"/>
                <a:gd name="connsiteX1" fmla="*/ 0 w 13716"/>
                <a:gd name="connsiteY1" fmla="*/ 4763 h 12918"/>
                <a:gd name="connsiteX2" fmla="*/ 8287 w 13716"/>
                <a:gd name="connsiteY2" fmla="*/ 11906 h 12918"/>
                <a:gd name="connsiteX3" fmla="*/ 13716 w 13716"/>
                <a:gd name="connsiteY3" fmla="*/ 12001 h 12918"/>
                <a:gd name="connsiteX4" fmla="*/ 4000 w 13716"/>
                <a:gd name="connsiteY4" fmla="*/ 0 h 1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16" h="12918">
                  <a:moveTo>
                    <a:pt x="4000" y="0"/>
                  </a:moveTo>
                  <a:cubicBezTo>
                    <a:pt x="2667" y="1524"/>
                    <a:pt x="1333" y="3143"/>
                    <a:pt x="0" y="4763"/>
                  </a:cubicBezTo>
                  <a:cubicBezTo>
                    <a:pt x="2476" y="7620"/>
                    <a:pt x="5239" y="10001"/>
                    <a:pt x="8287" y="11906"/>
                  </a:cubicBezTo>
                  <a:cubicBezTo>
                    <a:pt x="10668" y="13240"/>
                    <a:pt x="12383" y="13240"/>
                    <a:pt x="13716" y="12001"/>
                  </a:cubicBezTo>
                  <a:cubicBezTo>
                    <a:pt x="10192" y="8287"/>
                    <a:pt x="6953" y="4286"/>
                    <a:pt x="4000" y="0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839" name="شكل حر: شكل 3838">
              <a:extLst>
                <a:ext uri="{FF2B5EF4-FFF2-40B4-BE49-F238E27FC236}">
                  <a16:creationId xmlns:a16="http://schemas.microsoft.com/office/drawing/2014/main" id="{79991AD3-A8F2-501C-C240-9CE4C0143387}"/>
                </a:ext>
              </a:extLst>
            </p:cNvPr>
            <p:cNvSpPr/>
            <p:nvPr/>
          </p:nvSpPr>
          <p:spPr>
            <a:xfrm>
              <a:off x="6541942" y="2913887"/>
              <a:ext cx="14972" cy="48958"/>
            </a:xfrm>
            <a:custGeom>
              <a:avLst/>
              <a:gdLst>
                <a:gd name="connsiteX0" fmla="*/ 14972 w 14972"/>
                <a:gd name="connsiteY0" fmla="*/ 44768 h 48958"/>
                <a:gd name="connsiteX1" fmla="*/ 9829 w 14972"/>
                <a:gd name="connsiteY1" fmla="*/ 34290 h 48958"/>
                <a:gd name="connsiteX2" fmla="*/ 2304 w 14972"/>
                <a:gd name="connsiteY2" fmla="*/ 0 h 48958"/>
                <a:gd name="connsiteX3" fmla="*/ 1066 w 14972"/>
                <a:gd name="connsiteY3" fmla="*/ 4001 h 48958"/>
                <a:gd name="connsiteX4" fmla="*/ 10019 w 14972"/>
                <a:gd name="connsiteY4" fmla="*/ 48959 h 48958"/>
                <a:gd name="connsiteX5" fmla="*/ 14972 w 14972"/>
                <a:gd name="connsiteY5" fmla="*/ 44863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72" h="48958">
                  <a:moveTo>
                    <a:pt x="14972" y="44768"/>
                  </a:moveTo>
                  <a:cubicBezTo>
                    <a:pt x="13067" y="41434"/>
                    <a:pt x="11257" y="37910"/>
                    <a:pt x="9829" y="34290"/>
                  </a:cubicBezTo>
                  <a:cubicBezTo>
                    <a:pt x="5733" y="23908"/>
                    <a:pt x="1923" y="11621"/>
                    <a:pt x="2304" y="0"/>
                  </a:cubicBezTo>
                  <a:cubicBezTo>
                    <a:pt x="1828" y="1143"/>
                    <a:pt x="1447" y="2477"/>
                    <a:pt x="1066" y="4001"/>
                  </a:cubicBezTo>
                  <a:cubicBezTo>
                    <a:pt x="-1792" y="15050"/>
                    <a:pt x="1066" y="34862"/>
                    <a:pt x="10019" y="48959"/>
                  </a:cubicBezTo>
                  <a:cubicBezTo>
                    <a:pt x="11734" y="47625"/>
                    <a:pt x="13353" y="46196"/>
                    <a:pt x="14972" y="44863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grpSp>
          <p:nvGrpSpPr>
            <p:cNvPr id="3840" name="رسم 672">
              <a:extLst>
                <a:ext uri="{FF2B5EF4-FFF2-40B4-BE49-F238E27FC236}">
                  <a16:creationId xmlns:a16="http://schemas.microsoft.com/office/drawing/2014/main" id="{AAD09198-24F2-9752-C22A-0234533A2075}"/>
                </a:ext>
              </a:extLst>
            </p:cNvPr>
            <p:cNvGrpSpPr/>
            <p:nvPr/>
          </p:nvGrpSpPr>
          <p:grpSpPr>
            <a:xfrm>
              <a:off x="6648164" y="2839592"/>
              <a:ext cx="51746" cy="43529"/>
              <a:chOff x="6648164" y="2839592"/>
              <a:chExt cx="51746" cy="43529"/>
            </a:xfrm>
            <a:solidFill>
              <a:srgbClr val="FFFFFF">
                <a:alpha val="50000"/>
              </a:srgbClr>
            </a:solidFill>
          </p:grpSpPr>
          <p:sp>
            <p:nvSpPr>
              <p:cNvPr id="3841" name="شكل حر: شكل 3840">
                <a:extLst>
                  <a:ext uri="{FF2B5EF4-FFF2-40B4-BE49-F238E27FC236}">
                    <a16:creationId xmlns:a16="http://schemas.microsoft.com/office/drawing/2014/main" id="{011AE6D2-EF1D-4B20-07E3-B9A58DCCB925}"/>
                  </a:ext>
                </a:extLst>
              </p:cNvPr>
              <p:cNvSpPr/>
              <p:nvPr/>
            </p:nvSpPr>
            <p:spPr>
              <a:xfrm>
                <a:off x="6689788" y="2867786"/>
                <a:ext cx="10121" cy="15335"/>
              </a:xfrm>
              <a:custGeom>
                <a:avLst/>
                <a:gdLst>
                  <a:gd name="connsiteX0" fmla="*/ 0 w 10121"/>
                  <a:gd name="connsiteY0" fmla="*/ 2286 h 15335"/>
                  <a:gd name="connsiteX1" fmla="*/ 5810 w 10121"/>
                  <a:gd name="connsiteY1" fmla="*/ 0 h 15335"/>
                  <a:gd name="connsiteX2" fmla="*/ 9906 w 10121"/>
                  <a:gd name="connsiteY2" fmla="*/ 10192 h 15335"/>
                  <a:gd name="connsiteX3" fmla="*/ 8287 w 10121"/>
                  <a:gd name="connsiteY3" fmla="*/ 15335 h 15335"/>
                  <a:gd name="connsiteX4" fmla="*/ 95 w 10121"/>
                  <a:gd name="connsiteY4" fmla="*/ 2286 h 15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21" h="15335">
                    <a:moveTo>
                      <a:pt x="0" y="2286"/>
                    </a:moveTo>
                    <a:cubicBezTo>
                      <a:pt x="1905" y="1524"/>
                      <a:pt x="3905" y="762"/>
                      <a:pt x="5810" y="0"/>
                    </a:cubicBezTo>
                    <a:cubicBezTo>
                      <a:pt x="7715" y="3238"/>
                      <a:pt x="9144" y="6667"/>
                      <a:pt x="9906" y="10192"/>
                    </a:cubicBezTo>
                    <a:cubicBezTo>
                      <a:pt x="10478" y="12859"/>
                      <a:pt x="9906" y="14478"/>
                      <a:pt x="8287" y="15335"/>
                    </a:cubicBezTo>
                    <a:cubicBezTo>
                      <a:pt x="5906" y="10763"/>
                      <a:pt x="3143" y="6382"/>
                      <a:pt x="95" y="2286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sp>
            <p:nvSpPr>
              <p:cNvPr id="3842" name="شكل حر: شكل 3841">
                <a:extLst>
                  <a:ext uri="{FF2B5EF4-FFF2-40B4-BE49-F238E27FC236}">
                    <a16:creationId xmlns:a16="http://schemas.microsoft.com/office/drawing/2014/main" id="{897D5D4A-1019-F3C2-961E-46792AADACE8}"/>
                  </a:ext>
                </a:extLst>
              </p:cNvPr>
              <p:cNvSpPr/>
              <p:nvPr/>
            </p:nvSpPr>
            <p:spPr>
              <a:xfrm>
                <a:off x="6648164" y="2839592"/>
                <a:ext cx="43815" cy="26479"/>
              </a:xfrm>
              <a:custGeom>
                <a:avLst/>
                <a:gdLst>
                  <a:gd name="connsiteX0" fmla="*/ 38291 w 43815"/>
                  <a:gd name="connsiteY0" fmla="*/ 26480 h 26479"/>
                  <a:gd name="connsiteX1" fmla="*/ 30004 w 43815"/>
                  <a:gd name="connsiteY1" fmla="*/ 18193 h 26479"/>
                  <a:gd name="connsiteX2" fmla="*/ 0 w 43815"/>
                  <a:gd name="connsiteY2" fmla="*/ 0 h 26479"/>
                  <a:gd name="connsiteX3" fmla="*/ 4191 w 43815"/>
                  <a:gd name="connsiteY3" fmla="*/ 95 h 26479"/>
                  <a:gd name="connsiteX4" fmla="*/ 43815 w 43815"/>
                  <a:gd name="connsiteY4" fmla="*/ 23051 h 26479"/>
                  <a:gd name="connsiteX5" fmla="*/ 38291 w 43815"/>
                  <a:gd name="connsiteY5" fmla="*/ 26384 h 26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815" h="26479">
                    <a:moveTo>
                      <a:pt x="38291" y="26480"/>
                    </a:moveTo>
                    <a:cubicBezTo>
                      <a:pt x="35719" y="23527"/>
                      <a:pt x="32956" y="20765"/>
                      <a:pt x="30004" y="18193"/>
                    </a:cubicBezTo>
                    <a:cubicBezTo>
                      <a:pt x="21526" y="10954"/>
                      <a:pt x="11144" y="3334"/>
                      <a:pt x="0" y="0"/>
                    </a:cubicBezTo>
                    <a:cubicBezTo>
                      <a:pt x="1238" y="0"/>
                      <a:pt x="2667" y="0"/>
                      <a:pt x="4191" y="95"/>
                    </a:cubicBezTo>
                    <a:cubicBezTo>
                      <a:pt x="15526" y="953"/>
                      <a:pt x="33433" y="10001"/>
                      <a:pt x="43815" y="23051"/>
                    </a:cubicBezTo>
                    <a:cubicBezTo>
                      <a:pt x="42005" y="24194"/>
                      <a:pt x="40196" y="25336"/>
                      <a:pt x="38291" y="26384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</p:grpSp>
      </p:grpSp>
      <p:grpSp>
        <p:nvGrpSpPr>
          <p:cNvPr id="3879" name="مجموعة 3878">
            <a:extLst>
              <a:ext uri="{FF2B5EF4-FFF2-40B4-BE49-F238E27FC236}">
                <a16:creationId xmlns:a16="http://schemas.microsoft.com/office/drawing/2014/main" id="{90EF45E4-16EC-BE70-362E-6C10B0C7E554}"/>
              </a:ext>
            </a:extLst>
          </p:cNvPr>
          <p:cNvGrpSpPr/>
          <p:nvPr/>
        </p:nvGrpSpPr>
        <p:grpSpPr>
          <a:xfrm>
            <a:off x="6965427" y="5694335"/>
            <a:ext cx="1492331" cy="1142380"/>
            <a:chOff x="6965427" y="5511038"/>
            <a:chExt cx="1492331" cy="1142380"/>
          </a:xfrm>
        </p:grpSpPr>
        <p:grpSp>
          <p:nvGrpSpPr>
            <p:cNvPr id="3880" name="رسم 3196">
              <a:extLst>
                <a:ext uri="{FF2B5EF4-FFF2-40B4-BE49-F238E27FC236}">
                  <a16:creationId xmlns:a16="http://schemas.microsoft.com/office/drawing/2014/main" id="{B81DCC54-EDFE-0A9C-ABEE-8772B301D798}"/>
                </a:ext>
              </a:extLst>
            </p:cNvPr>
            <p:cNvGrpSpPr/>
            <p:nvPr/>
          </p:nvGrpSpPr>
          <p:grpSpPr>
            <a:xfrm>
              <a:off x="7223189" y="5511038"/>
              <a:ext cx="1234569" cy="948927"/>
              <a:chOff x="7962605" y="5573286"/>
              <a:chExt cx="366807" cy="281940"/>
            </a:xfrm>
          </p:grpSpPr>
          <p:grpSp>
            <p:nvGrpSpPr>
              <p:cNvPr id="3910" name="رسم 3196">
                <a:extLst>
                  <a:ext uri="{FF2B5EF4-FFF2-40B4-BE49-F238E27FC236}">
                    <a16:creationId xmlns:a16="http://schemas.microsoft.com/office/drawing/2014/main" id="{2773D710-257D-E368-E019-A70FD4DFA28B}"/>
                  </a:ext>
                </a:extLst>
              </p:cNvPr>
              <p:cNvGrpSpPr/>
              <p:nvPr/>
            </p:nvGrpSpPr>
            <p:grpSpPr>
              <a:xfrm>
                <a:off x="7962605" y="5573286"/>
                <a:ext cx="348043" cy="281940"/>
                <a:chOff x="7962605" y="5573286"/>
                <a:chExt cx="348043" cy="281940"/>
              </a:xfrm>
              <a:solidFill>
                <a:srgbClr val="95B91A"/>
              </a:solidFill>
            </p:grpSpPr>
            <p:sp>
              <p:nvSpPr>
                <p:cNvPr id="3919" name="شكل حر: شكل 3918">
                  <a:extLst>
                    <a:ext uri="{FF2B5EF4-FFF2-40B4-BE49-F238E27FC236}">
                      <a16:creationId xmlns:a16="http://schemas.microsoft.com/office/drawing/2014/main" id="{4E25837B-2317-C851-A78A-816BE20A504B}"/>
                    </a:ext>
                  </a:extLst>
                </p:cNvPr>
                <p:cNvSpPr/>
                <p:nvPr/>
              </p:nvSpPr>
              <p:spPr>
                <a:xfrm>
                  <a:off x="7962605" y="5573286"/>
                  <a:ext cx="348043" cy="281940"/>
                </a:xfrm>
                <a:custGeom>
                  <a:avLst/>
                  <a:gdLst>
                    <a:gd name="connsiteX0" fmla="*/ 346996 w 348043"/>
                    <a:gd name="connsiteY0" fmla="*/ 119444 h 281940"/>
                    <a:gd name="connsiteX1" fmla="*/ 310706 w 348043"/>
                    <a:gd name="connsiteY1" fmla="*/ 132683 h 281940"/>
                    <a:gd name="connsiteX2" fmla="*/ 270320 w 348043"/>
                    <a:gd name="connsiteY2" fmla="*/ 155734 h 281940"/>
                    <a:gd name="connsiteX3" fmla="*/ 238316 w 348043"/>
                    <a:gd name="connsiteY3" fmla="*/ 188309 h 281940"/>
                    <a:gd name="connsiteX4" fmla="*/ 242792 w 348043"/>
                    <a:gd name="connsiteY4" fmla="*/ 171736 h 281940"/>
                    <a:gd name="connsiteX5" fmla="*/ 270415 w 348043"/>
                    <a:gd name="connsiteY5" fmla="*/ 117634 h 281940"/>
                    <a:gd name="connsiteX6" fmla="*/ 301943 w 348043"/>
                    <a:gd name="connsiteY6" fmla="*/ 77724 h 281940"/>
                    <a:gd name="connsiteX7" fmla="*/ 334137 w 348043"/>
                    <a:gd name="connsiteY7" fmla="*/ 48768 h 281940"/>
                    <a:gd name="connsiteX8" fmla="*/ 270224 w 348043"/>
                    <a:gd name="connsiteY8" fmla="*/ 77724 h 281940"/>
                    <a:gd name="connsiteX9" fmla="*/ 232315 w 348043"/>
                    <a:gd name="connsiteY9" fmla="*/ 109156 h 281940"/>
                    <a:gd name="connsiteX10" fmla="*/ 190119 w 348043"/>
                    <a:gd name="connsiteY10" fmla="*/ 163925 h 281940"/>
                    <a:gd name="connsiteX11" fmla="*/ 194215 w 348043"/>
                    <a:gd name="connsiteY11" fmla="*/ 93155 h 281940"/>
                    <a:gd name="connsiteX12" fmla="*/ 221647 w 348043"/>
                    <a:gd name="connsiteY12" fmla="*/ 0 h 281940"/>
                    <a:gd name="connsiteX13" fmla="*/ 193643 w 348043"/>
                    <a:gd name="connsiteY13" fmla="*/ 30385 h 281940"/>
                    <a:gd name="connsiteX14" fmla="*/ 165354 w 348043"/>
                    <a:gd name="connsiteY14" fmla="*/ 90773 h 281940"/>
                    <a:gd name="connsiteX15" fmla="*/ 150495 w 348043"/>
                    <a:gd name="connsiteY15" fmla="*/ 144685 h 281940"/>
                    <a:gd name="connsiteX16" fmla="*/ 135446 w 348043"/>
                    <a:gd name="connsiteY16" fmla="*/ 93821 h 281940"/>
                    <a:gd name="connsiteX17" fmla="*/ 112586 w 348043"/>
                    <a:gd name="connsiteY17" fmla="*/ 52102 h 281940"/>
                    <a:gd name="connsiteX18" fmla="*/ 71533 w 348043"/>
                    <a:gd name="connsiteY18" fmla="*/ 13811 h 281940"/>
                    <a:gd name="connsiteX19" fmla="*/ 76295 w 348043"/>
                    <a:gd name="connsiteY19" fmla="*/ 22003 h 281940"/>
                    <a:gd name="connsiteX20" fmla="*/ 86392 w 348043"/>
                    <a:gd name="connsiteY20" fmla="*/ 44196 h 281940"/>
                    <a:gd name="connsiteX21" fmla="*/ 104394 w 348043"/>
                    <a:gd name="connsiteY21" fmla="*/ 95631 h 281940"/>
                    <a:gd name="connsiteX22" fmla="*/ 115253 w 348043"/>
                    <a:gd name="connsiteY22" fmla="*/ 147733 h 281940"/>
                    <a:gd name="connsiteX23" fmla="*/ 119444 w 348043"/>
                    <a:gd name="connsiteY23" fmla="*/ 178022 h 281940"/>
                    <a:gd name="connsiteX24" fmla="*/ 120301 w 348043"/>
                    <a:gd name="connsiteY24" fmla="*/ 199263 h 281940"/>
                    <a:gd name="connsiteX25" fmla="*/ 108299 w 348043"/>
                    <a:gd name="connsiteY25" fmla="*/ 152400 h 281940"/>
                    <a:gd name="connsiteX26" fmla="*/ 74962 w 348043"/>
                    <a:gd name="connsiteY26" fmla="*/ 101727 h 281940"/>
                    <a:gd name="connsiteX27" fmla="*/ 62103 w 348043"/>
                    <a:gd name="connsiteY27" fmla="*/ 89630 h 281940"/>
                    <a:gd name="connsiteX28" fmla="*/ 24860 w 348043"/>
                    <a:gd name="connsiteY28" fmla="*/ 72866 h 281940"/>
                    <a:gd name="connsiteX29" fmla="*/ 0 w 348043"/>
                    <a:gd name="connsiteY29" fmla="*/ 69533 h 281940"/>
                    <a:gd name="connsiteX30" fmla="*/ 2572 w 348043"/>
                    <a:gd name="connsiteY30" fmla="*/ 71152 h 281940"/>
                    <a:gd name="connsiteX31" fmla="*/ 28099 w 348043"/>
                    <a:gd name="connsiteY31" fmla="*/ 93155 h 281940"/>
                    <a:gd name="connsiteX32" fmla="*/ 72295 w 348043"/>
                    <a:gd name="connsiteY32" fmla="*/ 149066 h 281940"/>
                    <a:gd name="connsiteX33" fmla="*/ 91916 w 348043"/>
                    <a:gd name="connsiteY33" fmla="*/ 199835 h 281940"/>
                    <a:gd name="connsiteX34" fmla="*/ 77438 w 348043"/>
                    <a:gd name="connsiteY34" fmla="*/ 184404 h 281940"/>
                    <a:gd name="connsiteX35" fmla="*/ 34195 w 348043"/>
                    <a:gd name="connsiteY35" fmla="*/ 165449 h 281940"/>
                    <a:gd name="connsiteX36" fmla="*/ 74867 w 348043"/>
                    <a:gd name="connsiteY36" fmla="*/ 216980 h 281940"/>
                    <a:gd name="connsiteX37" fmla="*/ 94964 w 348043"/>
                    <a:gd name="connsiteY37" fmla="*/ 261842 h 281940"/>
                    <a:gd name="connsiteX38" fmla="*/ 99536 w 348043"/>
                    <a:gd name="connsiteY38" fmla="*/ 281940 h 281940"/>
                    <a:gd name="connsiteX39" fmla="*/ 229838 w 348043"/>
                    <a:gd name="connsiteY39" fmla="*/ 281940 h 281940"/>
                    <a:gd name="connsiteX40" fmla="*/ 269843 w 348043"/>
                    <a:gd name="connsiteY40" fmla="*/ 189357 h 281940"/>
                    <a:gd name="connsiteX41" fmla="*/ 311849 w 348043"/>
                    <a:gd name="connsiteY41" fmla="*/ 142589 h 281940"/>
                    <a:gd name="connsiteX42" fmla="*/ 348043 w 348043"/>
                    <a:gd name="connsiteY42" fmla="*/ 119825 h 281940"/>
                    <a:gd name="connsiteX43" fmla="*/ 346710 w 348043"/>
                    <a:gd name="connsiteY43" fmla="*/ 119634 h 281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48043" h="281940">
                      <a:moveTo>
                        <a:pt x="346996" y="119444"/>
                      </a:moveTo>
                      <a:cubicBezTo>
                        <a:pt x="334423" y="121253"/>
                        <a:pt x="322326" y="127825"/>
                        <a:pt x="310706" y="132683"/>
                      </a:cubicBezTo>
                      <a:cubicBezTo>
                        <a:pt x="296418" y="138684"/>
                        <a:pt x="282893" y="146495"/>
                        <a:pt x="270320" y="155734"/>
                      </a:cubicBezTo>
                      <a:cubicBezTo>
                        <a:pt x="259080" y="164021"/>
                        <a:pt x="247174" y="175451"/>
                        <a:pt x="238316" y="188309"/>
                      </a:cubicBezTo>
                      <a:cubicBezTo>
                        <a:pt x="239554" y="182785"/>
                        <a:pt x="240983" y="177165"/>
                        <a:pt x="242792" y="171736"/>
                      </a:cubicBezTo>
                      <a:cubicBezTo>
                        <a:pt x="249269" y="152305"/>
                        <a:pt x="259271" y="134684"/>
                        <a:pt x="270415" y="117634"/>
                      </a:cubicBezTo>
                      <a:cubicBezTo>
                        <a:pt x="279845" y="103346"/>
                        <a:pt x="290132" y="90106"/>
                        <a:pt x="301943" y="77724"/>
                      </a:cubicBezTo>
                      <a:cubicBezTo>
                        <a:pt x="311944" y="67247"/>
                        <a:pt x="324041" y="59055"/>
                        <a:pt x="334137" y="48768"/>
                      </a:cubicBezTo>
                      <a:cubicBezTo>
                        <a:pt x="312515" y="54578"/>
                        <a:pt x="290513" y="64865"/>
                        <a:pt x="270224" y="77724"/>
                      </a:cubicBezTo>
                      <a:cubicBezTo>
                        <a:pt x="256794" y="87154"/>
                        <a:pt x="244031" y="97631"/>
                        <a:pt x="232315" y="109156"/>
                      </a:cubicBezTo>
                      <a:cubicBezTo>
                        <a:pt x="217361" y="123920"/>
                        <a:pt x="201454" y="143066"/>
                        <a:pt x="190119" y="163925"/>
                      </a:cubicBezTo>
                      <a:cubicBezTo>
                        <a:pt x="189452" y="140208"/>
                        <a:pt x="191548" y="115729"/>
                        <a:pt x="194215" y="93155"/>
                      </a:cubicBezTo>
                      <a:cubicBezTo>
                        <a:pt x="198215" y="59531"/>
                        <a:pt x="209741" y="30956"/>
                        <a:pt x="221647" y="0"/>
                      </a:cubicBezTo>
                      <a:cubicBezTo>
                        <a:pt x="211360" y="8287"/>
                        <a:pt x="202025" y="18955"/>
                        <a:pt x="193643" y="30385"/>
                      </a:cubicBezTo>
                      <a:cubicBezTo>
                        <a:pt x="182309" y="49816"/>
                        <a:pt x="173069" y="71057"/>
                        <a:pt x="165354" y="90773"/>
                      </a:cubicBezTo>
                      <a:cubicBezTo>
                        <a:pt x="158782" y="107633"/>
                        <a:pt x="153353" y="126016"/>
                        <a:pt x="150495" y="144685"/>
                      </a:cubicBezTo>
                      <a:cubicBezTo>
                        <a:pt x="146876" y="127254"/>
                        <a:pt x="142018" y="110204"/>
                        <a:pt x="135446" y="93821"/>
                      </a:cubicBezTo>
                      <a:cubicBezTo>
                        <a:pt x="129540" y="79058"/>
                        <a:pt x="121539" y="65246"/>
                        <a:pt x="112586" y="52102"/>
                      </a:cubicBezTo>
                      <a:cubicBezTo>
                        <a:pt x="100584" y="37719"/>
                        <a:pt x="86773" y="25051"/>
                        <a:pt x="71533" y="13811"/>
                      </a:cubicBezTo>
                      <a:cubicBezTo>
                        <a:pt x="73152" y="16574"/>
                        <a:pt x="74867" y="19241"/>
                        <a:pt x="76295" y="22003"/>
                      </a:cubicBezTo>
                      <a:cubicBezTo>
                        <a:pt x="80201" y="29147"/>
                        <a:pt x="83153" y="36767"/>
                        <a:pt x="86392" y="44196"/>
                      </a:cubicBezTo>
                      <a:cubicBezTo>
                        <a:pt x="93821" y="60770"/>
                        <a:pt x="99536" y="78200"/>
                        <a:pt x="104394" y="95631"/>
                      </a:cubicBezTo>
                      <a:cubicBezTo>
                        <a:pt x="109157" y="112776"/>
                        <a:pt x="112109" y="130207"/>
                        <a:pt x="115253" y="147733"/>
                      </a:cubicBezTo>
                      <a:cubicBezTo>
                        <a:pt x="117062" y="157734"/>
                        <a:pt x="118682" y="167831"/>
                        <a:pt x="119444" y="178022"/>
                      </a:cubicBezTo>
                      <a:cubicBezTo>
                        <a:pt x="119920" y="183833"/>
                        <a:pt x="120777" y="191929"/>
                        <a:pt x="120301" y="199263"/>
                      </a:cubicBezTo>
                      <a:cubicBezTo>
                        <a:pt x="115253" y="184214"/>
                        <a:pt x="114300" y="167354"/>
                        <a:pt x="108299" y="152400"/>
                      </a:cubicBezTo>
                      <a:cubicBezTo>
                        <a:pt x="100775" y="133636"/>
                        <a:pt x="88583" y="116586"/>
                        <a:pt x="74962" y="101727"/>
                      </a:cubicBezTo>
                      <a:cubicBezTo>
                        <a:pt x="71057" y="97441"/>
                        <a:pt x="66675" y="93440"/>
                        <a:pt x="62103" y="89630"/>
                      </a:cubicBezTo>
                      <a:cubicBezTo>
                        <a:pt x="50483" y="82106"/>
                        <a:pt x="38195" y="75533"/>
                        <a:pt x="24860" y="72866"/>
                      </a:cubicBezTo>
                      <a:cubicBezTo>
                        <a:pt x="17526" y="71342"/>
                        <a:pt x="8763" y="69818"/>
                        <a:pt x="0" y="69533"/>
                      </a:cubicBezTo>
                      <a:cubicBezTo>
                        <a:pt x="857" y="70009"/>
                        <a:pt x="1810" y="70580"/>
                        <a:pt x="2572" y="71152"/>
                      </a:cubicBezTo>
                      <a:cubicBezTo>
                        <a:pt x="11716" y="77534"/>
                        <a:pt x="19907" y="85439"/>
                        <a:pt x="28099" y="93155"/>
                      </a:cubicBezTo>
                      <a:cubicBezTo>
                        <a:pt x="45530" y="109538"/>
                        <a:pt x="60579" y="128206"/>
                        <a:pt x="72295" y="149066"/>
                      </a:cubicBezTo>
                      <a:cubicBezTo>
                        <a:pt x="81153" y="164973"/>
                        <a:pt x="87440" y="182118"/>
                        <a:pt x="91916" y="199835"/>
                      </a:cubicBezTo>
                      <a:cubicBezTo>
                        <a:pt x="87820" y="194120"/>
                        <a:pt x="82391" y="189071"/>
                        <a:pt x="77438" y="184404"/>
                      </a:cubicBezTo>
                      <a:cubicBezTo>
                        <a:pt x="67532" y="175070"/>
                        <a:pt x="49816" y="167926"/>
                        <a:pt x="34195" y="165449"/>
                      </a:cubicBezTo>
                      <a:cubicBezTo>
                        <a:pt x="50768" y="178784"/>
                        <a:pt x="63437" y="195358"/>
                        <a:pt x="74867" y="216980"/>
                      </a:cubicBezTo>
                      <a:cubicBezTo>
                        <a:pt x="82296" y="231077"/>
                        <a:pt x="91059" y="246221"/>
                        <a:pt x="94964" y="261842"/>
                      </a:cubicBezTo>
                      <a:cubicBezTo>
                        <a:pt x="96679" y="268415"/>
                        <a:pt x="98012" y="275177"/>
                        <a:pt x="99536" y="281940"/>
                      </a:cubicBezTo>
                      <a:lnTo>
                        <a:pt x="229838" y="281940"/>
                      </a:lnTo>
                      <a:cubicBezTo>
                        <a:pt x="237173" y="248984"/>
                        <a:pt x="250698" y="217646"/>
                        <a:pt x="269843" y="189357"/>
                      </a:cubicBezTo>
                      <a:cubicBezTo>
                        <a:pt x="281845" y="171641"/>
                        <a:pt x="295370" y="156305"/>
                        <a:pt x="311849" y="142589"/>
                      </a:cubicBezTo>
                      <a:cubicBezTo>
                        <a:pt x="322898" y="133255"/>
                        <a:pt x="335661" y="126968"/>
                        <a:pt x="348043" y="119825"/>
                      </a:cubicBezTo>
                      <a:cubicBezTo>
                        <a:pt x="347663" y="119634"/>
                        <a:pt x="347282" y="119539"/>
                        <a:pt x="346710" y="119634"/>
                      </a:cubicBezTo>
                      <a:close/>
                    </a:path>
                  </a:pathLst>
                </a:custGeom>
                <a:solidFill>
                  <a:srgbClr val="95B91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920" name="شكل حر: شكل 3919">
                  <a:extLst>
                    <a:ext uri="{FF2B5EF4-FFF2-40B4-BE49-F238E27FC236}">
                      <a16:creationId xmlns:a16="http://schemas.microsoft.com/office/drawing/2014/main" id="{BD8307AC-CE2D-C22A-5D70-6DE8AD3FBC17}"/>
                    </a:ext>
                  </a:extLst>
                </p:cNvPr>
                <p:cNvSpPr/>
                <p:nvPr/>
              </p:nvSpPr>
              <p:spPr>
                <a:xfrm>
                  <a:off x="8180346" y="5694158"/>
                  <a:ext cx="128301" cy="160877"/>
                </a:xfrm>
                <a:custGeom>
                  <a:avLst/>
                  <a:gdLst>
                    <a:gd name="connsiteX0" fmla="*/ 31814 w 128301"/>
                    <a:gd name="connsiteY0" fmla="*/ 79343 h 160877"/>
                    <a:gd name="connsiteX1" fmla="*/ 0 w 128301"/>
                    <a:gd name="connsiteY1" fmla="*/ 160877 h 160877"/>
                    <a:gd name="connsiteX2" fmla="*/ 12573 w 128301"/>
                    <a:gd name="connsiteY2" fmla="*/ 160877 h 160877"/>
                    <a:gd name="connsiteX3" fmla="*/ 52578 w 128301"/>
                    <a:gd name="connsiteY3" fmla="*/ 68294 h 160877"/>
                    <a:gd name="connsiteX4" fmla="*/ 94583 w 128301"/>
                    <a:gd name="connsiteY4" fmla="*/ 21527 h 160877"/>
                    <a:gd name="connsiteX5" fmla="*/ 128302 w 128301"/>
                    <a:gd name="connsiteY5" fmla="*/ 95 h 160877"/>
                    <a:gd name="connsiteX6" fmla="*/ 128302 w 128301"/>
                    <a:gd name="connsiteY6" fmla="*/ 0 h 160877"/>
                    <a:gd name="connsiteX7" fmla="*/ 31909 w 128301"/>
                    <a:gd name="connsiteY7" fmla="*/ 79438 h 160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8301" h="160877">
                      <a:moveTo>
                        <a:pt x="31814" y="79343"/>
                      </a:moveTo>
                      <a:cubicBezTo>
                        <a:pt x="17145" y="104775"/>
                        <a:pt x="6572" y="132302"/>
                        <a:pt x="0" y="160877"/>
                      </a:cubicBezTo>
                      <a:lnTo>
                        <a:pt x="12573" y="160877"/>
                      </a:lnTo>
                      <a:cubicBezTo>
                        <a:pt x="19907" y="127921"/>
                        <a:pt x="33433" y="96584"/>
                        <a:pt x="52578" y="68294"/>
                      </a:cubicBezTo>
                      <a:cubicBezTo>
                        <a:pt x="64580" y="50578"/>
                        <a:pt x="78105" y="35243"/>
                        <a:pt x="94583" y="21527"/>
                      </a:cubicBezTo>
                      <a:cubicBezTo>
                        <a:pt x="104965" y="12859"/>
                        <a:pt x="116777" y="6763"/>
                        <a:pt x="128302" y="95"/>
                      </a:cubicBezTo>
                      <a:cubicBezTo>
                        <a:pt x="128302" y="95"/>
                        <a:pt x="128302" y="95"/>
                        <a:pt x="128302" y="0"/>
                      </a:cubicBezTo>
                      <a:cubicBezTo>
                        <a:pt x="87058" y="9715"/>
                        <a:pt x="52483" y="43720"/>
                        <a:pt x="31909" y="79438"/>
                      </a:cubicBezTo>
                      <a:close/>
                    </a:path>
                  </a:pathLst>
                </a:custGeom>
                <a:solidFill>
                  <a:srgbClr val="95B91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921" name="شكل حر: شكل 3920">
                  <a:extLst>
                    <a:ext uri="{FF2B5EF4-FFF2-40B4-BE49-F238E27FC236}">
                      <a16:creationId xmlns:a16="http://schemas.microsoft.com/office/drawing/2014/main" id="{67FDF507-7AD1-3C28-495A-182616FB5903}"/>
                    </a:ext>
                  </a:extLst>
                </p:cNvPr>
                <p:cNvSpPr/>
                <p:nvPr/>
              </p:nvSpPr>
              <p:spPr>
                <a:xfrm>
                  <a:off x="8134435" y="5580906"/>
                  <a:ext cx="46768" cy="209740"/>
                </a:xfrm>
                <a:custGeom>
                  <a:avLst/>
                  <a:gdLst>
                    <a:gd name="connsiteX0" fmla="*/ 4573 w 46768"/>
                    <a:gd name="connsiteY0" fmla="*/ 96679 h 209740"/>
                    <a:gd name="connsiteX1" fmla="*/ 9907 w 46768"/>
                    <a:gd name="connsiteY1" fmla="*/ 209741 h 209740"/>
                    <a:gd name="connsiteX2" fmla="*/ 19051 w 46768"/>
                    <a:gd name="connsiteY2" fmla="*/ 154781 h 209740"/>
                    <a:gd name="connsiteX3" fmla="*/ 18289 w 46768"/>
                    <a:gd name="connsiteY3" fmla="*/ 156115 h 209740"/>
                    <a:gd name="connsiteX4" fmla="*/ 22385 w 46768"/>
                    <a:gd name="connsiteY4" fmla="*/ 85344 h 209740"/>
                    <a:gd name="connsiteX5" fmla="*/ 46769 w 46768"/>
                    <a:gd name="connsiteY5" fmla="*/ 0 h 209740"/>
                    <a:gd name="connsiteX6" fmla="*/ 4478 w 46768"/>
                    <a:gd name="connsiteY6" fmla="*/ 96584 h 209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6768" h="209740">
                      <a:moveTo>
                        <a:pt x="4573" y="96679"/>
                      </a:moveTo>
                      <a:cubicBezTo>
                        <a:pt x="-1809" y="134112"/>
                        <a:pt x="-2761" y="173641"/>
                        <a:pt x="9907" y="209741"/>
                      </a:cubicBezTo>
                      <a:cubicBezTo>
                        <a:pt x="14384" y="191738"/>
                        <a:pt x="16765" y="173260"/>
                        <a:pt x="19051" y="154781"/>
                      </a:cubicBezTo>
                      <a:cubicBezTo>
                        <a:pt x="18765" y="155258"/>
                        <a:pt x="18479" y="155639"/>
                        <a:pt x="18289" y="156115"/>
                      </a:cubicBezTo>
                      <a:cubicBezTo>
                        <a:pt x="17622" y="132398"/>
                        <a:pt x="19718" y="107918"/>
                        <a:pt x="22385" y="85344"/>
                      </a:cubicBezTo>
                      <a:cubicBezTo>
                        <a:pt x="26004" y="54578"/>
                        <a:pt x="36005" y="28004"/>
                        <a:pt x="46769" y="0"/>
                      </a:cubicBezTo>
                      <a:cubicBezTo>
                        <a:pt x="25147" y="28575"/>
                        <a:pt x="10764" y="59912"/>
                        <a:pt x="4478" y="96584"/>
                      </a:cubicBezTo>
                      <a:close/>
                    </a:path>
                  </a:pathLst>
                </a:custGeom>
                <a:solidFill>
                  <a:srgbClr val="95B91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922" name="شكل حر: شكل 3921">
                  <a:extLst>
                    <a:ext uri="{FF2B5EF4-FFF2-40B4-BE49-F238E27FC236}">
                      <a16:creationId xmlns:a16="http://schemas.microsoft.com/office/drawing/2014/main" id="{C3B66C6E-60E1-C928-97B8-8FB2998E2BBE}"/>
                    </a:ext>
                  </a:extLst>
                </p:cNvPr>
                <p:cNvSpPr/>
                <p:nvPr/>
              </p:nvSpPr>
              <p:spPr>
                <a:xfrm>
                  <a:off x="7964510" y="5642723"/>
                  <a:ext cx="117927" cy="163068"/>
                </a:xfrm>
                <a:custGeom>
                  <a:avLst/>
                  <a:gdLst>
                    <a:gd name="connsiteX0" fmla="*/ 76486 w 117927"/>
                    <a:gd name="connsiteY0" fmla="*/ 64008 h 163068"/>
                    <a:gd name="connsiteX1" fmla="*/ 116015 w 117927"/>
                    <a:gd name="connsiteY1" fmla="*/ 163068 h 163068"/>
                    <a:gd name="connsiteX2" fmla="*/ 116967 w 117927"/>
                    <a:gd name="connsiteY2" fmla="*/ 123539 h 163068"/>
                    <a:gd name="connsiteX3" fmla="*/ 106775 w 117927"/>
                    <a:gd name="connsiteY3" fmla="*/ 82772 h 163068"/>
                    <a:gd name="connsiteX4" fmla="*/ 73438 w 117927"/>
                    <a:gd name="connsiteY4" fmla="*/ 32099 h 163068"/>
                    <a:gd name="connsiteX5" fmla="*/ 60579 w 117927"/>
                    <a:gd name="connsiteY5" fmla="*/ 20003 h 163068"/>
                    <a:gd name="connsiteX6" fmla="*/ 23336 w 117927"/>
                    <a:gd name="connsiteY6" fmla="*/ 3239 h 163068"/>
                    <a:gd name="connsiteX7" fmla="*/ 0 w 117927"/>
                    <a:gd name="connsiteY7" fmla="*/ 0 h 163068"/>
                    <a:gd name="connsiteX8" fmla="*/ 76581 w 117927"/>
                    <a:gd name="connsiteY8" fmla="*/ 64008 h 163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7927" h="163068">
                      <a:moveTo>
                        <a:pt x="76486" y="64008"/>
                      </a:moveTo>
                      <a:cubicBezTo>
                        <a:pt x="97346" y="93631"/>
                        <a:pt x="108395" y="127921"/>
                        <a:pt x="116015" y="163068"/>
                      </a:cubicBezTo>
                      <a:cubicBezTo>
                        <a:pt x="118586" y="149828"/>
                        <a:pt x="118205" y="136779"/>
                        <a:pt x="116967" y="123539"/>
                      </a:cubicBezTo>
                      <a:cubicBezTo>
                        <a:pt x="113348" y="110109"/>
                        <a:pt x="111919" y="95726"/>
                        <a:pt x="106775" y="82772"/>
                      </a:cubicBezTo>
                      <a:cubicBezTo>
                        <a:pt x="99251" y="64008"/>
                        <a:pt x="87059" y="46958"/>
                        <a:pt x="73438" y="32099"/>
                      </a:cubicBezTo>
                      <a:cubicBezTo>
                        <a:pt x="69533" y="27813"/>
                        <a:pt x="65151" y="23813"/>
                        <a:pt x="60579" y="20003"/>
                      </a:cubicBezTo>
                      <a:cubicBezTo>
                        <a:pt x="48959" y="12478"/>
                        <a:pt x="36671" y="5905"/>
                        <a:pt x="23336" y="3239"/>
                      </a:cubicBezTo>
                      <a:cubicBezTo>
                        <a:pt x="16478" y="1810"/>
                        <a:pt x="8287" y="476"/>
                        <a:pt x="0" y="0"/>
                      </a:cubicBezTo>
                      <a:cubicBezTo>
                        <a:pt x="30385" y="14669"/>
                        <a:pt x="56960" y="36195"/>
                        <a:pt x="76581" y="64008"/>
                      </a:cubicBezTo>
                      <a:close/>
                    </a:path>
                  </a:pathLst>
                </a:custGeom>
                <a:solidFill>
                  <a:srgbClr val="95B91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923" name="شكل حر: شكل 3922">
                  <a:extLst>
                    <a:ext uri="{FF2B5EF4-FFF2-40B4-BE49-F238E27FC236}">
                      <a16:creationId xmlns:a16="http://schemas.microsoft.com/office/drawing/2014/main" id="{43091178-9C3B-0787-B349-F1CABE3648BD}"/>
                    </a:ext>
                  </a:extLst>
                </p:cNvPr>
                <p:cNvSpPr/>
                <p:nvPr/>
              </p:nvSpPr>
              <p:spPr>
                <a:xfrm>
                  <a:off x="8001752" y="5739402"/>
                  <a:ext cx="61722" cy="69532"/>
                </a:xfrm>
                <a:custGeom>
                  <a:avLst/>
                  <a:gdLst>
                    <a:gd name="connsiteX0" fmla="*/ 0 w 61722"/>
                    <a:gd name="connsiteY0" fmla="*/ 0 h 69532"/>
                    <a:gd name="connsiteX1" fmla="*/ 61722 w 61722"/>
                    <a:gd name="connsiteY1" fmla="*/ 69533 h 69532"/>
                    <a:gd name="connsiteX2" fmla="*/ 48863 w 61722"/>
                    <a:gd name="connsiteY2" fmla="*/ 28194 h 69532"/>
                    <a:gd name="connsiteX3" fmla="*/ 38672 w 61722"/>
                    <a:gd name="connsiteY3" fmla="*/ 18002 h 69532"/>
                    <a:gd name="connsiteX4" fmla="*/ 0 w 61722"/>
                    <a:gd name="connsiteY4" fmla="*/ 0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722" h="69532">
                      <a:moveTo>
                        <a:pt x="0" y="0"/>
                      </a:moveTo>
                      <a:cubicBezTo>
                        <a:pt x="29813" y="13430"/>
                        <a:pt x="48387" y="39815"/>
                        <a:pt x="61722" y="69533"/>
                      </a:cubicBezTo>
                      <a:cubicBezTo>
                        <a:pt x="60008" y="55150"/>
                        <a:pt x="54959" y="41624"/>
                        <a:pt x="48863" y="28194"/>
                      </a:cubicBezTo>
                      <a:cubicBezTo>
                        <a:pt x="45625" y="24575"/>
                        <a:pt x="42101" y="21241"/>
                        <a:pt x="38672" y="18002"/>
                      </a:cubicBezTo>
                      <a:cubicBezTo>
                        <a:pt x="29718" y="9525"/>
                        <a:pt x="14383" y="2953"/>
                        <a:pt x="0" y="0"/>
                      </a:cubicBezTo>
                      <a:close/>
                    </a:path>
                  </a:pathLst>
                </a:custGeom>
                <a:solidFill>
                  <a:srgbClr val="95B91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924" name="شكل حر: شكل 3923">
                  <a:extLst>
                    <a:ext uri="{FF2B5EF4-FFF2-40B4-BE49-F238E27FC236}">
                      <a16:creationId xmlns:a16="http://schemas.microsoft.com/office/drawing/2014/main" id="{74ACF7BB-73FA-DF97-F6CF-161BFAAB1FFF}"/>
                    </a:ext>
                  </a:extLst>
                </p:cNvPr>
                <p:cNvSpPr/>
                <p:nvPr/>
              </p:nvSpPr>
              <p:spPr>
                <a:xfrm>
                  <a:off x="8034233" y="5586907"/>
                  <a:ext cx="80479" cy="200215"/>
                </a:xfrm>
                <a:custGeom>
                  <a:avLst/>
                  <a:gdLst>
                    <a:gd name="connsiteX0" fmla="*/ 79820 w 80479"/>
                    <a:gd name="connsiteY0" fmla="*/ 154400 h 200215"/>
                    <a:gd name="connsiteX1" fmla="*/ 80010 w 80479"/>
                    <a:gd name="connsiteY1" fmla="*/ 142970 h 200215"/>
                    <a:gd name="connsiteX2" fmla="*/ 79248 w 80479"/>
                    <a:gd name="connsiteY2" fmla="*/ 129540 h 200215"/>
                    <a:gd name="connsiteX3" fmla="*/ 78962 w 80479"/>
                    <a:gd name="connsiteY3" fmla="*/ 130873 h 200215"/>
                    <a:gd name="connsiteX4" fmla="*/ 63913 w 80479"/>
                    <a:gd name="connsiteY4" fmla="*/ 80010 h 200215"/>
                    <a:gd name="connsiteX5" fmla="*/ 41053 w 80479"/>
                    <a:gd name="connsiteY5" fmla="*/ 38290 h 200215"/>
                    <a:gd name="connsiteX6" fmla="*/ 0 w 80479"/>
                    <a:gd name="connsiteY6" fmla="*/ 0 h 200215"/>
                    <a:gd name="connsiteX7" fmla="*/ 3715 w 80479"/>
                    <a:gd name="connsiteY7" fmla="*/ 6382 h 200215"/>
                    <a:gd name="connsiteX8" fmla="*/ 53245 w 80479"/>
                    <a:gd name="connsiteY8" fmla="*/ 93917 h 200215"/>
                    <a:gd name="connsiteX9" fmla="*/ 73533 w 80479"/>
                    <a:gd name="connsiteY9" fmla="*/ 164021 h 200215"/>
                    <a:gd name="connsiteX10" fmla="*/ 78677 w 80479"/>
                    <a:gd name="connsiteY10" fmla="*/ 194596 h 200215"/>
                    <a:gd name="connsiteX11" fmla="*/ 78867 w 80479"/>
                    <a:gd name="connsiteY11" fmla="*/ 200216 h 200215"/>
                    <a:gd name="connsiteX12" fmla="*/ 80391 w 80479"/>
                    <a:gd name="connsiteY12" fmla="*/ 156210 h 200215"/>
                    <a:gd name="connsiteX13" fmla="*/ 79724 w 80479"/>
                    <a:gd name="connsiteY13" fmla="*/ 154400 h 200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80479" h="200215">
                      <a:moveTo>
                        <a:pt x="79820" y="154400"/>
                      </a:moveTo>
                      <a:cubicBezTo>
                        <a:pt x="79820" y="150590"/>
                        <a:pt x="80010" y="146780"/>
                        <a:pt x="80010" y="142970"/>
                      </a:cubicBezTo>
                      <a:cubicBezTo>
                        <a:pt x="79820" y="138494"/>
                        <a:pt x="79534" y="134112"/>
                        <a:pt x="79248" y="129540"/>
                      </a:cubicBezTo>
                      <a:cubicBezTo>
                        <a:pt x="79248" y="130016"/>
                        <a:pt x="79058" y="130397"/>
                        <a:pt x="78962" y="130873"/>
                      </a:cubicBezTo>
                      <a:cubicBezTo>
                        <a:pt x="75343" y="113443"/>
                        <a:pt x="70485" y="96393"/>
                        <a:pt x="63913" y="80010"/>
                      </a:cubicBezTo>
                      <a:cubicBezTo>
                        <a:pt x="58007" y="65246"/>
                        <a:pt x="50006" y="51435"/>
                        <a:pt x="41053" y="38290"/>
                      </a:cubicBezTo>
                      <a:cubicBezTo>
                        <a:pt x="29051" y="23908"/>
                        <a:pt x="15240" y="11240"/>
                        <a:pt x="0" y="0"/>
                      </a:cubicBezTo>
                      <a:cubicBezTo>
                        <a:pt x="1238" y="2095"/>
                        <a:pt x="2477" y="4191"/>
                        <a:pt x="3715" y="6382"/>
                      </a:cubicBezTo>
                      <a:cubicBezTo>
                        <a:pt x="25146" y="32385"/>
                        <a:pt x="41434" y="62008"/>
                        <a:pt x="53245" y="93917"/>
                      </a:cubicBezTo>
                      <a:cubicBezTo>
                        <a:pt x="61722" y="116777"/>
                        <a:pt x="68580" y="140208"/>
                        <a:pt x="73533" y="164021"/>
                      </a:cubicBezTo>
                      <a:cubicBezTo>
                        <a:pt x="75629" y="174022"/>
                        <a:pt x="78200" y="184404"/>
                        <a:pt x="78677" y="194596"/>
                      </a:cubicBezTo>
                      <a:cubicBezTo>
                        <a:pt x="78677" y="196501"/>
                        <a:pt x="78772" y="198311"/>
                        <a:pt x="78867" y="200216"/>
                      </a:cubicBezTo>
                      <a:cubicBezTo>
                        <a:pt x="80296" y="185547"/>
                        <a:pt x="80677" y="170879"/>
                        <a:pt x="80391" y="156210"/>
                      </a:cubicBezTo>
                      <a:cubicBezTo>
                        <a:pt x="80010" y="155734"/>
                        <a:pt x="79724" y="155162"/>
                        <a:pt x="79724" y="154400"/>
                      </a:cubicBezTo>
                      <a:close/>
                    </a:path>
                  </a:pathLst>
                </a:custGeom>
                <a:solidFill>
                  <a:srgbClr val="95B91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925" name="شكل حر: شكل 3924">
                  <a:extLst>
                    <a:ext uri="{FF2B5EF4-FFF2-40B4-BE49-F238E27FC236}">
                      <a16:creationId xmlns:a16="http://schemas.microsoft.com/office/drawing/2014/main" id="{891C55C9-07D2-82EE-8360-B726358E8293}"/>
                    </a:ext>
                  </a:extLst>
                </p:cNvPr>
                <p:cNvSpPr/>
                <p:nvPr/>
              </p:nvSpPr>
              <p:spPr>
                <a:xfrm>
                  <a:off x="8194158" y="5625578"/>
                  <a:ext cx="98678" cy="150209"/>
                </a:xfrm>
                <a:custGeom>
                  <a:avLst/>
                  <a:gdLst>
                    <a:gd name="connsiteX0" fmla="*/ 25717 w 98678"/>
                    <a:gd name="connsiteY0" fmla="*/ 63722 h 150209"/>
                    <a:gd name="connsiteX1" fmla="*/ 0 w 98678"/>
                    <a:gd name="connsiteY1" fmla="*/ 150209 h 150209"/>
                    <a:gd name="connsiteX2" fmla="*/ 6763 w 98678"/>
                    <a:gd name="connsiteY2" fmla="*/ 135922 h 150209"/>
                    <a:gd name="connsiteX3" fmla="*/ 6763 w 98678"/>
                    <a:gd name="connsiteY3" fmla="*/ 135922 h 150209"/>
                    <a:gd name="connsiteX4" fmla="*/ 11239 w 98678"/>
                    <a:gd name="connsiteY4" fmla="*/ 119348 h 150209"/>
                    <a:gd name="connsiteX5" fmla="*/ 38862 w 98678"/>
                    <a:gd name="connsiteY5" fmla="*/ 65246 h 150209"/>
                    <a:gd name="connsiteX6" fmla="*/ 70390 w 98678"/>
                    <a:gd name="connsiteY6" fmla="*/ 25336 h 150209"/>
                    <a:gd name="connsiteX7" fmla="*/ 98679 w 98678"/>
                    <a:gd name="connsiteY7" fmla="*/ 0 h 150209"/>
                    <a:gd name="connsiteX8" fmla="*/ 25717 w 98678"/>
                    <a:gd name="connsiteY8" fmla="*/ 63722 h 150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678" h="150209">
                      <a:moveTo>
                        <a:pt x="25717" y="63722"/>
                      </a:moveTo>
                      <a:cubicBezTo>
                        <a:pt x="9715" y="90488"/>
                        <a:pt x="2191" y="119729"/>
                        <a:pt x="0" y="150209"/>
                      </a:cubicBezTo>
                      <a:cubicBezTo>
                        <a:pt x="2000" y="145352"/>
                        <a:pt x="4286" y="140589"/>
                        <a:pt x="6763" y="135922"/>
                      </a:cubicBezTo>
                      <a:cubicBezTo>
                        <a:pt x="6763" y="135922"/>
                        <a:pt x="6763" y="135922"/>
                        <a:pt x="6763" y="135922"/>
                      </a:cubicBezTo>
                      <a:cubicBezTo>
                        <a:pt x="8001" y="130397"/>
                        <a:pt x="9430" y="124778"/>
                        <a:pt x="11239" y="119348"/>
                      </a:cubicBezTo>
                      <a:cubicBezTo>
                        <a:pt x="17716" y="99917"/>
                        <a:pt x="27718" y="82296"/>
                        <a:pt x="38862" y="65246"/>
                      </a:cubicBezTo>
                      <a:cubicBezTo>
                        <a:pt x="48292" y="50959"/>
                        <a:pt x="58579" y="37719"/>
                        <a:pt x="70390" y="25336"/>
                      </a:cubicBezTo>
                      <a:cubicBezTo>
                        <a:pt x="79153" y="16192"/>
                        <a:pt x="89440" y="8668"/>
                        <a:pt x="98679" y="0"/>
                      </a:cubicBezTo>
                      <a:cubicBezTo>
                        <a:pt x="68199" y="10858"/>
                        <a:pt x="42005" y="36576"/>
                        <a:pt x="25717" y="63722"/>
                      </a:cubicBezTo>
                      <a:close/>
                    </a:path>
                  </a:pathLst>
                </a:custGeom>
                <a:solidFill>
                  <a:srgbClr val="95B91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3911" name="رسم 3196">
                <a:extLst>
                  <a:ext uri="{FF2B5EF4-FFF2-40B4-BE49-F238E27FC236}">
                    <a16:creationId xmlns:a16="http://schemas.microsoft.com/office/drawing/2014/main" id="{EC882598-C74E-E9EB-FEBD-C0589F2B823E}"/>
                  </a:ext>
                </a:extLst>
              </p:cNvPr>
              <p:cNvGrpSpPr/>
              <p:nvPr/>
            </p:nvGrpSpPr>
            <p:grpSpPr>
              <a:xfrm>
                <a:off x="8062998" y="5639199"/>
                <a:ext cx="266414" cy="215836"/>
                <a:chOff x="8062998" y="5639199"/>
                <a:chExt cx="266414" cy="215836"/>
              </a:xfrm>
            </p:grpSpPr>
            <p:sp>
              <p:nvSpPr>
                <p:cNvPr id="3912" name="شكل حر: شكل 3911">
                  <a:extLst>
                    <a:ext uri="{FF2B5EF4-FFF2-40B4-BE49-F238E27FC236}">
                      <a16:creationId xmlns:a16="http://schemas.microsoft.com/office/drawing/2014/main" id="{D50B86ED-6204-47CA-51AC-765FCDC97452}"/>
                    </a:ext>
                  </a:extLst>
                </p:cNvPr>
                <p:cNvSpPr/>
                <p:nvPr/>
              </p:nvSpPr>
              <p:spPr>
                <a:xfrm>
                  <a:off x="8062998" y="5639199"/>
                  <a:ext cx="266414" cy="215741"/>
                </a:xfrm>
                <a:custGeom>
                  <a:avLst/>
                  <a:gdLst>
                    <a:gd name="connsiteX0" fmla="*/ 265271 w 266414"/>
                    <a:gd name="connsiteY0" fmla="*/ 91630 h 215741"/>
                    <a:gd name="connsiteX1" fmla="*/ 237554 w 266414"/>
                    <a:gd name="connsiteY1" fmla="*/ 101727 h 215741"/>
                    <a:gd name="connsiteX2" fmla="*/ 206692 w 266414"/>
                    <a:gd name="connsiteY2" fmla="*/ 119348 h 215741"/>
                    <a:gd name="connsiteX3" fmla="*/ 182213 w 266414"/>
                    <a:gd name="connsiteY3" fmla="*/ 144209 h 215741"/>
                    <a:gd name="connsiteX4" fmla="*/ 185642 w 266414"/>
                    <a:gd name="connsiteY4" fmla="*/ 131540 h 215741"/>
                    <a:gd name="connsiteX5" fmla="*/ 206788 w 266414"/>
                    <a:gd name="connsiteY5" fmla="*/ 90106 h 215741"/>
                    <a:gd name="connsiteX6" fmla="*/ 230886 w 266414"/>
                    <a:gd name="connsiteY6" fmla="*/ 59531 h 215741"/>
                    <a:gd name="connsiteX7" fmla="*/ 255556 w 266414"/>
                    <a:gd name="connsiteY7" fmla="*/ 37338 h 215741"/>
                    <a:gd name="connsiteX8" fmla="*/ 206692 w 266414"/>
                    <a:gd name="connsiteY8" fmla="*/ 59531 h 215741"/>
                    <a:gd name="connsiteX9" fmla="*/ 177737 w 266414"/>
                    <a:gd name="connsiteY9" fmla="*/ 83534 h 215741"/>
                    <a:gd name="connsiteX10" fmla="*/ 145447 w 266414"/>
                    <a:gd name="connsiteY10" fmla="*/ 125444 h 215741"/>
                    <a:gd name="connsiteX11" fmla="*/ 148590 w 266414"/>
                    <a:gd name="connsiteY11" fmla="*/ 71342 h 215741"/>
                    <a:gd name="connsiteX12" fmla="*/ 169545 w 266414"/>
                    <a:gd name="connsiteY12" fmla="*/ 0 h 215741"/>
                    <a:gd name="connsiteX13" fmla="*/ 148209 w 266414"/>
                    <a:gd name="connsiteY13" fmla="*/ 23336 h 215741"/>
                    <a:gd name="connsiteX14" fmla="*/ 126587 w 266414"/>
                    <a:gd name="connsiteY14" fmla="*/ 69533 h 215741"/>
                    <a:gd name="connsiteX15" fmla="*/ 115253 w 266414"/>
                    <a:gd name="connsiteY15" fmla="*/ 110776 h 215741"/>
                    <a:gd name="connsiteX16" fmla="*/ 103727 w 266414"/>
                    <a:gd name="connsiteY16" fmla="*/ 71818 h 215741"/>
                    <a:gd name="connsiteX17" fmla="*/ 86201 w 266414"/>
                    <a:gd name="connsiteY17" fmla="*/ 39815 h 215741"/>
                    <a:gd name="connsiteX18" fmla="*/ 54769 w 266414"/>
                    <a:gd name="connsiteY18" fmla="*/ 10573 h 215741"/>
                    <a:gd name="connsiteX19" fmla="*/ 58388 w 266414"/>
                    <a:gd name="connsiteY19" fmla="*/ 16859 h 215741"/>
                    <a:gd name="connsiteX20" fmla="*/ 66104 w 266414"/>
                    <a:gd name="connsiteY20" fmla="*/ 33814 h 215741"/>
                    <a:gd name="connsiteX21" fmla="*/ 79915 w 266414"/>
                    <a:gd name="connsiteY21" fmla="*/ 73247 h 215741"/>
                    <a:gd name="connsiteX22" fmla="*/ 88202 w 266414"/>
                    <a:gd name="connsiteY22" fmla="*/ 113062 h 215741"/>
                    <a:gd name="connsiteX23" fmla="*/ 91440 w 266414"/>
                    <a:gd name="connsiteY23" fmla="*/ 136208 h 215741"/>
                    <a:gd name="connsiteX24" fmla="*/ 92107 w 266414"/>
                    <a:gd name="connsiteY24" fmla="*/ 152400 h 215741"/>
                    <a:gd name="connsiteX25" fmla="*/ 82867 w 266414"/>
                    <a:gd name="connsiteY25" fmla="*/ 116586 h 215741"/>
                    <a:gd name="connsiteX26" fmla="*/ 57341 w 266414"/>
                    <a:gd name="connsiteY26" fmla="*/ 77819 h 215741"/>
                    <a:gd name="connsiteX27" fmla="*/ 47530 w 266414"/>
                    <a:gd name="connsiteY27" fmla="*/ 68580 h 215741"/>
                    <a:gd name="connsiteX28" fmla="*/ 19050 w 266414"/>
                    <a:gd name="connsiteY28" fmla="*/ 55817 h 215741"/>
                    <a:gd name="connsiteX29" fmla="*/ 0 w 266414"/>
                    <a:gd name="connsiteY29" fmla="*/ 53245 h 215741"/>
                    <a:gd name="connsiteX30" fmla="*/ 2000 w 266414"/>
                    <a:gd name="connsiteY30" fmla="*/ 54483 h 215741"/>
                    <a:gd name="connsiteX31" fmla="*/ 21527 w 266414"/>
                    <a:gd name="connsiteY31" fmla="*/ 71247 h 215741"/>
                    <a:gd name="connsiteX32" fmla="*/ 55245 w 266414"/>
                    <a:gd name="connsiteY32" fmla="*/ 114014 h 215741"/>
                    <a:gd name="connsiteX33" fmla="*/ 70294 w 266414"/>
                    <a:gd name="connsiteY33" fmla="*/ 152876 h 215741"/>
                    <a:gd name="connsiteX34" fmla="*/ 59245 w 266414"/>
                    <a:gd name="connsiteY34" fmla="*/ 141065 h 215741"/>
                    <a:gd name="connsiteX35" fmla="*/ 26194 w 266414"/>
                    <a:gd name="connsiteY35" fmla="*/ 126587 h 215741"/>
                    <a:gd name="connsiteX36" fmla="*/ 57341 w 266414"/>
                    <a:gd name="connsiteY36" fmla="*/ 166021 h 215741"/>
                    <a:gd name="connsiteX37" fmla="*/ 72771 w 266414"/>
                    <a:gd name="connsiteY37" fmla="*/ 200406 h 215741"/>
                    <a:gd name="connsiteX38" fmla="*/ 76295 w 266414"/>
                    <a:gd name="connsiteY38" fmla="*/ 215741 h 215741"/>
                    <a:gd name="connsiteX39" fmla="*/ 176022 w 266414"/>
                    <a:gd name="connsiteY39" fmla="*/ 215741 h 215741"/>
                    <a:gd name="connsiteX40" fmla="*/ 206597 w 266414"/>
                    <a:gd name="connsiteY40" fmla="*/ 144875 h 215741"/>
                    <a:gd name="connsiteX41" fmla="*/ 238697 w 266414"/>
                    <a:gd name="connsiteY41" fmla="*/ 109061 h 215741"/>
                    <a:gd name="connsiteX42" fmla="*/ 266414 w 266414"/>
                    <a:gd name="connsiteY42" fmla="*/ 91630 h 215741"/>
                    <a:gd name="connsiteX43" fmla="*/ 265367 w 266414"/>
                    <a:gd name="connsiteY43" fmla="*/ 91535 h 215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266414" h="215741">
                      <a:moveTo>
                        <a:pt x="265271" y="91630"/>
                      </a:moveTo>
                      <a:cubicBezTo>
                        <a:pt x="255651" y="92964"/>
                        <a:pt x="246412" y="98012"/>
                        <a:pt x="237554" y="101727"/>
                      </a:cubicBezTo>
                      <a:cubicBezTo>
                        <a:pt x="226600" y="106299"/>
                        <a:pt x="216217" y="112300"/>
                        <a:pt x="206692" y="119348"/>
                      </a:cubicBezTo>
                      <a:cubicBezTo>
                        <a:pt x="198120" y="125635"/>
                        <a:pt x="188976" y="134398"/>
                        <a:pt x="182213" y="144209"/>
                      </a:cubicBezTo>
                      <a:cubicBezTo>
                        <a:pt x="183166" y="139922"/>
                        <a:pt x="184214" y="135731"/>
                        <a:pt x="185642" y="131540"/>
                      </a:cubicBezTo>
                      <a:cubicBezTo>
                        <a:pt x="190595" y="116681"/>
                        <a:pt x="198215" y="103156"/>
                        <a:pt x="206788" y="90106"/>
                      </a:cubicBezTo>
                      <a:cubicBezTo>
                        <a:pt x="213932" y="79153"/>
                        <a:pt x="221837" y="69056"/>
                        <a:pt x="230886" y="59531"/>
                      </a:cubicBezTo>
                      <a:cubicBezTo>
                        <a:pt x="238506" y="51530"/>
                        <a:pt x="247840" y="45244"/>
                        <a:pt x="255556" y="37338"/>
                      </a:cubicBezTo>
                      <a:cubicBezTo>
                        <a:pt x="238982" y="41815"/>
                        <a:pt x="222123" y="49625"/>
                        <a:pt x="206692" y="59531"/>
                      </a:cubicBezTo>
                      <a:cubicBezTo>
                        <a:pt x="196405" y="66770"/>
                        <a:pt x="186690" y="74676"/>
                        <a:pt x="177737" y="83534"/>
                      </a:cubicBezTo>
                      <a:cubicBezTo>
                        <a:pt x="166211" y="94869"/>
                        <a:pt x="154115" y="109538"/>
                        <a:pt x="145447" y="125444"/>
                      </a:cubicBezTo>
                      <a:cubicBezTo>
                        <a:pt x="144875" y="107252"/>
                        <a:pt x="146494" y="88583"/>
                        <a:pt x="148590" y="71342"/>
                      </a:cubicBezTo>
                      <a:cubicBezTo>
                        <a:pt x="151638" y="45625"/>
                        <a:pt x="160496" y="23717"/>
                        <a:pt x="169545" y="0"/>
                      </a:cubicBezTo>
                      <a:cubicBezTo>
                        <a:pt x="161735" y="6382"/>
                        <a:pt x="154496" y="14573"/>
                        <a:pt x="148209" y="23336"/>
                      </a:cubicBezTo>
                      <a:cubicBezTo>
                        <a:pt x="139541" y="38195"/>
                        <a:pt x="132493" y="54483"/>
                        <a:pt x="126587" y="69533"/>
                      </a:cubicBezTo>
                      <a:cubicBezTo>
                        <a:pt x="121539" y="82487"/>
                        <a:pt x="117443" y="96488"/>
                        <a:pt x="115253" y="110776"/>
                      </a:cubicBezTo>
                      <a:cubicBezTo>
                        <a:pt x="112490" y="97441"/>
                        <a:pt x="108776" y="84392"/>
                        <a:pt x="103727" y="71818"/>
                      </a:cubicBezTo>
                      <a:cubicBezTo>
                        <a:pt x="99155" y="60484"/>
                        <a:pt x="93059" y="49911"/>
                        <a:pt x="86201" y="39815"/>
                      </a:cubicBezTo>
                      <a:cubicBezTo>
                        <a:pt x="77057" y="28861"/>
                        <a:pt x="66484" y="19145"/>
                        <a:pt x="54769" y="10573"/>
                      </a:cubicBezTo>
                      <a:cubicBezTo>
                        <a:pt x="56007" y="12668"/>
                        <a:pt x="57245" y="14764"/>
                        <a:pt x="58388" y="16859"/>
                      </a:cubicBezTo>
                      <a:cubicBezTo>
                        <a:pt x="61341" y="22288"/>
                        <a:pt x="63627" y="28194"/>
                        <a:pt x="66104" y="33814"/>
                      </a:cubicBezTo>
                      <a:cubicBezTo>
                        <a:pt x="71818" y="46577"/>
                        <a:pt x="76200" y="59817"/>
                        <a:pt x="79915" y="73247"/>
                      </a:cubicBezTo>
                      <a:cubicBezTo>
                        <a:pt x="83534" y="86392"/>
                        <a:pt x="85820" y="99727"/>
                        <a:pt x="88202" y="113062"/>
                      </a:cubicBezTo>
                      <a:cubicBezTo>
                        <a:pt x="89535" y="120777"/>
                        <a:pt x="90773" y="128397"/>
                        <a:pt x="91440" y="136208"/>
                      </a:cubicBezTo>
                      <a:cubicBezTo>
                        <a:pt x="91821" y="140684"/>
                        <a:pt x="92488" y="146876"/>
                        <a:pt x="92107" y="152400"/>
                      </a:cubicBezTo>
                      <a:cubicBezTo>
                        <a:pt x="88202" y="140875"/>
                        <a:pt x="87440" y="127921"/>
                        <a:pt x="82867" y="116586"/>
                      </a:cubicBezTo>
                      <a:cubicBezTo>
                        <a:pt x="77153" y="102203"/>
                        <a:pt x="67723" y="89154"/>
                        <a:pt x="57341" y="77819"/>
                      </a:cubicBezTo>
                      <a:cubicBezTo>
                        <a:pt x="54388" y="74581"/>
                        <a:pt x="50959" y="71437"/>
                        <a:pt x="47530" y="68580"/>
                      </a:cubicBezTo>
                      <a:cubicBezTo>
                        <a:pt x="38671" y="62865"/>
                        <a:pt x="29242" y="57817"/>
                        <a:pt x="19050" y="55817"/>
                      </a:cubicBezTo>
                      <a:cubicBezTo>
                        <a:pt x="13430" y="54674"/>
                        <a:pt x="6763" y="53531"/>
                        <a:pt x="0" y="53245"/>
                      </a:cubicBezTo>
                      <a:cubicBezTo>
                        <a:pt x="667" y="53626"/>
                        <a:pt x="1333" y="54007"/>
                        <a:pt x="2000" y="54483"/>
                      </a:cubicBezTo>
                      <a:cubicBezTo>
                        <a:pt x="9049" y="59341"/>
                        <a:pt x="15335" y="65437"/>
                        <a:pt x="21527" y="71247"/>
                      </a:cubicBezTo>
                      <a:cubicBezTo>
                        <a:pt x="34766" y="83820"/>
                        <a:pt x="46387" y="98012"/>
                        <a:pt x="55245" y="114014"/>
                      </a:cubicBezTo>
                      <a:cubicBezTo>
                        <a:pt x="62008" y="126111"/>
                        <a:pt x="66866" y="139256"/>
                        <a:pt x="70294" y="152876"/>
                      </a:cubicBezTo>
                      <a:cubicBezTo>
                        <a:pt x="67151" y="148495"/>
                        <a:pt x="63055" y="144685"/>
                        <a:pt x="59245" y="141065"/>
                      </a:cubicBezTo>
                      <a:cubicBezTo>
                        <a:pt x="51626" y="133922"/>
                        <a:pt x="38100" y="128492"/>
                        <a:pt x="26194" y="126587"/>
                      </a:cubicBezTo>
                      <a:cubicBezTo>
                        <a:pt x="38862" y="136874"/>
                        <a:pt x="48673" y="149447"/>
                        <a:pt x="57341" y="166021"/>
                      </a:cubicBezTo>
                      <a:cubicBezTo>
                        <a:pt x="63055" y="176784"/>
                        <a:pt x="69723" y="188405"/>
                        <a:pt x="72771" y="200406"/>
                      </a:cubicBezTo>
                      <a:cubicBezTo>
                        <a:pt x="74009" y="205454"/>
                        <a:pt x="75057" y="210693"/>
                        <a:pt x="76295" y="215741"/>
                      </a:cubicBezTo>
                      <a:lnTo>
                        <a:pt x="176022" y="215741"/>
                      </a:lnTo>
                      <a:cubicBezTo>
                        <a:pt x="181547" y="190500"/>
                        <a:pt x="191929" y="166497"/>
                        <a:pt x="206597" y="144875"/>
                      </a:cubicBezTo>
                      <a:cubicBezTo>
                        <a:pt x="215741" y="131350"/>
                        <a:pt x="226124" y="119634"/>
                        <a:pt x="238697" y="109061"/>
                      </a:cubicBezTo>
                      <a:cubicBezTo>
                        <a:pt x="247174" y="101917"/>
                        <a:pt x="256985" y="97060"/>
                        <a:pt x="266414" y="91630"/>
                      </a:cubicBezTo>
                      <a:cubicBezTo>
                        <a:pt x="266129" y="91535"/>
                        <a:pt x="265843" y="91440"/>
                        <a:pt x="265367" y="91535"/>
                      </a:cubicBezTo>
                      <a:close/>
                    </a:path>
                  </a:pathLst>
                </a:custGeom>
                <a:solidFill>
                  <a:srgbClr val="3C7F26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913" name="شكل حر: شكل 3912">
                  <a:extLst>
                    <a:ext uri="{FF2B5EF4-FFF2-40B4-BE49-F238E27FC236}">
                      <a16:creationId xmlns:a16="http://schemas.microsoft.com/office/drawing/2014/main" id="{2EE65FBC-5C99-21A8-E61D-6DCEDAFC6E71}"/>
                    </a:ext>
                  </a:extLst>
                </p:cNvPr>
                <p:cNvSpPr/>
                <p:nvPr/>
              </p:nvSpPr>
              <p:spPr>
                <a:xfrm>
                  <a:off x="8229305" y="5731877"/>
                  <a:ext cx="98107" cy="123158"/>
                </a:xfrm>
                <a:custGeom>
                  <a:avLst/>
                  <a:gdLst>
                    <a:gd name="connsiteX0" fmla="*/ 24384 w 98107"/>
                    <a:gd name="connsiteY0" fmla="*/ 60769 h 123158"/>
                    <a:gd name="connsiteX1" fmla="*/ 0 w 98107"/>
                    <a:gd name="connsiteY1" fmla="*/ 123158 h 123158"/>
                    <a:gd name="connsiteX2" fmla="*/ 9620 w 98107"/>
                    <a:gd name="connsiteY2" fmla="*/ 123158 h 123158"/>
                    <a:gd name="connsiteX3" fmla="*/ 40195 w 98107"/>
                    <a:gd name="connsiteY3" fmla="*/ 52292 h 123158"/>
                    <a:gd name="connsiteX4" fmla="*/ 72295 w 98107"/>
                    <a:gd name="connsiteY4" fmla="*/ 16478 h 123158"/>
                    <a:gd name="connsiteX5" fmla="*/ 98108 w 98107"/>
                    <a:gd name="connsiteY5" fmla="*/ 95 h 123158"/>
                    <a:gd name="connsiteX6" fmla="*/ 98108 w 98107"/>
                    <a:gd name="connsiteY6" fmla="*/ 0 h 123158"/>
                    <a:gd name="connsiteX7" fmla="*/ 24384 w 98107"/>
                    <a:gd name="connsiteY7" fmla="*/ 60769 h 123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107" h="123158">
                      <a:moveTo>
                        <a:pt x="24384" y="60769"/>
                      </a:moveTo>
                      <a:cubicBezTo>
                        <a:pt x="13145" y="80201"/>
                        <a:pt x="5048" y="101346"/>
                        <a:pt x="0" y="123158"/>
                      </a:cubicBezTo>
                      <a:lnTo>
                        <a:pt x="9620" y="123158"/>
                      </a:lnTo>
                      <a:cubicBezTo>
                        <a:pt x="15145" y="97917"/>
                        <a:pt x="25527" y="73914"/>
                        <a:pt x="40195" y="52292"/>
                      </a:cubicBezTo>
                      <a:cubicBezTo>
                        <a:pt x="49340" y="38767"/>
                        <a:pt x="59722" y="27051"/>
                        <a:pt x="72295" y="16478"/>
                      </a:cubicBezTo>
                      <a:cubicBezTo>
                        <a:pt x="80201" y="9811"/>
                        <a:pt x="89344" y="5143"/>
                        <a:pt x="98108" y="95"/>
                      </a:cubicBezTo>
                      <a:cubicBezTo>
                        <a:pt x="98108" y="95"/>
                        <a:pt x="98108" y="95"/>
                        <a:pt x="98108" y="0"/>
                      </a:cubicBezTo>
                      <a:cubicBezTo>
                        <a:pt x="66580" y="7430"/>
                        <a:pt x="40100" y="33433"/>
                        <a:pt x="24384" y="60769"/>
                      </a:cubicBezTo>
                      <a:close/>
                    </a:path>
                  </a:pathLst>
                </a:custGeom>
                <a:solidFill>
                  <a:srgbClr val="708C19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914" name="شكل حر: شكل 3913">
                  <a:extLst>
                    <a:ext uri="{FF2B5EF4-FFF2-40B4-BE49-F238E27FC236}">
                      <a16:creationId xmlns:a16="http://schemas.microsoft.com/office/drawing/2014/main" id="{3AA34EA9-C667-8F03-4104-B9F51622B986}"/>
                    </a:ext>
                  </a:extLst>
                </p:cNvPr>
                <p:cNvSpPr/>
                <p:nvPr/>
              </p:nvSpPr>
              <p:spPr>
                <a:xfrm>
                  <a:off x="8194192" y="5645390"/>
                  <a:ext cx="35779" cy="160305"/>
                </a:xfrm>
                <a:custGeom>
                  <a:avLst/>
                  <a:gdLst>
                    <a:gd name="connsiteX0" fmla="*/ 3490 w 35779"/>
                    <a:gd name="connsiteY0" fmla="*/ 73819 h 160305"/>
                    <a:gd name="connsiteX1" fmla="*/ 7586 w 35779"/>
                    <a:gd name="connsiteY1" fmla="*/ 160306 h 160305"/>
                    <a:gd name="connsiteX2" fmla="*/ 14539 w 35779"/>
                    <a:gd name="connsiteY2" fmla="*/ 118301 h 160305"/>
                    <a:gd name="connsiteX3" fmla="*/ 13967 w 35779"/>
                    <a:gd name="connsiteY3" fmla="*/ 119348 h 160305"/>
                    <a:gd name="connsiteX4" fmla="*/ 17111 w 35779"/>
                    <a:gd name="connsiteY4" fmla="*/ 65246 h 160305"/>
                    <a:gd name="connsiteX5" fmla="*/ 35780 w 35779"/>
                    <a:gd name="connsiteY5" fmla="*/ 0 h 160305"/>
                    <a:gd name="connsiteX6" fmla="*/ 3395 w 35779"/>
                    <a:gd name="connsiteY6" fmla="*/ 73914 h 160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79" h="160305">
                      <a:moveTo>
                        <a:pt x="3490" y="73819"/>
                      </a:moveTo>
                      <a:cubicBezTo>
                        <a:pt x="-1368" y="102394"/>
                        <a:pt x="-2130" y="132683"/>
                        <a:pt x="7586" y="160306"/>
                      </a:cubicBezTo>
                      <a:cubicBezTo>
                        <a:pt x="11015" y="146494"/>
                        <a:pt x="12824" y="132398"/>
                        <a:pt x="14539" y="118301"/>
                      </a:cubicBezTo>
                      <a:cubicBezTo>
                        <a:pt x="14348" y="118681"/>
                        <a:pt x="14158" y="118967"/>
                        <a:pt x="13967" y="119348"/>
                      </a:cubicBezTo>
                      <a:cubicBezTo>
                        <a:pt x="13396" y="101155"/>
                        <a:pt x="15015" y="82487"/>
                        <a:pt x="17111" y="65246"/>
                      </a:cubicBezTo>
                      <a:cubicBezTo>
                        <a:pt x="19873" y="41720"/>
                        <a:pt x="27588" y="21431"/>
                        <a:pt x="35780" y="0"/>
                      </a:cubicBezTo>
                      <a:cubicBezTo>
                        <a:pt x="19206" y="21908"/>
                        <a:pt x="8252" y="45815"/>
                        <a:pt x="3395" y="73914"/>
                      </a:cubicBezTo>
                      <a:close/>
                    </a:path>
                  </a:pathLst>
                </a:custGeom>
                <a:solidFill>
                  <a:srgbClr val="708C19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915" name="شكل حر: شكل 3914">
                  <a:extLst>
                    <a:ext uri="{FF2B5EF4-FFF2-40B4-BE49-F238E27FC236}">
                      <a16:creationId xmlns:a16="http://schemas.microsoft.com/office/drawing/2014/main" id="{4DEE331A-9357-8DDD-75EF-4EDC1EEFCA00}"/>
                    </a:ext>
                  </a:extLst>
                </p:cNvPr>
                <p:cNvSpPr/>
                <p:nvPr/>
              </p:nvSpPr>
              <p:spPr>
                <a:xfrm>
                  <a:off x="8064141" y="5692539"/>
                  <a:ext cx="90220" cy="124777"/>
                </a:xfrm>
                <a:custGeom>
                  <a:avLst/>
                  <a:gdLst>
                    <a:gd name="connsiteX0" fmla="*/ 58579 w 90220"/>
                    <a:gd name="connsiteY0" fmla="*/ 48959 h 124777"/>
                    <a:gd name="connsiteX1" fmla="*/ 88773 w 90220"/>
                    <a:gd name="connsiteY1" fmla="*/ 124777 h 124777"/>
                    <a:gd name="connsiteX2" fmla="*/ 89440 w 90220"/>
                    <a:gd name="connsiteY2" fmla="*/ 94488 h 124777"/>
                    <a:gd name="connsiteX3" fmla="*/ 81629 w 90220"/>
                    <a:gd name="connsiteY3" fmla="*/ 63246 h 124777"/>
                    <a:gd name="connsiteX4" fmla="*/ 56102 w 90220"/>
                    <a:gd name="connsiteY4" fmla="*/ 24479 h 124777"/>
                    <a:gd name="connsiteX5" fmla="*/ 46291 w 90220"/>
                    <a:gd name="connsiteY5" fmla="*/ 15240 h 124777"/>
                    <a:gd name="connsiteX6" fmla="*/ 17812 w 90220"/>
                    <a:gd name="connsiteY6" fmla="*/ 2477 h 124777"/>
                    <a:gd name="connsiteX7" fmla="*/ 0 w 90220"/>
                    <a:gd name="connsiteY7" fmla="*/ 0 h 124777"/>
                    <a:gd name="connsiteX8" fmla="*/ 58579 w 90220"/>
                    <a:gd name="connsiteY8" fmla="*/ 48959 h 124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0220" h="124777">
                      <a:moveTo>
                        <a:pt x="58579" y="48959"/>
                      </a:moveTo>
                      <a:cubicBezTo>
                        <a:pt x="74581" y="71628"/>
                        <a:pt x="82963" y="97917"/>
                        <a:pt x="88773" y="124777"/>
                      </a:cubicBezTo>
                      <a:cubicBezTo>
                        <a:pt x="90678" y="114586"/>
                        <a:pt x="90487" y="104680"/>
                        <a:pt x="89440" y="94488"/>
                      </a:cubicBezTo>
                      <a:cubicBezTo>
                        <a:pt x="86677" y="84201"/>
                        <a:pt x="85630" y="73152"/>
                        <a:pt x="81629" y="63246"/>
                      </a:cubicBezTo>
                      <a:cubicBezTo>
                        <a:pt x="75914" y="48863"/>
                        <a:pt x="66485" y="35814"/>
                        <a:pt x="56102" y="24479"/>
                      </a:cubicBezTo>
                      <a:cubicBezTo>
                        <a:pt x="53149" y="21241"/>
                        <a:pt x="49721" y="18097"/>
                        <a:pt x="46291" y="15240"/>
                      </a:cubicBezTo>
                      <a:cubicBezTo>
                        <a:pt x="37433" y="9525"/>
                        <a:pt x="28003" y="4477"/>
                        <a:pt x="17812" y="2477"/>
                      </a:cubicBezTo>
                      <a:cubicBezTo>
                        <a:pt x="12573" y="1429"/>
                        <a:pt x="6286" y="286"/>
                        <a:pt x="0" y="0"/>
                      </a:cubicBezTo>
                      <a:cubicBezTo>
                        <a:pt x="23241" y="11240"/>
                        <a:pt x="43625" y="27718"/>
                        <a:pt x="58579" y="48959"/>
                      </a:cubicBezTo>
                      <a:close/>
                    </a:path>
                  </a:pathLst>
                </a:custGeom>
                <a:solidFill>
                  <a:srgbClr val="708C19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916" name="شكل حر: شكل 3915">
                  <a:extLst>
                    <a:ext uri="{FF2B5EF4-FFF2-40B4-BE49-F238E27FC236}">
                      <a16:creationId xmlns:a16="http://schemas.microsoft.com/office/drawing/2014/main" id="{C98263EF-1D03-BC28-8F3D-EC3A7F20E806}"/>
                    </a:ext>
                  </a:extLst>
                </p:cNvPr>
                <p:cNvSpPr/>
                <p:nvPr/>
              </p:nvSpPr>
              <p:spPr>
                <a:xfrm>
                  <a:off x="8092621" y="5766643"/>
                  <a:ext cx="47244" cy="53244"/>
                </a:xfrm>
                <a:custGeom>
                  <a:avLst/>
                  <a:gdLst>
                    <a:gd name="connsiteX0" fmla="*/ 0 w 47244"/>
                    <a:gd name="connsiteY0" fmla="*/ 0 h 53244"/>
                    <a:gd name="connsiteX1" fmla="*/ 47244 w 47244"/>
                    <a:gd name="connsiteY1" fmla="*/ 53245 h 53244"/>
                    <a:gd name="connsiteX2" fmla="*/ 37338 w 47244"/>
                    <a:gd name="connsiteY2" fmla="*/ 21622 h 53244"/>
                    <a:gd name="connsiteX3" fmla="*/ 29527 w 47244"/>
                    <a:gd name="connsiteY3" fmla="*/ 13811 h 53244"/>
                    <a:gd name="connsiteX4" fmla="*/ 0 w 47244"/>
                    <a:gd name="connsiteY4" fmla="*/ 0 h 53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244" h="53244">
                      <a:moveTo>
                        <a:pt x="0" y="0"/>
                      </a:moveTo>
                      <a:cubicBezTo>
                        <a:pt x="22765" y="10287"/>
                        <a:pt x="37052" y="30480"/>
                        <a:pt x="47244" y="53245"/>
                      </a:cubicBezTo>
                      <a:cubicBezTo>
                        <a:pt x="45911" y="42196"/>
                        <a:pt x="42101" y="31909"/>
                        <a:pt x="37338" y="21622"/>
                      </a:cubicBezTo>
                      <a:cubicBezTo>
                        <a:pt x="34862" y="18859"/>
                        <a:pt x="32099" y="16288"/>
                        <a:pt x="29527" y="13811"/>
                      </a:cubicBezTo>
                      <a:cubicBezTo>
                        <a:pt x="22670" y="7334"/>
                        <a:pt x="10954" y="2286"/>
                        <a:pt x="0" y="0"/>
                      </a:cubicBezTo>
                      <a:close/>
                    </a:path>
                  </a:pathLst>
                </a:custGeom>
                <a:solidFill>
                  <a:srgbClr val="708C19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917" name="شكل حر: شكل 3916">
                  <a:extLst>
                    <a:ext uri="{FF2B5EF4-FFF2-40B4-BE49-F238E27FC236}">
                      <a16:creationId xmlns:a16="http://schemas.microsoft.com/office/drawing/2014/main" id="{75216339-845C-BF21-707D-10F08B574202}"/>
                    </a:ext>
                  </a:extLst>
                </p:cNvPr>
                <p:cNvSpPr/>
                <p:nvPr/>
              </p:nvSpPr>
              <p:spPr>
                <a:xfrm>
                  <a:off x="8117481" y="5649772"/>
                  <a:ext cx="61586" cy="153161"/>
                </a:xfrm>
                <a:custGeom>
                  <a:avLst/>
                  <a:gdLst>
                    <a:gd name="connsiteX0" fmla="*/ 61055 w 61586"/>
                    <a:gd name="connsiteY0" fmla="*/ 118205 h 153161"/>
                    <a:gd name="connsiteX1" fmla="*/ 61246 w 61586"/>
                    <a:gd name="connsiteY1" fmla="*/ 109442 h 153161"/>
                    <a:gd name="connsiteX2" fmla="*/ 60674 w 61586"/>
                    <a:gd name="connsiteY2" fmla="*/ 99155 h 153161"/>
                    <a:gd name="connsiteX3" fmla="*/ 60484 w 61586"/>
                    <a:gd name="connsiteY3" fmla="*/ 100203 h 153161"/>
                    <a:gd name="connsiteX4" fmla="*/ 48959 w 61586"/>
                    <a:gd name="connsiteY4" fmla="*/ 61246 h 153161"/>
                    <a:gd name="connsiteX5" fmla="*/ 31433 w 61586"/>
                    <a:gd name="connsiteY5" fmla="*/ 29242 h 153161"/>
                    <a:gd name="connsiteX6" fmla="*/ 0 w 61586"/>
                    <a:gd name="connsiteY6" fmla="*/ 0 h 153161"/>
                    <a:gd name="connsiteX7" fmla="*/ 2858 w 61586"/>
                    <a:gd name="connsiteY7" fmla="*/ 4858 h 153161"/>
                    <a:gd name="connsiteX8" fmla="*/ 40767 w 61586"/>
                    <a:gd name="connsiteY8" fmla="*/ 71819 h 153161"/>
                    <a:gd name="connsiteX9" fmla="*/ 56293 w 61586"/>
                    <a:gd name="connsiteY9" fmla="*/ 125444 h 153161"/>
                    <a:gd name="connsiteX10" fmla="*/ 60293 w 61586"/>
                    <a:gd name="connsiteY10" fmla="*/ 148876 h 153161"/>
                    <a:gd name="connsiteX11" fmla="*/ 60389 w 61586"/>
                    <a:gd name="connsiteY11" fmla="*/ 153162 h 153161"/>
                    <a:gd name="connsiteX12" fmla="*/ 61532 w 61586"/>
                    <a:gd name="connsiteY12" fmla="*/ 119444 h 153161"/>
                    <a:gd name="connsiteX13" fmla="*/ 61055 w 61586"/>
                    <a:gd name="connsiteY13" fmla="*/ 118110 h 153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1586" h="153161">
                      <a:moveTo>
                        <a:pt x="61055" y="118205"/>
                      </a:moveTo>
                      <a:cubicBezTo>
                        <a:pt x="61055" y="115348"/>
                        <a:pt x="61151" y="112395"/>
                        <a:pt x="61246" y="109442"/>
                      </a:cubicBezTo>
                      <a:cubicBezTo>
                        <a:pt x="61055" y="106013"/>
                        <a:pt x="60865" y="102584"/>
                        <a:pt x="60674" y="99155"/>
                      </a:cubicBezTo>
                      <a:cubicBezTo>
                        <a:pt x="60674" y="99536"/>
                        <a:pt x="60579" y="99822"/>
                        <a:pt x="60484" y="100203"/>
                      </a:cubicBezTo>
                      <a:cubicBezTo>
                        <a:pt x="57722" y="86868"/>
                        <a:pt x="54007" y="73819"/>
                        <a:pt x="48959" y="61246"/>
                      </a:cubicBezTo>
                      <a:cubicBezTo>
                        <a:pt x="44387" y="49911"/>
                        <a:pt x="38291" y="39338"/>
                        <a:pt x="31433" y="29242"/>
                      </a:cubicBezTo>
                      <a:cubicBezTo>
                        <a:pt x="22289" y="18288"/>
                        <a:pt x="11716" y="8572"/>
                        <a:pt x="0" y="0"/>
                      </a:cubicBezTo>
                      <a:cubicBezTo>
                        <a:pt x="953" y="1619"/>
                        <a:pt x="1905" y="3239"/>
                        <a:pt x="2858" y="4858"/>
                      </a:cubicBezTo>
                      <a:cubicBezTo>
                        <a:pt x="19241" y="24765"/>
                        <a:pt x="31814" y="47434"/>
                        <a:pt x="40767" y="71819"/>
                      </a:cubicBezTo>
                      <a:cubicBezTo>
                        <a:pt x="47244" y="89345"/>
                        <a:pt x="52483" y="107251"/>
                        <a:pt x="56293" y="125444"/>
                      </a:cubicBezTo>
                      <a:cubicBezTo>
                        <a:pt x="57912" y="133064"/>
                        <a:pt x="59912" y="141065"/>
                        <a:pt x="60293" y="148876"/>
                      </a:cubicBezTo>
                      <a:cubicBezTo>
                        <a:pt x="60293" y="150305"/>
                        <a:pt x="60293" y="151733"/>
                        <a:pt x="60389" y="153162"/>
                      </a:cubicBezTo>
                      <a:cubicBezTo>
                        <a:pt x="61436" y="141923"/>
                        <a:pt x="61722" y="130683"/>
                        <a:pt x="61532" y="119444"/>
                      </a:cubicBezTo>
                      <a:cubicBezTo>
                        <a:pt x="61246" y="119062"/>
                        <a:pt x="61055" y="118682"/>
                        <a:pt x="61055" y="118110"/>
                      </a:cubicBezTo>
                      <a:close/>
                    </a:path>
                  </a:pathLst>
                </a:custGeom>
                <a:solidFill>
                  <a:srgbClr val="708C19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918" name="شكل حر: شكل 3917">
                  <a:extLst>
                    <a:ext uri="{FF2B5EF4-FFF2-40B4-BE49-F238E27FC236}">
                      <a16:creationId xmlns:a16="http://schemas.microsoft.com/office/drawing/2014/main" id="{E59DA9B1-0B1A-17A0-41E0-92FB910D8F79}"/>
                    </a:ext>
                  </a:extLst>
                </p:cNvPr>
                <p:cNvSpPr/>
                <p:nvPr/>
              </p:nvSpPr>
              <p:spPr>
                <a:xfrm>
                  <a:off x="8239973" y="5679394"/>
                  <a:ext cx="75533" cy="114966"/>
                </a:xfrm>
                <a:custGeom>
                  <a:avLst/>
                  <a:gdLst>
                    <a:gd name="connsiteX0" fmla="*/ 19621 w 75533"/>
                    <a:gd name="connsiteY0" fmla="*/ 48863 h 114966"/>
                    <a:gd name="connsiteX1" fmla="*/ 0 w 75533"/>
                    <a:gd name="connsiteY1" fmla="*/ 114967 h 114966"/>
                    <a:gd name="connsiteX2" fmla="*/ 5239 w 75533"/>
                    <a:gd name="connsiteY2" fmla="*/ 104013 h 114966"/>
                    <a:gd name="connsiteX3" fmla="*/ 5239 w 75533"/>
                    <a:gd name="connsiteY3" fmla="*/ 104013 h 114966"/>
                    <a:gd name="connsiteX4" fmla="*/ 8668 w 75533"/>
                    <a:gd name="connsiteY4" fmla="*/ 91345 h 114966"/>
                    <a:gd name="connsiteX5" fmla="*/ 29813 w 75533"/>
                    <a:gd name="connsiteY5" fmla="*/ 49911 h 114966"/>
                    <a:gd name="connsiteX6" fmla="*/ 53912 w 75533"/>
                    <a:gd name="connsiteY6" fmla="*/ 19336 h 114966"/>
                    <a:gd name="connsiteX7" fmla="*/ 75533 w 75533"/>
                    <a:gd name="connsiteY7" fmla="*/ 0 h 114966"/>
                    <a:gd name="connsiteX8" fmla="*/ 19621 w 75533"/>
                    <a:gd name="connsiteY8" fmla="*/ 48768 h 114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533" h="114966">
                      <a:moveTo>
                        <a:pt x="19621" y="48863"/>
                      </a:moveTo>
                      <a:cubicBezTo>
                        <a:pt x="7430" y="69342"/>
                        <a:pt x="1619" y="91726"/>
                        <a:pt x="0" y="114967"/>
                      </a:cubicBezTo>
                      <a:cubicBezTo>
                        <a:pt x="1619" y="111252"/>
                        <a:pt x="3334" y="107632"/>
                        <a:pt x="5239" y="104013"/>
                      </a:cubicBezTo>
                      <a:cubicBezTo>
                        <a:pt x="5239" y="104013"/>
                        <a:pt x="5239" y="104013"/>
                        <a:pt x="5239" y="104013"/>
                      </a:cubicBezTo>
                      <a:cubicBezTo>
                        <a:pt x="6191" y="99727"/>
                        <a:pt x="7239" y="95536"/>
                        <a:pt x="8668" y="91345"/>
                      </a:cubicBezTo>
                      <a:cubicBezTo>
                        <a:pt x="13621" y="76486"/>
                        <a:pt x="21241" y="62960"/>
                        <a:pt x="29813" y="49911"/>
                      </a:cubicBezTo>
                      <a:cubicBezTo>
                        <a:pt x="36957" y="38957"/>
                        <a:pt x="44863" y="28861"/>
                        <a:pt x="53912" y="19336"/>
                      </a:cubicBezTo>
                      <a:cubicBezTo>
                        <a:pt x="60579" y="12287"/>
                        <a:pt x="68485" y="6572"/>
                        <a:pt x="75533" y="0"/>
                      </a:cubicBezTo>
                      <a:cubicBezTo>
                        <a:pt x="52197" y="8287"/>
                        <a:pt x="32195" y="28004"/>
                        <a:pt x="19621" y="48768"/>
                      </a:cubicBezTo>
                      <a:close/>
                    </a:path>
                  </a:pathLst>
                </a:custGeom>
                <a:solidFill>
                  <a:srgbClr val="708C19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  <p:grpSp>
          <p:nvGrpSpPr>
            <p:cNvPr id="3881" name="رسم 641">
              <a:extLst>
                <a:ext uri="{FF2B5EF4-FFF2-40B4-BE49-F238E27FC236}">
                  <a16:creationId xmlns:a16="http://schemas.microsoft.com/office/drawing/2014/main" id="{0D054BA3-6BB5-1EB1-F7BB-F90342771EA1}"/>
                </a:ext>
              </a:extLst>
            </p:cNvPr>
            <p:cNvGrpSpPr/>
            <p:nvPr/>
          </p:nvGrpSpPr>
          <p:grpSpPr>
            <a:xfrm>
              <a:off x="6965427" y="5744282"/>
              <a:ext cx="1191330" cy="909136"/>
              <a:chOff x="5896070" y="3276695"/>
              <a:chExt cx="402717" cy="307325"/>
            </a:xfrm>
          </p:grpSpPr>
          <p:grpSp>
            <p:nvGrpSpPr>
              <p:cNvPr id="3882" name="رسم 641">
                <a:extLst>
                  <a:ext uri="{FF2B5EF4-FFF2-40B4-BE49-F238E27FC236}">
                    <a16:creationId xmlns:a16="http://schemas.microsoft.com/office/drawing/2014/main" id="{219C290D-7976-7291-062F-35491B7C22BF}"/>
                  </a:ext>
                </a:extLst>
              </p:cNvPr>
              <p:cNvGrpSpPr/>
              <p:nvPr/>
            </p:nvGrpSpPr>
            <p:grpSpPr>
              <a:xfrm>
                <a:off x="5896070" y="3276695"/>
                <a:ext cx="225266" cy="198215"/>
                <a:chOff x="5896070" y="3276695"/>
                <a:chExt cx="225266" cy="198215"/>
              </a:xfrm>
              <a:solidFill>
                <a:srgbClr val="95B91A"/>
              </a:solidFill>
            </p:grpSpPr>
            <p:sp>
              <p:nvSpPr>
                <p:cNvPr id="3903" name="شكل حر: شكل 3902">
                  <a:extLst>
                    <a:ext uri="{FF2B5EF4-FFF2-40B4-BE49-F238E27FC236}">
                      <a16:creationId xmlns:a16="http://schemas.microsoft.com/office/drawing/2014/main" id="{6B28E6C8-872F-B71C-4C4F-2C60F98DBB4C}"/>
                    </a:ext>
                  </a:extLst>
                </p:cNvPr>
                <p:cNvSpPr/>
                <p:nvPr/>
              </p:nvSpPr>
              <p:spPr>
                <a:xfrm>
                  <a:off x="5896070" y="3276695"/>
                  <a:ext cx="225266" cy="198215"/>
                </a:xfrm>
                <a:custGeom>
                  <a:avLst/>
                  <a:gdLst>
                    <a:gd name="connsiteX0" fmla="*/ 224219 w 225266"/>
                    <a:gd name="connsiteY0" fmla="*/ 49530 h 198215"/>
                    <a:gd name="connsiteX1" fmla="*/ 204311 w 225266"/>
                    <a:gd name="connsiteY1" fmla="*/ 64770 h 198215"/>
                    <a:gd name="connsiteX2" fmla="*/ 183833 w 225266"/>
                    <a:gd name="connsiteY2" fmla="*/ 86963 h 198215"/>
                    <a:gd name="connsiteX3" fmla="*/ 170402 w 225266"/>
                    <a:gd name="connsiteY3" fmla="*/ 113252 h 198215"/>
                    <a:gd name="connsiteX4" fmla="*/ 169926 w 225266"/>
                    <a:gd name="connsiteY4" fmla="*/ 102108 h 198215"/>
                    <a:gd name="connsiteX5" fmla="*/ 176498 w 225266"/>
                    <a:gd name="connsiteY5" fmla="*/ 63246 h 198215"/>
                    <a:gd name="connsiteX6" fmla="*/ 188214 w 225266"/>
                    <a:gd name="connsiteY6" fmla="*/ 32385 h 198215"/>
                    <a:gd name="connsiteX7" fmla="*/ 202502 w 225266"/>
                    <a:gd name="connsiteY7" fmla="*/ 8192 h 198215"/>
                    <a:gd name="connsiteX8" fmla="*/ 168592 w 225266"/>
                    <a:gd name="connsiteY8" fmla="*/ 38576 h 198215"/>
                    <a:gd name="connsiteX9" fmla="*/ 151257 w 225266"/>
                    <a:gd name="connsiteY9" fmla="*/ 65437 h 198215"/>
                    <a:gd name="connsiteX10" fmla="*/ 135827 w 225266"/>
                    <a:gd name="connsiteY10" fmla="*/ 107537 h 198215"/>
                    <a:gd name="connsiteX11" fmla="*/ 124587 w 225266"/>
                    <a:gd name="connsiteY11" fmla="*/ 62960 h 198215"/>
                    <a:gd name="connsiteX12" fmla="*/ 123349 w 225266"/>
                    <a:gd name="connsiteY12" fmla="*/ 0 h 198215"/>
                    <a:gd name="connsiteX13" fmla="*/ 112014 w 225266"/>
                    <a:gd name="connsiteY13" fmla="*/ 24289 h 198215"/>
                    <a:gd name="connsiteX14" fmla="*/ 106299 w 225266"/>
                    <a:gd name="connsiteY14" fmla="*/ 67151 h 198215"/>
                    <a:gd name="connsiteX15" fmla="*/ 107633 w 225266"/>
                    <a:gd name="connsiteY15" fmla="*/ 103346 h 198215"/>
                    <a:gd name="connsiteX16" fmla="*/ 88392 w 225266"/>
                    <a:gd name="connsiteY16" fmla="*/ 74771 h 198215"/>
                    <a:gd name="connsiteX17" fmla="*/ 66104 w 225266"/>
                    <a:gd name="connsiteY17" fmla="*/ 53435 h 198215"/>
                    <a:gd name="connsiteX18" fmla="*/ 33242 w 225266"/>
                    <a:gd name="connsiteY18" fmla="*/ 37719 h 198215"/>
                    <a:gd name="connsiteX19" fmla="*/ 37814 w 225266"/>
                    <a:gd name="connsiteY19" fmla="*/ 41910 h 198215"/>
                    <a:gd name="connsiteX20" fmla="*/ 48387 w 225266"/>
                    <a:gd name="connsiteY20" fmla="*/ 53626 h 198215"/>
                    <a:gd name="connsiteX21" fmla="*/ 69628 w 225266"/>
                    <a:gd name="connsiteY21" fmla="*/ 82010 h 198215"/>
                    <a:gd name="connsiteX22" fmla="*/ 86487 w 225266"/>
                    <a:gd name="connsiteY22" fmla="*/ 112109 h 198215"/>
                    <a:gd name="connsiteX23" fmla="*/ 94964 w 225266"/>
                    <a:gd name="connsiteY23" fmla="*/ 130016 h 198215"/>
                    <a:gd name="connsiteX24" fmla="*/ 99632 w 225266"/>
                    <a:gd name="connsiteY24" fmla="*/ 142970 h 198215"/>
                    <a:gd name="connsiteX25" fmla="*/ 83058 w 225266"/>
                    <a:gd name="connsiteY25" fmla="*/ 116300 h 198215"/>
                    <a:gd name="connsiteX26" fmla="*/ 52578 w 225266"/>
                    <a:gd name="connsiteY26" fmla="*/ 91440 h 198215"/>
                    <a:gd name="connsiteX27" fmla="*/ 42291 w 225266"/>
                    <a:gd name="connsiteY27" fmla="*/ 86487 h 198215"/>
                    <a:gd name="connsiteX28" fmla="*/ 16002 w 225266"/>
                    <a:gd name="connsiteY28" fmla="*/ 83344 h 198215"/>
                    <a:gd name="connsiteX29" fmla="*/ 0 w 225266"/>
                    <a:gd name="connsiteY29" fmla="*/ 86106 h 198215"/>
                    <a:gd name="connsiteX30" fmla="*/ 1905 w 225266"/>
                    <a:gd name="connsiteY30" fmla="*/ 86582 h 198215"/>
                    <a:gd name="connsiteX31" fmla="*/ 22003 w 225266"/>
                    <a:gd name="connsiteY31" fmla="*/ 95155 h 198215"/>
                    <a:gd name="connsiteX32" fmla="*/ 60198 w 225266"/>
                    <a:gd name="connsiteY32" fmla="*/ 121158 h 198215"/>
                    <a:gd name="connsiteX33" fmla="*/ 82296 w 225266"/>
                    <a:gd name="connsiteY33" fmla="*/ 148781 h 198215"/>
                    <a:gd name="connsiteX34" fmla="*/ 70295 w 225266"/>
                    <a:gd name="connsiteY34" fmla="*/ 142113 h 198215"/>
                    <a:gd name="connsiteX35" fmla="*/ 39910 w 225266"/>
                    <a:gd name="connsiteY35" fmla="*/ 138875 h 198215"/>
                    <a:gd name="connsiteX36" fmla="*/ 75152 w 225266"/>
                    <a:gd name="connsiteY36" fmla="*/ 162878 h 198215"/>
                    <a:gd name="connsiteX37" fmla="*/ 96393 w 225266"/>
                    <a:gd name="connsiteY37" fmla="*/ 186690 h 198215"/>
                    <a:gd name="connsiteX38" fmla="*/ 103156 w 225266"/>
                    <a:gd name="connsiteY38" fmla="*/ 198215 h 198215"/>
                    <a:gd name="connsiteX39" fmla="*/ 183833 w 225266"/>
                    <a:gd name="connsiteY39" fmla="*/ 172784 h 198215"/>
                    <a:gd name="connsiteX40" fmla="*/ 190500 w 225266"/>
                    <a:gd name="connsiteY40" fmla="*/ 107728 h 198215"/>
                    <a:gd name="connsiteX41" fmla="*/ 207359 w 225266"/>
                    <a:gd name="connsiteY41" fmla="*/ 70580 h 198215"/>
                    <a:gd name="connsiteX42" fmla="*/ 225266 w 225266"/>
                    <a:gd name="connsiteY42" fmla="*/ 49435 h 198215"/>
                    <a:gd name="connsiteX43" fmla="*/ 224409 w 225266"/>
                    <a:gd name="connsiteY43" fmla="*/ 49625 h 198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225266" h="198215">
                      <a:moveTo>
                        <a:pt x="224219" y="49530"/>
                      </a:moveTo>
                      <a:cubicBezTo>
                        <a:pt x="216789" y="53150"/>
                        <a:pt x="210598" y="59436"/>
                        <a:pt x="204311" y="64770"/>
                      </a:cubicBezTo>
                      <a:cubicBezTo>
                        <a:pt x="196596" y="71247"/>
                        <a:pt x="189833" y="78772"/>
                        <a:pt x="183833" y="86963"/>
                      </a:cubicBezTo>
                      <a:cubicBezTo>
                        <a:pt x="178499" y="94298"/>
                        <a:pt x="173355" y="103632"/>
                        <a:pt x="170402" y="113252"/>
                      </a:cubicBezTo>
                      <a:cubicBezTo>
                        <a:pt x="170117" y="109633"/>
                        <a:pt x="169831" y="105918"/>
                        <a:pt x="169926" y="102108"/>
                      </a:cubicBezTo>
                      <a:cubicBezTo>
                        <a:pt x="170212" y="88868"/>
                        <a:pt x="172879" y="75914"/>
                        <a:pt x="176498" y="63246"/>
                      </a:cubicBezTo>
                      <a:cubicBezTo>
                        <a:pt x="179546" y="52578"/>
                        <a:pt x="183356" y="42386"/>
                        <a:pt x="188214" y="32385"/>
                      </a:cubicBezTo>
                      <a:cubicBezTo>
                        <a:pt x="192405" y="23908"/>
                        <a:pt x="198311" y="16574"/>
                        <a:pt x="202502" y="8192"/>
                      </a:cubicBezTo>
                      <a:cubicBezTo>
                        <a:pt x="190214" y="16002"/>
                        <a:pt x="178594" y="26670"/>
                        <a:pt x="168592" y="38576"/>
                      </a:cubicBezTo>
                      <a:cubicBezTo>
                        <a:pt x="162116" y="47054"/>
                        <a:pt x="156305" y="56007"/>
                        <a:pt x="151257" y="65437"/>
                      </a:cubicBezTo>
                      <a:cubicBezTo>
                        <a:pt x="144875" y="77534"/>
                        <a:pt x="138684" y="92488"/>
                        <a:pt x="135827" y="107537"/>
                      </a:cubicBezTo>
                      <a:cubicBezTo>
                        <a:pt x="130778" y="92964"/>
                        <a:pt x="127349" y="77438"/>
                        <a:pt x="124587" y="62960"/>
                      </a:cubicBezTo>
                      <a:cubicBezTo>
                        <a:pt x="120491" y="41339"/>
                        <a:pt x="122015" y="21431"/>
                        <a:pt x="123349" y="0"/>
                      </a:cubicBezTo>
                      <a:cubicBezTo>
                        <a:pt x="118586" y="7144"/>
                        <a:pt x="114872" y="15621"/>
                        <a:pt x="112014" y="24289"/>
                      </a:cubicBezTo>
                      <a:cubicBezTo>
                        <a:pt x="108776" y="38576"/>
                        <a:pt x="107252" y="53531"/>
                        <a:pt x="106299" y="67151"/>
                      </a:cubicBezTo>
                      <a:cubicBezTo>
                        <a:pt x="105537" y="78867"/>
                        <a:pt x="105728" y="91345"/>
                        <a:pt x="107633" y="103346"/>
                      </a:cubicBezTo>
                      <a:cubicBezTo>
                        <a:pt x="102013" y="93250"/>
                        <a:pt x="95631" y="83630"/>
                        <a:pt x="88392" y="74771"/>
                      </a:cubicBezTo>
                      <a:cubicBezTo>
                        <a:pt x="81820" y="66770"/>
                        <a:pt x="74200" y="59817"/>
                        <a:pt x="66104" y="53435"/>
                      </a:cubicBezTo>
                      <a:cubicBezTo>
                        <a:pt x="55912" y="46863"/>
                        <a:pt x="44863" y="41720"/>
                        <a:pt x="33242" y="37719"/>
                      </a:cubicBezTo>
                      <a:cubicBezTo>
                        <a:pt x="34766" y="39148"/>
                        <a:pt x="36290" y="40481"/>
                        <a:pt x="37814" y="41910"/>
                      </a:cubicBezTo>
                      <a:cubicBezTo>
                        <a:pt x="41529" y="45530"/>
                        <a:pt x="44863" y="49721"/>
                        <a:pt x="48387" y="53626"/>
                      </a:cubicBezTo>
                      <a:cubicBezTo>
                        <a:pt x="56198" y="62484"/>
                        <a:pt x="63151" y="72104"/>
                        <a:pt x="69628" y="82010"/>
                      </a:cubicBezTo>
                      <a:cubicBezTo>
                        <a:pt x="75914" y="91631"/>
                        <a:pt x="81153" y="101918"/>
                        <a:pt x="86487" y="112109"/>
                      </a:cubicBezTo>
                      <a:cubicBezTo>
                        <a:pt x="89535" y="118015"/>
                        <a:pt x="92488" y="123920"/>
                        <a:pt x="94964" y="130016"/>
                      </a:cubicBezTo>
                      <a:cubicBezTo>
                        <a:pt x="96393" y="133541"/>
                        <a:pt x="98584" y="138398"/>
                        <a:pt x="99632" y="142970"/>
                      </a:cubicBezTo>
                      <a:cubicBezTo>
                        <a:pt x="93536" y="134588"/>
                        <a:pt x="89630" y="124397"/>
                        <a:pt x="83058" y="116300"/>
                      </a:cubicBezTo>
                      <a:cubicBezTo>
                        <a:pt x="74676" y="106109"/>
                        <a:pt x="63818" y="98012"/>
                        <a:pt x="52578" y="91440"/>
                      </a:cubicBezTo>
                      <a:cubicBezTo>
                        <a:pt x="49340" y="89535"/>
                        <a:pt x="45815" y="87916"/>
                        <a:pt x="42291" y="86487"/>
                      </a:cubicBezTo>
                      <a:cubicBezTo>
                        <a:pt x="33623" y="84106"/>
                        <a:pt x="24765" y="82487"/>
                        <a:pt x="16002" y="83344"/>
                      </a:cubicBezTo>
                      <a:cubicBezTo>
                        <a:pt x="11240" y="83820"/>
                        <a:pt x="5429" y="84582"/>
                        <a:pt x="0" y="86106"/>
                      </a:cubicBezTo>
                      <a:cubicBezTo>
                        <a:pt x="667" y="86201"/>
                        <a:pt x="1334" y="86392"/>
                        <a:pt x="1905" y="86582"/>
                      </a:cubicBezTo>
                      <a:cubicBezTo>
                        <a:pt x="8858" y="88773"/>
                        <a:pt x="15431" y="92012"/>
                        <a:pt x="22003" y="95155"/>
                      </a:cubicBezTo>
                      <a:cubicBezTo>
                        <a:pt x="35909" y="101918"/>
                        <a:pt x="48863" y="110490"/>
                        <a:pt x="60198" y="121158"/>
                      </a:cubicBezTo>
                      <a:cubicBezTo>
                        <a:pt x="68771" y="129254"/>
                        <a:pt x="76010" y="138684"/>
                        <a:pt x="82296" y="148781"/>
                      </a:cubicBezTo>
                      <a:cubicBezTo>
                        <a:pt x="78677" y="146018"/>
                        <a:pt x="74295" y="144018"/>
                        <a:pt x="70295" y="142113"/>
                      </a:cubicBezTo>
                      <a:cubicBezTo>
                        <a:pt x="62389" y="138303"/>
                        <a:pt x="50006" y="137255"/>
                        <a:pt x="39910" y="138875"/>
                      </a:cubicBezTo>
                      <a:cubicBezTo>
                        <a:pt x="52769" y="143923"/>
                        <a:pt x="63913" y="151733"/>
                        <a:pt x="75152" y="162878"/>
                      </a:cubicBezTo>
                      <a:cubicBezTo>
                        <a:pt x="82582" y="170117"/>
                        <a:pt x="90869" y="177832"/>
                        <a:pt x="96393" y="186690"/>
                      </a:cubicBezTo>
                      <a:cubicBezTo>
                        <a:pt x="98679" y="190500"/>
                        <a:pt x="100870" y="194405"/>
                        <a:pt x="103156" y="198215"/>
                      </a:cubicBezTo>
                      <a:lnTo>
                        <a:pt x="183833" y="172784"/>
                      </a:lnTo>
                      <a:cubicBezTo>
                        <a:pt x="181928" y="150971"/>
                        <a:pt x="184214" y="128969"/>
                        <a:pt x="190500" y="107728"/>
                      </a:cubicBezTo>
                      <a:cubicBezTo>
                        <a:pt x="194501" y="94488"/>
                        <a:pt x="199930" y="82296"/>
                        <a:pt x="207359" y="70580"/>
                      </a:cubicBezTo>
                      <a:cubicBezTo>
                        <a:pt x="212408" y="62675"/>
                        <a:pt x="219075" y="56293"/>
                        <a:pt x="225266" y="49435"/>
                      </a:cubicBezTo>
                      <a:cubicBezTo>
                        <a:pt x="224980" y="49435"/>
                        <a:pt x="224695" y="49435"/>
                        <a:pt x="224409" y="49625"/>
                      </a:cubicBezTo>
                      <a:close/>
                    </a:path>
                  </a:pathLst>
                </a:custGeom>
                <a:solidFill>
                  <a:srgbClr val="95B91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904" name="شكل حر: شكل 3903">
                  <a:extLst>
                    <a:ext uri="{FF2B5EF4-FFF2-40B4-BE49-F238E27FC236}">
                      <a16:creationId xmlns:a16="http://schemas.microsoft.com/office/drawing/2014/main" id="{C111FC6A-D230-18AC-1B83-C8A711AFCBAF}"/>
                    </a:ext>
                  </a:extLst>
                </p:cNvPr>
                <p:cNvSpPr/>
                <p:nvPr/>
              </p:nvSpPr>
              <p:spPr>
                <a:xfrm>
                  <a:off x="6071314" y="3327368"/>
                  <a:ext cx="48688" cy="124491"/>
                </a:xfrm>
                <a:custGeom>
                  <a:avLst/>
                  <a:gdLst>
                    <a:gd name="connsiteX0" fmla="*/ 4397 w 48688"/>
                    <a:gd name="connsiteY0" fmla="*/ 67818 h 124491"/>
                    <a:gd name="connsiteX1" fmla="*/ 587 w 48688"/>
                    <a:gd name="connsiteY1" fmla="*/ 124492 h 124491"/>
                    <a:gd name="connsiteX2" fmla="*/ 8398 w 48688"/>
                    <a:gd name="connsiteY2" fmla="*/ 122015 h 124491"/>
                    <a:gd name="connsiteX3" fmla="*/ 15065 w 48688"/>
                    <a:gd name="connsiteY3" fmla="*/ 56960 h 124491"/>
                    <a:gd name="connsiteX4" fmla="*/ 31925 w 48688"/>
                    <a:gd name="connsiteY4" fmla="*/ 19812 h 124491"/>
                    <a:gd name="connsiteX5" fmla="*/ 48689 w 48688"/>
                    <a:gd name="connsiteY5" fmla="*/ 0 h 124491"/>
                    <a:gd name="connsiteX6" fmla="*/ 48689 w 48688"/>
                    <a:gd name="connsiteY6" fmla="*/ 0 h 124491"/>
                    <a:gd name="connsiteX7" fmla="*/ 4588 w 48688"/>
                    <a:gd name="connsiteY7" fmla="*/ 67913 h 124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688" h="124491">
                      <a:moveTo>
                        <a:pt x="4397" y="67818"/>
                      </a:moveTo>
                      <a:cubicBezTo>
                        <a:pt x="302" y="86392"/>
                        <a:pt x="-841" y="105537"/>
                        <a:pt x="587" y="124492"/>
                      </a:cubicBezTo>
                      <a:lnTo>
                        <a:pt x="8398" y="122015"/>
                      </a:lnTo>
                      <a:cubicBezTo>
                        <a:pt x="6493" y="100203"/>
                        <a:pt x="8779" y="78200"/>
                        <a:pt x="15065" y="56960"/>
                      </a:cubicBezTo>
                      <a:cubicBezTo>
                        <a:pt x="19066" y="43720"/>
                        <a:pt x="24495" y="31528"/>
                        <a:pt x="31925" y="19812"/>
                      </a:cubicBezTo>
                      <a:cubicBezTo>
                        <a:pt x="36687" y="12383"/>
                        <a:pt x="42783" y="6286"/>
                        <a:pt x="48689" y="0"/>
                      </a:cubicBezTo>
                      <a:cubicBezTo>
                        <a:pt x="48689" y="0"/>
                        <a:pt x="48689" y="0"/>
                        <a:pt x="48689" y="0"/>
                      </a:cubicBezTo>
                      <a:cubicBezTo>
                        <a:pt x="25162" y="14097"/>
                        <a:pt x="10303" y="41910"/>
                        <a:pt x="4588" y="67913"/>
                      </a:cubicBezTo>
                      <a:close/>
                    </a:path>
                  </a:pathLst>
                </a:custGeom>
                <a:solidFill>
                  <a:srgbClr val="95B91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905" name="شكل حر: شكل 3904">
                  <a:extLst>
                    <a:ext uri="{FF2B5EF4-FFF2-40B4-BE49-F238E27FC236}">
                      <a16:creationId xmlns:a16="http://schemas.microsoft.com/office/drawing/2014/main" id="{5D3F8CFB-2FAB-09B8-2247-13509F6BB1F1}"/>
                    </a:ext>
                  </a:extLst>
                </p:cNvPr>
                <p:cNvSpPr/>
                <p:nvPr/>
              </p:nvSpPr>
              <p:spPr>
                <a:xfrm>
                  <a:off x="6010468" y="3281934"/>
                  <a:ext cx="26666" cy="136969"/>
                </a:xfrm>
                <a:custGeom>
                  <a:avLst/>
                  <a:gdLst>
                    <a:gd name="connsiteX0" fmla="*/ 1330 w 26666"/>
                    <a:gd name="connsiteY0" fmla="*/ 68104 h 136969"/>
                    <a:gd name="connsiteX1" fmla="*/ 26667 w 26666"/>
                    <a:gd name="connsiteY1" fmla="*/ 136970 h 136969"/>
                    <a:gd name="connsiteX2" fmla="*/ 21618 w 26666"/>
                    <a:gd name="connsiteY2" fmla="*/ 101156 h 136969"/>
                    <a:gd name="connsiteX3" fmla="*/ 21428 w 26666"/>
                    <a:gd name="connsiteY3" fmla="*/ 102108 h 136969"/>
                    <a:gd name="connsiteX4" fmla="*/ 10188 w 26666"/>
                    <a:gd name="connsiteY4" fmla="*/ 57531 h 136969"/>
                    <a:gd name="connsiteX5" fmla="*/ 8664 w 26666"/>
                    <a:gd name="connsiteY5" fmla="*/ 0 h 136969"/>
                    <a:gd name="connsiteX6" fmla="*/ 1330 w 26666"/>
                    <a:gd name="connsiteY6" fmla="*/ 68009 h 136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666" h="136969">
                      <a:moveTo>
                        <a:pt x="1330" y="68104"/>
                      </a:moveTo>
                      <a:cubicBezTo>
                        <a:pt x="4664" y="92488"/>
                        <a:pt x="11808" y="117158"/>
                        <a:pt x="26667" y="136970"/>
                      </a:cubicBezTo>
                      <a:cubicBezTo>
                        <a:pt x="25905" y="124968"/>
                        <a:pt x="23809" y="113062"/>
                        <a:pt x="21618" y="101156"/>
                      </a:cubicBezTo>
                      <a:cubicBezTo>
                        <a:pt x="21618" y="101441"/>
                        <a:pt x="21428" y="101822"/>
                        <a:pt x="21428" y="102108"/>
                      </a:cubicBezTo>
                      <a:cubicBezTo>
                        <a:pt x="16380" y="87535"/>
                        <a:pt x="12951" y="72009"/>
                        <a:pt x="10188" y="57531"/>
                      </a:cubicBezTo>
                      <a:cubicBezTo>
                        <a:pt x="6474" y="37719"/>
                        <a:pt x="7426" y="19431"/>
                        <a:pt x="8664" y="0"/>
                      </a:cubicBezTo>
                      <a:cubicBezTo>
                        <a:pt x="854" y="21907"/>
                        <a:pt x="-1908" y="44101"/>
                        <a:pt x="1330" y="68009"/>
                      </a:cubicBezTo>
                      <a:close/>
                    </a:path>
                  </a:pathLst>
                </a:custGeom>
                <a:solidFill>
                  <a:srgbClr val="95B91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906" name="شكل حر: شكل 3905">
                  <a:extLst>
                    <a:ext uri="{FF2B5EF4-FFF2-40B4-BE49-F238E27FC236}">
                      <a16:creationId xmlns:a16="http://schemas.microsoft.com/office/drawing/2014/main" id="{6A181A9A-2AD9-8994-835F-905A857E3294}"/>
                    </a:ext>
                  </a:extLst>
                </p:cNvPr>
                <p:cNvSpPr/>
                <p:nvPr/>
              </p:nvSpPr>
              <p:spPr>
                <a:xfrm>
                  <a:off x="5897022" y="3359711"/>
                  <a:ext cx="103536" cy="81099"/>
                </a:xfrm>
                <a:custGeom>
                  <a:avLst/>
                  <a:gdLst>
                    <a:gd name="connsiteX0" fmla="*/ 59817 w 103536"/>
                    <a:gd name="connsiteY0" fmla="*/ 27474 h 81099"/>
                    <a:gd name="connsiteX1" fmla="*/ 103537 w 103536"/>
                    <a:gd name="connsiteY1" fmla="*/ 81100 h 81099"/>
                    <a:gd name="connsiteX2" fmla="*/ 96393 w 103536"/>
                    <a:gd name="connsiteY2" fmla="*/ 56430 h 81099"/>
                    <a:gd name="connsiteX3" fmla="*/ 82105 w 103536"/>
                    <a:gd name="connsiteY3" fmla="*/ 33189 h 81099"/>
                    <a:gd name="connsiteX4" fmla="*/ 51626 w 103536"/>
                    <a:gd name="connsiteY4" fmla="*/ 8329 h 81099"/>
                    <a:gd name="connsiteX5" fmla="*/ 41339 w 103536"/>
                    <a:gd name="connsiteY5" fmla="*/ 3376 h 81099"/>
                    <a:gd name="connsiteX6" fmla="*/ 15050 w 103536"/>
                    <a:gd name="connsiteY6" fmla="*/ 232 h 81099"/>
                    <a:gd name="connsiteX7" fmla="*/ 0 w 103536"/>
                    <a:gd name="connsiteY7" fmla="*/ 2804 h 81099"/>
                    <a:gd name="connsiteX8" fmla="*/ 59912 w 103536"/>
                    <a:gd name="connsiteY8" fmla="*/ 27474 h 81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3536" h="81099">
                      <a:moveTo>
                        <a:pt x="59817" y="27474"/>
                      </a:moveTo>
                      <a:cubicBezTo>
                        <a:pt x="78486" y="41761"/>
                        <a:pt x="92012" y="60811"/>
                        <a:pt x="103537" y="81100"/>
                      </a:cubicBezTo>
                      <a:cubicBezTo>
                        <a:pt x="102489" y="72432"/>
                        <a:pt x="99727" y="64431"/>
                        <a:pt x="96393" y="56430"/>
                      </a:cubicBezTo>
                      <a:cubicBezTo>
                        <a:pt x="91535" y="48810"/>
                        <a:pt x="87821" y="40142"/>
                        <a:pt x="82105" y="33189"/>
                      </a:cubicBezTo>
                      <a:cubicBezTo>
                        <a:pt x="73724" y="22997"/>
                        <a:pt x="62865" y="14901"/>
                        <a:pt x="51626" y="8329"/>
                      </a:cubicBezTo>
                      <a:cubicBezTo>
                        <a:pt x="48387" y="6424"/>
                        <a:pt x="44863" y="4804"/>
                        <a:pt x="41339" y="3376"/>
                      </a:cubicBezTo>
                      <a:cubicBezTo>
                        <a:pt x="32671" y="994"/>
                        <a:pt x="23812" y="-625"/>
                        <a:pt x="15050" y="232"/>
                      </a:cubicBezTo>
                      <a:cubicBezTo>
                        <a:pt x="10573" y="709"/>
                        <a:pt x="5144" y="1471"/>
                        <a:pt x="0" y="2804"/>
                      </a:cubicBezTo>
                      <a:cubicBezTo>
                        <a:pt x="21622" y="5947"/>
                        <a:pt x="42386" y="14139"/>
                        <a:pt x="59912" y="27474"/>
                      </a:cubicBezTo>
                      <a:close/>
                    </a:path>
                  </a:pathLst>
                </a:custGeom>
                <a:solidFill>
                  <a:srgbClr val="95B91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907" name="شكل حر: شكل 3906">
                  <a:extLst>
                    <a:ext uri="{FF2B5EF4-FFF2-40B4-BE49-F238E27FC236}">
                      <a16:creationId xmlns:a16="http://schemas.microsoft.com/office/drawing/2014/main" id="{84828077-1F03-CF05-D70A-2C3DBCF20E6F}"/>
                    </a:ext>
                  </a:extLst>
                </p:cNvPr>
                <p:cNvSpPr/>
                <p:nvPr/>
              </p:nvSpPr>
              <p:spPr>
                <a:xfrm>
                  <a:off x="5938932" y="3414961"/>
                  <a:ext cx="51720" cy="31278"/>
                </a:xfrm>
                <a:custGeom>
                  <a:avLst/>
                  <a:gdLst>
                    <a:gd name="connsiteX0" fmla="*/ 0 w 51720"/>
                    <a:gd name="connsiteY0" fmla="*/ 227 h 31278"/>
                    <a:gd name="connsiteX1" fmla="*/ 51721 w 51720"/>
                    <a:gd name="connsiteY1" fmla="*/ 31279 h 31278"/>
                    <a:gd name="connsiteX2" fmla="*/ 35719 w 51720"/>
                    <a:gd name="connsiteY2" fmla="*/ 8228 h 31278"/>
                    <a:gd name="connsiteX3" fmla="*/ 27432 w 51720"/>
                    <a:gd name="connsiteY3" fmla="*/ 3942 h 31278"/>
                    <a:gd name="connsiteX4" fmla="*/ 0 w 51720"/>
                    <a:gd name="connsiteY4" fmla="*/ 323 h 31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720" h="31278">
                      <a:moveTo>
                        <a:pt x="0" y="227"/>
                      </a:moveTo>
                      <a:cubicBezTo>
                        <a:pt x="21050" y="2704"/>
                        <a:pt x="37719" y="15467"/>
                        <a:pt x="51721" y="31279"/>
                      </a:cubicBezTo>
                      <a:cubicBezTo>
                        <a:pt x="47815" y="22706"/>
                        <a:pt x="42101" y="15372"/>
                        <a:pt x="35719" y="8228"/>
                      </a:cubicBezTo>
                      <a:cubicBezTo>
                        <a:pt x="32956" y="6609"/>
                        <a:pt x="30194" y="5180"/>
                        <a:pt x="27432" y="3942"/>
                      </a:cubicBezTo>
                      <a:cubicBezTo>
                        <a:pt x="20288" y="513"/>
                        <a:pt x="9525" y="-630"/>
                        <a:pt x="0" y="323"/>
                      </a:cubicBezTo>
                      <a:close/>
                    </a:path>
                  </a:pathLst>
                </a:custGeom>
                <a:solidFill>
                  <a:srgbClr val="95B91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908" name="شكل حر: شكل 3907">
                  <a:extLst>
                    <a:ext uri="{FF2B5EF4-FFF2-40B4-BE49-F238E27FC236}">
                      <a16:creationId xmlns:a16="http://schemas.microsoft.com/office/drawing/2014/main" id="{7FB7A708-8E8C-29FF-6ADE-1E2089BA88A9}"/>
                    </a:ext>
                  </a:extLst>
                </p:cNvPr>
                <p:cNvSpPr/>
                <p:nvPr/>
              </p:nvSpPr>
              <p:spPr>
                <a:xfrm>
                  <a:off x="5929217" y="3314414"/>
                  <a:ext cx="87915" cy="108489"/>
                </a:xfrm>
                <a:custGeom>
                  <a:avLst/>
                  <a:gdLst>
                    <a:gd name="connsiteX0" fmla="*/ 79534 w 87915"/>
                    <a:gd name="connsiteY0" fmla="*/ 80010 h 108489"/>
                    <a:gd name="connsiteX1" fmla="*/ 77438 w 87915"/>
                    <a:gd name="connsiteY1" fmla="*/ 72866 h 108489"/>
                    <a:gd name="connsiteX2" fmla="*/ 74390 w 87915"/>
                    <a:gd name="connsiteY2" fmla="*/ 64770 h 108489"/>
                    <a:gd name="connsiteX3" fmla="*/ 74390 w 87915"/>
                    <a:gd name="connsiteY3" fmla="*/ 65627 h 108489"/>
                    <a:gd name="connsiteX4" fmla="*/ 55150 w 87915"/>
                    <a:gd name="connsiteY4" fmla="*/ 37052 h 108489"/>
                    <a:gd name="connsiteX5" fmla="*/ 32861 w 87915"/>
                    <a:gd name="connsiteY5" fmla="*/ 15716 h 108489"/>
                    <a:gd name="connsiteX6" fmla="*/ 0 w 87915"/>
                    <a:gd name="connsiteY6" fmla="*/ 0 h 108489"/>
                    <a:gd name="connsiteX7" fmla="*/ 3524 w 87915"/>
                    <a:gd name="connsiteY7" fmla="*/ 3238 h 108489"/>
                    <a:gd name="connsiteX8" fmla="*/ 51245 w 87915"/>
                    <a:gd name="connsiteY8" fmla="*/ 47720 h 108489"/>
                    <a:gd name="connsiteX9" fmla="*/ 77534 w 87915"/>
                    <a:gd name="connsiteY9" fmla="*/ 87154 h 108489"/>
                    <a:gd name="connsiteX10" fmla="*/ 86678 w 87915"/>
                    <a:gd name="connsiteY10" fmla="*/ 105061 h 108489"/>
                    <a:gd name="connsiteX11" fmla="*/ 87916 w 87915"/>
                    <a:gd name="connsiteY11" fmla="*/ 108490 h 108489"/>
                    <a:gd name="connsiteX12" fmla="*/ 80296 w 87915"/>
                    <a:gd name="connsiteY12" fmla="*/ 80963 h 108489"/>
                    <a:gd name="connsiteX13" fmla="*/ 79534 w 87915"/>
                    <a:gd name="connsiteY13" fmla="*/ 80010 h 10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87915" h="108489">
                      <a:moveTo>
                        <a:pt x="79534" y="80010"/>
                      </a:moveTo>
                      <a:cubicBezTo>
                        <a:pt x="78772" y="77629"/>
                        <a:pt x="78105" y="75248"/>
                        <a:pt x="77438" y="72866"/>
                      </a:cubicBezTo>
                      <a:cubicBezTo>
                        <a:pt x="76391" y="70199"/>
                        <a:pt x="75438" y="67437"/>
                        <a:pt x="74390" y="64770"/>
                      </a:cubicBezTo>
                      <a:cubicBezTo>
                        <a:pt x="74390" y="65056"/>
                        <a:pt x="74390" y="65342"/>
                        <a:pt x="74390" y="65627"/>
                      </a:cubicBezTo>
                      <a:cubicBezTo>
                        <a:pt x="68771" y="55531"/>
                        <a:pt x="62389" y="45911"/>
                        <a:pt x="55150" y="37052"/>
                      </a:cubicBezTo>
                      <a:cubicBezTo>
                        <a:pt x="48578" y="29051"/>
                        <a:pt x="40958" y="22098"/>
                        <a:pt x="32861" y="15716"/>
                      </a:cubicBezTo>
                      <a:cubicBezTo>
                        <a:pt x="22669" y="9144"/>
                        <a:pt x="11621" y="4000"/>
                        <a:pt x="0" y="0"/>
                      </a:cubicBezTo>
                      <a:cubicBezTo>
                        <a:pt x="1143" y="1048"/>
                        <a:pt x="2381" y="2096"/>
                        <a:pt x="3524" y="3238"/>
                      </a:cubicBezTo>
                      <a:cubicBezTo>
                        <a:pt x="21908" y="15145"/>
                        <a:pt x="37719" y="30290"/>
                        <a:pt x="51245" y="47720"/>
                      </a:cubicBezTo>
                      <a:cubicBezTo>
                        <a:pt x="60960" y="60198"/>
                        <a:pt x="69818" y="73343"/>
                        <a:pt x="77534" y="87154"/>
                      </a:cubicBezTo>
                      <a:cubicBezTo>
                        <a:pt x="80772" y="92964"/>
                        <a:pt x="84392" y="98870"/>
                        <a:pt x="86678" y="105061"/>
                      </a:cubicBezTo>
                      <a:cubicBezTo>
                        <a:pt x="87059" y="106204"/>
                        <a:pt x="87535" y="107347"/>
                        <a:pt x="87916" y="108490"/>
                      </a:cubicBezTo>
                      <a:cubicBezTo>
                        <a:pt x="85916" y="99155"/>
                        <a:pt x="83344" y="90011"/>
                        <a:pt x="80296" y="80963"/>
                      </a:cubicBezTo>
                      <a:cubicBezTo>
                        <a:pt x="80010" y="80772"/>
                        <a:pt x="79724" y="80486"/>
                        <a:pt x="79534" y="80010"/>
                      </a:cubicBezTo>
                      <a:close/>
                    </a:path>
                  </a:pathLst>
                </a:custGeom>
                <a:solidFill>
                  <a:srgbClr val="95B91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909" name="شكل حر: شكل 3908">
                  <a:extLst>
                    <a:ext uri="{FF2B5EF4-FFF2-40B4-BE49-F238E27FC236}">
                      <a16:creationId xmlns:a16="http://schemas.microsoft.com/office/drawing/2014/main" id="{BFE230DE-A219-2BE5-133D-442ACB44C47E}"/>
                    </a:ext>
                  </a:extLst>
                </p:cNvPr>
                <p:cNvSpPr/>
                <p:nvPr/>
              </p:nvSpPr>
              <p:spPr>
                <a:xfrm>
                  <a:off x="6061062" y="3287839"/>
                  <a:ext cx="35794" cy="112204"/>
                </a:xfrm>
                <a:custGeom>
                  <a:avLst/>
                  <a:gdLst>
                    <a:gd name="connsiteX0" fmla="*/ 3029 w 35794"/>
                    <a:gd name="connsiteY0" fmla="*/ 53721 h 112204"/>
                    <a:gd name="connsiteX1" fmla="*/ 3981 w 35794"/>
                    <a:gd name="connsiteY1" fmla="*/ 112205 h 112204"/>
                    <a:gd name="connsiteX2" fmla="*/ 5410 w 35794"/>
                    <a:gd name="connsiteY2" fmla="*/ 102013 h 112204"/>
                    <a:gd name="connsiteX3" fmla="*/ 5410 w 35794"/>
                    <a:gd name="connsiteY3" fmla="*/ 102013 h 112204"/>
                    <a:gd name="connsiteX4" fmla="*/ 4934 w 35794"/>
                    <a:gd name="connsiteY4" fmla="*/ 90869 h 112204"/>
                    <a:gd name="connsiteX5" fmla="*/ 11506 w 35794"/>
                    <a:gd name="connsiteY5" fmla="*/ 52007 h 112204"/>
                    <a:gd name="connsiteX6" fmla="*/ 23222 w 35794"/>
                    <a:gd name="connsiteY6" fmla="*/ 21146 h 112204"/>
                    <a:gd name="connsiteX7" fmla="*/ 35795 w 35794"/>
                    <a:gd name="connsiteY7" fmla="*/ 0 h 112204"/>
                    <a:gd name="connsiteX8" fmla="*/ 3029 w 35794"/>
                    <a:gd name="connsiteY8" fmla="*/ 53721 h 112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5794" h="112204">
                      <a:moveTo>
                        <a:pt x="3029" y="53721"/>
                      </a:moveTo>
                      <a:cubicBezTo>
                        <a:pt x="-1639" y="73343"/>
                        <a:pt x="-591" y="92964"/>
                        <a:pt x="3981" y="112205"/>
                      </a:cubicBezTo>
                      <a:cubicBezTo>
                        <a:pt x="4267" y="108776"/>
                        <a:pt x="4743" y="105347"/>
                        <a:pt x="5410" y="102013"/>
                      </a:cubicBezTo>
                      <a:cubicBezTo>
                        <a:pt x="5410" y="102013"/>
                        <a:pt x="5410" y="102013"/>
                        <a:pt x="5410" y="102013"/>
                      </a:cubicBezTo>
                      <a:cubicBezTo>
                        <a:pt x="5124" y="98393"/>
                        <a:pt x="4838" y="94679"/>
                        <a:pt x="4934" y="90869"/>
                      </a:cubicBezTo>
                      <a:cubicBezTo>
                        <a:pt x="5219" y="77629"/>
                        <a:pt x="7886" y="64675"/>
                        <a:pt x="11506" y="52007"/>
                      </a:cubicBezTo>
                      <a:cubicBezTo>
                        <a:pt x="14554" y="41339"/>
                        <a:pt x="18364" y="31147"/>
                        <a:pt x="23222" y="21146"/>
                      </a:cubicBezTo>
                      <a:cubicBezTo>
                        <a:pt x="26841" y="13716"/>
                        <a:pt x="31794" y="7144"/>
                        <a:pt x="35795" y="0"/>
                      </a:cubicBezTo>
                      <a:cubicBezTo>
                        <a:pt x="19031" y="12668"/>
                        <a:pt x="7791" y="33719"/>
                        <a:pt x="3029" y="53721"/>
                      </a:cubicBezTo>
                      <a:close/>
                    </a:path>
                  </a:pathLst>
                </a:custGeom>
                <a:solidFill>
                  <a:srgbClr val="95B91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3883" name="رسم 641">
                <a:extLst>
                  <a:ext uri="{FF2B5EF4-FFF2-40B4-BE49-F238E27FC236}">
                    <a16:creationId xmlns:a16="http://schemas.microsoft.com/office/drawing/2014/main" id="{C8DB428C-F5F5-497E-9020-36E216867E0F}"/>
                  </a:ext>
                </a:extLst>
              </p:cNvPr>
              <p:cNvGrpSpPr/>
              <p:nvPr/>
            </p:nvGrpSpPr>
            <p:grpSpPr>
              <a:xfrm>
                <a:off x="6018210" y="3337364"/>
                <a:ext cx="280576" cy="215727"/>
                <a:chOff x="6018210" y="3337364"/>
                <a:chExt cx="280576" cy="215727"/>
              </a:xfrm>
            </p:grpSpPr>
            <p:sp>
              <p:nvSpPr>
                <p:cNvPr id="3900" name="شكل حر: شكل 3899">
                  <a:extLst>
                    <a:ext uri="{FF2B5EF4-FFF2-40B4-BE49-F238E27FC236}">
                      <a16:creationId xmlns:a16="http://schemas.microsoft.com/office/drawing/2014/main" id="{F0F4D712-9041-FBB0-AA7B-8EB4AD32D3F1}"/>
                    </a:ext>
                  </a:extLst>
                </p:cNvPr>
                <p:cNvSpPr/>
                <p:nvPr/>
              </p:nvSpPr>
              <p:spPr>
                <a:xfrm>
                  <a:off x="6018210" y="3337364"/>
                  <a:ext cx="280576" cy="215673"/>
                </a:xfrm>
                <a:custGeom>
                  <a:avLst/>
                  <a:gdLst>
                    <a:gd name="connsiteX0" fmla="*/ 234761 w 280576"/>
                    <a:gd name="connsiteY0" fmla="*/ 60203 h 215673"/>
                    <a:gd name="connsiteX1" fmla="*/ 171515 w 280576"/>
                    <a:gd name="connsiteY1" fmla="*/ 767 h 215673"/>
                    <a:gd name="connsiteX2" fmla="*/ 95506 w 280576"/>
                    <a:gd name="connsiteY2" fmla="*/ 16578 h 215673"/>
                    <a:gd name="connsiteX3" fmla="*/ 21687 w 280576"/>
                    <a:gd name="connsiteY3" fmla="*/ 87921 h 215673"/>
                    <a:gd name="connsiteX4" fmla="*/ 4352 w 280576"/>
                    <a:gd name="connsiteY4" fmla="*/ 185076 h 215673"/>
                    <a:gd name="connsiteX5" fmla="*/ 280577 w 280576"/>
                    <a:gd name="connsiteY5" fmla="*/ 183171 h 215673"/>
                    <a:gd name="connsiteX6" fmla="*/ 254764 w 280576"/>
                    <a:gd name="connsiteY6" fmla="*/ 105828 h 215673"/>
                    <a:gd name="connsiteX7" fmla="*/ 234857 w 280576"/>
                    <a:gd name="connsiteY7" fmla="*/ 60108 h 215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0576" h="215673">
                      <a:moveTo>
                        <a:pt x="234761" y="60203"/>
                      </a:moveTo>
                      <a:cubicBezTo>
                        <a:pt x="214568" y="39724"/>
                        <a:pt x="193709" y="19722"/>
                        <a:pt x="171515" y="767"/>
                      </a:cubicBezTo>
                      <a:cubicBezTo>
                        <a:pt x="146655" y="-1995"/>
                        <a:pt x="120557" y="2577"/>
                        <a:pt x="95506" y="16578"/>
                      </a:cubicBezTo>
                      <a:cubicBezTo>
                        <a:pt x="64740" y="33723"/>
                        <a:pt x="38261" y="59631"/>
                        <a:pt x="21687" y="87921"/>
                      </a:cubicBezTo>
                      <a:cubicBezTo>
                        <a:pt x="7495" y="112114"/>
                        <a:pt x="-7650" y="158120"/>
                        <a:pt x="4352" y="185076"/>
                      </a:cubicBezTo>
                      <a:cubicBezTo>
                        <a:pt x="23497" y="228414"/>
                        <a:pt x="244763" y="223842"/>
                        <a:pt x="280577" y="183171"/>
                      </a:cubicBezTo>
                      <a:cubicBezTo>
                        <a:pt x="274576" y="156882"/>
                        <a:pt x="265241" y="131164"/>
                        <a:pt x="254764" y="105828"/>
                      </a:cubicBezTo>
                      <a:cubicBezTo>
                        <a:pt x="248477" y="90683"/>
                        <a:pt x="242381" y="75062"/>
                        <a:pt x="234857" y="60108"/>
                      </a:cubicBezTo>
                      <a:close/>
                    </a:path>
                  </a:pathLst>
                </a:custGeom>
                <a:solidFill>
                  <a:srgbClr val="924E13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901" name="شكل حر: شكل 3900">
                  <a:extLst>
                    <a:ext uri="{FF2B5EF4-FFF2-40B4-BE49-F238E27FC236}">
                      <a16:creationId xmlns:a16="http://schemas.microsoft.com/office/drawing/2014/main" id="{B2227556-21A0-142E-55D5-38042E09E682}"/>
                    </a:ext>
                  </a:extLst>
                </p:cNvPr>
                <p:cNvSpPr/>
                <p:nvPr/>
              </p:nvSpPr>
              <p:spPr>
                <a:xfrm>
                  <a:off x="6047994" y="3337401"/>
                  <a:ext cx="250697" cy="215689"/>
                </a:xfrm>
                <a:custGeom>
                  <a:avLst/>
                  <a:gdLst>
                    <a:gd name="connsiteX0" fmla="*/ 224885 w 250697"/>
                    <a:gd name="connsiteY0" fmla="*/ 105886 h 215689"/>
                    <a:gd name="connsiteX1" fmla="*/ 204978 w 250697"/>
                    <a:gd name="connsiteY1" fmla="*/ 60166 h 215689"/>
                    <a:gd name="connsiteX2" fmla="*/ 141732 w 250697"/>
                    <a:gd name="connsiteY2" fmla="*/ 730 h 215689"/>
                    <a:gd name="connsiteX3" fmla="*/ 96488 w 250697"/>
                    <a:gd name="connsiteY3" fmla="*/ 4159 h 215689"/>
                    <a:gd name="connsiteX4" fmla="*/ 133541 w 250697"/>
                    <a:gd name="connsiteY4" fmla="*/ 23113 h 215689"/>
                    <a:gd name="connsiteX5" fmla="*/ 176498 w 250697"/>
                    <a:gd name="connsiteY5" fmla="*/ 73120 h 215689"/>
                    <a:gd name="connsiteX6" fmla="*/ 181166 w 250697"/>
                    <a:gd name="connsiteY6" fmla="*/ 182467 h 215689"/>
                    <a:gd name="connsiteX7" fmla="*/ 178499 w 250697"/>
                    <a:gd name="connsiteY7" fmla="*/ 185038 h 215689"/>
                    <a:gd name="connsiteX8" fmla="*/ 38576 w 250697"/>
                    <a:gd name="connsiteY8" fmla="*/ 204850 h 215689"/>
                    <a:gd name="connsiteX9" fmla="*/ 0 w 250697"/>
                    <a:gd name="connsiteY9" fmla="*/ 203136 h 215689"/>
                    <a:gd name="connsiteX10" fmla="*/ 250698 w 250697"/>
                    <a:gd name="connsiteY10" fmla="*/ 183229 h 215689"/>
                    <a:gd name="connsiteX11" fmla="*/ 224885 w 250697"/>
                    <a:gd name="connsiteY11" fmla="*/ 105886 h 215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0697" h="215689">
                      <a:moveTo>
                        <a:pt x="224885" y="105886"/>
                      </a:moveTo>
                      <a:cubicBezTo>
                        <a:pt x="218599" y="90741"/>
                        <a:pt x="212503" y="75120"/>
                        <a:pt x="204978" y="60166"/>
                      </a:cubicBezTo>
                      <a:cubicBezTo>
                        <a:pt x="184785" y="39687"/>
                        <a:pt x="163925" y="19684"/>
                        <a:pt x="141732" y="730"/>
                      </a:cubicBezTo>
                      <a:cubicBezTo>
                        <a:pt x="126968" y="-890"/>
                        <a:pt x="111728" y="158"/>
                        <a:pt x="96488" y="4159"/>
                      </a:cubicBezTo>
                      <a:cubicBezTo>
                        <a:pt x="110300" y="6635"/>
                        <a:pt x="122682" y="13207"/>
                        <a:pt x="133541" y="23113"/>
                      </a:cubicBezTo>
                      <a:cubicBezTo>
                        <a:pt x="148495" y="36639"/>
                        <a:pt x="170879" y="54260"/>
                        <a:pt x="176498" y="73120"/>
                      </a:cubicBezTo>
                      <a:cubicBezTo>
                        <a:pt x="184976" y="101599"/>
                        <a:pt x="191357" y="177895"/>
                        <a:pt x="181166" y="182467"/>
                      </a:cubicBezTo>
                      <a:cubicBezTo>
                        <a:pt x="180784" y="183514"/>
                        <a:pt x="179927" y="184372"/>
                        <a:pt x="178499" y="185038"/>
                      </a:cubicBezTo>
                      <a:cubicBezTo>
                        <a:pt x="136208" y="204660"/>
                        <a:pt x="85249" y="203898"/>
                        <a:pt x="38576" y="204850"/>
                      </a:cubicBezTo>
                      <a:cubicBezTo>
                        <a:pt x="26099" y="205136"/>
                        <a:pt x="12478" y="205041"/>
                        <a:pt x="0" y="203136"/>
                      </a:cubicBezTo>
                      <a:cubicBezTo>
                        <a:pt x="63722" y="225805"/>
                        <a:pt x="220980" y="216947"/>
                        <a:pt x="250698" y="183229"/>
                      </a:cubicBezTo>
                      <a:cubicBezTo>
                        <a:pt x="244697" y="156940"/>
                        <a:pt x="235363" y="131222"/>
                        <a:pt x="224885" y="105886"/>
                      </a:cubicBezTo>
                      <a:close/>
                    </a:path>
                  </a:pathLst>
                </a:custGeom>
                <a:solidFill>
                  <a:srgbClr val="8B4E15">
                    <a:alpha val="40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902" name="شكل حر: شكل 3901">
                  <a:extLst>
                    <a:ext uri="{FF2B5EF4-FFF2-40B4-BE49-F238E27FC236}">
                      <a16:creationId xmlns:a16="http://schemas.microsoft.com/office/drawing/2014/main" id="{895F2BFB-48CC-DC84-35DD-22DFEEF7C323}"/>
                    </a:ext>
                  </a:extLst>
                </p:cNvPr>
                <p:cNvSpPr/>
                <p:nvPr/>
              </p:nvSpPr>
              <p:spPr>
                <a:xfrm>
                  <a:off x="6028834" y="3352323"/>
                  <a:ext cx="151843" cy="162889"/>
                </a:xfrm>
                <a:custGeom>
                  <a:avLst/>
                  <a:gdLst>
                    <a:gd name="connsiteX0" fmla="*/ 107171 w 151843"/>
                    <a:gd name="connsiteY0" fmla="*/ 0 h 162889"/>
                    <a:gd name="connsiteX1" fmla="*/ 33257 w 151843"/>
                    <a:gd name="connsiteY1" fmla="*/ 47244 h 162889"/>
                    <a:gd name="connsiteX2" fmla="*/ 19827 w 151843"/>
                    <a:gd name="connsiteY2" fmla="*/ 68866 h 162889"/>
                    <a:gd name="connsiteX3" fmla="*/ 491 w 151843"/>
                    <a:gd name="connsiteY3" fmla="*/ 151638 h 162889"/>
                    <a:gd name="connsiteX4" fmla="*/ 125459 w 151843"/>
                    <a:gd name="connsiteY4" fmla="*/ 157353 h 162889"/>
                    <a:gd name="connsiteX5" fmla="*/ 127364 w 151843"/>
                    <a:gd name="connsiteY5" fmla="*/ 156591 h 162889"/>
                    <a:gd name="connsiteX6" fmla="*/ 151843 w 151843"/>
                    <a:gd name="connsiteY6" fmla="*/ 51435 h 162889"/>
                    <a:gd name="connsiteX7" fmla="*/ 137079 w 151843"/>
                    <a:gd name="connsiteY7" fmla="*/ 32957 h 162889"/>
                    <a:gd name="connsiteX8" fmla="*/ 107171 w 151843"/>
                    <a:gd name="connsiteY8" fmla="*/ 95 h 162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1843" h="162889">
                      <a:moveTo>
                        <a:pt x="107171" y="0"/>
                      </a:moveTo>
                      <a:cubicBezTo>
                        <a:pt x="80501" y="12192"/>
                        <a:pt x="55641" y="28289"/>
                        <a:pt x="33257" y="47244"/>
                      </a:cubicBezTo>
                      <a:cubicBezTo>
                        <a:pt x="28304" y="54197"/>
                        <a:pt x="23732" y="61436"/>
                        <a:pt x="19827" y="68866"/>
                      </a:cubicBezTo>
                      <a:cubicBezTo>
                        <a:pt x="9159" y="89249"/>
                        <a:pt x="-2557" y="125539"/>
                        <a:pt x="491" y="151638"/>
                      </a:cubicBezTo>
                      <a:cubicBezTo>
                        <a:pt x="36591" y="168497"/>
                        <a:pt x="86978" y="162878"/>
                        <a:pt x="125459" y="157353"/>
                      </a:cubicBezTo>
                      <a:cubicBezTo>
                        <a:pt x="126030" y="157258"/>
                        <a:pt x="126697" y="156972"/>
                        <a:pt x="127364" y="156591"/>
                      </a:cubicBezTo>
                      <a:cubicBezTo>
                        <a:pt x="138984" y="122206"/>
                        <a:pt x="149081" y="87535"/>
                        <a:pt x="151843" y="51435"/>
                      </a:cubicBezTo>
                      <a:cubicBezTo>
                        <a:pt x="147176" y="45148"/>
                        <a:pt x="142318" y="38957"/>
                        <a:pt x="137079" y="32957"/>
                      </a:cubicBezTo>
                      <a:cubicBezTo>
                        <a:pt x="127745" y="22193"/>
                        <a:pt x="117934" y="10668"/>
                        <a:pt x="107171" y="95"/>
                      </a:cubicBezTo>
                      <a:close/>
                    </a:path>
                  </a:pathLst>
                </a:custGeom>
                <a:solidFill>
                  <a:srgbClr val="F4A649">
                    <a:alpha val="30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3884" name="رسم 641">
                <a:extLst>
                  <a:ext uri="{FF2B5EF4-FFF2-40B4-BE49-F238E27FC236}">
                    <a16:creationId xmlns:a16="http://schemas.microsoft.com/office/drawing/2014/main" id="{7EAC1D6E-3E73-E93B-14D0-CEB71ACB09B8}"/>
                  </a:ext>
                </a:extLst>
              </p:cNvPr>
              <p:cNvGrpSpPr/>
              <p:nvPr/>
            </p:nvGrpSpPr>
            <p:grpSpPr>
              <a:xfrm>
                <a:off x="5943805" y="3388529"/>
                <a:ext cx="211535" cy="186959"/>
                <a:chOff x="5943805" y="3388529"/>
                <a:chExt cx="211535" cy="186959"/>
              </a:xfrm>
            </p:grpSpPr>
            <p:sp>
              <p:nvSpPr>
                <p:cNvPr id="3897" name="شكل حر: شكل 3896">
                  <a:extLst>
                    <a:ext uri="{FF2B5EF4-FFF2-40B4-BE49-F238E27FC236}">
                      <a16:creationId xmlns:a16="http://schemas.microsoft.com/office/drawing/2014/main" id="{C583FAE4-C835-68FE-EE8B-84F7B0C1B782}"/>
                    </a:ext>
                  </a:extLst>
                </p:cNvPr>
                <p:cNvSpPr/>
                <p:nvPr/>
              </p:nvSpPr>
              <p:spPr>
                <a:xfrm>
                  <a:off x="5943805" y="3388529"/>
                  <a:ext cx="211345" cy="186911"/>
                </a:xfrm>
                <a:custGeom>
                  <a:avLst/>
                  <a:gdLst>
                    <a:gd name="connsiteX0" fmla="*/ 176960 w 211345"/>
                    <a:gd name="connsiteY0" fmla="*/ 52091 h 186911"/>
                    <a:gd name="connsiteX1" fmla="*/ 129240 w 211345"/>
                    <a:gd name="connsiteY1" fmla="*/ 656 h 186911"/>
                    <a:gd name="connsiteX2" fmla="*/ 71994 w 211345"/>
                    <a:gd name="connsiteY2" fmla="*/ 14372 h 186911"/>
                    <a:gd name="connsiteX3" fmla="*/ 16368 w 211345"/>
                    <a:gd name="connsiteY3" fmla="*/ 76189 h 186911"/>
                    <a:gd name="connsiteX4" fmla="*/ 3224 w 211345"/>
                    <a:gd name="connsiteY4" fmla="*/ 160390 h 186911"/>
                    <a:gd name="connsiteX5" fmla="*/ 211345 w 211345"/>
                    <a:gd name="connsiteY5" fmla="*/ 158771 h 186911"/>
                    <a:gd name="connsiteX6" fmla="*/ 191819 w 211345"/>
                    <a:gd name="connsiteY6" fmla="*/ 91810 h 186911"/>
                    <a:gd name="connsiteX7" fmla="*/ 176865 w 211345"/>
                    <a:gd name="connsiteY7" fmla="*/ 52186 h 186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1345" h="186911">
                      <a:moveTo>
                        <a:pt x="176960" y="52091"/>
                      </a:moveTo>
                      <a:cubicBezTo>
                        <a:pt x="161720" y="34279"/>
                        <a:pt x="146004" y="17039"/>
                        <a:pt x="129240" y="656"/>
                      </a:cubicBezTo>
                      <a:cubicBezTo>
                        <a:pt x="110571" y="-1726"/>
                        <a:pt x="90854" y="2275"/>
                        <a:pt x="71994" y="14372"/>
                      </a:cubicBezTo>
                      <a:cubicBezTo>
                        <a:pt x="48849" y="29231"/>
                        <a:pt x="28846" y="51614"/>
                        <a:pt x="16368" y="76189"/>
                      </a:cubicBezTo>
                      <a:cubicBezTo>
                        <a:pt x="5700" y="97144"/>
                        <a:pt x="-5730" y="137054"/>
                        <a:pt x="3224" y="160390"/>
                      </a:cubicBezTo>
                      <a:cubicBezTo>
                        <a:pt x="17702" y="198014"/>
                        <a:pt x="184389" y="193918"/>
                        <a:pt x="211345" y="158771"/>
                      </a:cubicBezTo>
                      <a:cubicBezTo>
                        <a:pt x="206868" y="136006"/>
                        <a:pt x="199820" y="113717"/>
                        <a:pt x="191819" y="91810"/>
                      </a:cubicBezTo>
                      <a:cubicBezTo>
                        <a:pt x="187152" y="78665"/>
                        <a:pt x="182484" y="65140"/>
                        <a:pt x="176865" y="52186"/>
                      </a:cubicBezTo>
                      <a:close/>
                    </a:path>
                  </a:pathLst>
                </a:custGeom>
                <a:solidFill>
                  <a:srgbClr val="A45A1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898" name="شكل حر: شكل 3897">
                  <a:extLst>
                    <a:ext uri="{FF2B5EF4-FFF2-40B4-BE49-F238E27FC236}">
                      <a16:creationId xmlns:a16="http://schemas.microsoft.com/office/drawing/2014/main" id="{A3783117-6385-B6D0-149A-2207ABAB9C5C}"/>
                    </a:ext>
                  </a:extLst>
                </p:cNvPr>
                <p:cNvSpPr/>
                <p:nvPr/>
              </p:nvSpPr>
              <p:spPr>
                <a:xfrm>
                  <a:off x="5966460" y="3388545"/>
                  <a:ext cx="188880" cy="186943"/>
                </a:xfrm>
                <a:custGeom>
                  <a:avLst/>
                  <a:gdLst>
                    <a:gd name="connsiteX0" fmla="*/ 169259 w 188880"/>
                    <a:gd name="connsiteY0" fmla="*/ 91699 h 186943"/>
                    <a:gd name="connsiteX1" fmla="*/ 154305 w 188880"/>
                    <a:gd name="connsiteY1" fmla="*/ 52075 h 186943"/>
                    <a:gd name="connsiteX2" fmla="*/ 106585 w 188880"/>
                    <a:gd name="connsiteY2" fmla="*/ 640 h 186943"/>
                    <a:gd name="connsiteX3" fmla="*/ 72581 w 188880"/>
                    <a:gd name="connsiteY3" fmla="*/ 3593 h 186943"/>
                    <a:gd name="connsiteX4" fmla="*/ 100584 w 188880"/>
                    <a:gd name="connsiteY4" fmla="*/ 20071 h 186943"/>
                    <a:gd name="connsiteX5" fmla="*/ 132969 w 188880"/>
                    <a:gd name="connsiteY5" fmla="*/ 63410 h 186943"/>
                    <a:gd name="connsiteX6" fmla="*/ 136493 w 188880"/>
                    <a:gd name="connsiteY6" fmla="*/ 158184 h 186943"/>
                    <a:gd name="connsiteX7" fmla="*/ 134493 w 188880"/>
                    <a:gd name="connsiteY7" fmla="*/ 160470 h 186943"/>
                    <a:gd name="connsiteX8" fmla="*/ 29051 w 188880"/>
                    <a:gd name="connsiteY8" fmla="*/ 177615 h 186943"/>
                    <a:gd name="connsiteX9" fmla="*/ 0 w 188880"/>
                    <a:gd name="connsiteY9" fmla="*/ 176091 h 186943"/>
                    <a:gd name="connsiteX10" fmla="*/ 188881 w 188880"/>
                    <a:gd name="connsiteY10" fmla="*/ 158851 h 186943"/>
                    <a:gd name="connsiteX11" fmla="*/ 169355 w 188880"/>
                    <a:gd name="connsiteY11" fmla="*/ 91890 h 1869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8880" h="186943">
                      <a:moveTo>
                        <a:pt x="169259" y="91699"/>
                      </a:moveTo>
                      <a:cubicBezTo>
                        <a:pt x="164592" y="78555"/>
                        <a:pt x="159925" y="65029"/>
                        <a:pt x="154305" y="52075"/>
                      </a:cubicBezTo>
                      <a:cubicBezTo>
                        <a:pt x="139065" y="34264"/>
                        <a:pt x="123349" y="17023"/>
                        <a:pt x="106585" y="640"/>
                      </a:cubicBezTo>
                      <a:cubicBezTo>
                        <a:pt x="95441" y="-788"/>
                        <a:pt x="83915" y="164"/>
                        <a:pt x="72581" y="3593"/>
                      </a:cubicBezTo>
                      <a:cubicBezTo>
                        <a:pt x="82963" y="5784"/>
                        <a:pt x="92297" y="11499"/>
                        <a:pt x="100584" y="20071"/>
                      </a:cubicBezTo>
                      <a:cubicBezTo>
                        <a:pt x="111823" y="31787"/>
                        <a:pt x="128778" y="47027"/>
                        <a:pt x="132969" y="63410"/>
                      </a:cubicBezTo>
                      <a:cubicBezTo>
                        <a:pt x="139351" y="88080"/>
                        <a:pt x="144113" y="154183"/>
                        <a:pt x="136493" y="158184"/>
                      </a:cubicBezTo>
                      <a:cubicBezTo>
                        <a:pt x="136208" y="159041"/>
                        <a:pt x="135541" y="159898"/>
                        <a:pt x="134493" y="160470"/>
                      </a:cubicBezTo>
                      <a:cubicBezTo>
                        <a:pt x="102680" y="177424"/>
                        <a:pt x="64199" y="176758"/>
                        <a:pt x="29051" y="177615"/>
                      </a:cubicBezTo>
                      <a:cubicBezTo>
                        <a:pt x="19622" y="177805"/>
                        <a:pt x="9430" y="177805"/>
                        <a:pt x="0" y="176091"/>
                      </a:cubicBezTo>
                      <a:cubicBezTo>
                        <a:pt x="48006" y="195712"/>
                        <a:pt x="166497" y="187997"/>
                        <a:pt x="188881" y="158851"/>
                      </a:cubicBezTo>
                      <a:cubicBezTo>
                        <a:pt x="184404" y="136086"/>
                        <a:pt x="177356" y="113797"/>
                        <a:pt x="169355" y="91890"/>
                      </a:cubicBezTo>
                      <a:close/>
                    </a:path>
                  </a:pathLst>
                </a:custGeom>
                <a:solidFill>
                  <a:srgbClr val="A45A15">
                    <a:alpha val="40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899" name="شكل حر: شكل 3898">
                  <a:extLst>
                    <a:ext uri="{FF2B5EF4-FFF2-40B4-BE49-F238E27FC236}">
                      <a16:creationId xmlns:a16="http://schemas.microsoft.com/office/drawing/2014/main" id="{4A6C63C4-E2CF-43E5-58BF-2AA007B586FB}"/>
                    </a:ext>
                  </a:extLst>
                </p:cNvPr>
                <p:cNvSpPr/>
                <p:nvPr/>
              </p:nvSpPr>
              <p:spPr>
                <a:xfrm>
                  <a:off x="5955902" y="3405949"/>
                  <a:ext cx="114284" cy="144922"/>
                </a:xfrm>
                <a:custGeom>
                  <a:avLst/>
                  <a:gdLst>
                    <a:gd name="connsiteX0" fmla="*/ 103331 w 114284"/>
                    <a:gd name="connsiteY0" fmla="*/ 32290 h 144922"/>
                    <a:gd name="connsiteX1" fmla="*/ 77328 w 114284"/>
                    <a:gd name="connsiteY1" fmla="*/ 0 h 144922"/>
                    <a:gd name="connsiteX2" fmla="*/ 26941 w 114284"/>
                    <a:gd name="connsiteY2" fmla="*/ 41624 h 144922"/>
                    <a:gd name="connsiteX3" fmla="*/ 14939 w 114284"/>
                    <a:gd name="connsiteY3" fmla="*/ 63437 h 144922"/>
                    <a:gd name="connsiteX4" fmla="*/ 366 w 114284"/>
                    <a:gd name="connsiteY4" fmla="*/ 135160 h 144922"/>
                    <a:gd name="connsiteX5" fmla="*/ 94473 w 114284"/>
                    <a:gd name="connsiteY5" fmla="*/ 140113 h 144922"/>
                    <a:gd name="connsiteX6" fmla="*/ 95902 w 114284"/>
                    <a:gd name="connsiteY6" fmla="*/ 139446 h 144922"/>
                    <a:gd name="connsiteX7" fmla="*/ 114285 w 114284"/>
                    <a:gd name="connsiteY7" fmla="*/ 48387 h 144922"/>
                    <a:gd name="connsiteX8" fmla="*/ 103141 w 114284"/>
                    <a:gd name="connsiteY8" fmla="*/ 32385 h 144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284" h="144922">
                      <a:moveTo>
                        <a:pt x="103331" y="32290"/>
                      </a:moveTo>
                      <a:cubicBezTo>
                        <a:pt x="95330" y="21622"/>
                        <a:pt x="86948" y="10001"/>
                        <a:pt x="77328" y="0"/>
                      </a:cubicBezTo>
                      <a:cubicBezTo>
                        <a:pt x="59040" y="11906"/>
                        <a:pt x="42657" y="26289"/>
                        <a:pt x="26941" y="41624"/>
                      </a:cubicBezTo>
                      <a:cubicBezTo>
                        <a:pt x="22464" y="48578"/>
                        <a:pt x="18368" y="55912"/>
                        <a:pt x="14939" y="63437"/>
                      </a:cubicBezTo>
                      <a:cubicBezTo>
                        <a:pt x="6938" y="81058"/>
                        <a:pt x="-1920" y="112586"/>
                        <a:pt x="366" y="135160"/>
                      </a:cubicBezTo>
                      <a:cubicBezTo>
                        <a:pt x="27607" y="149828"/>
                        <a:pt x="65517" y="144875"/>
                        <a:pt x="94473" y="140113"/>
                      </a:cubicBezTo>
                      <a:cubicBezTo>
                        <a:pt x="94949" y="140113"/>
                        <a:pt x="95425" y="139827"/>
                        <a:pt x="95902" y="139446"/>
                      </a:cubicBezTo>
                      <a:cubicBezTo>
                        <a:pt x="104665" y="109633"/>
                        <a:pt x="112285" y="79629"/>
                        <a:pt x="114285" y="48387"/>
                      </a:cubicBezTo>
                      <a:cubicBezTo>
                        <a:pt x="110761" y="42958"/>
                        <a:pt x="107141" y="37529"/>
                        <a:pt x="103141" y="32385"/>
                      </a:cubicBezTo>
                      <a:close/>
                    </a:path>
                  </a:pathLst>
                </a:custGeom>
                <a:solidFill>
                  <a:srgbClr val="F4A649">
                    <a:alpha val="30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3885" name="رسم 641">
                <a:extLst>
                  <a:ext uri="{FF2B5EF4-FFF2-40B4-BE49-F238E27FC236}">
                    <a16:creationId xmlns:a16="http://schemas.microsoft.com/office/drawing/2014/main" id="{69351A83-8AF3-AA89-1287-0060C8EA0B79}"/>
                  </a:ext>
                </a:extLst>
              </p:cNvPr>
              <p:cNvGrpSpPr/>
              <p:nvPr/>
            </p:nvGrpSpPr>
            <p:grpSpPr>
              <a:xfrm>
                <a:off x="6012179" y="3340131"/>
                <a:ext cx="251269" cy="203549"/>
                <a:chOff x="6012179" y="3340131"/>
                <a:chExt cx="251269" cy="203549"/>
              </a:xfrm>
              <a:solidFill>
                <a:srgbClr val="95B91A"/>
              </a:solidFill>
            </p:grpSpPr>
            <p:sp>
              <p:nvSpPr>
                <p:cNvPr id="3890" name="شكل حر: شكل 3889">
                  <a:extLst>
                    <a:ext uri="{FF2B5EF4-FFF2-40B4-BE49-F238E27FC236}">
                      <a16:creationId xmlns:a16="http://schemas.microsoft.com/office/drawing/2014/main" id="{19C8AE87-3151-ADC6-40DE-1575A02222B9}"/>
                    </a:ext>
                  </a:extLst>
                </p:cNvPr>
                <p:cNvSpPr/>
                <p:nvPr/>
              </p:nvSpPr>
              <p:spPr>
                <a:xfrm>
                  <a:off x="6012179" y="3340131"/>
                  <a:ext cx="251269" cy="203549"/>
                </a:xfrm>
                <a:custGeom>
                  <a:avLst/>
                  <a:gdLst>
                    <a:gd name="connsiteX0" fmla="*/ 250222 w 251269"/>
                    <a:gd name="connsiteY0" fmla="*/ 86392 h 203549"/>
                    <a:gd name="connsiteX1" fmla="*/ 224028 w 251269"/>
                    <a:gd name="connsiteY1" fmla="*/ 95917 h 203549"/>
                    <a:gd name="connsiteX2" fmla="*/ 194882 w 251269"/>
                    <a:gd name="connsiteY2" fmla="*/ 112586 h 203549"/>
                    <a:gd name="connsiteX3" fmla="*/ 171831 w 251269"/>
                    <a:gd name="connsiteY3" fmla="*/ 136017 h 203549"/>
                    <a:gd name="connsiteX4" fmla="*/ 175070 w 251269"/>
                    <a:gd name="connsiteY4" fmla="*/ 124016 h 203549"/>
                    <a:gd name="connsiteX5" fmla="*/ 194977 w 251269"/>
                    <a:gd name="connsiteY5" fmla="*/ 84963 h 203549"/>
                    <a:gd name="connsiteX6" fmla="*/ 217742 w 251269"/>
                    <a:gd name="connsiteY6" fmla="*/ 56102 h 203549"/>
                    <a:gd name="connsiteX7" fmla="*/ 240983 w 251269"/>
                    <a:gd name="connsiteY7" fmla="*/ 35243 h 203549"/>
                    <a:gd name="connsiteX8" fmla="*/ 194882 w 251269"/>
                    <a:gd name="connsiteY8" fmla="*/ 56102 h 203549"/>
                    <a:gd name="connsiteX9" fmla="*/ 167545 w 251269"/>
                    <a:gd name="connsiteY9" fmla="*/ 78772 h 203549"/>
                    <a:gd name="connsiteX10" fmla="*/ 137065 w 251269"/>
                    <a:gd name="connsiteY10" fmla="*/ 118301 h 203549"/>
                    <a:gd name="connsiteX11" fmla="*/ 140018 w 251269"/>
                    <a:gd name="connsiteY11" fmla="*/ 67246 h 203549"/>
                    <a:gd name="connsiteX12" fmla="*/ 159830 w 251269"/>
                    <a:gd name="connsiteY12" fmla="*/ 0 h 203549"/>
                    <a:gd name="connsiteX13" fmla="*/ 139637 w 251269"/>
                    <a:gd name="connsiteY13" fmla="*/ 22003 h 203549"/>
                    <a:gd name="connsiteX14" fmla="*/ 119253 w 251269"/>
                    <a:gd name="connsiteY14" fmla="*/ 65627 h 203549"/>
                    <a:gd name="connsiteX15" fmla="*/ 108490 w 251269"/>
                    <a:gd name="connsiteY15" fmla="*/ 104489 h 203549"/>
                    <a:gd name="connsiteX16" fmla="*/ 97631 w 251269"/>
                    <a:gd name="connsiteY16" fmla="*/ 67723 h 203549"/>
                    <a:gd name="connsiteX17" fmla="*/ 81153 w 251269"/>
                    <a:gd name="connsiteY17" fmla="*/ 37624 h 203549"/>
                    <a:gd name="connsiteX18" fmla="*/ 51530 w 251269"/>
                    <a:gd name="connsiteY18" fmla="*/ 10001 h 203549"/>
                    <a:gd name="connsiteX19" fmla="*/ 54959 w 251269"/>
                    <a:gd name="connsiteY19" fmla="*/ 15907 h 203549"/>
                    <a:gd name="connsiteX20" fmla="*/ 62294 w 251269"/>
                    <a:gd name="connsiteY20" fmla="*/ 31909 h 203549"/>
                    <a:gd name="connsiteX21" fmla="*/ 75343 w 251269"/>
                    <a:gd name="connsiteY21" fmla="*/ 69056 h 203549"/>
                    <a:gd name="connsiteX22" fmla="*/ 83153 w 251269"/>
                    <a:gd name="connsiteY22" fmla="*/ 106585 h 203549"/>
                    <a:gd name="connsiteX23" fmla="*/ 86201 w 251269"/>
                    <a:gd name="connsiteY23" fmla="*/ 128397 h 203549"/>
                    <a:gd name="connsiteX24" fmla="*/ 86868 w 251269"/>
                    <a:gd name="connsiteY24" fmla="*/ 143732 h 203549"/>
                    <a:gd name="connsiteX25" fmla="*/ 78200 w 251269"/>
                    <a:gd name="connsiteY25" fmla="*/ 109918 h 203549"/>
                    <a:gd name="connsiteX26" fmla="*/ 54102 w 251269"/>
                    <a:gd name="connsiteY26" fmla="*/ 73343 h 203549"/>
                    <a:gd name="connsiteX27" fmla="*/ 44768 w 251269"/>
                    <a:gd name="connsiteY27" fmla="*/ 64579 h 203549"/>
                    <a:gd name="connsiteX28" fmla="*/ 17907 w 251269"/>
                    <a:gd name="connsiteY28" fmla="*/ 52483 h 203549"/>
                    <a:gd name="connsiteX29" fmla="*/ 0 w 251269"/>
                    <a:gd name="connsiteY29" fmla="*/ 50102 h 203549"/>
                    <a:gd name="connsiteX30" fmla="*/ 1905 w 251269"/>
                    <a:gd name="connsiteY30" fmla="*/ 51245 h 203549"/>
                    <a:gd name="connsiteX31" fmla="*/ 20384 w 251269"/>
                    <a:gd name="connsiteY31" fmla="*/ 67151 h 203549"/>
                    <a:gd name="connsiteX32" fmla="*/ 52197 w 251269"/>
                    <a:gd name="connsiteY32" fmla="*/ 107537 h 203549"/>
                    <a:gd name="connsiteX33" fmla="*/ 66389 w 251269"/>
                    <a:gd name="connsiteY33" fmla="*/ 144209 h 203549"/>
                    <a:gd name="connsiteX34" fmla="*/ 56007 w 251269"/>
                    <a:gd name="connsiteY34" fmla="*/ 133064 h 203549"/>
                    <a:gd name="connsiteX35" fmla="*/ 24765 w 251269"/>
                    <a:gd name="connsiteY35" fmla="*/ 119443 h 203549"/>
                    <a:gd name="connsiteX36" fmla="*/ 54102 w 251269"/>
                    <a:gd name="connsiteY36" fmla="*/ 156686 h 203549"/>
                    <a:gd name="connsiteX37" fmla="*/ 68675 w 251269"/>
                    <a:gd name="connsiteY37" fmla="*/ 189071 h 203549"/>
                    <a:gd name="connsiteX38" fmla="*/ 72009 w 251269"/>
                    <a:gd name="connsiteY38" fmla="*/ 203549 h 203549"/>
                    <a:gd name="connsiteX39" fmla="*/ 166021 w 251269"/>
                    <a:gd name="connsiteY39" fmla="*/ 203549 h 203549"/>
                    <a:gd name="connsiteX40" fmla="*/ 194882 w 251269"/>
                    <a:gd name="connsiteY40" fmla="*/ 136684 h 203549"/>
                    <a:gd name="connsiteX41" fmla="*/ 225171 w 251269"/>
                    <a:gd name="connsiteY41" fmla="*/ 102870 h 203549"/>
                    <a:gd name="connsiteX42" fmla="*/ 251270 w 251269"/>
                    <a:gd name="connsiteY42" fmla="*/ 86487 h 203549"/>
                    <a:gd name="connsiteX43" fmla="*/ 250317 w 251269"/>
                    <a:gd name="connsiteY43" fmla="*/ 86392 h 203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251269" h="203549">
                      <a:moveTo>
                        <a:pt x="250222" y="86392"/>
                      </a:moveTo>
                      <a:cubicBezTo>
                        <a:pt x="241173" y="87725"/>
                        <a:pt x="232410" y="92393"/>
                        <a:pt x="224028" y="95917"/>
                      </a:cubicBezTo>
                      <a:cubicBezTo>
                        <a:pt x="213646" y="100203"/>
                        <a:pt x="203930" y="105918"/>
                        <a:pt x="194882" y="112586"/>
                      </a:cubicBezTo>
                      <a:cubicBezTo>
                        <a:pt x="186785" y="118491"/>
                        <a:pt x="178118" y="126778"/>
                        <a:pt x="171831" y="136017"/>
                      </a:cubicBezTo>
                      <a:cubicBezTo>
                        <a:pt x="172688" y="132017"/>
                        <a:pt x="173736" y="128016"/>
                        <a:pt x="175070" y="124016"/>
                      </a:cubicBezTo>
                      <a:cubicBezTo>
                        <a:pt x="179737" y="110014"/>
                        <a:pt x="186976" y="97250"/>
                        <a:pt x="194977" y="84963"/>
                      </a:cubicBezTo>
                      <a:cubicBezTo>
                        <a:pt x="201740" y="74581"/>
                        <a:pt x="209169" y="65056"/>
                        <a:pt x="217742" y="56102"/>
                      </a:cubicBezTo>
                      <a:cubicBezTo>
                        <a:pt x="224981" y="48578"/>
                        <a:pt x="233648" y="42672"/>
                        <a:pt x="240983" y="35243"/>
                      </a:cubicBezTo>
                      <a:cubicBezTo>
                        <a:pt x="225362" y="39434"/>
                        <a:pt x="209550" y="46863"/>
                        <a:pt x="194882" y="56102"/>
                      </a:cubicBezTo>
                      <a:cubicBezTo>
                        <a:pt x="185166" y="62960"/>
                        <a:pt x="176022" y="70390"/>
                        <a:pt x="167545" y="78772"/>
                      </a:cubicBezTo>
                      <a:cubicBezTo>
                        <a:pt x="156686" y="89440"/>
                        <a:pt x="145256" y="103251"/>
                        <a:pt x="137065" y="118301"/>
                      </a:cubicBezTo>
                      <a:cubicBezTo>
                        <a:pt x="136589" y="101156"/>
                        <a:pt x="138113" y="83534"/>
                        <a:pt x="140018" y="67246"/>
                      </a:cubicBezTo>
                      <a:cubicBezTo>
                        <a:pt x="142875" y="42958"/>
                        <a:pt x="151257" y="22384"/>
                        <a:pt x="159830" y="0"/>
                      </a:cubicBezTo>
                      <a:cubicBezTo>
                        <a:pt x="152400" y="6001"/>
                        <a:pt x="145637" y="13716"/>
                        <a:pt x="139637" y="22003"/>
                      </a:cubicBezTo>
                      <a:cubicBezTo>
                        <a:pt x="131445" y="36004"/>
                        <a:pt x="124777" y="51340"/>
                        <a:pt x="119253" y="65627"/>
                      </a:cubicBezTo>
                      <a:cubicBezTo>
                        <a:pt x="114490" y="77819"/>
                        <a:pt x="110585" y="91059"/>
                        <a:pt x="108490" y="104489"/>
                      </a:cubicBezTo>
                      <a:cubicBezTo>
                        <a:pt x="105918" y="91916"/>
                        <a:pt x="102394" y="79629"/>
                        <a:pt x="97631" y="67723"/>
                      </a:cubicBezTo>
                      <a:cubicBezTo>
                        <a:pt x="93345" y="57055"/>
                        <a:pt x="87535" y="47053"/>
                        <a:pt x="81153" y="37624"/>
                      </a:cubicBezTo>
                      <a:cubicBezTo>
                        <a:pt x="72485" y="27241"/>
                        <a:pt x="62579" y="18097"/>
                        <a:pt x="51530" y="10001"/>
                      </a:cubicBezTo>
                      <a:cubicBezTo>
                        <a:pt x="52673" y="12001"/>
                        <a:pt x="53912" y="13907"/>
                        <a:pt x="54959" y="15907"/>
                      </a:cubicBezTo>
                      <a:cubicBezTo>
                        <a:pt x="57722" y="21050"/>
                        <a:pt x="59912" y="26575"/>
                        <a:pt x="62294" y="31909"/>
                      </a:cubicBezTo>
                      <a:cubicBezTo>
                        <a:pt x="67627" y="43910"/>
                        <a:pt x="71819" y="56388"/>
                        <a:pt x="75343" y="69056"/>
                      </a:cubicBezTo>
                      <a:cubicBezTo>
                        <a:pt x="78772" y="81439"/>
                        <a:pt x="80963" y="94012"/>
                        <a:pt x="83153" y="106585"/>
                      </a:cubicBezTo>
                      <a:cubicBezTo>
                        <a:pt x="84392" y="113824"/>
                        <a:pt x="85630" y="121063"/>
                        <a:pt x="86201" y="128397"/>
                      </a:cubicBezTo>
                      <a:cubicBezTo>
                        <a:pt x="86582" y="132588"/>
                        <a:pt x="87249" y="138493"/>
                        <a:pt x="86868" y="143732"/>
                      </a:cubicBezTo>
                      <a:cubicBezTo>
                        <a:pt x="83249" y="132874"/>
                        <a:pt x="82487" y="120682"/>
                        <a:pt x="78200" y="109918"/>
                      </a:cubicBezTo>
                      <a:cubicBezTo>
                        <a:pt x="72771" y="96393"/>
                        <a:pt x="63913" y="84106"/>
                        <a:pt x="54102" y="73343"/>
                      </a:cubicBezTo>
                      <a:cubicBezTo>
                        <a:pt x="51245" y="70295"/>
                        <a:pt x="48101" y="67342"/>
                        <a:pt x="44768" y="64579"/>
                      </a:cubicBezTo>
                      <a:cubicBezTo>
                        <a:pt x="36386" y="59150"/>
                        <a:pt x="27527" y="54388"/>
                        <a:pt x="17907" y="52483"/>
                      </a:cubicBezTo>
                      <a:cubicBezTo>
                        <a:pt x="12668" y="51435"/>
                        <a:pt x="6286" y="50292"/>
                        <a:pt x="0" y="50102"/>
                      </a:cubicBezTo>
                      <a:cubicBezTo>
                        <a:pt x="667" y="50483"/>
                        <a:pt x="1238" y="50864"/>
                        <a:pt x="1905" y="51245"/>
                      </a:cubicBezTo>
                      <a:cubicBezTo>
                        <a:pt x="8573" y="55912"/>
                        <a:pt x="14478" y="61532"/>
                        <a:pt x="20384" y="67151"/>
                      </a:cubicBezTo>
                      <a:cubicBezTo>
                        <a:pt x="32957" y="78962"/>
                        <a:pt x="43815" y="92393"/>
                        <a:pt x="52197" y="107537"/>
                      </a:cubicBezTo>
                      <a:cubicBezTo>
                        <a:pt x="58579" y="118967"/>
                        <a:pt x="63056" y="131350"/>
                        <a:pt x="66389" y="144209"/>
                      </a:cubicBezTo>
                      <a:cubicBezTo>
                        <a:pt x="63437" y="140113"/>
                        <a:pt x="59531" y="136398"/>
                        <a:pt x="56007" y="133064"/>
                      </a:cubicBezTo>
                      <a:cubicBezTo>
                        <a:pt x="48863" y="126302"/>
                        <a:pt x="36100" y="121158"/>
                        <a:pt x="24765" y="119443"/>
                      </a:cubicBezTo>
                      <a:cubicBezTo>
                        <a:pt x="36671" y="129159"/>
                        <a:pt x="45911" y="141065"/>
                        <a:pt x="54102" y="156686"/>
                      </a:cubicBezTo>
                      <a:cubicBezTo>
                        <a:pt x="59436" y="166878"/>
                        <a:pt x="65723" y="177832"/>
                        <a:pt x="68675" y="189071"/>
                      </a:cubicBezTo>
                      <a:cubicBezTo>
                        <a:pt x="69914" y="193834"/>
                        <a:pt x="70866" y="198692"/>
                        <a:pt x="72009" y="203549"/>
                      </a:cubicBezTo>
                      <a:lnTo>
                        <a:pt x="166021" y="203549"/>
                      </a:lnTo>
                      <a:cubicBezTo>
                        <a:pt x="171260" y="179737"/>
                        <a:pt x="181070" y="157163"/>
                        <a:pt x="194882" y="136684"/>
                      </a:cubicBezTo>
                      <a:cubicBezTo>
                        <a:pt x="203549" y="123920"/>
                        <a:pt x="213360" y="112871"/>
                        <a:pt x="225171" y="102870"/>
                      </a:cubicBezTo>
                      <a:cubicBezTo>
                        <a:pt x="233172" y="96203"/>
                        <a:pt x="242411" y="91631"/>
                        <a:pt x="251270" y="86487"/>
                      </a:cubicBezTo>
                      <a:cubicBezTo>
                        <a:pt x="250984" y="86392"/>
                        <a:pt x="250698" y="86296"/>
                        <a:pt x="250317" y="86392"/>
                      </a:cubicBezTo>
                      <a:close/>
                    </a:path>
                  </a:pathLst>
                </a:custGeom>
                <a:solidFill>
                  <a:srgbClr val="95B91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891" name="شكل حر: شكل 3890">
                  <a:extLst>
                    <a:ext uri="{FF2B5EF4-FFF2-40B4-BE49-F238E27FC236}">
                      <a16:creationId xmlns:a16="http://schemas.microsoft.com/office/drawing/2014/main" id="{6D2434D0-CE9B-EC52-119F-F13150CD6FFE}"/>
                    </a:ext>
                  </a:extLst>
                </p:cNvPr>
                <p:cNvSpPr/>
                <p:nvPr/>
              </p:nvSpPr>
              <p:spPr>
                <a:xfrm>
                  <a:off x="6169152" y="3427571"/>
                  <a:ext cx="92583" cy="116109"/>
                </a:xfrm>
                <a:custGeom>
                  <a:avLst/>
                  <a:gdLst>
                    <a:gd name="connsiteX0" fmla="*/ 22955 w 92583"/>
                    <a:gd name="connsiteY0" fmla="*/ 57245 h 116109"/>
                    <a:gd name="connsiteX1" fmla="*/ 0 w 92583"/>
                    <a:gd name="connsiteY1" fmla="*/ 116110 h 116109"/>
                    <a:gd name="connsiteX2" fmla="*/ 9049 w 92583"/>
                    <a:gd name="connsiteY2" fmla="*/ 116110 h 116109"/>
                    <a:gd name="connsiteX3" fmla="*/ 37909 w 92583"/>
                    <a:gd name="connsiteY3" fmla="*/ 49244 h 116109"/>
                    <a:gd name="connsiteX4" fmla="*/ 68199 w 92583"/>
                    <a:gd name="connsiteY4" fmla="*/ 15430 h 116109"/>
                    <a:gd name="connsiteX5" fmla="*/ 92583 w 92583"/>
                    <a:gd name="connsiteY5" fmla="*/ 0 h 116109"/>
                    <a:gd name="connsiteX6" fmla="*/ 92583 w 92583"/>
                    <a:gd name="connsiteY6" fmla="*/ 0 h 116109"/>
                    <a:gd name="connsiteX7" fmla="*/ 23051 w 92583"/>
                    <a:gd name="connsiteY7" fmla="*/ 57245 h 116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583" h="116109">
                      <a:moveTo>
                        <a:pt x="22955" y="57245"/>
                      </a:moveTo>
                      <a:cubicBezTo>
                        <a:pt x="12382" y="75629"/>
                        <a:pt x="4763" y="95536"/>
                        <a:pt x="0" y="116110"/>
                      </a:cubicBezTo>
                      <a:lnTo>
                        <a:pt x="9049" y="116110"/>
                      </a:lnTo>
                      <a:cubicBezTo>
                        <a:pt x="14288" y="92297"/>
                        <a:pt x="24098" y="69723"/>
                        <a:pt x="37909" y="49244"/>
                      </a:cubicBezTo>
                      <a:cubicBezTo>
                        <a:pt x="46577" y="36481"/>
                        <a:pt x="56388" y="25432"/>
                        <a:pt x="68199" y="15430"/>
                      </a:cubicBezTo>
                      <a:cubicBezTo>
                        <a:pt x="75724" y="9144"/>
                        <a:pt x="84201" y="4763"/>
                        <a:pt x="92583" y="0"/>
                      </a:cubicBezTo>
                      <a:cubicBezTo>
                        <a:pt x="92583" y="0"/>
                        <a:pt x="92583" y="0"/>
                        <a:pt x="92583" y="0"/>
                      </a:cubicBezTo>
                      <a:cubicBezTo>
                        <a:pt x="62865" y="7048"/>
                        <a:pt x="37909" y="31528"/>
                        <a:pt x="23051" y="57245"/>
                      </a:cubicBezTo>
                      <a:close/>
                    </a:path>
                  </a:pathLst>
                </a:custGeom>
                <a:solidFill>
                  <a:srgbClr val="95B91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892" name="شكل حر: شكل 3891">
                  <a:extLst>
                    <a:ext uri="{FF2B5EF4-FFF2-40B4-BE49-F238E27FC236}">
                      <a16:creationId xmlns:a16="http://schemas.microsoft.com/office/drawing/2014/main" id="{13AD0EB7-7EFA-953B-8508-43B456B1D1F0}"/>
                    </a:ext>
                  </a:extLst>
                </p:cNvPr>
                <p:cNvSpPr/>
                <p:nvPr/>
              </p:nvSpPr>
              <p:spPr>
                <a:xfrm>
                  <a:off x="6136074" y="3345846"/>
                  <a:ext cx="33743" cy="151352"/>
                </a:xfrm>
                <a:custGeom>
                  <a:avLst/>
                  <a:gdLst>
                    <a:gd name="connsiteX0" fmla="*/ 3264 w 33743"/>
                    <a:gd name="connsiteY0" fmla="*/ 69723 h 151352"/>
                    <a:gd name="connsiteX1" fmla="*/ 7169 w 33743"/>
                    <a:gd name="connsiteY1" fmla="*/ 151352 h 151352"/>
                    <a:gd name="connsiteX2" fmla="*/ 13741 w 33743"/>
                    <a:gd name="connsiteY2" fmla="*/ 111633 h 151352"/>
                    <a:gd name="connsiteX3" fmla="*/ 13170 w 33743"/>
                    <a:gd name="connsiteY3" fmla="*/ 112586 h 151352"/>
                    <a:gd name="connsiteX4" fmla="*/ 16123 w 33743"/>
                    <a:gd name="connsiteY4" fmla="*/ 61531 h 151352"/>
                    <a:gd name="connsiteX5" fmla="*/ 33744 w 33743"/>
                    <a:gd name="connsiteY5" fmla="*/ 0 h 151352"/>
                    <a:gd name="connsiteX6" fmla="*/ 3264 w 33743"/>
                    <a:gd name="connsiteY6" fmla="*/ 69723 h 151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743" h="151352">
                      <a:moveTo>
                        <a:pt x="3264" y="69723"/>
                      </a:moveTo>
                      <a:cubicBezTo>
                        <a:pt x="-1308" y="96679"/>
                        <a:pt x="-1975" y="125254"/>
                        <a:pt x="7169" y="151352"/>
                      </a:cubicBezTo>
                      <a:cubicBezTo>
                        <a:pt x="10408" y="138303"/>
                        <a:pt x="12122" y="124968"/>
                        <a:pt x="13741" y="111633"/>
                      </a:cubicBezTo>
                      <a:cubicBezTo>
                        <a:pt x="13551" y="112014"/>
                        <a:pt x="13360" y="112300"/>
                        <a:pt x="13170" y="112586"/>
                      </a:cubicBezTo>
                      <a:cubicBezTo>
                        <a:pt x="12694" y="95441"/>
                        <a:pt x="14218" y="77819"/>
                        <a:pt x="16123" y="61531"/>
                      </a:cubicBezTo>
                      <a:cubicBezTo>
                        <a:pt x="18790" y="39338"/>
                        <a:pt x="25933" y="20193"/>
                        <a:pt x="33744" y="0"/>
                      </a:cubicBezTo>
                      <a:cubicBezTo>
                        <a:pt x="18123" y="20669"/>
                        <a:pt x="7741" y="43244"/>
                        <a:pt x="3264" y="69723"/>
                      </a:cubicBezTo>
                      <a:close/>
                    </a:path>
                  </a:pathLst>
                </a:custGeom>
                <a:solidFill>
                  <a:srgbClr val="95B91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893" name="شكل حر: شكل 3892">
                  <a:extLst>
                    <a:ext uri="{FF2B5EF4-FFF2-40B4-BE49-F238E27FC236}">
                      <a16:creationId xmlns:a16="http://schemas.microsoft.com/office/drawing/2014/main" id="{37963277-130C-090F-3E5A-8B213F115A54}"/>
                    </a:ext>
                  </a:extLst>
                </p:cNvPr>
                <p:cNvSpPr/>
                <p:nvPr/>
              </p:nvSpPr>
              <p:spPr>
                <a:xfrm>
                  <a:off x="6013132" y="3390328"/>
                  <a:ext cx="85292" cy="117728"/>
                </a:xfrm>
                <a:custGeom>
                  <a:avLst/>
                  <a:gdLst>
                    <a:gd name="connsiteX0" fmla="*/ 55436 w 85292"/>
                    <a:gd name="connsiteY0" fmla="*/ 46291 h 117728"/>
                    <a:gd name="connsiteX1" fmla="*/ 83915 w 85292"/>
                    <a:gd name="connsiteY1" fmla="*/ 117729 h 117728"/>
                    <a:gd name="connsiteX2" fmla="*/ 84582 w 85292"/>
                    <a:gd name="connsiteY2" fmla="*/ 89249 h 117728"/>
                    <a:gd name="connsiteX3" fmla="*/ 77152 w 85292"/>
                    <a:gd name="connsiteY3" fmla="*/ 59817 h 117728"/>
                    <a:gd name="connsiteX4" fmla="*/ 53054 w 85292"/>
                    <a:gd name="connsiteY4" fmla="*/ 23241 h 117728"/>
                    <a:gd name="connsiteX5" fmla="*/ 43720 w 85292"/>
                    <a:gd name="connsiteY5" fmla="*/ 14478 h 117728"/>
                    <a:gd name="connsiteX6" fmla="*/ 16859 w 85292"/>
                    <a:gd name="connsiteY6" fmla="*/ 2381 h 117728"/>
                    <a:gd name="connsiteX7" fmla="*/ 0 w 85292"/>
                    <a:gd name="connsiteY7" fmla="*/ 0 h 117728"/>
                    <a:gd name="connsiteX8" fmla="*/ 55245 w 85292"/>
                    <a:gd name="connsiteY8" fmla="*/ 46196 h 117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5292" h="117728">
                      <a:moveTo>
                        <a:pt x="55436" y="46291"/>
                      </a:moveTo>
                      <a:cubicBezTo>
                        <a:pt x="70485" y="67723"/>
                        <a:pt x="78486" y="92393"/>
                        <a:pt x="83915" y="117729"/>
                      </a:cubicBezTo>
                      <a:cubicBezTo>
                        <a:pt x="85725" y="108204"/>
                        <a:pt x="85535" y="98774"/>
                        <a:pt x="84582" y="89249"/>
                      </a:cubicBezTo>
                      <a:cubicBezTo>
                        <a:pt x="82010" y="79534"/>
                        <a:pt x="80962" y="69152"/>
                        <a:pt x="77152" y="59817"/>
                      </a:cubicBezTo>
                      <a:cubicBezTo>
                        <a:pt x="71723" y="46291"/>
                        <a:pt x="62865" y="34004"/>
                        <a:pt x="53054" y="23241"/>
                      </a:cubicBezTo>
                      <a:cubicBezTo>
                        <a:pt x="50197" y="20193"/>
                        <a:pt x="47053" y="17240"/>
                        <a:pt x="43720" y="14478"/>
                      </a:cubicBezTo>
                      <a:cubicBezTo>
                        <a:pt x="35338" y="9049"/>
                        <a:pt x="26479" y="4286"/>
                        <a:pt x="16859" y="2381"/>
                      </a:cubicBezTo>
                      <a:cubicBezTo>
                        <a:pt x="11906" y="1334"/>
                        <a:pt x="6001" y="381"/>
                        <a:pt x="0" y="0"/>
                      </a:cubicBezTo>
                      <a:cubicBezTo>
                        <a:pt x="21908" y="10573"/>
                        <a:pt x="41148" y="26099"/>
                        <a:pt x="55245" y="46196"/>
                      </a:cubicBezTo>
                      <a:close/>
                    </a:path>
                  </a:pathLst>
                </a:custGeom>
                <a:solidFill>
                  <a:srgbClr val="95B91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894" name="شكل حر: شكل 3893">
                  <a:extLst>
                    <a:ext uri="{FF2B5EF4-FFF2-40B4-BE49-F238E27FC236}">
                      <a16:creationId xmlns:a16="http://schemas.microsoft.com/office/drawing/2014/main" id="{CA60A3F6-76EE-C8D1-7EF6-4195F554C67C}"/>
                    </a:ext>
                  </a:extLst>
                </p:cNvPr>
                <p:cNvSpPr/>
                <p:nvPr/>
              </p:nvSpPr>
              <p:spPr>
                <a:xfrm>
                  <a:off x="6040183" y="3460242"/>
                  <a:ext cx="44576" cy="50196"/>
                </a:xfrm>
                <a:custGeom>
                  <a:avLst/>
                  <a:gdLst>
                    <a:gd name="connsiteX0" fmla="*/ 0 w 44576"/>
                    <a:gd name="connsiteY0" fmla="*/ 0 h 50196"/>
                    <a:gd name="connsiteX1" fmla="*/ 44577 w 44576"/>
                    <a:gd name="connsiteY1" fmla="*/ 50197 h 50196"/>
                    <a:gd name="connsiteX2" fmla="*/ 35243 w 44576"/>
                    <a:gd name="connsiteY2" fmla="*/ 20383 h 50196"/>
                    <a:gd name="connsiteX3" fmla="*/ 27908 w 44576"/>
                    <a:gd name="connsiteY3" fmla="*/ 13049 h 50196"/>
                    <a:gd name="connsiteX4" fmla="*/ 0 w 44576"/>
                    <a:gd name="connsiteY4" fmla="*/ 0 h 50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576" h="50196">
                      <a:moveTo>
                        <a:pt x="0" y="0"/>
                      </a:moveTo>
                      <a:cubicBezTo>
                        <a:pt x="21526" y="9715"/>
                        <a:pt x="34957" y="28765"/>
                        <a:pt x="44577" y="50197"/>
                      </a:cubicBezTo>
                      <a:cubicBezTo>
                        <a:pt x="43339" y="39814"/>
                        <a:pt x="39719" y="30004"/>
                        <a:pt x="35243" y="20383"/>
                      </a:cubicBezTo>
                      <a:cubicBezTo>
                        <a:pt x="32957" y="17812"/>
                        <a:pt x="30289" y="15335"/>
                        <a:pt x="27908" y="13049"/>
                      </a:cubicBezTo>
                      <a:cubicBezTo>
                        <a:pt x="21431" y="6953"/>
                        <a:pt x="10382" y="2191"/>
                        <a:pt x="0" y="0"/>
                      </a:cubicBezTo>
                      <a:close/>
                    </a:path>
                  </a:pathLst>
                </a:custGeom>
                <a:solidFill>
                  <a:srgbClr val="95B91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895" name="شكل حر: شكل 3894">
                  <a:extLst>
                    <a:ext uri="{FF2B5EF4-FFF2-40B4-BE49-F238E27FC236}">
                      <a16:creationId xmlns:a16="http://schemas.microsoft.com/office/drawing/2014/main" id="{197BD726-A2EB-0A11-7A10-D2FE44884E48}"/>
                    </a:ext>
                  </a:extLst>
                </p:cNvPr>
                <p:cNvSpPr/>
                <p:nvPr/>
              </p:nvSpPr>
              <p:spPr>
                <a:xfrm>
                  <a:off x="6063710" y="3350132"/>
                  <a:ext cx="58062" cy="144398"/>
                </a:xfrm>
                <a:custGeom>
                  <a:avLst/>
                  <a:gdLst>
                    <a:gd name="connsiteX0" fmla="*/ 57531 w 58062"/>
                    <a:gd name="connsiteY0" fmla="*/ 111443 h 144398"/>
                    <a:gd name="connsiteX1" fmla="*/ 57721 w 58062"/>
                    <a:gd name="connsiteY1" fmla="*/ 103251 h 144398"/>
                    <a:gd name="connsiteX2" fmla="*/ 57150 w 58062"/>
                    <a:gd name="connsiteY2" fmla="*/ 93536 h 144398"/>
                    <a:gd name="connsiteX3" fmla="*/ 56959 w 58062"/>
                    <a:gd name="connsiteY3" fmla="*/ 94488 h 144398"/>
                    <a:gd name="connsiteX4" fmla="*/ 46101 w 58062"/>
                    <a:gd name="connsiteY4" fmla="*/ 57722 h 144398"/>
                    <a:gd name="connsiteX5" fmla="*/ 29623 w 58062"/>
                    <a:gd name="connsiteY5" fmla="*/ 27623 h 144398"/>
                    <a:gd name="connsiteX6" fmla="*/ 0 w 58062"/>
                    <a:gd name="connsiteY6" fmla="*/ 0 h 144398"/>
                    <a:gd name="connsiteX7" fmla="*/ 2667 w 58062"/>
                    <a:gd name="connsiteY7" fmla="*/ 4572 h 144398"/>
                    <a:gd name="connsiteX8" fmla="*/ 38386 w 58062"/>
                    <a:gd name="connsiteY8" fmla="*/ 67723 h 144398"/>
                    <a:gd name="connsiteX9" fmla="*/ 53054 w 58062"/>
                    <a:gd name="connsiteY9" fmla="*/ 118301 h 144398"/>
                    <a:gd name="connsiteX10" fmla="*/ 56769 w 58062"/>
                    <a:gd name="connsiteY10" fmla="*/ 140399 h 144398"/>
                    <a:gd name="connsiteX11" fmla="*/ 56864 w 58062"/>
                    <a:gd name="connsiteY11" fmla="*/ 144399 h 144398"/>
                    <a:gd name="connsiteX12" fmla="*/ 58007 w 58062"/>
                    <a:gd name="connsiteY12" fmla="*/ 112681 h 144398"/>
                    <a:gd name="connsiteX13" fmla="*/ 57531 w 58062"/>
                    <a:gd name="connsiteY13" fmla="*/ 111347 h 144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062" h="144398">
                      <a:moveTo>
                        <a:pt x="57531" y="111443"/>
                      </a:moveTo>
                      <a:cubicBezTo>
                        <a:pt x="57531" y="108680"/>
                        <a:pt x="57626" y="106013"/>
                        <a:pt x="57721" y="103251"/>
                      </a:cubicBezTo>
                      <a:cubicBezTo>
                        <a:pt x="57531" y="100012"/>
                        <a:pt x="57436" y="96774"/>
                        <a:pt x="57150" y="93536"/>
                      </a:cubicBezTo>
                      <a:cubicBezTo>
                        <a:pt x="57150" y="93917"/>
                        <a:pt x="57055" y="94202"/>
                        <a:pt x="56959" y="94488"/>
                      </a:cubicBezTo>
                      <a:cubicBezTo>
                        <a:pt x="54388" y="81915"/>
                        <a:pt x="50864" y="69628"/>
                        <a:pt x="46101" y="57722"/>
                      </a:cubicBezTo>
                      <a:cubicBezTo>
                        <a:pt x="41815" y="47054"/>
                        <a:pt x="36004" y="37052"/>
                        <a:pt x="29623" y="27623"/>
                      </a:cubicBezTo>
                      <a:cubicBezTo>
                        <a:pt x="20955" y="17240"/>
                        <a:pt x="11049" y="8096"/>
                        <a:pt x="0" y="0"/>
                      </a:cubicBezTo>
                      <a:cubicBezTo>
                        <a:pt x="857" y="1524"/>
                        <a:pt x="1810" y="3048"/>
                        <a:pt x="2667" y="4572"/>
                      </a:cubicBezTo>
                      <a:cubicBezTo>
                        <a:pt x="18097" y="23336"/>
                        <a:pt x="29908" y="44672"/>
                        <a:pt x="38386" y="67723"/>
                      </a:cubicBezTo>
                      <a:cubicBezTo>
                        <a:pt x="44482" y="84201"/>
                        <a:pt x="49435" y="101156"/>
                        <a:pt x="53054" y="118301"/>
                      </a:cubicBezTo>
                      <a:cubicBezTo>
                        <a:pt x="54578" y="125540"/>
                        <a:pt x="56483" y="132969"/>
                        <a:pt x="56769" y="140399"/>
                      </a:cubicBezTo>
                      <a:cubicBezTo>
                        <a:pt x="56769" y="141732"/>
                        <a:pt x="56769" y="143066"/>
                        <a:pt x="56864" y="144399"/>
                      </a:cubicBezTo>
                      <a:cubicBezTo>
                        <a:pt x="57912" y="133826"/>
                        <a:pt x="58198" y="123254"/>
                        <a:pt x="58007" y="112681"/>
                      </a:cubicBezTo>
                      <a:cubicBezTo>
                        <a:pt x="57721" y="112395"/>
                        <a:pt x="57531" y="111919"/>
                        <a:pt x="57531" y="111347"/>
                      </a:cubicBezTo>
                      <a:close/>
                    </a:path>
                  </a:pathLst>
                </a:custGeom>
                <a:solidFill>
                  <a:srgbClr val="95B91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896" name="شكل حر: شكل 3895">
                  <a:extLst>
                    <a:ext uri="{FF2B5EF4-FFF2-40B4-BE49-F238E27FC236}">
                      <a16:creationId xmlns:a16="http://schemas.microsoft.com/office/drawing/2014/main" id="{1E343F81-1925-CEE1-F982-BA9F5E74CBFC}"/>
                    </a:ext>
                  </a:extLst>
                </p:cNvPr>
                <p:cNvSpPr/>
                <p:nvPr/>
              </p:nvSpPr>
              <p:spPr>
                <a:xfrm>
                  <a:off x="6179057" y="3377946"/>
                  <a:ext cx="71247" cy="108489"/>
                </a:xfrm>
                <a:custGeom>
                  <a:avLst/>
                  <a:gdLst>
                    <a:gd name="connsiteX0" fmla="*/ 18574 w 71247"/>
                    <a:gd name="connsiteY0" fmla="*/ 46101 h 108489"/>
                    <a:gd name="connsiteX1" fmla="*/ 0 w 71247"/>
                    <a:gd name="connsiteY1" fmla="*/ 108490 h 108489"/>
                    <a:gd name="connsiteX2" fmla="*/ 4953 w 71247"/>
                    <a:gd name="connsiteY2" fmla="*/ 98108 h 108489"/>
                    <a:gd name="connsiteX3" fmla="*/ 4953 w 71247"/>
                    <a:gd name="connsiteY3" fmla="*/ 98108 h 108489"/>
                    <a:gd name="connsiteX4" fmla="*/ 8192 w 71247"/>
                    <a:gd name="connsiteY4" fmla="*/ 86106 h 108489"/>
                    <a:gd name="connsiteX5" fmla="*/ 28099 w 71247"/>
                    <a:gd name="connsiteY5" fmla="*/ 47053 h 108489"/>
                    <a:gd name="connsiteX6" fmla="*/ 50864 w 71247"/>
                    <a:gd name="connsiteY6" fmla="*/ 18193 h 108489"/>
                    <a:gd name="connsiteX7" fmla="*/ 71247 w 71247"/>
                    <a:gd name="connsiteY7" fmla="*/ 0 h 108489"/>
                    <a:gd name="connsiteX8" fmla="*/ 18574 w 71247"/>
                    <a:gd name="connsiteY8" fmla="*/ 46006 h 10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247" h="108489">
                      <a:moveTo>
                        <a:pt x="18574" y="46101"/>
                      </a:moveTo>
                      <a:cubicBezTo>
                        <a:pt x="7048" y="65341"/>
                        <a:pt x="1524" y="86487"/>
                        <a:pt x="0" y="108490"/>
                      </a:cubicBezTo>
                      <a:cubicBezTo>
                        <a:pt x="1429" y="104965"/>
                        <a:pt x="3143" y="101536"/>
                        <a:pt x="4953" y="98108"/>
                      </a:cubicBezTo>
                      <a:cubicBezTo>
                        <a:pt x="4953" y="98108"/>
                        <a:pt x="4953" y="98108"/>
                        <a:pt x="4953" y="98108"/>
                      </a:cubicBezTo>
                      <a:cubicBezTo>
                        <a:pt x="5810" y="94107"/>
                        <a:pt x="6858" y="90107"/>
                        <a:pt x="8192" y="86106"/>
                      </a:cubicBezTo>
                      <a:cubicBezTo>
                        <a:pt x="12859" y="72104"/>
                        <a:pt x="20098" y="59341"/>
                        <a:pt x="28099" y="47053"/>
                      </a:cubicBezTo>
                      <a:cubicBezTo>
                        <a:pt x="34862" y="36671"/>
                        <a:pt x="42291" y="27146"/>
                        <a:pt x="50864" y="18193"/>
                      </a:cubicBezTo>
                      <a:cubicBezTo>
                        <a:pt x="57150" y="11620"/>
                        <a:pt x="64580" y="6191"/>
                        <a:pt x="71247" y="0"/>
                      </a:cubicBezTo>
                      <a:cubicBezTo>
                        <a:pt x="49244" y="7810"/>
                        <a:pt x="30290" y="26384"/>
                        <a:pt x="18574" y="46006"/>
                      </a:cubicBezTo>
                      <a:close/>
                    </a:path>
                  </a:pathLst>
                </a:custGeom>
                <a:solidFill>
                  <a:srgbClr val="95B91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  <p:grpSp>
            <p:nvGrpSpPr>
              <p:cNvPr id="3886" name="رسم 641">
                <a:extLst>
                  <a:ext uri="{FF2B5EF4-FFF2-40B4-BE49-F238E27FC236}">
                    <a16:creationId xmlns:a16="http://schemas.microsoft.com/office/drawing/2014/main" id="{E687E43F-3B24-83E9-F951-21D7F772DD4F}"/>
                  </a:ext>
                </a:extLst>
              </p:cNvPr>
              <p:cNvGrpSpPr/>
              <p:nvPr/>
            </p:nvGrpSpPr>
            <p:grpSpPr>
              <a:xfrm>
                <a:off x="6074486" y="3490182"/>
                <a:ext cx="121811" cy="93838"/>
                <a:chOff x="6074486" y="3490182"/>
                <a:chExt cx="121811" cy="93838"/>
              </a:xfrm>
            </p:grpSpPr>
            <p:sp>
              <p:nvSpPr>
                <p:cNvPr id="3887" name="شكل حر: شكل 3886">
                  <a:extLst>
                    <a:ext uri="{FF2B5EF4-FFF2-40B4-BE49-F238E27FC236}">
                      <a16:creationId xmlns:a16="http://schemas.microsoft.com/office/drawing/2014/main" id="{6D5EA567-E6E9-044C-5CDE-5F337B595FD2}"/>
                    </a:ext>
                  </a:extLst>
                </p:cNvPr>
                <p:cNvSpPr/>
                <p:nvPr/>
              </p:nvSpPr>
              <p:spPr>
                <a:xfrm>
                  <a:off x="6074486" y="3490182"/>
                  <a:ext cx="121811" cy="93678"/>
                </a:xfrm>
                <a:custGeom>
                  <a:avLst/>
                  <a:gdLst>
                    <a:gd name="connsiteX0" fmla="*/ 101904 w 121811"/>
                    <a:gd name="connsiteY0" fmla="*/ 26162 h 93678"/>
                    <a:gd name="connsiteX1" fmla="*/ 74472 w 121811"/>
                    <a:gd name="connsiteY1" fmla="*/ 349 h 93678"/>
                    <a:gd name="connsiteX2" fmla="*/ 41516 w 121811"/>
                    <a:gd name="connsiteY2" fmla="*/ 7207 h 93678"/>
                    <a:gd name="connsiteX3" fmla="*/ 9417 w 121811"/>
                    <a:gd name="connsiteY3" fmla="*/ 38164 h 93678"/>
                    <a:gd name="connsiteX4" fmla="*/ 1892 w 121811"/>
                    <a:gd name="connsiteY4" fmla="*/ 80359 h 93678"/>
                    <a:gd name="connsiteX5" fmla="*/ 121812 w 121811"/>
                    <a:gd name="connsiteY5" fmla="*/ 79597 h 93678"/>
                    <a:gd name="connsiteX6" fmla="*/ 110572 w 121811"/>
                    <a:gd name="connsiteY6" fmla="*/ 46069 h 93678"/>
                    <a:gd name="connsiteX7" fmla="*/ 101904 w 121811"/>
                    <a:gd name="connsiteY7" fmla="*/ 26257 h 93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1811" h="93678">
                      <a:moveTo>
                        <a:pt x="101904" y="26162"/>
                      </a:moveTo>
                      <a:cubicBezTo>
                        <a:pt x="93141" y="17304"/>
                        <a:pt x="84093" y="8636"/>
                        <a:pt x="74472" y="349"/>
                      </a:cubicBezTo>
                      <a:cubicBezTo>
                        <a:pt x="63709" y="-889"/>
                        <a:pt x="52374" y="1111"/>
                        <a:pt x="41516" y="7207"/>
                      </a:cubicBezTo>
                      <a:cubicBezTo>
                        <a:pt x="28181" y="14637"/>
                        <a:pt x="16656" y="25876"/>
                        <a:pt x="9417" y="38164"/>
                      </a:cubicBezTo>
                      <a:cubicBezTo>
                        <a:pt x="3321" y="48641"/>
                        <a:pt x="-3347" y="68644"/>
                        <a:pt x="1892" y="80359"/>
                      </a:cubicBezTo>
                      <a:cubicBezTo>
                        <a:pt x="10274" y="99219"/>
                        <a:pt x="106286" y="97219"/>
                        <a:pt x="121812" y="79597"/>
                      </a:cubicBezTo>
                      <a:cubicBezTo>
                        <a:pt x="119240" y="68167"/>
                        <a:pt x="115144" y="57023"/>
                        <a:pt x="110572" y="46069"/>
                      </a:cubicBezTo>
                      <a:cubicBezTo>
                        <a:pt x="107905" y="39497"/>
                        <a:pt x="105238" y="32734"/>
                        <a:pt x="101904" y="26257"/>
                      </a:cubicBezTo>
                      <a:close/>
                    </a:path>
                  </a:pathLst>
                </a:custGeom>
                <a:solidFill>
                  <a:srgbClr val="C1661C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888" name="شكل حر: شكل 3887">
                  <a:extLst>
                    <a:ext uri="{FF2B5EF4-FFF2-40B4-BE49-F238E27FC236}">
                      <a16:creationId xmlns:a16="http://schemas.microsoft.com/office/drawing/2014/main" id="{C137DAAA-86B8-5000-ED37-4675C11DC410}"/>
                    </a:ext>
                  </a:extLst>
                </p:cNvPr>
                <p:cNvSpPr/>
                <p:nvPr/>
              </p:nvSpPr>
              <p:spPr>
                <a:xfrm>
                  <a:off x="6087427" y="3490277"/>
                  <a:ext cx="108775" cy="93743"/>
                </a:xfrm>
                <a:custGeom>
                  <a:avLst/>
                  <a:gdLst>
                    <a:gd name="connsiteX0" fmla="*/ 97631 w 108775"/>
                    <a:gd name="connsiteY0" fmla="*/ 45974 h 93743"/>
                    <a:gd name="connsiteX1" fmla="*/ 88964 w 108775"/>
                    <a:gd name="connsiteY1" fmla="*/ 26162 h 93743"/>
                    <a:gd name="connsiteX2" fmla="*/ 61531 w 108775"/>
                    <a:gd name="connsiteY2" fmla="*/ 349 h 93743"/>
                    <a:gd name="connsiteX3" fmla="*/ 41910 w 108775"/>
                    <a:gd name="connsiteY3" fmla="*/ 1873 h 93743"/>
                    <a:gd name="connsiteX4" fmla="*/ 58007 w 108775"/>
                    <a:gd name="connsiteY4" fmla="*/ 10064 h 93743"/>
                    <a:gd name="connsiteX5" fmla="*/ 76676 w 108775"/>
                    <a:gd name="connsiteY5" fmla="*/ 31781 h 93743"/>
                    <a:gd name="connsiteX6" fmla="*/ 78677 w 108775"/>
                    <a:gd name="connsiteY6" fmla="*/ 79216 h 93743"/>
                    <a:gd name="connsiteX7" fmla="*/ 77533 w 108775"/>
                    <a:gd name="connsiteY7" fmla="*/ 80359 h 93743"/>
                    <a:gd name="connsiteX8" fmla="*/ 16764 w 108775"/>
                    <a:gd name="connsiteY8" fmla="*/ 89027 h 93743"/>
                    <a:gd name="connsiteX9" fmla="*/ 0 w 108775"/>
                    <a:gd name="connsiteY9" fmla="*/ 88265 h 93743"/>
                    <a:gd name="connsiteX10" fmla="*/ 108776 w 108775"/>
                    <a:gd name="connsiteY10" fmla="*/ 79597 h 93743"/>
                    <a:gd name="connsiteX11" fmla="*/ 97536 w 108775"/>
                    <a:gd name="connsiteY11" fmla="*/ 46069 h 93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8775" h="93743">
                      <a:moveTo>
                        <a:pt x="97631" y="45974"/>
                      </a:moveTo>
                      <a:cubicBezTo>
                        <a:pt x="94964" y="39401"/>
                        <a:pt x="92297" y="32639"/>
                        <a:pt x="88964" y="26162"/>
                      </a:cubicBezTo>
                      <a:cubicBezTo>
                        <a:pt x="80201" y="17303"/>
                        <a:pt x="71152" y="8636"/>
                        <a:pt x="61531" y="349"/>
                      </a:cubicBezTo>
                      <a:cubicBezTo>
                        <a:pt x="55150" y="-413"/>
                        <a:pt x="48482" y="63"/>
                        <a:pt x="41910" y="1873"/>
                      </a:cubicBezTo>
                      <a:cubicBezTo>
                        <a:pt x="47911" y="2921"/>
                        <a:pt x="53340" y="5778"/>
                        <a:pt x="58007" y="10064"/>
                      </a:cubicBezTo>
                      <a:cubicBezTo>
                        <a:pt x="64484" y="15970"/>
                        <a:pt x="74200" y="23590"/>
                        <a:pt x="76676" y="31781"/>
                      </a:cubicBezTo>
                      <a:cubicBezTo>
                        <a:pt x="80296" y="44164"/>
                        <a:pt x="83153" y="77311"/>
                        <a:pt x="78677" y="79216"/>
                      </a:cubicBezTo>
                      <a:cubicBezTo>
                        <a:pt x="78486" y="79597"/>
                        <a:pt x="78200" y="80073"/>
                        <a:pt x="77533" y="80359"/>
                      </a:cubicBezTo>
                      <a:cubicBezTo>
                        <a:pt x="59150" y="88931"/>
                        <a:pt x="37052" y="88550"/>
                        <a:pt x="16764" y="89027"/>
                      </a:cubicBezTo>
                      <a:cubicBezTo>
                        <a:pt x="11335" y="89027"/>
                        <a:pt x="5429" y="89027"/>
                        <a:pt x="0" y="88265"/>
                      </a:cubicBezTo>
                      <a:cubicBezTo>
                        <a:pt x="27622" y="98171"/>
                        <a:pt x="95917" y="94265"/>
                        <a:pt x="108776" y="79597"/>
                      </a:cubicBezTo>
                      <a:cubicBezTo>
                        <a:pt x="106204" y="68167"/>
                        <a:pt x="102108" y="57023"/>
                        <a:pt x="97536" y="46069"/>
                      </a:cubicBezTo>
                      <a:close/>
                    </a:path>
                  </a:pathLst>
                </a:custGeom>
                <a:solidFill>
                  <a:srgbClr val="A45A15">
                    <a:alpha val="40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3889" name="شكل حر: شكل 3888">
                  <a:extLst>
                    <a:ext uri="{FF2B5EF4-FFF2-40B4-BE49-F238E27FC236}">
                      <a16:creationId xmlns:a16="http://schemas.microsoft.com/office/drawing/2014/main" id="{15FF1225-A627-CCED-2AD5-B00651EF0D8A}"/>
                    </a:ext>
                  </a:extLst>
                </p:cNvPr>
                <p:cNvSpPr/>
                <p:nvPr/>
              </p:nvSpPr>
              <p:spPr>
                <a:xfrm>
                  <a:off x="6081402" y="3499008"/>
                  <a:ext cx="65841" cy="72604"/>
                </a:xfrm>
                <a:custGeom>
                  <a:avLst/>
                  <a:gdLst>
                    <a:gd name="connsiteX0" fmla="*/ 59460 w 65841"/>
                    <a:gd name="connsiteY0" fmla="*/ 16192 h 72604"/>
                    <a:gd name="connsiteX1" fmla="*/ 44506 w 65841"/>
                    <a:gd name="connsiteY1" fmla="*/ 0 h 72604"/>
                    <a:gd name="connsiteX2" fmla="*/ 15550 w 65841"/>
                    <a:gd name="connsiteY2" fmla="*/ 20860 h 72604"/>
                    <a:gd name="connsiteX3" fmla="*/ 8596 w 65841"/>
                    <a:gd name="connsiteY3" fmla="*/ 31814 h 72604"/>
                    <a:gd name="connsiteX4" fmla="*/ 214 w 65841"/>
                    <a:gd name="connsiteY4" fmla="*/ 67723 h 72604"/>
                    <a:gd name="connsiteX5" fmla="*/ 54412 w 65841"/>
                    <a:gd name="connsiteY5" fmla="*/ 70199 h 72604"/>
                    <a:gd name="connsiteX6" fmla="*/ 55269 w 65841"/>
                    <a:gd name="connsiteY6" fmla="*/ 69914 h 72604"/>
                    <a:gd name="connsiteX7" fmla="*/ 65842 w 65841"/>
                    <a:gd name="connsiteY7" fmla="*/ 24289 h 72604"/>
                    <a:gd name="connsiteX8" fmla="*/ 59460 w 65841"/>
                    <a:gd name="connsiteY8" fmla="*/ 16288 h 72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841" h="72604">
                      <a:moveTo>
                        <a:pt x="59460" y="16192"/>
                      </a:moveTo>
                      <a:cubicBezTo>
                        <a:pt x="54888" y="10858"/>
                        <a:pt x="50030" y="5048"/>
                        <a:pt x="44506" y="0"/>
                      </a:cubicBezTo>
                      <a:cubicBezTo>
                        <a:pt x="34028" y="6001"/>
                        <a:pt x="24503" y="13144"/>
                        <a:pt x="15550" y="20860"/>
                      </a:cubicBezTo>
                      <a:cubicBezTo>
                        <a:pt x="12978" y="24289"/>
                        <a:pt x="10597" y="28004"/>
                        <a:pt x="8596" y="31814"/>
                      </a:cubicBezTo>
                      <a:cubicBezTo>
                        <a:pt x="4024" y="40672"/>
                        <a:pt x="-1119" y="56388"/>
                        <a:pt x="214" y="67723"/>
                      </a:cubicBezTo>
                      <a:cubicBezTo>
                        <a:pt x="15931" y="75057"/>
                        <a:pt x="37743" y="72580"/>
                        <a:pt x="54412" y="70199"/>
                      </a:cubicBezTo>
                      <a:cubicBezTo>
                        <a:pt x="54697" y="70199"/>
                        <a:pt x="54983" y="70009"/>
                        <a:pt x="55269" y="69914"/>
                      </a:cubicBezTo>
                      <a:cubicBezTo>
                        <a:pt x="60317" y="54959"/>
                        <a:pt x="64699" y="39910"/>
                        <a:pt x="65842" y="24289"/>
                      </a:cubicBezTo>
                      <a:cubicBezTo>
                        <a:pt x="63841" y="21527"/>
                        <a:pt x="61651" y="18859"/>
                        <a:pt x="59460" y="16288"/>
                      </a:cubicBezTo>
                      <a:close/>
                    </a:path>
                  </a:pathLst>
                </a:custGeom>
                <a:solidFill>
                  <a:srgbClr val="F4A649">
                    <a:alpha val="30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</p:grpSp>
      <p:sp>
        <p:nvSpPr>
          <p:cNvPr id="3926" name="مربع نص 3925">
            <a:extLst>
              <a:ext uri="{FF2B5EF4-FFF2-40B4-BE49-F238E27FC236}">
                <a16:creationId xmlns:a16="http://schemas.microsoft.com/office/drawing/2014/main" id="{4F3DD8CB-C082-4D9A-135A-A0532EBBAB10}"/>
              </a:ext>
            </a:extLst>
          </p:cNvPr>
          <p:cNvSpPr txBox="1"/>
          <p:nvPr/>
        </p:nvSpPr>
        <p:spPr>
          <a:xfrm>
            <a:off x="4814251" y="3684738"/>
            <a:ext cx="2486336" cy="451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2B461A"/>
                </a:solidFill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>
              <a:lnSpc>
                <a:spcPct val="100000"/>
              </a:lnSpc>
            </a:pPr>
            <a:r>
              <a:rPr lang="ar-SA" sz="2000" dirty="0">
                <a:solidFill>
                  <a:schemeClr val="tx1"/>
                </a:solidFill>
              </a:rPr>
              <a:t>العبارة السابقة تدعو إلى</a:t>
            </a:r>
          </a:p>
        </p:txBody>
      </p:sp>
      <p:sp>
        <p:nvSpPr>
          <p:cNvPr id="3927" name="مربع نص 3926">
            <a:extLst>
              <a:ext uri="{FF2B5EF4-FFF2-40B4-BE49-F238E27FC236}">
                <a16:creationId xmlns:a16="http://schemas.microsoft.com/office/drawing/2014/main" id="{DD2A800F-F986-DC72-7AFF-3872F87D6CAE}"/>
              </a:ext>
            </a:extLst>
          </p:cNvPr>
          <p:cNvSpPr txBox="1"/>
          <p:nvPr/>
        </p:nvSpPr>
        <p:spPr>
          <a:xfrm>
            <a:off x="4899433" y="5291495"/>
            <a:ext cx="2486336" cy="929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2B461A"/>
                </a:solidFill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>
              <a:lnSpc>
                <a:spcPct val="100000"/>
              </a:lnSpc>
            </a:pPr>
            <a:r>
              <a:rPr lang="ar-SA" sz="2000" dirty="0">
                <a:solidFill>
                  <a:schemeClr val="tx1"/>
                </a:solidFill>
              </a:rPr>
              <a:t>اكتساب العلم الاعتماد على النفس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A1C75F50-9FEA-7F09-A82A-76AE2C83F2C5}"/>
              </a:ext>
            </a:extLst>
          </p:cNvPr>
          <p:cNvGrpSpPr/>
          <p:nvPr/>
        </p:nvGrpSpPr>
        <p:grpSpPr>
          <a:xfrm>
            <a:off x="1940734" y="1628944"/>
            <a:ext cx="8310532" cy="1503062"/>
            <a:chOff x="1940734" y="1829107"/>
            <a:chExt cx="8310532" cy="1503062"/>
          </a:xfrm>
        </p:grpSpPr>
        <p:grpSp>
          <p:nvGrpSpPr>
            <p:cNvPr id="674" name="Google Shape;674;p10"/>
            <p:cNvGrpSpPr/>
            <p:nvPr/>
          </p:nvGrpSpPr>
          <p:grpSpPr>
            <a:xfrm>
              <a:off x="1940734" y="1829107"/>
              <a:ext cx="8310532" cy="1503062"/>
              <a:chOff x="926021" y="1725203"/>
              <a:chExt cx="10338553" cy="1503062"/>
            </a:xfrm>
          </p:grpSpPr>
          <p:pic>
            <p:nvPicPr>
              <p:cNvPr id="675" name="Google Shape;675;p10"/>
              <p:cNvPicPr preferRelativeResize="0"/>
              <p:nvPr/>
            </p:nvPicPr>
            <p:blipFill rotWithShape="1">
              <a:blip r:embed="rId6">
                <a:alphaModFix/>
              </a:blip>
              <a:srcRect l="21969" r="25158"/>
              <a:stretch/>
            </p:blipFill>
            <p:spPr>
              <a:xfrm>
                <a:off x="2353804" y="1732162"/>
                <a:ext cx="7484392" cy="14843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6" name="Google Shape;676;p10"/>
              <p:cNvPicPr preferRelativeResize="0"/>
              <p:nvPr/>
            </p:nvPicPr>
            <p:blipFill rotWithShape="1">
              <a:blip r:embed="rId6">
                <a:alphaModFix/>
              </a:blip>
              <a:srcRect l="76925"/>
              <a:stretch/>
            </p:blipFill>
            <p:spPr>
              <a:xfrm>
                <a:off x="9836792" y="1743886"/>
                <a:ext cx="1427782" cy="14843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7" name="Google Shape;677;p10"/>
              <p:cNvPicPr preferRelativeResize="0"/>
              <p:nvPr/>
            </p:nvPicPr>
            <p:blipFill rotWithShape="1">
              <a:blip r:embed="rId6">
                <a:alphaModFix/>
              </a:blip>
              <a:srcRect r="76924"/>
              <a:stretch/>
            </p:blipFill>
            <p:spPr>
              <a:xfrm>
                <a:off x="926021" y="1725203"/>
                <a:ext cx="1427783" cy="148437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78" name="Google Shape;678;p10"/>
            <p:cNvSpPr txBox="1"/>
            <p:nvPr/>
          </p:nvSpPr>
          <p:spPr>
            <a:xfrm>
              <a:off x="2564325" y="2524896"/>
              <a:ext cx="6921564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((وكان ناصر معروفاً بحبه لاكتساب المهارات الجديدة التي تمكنه من الاعتماد على نفسه)) </a:t>
              </a:r>
              <a:endParaRPr sz="1100" dirty="0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3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6" grpId="0"/>
      <p:bldP spid="39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" name="Google Shape;234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376"/>
            <a:ext cx="12192000" cy="6853248"/>
          </a:xfrm>
          <a:prstGeom prst="rect">
            <a:avLst/>
          </a:prstGeom>
          <a:noFill/>
          <a:ln>
            <a:noFill/>
          </a:ln>
        </p:spPr>
      </p:pic>
      <p:sp>
        <p:nvSpPr>
          <p:cNvPr id="2350" name="Google Shape;2350;p14"/>
          <p:cNvSpPr txBox="1"/>
          <p:nvPr/>
        </p:nvSpPr>
        <p:spPr>
          <a:xfrm>
            <a:off x="3651738" y="2414954"/>
            <a:ext cx="48885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نلعب لعبة (</a:t>
            </a:r>
            <a:r>
              <a:rPr lang="ar-SA" sz="28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علمني أبي</a:t>
            </a:r>
            <a:r>
              <a:rPr lang="ar-SA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مع رفاق</a:t>
            </a:r>
            <a:r>
              <a:rPr lang="ar-SA" sz="2800" dirty="0"/>
              <a:t>نا</a:t>
            </a:r>
            <a:r>
              <a:rPr lang="ar-SA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في المجموعة يشير قائد المجموعة إلى أحد أعضائه ويقول (</a:t>
            </a:r>
            <a:r>
              <a:rPr lang="ar-SA" sz="28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علمني أبي</a:t>
            </a:r>
            <a:r>
              <a:rPr lang="ar-SA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ف</a:t>
            </a:r>
            <a:r>
              <a:rPr lang="ar-SA" sz="2800" dirty="0"/>
              <a:t>ي</a:t>
            </a:r>
            <a:r>
              <a:rPr lang="ar-SA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ذكر شيئاً مفيداً تعلمه من أبيه وذلك من مثل :</a:t>
            </a:r>
            <a:endParaRPr dirty="0"/>
          </a:p>
        </p:txBody>
      </p:sp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15643E75-B162-2F4E-8D42-81B9CD23B909}"/>
              </a:ext>
            </a:extLst>
          </p:cNvPr>
          <p:cNvGrpSpPr/>
          <p:nvPr/>
        </p:nvGrpSpPr>
        <p:grpSpPr>
          <a:xfrm>
            <a:off x="4063451" y="506286"/>
            <a:ext cx="4065098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36264A26-F924-A0CA-9923-73DE0762CA60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CA30056D-0B92-01C9-4FD5-A4B3183237DE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A05C988E-3DEC-3D6C-E97D-575CCEC0085C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563FCA04-2170-329B-E34D-4304068EED68}"/>
                </a:ext>
              </a:extLst>
            </p:cNvPr>
            <p:cNvSpPr txBox="1"/>
            <p:nvPr/>
          </p:nvSpPr>
          <p:spPr>
            <a:xfrm>
              <a:off x="2263346" y="370894"/>
              <a:ext cx="7665311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الفهم والاستيعاب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EC48587D-01A3-B960-24E1-66347186C8EC}"/>
              </a:ext>
            </a:extLst>
          </p:cNvPr>
          <p:cNvGrpSpPr/>
          <p:nvPr/>
        </p:nvGrpSpPr>
        <p:grpSpPr>
          <a:xfrm>
            <a:off x="4063451" y="506286"/>
            <a:ext cx="4065098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9836B1C8-1455-57D6-98DF-FBAF8255FDF3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3C384598-6BC8-625F-CE93-4D89E82BF61D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66D279D2-55F8-C1ED-0BD3-7898626F521F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15797E33-7448-E401-68E0-AEF4EB42E359}"/>
                </a:ext>
              </a:extLst>
            </p:cNvPr>
            <p:cNvSpPr txBox="1"/>
            <p:nvPr/>
          </p:nvSpPr>
          <p:spPr>
            <a:xfrm>
              <a:off x="2263346" y="370894"/>
              <a:ext cx="7665311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الفهم والاستيعاب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243F925-5298-D5D2-BE11-698F21B53CC4}"/>
              </a:ext>
            </a:extLst>
          </p:cNvPr>
          <p:cNvGrpSpPr/>
          <p:nvPr/>
        </p:nvGrpSpPr>
        <p:grpSpPr>
          <a:xfrm>
            <a:off x="5971048" y="2521587"/>
            <a:ext cx="5593532" cy="3229110"/>
            <a:chOff x="5971048" y="2521587"/>
            <a:chExt cx="5593532" cy="3229110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C04517F4-7F3E-0455-46C3-CE188EFDA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48" y="2521587"/>
              <a:ext cx="5593532" cy="3229110"/>
            </a:xfrm>
            <a:prstGeom prst="rect">
              <a:avLst/>
            </a:prstGeom>
            <a:effectLst>
              <a:outerShdw blurRad="203200" dist="63500" dir="2700000" algn="tl" rotWithShape="0">
                <a:prstClr val="black">
                  <a:alpha val="33000"/>
                </a:prstClr>
              </a:outerShdw>
            </a:effectLst>
          </p:spPr>
        </p:pic>
        <p:cxnSp>
          <p:nvCxnSpPr>
            <p:cNvPr id="9" name="رابط مستقيم 8">
              <a:extLst>
                <a:ext uri="{FF2B5EF4-FFF2-40B4-BE49-F238E27FC236}">
                  <a16:creationId xmlns:a16="http://schemas.microsoft.com/office/drawing/2014/main" id="{0F17A9B8-64EF-BC49-4C5A-76F8D9F67D52}"/>
                </a:ext>
              </a:extLst>
            </p:cNvPr>
            <p:cNvCxnSpPr>
              <a:cxnSpLocks/>
            </p:cNvCxnSpPr>
            <p:nvPr/>
          </p:nvCxnSpPr>
          <p:spPr>
            <a:xfrm>
              <a:off x="6492576" y="3520285"/>
              <a:ext cx="3070779" cy="0"/>
            </a:xfrm>
            <a:prstGeom prst="line">
              <a:avLst/>
            </a:prstGeom>
            <a:ln w="28575" cap="rnd">
              <a:solidFill>
                <a:srgbClr val="4F9B8D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رابط مستقيم 9">
              <a:extLst>
                <a:ext uri="{FF2B5EF4-FFF2-40B4-BE49-F238E27FC236}">
                  <a16:creationId xmlns:a16="http://schemas.microsoft.com/office/drawing/2014/main" id="{5DA2E792-E748-81FB-825F-3D3558ED75C4}"/>
                </a:ext>
              </a:extLst>
            </p:cNvPr>
            <p:cNvCxnSpPr>
              <a:cxnSpLocks/>
            </p:cNvCxnSpPr>
            <p:nvPr/>
          </p:nvCxnSpPr>
          <p:spPr>
            <a:xfrm>
              <a:off x="6492576" y="4524569"/>
              <a:ext cx="3070779" cy="0"/>
            </a:xfrm>
            <a:prstGeom prst="line">
              <a:avLst/>
            </a:prstGeom>
            <a:ln w="28575" cap="rnd">
              <a:solidFill>
                <a:srgbClr val="4F9B8D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رابط مستقيم 10">
              <a:extLst>
                <a:ext uri="{FF2B5EF4-FFF2-40B4-BE49-F238E27FC236}">
                  <a16:creationId xmlns:a16="http://schemas.microsoft.com/office/drawing/2014/main" id="{9BF4AC3D-B75F-756E-696E-7F5A2F197891}"/>
                </a:ext>
              </a:extLst>
            </p:cNvPr>
            <p:cNvCxnSpPr>
              <a:cxnSpLocks/>
            </p:cNvCxnSpPr>
            <p:nvPr/>
          </p:nvCxnSpPr>
          <p:spPr>
            <a:xfrm>
              <a:off x="7095223" y="5451416"/>
              <a:ext cx="1913080" cy="0"/>
            </a:xfrm>
            <a:prstGeom prst="line">
              <a:avLst/>
            </a:prstGeom>
            <a:ln w="28575" cap="rnd">
              <a:solidFill>
                <a:srgbClr val="4F9B8D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id="{A39E43F5-D782-03C8-4799-750A09FBE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95" y="1915972"/>
            <a:ext cx="5104925" cy="4452629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436D767-7D97-3120-4914-0D7126295312}"/>
              </a:ext>
            </a:extLst>
          </p:cNvPr>
          <p:cNvSpPr txBox="1"/>
          <p:nvPr/>
        </p:nvSpPr>
        <p:spPr>
          <a:xfrm>
            <a:off x="6438896" y="2649675"/>
            <a:ext cx="3173240" cy="2871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2B461A"/>
                </a:solidFill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 lv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4800" dirty="0">
                <a:solidFill>
                  <a:schemeClr val="dk1"/>
                </a:solidFill>
                <a:latin typeface="Tajawal"/>
                <a:ea typeface="Tajawal"/>
                <a:cs typeface="+mn-cs"/>
                <a:sym typeface="Tajawal"/>
              </a:rPr>
              <a:t>علمني أبي</a:t>
            </a:r>
            <a:endParaRPr lang="ar-SA" sz="4800" dirty="0">
              <a:cs typeface="+mn-cs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1ECB6A2D-2DFB-51E1-77E3-4BDACD4C9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83" y="4744951"/>
            <a:ext cx="3011804" cy="188120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9387F8D3-C0B6-F362-DF2C-7AA117C11A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32" y="1848010"/>
            <a:ext cx="3312136" cy="245135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DD965B02-F33E-8D99-1667-5AE2226465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23" y="2521587"/>
            <a:ext cx="2096824" cy="4042524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705EE72-6AC4-E24D-E475-6A958172D481}"/>
              </a:ext>
            </a:extLst>
          </p:cNvPr>
          <p:cNvSpPr txBox="1"/>
          <p:nvPr/>
        </p:nvSpPr>
        <p:spPr>
          <a:xfrm>
            <a:off x="2857394" y="2082070"/>
            <a:ext cx="3011804" cy="180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2B461A"/>
                </a:solidFill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3600" b="0" dirty="0">
                <a:solidFill>
                  <a:schemeClr val="dk1"/>
                </a:solidFill>
                <a:latin typeface="Tajawal"/>
                <a:ea typeface="Tajawal"/>
                <a:cs typeface="+mn-cs"/>
                <a:sym typeface="Tajawal"/>
              </a:rPr>
              <a:t>أن رأس الحكمة مخافة الله</a:t>
            </a:r>
            <a:endParaRPr lang="ar-SA" sz="3600" dirty="0"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7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15B3B8E7-6D01-3DBD-DC79-626E73B47C2D}"/>
              </a:ext>
            </a:extLst>
          </p:cNvPr>
          <p:cNvGrpSpPr/>
          <p:nvPr/>
        </p:nvGrpSpPr>
        <p:grpSpPr>
          <a:xfrm>
            <a:off x="4063451" y="506286"/>
            <a:ext cx="4065098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96D04808-F71F-A8BC-AB6D-4A8F2B5D1749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3830D333-7B5D-695F-0A0E-2C72A3CB578C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08F6760E-D533-78AE-0E86-3670DB51D195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9DC7F4B4-3A6F-4AE5-C5FC-F5B235ED1C3A}"/>
                </a:ext>
              </a:extLst>
            </p:cNvPr>
            <p:cNvSpPr txBox="1"/>
            <p:nvPr/>
          </p:nvSpPr>
          <p:spPr>
            <a:xfrm>
              <a:off x="2263346" y="370894"/>
              <a:ext cx="7665311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الفهم والاستيعاب</a:t>
              </a:r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009B4067-6396-394F-C142-BB2BC1490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63" y="1585753"/>
            <a:ext cx="6659873" cy="478284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F5B1FC8-963E-AF1B-27C5-EFBFC491E4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828" y="3436857"/>
            <a:ext cx="2272968" cy="320725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EC0A262-F918-9416-7A82-0E3C8E646C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6"/>
          <a:stretch/>
        </p:blipFill>
        <p:spPr>
          <a:xfrm>
            <a:off x="321816" y="5546424"/>
            <a:ext cx="2263328" cy="109769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2A32504B-6C99-E30A-57B7-C112D436E82B}"/>
              </a:ext>
            </a:extLst>
          </p:cNvPr>
          <p:cNvSpPr txBox="1"/>
          <p:nvPr/>
        </p:nvSpPr>
        <p:spPr>
          <a:xfrm>
            <a:off x="3380611" y="2119013"/>
            <a:ext cx="5534704" cy="11190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2B461A"/>
                </a:solidFill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>
              <a:lnSpc>
                <a:spcPct val="100000"/>
              </a:lnSpc>
            </a:pPr>
            <a:r>
              <a:rPr lang="ar-SA" sz="4000" dirty="0">
                <a:solidFill>
                  <a:schemeClr val="tx1"/>
                </a:solidFill>
                <a:latin typeface="Tajawal Black" panose="020B0604020202020204" charset="-78"/>
                <a:cs typeface="+mn-cs"/>
              </a:rPr>
              <a:t>علمني أبي</a:t>
            </a: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1D2D2935-3AD9-FFF9-5D4A-7291C1F24AA2}"/>
              </a:ext>
            </a:extLst>
          </p:cNvPr>
          <p:cNvGrpSpPr/>
          <p:nvPr/>
        </p:nvGrpSpPr>
        <p:grpSpPr>
          <a:xfrm>
            <a:off x="3345350" y="3565887"/>
            <a:ext cx="2272968" cy="2576585"/>
            <a:chOff x="4267917" y="3647253"/>
            <a:chExt cx="2272968" cy="2576585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29EC528-880B-0848-FD4D-ED3EE1704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917" y="3647253"/>
              <a:ext cx="2272968" cy="2379456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652936F8-EC4B-6E10-8A1E-CFA98CC39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844" y="4140553"/>
              <a:ext cx="1364911" cy="2083285"/>
            </a:xfrm>
            <a:prstGeom prst="rect">
              <a:avLst/>
            </a:prstGeom>
          </p:spPr>
        </p:pic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id="{EA514766-2F29-5AEC-811E-FCDD0D1955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8955" y="3173901"/>
            <a:ext cx="2351336" cy="1915822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D6F7996-34EA-5298-79D1-8E251FD2FE74}"/>
              </a:ext>
            </a:extLst>
          </p:cNvPr>
          <p:cNvSpPr txBox="1"/>
          <p:nvPr/>
        </p:nvSpPr>
        <p:spPr>
          <a:xfrm>
            <a:off x="5149440" y="3290375"/>
            <a:ext cx="2003528" cy="12102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ar-SA"/>
            </a:defPPr>
            <a:lvl1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defRPr sz="3600" b="1"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400" dirty="0">
                <a:latin typeface="Tajawal"/>
                <a:ea typeface="Tajawal"/>
                <a:cs typeface="+mn-cs"/>
                <a:sym typeface="Tajawal"/>
              </a:rPr>
              <a:t>أن الصدق منجاة والكذب مهلكة</a:t>
            </a:r>
            <a:endParaRPr lang="ar-SA" sz="2400" dirty="0"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31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5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4">
          <a:extLst>
            <a:ext uri="{FF2B5EF4-FFF2-40B4-BE49-F238E27FC236}">
              <a16:creationId xmlns:a16="http://schemas.microsoft.com/office/drawing/2014/main" id="{62943AEC-8523-E8BA-C9DB-BA913EF44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0C42F182-369F-167B-6855-E0A60D61CD57}"/>
              </a:ext>
            </a:extLst>
          </p:cNvPr>
          <p:cNvGrpSpPr/>
          <p:nvPr/>
        </p:nvGrpSpPr>
        <p:grpSpPr>
          <a:xfrm>
            <a:off x="4063451" y="506286"/>
            <a:ext cx="4065098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03AC262F-7C47-B08C-4EAF-EAEA1AD8D3AE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A7741B69-8497-9E32-6B64-38735E3E8B94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533772F9-9265-8508-F985-4F460BE32FD6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F1FCD1E1-25D2-C785-C843-7235BDC480D1}"/>
                </a:ext>
              </a:extLst>
            </p:cNvPr>
            <p:cNvSpPr txBox="1"/>
            <p:nvPr/>
          </p:nvSpPr>
          <p:spPr>
            <a:xfrm>
              <a:off x="2263346" y="370894"/>
              <a:ext cx="7665311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الفهم والاستيعاب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FD674BB3-F0AE-942E-4B49-9A1E0801F0CB}"/>
              </a:ext>
            </a:extLst>
          </p:cNvPr>
          <p:cNvGrpSpPr/>
          <p:nvPr/>
        </p:nvGrpSpPr>
        <p:grpSpPr>
          <a:xfrm>
            <a:off x="5971048" y="2521587"/>
            <a:ext cx="5593532" cy="3229110"/>
            <a:chOff x="5971048" y="2521587"/>
            <a:chExt cx="5593532" cy="3229110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2AF4150E-1A90-5004-B7E5-B87FEA601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48" y="2521587"/>
              <a:ext cx="5593532" cy="3229110"/>
            </a:xfrm>
            <a:prstGeom prst="rect">
              <a:avLst/>
            </a:prstGeom>
            <a:effectLst>
              <a:outerShdw blurRad="203200" dist="63500" dir="2700000" algn="tl" rotWithShape="0">
                <a:prstClr val="black">
                  <a:alpha val="33000"/>
                </a:prstClr>
              </a:outerShdw>
            </a:effectLst>
          </p:spPr>
        </p:pic>
        <p:cxnSp>
          <p:nvCxnSpPr>
            <p:cNvPr id="9" name="رابط مستقيم 8">
              <a:extLst>
                <a:ext uri="{FF2B5EF4-FFF2-40B4-BE49-F238E27FC236}">
                  <a16:creationId xmlns:a16="http://schemas.microsoft.com/office/drawing/2014/main" id="{45FAF516-5812-F22D-5591-CEF50BF81722}"/>
                </a:ext>
              </a:extLst>
            </p:cNvPr>
            <p:cNvCxnSpPr>
              <a:cxnSpLocks/>
            </p:cNvCxnSpPr>
            <p:nvPr/>
          </p:nvCxnSpPr>
          <p:spPr>
            <a:xfrm>
              <a:off x="6492576" y="3520285"/>
              <a:ext cx="3070779" cy="0"/>
            </a:xfrm>
            <a:prstGeom prst="line">
              <a:avLst/>
            </a:prstGeom>
            <a:ln w="28575" cap="rnd">
              <a:solidFill>
                <a:srgbClr val="4F9B8D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رابط مستقيم 9">
              <a:extLst>
                <a:ext uri="{FF2B5EF4-FFF2-40B4-BE49-F238E27FC236}">
                  <a16:creationId xmlns:a16="http://schemas.microsoft.com/office/drawing/2014/main" id="{932E9939-F989-5DED-D17C-4FDC695BF498}"/>
                </a:ext>
              </a:extLst>
            </p:cNvPr>
            <p:cNvCxnSpPr>
              <a:cxnSpLocks/>
            </p:cNvCxnSpPr>
            <p:nvPr/>
          </p:nvCxnSpPr>
          <p:spPr>
            <a:xfrm>
              <a:off x="6492576" y="4524569"/>
              <a:ext cx="3070779" cy="0"/>
            </a:xfrm>
            <a:prstGeom prst="line">
              <a:avLst/>
            </a:prstGeom>
            <a:ln w="28575" cap="rnd">
              <a:solidFill>
                <a:srgbClr val="4F9B8D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رابط مستقيم 10">
              <a:extLst>
                <a:ext uri="{FF2B5EF4-FFF2-40B4-BE49-F238E27FC236}">
                  <a16:creationId xmlns:a16="http://schemas.microsoft.com/office/drawing/2014/main" id="{B5DC9C96-93CF-5F10-2527-CA696674A5D6}"/>
                </a:ext>
              </a:extLst>
            </p:cNvPr>
            <p:cNvCxnSpPr>
              <a:cxnSpLocks/>
            </p:cNvCxnSpPr>
            <p:nvPr/>
          </p:nvCxnSpPr>
          <p:spPr>
            <a:xfrm>
              <a:off x="7095223" y="5451416"/>
              <a:ext cx="1913080" cy="0"/>
            </a:xfrm>
            <a:prstGeom prst="line">
              <a:avLst/>
            </a:prstGeom>
            <a:ln w="28575" cap="rnd">
              <a:solidFill>
                <a:srgbClr val="4F9B8D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id="{5CAC5EE8-74B5-957D-013F-1DB3C6B60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95" y="1915972"/>
            <a:ext cx="5104925" cy="4452629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6A9B045-EDCF-788E-6C29-AEB8641B1EA5}"/>
              </a:ext>
            </a:extLst>
          </p:cNvPr>
          <p:cNvSpPr txBox="1"/>
          <p:nvPr/>
        </p:nvSpPr>
        <p:spPr>
          <a:xfrm>
            <a:off x="6438896" y="2649675"/>
            <a:ext cx="3173240" cy="2871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2B461A"/>
                </a:solidFill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 lv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4800" dirty="0">
                <a:solidFill>
                  <a:schemeClr val="dk1"/>
                </a:solidFill>
                <a:latin typeface="Tajawal"/>
                <a:ea typeface="Tajawal"/>
                <a:cs typeface="+mn-cs"/>
                <a:sym typeface="Tajawal"/>
              </a:rPr>
              <a:t>علمني أبي</a:t>
            </a:r>
            <a:endParaRPr lang="ar-SA" sz="4800" dirty="0">
              <a:cs typeface="+mn-cs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63C69BCC-6DB7-41C6-7F49-DC03C00FD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83" y="4744951"/>
            <a:ext cx="3011804" cy="188120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430BD94-4E42-FE3E-DA17-937CF2E928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32" y="1848010"/>
            <a:ext cx="3312136" cy="245135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B31CCDBD-007F-E407-B446-6F8F20063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23" y="2521587"/>
            <a:ext cx="2096824" cy="4042524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DEDE4CD-27B8-CF0A-1639-88E22A6E2A3C}"/>
              </a:ext>
            </a:extLst>
          </p:cNvPr>
          <p:cNvSpPr txBox="1"/>
          <p:nvPr/>
        </p:nvSpPr>
        <p:spPr>
          <a:xfrm>
            <a:off x="2857394" y="2082070"/>
            <a:ext cx="3011804" cy="180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2B461A"/>
                </a:solidFill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800" b="0" dirty="0">
                <a:solidFill>
                  <a:schemeClr val="dk1"/>
                </a:solidFill>
                <a:latin typeface="Tajawal"/>
                <a:ea typeface="Tajawal"/>
                <a:cs typeface="+mn-cs"/>
                <a:sym typeface="Tajawal"/>
              </a:rPr>
              <a:t>الرحمة والرفق في كل شيء مع الإنسان والحيوان والجماد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766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1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7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83EC63CC-A28B-2FAC-7FC4-256F5AC5FF6A}"/>
              </a:ext>
            </a:extLst>
          </p:cNvPr>
          <p:cNvGrpSpPr/>
          <p:nvPr/>
        </p:nvGrpSpPr>
        <p:grpSpPr>
          <a:xfrm>
            <a:off x="4063451" y="506286"/>
            <a:ext cx="4065098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C63AB275-0B98-4BC0-D0EF-4C2F5F29E4C7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DF07BC30-29A2-F148-8D06-9FC9A8C1BCFB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D2053101-4E29-768D-73C7-114F03F39CCD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E60819C4-FC94-8826-B15C-EA8BDE7CD379}"/>
                </a:ext>
              </a:extLst>
            </p:cNvPr>
            <p:cNvSpPr txBox="1"/>
            <p:nvPr/>
          </p:nvSpPr>
          <p:spPr>
            <a:xfrm>
              <a:off x="2263346" y="370894"/>
              <a:ext cx="7665311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الفهم والاستيعاب</a:t>
              </a:r>
            </a:p>
          </p:txBody>
        </p:sp>
      </p:grpSp>
      <p:grpSp>
        <p:nvGrpSpPr>
          <p:cNvPr id="7" name="رسم 234">
            <a:extLst>
              <a:ext uri="{FF2B5EF4-FFF2-40B4-BE49-F238E27FC236}">
                <a16:creationId xmlns:a16="http://schemas.microsoft.com/office/drawing/2014/main" id="{424C54A8-56ED-20C8-BBB1-2D611A22A98F}"/>
              </a:ext>
            </a:extLst>
          </p:cNvPr>
          <p:cNvGrpSpPr/>
          <p:nvPr/>
        </p:nvGrpSpPr>
        <p:grpSpPr>
          <a:xfrm>
            <a:off x="9221729" y="6135077"/>
            <a:ext cx="1694710" cy="415587"/>
            <a:chOff x="5143479" y="3196163"/>
            <a:chExt cx="2663789" cy="653230"/>
          </a:xfrm>
        </p:grpSpPr>
        <p:sp>
          <p:nvSpPr>
            <p:cNvPr id="8" name="شكل حر: شكل 7">
              <a:extLst>
                <a:ext uri="{FF2B5EF4-FFF2-40B4-BE49-F238E27FC236}">
                  <a16:creationId xmlns:a16="http://schemas.microsoft.com/office/drawing/2014/main" id="{36033EF0-6784-3240-22C9-64DD15431510}"/>
                </a:ext>
              </a:extLst>
            </p:cNvPr>
            <p:cNvSpPr/>
            <p:nvPr/>
          </p:nvSpPr>
          <p:spPr>
            <a:xfrm>
              <a:off x="7340811" y="3443900"/>
              <a:ext cx="466457" cy="376935"/>
            </a:xfrm>
            <a:custGeom>
              <a:avLst/>
              <a:gdLst>
                <a:gd name="connsiteX0" fmla="*/ 400124 w 466457"/>
                <a:gd name="connsiteY0" fmla="*/ 299593 h 376935"/>
                <a:gd name="connsiteX1" fmla="*/ 400124 w 466457"/>
                <a:gd name="connsiteY1" fmla="*/ 299593 h 376935"/>
                <a:gd name="connsiteX2" fmla="*/ 466132 w 466457"/>
                <a:gd name="connsiteY2" fmla="*/ 233214 h 376935"/>
                <a:gd name="connsiteX3" fmla="*/ 414570 w 466457"/>
                <a:gd name="connsiteY3" fmla="*/ 155056 h 376935"/>
                <a:gd name="connsiteX4" fmla="*/ 414570 w 466457"/>
                <a:gd name="connsiteY4" fmla="*/ 155056 h 376935"/>
                <a:gd name="connsiteX5" fmla="*/ 410718 w 466457"/>
                <a:gd name="connsiteY5" fmla="*/ 153427 h 376935"/>
                <a:gd name="connsiteX6" fmla="*/ 407310 w 466457"/>
                <a:gd name="connsiteY6" fmla="*/ 152093 h 376935"/>
                <a:gd name="connsiteX7" fmla="*/ 37783 w 466457"/>
                <a:gd name="connsiteY7" fmla="*/ 0 h 376935"/>
                <a:gd name="connsiteX8" fmla="*/ 18447 w 466457"/>
                <a:gd name="connsiteY8" fmla="*/ 193061 h 376935"/>
                <a:gd name="connsiteX9" fmla="*/ 16817 w 466457"/>
                <a:gd name="connsiteY9" fmla="*/ 209063 h 376935"/>
                <a:gd name="connsiteX10" fmla="*/ 0 w 466457"/>
                <a:gd name="connsiteY10" fmla="*/ 376936 h 376935"/>
                <a:gd name="connsiteX11" fmla="*/ 399976 w 466457"/>
                <a:gd name="connsiteY11" fmla="*/ 299593 h 37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6457" h="376935">
                  <a:moveTo>
                    <a:pt x="400124" y="299593"/>
                  </a:moveTo>
                  <a:lnTo>
                    <a:pt x="400124" y="299593"/>
                  </a:lnTo>
                  <a:cubicBezTo>
                    <a:pt x="435758" y="291444"/>
                    <a:pt x="462873" y="265959"/>
                    <a:pt x="466132" y="233214"/>
                  </a:cubicBezTo>
                  <a:cubicBezTo>
                    <a:pt x="469392" y="200469"/>
                    <a:pt x="447834" y="170095"/>
                    <a:pt x="414570" y="155056"/>
                  </a:cubicBezTo>
                  <a:lnTo>
                    <a:pt x="414570" y="155056"/>
                  </a:lnTo>
                  <a:lnTo>
                    <a:pt x="410718" y="153427"/>
                  </a:lnTo>
                  <a:cubicBezTo>
                    <a:pt x="409533" y="152982"/>
                    <a:pt x="408495" y="152463"/>
                    <a:pt x="407310" y="152093"/>
                  </a:cubicBezTo>
                  <a:lnTo>
                    <a:pt x="37783" y="0"/>
                  </a:lnTo>
                  <a:lnTo>
                    <a:pt x="18447" y="193061"/>
                  </a:lnTo>
                  <a:lnTo>
                    <a:pt x="16817" y="209063"/>
                  </a:lnTo>
                  <a:lnTo>
                    <a:pt x="0" y="376936"/>
                  </a:lnTo>
                  <a:lnTo>
                    <a:pt x="399976" y="299593"/>
                  </a:lnTo>
                  <a:close/>
                </a:path>
              </a:pathLst>
            </a:custGeom>
            <a:solidFill>
              <a:srgbClr val="9C4A96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9" name="شكل حر: شكل 8">
              <a:extLst>
                <a:ext uri="{FF2B5EF4-FFF2-40B4-BE49-F238E27FC236}">
                  <a16:creationId xmlns:a16="http://schemas.microsoft.com/office/drawing/2014/main" id="{F47F012E-90D8-7598-F9F3-82485B723E8E}"/>
                </a:ext>
              </a:extLst>
            </p:cNvPr>
            <p:cNvSpPr/>
            <p:nvPr/>
          </p:nvSpPr>
          <p:spPr>
            <a:xfrm>
              <a:off x="7434378" y="3479460"/>
              <a:ext cx="355229" cy="167131"/>
            </a:xfrm>
            <a:custGeom>
              <a:avLst/>
              <a:gdLst>
                <a:gd name="connsiteX0" fmla="*/ 311520 w 355229"/>
                <a:gd name="connsiteY0" fmla="*/ 127201 h 167131"/>
                <a:gd name="connsiteX1" fmla="*/ 311520 w 355229"/>
                <a:gd name="connsiteY1" fmla="*/ 127201 h 167131"/>
                <a:gd name="connsiteX2" fmla="*/ 307668 w 355229"/>
                <a:gd name="connsiteY2" fmla="*/ 125571 h 167131"/>
                <a:gd name="connsiteX3" fmla="*/ 304260 w 355229"/>
                <a:gd name="connsiteY3" fmla="*/ 124164 h 167131"/>
                <a:gd name="connsiteX4" fmla="*/ 2593 w 355229"/>
                <a:gd name="connsiteY4" fmla="*/ 0 h 167131"/>
                <a:gd name="connsiteX5" fmla="*/ 0 w 355229"/>
                <a:gd name="connsiteY5" fmla="*/ 25633 h 167131"/>
                <a:gd name="connsiteX6" fmla="*/ 155353 w 355229"/>
                <a:gd name="connsiteY6" fmla="*/ 89715 h 167131"/>
                <a:gd name="connsiteX7" fmla="*/ 322781 w 355229"/>
                <a:gd name="connsiteY7" fmla="*/ 155575 h 167131"/>
                <a:gd name="connsiteX8" fmla="*/ 355229 w 355229"/>
                <a:gd name="connsiteY8" fmla="*/ 167132 h 167131"/>
                <a:gd name="connsiteX9" fmla="*/ 311446 w 355229"/>
                <a:gd name="connsiteY9" fmla="*/ 127127 h 16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5229" h="167131">
                  <a:moveTo>
                    <a:pt x="311520" y="127201"/>
                  </a:moveTo>
                  <a:lnTo>
                    <a:pt x="311520" y="127201"/>
                  </a:lnTo>
                  <a:cubicBezTo>
                    <a:pt x="311520" y="127201"/>
                    <a:pt x="307668" y="125571"/>
                    <a:pt x="307668" y="125571"/>
                  </a:cubicBezTo>
                  <a:cubicBezTo>
                    <a:pt x="306483" y="125127"/>
                    <a:pt x="305372" y="124608"/>
                    <a:pt x="304260" y="124164"/>
                  </a:cubicBezTo>
                  <a:lnTo>
                    <a:pt x="2593" y="0"/>
                  </a:lnTo>
                  <a:lnTo>
                    <a:pt x="0" y="25633"/>
                  </a:lnTo>
                  <a:cubicBezTo>
                    <a:pt x="51710" y="47117"/>
                    <a:pt x="103198" y="69194"/>
                    <a:pt x="155353" y="89715"/>
                  </a:cubicBezTo>
                  <a:cubicBezTo>
                    <a:pt x="211211" y="111718"/>
                    <a:pt x="267885" y="131424"/>
                    <a:pt x="322781" y="155575"/>
                  </a:cubicBezTo>
                  <a:cubicBezTo>
                    <a:pt x="333597" y="159427"/>
                    <a:pt x="344413" y="163354"/>
                    <a:pt x="355229" y="167132"/>
                  </a:cubicBezTo>
                  <a:cubicBezTo>
                    <a:pt x="346488" y="150241"/>
                    <a:pt x="331078" y="135943"/>
                    <a:pt x="311446" y="127127"/>
                  </a:cubicBezTo>
                  <a:close/>
                </a:path>
              </a:pathLst>
            </a:custGeom>
            <a:solidFill>
              <a:srgbClr val="828487">
                <a:alpha val="50000"/>
              </a:srgbClr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10" name="شكل حر: شكل 9">
              <a:extLst>
                <a:ext uri="{FF2B5EF4-FFF2-40B4-BE49-F238E27FC236}">
                  <a16:creationId xmlns:a16="http://schemas.microsoft.com/office/drawing/2014/main" id="{54459F4F-E8E5-58BC-C76A-A73D4B120BD0}"/>
                </a:ext>
              </a:extLst>
            </p:cNvPr>
            <p:cNvSpPr/>
            <p:nvPr/>
          </p:nvSpPr>
          <p:spPr>
            <a:xfrm>
              <a:off x="7340959" y="3682893"/>
              <a:ext cx="465169" cy="138017"/>
            </a:xfrm>
            <a:custGeom>
              <a:avLst/>
              <a:gdLst>
                <a:gd name="connsiteX0" fmla="*/ 399976 w 465169"/>
                <a:gd name="connsiteY0" fmla="*/ 60600 h 138017"/>
                <a:gd name="connsiteX1" fmla="*/ 399976 w 465169"/>
                <a:gd name="connsiteY1" fmla="*/ 60600 h 138017"/>
                <a:gd name="connsiteX2" fmla="*/ 465169 w 465169"/>
                <a:gd name="connsiteY2" fmla="*/ 0 h 138017"/>
                <a:gd name="connsiteX3" fmla="*/ 10594 w 465169"/>
                <a:gd name="connsiteY3" fmla="*/ 32078 h 138017"/>
                <a:gd name="connsiteX4" fmla="*/ 0 w 465169"/>
                <a:gd name="connsiteY4" fmla="*/ 138017 h 138017"/>
                <a:gd name="connsiteX5" fmla="*/ 399976 w 465169"/>
                <a:gd name="connsiteY5" fmla="*/ 60674 h 138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169" h="138017">
                  <a:moveTo>
                    <a:pt x="399976" y="60600"/>
                  </a:moveTo>
                  <a:lnTo>
                    <a:pt x="399976" y="60600"/>
                  </a:lnTo>
                  <a:cubicBezTo>
                    <a:pt x="433462" y="52895"/>
                    <a:pt x="459465" y="29930"/>
                    <a:pt x="465169" y="0"/>
                  </a:cubicBezTo>
                  <a:lnTo>
                    <a:pt x="10594" y="32078"/>
                  </a:lnTo>
                  <a:lnTo>
                    <a:pt x="0" y="138017"/>
                  </a:lnTo>
                  <a:lnTo>
                    <a:pt x="399976" y="60674"/>
                  </a:lnTo>
                  <a:close/>
                </a:path>
              </a:pathLst>
            </a:custGeom>
            <a:solidFill>
              <a:srgbClr val="9C4A96">
                <a:alpha val="50000"/>
              </a:srgbClr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11" name="شكل حر: شكل 10">
              <a:extLst>
                <a:ext uri="{FF2B5EF4-FFF2-40B4-BE49-F238E27FC236}">
                  <a16:creationId xmlns:a16="http://schemas.microsoft.com/office/drawing/2014/main" id="{B7755E96-EB7B-D519-7C53-EFFFC987327E}"/>
                </a:ext>
              </a:extLst>
            </p:cNvPr>
            <p:cNvSpPr/>
            <p:nvPr/>
          </p:nvSpPr>
          <p:spPr>
            <a:xfrm>
              <a:off x="7340959" y="3443900"/>
              <a:ext cx="81269" cy="376935"/>
            </a:xfrm>
            <a:custGeom>
              <a:avLst/>
              <a:gdLst>
                <a:gd name="connsiteX0" fmla="*/ 81269 w 81269"/>
                <a:gd name="connsiteY0" fmla="*/ 17854 h 376935"/>
                <a:gd name="connsiteX1" fmla="*/ 37708 w 81269"/>
                <a:gd name="connsiteY1" fmla="*/ 0 h 376935"/>
                <a:gd name="connsiteX2" fmla="*/ 0 w 81269"/>
                <a:gd name="connsiteY2" fmla="*/ 376936 h 376935"/>
                <a:gd name="connsiteX3" fmla="*/ 46302 w 81269"/>
                <a:gd name="connsiteY3" fmla="*/ 367972 h 376935"/>
                <a:gd name="connsiteX4" fmla="*/ 81269 w 81269"/>
                <a:gd name="connsiteY4" fmla="*/ 17854 h 37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69" h="376935">
                  <a:moveTo>
                    <a:pt x="81269" y="17854"/>
                  </a:moveTo>
                  <a:lnTo>
                    <a:pt x="37708" y="0"/>
                  </a:lnTo>
                  <a:lnTo>
                    <a:pt x="0" y="376936"/>
                  </a:lnTo>
                  <a:lnTo>
                    <a:pt x="46302" y="367972"/>
                  </a:lnTo>
                  <a:lnTo>
                    <a:pt x="81269" y="17854"/>
                  </a:lnTo>
                  <a:close/>
                </a:path>
              </a:pathLst>
            </a:custGeom>
            <a:solidFill>
              <a:srgbClr val="9C4A96">
                <a:alpha val="50000"/>
              </a:srgbClr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12" name="شكل حر: شكل 11">
              <a:extLst>
                <a:ext uri="{FF2B5EF4-FFF2-40B4-BE49-F238E27FC236}">
                  <a16:creationId xmlns:a16="http://schemas.microsoft.com/office/drawing/2014/main" id="{39630703-1B97-8E40-DF8D-6C13DDF7E21E}"/>
                </a:ext>
              </a:extLst>
            </p:cNvPr>
            <p:cNvSpPr/>
            <p:nvPr/>
          </p:nvSpPr>
          <p:spPr>
            <a:xfrm rot="-5057400">
              <a:off x="6046372" y="2418271"/>
              <a:ext cx="435609" cy="2209015"/>
            </a:xfrm>
            <a:custGeom>
              <a:avLst/>
              <a:gdLst>
                <a:gd name="connsiteX0" fmla="*/ 0 w 435609"/>
                <a:gd name="connsiteY0" fmla="*/ 0 h 2209015"/>
                <a:gd name="connsiteX1" fmla="*/ 435610 w 435609"/>
                <a:gd name="connsiteY1" fmla="*/ 0 h 2209015"/>
                <a:gd name="connsiteX2" fmla="*/ 435610 w 435609"/>
                <a:gd name="connsiteY2" fmla="*/ 2209015 h 2209015"/>
                <a:gd name="connsiteX3" fmla="*/ 0 w 435609"/>
                <a:gd name="connsiteY3" fmla="*/ 2209015 h 220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609" h="2209015">
                  <a:moveTo>
                    <a:pt x="0" y="0"/>
                  </a:moveTo>
                  <a:lnTo>
                    <a:pt x="435610" y="0"/>
                  </a:lnTo>
                  <a:lnTo>
                    <a:pt x="435610" y="2209015"/>
                  </a:lnTo>
                  <a:lnTo>
                    <a:pt x="0" y="2209015"/>
                  </a:lnTo>
                  <a:close/>
                </a:path>
              </a:pathLst>
            </a:custGeom>
            <a:solidFill>
              <a:srgbClr val="9C4A96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13" name="شكل حر: شكل 12">
              <a:extLst>
                <a:ext uri="{FF2B5EF4-FFF2-40B4-BE49-F238E27FC236}">
                  <a16:creationId xmlns:a16="http://schemas.microsoft.com/office/drawing/2014/main" id="{9354F5C7-997B-F059-2D80-8277DC30F84D}"/>
                </a:ext>
              </a:extLst>
            </p:cNvPr>
            <p:cNvSpPr/>
            <p:nvPr/>
          </p:nvSpPr>
          <p:spPr>
            <a:xfrm rot="-5057400">
              <a:off x="6072187" y="2567787"/>
              <a:ext cx="435609" cy="1915200"/>
            </a:xfrm>
            <a:custGeom>
              <a:avLst/>
              <a:gdLst>
                <a:gd name="connsiteX0" fmla="*/ 0 w 435609"/>
                <a:gd name="connsiteY0" fmla="*/ 0 h 1915200"/>
                <a:gd name="connsiteX1" fmla="*/ 435610 w 435609"/>
                <a:gd name="connsiteY1" fmla="*/ 0 h 1915200"/>
                <a:gd name="connsiteX2" fmla="*/ 435610 w 435609"/>
                <a:gd name="connsiteY2" fmla="*/ 1915201 h 1915200"/>
                <a:gd name="connsiteX3" fmla="*/ 0 w 435609"/>
                <a:gd name="connsiteY3" fmla="*/ 1915201 h 191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609" h="1915200">
                  <a:moveTo>
                    <a:pt x="0" y="0"/>
                  </a:moveTo>
                  <a:lnTo>
                    <a:pt x="435610" y="0"/>
                  </a:lnTo>
                  <a:lnTo>
                    <a:pt x="435610" y="1915201"/>
                  </a:lnTo>
                  <a:lnTo>
                    <a:pt x="0" y="1915201"/>
                  </a:lnTo>
                  <a:close/>
                </a:path>
              </a:pathLst>
            </a:custGeom>
            <a:solidFill>
              <a:srgbClr val="76428A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14" name="شكل حر: شكل 13">
              <a:extLst>
                <a:ext uri="{FF2B5EF4-FFF2-40B4-BE49-F238E27FC236}">
                  <a16:creationId xmlns:a16="http://schemas.microsoft.com/office/drawing/2014/main" id="{F97F1499-50C9-5F6F-DE7B-EA682CF277CD}"/>
                </a:ext>
              </a:extLst>
            </p:cNvPr>
            <p:cNvSpPr/>
            <p:nvPr/>
          </p:nvSpPr>
          <p:spPr>
            <a:xfrm rot="-5057400">
              <a:off x="6953125" y="3574082"/>
              <a:ext cx="435609" cy="78824"/>
            </a:xfrm>
            <a:custGeom>
              <a:avLst/>
              <a:gdLst>
                <a:gd name="connsiteX0" fmla="*/ 0 w 435609"/>
                <a:gd name="connsiteY0" fmla="*/ 0 h 78824"/>
                <a:gd name="connsiteX1" fmla="*/ 435610 w 435609"/>
                <a:gd name="connsiteY1" fmla="*/ 0 h 78824"/>
                <a:gd name="connsiteX2" fmla="*/ 435610 w 435609"/>
                <a:gd name="connsiteY2" fmla="*/ 78825 h 78824"/>
                <a:gd name="connsiteX3" fmla="*/ 0 w 435609"/>
                <a:gd name="connsiteY3" fmla="*/ 78825 h 7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609" h="78824">
                  <a:moveTo>
                    <a:pt x="0" y="0"/>
                  </a:moveTo>
                  <a:lnTo>
                    <a:pt x="435610" y="0"/>
                  </a:lnTo>
                  <a:lnTo>
                    <a:pt x="435610" y="78825"/>
                  </a:lnTo>
                  <a:lnTo>
                    <a:pt x="0" y="7882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15" name="شكل حر: شكل 14">
              <a:extLst>
                <a:ext uri="{FF2B5EF4-FFF2-40B4-BE49-F238E27FC236}">
                  <a16:creationId xmlns:a16="http://schemas.microsoft.com/office/drawing/2014/main" id="{3234BBA4-B037-E9A9-D6BE-49F525893C28}"/>
                </a:ext>
              </a:extLst>
            </p:cNvPr>
            <p:cNvSpPr/>
            <p:nvPr/>
          </p:nvSpPr>
          <p:spPr>
            <a:xfrm rot="-5057400">
              <a:off x="6882216" y="3589733"/>
              <a:ext cx="435609" cy="33263"/>
            </a:xfrm>
            <a:custGeom>
              <a:avLst/>
              <a:gdLst>
                <a:gd name="connsiteX0" fmla="*/ 0 w 435609"/>
                <a:gd name="connsiteY0" fmla="*/ 0 h 33263"/>
                <a:gd name="connsiteX1" fmla="*/ 435610 w 435609"/>
                <a:gd name="connsiteY1" fmla="*/ 0 h 33263"/>
                <a:gd name="connsiteX2" fmla="*/ 435610 w 435609"/>
                <a:gd name="connsiteY2" fmla="*/ 33263 h 33263"/>
                <a:gd name="connsiteX3" fmla="*/ 0 w 435609"/>
                <a:gd name="connsiteY3" fmla="*/ 33263 h 3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609" h="33263">
                  <a:moveTo>
                    <a:pt x="0" y="0"/>
                  </a:moveTo>
                  <a:lnTo>
                    <a:pt x="435610" y="0"/>
                  </a:lnTo>
                  <a:lnTo>
                    <a:pt x="435610" y="33263"/>
                  </a:lnTo>
                  <a:lnTo>
                    <a:pt x="0" y="3326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16" name="شكل حر: شكل 15">
              <a:extLst>
                <a:ext uri="{FF2B5EF4-FFF2-40B4-BE49-F238E27FC236}">
                  <a16:creationId xmlns:a16="http://schemas.microsoft.com/office/drawing/2014/main" id="{2F3DC07E-E7F9-6C1D-ADA8-7A107979C608}"/>
                </a:ext>
              </a:extLst>
            </p:cNvPr>
            <p:cNvSpPr/>
            <p:nvPr/>
          </p:nvSpPr>
          <p:spPr>
            <a:xfrm rot="-5057400">
              <a:off x="5258664" y="3418801"/>
              <a:ext cx="435609" cy="50524"/>
            </a:xfrm>
            <a:custGeom>
              <a:avLst/>
              <a:gdLst>
                <a:gd name="connsiteX0" fmla="*/ 0 w 435609"/>
                <a:gd name="connsiteY0" fmla="*/ 0 h 50524"/>
                <a:gd name="connsiteX1" fmla="*/ 435610 w 435609"/>
                <a:gd name="connsiteY1" fmla="*/ 0 h 50524"/>
                <a:gd name="connsiteX2" fmla="*/ 435610 w 435609"/>
                <a:gd name="connsiteY2" fmla="*/ 50525 h 50524"/>
                <a:gd name="connsiteX3" fmla="*/ 0 w 435609"/>
                <a:gd name="connsiteY3" fmla="*/ 50525 h 50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609" h="50524">
                  <a:moveTo>
                    <a:pt x="0" y="0"/>
                  </a:moveTo>
                  <a:lnTo>
                    <a:pt x="435610" y="0"/>
                  </a:lnTo>
                  <a:lnTo>
                    <a:pt x="435610" y="50525"/>
                  </a:lnTo>
                  <a:lnTo>
                    <a:pt x="0" y="5052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17" name="شكل حر: شكل 16">
              <a:extLst>
                <a:ext uri="{FF2B5EF4-FFF2-40B4-BE49-F238E27FC236}">
                  <a16:creationId xmlns:a16="http://schemas.microsoft.com/office/drawing/2014/main" id="{9C7B45D4-CD45-D1F6-86D3-FBDD4D49CD03}"/>
                </a:ext>
              </a:extLst>
            </p:cNvPr>
            <p:cNvSpPr/>
            <p:nvPr/>
          </p:nvSpPr>
          <p:spPr>
            <a:xfrm rot="-5057400">
              <a:off x="5178741" y="3410793"/>
              <a:ext cx="435609" cy="50524"/>
            </a:xfrm>
            <a:custGeom>
              <a:avLst/>
              <a:gdLst>
                <a:gd name="connsiteX0" fmla="*/ 0 w 435609"/>
                <a:gd name="connsiteY0" fmla="*/ 0 h 50524"/>
                <a:gd name="connsiteX1" fmla="*/ 435610 w 435609"/>
                <a:gd name="connsiteY1" fmla="*/ 0 h 50524"/>
                <a:gd name="connsiteX2" fmla="*/ 435610 w 435609"/>
                <a:gd name="connsiteY2" fmla="*/ 50525 h 50524"/>
                <a:gd name="connsiteX3" fmla="*/ 0 w 435609"/>
                <a:gd name="connsiteY3" fmla="*/ 50525 h 50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609" h="50524">
                  <a:moveTo>
                    <a:pt x="0" y="0"/>
                  </a:moveTo>
                  <a:lnTo>
                    <a:pt x="435610" y="0"/>
                  </a:lnTo>
                  <a:lnTo>
                    <a:pt x="435610" y="50525"/>
                  </a:lnTo>
                  <a:lnTo>
                    <a:pt x="0" y="5052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grpSp>
          <p:nvGrpSpPr>
            <p:cNvPr id="18" name="رسم 234">
              <a:extLst>
                <a:ext uri="{FF2B5EF4-FFF2-40B4-BE49-F238E27FC236}">
                  <a16:creationId xmlns:a16="http://schemas.microsoft.com/office/drawing/2014/main" id="{D24057F8-E674-D6A3-5C7B-504716F68FE7}"/>
                </a:ext>
              </a:extLst>
            </p:cNvPr>
            <p:cNvGrpSpPr/>
            <p:nvPr/>
          </p:nvGrpSpPr>
          <p:grpSpPr>
            <a:xfrm>
              <a:off x="5640264" y="3358119"/>
              <a:ext cx="1372840" cy="343510"/>
              <a:chOff x="5640264" y="3358119"/>
              <a:chExt cx="1372840" cy="343510"/>
            </a:xfrm>
          </p:grpSpPr>
          <p:sp>
            <p:nvSpPr>
              <p:cNvPr id="21" name="شكل حر: شكل 20">
                <a:extLst>
                  <a:ext uri="{FF2B5EF4-FFF2-40B4-BE49-F238E27FC236}">
                    <a16:creationId xmlns:a16="http://schemas.microsoft.com/office/drawing/2014/main" id="{764FB1D6-8D28-63FA-4D18-3F4561688531}"/>
                  </a:ext>
                </a:extLst>
              </p:cNvPr>
              <p:cNvSpPr/>
              <p:nvPr/>
            </p:nvSpPr>
            <p:spPr>
              <a:xfrm>
                <a:off x="5640264" y="3358119"/>
                <a:ext cx="1372840" cy="343510"/>
              </a:xfrm>
              <a:custGeom>
                <a:avLst/>
                <a:gdLst>
                  <a:gd name="connsiteX0" fmla="*/ 670640 w 1372840"/>
                  <a:gd name="connsiteY0" fmla="*/ 329145 h 343510"/>
                  <a:gd name="connsiteX1" fmla="*/ 186 w 1372840"/>
                  <a:gd name="connsiteY1" fmla="*/ 103117 h 343510"/>
                  <a:gd name="connsiteX2" fmla="*/ 702126 w 1372840"/>
                  <a:gd name="connsiteY2" fmla="*/ 14365 h 343510"/>
                  <a:gd name="connsiteX3" fmla="*/ 1372654 w 1372840"/>
                  <a:gd name="connsiteY3" fmla="*/ 240393 h 343510"/>
                  <a:gd name="connsiteX4" fmla="*/ 670640 w 1372840"/>
                  <a:gd name="connsiteY4" fmla="*/ 329145 h 343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2840" h="343510">
                    <a:moveTo>
                      <a:pt x="670640" y="329145"/>
                    </a:moveTo>
                    <a:cubicBezTo>
                      <a:pt x="291630" y="291214"/>
                      <a:pt x="-8556" y="190017"/>
                      <a:pt x="186" y="103117"/>
                    </a:cubicBezTo>
                    <a:cubicBezTo>
                      <a:pt x="8854" y="16217"/>
                      <a:pt x="323190" y="-23565"/>
                      <a:pt x="702126" y="14365"/>
                    </a:cubicBezTo>
                    <a:cubicBezTo>
                      <a:pt x="1081210" y="52296"/>
                      <a:pt x="1381396" y="153420"/>
                      <a:pt x="1372654" y="240393"/>
                    </a:cubicBezTo>
                    <a:cubicBezTo>
                      <a:pt x="1363986" y="327293"/>
                      <a:pt x="1049651" y="367076"/>
                      <a:pt x="670640" y="329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2" name="شكل حر: شكل 21">
                <a:extLst>
                  <a:ext uri="{FF2B5EF4-FFF2-40B4-BE49-F238E27FC236}">
                    <a16:creationId xmlns:a16="http://schemas.microsoft.com/office/drawing/2014/main" id="{3D6FA48D-6F38-42C2-74E6-ACFD811AF1B9}"/>
                  </a:ext>
                </a:extLst>
              </p:cNvPr>
              <p:cNvSpPr/>
              <p:nvPr/>
            </p:nvSpPr>
            <p:spPr>
              <a:xfrm>
                <a:off x="5711202" y="3383045"/>
                <a:ext cx="1230964" cy="293775"/>
              </a:xfrm>
              <a:custGeom>
                <a:avLst/>
                <a:gdLst>
                  <a:gd name="connsiteX0" fmla="*/ 602147 w 1230964"/>
                  <a:gd name="connsiteY0" fmla="*/ 280215 h 293775"/>
                  <a:gd name="connsiteX1" fmla="*/ 146 w 1230964"/>
                  <a:gd name="connsiteY1" fmla="*/ 85376 h 293775"/>
                  <a:gd name="connsiteX2" fmla="*/ 628817 w 1230964"/>
                  <a:gd name="connsiteY2" fmla="*/ 13515 h 293775"/>
                  <a:gd name="connsiteX3" fmla="*/ 1230819 w 1230964"/>
                  <a:gd name="connsiteY3" fmla="*/ 208429 h 293775"/>
                  <a:gd name="connsiteX4" fmla="*/ 602147 w 1230964"/>
                  <a:gd name="connsiteY4" fmla="*/ 280215 h 293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0964" h="293775">
                    <a:moveTo>
                      <a:pt x="602147" y="280215"/>
                    </a:moveTo>
                    <a:cubicBezTo>
                      <a:pt x="262327" y="246211"/>
                      <a:pt x="-7188" y="158941"/>
                      <a:pt x="146" y="85376"/>
                    </a:cubicBezTo>
                    <a:cubicBezTo>
                      <a:pt x="7480" y="11737"/>
                      <a:pt x="288997" y="-20415"/>
                      <a:pt x="628817" y="13515"/>
                    </a:cubicBezTo>
                    <a:cubicBezTo>
                      <a:pt x="968638" y="47520"/>
                      <a:pt x="1238153" y="134790"/>
                      <a:pt x="1230819" y="208429"/>
                    </a:cubicBezTo>
                    <a:cubicBezTo>
                      <a:pt x="1223484" y="282067"/>
                      <a:pt x="941968" y="314219"/>
                      <a:pt x="602147" y="280215"/>
                    </a:cubicBezTo>
                    <a:close/>
                  </a:path>
                </a:pathLst>
              </a:custGeom>
              <a:solidFill>
                <a:srgbClr val="76428A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</p:grpSp>
        <p:sp>
          <p:nvSpPr>
            <p:cNvPr id="19" name="شكل حر: شكل 18">
              <a:extLst>
                <a:ext uri="{FF2B5EF4-FFF2-40B4-BE49-F238E27FC236}">
                  <a16:creationId xmlns:a16="http://schemas.microsoft.com/office/drawing/2014/main" id="{3866D7B8-E88D-D631-2DBA-C76AB82D0BCF}"/>
                </a:ext>
              </a:extLst>
            </p:cNvPr>
            <p:cNvSpPr/>
            <p:nvPr/>
          </p:nvSpPr>
          <p:spPr>
            <a:xfrm rot="-5057400">
              <a:off x="6195854" y="2583378"/>
              <a:ext cx="103716" cy="2209015"/>
            </a:xfrm>
            <a:custGeom>
              <a:avLst/>
              <a:gdLst>
                <a:gd name="connsiteX0" fmla="*/ 0 w 103716"/>
                <a:gd name="connsiteY0" fmla="*/ 0 h 2209015"/>
                <a:gd name="connsiteX1" fmla="*/ 103717 w 103716"/>
                <a:gd name="connsiteY1" fmla="*/ 0 h 2209015"/>
                <a:gd name="connsiteX2" fmla="*/ 103717 w 103716"/>
                <a:gd name="connsiteY2" fmla="*/ 2209015 h 2209015"/>
                <a:gd name="connsiteX3" fmla="*/ 0 w 103716"/>
                <a:gd name="connsiteY3" fmla="*/ 2209015 h 220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16" h="2209015">
                  <a:moveTo>
                    <a:pt x="0" y="0"/>
                  </a:moveTo>
                  <a:lnTo>
                    <a:pt x="103717" y="0"/>
                  </a:lnTo>
                  <a:lnTo>
                    <a:pt x="103717" y="2209015"/>
                  </a:lnTo>
                  <a:lnTo>
                    <a:pt x="0" y="2209015"/>
                  </a:lnTo>
                  <a:close/>
                </a:path>
              </a:pathLst>
            </a:custGeom>
            <a:solidFill>
              <a:srgbClr val="828487">
                <a:alpha val="50000"/>
              </a:srgbClr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20" name="شكل حر: شكل 19">
              <a:extLst>
                <a:ext uri="{FF2B5EF4-FFF2-40B4-BE49-F238E27FC236}">
                  <a16:creationId xmlns:a16="http://schemas.microsoft.com/office/drawing/2014/main" id="{738E1A7C-B90A-2570-B80E-572403184BAB}"/>
                </a:ext>
              </a:extLst>
            </p:cNvPr>
            <p:cNvSpPr/>
            <p:nvPr/>
          </p:nvSpPr>
          <p:spPr>
            <a:xfrm rot="-5057400">
              <a:off x="6256072" y="2266071"/>
              <a:ext cx="46672" cy="2209015"/>
            </a:xfrm>
            <a:custGeom>
              <a:avLst/>
              <a:gdLst>
                <a:gd name="connsiteX0" fmla="*/ 0 w 46672"/>
                <a:gd name="connsiteY0" fmla="*/ 0 h 2209015"/>
                <a:gd name="connsiteX1" fmla="*/ 46672 w 46672"/>
                <a:gd name="connsiteY1" fmla="*/ 0 h 2209015"/>
                <a:gd name="connsiteX2" fmla="*/ 46672 w 46672"/>
                <a:gd name="connsiteY2" fmla="*/ 2209015 h 2209015"/>
                <a:gd name="connsiteX3" fmla="*/ 0 w 46672"/>
                <a:gd name="connsiteY3" fmla="*/ 2209015 h 220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72" h="2209015">
                  <a:moveTo>
                    <a:pt x="0" y="0"/>
                  </a:moveTo>
                  <a:lnTo>
                    <a:pt x="46672" y="0"/>
                  </a:lnTo>
                  <a:lnTo>
                    <a:pt x="46672" y="2209015"/>
                  </a:lnTo>
                  <a:lnTo>
                    <a:pt x="0" y="2209015"/>
                  </a:lnTo>
                  <a:close/>
                </a:path>
              </a:pathLst>
            </a:custGeom>
            <a:solidFill>
              <a:srgbClr val="828487">
                <a:alpha val="50000"/>
              </a:srgbClr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</p:grpSp>
      <p:pic>
        <p:nvPicPr>
          <p:cNvPr id="23" name="صورة 22" descr="صورة تحتوي على مستطيل, إطار الصورة, أخضر&#10;&#10;تم إنشاء الوصف تلقائياً">
            <a:extLst>
              <a:ext uri="{FF2B5EF4-FFF2-40B4-BE49-F238E27FC236}">
                <a16:creationId xmlns:a16="http://schemas.microsoft.com/office/drawing/2014/main" id="{31679961-8E0A-3173-3722-36E8D6790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817" y="2285970"/>
            <a:ext cx="5398366" cy="4109318"/>
          </a:xfrm>
          <a:prstGeom prst="rect">
            <a:avLst/>
          </a:prstGeom>
        </p:spPr>
      </p:pic>
      <p:pic>
        <p:nvPicPr>
          <p:cNvPr id="24" name="صورة 23" descr="صورة تحتوي على رسم, توضيح, قصاصة فنية, الرسوم المتحركة&#10;&#10;تم إنشاء الوصف تلقائياً">
            <a:extLst>
              <a:ext uri="{FF2B5EF4-FFF2-40B4-BE49-F238E27FC236}">
                <a16:creationId xmlns:a16="http://schemas.microsoft.com/office/drawing/2014/main" id="{0F5AEA0C-B681-AC33-E35E-5FE99F27E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802">
            <a:off x="3710938" y="3693237"/>
            <a:ext cx="4632254" cy="2422418"/>
          </a:xfrm>
          <a:prstGeom prst="rect">
            <a:avLst/>
          </a:prstGeom>
        </p:spPr>
      </p:pic>
      <p:grpSp>
        <p:nvGrpSpPr>
          <p:cNvPr id="25" name="رسم 18">
            <a:extLst>
              <a:ext uri="{FF2B5EF4-FFF2-40B4-BE49-F238E27FC236}">
                <a16:creationId xmlns:a16="http://schemas.microsoft.com/office/drawing/2014/main" id="{C530E070-D37C-821E-0DF9-B907AD374909}"/>
              </a:ext>
            </a:extLst>
          </p:cNvPr>
          <p:cNvGrpSpPr/>
          <p:nvPr/>
        </p:nvGrpSpPr>
        <p:grpSpPr>
          <a:xfrm>
            <a:off x="8900160" y="1083960"/>
            <a:ext cx="2866883" cy="1126303"/>
            <a:chOff x="3605236" y="2452418"/>
            <a:chExt cx="4976647" cy="1955159"/>
          </a:xfrm>
        </p:grpSpPr>
        <p:grpSp>
          <p:nvGrpSpPr>
            <p:cNvPr id="26" name="رسم 18">
              <a:extLst>
                <a:ext uri="{FF2B5EF4-FFF2-40B4-BE49-F238E27FC236}">
                  <a16:creationId xmlns:a16="http://schemas.microsoft.com/office/drawing/2014/main" id="{01D7B12D-1D2F-CA4D-7885-C0A1DF28BE03}"/>
                </a:ext>
              </a:extLst>
            </p:cNvPr>
            <p:cNvGrpSpPr/>
            <p:nvPr/>
          </p:nvGrpSpPr>
          <p:grpSpPr>
            <a:xfrm>
              <a:off x="4753122" y="2756831"/>
              <a:ext cx="3828761" cy="1650746"/>
              <a:chOff x="4753122" y="2756831"/>
              <a:chExt cx="3828761" cy="1650746"/>
            </a:xfrm>
          </p:grpSpPr>
          <p:sp>
            <p:nvSpPr>
              <p:cNvPr id="43" name="شكل حر: شكل 42">
                <a:extLst>
                  <a:ext uri="{FF2B5EF4-FFF2-40B4-BE49-F238E27FC236}">
                    <a16:creationId xmlns:a16="http://schemas.microsoft.com/office/drawing/2014/main" id="{2AB94C0C-F022-60DF-C838-A8C63C0D3989}"/>
                  </a:ext>
                </a:extLst>
              </p:cNvPr>
              <p:cNvSpPr/>
              <p:nvPr/>
            </p:nvSpPr>
            <p:spPr>
              <a:xfrm>
                <a:off x="4753122" y="2778156"/>
                <a:ext cx="724132" cy="551116"/>
              </a:xfrm>
              <a:custGeom>
                <a:avLst/>
                <a:gdLst>
                  <a:gd name="connsiteX0" fmla="*/ 122153 w 724132"/>
                  <a:gd name="connsiteY0" fmla="*/ 0 h 551116"/>
                  <a:gd name="connsiteX1" fmla="*/ 122153 w 724132"/>
                  <a:gd name="connsiteY1" fmla="*/ 0 h 551116"/>
                  <a:gd name="connsiteX2" fmla="*/ 5091 w 724132"/>
                  <a:gd name="connsiteY2" fmla="*/ 74009 h 551116"/>
                  <a:gd name="connsiteX3" fmla="*/ 53764 w 724132"/>
                  <a:gd name="connsiteY3" fmla="*/ 203549 h 551116"/>
                  <a:gd name="connsiteX4" fmla="*/ 53764 w 724132"/>
                  <a:gd name="connsiteY4" fmla="*/ 203549 h 551116"/>
                  <a:gd name="connsiteX5" fmla="*/ 58812 w 724132"/>
                  <a:gd name="connsiteY5" fmla="*/ 207169 h 551116"/>
                  <a:gd name="connsiteX6" fmla="*/ 63193 w 724132"/>
                  <a:gd name="connsiteY6" fmla="*/ 210312 h 551116"/>
                  <a:gd name="connsiteX7" fmla="*/ 545730 w 724132"/>
                  <a:gd name="connsiteY7" fmla="*/ 551117 h 551116"/>
                  <a:gd name="connsiteX8" fmla="*/ 637074 w 724132"/>
                  <a:gd name="connsiteY8" fmla="*/ 279178 h 551116"/>
                  <a:gd name="connsiteX9" fmla="*/ 644694 w 724132"/>
                  <a:gd name="connsiteY9" fmla="*/ 256604 h 551116"/>
                  <a:gd name="connsiteX10" fmla="*/ 724133 w 724132"/>
                  <a:gd name="connsiteY10" fmla="*/ 20193 h 551116"/>
                  <a:gd name="connsiteX11" fmla="*/ 122153 w 724132"/>
                  <a:gd name="connsiteY11" fmla="*/ 0 h 55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24132" h="551116">
                    <a:moveTo>
                      <a:pt x="122153" y="0"/>
                    </a:moveTo>
                    <a:lnTo>
                      <a:pt x="122153" y="0"/>
                    </a:lnTo>
                    <a:cubicBezTo>
                      <a:pt x="68146" y="0"/>
                      <a:pt x="20616" y="27908"/>
                      <a:pt x="5091" y="74009"/>
                    </a:cubicBezTo>
                    <a:cubicBezTo>
                      <a:pt x="-10435" y="120110"/>
                      <a:pt x="10615" y="170974"/>
                      <a:pt x="53764" y="203549"/>
                    </a:cubicBezTo>
                    <a:lnTo>
                      <a:pt x="53764" y="203549"/>
                    </a:lnTo>
                    <a:cubicBezTo>
                      <a:pt x="53764" y="203549"/>
                      <a:pt x="58812" y="207169"/>
                      <a:pt x="58812" y="207169"/>
                    </a:cubicBezTo>
                    <a:cubicBezTo>
                      <a:pt x="60336" y="208217"/>
                      <a:pt x="61669" y="209360"/>
                      <a:pt x="63193" y="210312"/>
                    </a:cubicBezTo>
                    <a:lnTo>
                      <a:pt x="545730" y="551117"/>
                    </a:lnTo>
                    <a:lnTo>
                      <a:pt x="637074" y="279178"/>
                    </a:lnTo>
                    <a:lnTo>
                      <a:pt x="644694" y="256604"/>
                    </a:lnTo>
                    <a:lnTo>
                      <a:pt x="724133" y="20193"/>
                    </a:lnTo>
                    <a:lnTo>
                      <a:pt x="122153" y="0"/>
                    </a:lnTo>
                    <a:close/>
                  </a:path>
                </a:pathLst>
              </a:custGeom>
              <a:solidFill>
                <a:srgbClr val="6DB74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44" name="شكل حر: شكل 43">
                <a:extLst>
                  <a:ext uri="{FF2B5EF4-FFF2-40B4-BE49-F238E27FC236}">
                    <a16:creationId xmlns:a16="http://schemas.microsoft.com/office/drawing/2014/main" id="{763BAABF-4310-ED03-B75A-414BB76A498C}"/>
                  </a:ext>
                </a:extLst>
              </p:cNvPr>
              <p:cNvSpPr/>
              <p:nvPr/>
            </p:nvSpPr>
            <p:spPr>
              <a:xfrm>
                <a:off x="4773262" y="2901504"/>
                <a:ext cx="465581" cy="357187"/>
              </a:xfrm>
              <a:custGeom>
                <a:avLst/>
                <a:gdLst>
                  <a:gd name="connsiteX0" fmla="*/ 49816 w 465581"/>
                  <a:gd name="connsiteY0" fmla="*/ 72200 h 357187"/>
                  <a:gd name="connsiteX1" fmla="*/ 49816 w 465581"/>
                  <a:gd name="connsiteY1" fmla="*/ 72200 h 357187"/>
                  <a:gd name="connsiteX2" fmla="*/ 54864 w 465581"/>
                  <a:gd name="connsiteY2" fmla="*/ 75724 h 357187"/>
                  <a:gd name="connsiteX3" fmla="*/ 59341 w 465581"/>
                  <a:gd name="connsiteY3" fmla="*/ 78867 h 357187"/>
                  <a:gd name="connsiteX4" fmla="*/ 453390 w 465581"/>
                  <a:gd name="connsiteY4" fmla="*/ 357188 h 357187"/>
                  <a:gd name="connsiteX5" fmla="*/ 465582 w 465581"/>
                  <a:gd name="connsiteY5" fmla="*/ 320993 h 357187"/>
                  <a:gd name="connsiteX6" fmla="*/ 262700 w 465581"/>
                  <a:gd name="connsiteY6" fmla="*/ 177451 h 357187"/>
                  <a:gd name="connsiteX7" fmla="*/ 42958 w 465581"/>
                  <a:gd name="connsiteY7" fmla="*/ 27432 h 357187"/>
                  <a:gd name="connsiteX8" fmla="*/ 0 w 465581"/>
                  <a:gd name="connsiteY8" fmla="*/ 0 h 357187"/>
                  <a:gd name="connsiteX9" fmla="*/ 49911 w 465581"/>
                  <a:gd name="connsiteY9" fmla="*/ 72104 h 35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5581" h="357187">
                    <a:moveTo>
                      <a:pt x="49816" y="72200"/>
                    </a:moveTo>
                    <a:lnTo>
                      <a:pt x="49816" y="72200"/>
                    </a:lnTo>
                    <a:lnTo>
                      <a:pt x="54864" y="75724"/>
                    </a:lnTo>
                    <a:cubicBezTo>
                      <a:pt x="56388" y="76867"/>
                      <a:pt x="57817" y="77915"/>
                      <a:pt x="59341" y="78867"/>
                    </a:cubicBezTo>
                    <a:lnTo>
                      <a:pt x="453390" y="357188"/>
                    </a:lnTo>
                    <a:lnTo>
                      <a:pt x="465582" y="320993"/>
                    </a:lnTo>
                    <a:cubicBezTo>
                      <a:pt x="398145" y="272891"/>
                      <a:pt x="331184" y="224219"/>
                      <a:pt x="262700" y="177451"/>
                    </a:cubicBezTo>
                    <a:cubicBezTo>
                      <a:pt x="189452" y="127349"/>
                      <a:pt x="114205" y="80201"/>
                      <a:pt x="42958" y="27432"/>
                    </a:cubicBezTo>
                    <a:cubicBezTo>
                      <a:pt x="28670" y="18193"/>
                      <a:pt x="14288" y="9144"/>
                      <a:pt x="0" y="0"/>
                    </a:cubicBezTo>
                    <a:cubicBezTo>
                      <a:pt x="7049" y="27242"/>
                      <a:pt x="24575" y="52864"/>
                      <a:pt x="49911" y="72104"/>
                    </a:cubicBezTo>
                    <a:close/>
                  </a:path>
                </a:pathLst>
              </a:custGeom>
              <a:solidFill>
                <a:srgbClr val="828487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45" name="شكل حر: شكل 44">
                <a:extLst>
                  <a:ext uri="{FF2B5EF4-FFF2-40B4-BE49-F238E27FC236}">
                    <a16:creationId xmlns:a16="http://schemas.microsoft.com/office/drawing/2014/main" id="{8B45F2D4-4427-9582-5B28-2447133AA7C2}"/>
                  </a:ext>
                </a:extLst>
              </p:cNvPr>
              <p:cNvSpPr/>
              <p:nvPr/>
            </p:nvSpPr>
            <p:spPr>
              <a:xfrm>
                <a:off x="4761356" y="2778156"/>
                <a:ext cx="715898" cy="169354"/>
              </a:xfrm>
              <a:custGeom>
                <a:avLst/>
                <a:gdLst>
                  <a:gd name="connsiteX0" fmla="*/ 113919 w 715898"/>
                  <a:gd name="connsiteY0" fmla="*/ 0 h 169354"/>
                  <a:gd name="connsiteX1" fmla="*/ 113919 w 715898"/>
                  <a:gd name="connsiteY1" fmla="*/ 0 h 169354"/>
                  <a:gd name="connsiteX2" fmla="*/ 0 w 715898"/>
                  <a:gd name="connsiteY2" fmla="*/ 65913 h 169354"/>
                  <a:gd name="connsiteX3" fmla="*/ 665798 w 715898"/>
                  <a:gd name="connsiteY3" fmla="*/ 169355 h 169354"/>
                  <a:gd name="connsiteX4" fmla="*/ 715899 w 715898"/>
                  <a:gd name="connsiteY4" fmla="*/ 20193 h 169354"/>
                  <a:gd name="connsiteX5" fmla="*/ 113919 w 715898"/>
                  <a:gd name="connsiteY5" fmla="*/ 0 h 169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5898" h="169354">
                    <a:moveTo>
                      <a:pt x="113919" y="0"/>
                    </a:moveTo>
                    <a:lnTo>
                      <a:pt x="113919" y="0"/>
                    </a:lnTo>
                    <a:cubicBezTo>
                      <a:pt x="63151" y="0"/>
                      <a:pt x="18098" y="24670"/>
                      <a:pt x="0" y="65913"/>
                    </a:cubicBezTo>
                    <a:lnTo>
                      <a:pt x="665798" y="169355"/>
                    </a:lnTo>
                    <a:lnTo>
                      <a:pt x="715899" y="20193"/>
                    </a:lnTo>
                    <a:lnTo>
                      <a:pt x="113919" y="0"/>
                    </a:lnTo>
                    <a:close/>
                  </a:path>
                </a:pathLst>
              </a:custGeom>
              <a:solidFill>
                <a:srgbClr val="6DB74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46" name="شكل حر: شكل 45">
                <a:extLst>
                  <a:ext uri="{FF2B5EF4-FFF2-40B4-BE49-F238E27FC236}">
                    <a16:creationId xmlns:a16="http://schemas.microsoft.com/office/drawing/2014/main" id="{B2579440-4451-0188-066C-AE8E3A87EF95}"/>
                  </a:ext>
                </a:extLst>
              </p:cNvPr>
              <p:cNvSpPr/>
              <p:nvPr/>
            </p:nvSpPr>
            <p:spPr>
              <a:xfrm>
                <a:off x="5241987" y="2796063"/>
                <a:ext cx="235362" cy="533209"/>
              </a:xfrm>
              <a:custGeom>
                <a:avLst/>
                <a:gdLst>
                  <a:gd name="connsiteX0" fmla="*/ 0 w 235362"/>
                  <a:gd name="connsiteY0" fmla="*/ 493014 h 533209"/>
                  <a:gd name="connsiteX1" fmla="*/ 56960 w 235362"/>
                  <a:gd name="connsiteY1" fmla="*/ 533210 h 533209"/>
                  <a:gd name="connsiteX2" fmla="*/ 235363 w 235362"/>
                  <a:gd name="connsiteY2" fmla="*/ 2286 h 533209"/>
                  <a:gd name="connsiteX3" fmla="*/ 165735 w 235362"/>
                  <a:gd name="connsiteY3" fmla="*/ 0 h 533209"/>
                  <a:gd name="connsiteX4" fmla="*/ 0 w 235362"/>
                  <a:gd name="connsiteY4" fmla="*/ 493014 h 53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362" h="533209">
                    <a:moveTo>
                      <a:pt x="0" y="493014"/>
                    </a:moveTo>
                    <a:lnTo>
                      <a:pt x="56960" y="533210"/>
                    </a:lnTo>
                    <a:lnTo>
                      <a:pt x="235363" y="2286"/>
                    </a:lnTo>
                    <a:lnTo>
                      <a:pt x="165735" y="0"/>
                    </a:lnTo>
                    <a:lnTo>
                      <a:pt x="0" y="493014"/>
                    </a:lnTo>
                    <a:close/>
                  </a:path>
                </a:pathLst>
              </a:custGeom>
              <a:solidFill>
                <a:srgbClr val="6DB74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47" name="شكل حر: شكل 46">
                <a:extLst>
                  <a:ext uri="{FF2B5EF4-FFF2-40B4-BE49-F238E27FC236}">
                    <a16:creationId xmlns:a16="http://schemas.microsoft.com/office/drawing/2014/main" id="{DBB74C39-CC9C-A610-D02E-141B14F3958C}"/>
                  </a:ext>
                </a:extLst>
              </p:cNvPr>
              <p:cNvSpPr/>
              <p:nvPr/>
            </p:nvSpPr>
            <p:spPr>
              <a:xfrm rot="-4285800">
                <a:off x="6609159" y="1949048"/>
                <a:ext cx="644080" cy="3266312"/>
              </a:xfrm>
              <a:custGeom>
                <a:avLst/>
                <a:gdLst>
                  <a:gd name="connsiteX0" fmla="*/ 0 w 644080"/>
                  <a:gd name="connsiteY0" fmla="*/ 0 h 3266312"/>
                  <a:gd name="connsiteX1" fmla="*/ 644080 w 644080"/>
                  <a:gd name="connsiteY1" fmla="*/ 0 h 3266312"/>
                  <a:gd name="connsiteX2" fmla="*/ 644080 w 644080"/>
                  <a:gd name="connsiteY2" fmla="*/ 3266312 h 3266312"/>
                  <a:gd name="connsiteX3" fmla="*/ 0 w 644080"/>
                  <a:gd name="connsiteY3" fmla="*/ 3266312 h 326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080" h="3266312">
                    <a:moveTo>
                      <a:pt x="0" y="0"/>
                    </a:moveTo>
                    <a:lnTo>
                      <a:pt x="644080" y="0"/>
                    </a:lnTo>
                    <a:lnTo>
                      <a:pt x="644080" y="3266312"/>
                    </a:lnTo>
                    <a:lnTo>
                      <a:pt x="0" y="3266312"/>
                    </a:lnTo>
                    <a:close/>
                  </a:path>
                </a:pathLst>
              </a:custGeom>
              <a:solidFill>
                <a:srgbClr val="6DB74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48" name="شكل حر: شكل 47">
                <a:extLst>
                  <a:ext uri="{FF2B5EF4-FFF2-40B4-BE49-F238E27FC236}">
                    <a16:creationId xmlns:a16="http://schemas.microsoft.com/office/drawing/2014/main" id="{C0157AB7-4883-B746-DFDB-AA4DF72D4289}"/>
                  </a:ext>
                </a:extLst>
              </p:cNvPr>
              <p:cNvSpPr/>
              <p:nvPr/>
            </p:nvSpPr>
            <p:spPr>
              <a:xfrm rot="-4285800">
                <a:off x="6572779" y="2154124"/>
                <a:ext cx="644080" cy="2831781"/>
              </a:xfrm>
              <a:custGeom>
                <a:avLst/>
                <a:gdLst>
                  <a:gd name="connsiteX0" fmla="*/ 0 w 644080"/>
                  <a:gd name="connsiteY0" fmla="*/ 0 h 2831781"/>
                  <a:gd name="connsiteX1" fmla="*/ 644080 w 644080"/>
                  <a:gd name="connsiteY1" fmla="*/ 0 h 2831781"/>
                  <a:gd name="connsiteX2" fmla="*/ 644080 w 644080"/>
                  <a:gd name="connsiteY2" fmla="*/ 2831782 h 2831781"/>
                  <a:gd name="connsiteX3" fmla="*/ 0 w 644080"/>
                  <a:gd name="connsiteY3" fmla="*/ 2831782 h 2831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080" h="2831781">
                    <a:moveTo>
                      <a:pt x="0" y="0"/>
                    </a:moveTo>
                    <a:lnTo>
                      <a:pt x="644080" y="0"/>
                    </a:lnTo>
                    <a:lnTo>
                      <a:pt x="644080" y="2831782"/>
                    </a:lnTo>
                    <a:lnTo>
                      <a:pt x="0" y="2831782"/>
                    </a:lnTo>
                    <a:close/>
                  </a:path>
                </a:pathLst>
              </a:custGeom>
              <a:solidFill>
                <a:srgbClr val="34954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49" name="شكل حر: شكل 48">
                <a:extLst>
                  <a:ext uri="{FF2B5EF4-FFF2-40B4-BE49-F238E27FC236}">
                    <a16:creationId xmlns:a16="http://schemas.microsoft.com/office/drawing/2014/main" id="{C28F6120-0D01-EFE5-F83B-9B498BAA4D5D}"/>
                  </a:ext>
                </a:extLst>
              </p:cNvPr>
              <p:cNvSpPr/>
              <p:nvPr/>
            </p:nvSpPr>
            <p:spPr>
              <a:xfrm rot="-4285800">
                <a:off x="5332003" y="3094920"/>
                <a:ext cx="644080" cy="116490"/>
              </a:xfrm>
              <a:custGeom>
                <a:avLst/>
                <a:gdLst>
                  <a:gd name="connsiteX0" fmla="*/ 0 w 644080"/>
                  <a:gd name="connsiteY0" fmla="*/ 0 h 116490"/>
                  <a:gd name="connsiteX1" fmla="*/ 644080 w 644080"/>
                  <a:gd name="connsiteY1" fmla="*/ 0 h 116490"/>
                  <a:gd name="connsiteX2" fmla="*/ 644080 w 644080"/>
                  <a:gd name="connsiteY2" fmla="*/ 116491 h 116490"/>
                  <a:gd name="connsiteX3" fmla="*/ 0 w 644080"/>
                  <a:gd name="connsiteY3" fmla="*/ 116491 h 11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080" h="116490">
                    <a:moveTo>
                      <a:pt x="0" y="0"/>
                    </a:moveTo>
                    <a:lnTo>
                      <a:pt x="644080" y="0"/>
                    </a:lnTo>
                    <a:lnTo>
                      <a:pt x="644080" y="116491"/>
                    </a:lnTo>
                    <a:lnTo>
                      <a:pt x="0" y="116491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50" name="شكل حر: شكل 49">
                <a:extLst>
                  <a:ext uri="{FF2B5EF4-FFF2-40B4-BE49-F238E27FC236}">
                    <a16:creationId xmlns:a16="http://schemas.microsoft.com/office/drawing/2014/main" id="{1C0EA02F-5D3A-55DD-627D-1023C01D2463}"/>
                  </a:ext>
                </a:extLst>
              </p:cNvPr>
              <p:cNvSpPr/>
              <p:nvPr/>
            </p:nvSpPr>
            <p:spPr>
              <a:xfrm rot="-4285800">
                <a:off x="5431911" y="3162197"/>
                <a:ext cx="644080" cy="49148"/>
              </a:xfrm>
              <a:custGeom>
                <a:avLst/>
                <a:gdLst>
                  <a:gd name="connsiteX0" fmla="*/ 0 w 644080"/>
                  <a:gd name="connsiteY0" fmla="*/ 0 h 49148"/>
                  <a:gd name="connsiteX1" fmla="*/ 644080 w 644080"/>
                  <a:gd name="connsiteY1" fmla="*/ 0 h 49148"/>
                  <a:gd name="connsiteX2" fmla="*/ 644080 w 644080"/>
                  <a:gd name="connsiteY2" fmla="*/ 49149 h 49148"/>
                  <a:gd name="connsiteX3" fmla="*/ 0 w 644080"/>
                  <a:gd name="connsiteY3" fmla="*/ 49149 h 49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080" h="49148">
                    <a:moveTo>
                      <a:pt x="0" y="0"/>
                    </a:moveTo>
                    <a:lnTo>
                      <a:pt x="644080" y="0"/>
                    </a:lnTo>
                    <a:lnTo>
                      <a:pt x="644080" y="49149"/>
                    </a:lnTo>
                    <a:lnTo>
                      <a:pt x="0" y="49149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51" name="شكل حر: شكل 50">
                <a:extLst>
                  <a:ext uri="{FF2B5EF4-FFF2-40B4-BE49-F238E27FC236}">
                    <a16:creationId xmlns:a16="http://schemas.microsoft.com/office/drawing/2014/main" id="{885170AB-5F6E-6F8F-C2E7-BC2E6487D067}"/>
                  </a:ext>
                </a:extLst>
              </p:cNvPr>
              <p:cNvSpPr/>
              <p:nvPr/>
            </p:nvSpPr>
            <p:spPr>
              <a:xfrm rot="-4285202">
                <a:off x="7719184" y="3918163"/>
                <a:ext cx="644080" cy="74676"/>
              </a:xfrm>
              <a:custGeom>
                <a:avLst/>
                <a:gdLst>
                  <a:gd name="connsiteX0" fmla="*/ 0 w 644080"/>
                  <a:gd name="connsiteY0" fmla="*/ 0 h 74676"/>
                  <a:gd name="connsiteX1" fmla="*/ 644081 w 644080"/>
                  <a:gd name="connsiteY1" fmla="*/ 0 h 74676"/>
                  <a:gd name="connsiteX2" fmla="*/ 644081 w 644080"/>
                  <a:gd name="connsiteY2" fmla="*/ 74676 h 74676"/>
                  <a:gd name="connsiteX3" fmla="*/ 0 w 644080"/>
                  <a:gd name="connsiteY3" fmla="*/ 74676 h 74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080" h="74676">
                    <a:moveTo>
                      <a:pt x="0" y="0"/>
                    </a:moveTo>
                    <a:lnTo>
                      <a:pt x="644081" y="0"/>
                    </a:lnTo>
                    <a:lnTo>
                      <a:pt x="644081" y="74676"/>
                    </a:lnTo>
                    <a:lnTo>
                      <a:pt x="0" y="74676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52" name="شكل حر: شكل 51">
                <a:extLst>
                  <a:ext uri="{FF2B5EF4-FFF2-40B4-BE49-F238E27FC236}">
                    <a16:creationId xmlns:a16="http://schemas.microsoft.com/office/drawing/2014/main" id="{F8F1F61E-980F-0EA4-4334-2FC1CCE5FBDA}"/>
                  </a:ext>
                </a:extLst>
              </p:cNvPr>
              <p:cNvSpPr/>
              <p:nvPr/>
            </p:nvSpPr>
            <p:spPr>
              <a:xfrm rot="-4285202">
                <a:off x="7831853" y="3956018"/>
                <a:ext cx="644080" cy="74676"/>
              </a:xfrm>
              <a:custGeom>
                <a:avLst/>
                <a:gdLst>
                  <a:gd name="connsiteX0" fmla="*/ 0 w 644080"/>
                  <a:gd name="connsiteY0" fmla="*/ 0 h 74676"/>
                  <a:gd name="connsiteX1" fmla="*/ 644081 w 644080"/>
                  <a:gd name="connsiteY1" fmla="*/ 0 h 74676"/>
                  <a:gd name="connsiteX2" fmla="*/ 644081 w 644080"/>
                  <a:gd name="connsiteY2" fmla="*/ 74676 h 74676"/>
                  <a:gd name="connsiteX3" fmla="*/ 0 w 644080"/>
                  <a:gd name="connsiteY3" fmla="*/ 74676 h 74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080" h="74676">
                    <a:moveTo>
                      <a:pt x="0" y="0"/>
                    </a:moveTo>
                    <a:lnTo>
                      <a:pt x="644081" y="0"/>
                    </a:lnTo>
                    <a:lnTo>
                      <a:pt x="644081" y="74676"/>
                    </a:lnTo>
                    <a:lnTo>
                      <a:pt x="0" y="74676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grpSp>
            <p:nvGrpSpPr>
              <p:cNvPr id="53" name="رسم 18">
                <a:extLst>
                  <a:ext uri="{FF2B5EF4-FFF2-40B4-BE49-F238E27FC236}">
                    <a16:creationId xmlns:a16="http://schemas.microsoft.com/office/drawing/2014/main" id="{2D21071E-CACD-6338-F185-C770F2FF022E}"/>
                  </a:ext>
                </a:extLst>
              </p:cNvPr>
              <p:cNvGrpSpPr/>
              <p:nvPr/>
            </p:nvGrpSpPr>
            <p:grpSpPr>
              <a:xfrm>
                <a:off x="5874105" y="3158244"/>
                <a:ext cx="1939117" cy="786587"/>
                <a:chOff x="5874105" y="3158244"/>
                <a:chExt cx="1939117" cy="786587"/>
              </a:xfrm>
            </p:grpSpPr>
            <p:sp>
              <p:nvSpPr>
                <p:cNvPr id="56" name="شكل حر: شكل 55">
                  <a:extLst>
                    <a:ext uri="{FF2B5EF4-FFF2-40B4-BE49-F238E27FC236}">
                      <a16:creationId xmlns:a16="http://schemas.microsoft.com/office/drawing/2014/main" id="{D0E08BDE-F8D3-63F5-171E-1A7C4400B95D}"/>
                    </a:ext>
                  </a:extLst>
                </p:cNvPr>
                <p:cNvSpPr/>
                <p:nvPr/>
              </p:nvSpPr>
              <p:spPr>
                <a:xfrm>
                  <a:off x="5874105" y="3158244"/>
                  <a:ext cx="1939117" cy="786587"/>
                </a:xfrm>
                <a:custGeom>
                  <a:avLst/>
                  <a:gdLst>
                    <a:gd name="connsiteX0" fmla="*/ 1044092 w 1939117"/>
                    <a:gd name="connsiteY0" fmla="*/ 171695 h 786587"/>
                    <a:gd name="connsiteX1" fmla="*/ 1936203 w 1939117"/>
                    <a:gd name="connsiteY1" fmla="*/ 718144 h 786587"/>
                    <a:gd name="connsiteX2" fmla="*/ 895121 w 1939117"/>
                    <a:gd name="connsiteY2" fmla="*/ 614988 h 786587"/>
                    <a:gd name="connsiteX3" fmla="*/ 2914 w 1939117"/>
                    <a:gd name="connsiteY3" fmla="*/ 68444 h 786587"/>
                    <a:gd name="connsiteX4" fmla="*/ 1044092 w 1939117"/>
                    <a:gd name="connsiteY4" fmla="*/ 171599 h 786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39117" h="786587">
                      <a:moveTo>
                        <a:pt x="1044092" y="171695"/>
                      </a:moveTo>
                      <a:cubicBezTo>
                        <a:pt x="1577873" y="351050"/>
                        <a:pt x="1977351" y="595748"/>
                        <a:pt x="1936203" y="718144"/>
                      </a:cubicBezTo>
                      <a:cubicBezTo>
                        <a:pt x="1895055" y="840540"/>
                        <a:pt x="1428902" y="794344"/>
                        <a:pt x="895121" y="614988"/>
                      </a:cubicBezTo>
                      <a:cubicBezTo>
                        <a:pt x="361245" y="435537"/>
                        <a:pt x="-38234" y="190840"/>
                        <a:pt x="2914" y="68444"/>
                      </a:cubicBezTo>
                      <a:cubicBezTo>
                        <a:pt x="44062" y="-53953"/>
                        <a:pt x="510120" y="-7756"/>
                        <a:pt x="1044092" y="17159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57" name="شكل حر: شكل 56">
                  <a:extLst>
                    <a:ext uri="{FF2B5EF4-FFF2-40B4-BE49-F238E27FC236}">
                      <a16:creationId xmlns:a16="http://schemas.microsoft.com/office/drawing/2014/main" id="{25BE9DB4-19AE-BF7D-7A71-0F1D4AB51EA0}"/>
                    </a:ext>
                  </a:extLst>
                </p:cNvPr>
                <p:cNvSpPr/>
                <p:nvPr/>
              </p:nvSpPr>
              <p:spPr>
                <a:xfrm>
                  <a:off x="5974508" y="3204959"/>
                  <a:ext cx="1738134" cy="693252"/>
                </a:xfrm>
                <a:custGeom>
                  <a:avLst/>
                  <a:gdLst>
                    <a:gd name="connsiteX0" fmla="*/ 932259 w 1738134"/>
                    <a:gd name="connsiteY0" fmla="*/ 158793 h 693252"/>
                    <a:gd name="connsiteX1" fmla="*/ 1735788 w 1738134"/>
                    <a:gd name="connsiteY1" fmla="*/ 637901 h 693252"/>
                    <a:gd name="connsiteX2" fmla="*/ 805958 w 1738134"/>
                    <a:gd name="connsiteY2" fmla="*/ 534459 h 693252"/>
                    <a:gd name="connsiteX3" fmla="*/ 2334 w 1738134"/>
                    <a:gd name="connsiteY3" fmla="*/ 55352 h 693252"/>
                    <a:gd name="connsiteX4" fmla="*/ 932164 w 1738134"/>
                    <a:gd name="connsiteY4" fmla="*/ 158793 h 693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8134" h="693252">
                      <a:moveTo>
                        <a:pt x="932259" y="158793"/>
                      </a:moveTo>
                      <a:cubicBezTo>
                        <a:pt x="1410891" y="319671"/>
                        <a:pt x="1770745" y="534078"/>
                        <a:pt x="1735788" y="637901"/>
                      </a:cubicBezTo>
                      <a:cubicBezTo>
                        <a:pt x="1700927" y="741628"/>
                        <a:pt x="1284589" y="695337"/>
                        <a:pt x="805958" y="534459"/>
                      </a:cubicBezTo>
                      <a:cubicBezTo>
                        <a:pt x="327326" y="373582"/>
                        <a:pt x="-32528" y="159079"/>
                        <a:pt x="2334" y="55352"/>
                      </a:cubicBezTo>
                      <a:cubicBezTo>
                        <a:pt x="37195" y="-48375"/>
                        <a:pt x="453533" y="-2084"/>
                        <a:pt x="932164" y="158793"/>
                      </a:cubicBezTo>
                      <a:close/>
                    </a:path>
                  </a:pathLst>
                </a:custGeom>
                <a:solidFill>
                  <a:srgbClr val="34954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  <p:sp>
            <p:nvSpPr>
              <p:cNvPr id="54" name="شكل حر: شكل 53">
                <a:extLst>
                  <a:ext uri="{FF2B5EF4-FFF2-40B4-BE49-F238E27FC236}">
                    <a16:creationId xmlns:a16="http://schemas.microsoft.com/office/drawing/2014/main" id="{DF845B56-BF2A-928E-30BE-DE4B87C92625}"/>
                  </a:ext>
                </a:extLst>
              </p:cNvPr>
              <p:cNvSpPr/>
              <p:nvPr/>
            </p:nvSpPr>
            <p:spPr>
              <a:xfrm rot="-4285800">
                <a:off x="6932655" y="1716543"/>
                <a:ext cx="153352" cy="3266312"/>
              </a:xfrm>
              <a:custGeom>
                <a:avLst/>
                <a:gdLst>
                  <a:gd name="connsiteX0" fmla="*/ 0 w 153352"/>
                  <a:gd name="connsiteY0" fmla="*/ 0 h 3266312"/>
                  <a:gd name="connsiteX1" fmla="*/ 153352 w 153352"/>
                  <a:gd name="connsiteY1" fmla="*/ 0 h 3266312"/>
                  <a:gd name="connsiteX2" fmla="*/ 153352 w 153352"/>
                  <a:gd name="connsiteY2" fmla="*/ 3266312 h 3266312"/>
                  <a:gd name="connsiteX3" fmla="*/ 0 w 153352"/>
                  <a:gd name="connsiteY3" fmla="*/ 3266312 h 326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352" h="3266312">
                    <a:moveTo>
                      <a:pt x="0" y="0"/>
                    </a:moveTo>
                    <a:lnTo>
                      <a:pt x="153352" y="0"/>
                    </a:lnTo>
                    <a:lnTo>
                      <a:pt x="153352" y="3266312"/>
                    </a:lnTo>
                    <a:lnTo>
                      <a:pt x="0" y="3266312"/>
                    </a:lnTo>
                    <a:close/>
                  </a:path>
                </a:pathLst>
              </a:custGeom>
              <a:solidFill>
                <a:srgbClr val="828487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55" name="شكل حر: شكل 54">
                <a:extLst>
                  <a:ext uri="{FF2B5EF4-FFF2-40B4-BE49-F238E27FC236}">
                    <a16:creationId xmlns:a16="http://schemas.microsoft.com/office/drawing/2014/main" id="{5C797B9E-1B6A-CC0F-B907-B19FC10D9679}"/>
                  </a:ext>
                </a:extLst>
              </p:cNvPr>
              <p:cNvSpPr/>
              <p:nvPr/>
            </p:nvSpPr>
            <p:spPr>
              <a:xfrm rot="-4285202">
                <a:off x="6825019" y="2163758"/>
                <a:ext cx="69056" cy="3266313"/>
              </a:xfrm>
              <a:custGeom>
                <a:avLst/>
                <a:gdLst>
                  <a:gd name="connsiteX0" fmla="*/ 0 w 69056"/>
                  <a:gd name="connsiteY0" fmla="*/ 0 h 3266313"/>
                  <a:gd name="connsiteX1" fmla="*/ 69056 w 69056"/>
                  <a:gd name="connsiteY1" fmla="*/ 0 h 3266313"/>
                  <a:gd name="connsiteX2" fmla="*/ 69056 w 69056"/>
                  <a:gd name="connsiteY2" fmla="*/ 3266313 h 3266313"/>
                  <a:gd name="connsiteX3" fmla="*/ 0 w 69056"/>
                  <a:gd name="connsiteY3" fmla="*/ 3266313 h 3266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056" h="3266313">
                    <a:moveTo>
                      <a:pt x="0" y="0"/>
                    </a:moveTo>
                    <a:lnTo>
                      <a:pt x="69056" y="0"/>
                    </a:lnTo>
                    <a:lnTo>
                      <a:pt x="69056" y="3266313"/>
                    </a:lnTo>
                    <a:lnTo>
                      <a:pt x="0" y="3266313"/>
                    </a:lnTo>
                    <a:close/>
                  </a:path>
                </a:pathLst>
              </a:custGeom>
              <a:solidFill>
                <a:srgbClr val="828487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</p:grpSp>
        <p:grpSp>
          <p:nvGrpSpPr>
            <p:cNvPr id="27" name="رسم 18">
              <a:extLst>
                <a:ext uri="{FF2B5EF4-FFF2-40B4-BE49-F238E27FC236}">
                  <a16:creationId xmlns:a16="http://schemas.microsoft.com/office/drawing/2014/main" id="{12FB1B5F-8093-FB10-200E-A92760EECECD}"/>
                </a:ext>
              </a:extLst>
            </p:cNvPr>
            <p:cNvGrpSpPr/>
            <p:nvPr/>
          </p:nvGrpSpPr>
          <p:grpSpPr>
            <a:xfrm>
              <a:off x="3605236" y="2452418"/>
              <a:ext cx="3350876" cy="1362415"/>
              <a:chOff x="3605236" y="2452418"/>
              <a:chExt cx="3350876" cy="1362415"/>
            </a:xfrm>
          </p:grpSpPr>
          <p:sp>
            <p:nvSpPr>
              <p:cNvPr id="28" name="شكل حر: شكل 27">
                <a:extLst>
                  <a:ext uri="{FF2B5EF4-FFF2-40B4-BE49-F238E27FC236}">
                    <a16:creationId xmlns:a16="http://schemas.microsoft.com/office/drawing/2014/main" id="{0ECD58E3-12F5-7F60-05FD-9C253E4ADB61}"/>
                  </a:ext>
                </a:extLst>
              </p:cNvPr>
              <p:cNvSpPr/>
              <p:nvPr/>
            </p:nvSpPr>
            <p:spPr>
              <a:xfrm>
                <a:off x="3605267" y="3312603"/>
                <a:ext cx="627261" cy="468344"/>
              </a:xfrm>
              <a:custGeom>
                <a:avLst/>
                <a:gdLst>
                  <a:gd name="connsiteX0" fmla="*/ 49189 w 627261"/>
                  <a:gd name="connsiteY0" fmla="*/ 289750 h 468344"/>
                  <a:gd name="connsiteX1" fmla="*/ 49189 w 627261"/>
                  <a:gd name="connsiteY1" fmla="*/ 289750 h 468344"/>
                  <a:gd name="connsiteX2" fmla="*/ 3659 w 627261"/>
                  <a:gd name="connsiteY2" fmla="*/ 401193 h 468344"/>
                  <a:gd name="connsiteX3" fmla="*/ 103481 w 627261"/>
                  <a:gd name="connsiteY3" fmla="*/ 468344 h 468344"/>
                  <a:gd name="connsiteX4" fmla="*/ 108815 w 627261"/>
                  <a:gd name="connsiteY4" fmla="*/ 468344 h 468344"/>
                  <a:gd name="connsiteX5" fmla="*/ 113578 w 627261"/>
                  <a:gd name="connsiteY5" fmla="*/ 468344 h 468344"/>
                  <a:gd name="connsiteX6" fmla="*/ 627261 w 627261"/>
                  <a:gd name="connsiteY6" fmla="*/ 466058 h 468344"/>
                  <a:gd name="connsiteX7" fmla="*/ 554681 w 627261"/>
                  <a:gd name="connsiteY7" fmla="*/ 227362 h 468344"/>
                  <a:gd name="connsiteX8" fmla="*/ 548680 w 627261"/>
                  <a:gd name="connsiteY8" fmla="*/ 207550 h 468344"/>
                  <a:gd name="connsiteX9" fmla="*/ 485529 w 627261"/>
                  <a:gd name="connsiteY9" fmla="*/ 0 h 468344"/>
                  <a:gd name="connsiteX10" fmla="*/ 49189 w 627261"/>
                  <a:gd name="connsiteY10" fmla="*/ 289750 h 468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7261" h="468344">
                    <a:moveTo>
                      <a:pt x="49189" y="289750"/>
                    </a:moveTo>
                    <a:lnTo>
                      <a:pt x="49189" y="289750"/>
                    </a:lnTo>
                    <a:cubicBezTo>
                      <a:pt x="10898" y="317087"/>
                      <a:pt x="-8628" y="360807"/>
                      <a:pt x="3659" y="401193"/>
                    </a:cubicBezTo>
                    <a:cubicBezTo>
                      <a:pt x="15947" y="441579"/>
                      <a:pt x="56523" y="467011"/>
                      <a:pt x="103481" y="468344"/>
                    </a:cubicBezTo>
                    <a:lnTo>
                      <a:pt x="108815" y="468344"/>
                    </a:lnTo>
                    <a:cubicBezTo>
                      <a:pt x="110435" y="468344"/>
                      <a:pt x="111959" y="468344"/>
                      <a:pt x="113578" y="468344"/>
                    </a:cubicBezTo>
                    <a:lnTo>
                      <a:pt x="627261" y="466058"/>
                    </a:lnTo>
                    <a:lnTo>
                      <a:pt x="554681" y="227362"/>
                    </a:lnTo>
                    <a:lnTo>
                      <a:pt x="548680" y="207550"/>
                    </a:lnTo>
                    <a:lnTo>
                      <a:pt x="485529" y="0"/>
                    </a:lnTo>
                    <a:lnTo>
                      <a:pt x="49189" y="289750"/>
                    </a:lnTo>
                    <a:close/>
                  </a:path>
                </a:pathLst>
              </a:custGeom>
              <a:solidFill>
                <a:srgbClr val="E3374A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9" name="شكل حر: شكل 28">
                <a:extLst>
                  <a:ext uri="{FF2B5EF4-FFF2-40B4-BE49-F238E27FC236}">
                    <a16:creationId xmlns:a16="http://schemas.microsoft.com/office/drawing/2014/main" id="{616F45F3-EB82-33DD-D13D-DB1F2AFEDA9C}"/>
                  </a:ext>
                </a:extLst>
              </p:cNvPr>
              <p:cNvSpPr/>
              <p:nvPr/>
            </p:nvSpPr>
            <p:spPr>
              <a:xfrm>
                <a:off x="3644550" y="3733358"/>
                <a:ext cx="501205" cy="33778"/>
              </a:xfrm>
              <a:custGeom>
                <a:avLst/>
                <a:gdLst>
                  <a:gd name="connsiteX0" fmla="*/ 71628 w 501205"/>
                  <a:gd name="connsiteY0" fmla="*/ 33779 h 33778"/>
                  <a:gd name="connsiteX1" fmla="*/ 71628 w 501205"/>
                  <a:gd name="connsiteY1" fmla="*/ 33779 h 33778"/>
                  <a:gd name="connsiteX2" fmla="*/ 76962 w 501205"/>
                  <a:gd name="connsiteY2" fmla="*/ 33779 h 33778"/>
                  <a:gd name="connsiteX3" fmla="*/ 81725 w 501205"/>
                  <a:gd name="connsiteY3" fmla="*/ 33779 h 33778"/>
                  <a:gd name="connsiteX4" fmla="*/ 501206 w 501205"/>
                  <a:gd name="connsiteY4" fmla="*/ 31874 h 33778"/>
                  <a:gd name="connsiteX5" fmla="*/ 491585 w 501205"/>
                  <a:gd name="connsiteY5" fmla="*/ 155 h 33778"/>
                  <a:gd name="connsiteX6" fmla="*/ 275558 w 501205"/>
                  <a:gd name="connsiteY6" fmla="*/ 917 h 33778"/>
                  <a:gd name="connsiteX7" fmla="*/ 44291 w 501205"/>
                  <a:gd name="connsiteY7" fmla="*/ 5585 h 33778"/>
                  <a:gd name="connsiteX8" fmla="*/ 0 w 501205"/>
                  <a:gd name="connsiteY8" fmla="*/ 7871 h 33778"/>
                  <a:gd name="connsiteX9" fmla="*/ 71723 w 501205"/>
                  <a:gd name="connsiteY9" fmla="*/ 33683 h 3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1205" h="33778">
                    <a:moveTo>
                      <a:pt x="71628" y="33779"/>
                    </a:moveTo>
                    <a:lnTo>
                      <a:pt x="71628" y="33779"/>
                    </a:lnTo>
                    <a:cubicBezTo>
                      <a:pt x="71628" y="33779"/>
                      <a:pt x="76962" y="33779"/>
                      <a:pt x="76962" y="33779"/>
                    </a:cubicBezTo>
                    <a:cubicBezTo>
                      <a:pt x="78581" y="33779"/>
                      <a:pt x="80105" y="33779"/>
                      <a:pt x="81725" y="33779"/>
                    </a:cubicBezTo>
                    <a:lnTo>
                      <a:pt x="501206" y="31874"/>
                    </a:lnTo>
                    <a:lnTo>
                      <a:pt x="491585" y="155"/>
                    </a:lnTo>
                    <a:cubicBezTo>
                      <a:pt x="419576" y="155"/>
                      <a:pt x="347567" y="-511"/>
                      <a:pt x="275558" y="917"/>
                    </a:cubicBezTo>
                    <a:cubicBezTo>
                      <a:pt x="198406" y="2441"/>
                      <a:pt x="121349" y="7109"/>
                      <a:pt x="44291" y="5585"/>
                    </a:cubicBezTo>
                    <a:cubicBezTo>
                      <a:pt x="29528" y="6347"/>
                      <a:pt x="14764" y="7109"/>
                      <a:pt x="0" y="7871"/>
                    </a:cubicBezTo>
                    <a:cubicBezTo>
                      <a:pt x="18764" y="23587"/>
                      <a:pt x="44006" y="32921"/>
                      <a:pt x="71723" y="33683"/>
                    </a:cubicBezTo>
                    <a:close/>
                  </a:path>
                </a:pathLst>
              </a:custGeom>
              <a:solidFill>
                <a:srgbClr val="828487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30" name="شكل حر: شكل 29">
                <a:extLst>
                  <a:ext uri="{FF2B5EF4-FFF2-40B4-BE49-F238E27FC236}">
                    <a16:creationId xmlns:a16="http://schemas.microsoft.com/office/drawing/2014/main" id="{E50F7D2F-171E-E0A9-A319-FD1B9462F481}"/>
                  </a:ext>
                </a:extLst>
              </p:cNvPr>
              <p:cNvSpPr/>
              <p:nvPr/>
            </p:nvSpPr>
            <p:spPr>
              <a:xfrm>
                <a:off x="3605236" y="3312794"/>
                <a:ext cx="525469" cy="393763"/>
              </a:xfrm>
              <a:custGeom>
                <a:avLst/>
                <a:gdLst>
                  <a:gd name="connsiteX0" fmla="*/ 49220 w 525469"/>
                  <a:gd name="connsiteY0" fmla="*/ 289560 h 393763"/>
                  <a:gd name="connsiteX1" fmla="*/ 49220 w 525469"/>
                  <a:gd name="connsiteY1" fmla="*/ 289560 h 393763"/>
                  <a:gd name="connsiteX2" fmla="*/ 1785 w 525469"/>
                  <a:gd name="connsiteY2" fmla="*/ 393763 h 393763"/>
                  <a:gd name="connsiteX3" fmla="*/ 525470 w 525469"/>
                  <a:gd name="connsiteY3" fmla="*/ 130873 h 393763"/>
                  <a:gd name="connsiteX4" fmla="*/ 485655 w 525469"/>
                  <a:gd name="connsiteY4" fmla="*/ 0 h 393763"/>
                  <a:gd name="connsiteX5" fmla="*/ 49220 w 525469"/>
                  <a:gd name="connsiteY5" fmla="*/ 289560 h 393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5469" h="393763">
                    <a:moveTo>
                      <a:pt x="49220" y="289560"/>
                    </a:moveTo>
                    <a:lnTo>
                      <a:pt x="49220" y="289560"/>
                    </a:lnTo>
                    <a:cubicBezTo>
                      <a:pt x="13215" y="315182"/>
                      <a:pt x="-6216" y="355378"/>
                      <a:pt x="1785" y="393763"/>
                    </a:cubicBezTo>
                    <a:lnTo>
                      <a:pt x="525470" y="130873"/>
                    </a:lnTo>
                    <a:lnTo>
                      <a:pt x="485655" y="0"/>
                    </a:lnTo>
                    <a:lnTo>
                      <a:pt x="49220" y="289560"/>
                    </a:lnTo>
                    <a:close/>
                  </a:path>
                </a:pathLst>
              </a:custGeom>
              <a:solidFill>
                <a:srgbClr val="E3374A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31" name="شكل حر: شكل 30">
                <a:extLst>
                  <a:ext uri="{FF2B5EF4-FFF2-40B4-BE49-F238E27FC236}">
                    <a16:creationId xmlns:a16="http://schemas.microsoft.com/office/drawing/2014/main" id="{3DCE6CF6-7BC8-3041-42A3-0E5BED266EDE}"/>
                  </a:ext>
                </a:extLst>
              </p:cNvPr>
              <p:cNvSpPr/>
              <p:nvPr/>
            </p:nvSpPr>
            <p:spPr>
              <a:xfrm>
                <a:off x="4040314" y="3312699"/>
                <a:ext cx="192214" cy="466248"/>
              </a:xfrm>
              <a:custGeom>
                <a:avLst/>
                <a:gdLst>
                  <a:gd name="connsiteX0" fmla="*/ 131636 w 192214"/>
                  <a:gd name="connsiteY0" fmla="*/ 466249 h 466248"/>
                  <a:gd name="connsiteX1" fmla="*/ 192215 w 192214"/>
                  <a:gd name="connsiteY1" fmla="*/ 465963 h 466248"/>
                  <a:gd name="connsiteX2" fmla="*/ 50482 w 192214"/>
                  <a:gd name="connsiteY2" fmla="*/ 0 h 466248"/>
                  <a:gd name="connsiteX3" fmla="*/ 0 w 192214"/>
                  <a:gd name="connsiteY3" fmla="*/ 33433 h 466248"/>
                  <a:gd name="connsiteX4" fmla="*/ 131636 w 192214"/>
                  <a:gd name="connsiteY4" fmla="*/ 466249 h 466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214" h="466248">
                    <a:moveTo>
                      <a:pt x="131636" y="466249"/>
                    </a:moveTo>
                    <a:lnTo>
                      <a:pt x="192215" y="465963"/>
                    </a:lnTo>
                    <a:lnTo>
                      <a:pt x="50482" y="0"/>
                    </a:lnTo>
                    <a:lnTo>
                      <a:pt x="0" y="33433"/>
                    </a:lnTo>
                    <a:lnTo>
                      <a:pt x="131636" y="466249"/>
                    </a:lnTo>
                    <a:close/>
                  </a:path>
                </a:pathLst>
              </a:custGeom>
              <a:solidFill>
                <a:srgbClr val="E3374A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32" name="شكل حر: شكل 31">
                <a:extLst>
                  <a:ext uri="{FF2B5EF4-FFF2-40B4-BE49-F238E27FC236}">
                    <a16:creationId xmlns:a16="http://schemas.microsoft.com/office/drawing/2014/main" id="{761691BB-5400-A5BF-937A-C4BDEB34CB63}"/>
                  </a:ext>
                </a:extLst>
              </p:cNvPr>
              <p:cNvSpPr/>
              <p:nvPr/>
            </p:nvSpPr>
            <p:spPr>
              <a:xfrm rot="-1015200">
                <a:off x="4095920" y="2853591"/>
                <a:ext cx="2840164" cy="560069"/>
              </a:xfrm>
              <a:custGeom>
                <a:avLst/>
                <a:gdLst>
                  <a:gd name="connsiteX0" fmla="*/ 0 w 2840164"/>
                  <a:gd name="connsiteY0" fmla="*/ 0 h 560069"/>
                  <a:gd name="connsiteX1" fmla="*/ 2840164 w 2840164"/>
                  <a:gd name="connsiteY1" fmla="*/ 0 h 560069"/>
                  <a:gd name="connsiteX2" fmla="*/ 2840164 w 2840164"/>
                  <a:gd name="connsiteY2" fmla="*/ 560070 h 560069"/>
                  <a:gd name="connsiteX3" fmla="*/ 0 w 2840164"/>
                  <a:gd name="connsiteY3" fmla="*/ 560070 h 560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164" h="560069">
                    <a:moveTo>
                      <a:pt x="0" y="0"/>
                    </a:moveTo>
                    <a:lnTo>
                      <a:pt x="2840164" y="0"/>
                    </a:lnTo>
                    <a:lnTo>
                      <a:pt x="2840164" y="560070"/>
                    </a:lnTo>
                    <a:lnTo>
                      <a:pt x="0" y="560070"/>
                    </a:lnTo>
                    <a:close/>
                  </a:path>
                </a:pathLst>
              </a:custGeom>
              <a:solidFill>
                <a:srgbClr val="E3374A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33" name="شكل حر: شكل 32">
                <a:extLst>
                  <a:ext uri="{FF2B5EF4-FFF2-40B4-BE49-F238E27FC236}">
                    <a16:creationId xmlns:a16="http://schemas.microsoft.com/office/drawing/2014/main" id="{2DD87C39-D9FB-944B-7F1B-95AB8C3D08F8}"/>
                  </a:ext>
                </a:extLst>
              </p:cNvPr>
              <p:cNvSpPr/>
              <p:nvPr/>
            </p:nvSpPr>
            <p:spPr>
              <a:xfrm rot="-1015200">
                <a:off x="4253001" y="2863287"/>
                <a:ext cx="2462402" cy="560069"/>
              </a:xfrm>
              <a:custGeom>
                <a:avLst/>
                <a:gdLst>
                  <a:gd name="connsiteX0" fmla="*/ 0 w 2462402"/>
                  <a:gd name="connsiteY0" fmla="*/ 0 h 560069"/>
                  <a:gd name="connsiteX1" fmla="*/ 2462403 w 2462402"/>
                  <a:gd name="connsiteY1" fmla="*/ 0 h 560069"/>
                  <a:gd name="connsiteX2" fmla="*/ 2462403 w 2462402"/>
                  <a:gd name="connsiteY2" fmla="*/ 560070 h 560069"/>
                  <a:gd name="connsiteX3" fmla="*/ 0 w 2462402"/>
                  <a:gd name="connsiteY3" fmla="*/ 560070 h 560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2402" h="560069">
                    <a:moveTo>
                      <a:pt x="0" y="0"/>
                    </a:moveTo>
                    <a:lnTo>
                      <a:pt x="2462403" y="0"/>
                    </a:lnTo>
                    <a:lnTo>
                      <a:pt x="2462403" y="560070"/>
                    </a:lnTo>
                    <a:lnTo>
                      <a:pt x="0" y="560070"/>
                    </a:lnTo>
                    <a:close/>
                  </a:path>
                </a:pathLst>
              </a:custGeom>
              <a:solidFill>
                <a:srgbClr val="B3173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34" name="شكل حر: شكل 33">
                <a:extLst>
                  <a:ext uri="{FF2B5EF4-FFF2-40B4-BE49-F238E27FC236}">
                    <a16:creationId xmlns:a16="http://schemas.microsoft.com/office/drawing/2014/main" id="{80601D57-1AB5-D625-9820-FE32A952821D}"/>
                  </a:ext>
                </a:extLst>
              </p:cNvPr>
              <p:cNvSpPr/>
              <p:nvPr/>
            </p:nvSpPr>
            <p:spPr>
              <a:xfrm rot="-1015200">
                <a:off x="4344526" y="3194585"/>
                <a:ext cx="101345" cy="560069"/>
              </a:xfrm>
              <a:custGeom>
                <a:avLst/>
                <a:gdLst>
                  <a:gd name="connsiteX0" fmla="*/ 0 w 101345"/>
                  <a:gd name="connsiteY0" fmla="*/ 0 h 560069"/>
                  <a:gd name="connsiteX1" fmla="*/ 101346 w 101345"/>
                  <a:gd name="connsiteY1" fmla="*/ 0 h 560069"/>
                  <a:gd name="connsiteX2" fmla="*/ 101346 w 101345"/>
                  <a:gd name="connsiteY2" fmla="*/ 560070 h 560069"/>
                  <a:gd name="connsiteX3" fmla="*/ 0 w 101345"/>
                  <a:gd name="connsiteY3" fmla="*/ 560070 h 560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345" h="560069">
                    <a:moveTo>
                      <a:pt x="0" y="0"/>
                    </a:moveTo>
                    <a:lnTo>
                      <a:pt x="101346" y="0"/>
                    </a:lnTo>
                    <a:lnTo>
                      <a:pt x="101346" y="560070"/>
                    </a:lnTo>
                    <a:lnTo>
                      <a:pt x="0" y="56007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35" name="شكل حر: شكل 34">
                <a:extLst>
                  <a:ext uri="{FF2B5EF4-FFF2-40B4-BE49-F238E27FC236}">
                    <a16:creationId xmlns:a16="http://schemas.microsoft.com/office/drawing/2014/main" id="{CA65BA25-690A-D355-E1D2-2B5E9677D80B}"/>
                  </a:ext>
                </a:extLst>
              </p:cNvPr>
              <p:cNvSpPr/>
              <p:nvPr/>
            </p:nvSpPr>
            <p:spPr>
              <a:xfrm rot="-1015200">
                <a:off x="4461461" y="3167936"/>
                <a:ext cx="42767" cy="560069"/>
              </a:xfrm>
              <a:custGeom>
                <a:avLst/>
                <a:gdLst>
                  <a:gd name="connsiteX0" fmla="*/ 0 w 42767"/>
                  <a:gd name="connsiteY0" fmla="*/ 0 h 560069"/>
                  <a:gd name="connsiteX1" fmla="*/ 42767 w 42767"/>
                  <a:gd name="connsiteY1" fmla="*/ 0 h 560069"/>
                  <a:gd name="connsiteX2" fmla="*/ 42767 w 42767"/>
                  <a:gd name="connsiteY2" fmla="*/ 560070 h 560069"/>
                  <a:gd name="connsiteX3" fmla="*/ 0 w 42767"/>
                  <a:gd name="connsiteY3" fmla="*/ 560070 h 560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67" h="560069">
                    <a:moveTo>
                      <a:pt x="0" y="0"/>
                    </a:moveTo>
                    <a:lnTo>
                      <a:pt x="42767" y="0"/>
                    </a:lnTo>
                    <a:lnTo>
                      <a:pt x="42767" y="560070"/>
                    </a:lnTo>
                    <a:lnTo>
                      <a:pt x="0" y="56007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36" name="شكل حر: شكل 35">
                <a:extLst>
                  <a:ext uri="{FF2B5EF4-FFF2-40B4-BE49-F238E27FC236}">
                    <a16:creationId xmlns:a16="http://schemas.microsoft.com/office/drawing/2014/main" id="{6092852E-AB89-D94B-45B1-FA58AB7AA3CE}"/>
                  </a:ext>
                </a:extLst>
              </p:cNvPr>
              <p:cNvSpPr/>
              <p:nvPr/>
            </p:nvSpPr>
            <p:spPr>
              <a:xfrm rot="-1015200">
                <a:off x="6457383" y="2557343"/>
                <a:ext cx="64960" cy="560069"/>
              </a:xfrm>
              <a:custGeom>
                <a:avLst/>
                <a:gdLst>
                  <a:gd name="connsiteX0" fmla="*/ 0 w 64960"/>
                  <a:gd name="connsiteY0" fmla="*/ 0 h 560069"/>
                  <a:gd name="connsiteX1" fmla="*/ 64961 w 64960"/>
                  <a:gd name="connsiteY1" fmla="*/ 0 h 560069"/>
                  <a:gd name="connsiteX2" fmla="*/ 64961 w 64960"/>
                  <a:gd name="connsiteY2" fmla="*/ 560070 h 560069"/>
                  <a:gd name="connsiteX3" fmla="*/ 0 w 64960"/>
                  <a:gd name="connsiteY3" fmla="*/ 560070 h 560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60" h="560069">
                    <a:moveTo>
                      <a:pt x="0" y="0"/>
                    </a:moveTo>
                    <a:lnTo>
                      <a:pt x="64961" y="0"/>
                    </a:lnTo>
                    <a:lnTo>
                      <a:pt x="64961" y="560070"/>
                    </a:lnTo>
                    <a:lnTo>
                      <a:pt x="0" y="56007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37" name="شكل حر: شكل 36">
                <a:extLst>
                  <a:ext uri="{FF2B5EF4-FFF2-40B4-BE49-F238E27FC236}">
                    <a16:creationId xmlns:a16="http://schemas.microsoft.com/office/drawing/2014/main" id="{D68C5543-C687-0F60-7380-554A5521F342}"/>
                  </a:ext>
                </a:extLst>
              </p:cNvPr>
              <p:cNvSpPr/>
              <p:nvPr/>
            </p:nvSpPr>
            <p:spPr>
              <a:xfrm rot="-1015200">
                <a:off x="6556290" y="2527296"/>
                <a:ext cx="64960" cy="560069"/>
              </a:xfrm>
              <a:custGeom>
                <a:avLst/>
                <a:gdLst>
                  <a:gd name="connsiteX0" fmla="*/ 0 w 64960"/>
                  <a:gd name="connsiteY0" fmla="*/ 0 h 560069"/>
                  <a:gd name="connsiteX1" fmla="*/ 64960 w 64960"/>
                  <a:gd name="connsiteY1" fmla="*/ 0 h 560069"/>
                  <a:gd name="connsiteX2" fmla="*/ 64960 w 64960"/>
                  <a:gd name="connsiteY2" fmla="*/ 560070 h 560069"/>
                  <a:gd name="connsiteX3" fmla="*/ 0 w 64960"/>
                  <a:gd name="connsiteY3" fmla="*/ 560070 h 560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60" h="560069">
                    <a:moveTo>
                      <a:pt x="0" y="0"/>
                    </a:moveTo>
                    <a:lnTo>
                      <a:pt x="64960" y="0"/>
                    </a:lnTo>
                    <a:lnTo>
                      <a:pt x="64960" y="560070"/>
                    </a:lnTo>
                    <a:lnTo>
                      <a:pt x="0" y="56007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grpSp>
            <p:nvGrpSpPr>
              <p:cNvPr id="38" name="رسم 18">
                <a:extLst>
                  <a:ext uri="{FF2B5EF4-FFF2-40B4-BE49-F238E27FC236}">
                    <a16:creationId xmlns:a16="http://schemas.microsoft.com/office/drawing/2014/main" id="{3A65B5CE-8D8D-FB49-E073-109424537614}"/>
                  </a:ext>
                </a:extLst>
              </p:cNvPr>
              <p:cNvGrpSpPr/>
              <p:nvPr/>
            </p:nvGrpSpPr>
            <p:grpSpPr>
              <a:xfrm>
                <a:off x="4587906" y="2833112"/>
                <a:ext cx="1700878" cy="646276"/>
                <a:chOff x="4587906" y="2833112"/>
                <a:chExt cx="1700878" cy="646276"/>
              </a:xfrm>
            </p:grpSpPr>
            <p:sp>
              <p:nvSpPr>
                <p:cNvPr id="41" name="شكل حر: شكل 40">
                  <a:extLst>
                    <a:ext uri="{FF2B5EF4-FFF2-40B4-BE49-F238E27FC236}">
                      <a16:creationId xmlns:a16="http://schemas.microsoft.com/office/drawing/2014/main" id="{88CADD17-2D4F-5D58-DBA5-4368DAFF7346}"/>
                    </a:ext>
                  </a:extLst>
                </p:cNvPr>
                <p:cNvSpPr/>
                <p:nvPr/>
              </p:nvSpPr>
              <p:spPr>
                <a:xfrm>
                  <a:off x="4587906" y="2833112"/>
                  <a:ext cx="1700878" cy="646276"/>
                </a:xfrm>
                <a:custGeom>
                  <a:avLst/>
                  <a:gdLst>
                    <a:gd name="connsiteX0" fmla="*/ 791337 w 1700878"/>
                    <a:gd name="connsiteY0" fmla="*/ 128590 h 646276"/>
                    <a:gd name="connsiteX1" fmla="*/ 1698783 w 1700878"/>
                    <a:gd name="connsiteY1" fmla="*/ 65154 h 646276"/>
                    <a:gd name="connsiteX2" fmla="*/ 909637 w 1700878"/>
                    <a:gd name="connsiteY2" fmla="*/ 517686 h 646276"/>
                    <a:gd name="connsiteX3" fmla="*/ 2095 w 1700878"/>
                    <a:gd name="connsiteY3" fmla="*/ 581123 h 646276"/>
                    <a:gd name="connsiteX4" fmla="*/ 791337 w 1700878"/>
                    <a:gd name="connsiteY4" fmla="*/ 128590 h 646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00878" h="646276">
                      <a:moveTo>
                        <a:pt x="791337" y="128590"/>
                      </a:moveTo>
                      <a:cubicBezTo>
                        <a:pt x="1259872" y="-13904"/>
                        <a:pt x="1666113" y="-42288"/>
                        <a:pt x="1698783" y="65154"/>
                      </a:cubicBezTo>
                      <a:cubicBezTo>
                        <a:pt x="1731454" y="172596"/>
                        <a:pt x="1378172" y="375192"/>
                        <a:pt x="909637" y="517686"/>
                      </a:cubicBezTo>
                      <a:cubicBezTo>
                        <a:pt x="441007" y="660180"/>
                        <a:pt x="34766" y="688565"/>
                        <a:pt x="2095" y="581123"/>
                      </a:cubicBezTo>
                      <a:cubicBezTo>
                        <a:pt x="-30576" y="473681"/>
                        <a:pt x="322707" y="271084"/>
                        <a:pt x="791337" y="1285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42" name="شكل حر: شكل 41">
                  <a:extLst>
                    <a:ext uri="{FF2B5EF4-FFF2-40B4-BE49-F238E27FC236}">
                      <a16:creationId xmlns:a16="http://schemas.microsoft.com/office/drawing/2014/main" id="{6976A9A0-C5FE-4661-AE74-3EA3819FECD8}"/>
                    </a:ext>
                  </a:extLst>
                </p:cNvPr>
                <p:cNvSpPr/>
                <p:nvPr/>
              </p:nvSpPr>
              <p:spPr>
                <a:xfrm>
                  <a:off x="4676140" y="2872189"/>
                  <a:ext cx="1524601" cy="568123"/>
                </a:xfrm>
                <a:custGeom>
                  <a:avLst/>
                  <a:gdLst>
                    <a:gd name="connsiteX0" fmla="*/ 712152 w 1524601"/>
                    <a:gd name="connsiteY0" fmla="*/ 119232 h 568123"/>
                    <a:gd name="connsiteX1" fmla="*/ 1522920 w 1524601"/>
                    <a:gd name="connsiteY1" fmla="*/ 52747 h 568123"/>
                    <a:gd name="connsiteX2" fmla="*/ 812450 w 1524601"/>
                    <a:gd name="connsiteY2" fmla="*/ 448892 h 568123"/>
                    <a:gd name="connsiteX3" fmla="*/ 1682 w 1524601"/>
                    <a:gd name="connsiteY3" fmla="*/ 515376 h 568123"/>
                    <a:gd name="connsiteX4" fmla="*/ 712247 w 1524601"/>
                    <a:gd name="connsiteY4" fmla="*/ 119232 h 568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601" h="568123">
                      <a:moveTo>
                        <a:pt x="712152" y="119232"/>
                      </a:moveTo>
                      <a:cubicBezTo>
                        <a:pt x="1132204" y="-8499"/>
                        <a:pt x="1495202" y="-38312"/>
                        <a:pt x="1522920" y="52747"/>
                      </a:cubicBezTo>
                      <a:cubicBezTo>
                        <a:pt x="1550638" y="143806"/>
                        <a:pt x="1232503" y="321162"/>
                        <a:pt x="812450" y="448892"/>
                      </a:cubicBezTo>
                      <a:cubicBezTo>
                        <a:pt x="392302" y="576622"/>
                        <a:pt x="29305" y="606435"/>
                        <a:pt x="1682" y="515376"/>
                      </a:cubicBezTo>
                      <a:cubicBezTo>
                        <a:pt x="-26036" y="424317"/>
                        <a:pt x="292099" y="246962"/>
                        <a:pt x="712247" y="119232"/>
                      </a:cubicBezTo>
                      <a:close/>
                    </a:path>
                  </a:pathLst>
                </a:custGeom>
                <a:solidFill>
                  <a:srgbClr val="B31736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  <p:sp>
            <p:nvSpPr>
              <p:cNvPr id="39" name="شكل حر: شكل 38">
                <a:extLst>
                  <a:ext uri="{FF2B5EF4-FFF2-40B4-BE49-F238E27FC236}">
                    <a16:creationId xmlns:a16="http://schemas.microsoft.com/office/drawing/2014/main" id="{189D155E-171D-137F-089F-FC17E7701DE6}"/>
                  </a:ext>
                </a:extLst>
              </p:cNvPr>
              <p:cNvSpPr/>
              <p:nvPr/>
            </p:nvSpPr>
            <p:spPr>
              <a:xfrm rot="-1015200">
                <a:off x="4033959" y="2862853"/>
                <a:ext cx="2840164" cy="133349"/>
              </a:xfrm>
              <a:custGeom>
                <a:avLst/>
                <a:gdLst>
                  <a:gd name="connsiteX0" fmla="*/ 0 w 2840164"/>
                  <a:gd name="connsiteY0" fmla="*/ 0 h 133349"/>
                  <a:gd name="connsiteX1" fmla="*/ 2840164 w 2840164"/>
                  <a:gd name="connsiteY1" fmla="*/ 0 h 133349"/>
                  <a:gd name="connsiteX2" fmla="*/ 2840164 w 2840164"/>
                  <a:gd name="connsiteY2" fmla="*/ 133350 h 133349"/>
                  <a:gd name="connsiteX3" fmla="*/ 0 w 2840164"/>
                  <a:gd name="connsiteY3" fmla="*/ 133350 h 133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164" h="133349">
                    <a:moveTo>
                      <a:pt x="0" y="0"/>
                    </a:moveTo>
                    <a:lnTo>
                      <a:pt x="2840164" y="0"/>
                    </a:lnTo>
                    <a:lnTo>
                      <a:pt x="2840164" y="133350"/>
                    </a:lnTo>
                    <a:lnTo>
                      <a:pt x="0" y="133350"/>
                    </a:lnTo>
                    <a:close/>
                  </a:path>
                </a:pathLst>
              </a:custGeom>
              <a:solidFill>
                <a:srgbClr val="828487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40" name="شكل حر: شكل 39">
                <a:extLst>
                  <a:ext uri="{FF2B5EF4-FFF2-40B4-BE49-F238E27FC236}">
                    <a16:creationId xmlns:a16="http://schemas.microsoft.com/office/drawing/2014/main" id="{EA1354A0-46F3-E8B5-B212-3D66BB28C72D}"/>
                  </a:ext>
                </a:extLst>
              </p:cNvPr>
              <p:cNvSpPr/>
              <p:nvPr/>
            </p:nvSpPr>
            <p:spPr>
              <a:xfrm rot="-1015200">
                <a:off x="4153240" y="3291798"/>
                <a:ext cx="2840164" cy="60007"/>
              </a:xfrm>
              <a:custGeom>
                <a:avLst/>
                <a:gdLst>
                  <a:gd name="connsiteX0" fmla="*/ 0 w 2840164"/>
                  <a:gd name="connsiteY0" fmla="*/ 0 h 60007"/>
                  <a:gd name="connsiteX1" fmla="*/ 2840164 w 2840164"/>
                  <a:gd name="connsiteY1" fmla="*/ 0 h 60007"/>
                  <a:gd name="connsiteX2" fmla="*/ 2840164 w 2840164"/>
                  <a:gd name="connsiteY2" fmla="*/ 60008 h 60007"/>
                  <a:gd name="connsiteX3" fmla="*/ 0 w 2840164"/>
                  <a:gd name="connsiteY3" fmla="*/ 60008 h 60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0164" h="60007">
                    <a:moveTo>
                      <a:pt x="0" y="0"/>
                    </a:moveTo>
                    <a:lnTo>
                      <a:pt x="2840164" y="0"/>
                    </a:lnTo>
                    <a:lnTo>
                      <a:pt x="2840164" y="60008"/>
                    </a:lnTo>
                    <a:lnTo>
                      <a:pt x="0" y="60008"/>
                    </a:lnTo>
                    <a:close/>
                  </a:path>
                </a:pathLst>
              </a:custGeom>
              <a:solidFill>
                <a:srgbClr val="828487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</p:grpSp>
      </p:grpSp>
      <p:grpSp>
        <p:nvGrpSpPr>
          <p:cNvPr id="58" name="رسم 55">
            <a:extLst>
              <a:ext uri="{FF2B5EF4-FFF2-40B4-BE49-F238E27FC236}">
                <a16:creationId xmlns:a16="http://schemas.microsoft.com/office/drawing/2014/main" id="{5F237010-4C6D-4C7C-B202-6144320F8E75}"/>
              </a:ext>
            </a:extLst>
          </p:cNvPr>
          <p:cNvGrpSpPr/>
          <p:nvPr/>
        </p:nvGrpSpPr>
        <p:grpSpPr>
          <a:xfrm>
            <a:off x="446086" y="1554588"/>
            <a:ext cx="2393115" cy="503681"/>
            <a:chOff x="472005" y="1497578"/>
            <a:chExt cx="2551279" cy="536970"/>
          </a:xfrm>
        </p:grpSpPr>
        <p:sp>
          <p:nvSpPr>
            <p:cNvPr id="59" name="شكل حر: شكل 58">
              <a:extLst>
                <a:ext uri="{FF2B5EF4-FFF2-40B4-BE49-F238E27FC236}">
                  <a16:creationId xmlns:a16="http://schemas.microsoft.com/office/drawing/2014/main" id="{02E407B4-DC8C-80A4-0404-A8BCA3CDA205}"/>
                </a:ext>
              </a:extLst>
            </p:cNvPr>
            <p:cNvSpPr/>
            <p:nvPr/>
          </p:nvSpPr>
          <p:spPr>
            <a:xfrm>
              <a:off x="2583028" y="1524842"/>
              <a:ext cx="440257" cy="362302"/>
            </a:xfrm>
            <a:custGeom>
              <a:avLst/>
              <a:gdLst>
                <a:gd name="connsiteX0" fmla="*/ 387568 w 440257"/>
                <a:gd name="connsiteY0" fmla="*/ 229304 h 362302"/>
                <a:gd name="connsiteX1" fmla="*/ 387568 w 440257"/>
                <a:gd name="connsiteY1" fmla="*/ 229304 h 362302"/>
                <a:gd name="connsiteX2" fmla="*/ 440157 w 440257"/>
                <a:gd name="connsiteY2" fmla="*/ 156631 h 362302"/>
                <a:gd name="connsiteX3" fmla="*/ 379690 w 440257"/>
                <a:gd name="connsiteY3" fmla="*/ 90416 h 362302"/>
                <a:gd name="connsiteX4" fmla="*/ 379690 w 440257"/>
                <a:gd name="connsiteY4" fmla="*/ 90416 h 362302"/>
                <a:gd name="connsiteX5" fmla="*/ 375787 w 440257"/>
                <a:gd name="connsiteY5" fmla="*/ 89493 h 362302"/>
                <a:gd name="connsiteX6" fmla="*/ 372380 w 440257"/>
                <a:gd name="connsiteY6" fmla="*/ 88713 h 362302"/>
                <a:gd name="connsiteX7" fmla="*/ 0 w 440257"/>
                <a:gd name="connsiteY7" fmla="*/ 0 h 362302"/>
                <a:gd name="connsiteX8" fmla="*/ 10574 w 440257"/>
                <a:gd name="connsiteY8" fmla="*/ 185587 h 362302"/>
                <a:gd name="connsiteX9" fmla="*/ 11426 w 440257"/>
                <a:gd name="connsiteY9" fmla="*/ 200916 h 362302"/>
                <a:gd name="connsiteX10" fmla="*/ 20652 w 440257"/>
                <a:gd name="connsiteY10" fmla="*/ 362303 h 362302"/>
                <a:gd name="connsiteX11" fmla="*/ 387568 w 440257"/>
                <a:gd name="connsiteY11" fmla="*/ 229304 h 36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0257" h="362302">
                  <a:moveTo>
                    <a:pt x="387568" y="229304"/>
                  </a:moveTo>
                  <a:lnTo>
                    <a:pt x="387568" y="229304"/>
                  </a:lnTo>
                  <a:cubicBezTo>
                    <a:pt x="420072" y="216246"/>
                    <a:pt x="441931" y="188071"/>
                    <a:pt x="440157" y="156631"/>
                  </a:cubicBezTo>
                  <a:cubicBezTo>
                    <a:pt x="438382" y="125191"/>
                    <a:pt x="413401" y="99642"/>
                    <a:pt x="379690" y="90416"/>
                  </a:cubicBezTo>
                  <a:lnTo>
                    <a:pt x="379690" y="90416"/>
                  </a:lnTo>
                  <a:cubicBezTo>
                    <a:pt x="379690" y="90416"/>
                    <a:pt x="375787" y="89493"/>
                    <a:pt x="375787" y="89493"/>
                  </a:cubicBezTo>
                  <a:cubicBezTo>
                    <a:pt x="374651" y="89209"/>
                    <a:pt x="373516" y="88926"/>
                    <a:pt x="372380" y="88713"/>
                  </a:cubicBezTo>
                  <a:lnTo>
                    <a:pt x="0" y="0"/>
                  </a:lnTo>
                  <a:lnTo>
                    <a:pt x="10574" y="185587"/>
                  </a:lnTo>
                  <a:lnTo>
                    <a:pt x="11426" y="200916"/>
                  </a:lnTo>
                  <a:lnTo>
                    <a:pt x="20652" y="362303"/>
                  </a:lnTo>
                  <a:lnTo>
                    <a:pt x="387568" y="229304"/>
                  </a:lnTo>
                  <a:close/>
                </a:path>
              </a:pathLst>
            </a:custGeom>
            <a:solidFill>
              <a:srgbClr val="4CBEF3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60" name="شكل حر: شكل 59">
              <a:extLst>
                <a:ext uri="{FF2B5EF4-FFF2-40B4-BE49-F238E27FC236}">
                  <a16:creationId xmlns:a16="http://schemas.microsoft.com/office/drawing/2014/main" id="{12450E6D-3E33-4748-D255-DD02C89B309D}"/>
                </a:ext>
              </a:extLst>
            </p:cNvPr>
            <p:cNvSpPr/>
            <p:nvPr/>
          </p:nvSpPr>
          <p:spPr>
            <a:xfrm>
              <a:off x="2643636" y="1549823"/>
              <a:ext cx="358683" cy="105532"/>
            </a:xfrm>
            <a:custGeom>
              <a:avLst/>
              <a:gdLst>
                <a:gd name="connsiteX0" fmla="*/ 311275 w 358683"/>
                <a:gd name="connsiteY0" fmla="*/ 74164 h 105532"/>
                <a:gd name="connsiteX1" fmla="*/ 311275 w 358683"/>
                <a:gd name="connsiteY1" fmla="*/ 74164 h 105532"/>
                <a:gd name="connsiteX2" fmla="*/ 307443 w 358683"/>
                <a:gd name="connsiteY2" fmla="*/ 73241 h 105532"/>
                <a:gd name="connsiteX3" fmla="*/ 304036 w 358683"/>
                <a:gd name="connsiteY3" fmla="*/ 72390 h 105532"/>
                <a:gd name="connsiteX4" fmla="*/ 0 w 358683"/>
                <a:gd name="connsiteY4" fmla="*/ 0 h 105532"/>
                <a:gd name="connsiteX5" fmla="*/ 1419 w 358683"/>
                <a:gd name="connsiteY5" fmla="*/ 24698 h 105532"/>
                <a:gd name="connsiteX6" fmla="*/ 157980 w 358683"/>
                <a:gd name="connsiteY6" fmla="*/ 62170 h 105532"/>
                <a:gd name="connsiteX7" fmla="*/ 326250 w 358683"/>
                <a:gd name="connsiteY7" fmla="*/ 99429 h 105532"/>
                <a:gd name="connsiteX8" fmla="*/ 358683 w 358683"/>
                <a:gd name="connsiteY8" fmla="*/ 105533 h 105532"/>
                <a:gd name="connsiteX9" fmla="*/ 311275 w 358683"/>
                <a:gd name="connsiteY9" fmla="*/ 74164 h 105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8683" h="105532">
                  <a:moveTo>
                    <a:pt x="311275" y="74164"/>
                  </a:moveTo>
                  <a:lnTo>
                    <a:pt x="311275" y="74164"/>
                  </a:lnTo>
                  <a:cubicBezTo>
                    <a:pt x="311275" y="74164"/>
                    <a:pt x="307443" y="73241"/>
                    <a:pt x="307443" y="73241"/>
                  </a:cubicBezTo>
                  <a:cubicBezTo>
                    <a:pt x="306307" y="72957"/>
                    <a:pt x="305171" y="72673"/>
                    <a:pt x="304036" y="72390"/>
                  </a:cubicBezTo>
                  <a:lnTo>
                    <a:pt x="0" y="0"/>
                  </a:lnTo>
                  <a:lnTo>
                    <a:pt x="1419" y="24698"/>
                  </a:lnTo>
                  <a:cubicBezTo>
                    <a:pt x="53583" y="37330"/>
                    <a:pt x="105604" y="50531"/>
                    <a:pt x="157980" y="62170"/>
                  </a:cubicBezTo>
                  <a:cubicBezTo>
                    <a:pt x="214117" y="74590"/>
                    <a:pt x="270751" y="84809"/>
                    <a:pt x="326250" y="99429"/>
                  </a:cubicBezTo>
                  <a:cubicBezTo>
                    <a:pt x="337108" y="101487"/>
                    <a:pt x="347896" y="103474"/>
                    <a:pt x="358683" y="105533"/>
                  </a:cubicBezTo>
                  <a:cubicBezTo>
                    <a:pt x="347896" y="90842"/>
                    <a:pt x="331218" y="79628"/>
                    <a:pt x="311275" y="74164"/>
                  </a:cubicBezTo>
                  <a:close/>
                </a:path>
              </a:pathLst>
            </a:custGeom>
            <a:solidFill>
              <a:srgbClr val="828487">
                <a:alpha val="50000"/>
              </a:srgbClr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61" name="شكل حر: شكل 60">
              <a:extLst>
                <a:ext uri="{FF2B5EF4-FFF2-40B4-BE49-F238E27FC236}">
                  <a16:creationId xmlns:a16="http://schemas.microsoft.com/office/drawing/2014/main" id="{3AB08CD1-6A72-520E-6DCA-07AE33462D86}"/>
                </a:ext>
              </a:extLst>
            </p:cNvPr>
            <p:cNvSpPr/>
            <p:nvPr/>
          </p:nvSpPr>
          <p:spPr>
            <a:xfrm>
              <a:off x="2597860" y="1687080"/>
              <a:ext cx="425394" cy="200064"/>
            </a:xfrm>
            <a:custGeom>
              <a:avLst/>
              <a:gdLst>
                <a:gd name="connsiteX0" fmla="*/ 372735 w 425394"/>
                <a:gd name="connsiteY0" fmla="*/ 67067 h 200064"/>
                <a:gd name="connsiteX1" fmla="*/ 372735 w 425394"/>
                <a:gd name="connsiteY1" fmla="*/ 67067 h 200064"/>
                <a:gd name="connsiteX2" fmla="*/ 425395 w 425394"/>
                <a:gd name="connsiteY2" fmla="*/ 0 h 200064"/>
                <a:gd name="connsiteX3" fmla="*/ 0 w 425394"/>
                <a:gd name="connsiteY3" fmla="*/ 98223 h 200064"/>
                <a:gd name="connsiteX4" fmla="*/ 5819 w 425394"/>
                <a:gd name="connsiteY4" fmla="*/ 200065 h 200064"/>
                <a:gd name="connsiteX5" fmla="*/ 372735 w 425394"/>
                <a:gd name="connsiteY5" fmla="*/ 67067 h 20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394" h="200064">
                  <a:moveTo>
                    <a:pt x="372735" y="67067"/>
                  </a:moveTo>
                  <a:lnTo>
                    <a:pt x="372735" y="67067"/>
                  </a:lnTo>
                  <a:cubicBezTo>
                    <a:pt x="403323" y="54789"/>
                    <a:pt x="424472" y="29169"/>
                    <a:pt x="425395" y="0"/>
                  </a:cubicBezTo>
                  <a:lnTo>
                    <a:pt x="0" y="98223"/>
                  </a:lnTo>
                  <a:lnTo>
                    <a:pt x="5819" y="200065"/>
                  </a:lnTo>
                  <a:lnTo>
                    <a:pt x="372735" y="67067"/>
                  </a:lnTo>
                  <a:close/>
                </a:path>
              </a:pathLst>
            </a:custGeom>
            <a:solidFill>
              <a:srgbClr val="4FA6E1">
                <a:alpha val="50000"/>
              </a:srgbClr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62" name="شكل حر: شكل 61">
              <a:extLst>
                <a:ext uri="{FF2B5EF4-FFF2-40B4-BE49-F238E27FC236}">
                  <a16:creationId xmlns:a16="http://schemas.microsoft.com/office/drawing/2014/main" id="{4280FB37-8533-4404-3D11-50A98B58EE89}"/>
                </a:ext>
              </a:extLst>
            </p:cNvPr>
            <p:cNvSpPr/>
            <p:nvPr/>
          </p:nvSpPr>
          <p:spPr>
            <a:xfrm>
              <a:off x="2583028" y="1524771"/>
              <a:ext cx="63092" cy="362373"/>
            </a:xfrm>
            <a:custGeom>
              <a:avLst/>
              <a:gdLst>
                <a:gd name="connsiteX0" fmla="*/ 43931 w 63092"/>
                <a:gd name="connsiteY0" fmla="*/ 10504 h 362373"/>
                <a:gd name="connsiteX1" fmla="*/ 0 w 63092"/>
                <a:gd name="connsiteY1" fmla="*/ 0 h 362373"/>
                <a:gd name="connsiteX2" fmla="*/ 20652 w 63092"/>
                <a:gd name="connsiteY2" fmla="*/ 362374 h 362373"/>
                <a:gd name="connsiteX3" fmla="*/ 63092 w 63092"/>
                <a:gd name="connsiteY3" fmla="*/ 346973 h 362373"/>
                <a:gd name="connsiteX4" fmla="*/ 43931 w 63092"/>
                <a:gd name="connsiteY4" fmla="*/ 10504 h 36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92" h="362373">
                  <a:moveTo>
                    <a:pt x="43931" y="10504"/>
                  </a:moveTo>
                  <a:lnTo>
                    <a:pt x="0" y="0"/>
                  </a:lnTo>
                  <a:lnTo>
                    <a:pt x="20652" y="362374"/>
                  </a:lnTo>
                  <a:lnTo>
                    <a:pt x="63092" y="346973"/>
                  </a:lnTo>
                  <a:lnTo>
                    <a:pt x="43931" y="10504"/>
                  </a:lnTo>
                  <a:close/>
                </a:path>
              </a:pathLst>
            </a:custGeom>
            <a:solidFill>
              <a:srgbClr val="4FA6E1">
                <a:alpha val="50000"/>
              </a:srgbClr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63" name="شكل حر: شكل 62">
              <a:extLst>
                <a:ext uri="{FF2B5EF4-FFF2-40B4-BE49-F238E27FC236}">
                  <a16:creationId xmlns:a16="http://schemas.microsoft.com/office/drawing/2014/main" id="{E860D54B-EA83-6204-69F1-31CD7888BFCC}"/>
                </a:ext>
              </a:extLst>
            </p:cNvPr>
            <p:cNvSpPr/>
            <p:nvPr/>
          </p:nvSpPr>
          <p:spPr>
            <a:xfrm rot="-195600">
              <a:off x="482158" y="1557411"/>
              <a:ext cx="2116187" cy="417304"/>
            </a:xfrm>
            <a:custGeom>
              <a:avLst/>
              <a:gdLst>
                <a:gd name="connsiteX0" fmla="*/ 0 w 2116187"/>
                <a:gd name="connsiteY0" fmla="*/ 0 h 417304"/>
                <a:gd name="connsiteX1" fmla="*/ 2116187 w 2116187"/>
                <a:gd name="connsiteY1" fmla="*/ 0 h 417304"/>
                <a:gd name="connsiteX2" fmla="*/ 2116187 w 2116187"/>
                <a:gd name="connsiteY2" fmla="*/ 417304 h 417304"/>
                <a:gd name="connsiteX3" fmla="*/ 0 w 2116187"/>
                <a:gd name="connsiteY3" fmla="*/ 417304 h 41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6187" h="417304">
                  <a:moveTo>
                    <a:pt x="0" y="0"/>
                  </a:moveTo>
                  <a:lnTo>
                    <a:pt x="2116187" y="0"/>
                  </a:lnTo>
                  <a:lnTo>
                    <a:pt x="2116187" y="417304"/>
                  </a:lnTo>
                  <a:lnTo>
                    <a:pt x="0" y="417304"/>
                  </a:lnTo>
                  <a:close/>
                </a:path>
              </a:pathLst>
            </a:custGeom>
            <a:solidFill>
              <a:srgbClr val="4CBEF3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2368" name="شكل حر: شكل 2367">
              <a:extLst>
                <a:ext uri="{FF2B5EF4-FFF2-40B4-BE49-F238E27FC236}">
                  <a16:creationId xmlns:a16="http://schemas.microsoft.com/office/drawing/2014/main" id="{C7F0E6A9-1D13-C8AA-A905-DB650568142D}"/>
                </a:ext>
              </a:extLst>
            </p:cNvPr>
            <p:cNvSpPr/>
            <p:nvPr/>
          </p:nvSpPr>
          <p:spPr>
            <a:xfrm rot="-195600">
              <a:off x="647752" y="1555930"/>
              <a:ext cx="1834719" cy="417304"/>
            </a:xfrm>
            <a:custGeom>
              <a:avLst/>
              <a:gdLst>
                <a:gd name="connsiteX0" fmla="*/ 0 w 1834719"/>
                <a:gd name="connsiteY0" fmla="*/ 0 h 417304"/>
                <a:gd name="connsiteX1" fmla="*/ 1834720 w 1834719"/>
                <a:gd name="connsiteY1" fmla="*/ 0 h 417304"/>
                <a:gd name="connsiteX2" fmla="*/ 1834720 w 1834719"/>
                <a:gd name="connsiteY2" fmla="*/ 417304 h 417304"/>
                <a:gd name="connsiteX3" fmla="*/ 0 w 1834719"/>
                <a:gd name="connsiteY3" fmla="*/ 417304 h 41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4719" h="417304">
                  <a:moveTo>
                    <a:pt x="0" y="0"/>
                  </a:moveTo>
                  <a:lnTo>
                    <a:pt x="1834720" y="0"/>
                  </a:lnTo>
                  <a:lnTo>
                    <a:pt x="1834720" y="417304"/>
                  </a:lnTo>
                  <a:lnTo>
                    <a:pt x="0" y="417304"/>
                  </a:lnTo>
                  <a:close/>
                </a:path>
              </a:pathLst>
            </a:custGeom>
            <a:solidFill>
              <a:srgbClr val="2794D7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2369" name="شكل حر: شكل 2368">
              <a:extLst>
                <a:ext uri="{FF2B5EF4-FFF2-40B4-BE49-F238E27FC236}">
                  <a16:creationId xmlns:a16="http://schemas.microsoft.com/office/drawing/2014/main" id="{2EF4AE81-8F44-27B3-A785-5D7EE9EDCD37}"/>
                </a:ext>
              </a:extLst>
            </p:cNvPr>
            <p:cNvSpPr/>
            <p:nvPr/>
          </p:nvSpPr>
          <p:spPr>
            <a:xfrm rot="-195600">
              <a:off x="2374102" y="1507785"/>
              <a:ext cx="75512" cy="417304"/>
            </a:xfrm>
            <a:custGeom>
              <a:avLst/>
              <a:gdLst>
                <a:gd name="connsiteX0" fmla="*/ 0 w 75512"/>
                <a:gd name="connsiteY0" fmla="*/ 0 h 417304"/>
                <a:gd name="connsiteX1" fmla="*/ 75512 w 75512"/>
                <a:gd name="connsiteY1" fmla="*/ 0 h 417304"/>
                <a:gd name="connsiteX2" fmla="*/ 75512 w 75512"/>
                <a:gd name="connsiteY2" fmla="*/ 417305 h 417304"/>
                <a:gd name="connsiteX3" fmla="*/ 0 w 75512"/>
                <a:gd name="connsiteY3" fmla="*/ 417305 h 41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512" h="417304">
                  <a:moveTo>
                    <a:pt x="0" y="0"/>
                  </a:moveTo>
                  <a:lnTo>
                    <a:pt x="75512" y="0"/>
                  </a:lnTo>
                  <a:lnTo>
                    <a:pt x="75512" y="417305"/>
                  </a:lnTo>
                  <a:lnTo>
                    <a:pt x="0" y="41730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2370" name="شكل حر: شكل 2369">
              <a:extLst>
                <a:ext uri="{FF2B5EF4-FFF2-40B4-BE49-F238E27FC236}">
                  <a16:creationId xmlns:a16="http://schemas.microsoft.com/office/drawing/2014/main" id="{71ABDC6A-C532-79DA-4C2D-D1C698415673}"/>
                </a:ext>
              </a:extLst>
            </p:cNvPr>
            <p:cNvSpPr/>
            <p:nvPr/>
          </p:nvSpPr>
          <p:spPr>
            <a:xfrm rot="-195600">
              <a:off x="2327803" y="1511651"/>
              <a:ext cx="31865" cy="417304"/>
            </a:xfrm>
            <a:custGeom>
              <a:avLst/>
              <a:gdLst>
                <a:gd name="connsiteX0" fmla="*/ 0 w 31865"/>
                <a:gd name="connsiteY0" fmla="*/ 0 h 417304"/>
                <a:gd name="connsiteX1" fmla="*/ 31865 w 31865"/>
                <a:gd name="connsiteY1" fmla="*/ 0 h 417304"/>
                <a:gd name="connsiteX2" fmla="*/ 31865 w 31865"/>
                <a:gd name="connsiteY2" fmla="*/ 417305 h 417304"/>
                <a:gd name="connsiteX3" fmla="*/ 0 w 31865"/>
                <a:gd name="connsiteY3" fmla="*/ 417305 h 41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865" h="417304">
                  <a:moveTo>
                    <a:pt x="0" y="0"/>
                  </a:moveTo>
                  <a:lnTo>
                    <a:pt x="31865" y="0"/>
                  </a:lnTo>
                  <a:lnTo>
                    <a:pt x="31865" y="417305"/>
                  </a:lnTo>
                  <a:lnTo>
                    <a:pt x="0" y="41730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2371" name="شكل حر: شكل 2370">
              <a:extLst>
                <a:ext uri="{FF2B5EF4-FFF2-40B4-BE49-F238E27FC236}">
                  <a16:creationId xmlns:a16="http://schemas.microsoft.com/office/drawing/2014/main" id="{34723D4B-55D7-E808-13C7-3115E7482340}"/>
                </a:ext>
              </a:extLst>
            </p:cNvPr>
            <p:cNvSpPr/>
            <p:nvPr/>
          </p:nvSpPr>
          <p:spPr>
            <a:xfrm rot="-195600">
              <a:off x="758859" y="1600471"/>
              <a:ext cx="48401" cy="417304"/>
            </a:xfrm>
            <a:custGeom>
              <a:avLst/>
              <a:gdLst>
                <a:gd name="connsiteX0" fmla="*/ 0 w 48401"/>
                <a:gd name="connsiteY0" fmla="*/ 0 h 417304"/>
                <a:gd name="connsiteX1" fmla="*/ 48402 w 48401"/>
                <a:gd name="connsiteY1" fmla="*/ 0 h 417304"/>
                <a:gd name="connsiteX2" fmla="*/ 48402 w 48401"/>
                <a:gd name="connsiteY2" fmla="*/ 417304 h 417304"/>
                <a:gd name="connsiteX3" fmla="*/ 0 w 48401"/>
                <a:gd name="connsiteY3" fmla="*/ 417304 h 41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401" h="417304">
                  <a:moveTo>
                    <a:pt x="0" y="0"/>
                  </a:moveTo>
                  <a:lnTo>
                    <a:pt x="48402" y="0"/>
                  </a:lnTo>
                  <a:lnTo>
                    <a:pt x="48402" y="417304"/>
                  </a:lnTo>
                  <a:lnTo>
                    <a:pt x="0" y="41730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2372" name="شكل حر: شكل 2371">
              <a:extLst>
                <a:ext uri="{FF2B5EF4-FFF2-40B4-BE49-F238E27FC236}">
                  <a16:creationId xmlns:a16="http://schemas.microsoft.com/office/drawing/2014/main" id="{6CBC6ACE-5AE7-1334-19BB-B7A01F94441C}"/>
                </a:ext>
              </a:extLst>
            </p:cNvPr>
            <p:cNvSpPr/>
            <p:nvPr/>
          </p:nvSpPr>
          <p:spPr>
            <a:xfrm rot="-195600">
              <a:off x="682014" y="1604835"/>
              <a:ext cx="48401" cy="417304"/>
            </a:xfrm>
            <a:custGeom>
              <a:avLst/>
              <a:gdLst>
                <a:gd name="connsiteX0" fmla="*/ 0 w 48401"/>
                <a:gd name="connsiteY0" fmla="*/ 0 h 417304"/>
                <a:gd name="connsiteX1" fmla="*/ 48402 w 48401"/>
                <a:gd name="connsiteY1" fmla="*/ 0 h 417304"/>
                <a:gd name="connsiteX2" fmla="*/ 48402 w 48401"/>
                <a:gd name="connsiteY2" fmla="*/ 417304 h 417304"/>
                <a:gd name="connsiteX3" fmla="*/ 0 w 48401"/>
                <a:gd name="connsiteY3" fmla="*/ 417304 h 41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401" h="417304">
                  <a:moveTo>
                    <a:pt x="0" y="0"/>
                  </a:moveTo>
                  <a:lnTo>
                    <a:pt x="48402" y="0"/>
                  </a:lnTo>
                  <a:lnTo>
                    <a:pt x="48402" y="417304"/>
                  </a:lnTo>
                  <a:lnTo>
                    <a:pt x="0" y="41730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grpSp>
          <p:nvGrpSpPr>
            <p:cNvPr id="2373" name="رسم 55">
              <a:extLst>
                <a:ext uri="{FF2B5EF4-FFF2-40B4-BE49-F238E27FC236}">
                  <a16:creationId xmlns:a16="http://schemas.microsoft.com/office/drawing/2014/main" id="{DCCA5490-548F-8967-26D8-BACD76727EE6}"/>
                </a:ext>
              </a:extLst>
            </p:cNvPr>
            <p:cNvGrpSpPr/>
            <p:nvPr/>
          </p:nvGrpSpPr>
          <p:grpSpPr>
            <a:xfrm>
              <a:off x="940793" y="1607418"/>
              <a:ext cx="1319378" cy="311839"/>
              <a:chOff x="940793" y="1607418"/>
              <a:chExt cx="1319378" cy="311839"/>
            </a:xfrm>
          </p:grpSpPr>
          <p:sp>
            <p:nvSpPr>
              <p:cNvPr id="2376" name="شكل حر: شكل 2375">
                <a:extLst>
                  <a:ext uri="{FF2B5EF4-FFF2-40B4-BE49-F238E27FC236}">
                    <a16:creationId xmlns:a16="http://schemas.microsoft.com/office/drawing/2014/main" id="{01959032-A083-7E1D-8B9F-38D2645A1B7C}"/>
                  </a:ext>
                </a:extLst>
              </p:cNvPr>
              <p:cNvSpPr/>
              <p:nvPr/>
            </p:nvSpPr>
            <p:spPr>
              <a:xfrm>
                <a:off x="940793" y="1607418"/>
                <a:ext cx="1319378" cy="311839"/>
              </a:xfrm>
              <a:custGeom>
                <a:avLst/>
                <a:gdLst>
                  <a:gd name="connsiteX0" fmla="*/ 668312 w 1319378"/>
                  <a:gd name="connsiteY0" fmla="*/ 307192 h 311839"/>
                  <a:gd name="connsiteX1" fmla="*/ 57 w 1319378"/>
                  <a:gd name="connsiteY1" fmla="*/ 193498 h 311839"/>
                  <a:gd name="connsiteX2" fmla="*/ 651066 w 1319378"/>
                  <a:gd name="connsiteY2" fmla="*/ 4647 h 311839"/>
                  <a:gd name="connsiteX3" fmla="*/ 1319321 w 1319378"/>
                  <a:gd name="connsiteY3" fmla="*/ 118341 h 311839"/>
                  <a:gd name="connsiteX4" fmla="*/ 668312 w 1319378"/>
                  <a:gd name="connsiteY4" fmla="*/ 307192 h 311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9378" h="311839">
                    <a:moveTo>
                      <a:pt x="668312" y="307192"/>
                    </a:moveTo>
                    <a:cubicBezTo>
                      <a:pt x="304022" y="327987"/>
                      <a:pt x="4883" y="277030"/>
                      <a:pt x="57" y="193498"/>
                    </a:cubicBezTo>
                    <a:cubicBezTo>
                      <a:pt x="-4698" y="109966"/>
                      <a:pt x="286777" y="25370"/>
                      <a:pt x="651066" y="4647"/>
                    </a:cubicBezTo>
                    <a:cubicBezTo>
                      <a:pt x="1015427" y="-16148"/>
                      <a:pt x="1314566" y="34809"/>
                      <a:pt x="1319321" y="118341"/>
                    </a:cubicBezTo>
                    <a:cubicBezTo>
                      <a:pt x="1324076" y="201873"/>
                      <a:pt x="1032602" y="286469"/>
                      <a:pt x="668312" y="3071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377" name="شكل حر: شكل 2376">
                <a:extLst>
                  <a:ext uri="{FF2B5EF4-FFF2-40B4-BE49-F238E27FC236}">
                    <a16:creationId xmlns:a16="http://schemas.microsoft.com/office/drawing/2014/main" id="{3F17E3A2-C9A0-0428-7187-02C81E0F0CDE}"/>
                  </a:ext>
                </a:extLst>
              </p:cNvPr>
              <p:cNvSpPr/>
              <p:nvPr/>
            </p:nvSpPr>
            <p:spPr>
              <a:xfrm>
                <a:off x="1009006" y="1630819"/>
                <a:ext cx="1183022" cy="265107"/>
              </a:xfrm>
              <a:custGeom>
                <a:avLst/>
                <a:gdLst>
                  <a:gd name="connsiteX0" fmla="*/ 598750 w 1183022"/>
                  <a:gd name="connsiteY0" fmla="*/ 260726 h 265107"/>
                  <a:gd name="connsiteX1" fmla="*/ 46 w 1183022"/>
                  <a:gd name="connsiteY1" fmla="*/ 166264 h 265107"/>
                  <a:gd name="connsiteX2" fmla="*/ 584201 w 1183022"/>
                  <a:gd name="connsiteY2" fmla="*/ 4382 h 265107"/>
                  <a:gd name="connsiteX3" fmla="*/ 1182976 w 1183022"/>
                  <a:gd name="connsiteY3" fmla="*/ 98843 h 265107"/>
                  <a:gd name="connsiteX4" fmla="*/ 598821 w 1183022"/>
                  <a:gd name="connsiteY4" fmla="*/ 260726 h 265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3022" h="265107">
                    <a:moveTo>
                      <a:pt x="598750" y="260726"/>
                    </a:moveTo>
                    <a:cubicBezTo>
                      <a:pt x="272146" y="279320"/>
                      <a:pt x="4021" y="237022"/>
                      <a:pt x="46" y="166264"/>
                    </a:cubicBezTo>
                    <a:cubicBezTo>
                      <a:pt x="-3999" y="95436"/>
                      <a:pt x="257526" y="22976"/>
                      <a:pt x="584201" y="4382"/>
                    </a:cubicBezTo>
                    <a:cubicBezTo>
                      <a:pt x="910877" y="-14213"/>
                      <a:pt x="1178931" y="28086"/>
                      <a:pt x="1182976" y="98843"/>
                    </a:cubicBezTo>
                    <a:cubicBezTo>
                      <a:pt x="1187021" y="169600"/>
                      <a:pt x="925497" y="242132"/>
                      <a:pt x="598821" y="260726"/>
                    </a:cubicBezTo>
                    <a:close/>
                  </a:path>
                </a:pathLst>
              </a:custGeom>
              <a:solidFill>
                <a:srgbClr val="2794D7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</p:grpSp>
        <p:sp>
          <p:nvSpPr>
            <p:cNvPr id="2374" name="شكل حر: شكل 2373">
              <a:extLst>
                <a:ext uri="{FF2B5EF4-FFF2-40B4-BE49-F238E27FC236}">
                  <a16:creationId xmlns:a16="http://schemas.microsoft.com/office/drawing/2014/main" id="{F21B1C80-7A14-E30F-5786-AEA15D8E0496}"/>
                </a:ext>
              </a:extLst>
            </p:cNvPr>
            <p:cNvSpPr/>
            <p:nvPr/>
          </p:nvSpPr>
          <p:spPr>
            <a:xfrm rot="-195600">
              <a:off x="491238" y="1875081"/>
              <a:ext cx="2116187" cy="99358"/>
            </a:xfrm>
            <a:custGeom>
              <a:avLst/>
              <a:gdLst>
                <a:gd name="connsiteX0" fmla="*/ 0 w 2116187"/>
                <a:gd name="connsiteY0" fmla="*/ 0 h 99358"/>
                <a:gd name="connsiteX1" fmla="*/ 2116188 w 2116187"/>
                <a:gd name="connsiteY1" fmla="*/ 0 h 99358"/>
                <a:gd name="connsiteX2" fmla="*/ 2116188 w 2116187"/>
                <a:gd name="connsiteY2" fmla="*/ 99358 h 99358"/>
                <a:gd name="connsiteX3" fmla="*/ 0 w 2116187"/>
                <a:gd name="connsiteY3" fmla="*/ 99358 h 99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6187" h="99358">
                  <a:moveTo>
                    <a:pt x="0" y="0"/>
                  </a:moveTo>
                  <a:lnTo>
                    <a:pt x="2116188" y="0"/>
                  </a:lnTo>
                  <a:lnTo>
                    <a:pt x="2116188" y="99358"/>
                  </a:lnTo>
                  <a:lnTo>
                    <a:pt x="0" y="99358"/>
                  </a:lnTo>
                  <a:close/>
                </a:path>
              </a:pathLst>
            </a:custGeom>
            <a:solidFill>
              <a:srgbClr val="828487">
                <a:alpha val="50000"/>
              </a:srgbClr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2375" name="شكل حر: شكل 2374">
              <a:extLst>
                <a:ext uri="{FF2B5EF4-FFF2-40B4-BE49-F238E27FC236}">
                  <a16:creationId xmlns:a16="http://schemas.microsoft.com/office/drawing/2014/main" id="{405BDA36-AAAE-D632-A455-D8CABA0081C4}"/>
                </a:ext>
              </a:extLst>
            </p:cNvPr>
            <p:cNvSpPr/>
            <p:nvPr/>
          </p:nvSpPr>
          <p:spPr>
            <a:xfrm rot="-195600">
              <a:off x="473849" y="1597296"/>
              <a:ext cx="2116187" cy="44711"/>
            </a:xfrm>
            <a:custGeom>
              <a:avLst/>
              <a:gdLst>
                <a:gd name="connsiteX0" fmla="*/ 0 w 2116187"/>
                <a:gd name="connsiteY0" fmla="*/ 0 h 44711"/>
                <a:gd name="connsiteX1" fmla="*/ 2116187 w 2116187"/>
                <a:gd name="connsiteY1" fmla="*/ 0 h 44711"/>
                <a:gd name="connsiteX2" fmla="*/ 2116187 w 2116187"/>
                <a:gd name="connsiteY2" fmla="*/ 44711 h 44711"/>
                <a:gd name="connsiteX3" fmla="*/ 0 w 2116187"/>
                <a:gd name="connsiteY3" fmla="*/ 44711 h 44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6187" h="44711">
                  <a:moveTo>
                    <a:pt x="0" y="0"/>
                  </a:moveTo>
                  <a:lnTo>
                    <a:pt x="2116187" y="0"/>
                  </a:lnTo>
                  <a:lnTo>
                    <a:pt x="2116187" y="44711"/>
                  </a:lnTo>
                  <a:lnTo>
                    <a:pt x="0" y="44711"/>
                  </a:lnTo>
                  <a:close/>
                </a:path>
              </a:pathLst>
            </a:custGeom>
            <a:solidFill>
              <a:srgbClr val="828487">
                <a:alpha val="50000"/>
              </a:srgbClr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</p:grpSp>
      <p:grpSp>
        <p:nvGrpSpPr>
          <p:cNvPr id="2378" name="رسم 73">
            <a:extLst>
              <a:ext uri="{FF2B5EF4-FFF2-40B4-BE49-F238E27FC236}">
                <a16:creationId xmlns:a16="http://schemas.microsoft.com/office/drawing/2014/main" id="{2E9B1BF4-888A-EE0C-0D45-ADE5BF87CE7E}"/>
              </a:ext>
            </a:extLst>
          </p:cNvPr>
          <p:cNvGrpSpPr/>
          <p:nvPr/>
        </p:nvGrpSpPr>
        <p:grpSpPr>
          <a:xfrm>
            <a:off x="394374" y="4346423"/>
            <a:ext cx="2109279" cy="2150224"/>
            <a:chOff x="4419604" y="1719279"/>
            <a:chExt cx="3357388" cy="3422561"/>
          </a:xfrm>
        </p:grpSpPr>
        <p:grpSp>
          <p:nvGrpSpPr>
            <p:cNvPr id="2379" name="رسم 73">
              <a:extLst>
                <a:ext uri="{FF2B5EF4-FFF2-40B4-BE49-F238E27FC236}">
                  <a16:creationId xmlns:a16="http://schemas.microsoft.com/office/drawing/2014/main" id="{21A3C83A-6F9C-C4C5-BB0F-62FEA7E5F7A0}"/>
                </a:ext>
              </a:extLst>
            </p:cNvPr>
            <p:cNvGrpSpPr/>
            <p:nvPr/>
          </p:nvGrpSpPr>
          <p:grpSpPr>
            <a:xfrm>
              <a:off x="5413442" y="1719279"/>
              <a:ext cx="684956" cy="3422561"/>
              <a:chOff x="5413442" y="1719279"/>
              <a:chExt cx="684956" cy="3422561"/>
            </a:xfrm>
          </p:grpSpPr>
          <p:sp>
            <p:nvSpPr>
              <p:cNvPr id="2396" name="شكل حر: شكل 2395">
                <a:extLst>
                  <a:ext uri="{FF2B5EF4-FFF2-40B4-BE49-F238E27FC236}">
                    <a16:creationId xmlns:a16="http://schemas.microsoft.com/office/drawing/2014/main" id="{B10F04AD-CB54-AD65-A117-FC96366EC3C7}"/>
                  </a:ext>
                </a:extLst>
              </p:cNvPr>
              <p:cNvSpPr/>
              <p:nvPr/>
            </p:nvSpPr>
            <p:spPr>
              <a:xfrm>
                <a:off x="5450109" y="1719279"/>
                <a:ext cx="486632" cy="588056"/>
              </a:xfrm>
              <a:custGeom>
                <a:avLst/>
                <a:gdLst>
                  <a:gd name="connsiteX0" fmla="*/ 314420 w 486632"/>
                  <a:gd name="connsiteY0" fmla="*/ 71897 h 588056"/>
                  <a:gd name="connsiteX1" fmla="*/ 314420 w 486632"/>
                  <a:gd name="connsiteY1" fmla="*/ 71897 h 588056"/>
                  <a:gd name="connsiteX2" fmla="*/ 217837 w 486632"/>
                  <a:gd name="connsiteY2" fmla="*/ 78 h 588056"/>
                  <a:gd name="connsiteX3" fmla="*/ 127921 w 486632"/>
                  <a:gd name="connsiteY3" fmla="*/ 80088 h 588056"/>
                  <a:gd name="connsiteX4" fmla="*/ 127921 w 486632"/>
                  <a:gd name="connsiteY4" fmla="*/ 80088 h 588056"/>
                  <a:gd name="connsiteX5" fmla="*/ 126587 w 486632"/>
                  <a:gd name="connsiteY5" fmla="*/ 85327 h 588056"/>
                  <a:gd name="connsiteX6" fmla="*/ 125444 w 486632"/>
                  <a:gd name="connsiteY6" fmla="*/ 89899 h 588056"/>
                  <a:gd name="connsiteX7" fmla="*/ 0 w 486632"/>
                  <a:gd name="connsiteY7" fmla="*/ 588056 h 588056"/>
                  <a:gd name="connsiteX8" fmla="*/ 249269 w 486632"/>
                  <a:gd name="connsiteY8" fmla="*/ 577007 h 588056"/>
                  <a:gd name="connsiteX9" fmla="*/ 269938 w 486632"/>
                  <a:gd name="connsiteY9" fmla="*/ 576055 h 588056"/>
                  <a:gd name="connsiteX10" fmla="*/ 486632 w 486632"/>
                  <a:gd name="connsiteY10" fmla="*/ 566530 h 588056"/>
                  <a:gd name="connsiteX11" fmla="*/ 314420 w 486632"/>
                  <a:gd name="connsiteY11" fmla="*/ 71801 h 588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6632" h="588056">
                    <a:moveTo>
                      <a:pt x="314420" y="71897"/>
                    </a:moveTo>
                    <a:lnTo>
                      <a:pt x="314420" y="71897"/>
                    </a:lnTo>
                    <a:cubicBezTo>
                      <a:pt x="297466" y="28082"/>
                      <a:pt x="260033" y="-1732"/>
                      <a:pt x="217837" y="78"/>
                    </a:cubicBezTo>
                    <a:cubicBezTo>
                      <a:pt x="175641" y="1983"/>
                      <a:pt x="140875" y="34940"/>
                      <a:pt x="127921" y="80088"/>
                    </a:cubicBezTo>
                    <a:lnTo>
                      <a:pt x="127921" y="80088"/>
                    </a:lnTo>
                    <a:lnTo>
                      <a:pt x="126587" y="85327"/>
                    </a:lnTo>
                    <a:cubicBezTo>
                      <a:pt x="126206" y="86851"/>
                      <a:pt x="125825" y="88375"/>
                      <a:pt x="125444" y="89899"/>
                    </a:cubicBezTo>
                    <a:lnTo>
                      <a:pt x="0" y="588056"/>
                    </a:lnTo>
                    <a:lnTo>
                      <a:pt x="249269" y="577007"/>
                    </a:lnTo>
                    <a:lnTo>
                      <a:pt x="269938" y="576055"/>
                    </a:lnTo>
                    <a:lnTo>
                      <a:pt x="486632" y="566530"/>
                    </a:lnTo>
                    <a:lnTo>
                      <a:pt x="314420" y="71801"/>
                    </a:lnTo>
                    <a:close/>
                  </a:path>
                </a:pathLst>
              </a:custGeom>
              <a:solidFill>
                <a:srgbClr val="E57BB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397" name="شكل حر: شكل 2396">
                <a:extLst>
                  <a:ext uri="{FF2B5EF4-FFF2-40B4-BE49-F238E27FC236}">
                    <a16:creationId xmlns:a16="http://schemas.microsoft.com/office/drawing/2014/main" id="{4C43C3B4-222D-8C0B-4813-FE9ADB02D3B8}"/>
                  </a:ext>
                </a:extLst>
              </p:cNvPr>
              <p:cNvSpPr/>
              <p:nvPr/>
            </p:nvSpPr>
            <p:spPr>
              <a:xfrm>
                <a:off x="5484685" y="1746979"/>
                <a:ext cx="147827" cy="479488"/>
              </a:xfrm>
              <a:custGeom>
                <a:avLst/>
                <a:gdLst>
                  <a:gd name="connsiteX0" fmla="*/ 104870 w 147827"/>
                  <a:gd name="connsiteY0" fmla="*/ 63055 h 479488"/>
                  <a:gd name="connsiteX1" fmla="*/ 104870 w 147827"/>
                  <a:gd name="connsiteY1" fmla="*/ 63055 h 479488"/>
                  <a:gd name="connsiteX2" fmla="*/ 103537 w 147827"/>
                  <a:gd name="connsiteY2" fmla="*/ 68199 h 479488"/>
                  <a:gd name="connsiteX3" fmla="*/ 102394 w 147827"/>
                  <a:gd name="connsiteY3" fmla="*/ 72771 h 479488"/>
                  <a:gd name="connsiteX4" fmla="*/ 0 w 147827"/>
                  <a:gd name="connsiteY4" fmla="*/ 479489 h 479488"/>
                  <a:gd name="connsiteX5" fmla="*/ 33147 w 147827"/>
                  <a:gd name="connsiteY5" fmla="*/ 478060 h 479488"/>
                  <a:gd name="connsiteX6" fmla="*/ 86106 w 147827"/>
                  <a:gd name="connsiteY6" fmla="*/ 268605 h 479488"/>
                  <a:gd name="connsiteX7" fmla="*/ 139065 w 147827"/>
                  <a:gd name="connsiteY7" fmla="*/ 43434 h 479488"/>
                  <a:gd name="connsiteX8" fmla="*/ 147828 w 147827"/>
                  <a:gd name="connsiteY8" fmla="*/ 0 h 479488"/>
                  <a:gd name="connsiteX9" fmla="*/ 104965 w 147827"/>
                  <a:gd name="connsiteY9" fmla="*/ 63055 h 479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827" h="479488">
                    <a:moveTo>
                      <a:pt x="104870" y="63055"/>
                    </a:moveTo>
                    <a:lnTo>
                      <a:pt x="104870" y="63055"/>
                    </a:lnTo>
                    <a:lnTo>
                      <a:pt x="103537" y="68199"/>
                    </a:lnTo>
                    <a:cubicBezTo>
                      <a:pt x="103156" y="69723"/>
                      <a:pt x="102679" y="71247"/>
                      <a:pt x="102394" y="72771"/>
                    </a:cubicBezTo>
                    <a:lnTo>
                      <a:pt x="0" y="479489"/>
                    </a:lnTo>
                    <a:lnTo>
                      <a:pt x="33147" y="478060"/>
                    </a:lnTo>
                    <a:cubicBezTo>
                      <a:pt x="50959" y="408337"/>
                      <a:pt x="69628" y="338709"/>
                      <a:pt x="86106" y="268605"/>
                    </a:cubicBezTo>
                    <a:cubicBezTo>
                      <a:pt x="103727" y="193453"/>
                      <a:pt x="118491" y="117729"/>
                      <a:pt x="139065" y="43434"/>
                    </a:cubicBezTo>
                    <a:cubicBezTo>
                      <a:pt x="142018" y="28956"/>
                      <a:pt x="144875" y="14478"/>
                      <a:pt x="147828" y="0"/>
                    </a:cubicBezTo>
                    <a:cubicBezTo>
                      <a:pt x="127921" y="14287"/>
                      <a:pt x="112681" y="36481"/>
                      <a:pt x="104965" y="63055"/>
                    </a:cubicBezTo>
                    <a:close/>
                  </a:path>
                </a:pathLst>
              </a:custGeom>
              <a:solidFill>
                <a:srgbClr val="828487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398" name="شكل حر: شكل 2397">
                <a:extLst>
                  <a:ext uri="{FF2B5EF4-FFF2-40B4-BE49-F238E27FC236}">
                    <a16:creationId xmlns:a16="http://schemas.microsoft.com/office/drawing/2014/main" id="{758E65C3-908B-09F7-EB0A-33743839FC63}"/>
                  </a:ext>
                </a:extLst>
              </p:cNvPr>
              <p:cNvSpPr/>
              <p:nvPr/>
            </p:nvSpPr>
            <p:spPr>
              <a:xfrm>
                <a:off x="5675471" y="1719357"/>
                <a:ext cx="261175" cy="572547"/>
              </a:xfrm>
              <a:custGeom>
                <a:avLst/>
                <a:gdLst>
                  <a:gd name="connsiteX0" fmla="*/ 89059 w 261175"/>
                  <a:gd name="connsiteY0" fmla="*/ 71819 h 572547"/>
                  <a:gd name="connsiteX1" fmla="*/ 89059 w 261175"/>
                  <a:gd name="connsiteY1" fmla="*/ 71819 h 572547"/>
                  <a:gd name="connsiteX2" fmla="*/ 0 w 261175"/>
                  <a:gd name="connsiteY2" fmla="*/ 0 h 572547"/>
                  <a:gd name="connsiteX3" fmla="*/ 124492 w 261175"/>
                  <a:gd name="connsiteY3" fmla="*/ 572548 h 572547"/>
                  <a:gd name="connsiteX4" fmla="*/ 261175 w 261175"/>
                  <a:gd name="connsiteY4" fmla="*/ 566547 h 572547"/>
                  <a:gd name="connsiteX5" fmla="*/ 88963 w 261175"/>
                  <a:gd name="connsiteY5" fmla="*/ 71819 h 572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175" h="572547">
                    <a:moveTo>
                      <a:pt x="89059" y="71819"/>
                    </a:moveTo>
                    <a:lnTo>
                      <a:pt x="89059" y="71819"/>
                    </a:lnTo>
                    <a:cubicBezTo>
                      <a:pt x="73152" y="30575"/>
                      <a:pt x="39148" y="1810"/>
                      <a:pt x="0" y="0"/>
                    </a:cubicBezTo>
                    <a:lnTo>
                      <a:pt x="124492" y="572548"/>
                    </a:lnTo>
                    <a:lnTo>
                      <a:pt x="261175" y="566547"/>
                    </a:lnTo>
                    <a:lnTo>
                      <a:pt x="88963" y="71819"/>
                    </a:lnTo>
                    <a:close/>
                  </a:path>
                </a:pathLst>
              </a:custGeom>
              <a:solidFill>
                <a:srgbClr val="E57BB0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399" name="شكل حر: شكل 2398">
                <a:extLst>
                  <a:ext uri="{FF2B5EF4-FFF2-40B4-BE49-F238E27FC236}">
                    <a16:creationId xmlns:a16="http://schemas.microsoft.com/office/drawing/2014/main" id="{60DB68BB-E3C5-61CB-CA0E-C14005904DFA}"/>
                  </a:ext>
                </a:extLst>
              </p:cNvPr>
              <p:cNvSpPr/>
              <p:nvPr/>
            </p:nvSpPr>
            <p:spPr>
              <a:xfrm>
                <a:off x="5450109" y="2228658"/>
                <a:ext cx="486632" cy="78676"/>
              </a:xfrm>
              <a:custGeom>
                <a:avLst/>
                <a:gdLst>
                  <a:gd name="connsiteX0" fmla="*/ 14764 w 486632"/>
                  <a:gd name="connsiteY0" fmla="*/ 19907 h 78676"/>
                  <a:gd name="connsiteX1" fmla="*/ 0 w 486632"/>
                  <a:gd name="connsiteY1" fmla="*/ 78677 h 78676"/>
                  <a:gd name="connsiteX2" fmla="*/ 486632 w 486632"/>
                  <a:gd name="connsiteY2" fmla="*/ 57150 h 78676"/>
                  <a:gd name="connsiteX3" fmla="*/ 466725 w 486632"/>
                  <a:gd name="connsiteY3" fmla="*/ 0 h 78676"/>
                  <a:gd name="connsiteX4" fmla="*/ 14764 w 486632"/>
                  <a:gd name="connsiteY4" fmla="*/ 19907 h 78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632" h="78676">
                    <a:moveTo>
                      <a:pt x="14764" y="19907"/>
                    </a:moveTo>
                    <a:lnTo>
                      <a:pt x="0" y="78677"/>
                    </a:lnTo>
                    <a:lnTo>
                      <a:pt x="486632" y="57150"/>
                    </a:lnTo>
                    <a:lnTo>
                      <a:pt x="466725" y="0"/>
                    </a:lnTo>
                    <a:lnTo>
                      <a:pt x="14764" y="19907"/>
                    </a:lnTo>
                    <a:close/>
                  </a:path>
                </a:pathLst>
              </a:custGeom>
              <a:solidFill>
                <a:srgbClr val="E57BB0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400" name="شكل حر: شكل 2399">
                <a:extLst>
                  <a:ext uri="{FF2B5EF4-FFF2-40B4-BE49-F238E27FC236}">
                    <a16:creationId xmlns:a16="http://schemas.microsoft.com/office/drawing/2014/main" id="{EF92EA09-B584-8D18-1434-9E3677E0CFFC}"/>
                  </a:ext>
                </a:extLst>
              </p:cNvPr>
              <p:cNvSpPr/>
              <p:nvPr/>
            </p:nvSpPr>
            <p:spPr>
              <a:xfrm rot="-151800">
                <a:off x="5475855" y="2290699"/>
                <a:ext cx="560069" cy="2840163"/>
              </a:xfrm>
              <a:custGeom>
                <a:avLst/>
                <a:gdLst>
                  <a:gd name="connsiteX0" fmla="*/ 0 w 560069"/>
                  <a:gd name="connsiteY0" fmla="*/ 0 h 2840163"/>
                  <a:gd name="connsiteX1" fmla="*/ 560070 w 560069"/>
                  <a:gd name="connsiteY1" fmla="*/ 0 h 2840163"/>
                  <a:gd name="connsiteX2" fmla="*/ 560070 w 560069"/>
                  <a:gd name="connsiteY2" fmla="*/ 2840164 h 2840163"/>
                  <a:gd name="connsiteX3" fmla="*/ 0 w 560069"/>
                  <a:gd name="connsiteY3" fmla="*/ 2840164 h 2840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0069" h="2840163">
                    <a:moveTo>
                      <a:pt x="0" y="0"/>
                    </a:moveTo>
                    <a:lnTo>
                      <a:pt x="560070" y="0"/>
                    </a:lnTo>
                    <a:lnTo>
                      <a:pt x="560070" y="2840164"/>
                    </a:lnTo>
                    <a:lnTo>
                      <a:pt x="0" y="2840164"/>
                    </a:lnTo>
                    <a:close/>
                  </a:path>
                </a:pathLst>
              </a:custGeom>
              <a:solidFill>
                <a:srgbClr val="E57BB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401" name="شكل حر: شكل 2400">
                <a:extLst>
                  <a:ext uri="{FF2B5EF4-FFF2-40B4-BE49-F238E27FC236}">
                    <a16:creationId xmlns:a16="http://schemas.microsoft.com/office/drawing/2014/main" id="{4ADB6181-86F5-26EA-911B-ED9EA35E4E96}"/>
                  </a:ext>
                </a:extLst>
              </p:cNvPr>
              <p:cNvSpPr/>
              <p:nvPr/>
            </p:nvSpPr>
            <p:spPr>
              <a:xfrm rot="-151800">
                <a:off x="5474484" y="2446338"/>
                <a:ext cx="560069" cy="2462402"/>
              </a:xfrm>
              <a:custGeom>
                <a:avLst/>
                <a:gdLst>
                  <a:gd name="connsiteX0" fmla="*/ 0 w 560069"/>
                  <a:gd name="connsiteY0" fmla="*/ 0 h 2462402"/>
                  <a:gd name="connsiteX1" fmla="*/ 560070 w 560069"/>
                  <a:gd name="connsiteY1" fmla="*/ 0 h 2462402"/>
                  <a:gd name="connsiteX2" fmla="*/ 560070 w 560069"/>
                  <a:gd name="connsiteY2" fmla="*/ 2462402 h 2462402"/>
                  <a:gd name="connsiteX3" fmla="*/ 0 w 560069"/>
                  <a:gd name="connsiteY3" fmla="*/ 2462402 h 246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0069" h="2462402">
                    <a:moveTo>
                      <a:pt x="0" y="0"/>
                    </a:moveTo>
                    <a:lnTo>
                      <a:pt x="560070" y="0"/>
                    </a:lnTo>
                    <a:lnTo>
                      <a:pt x="560070" y="2462402"/>
                    </a:lnTo>
                    <a:lnTo>
                      <a:pt x="0" y="2462402"/>
                    </a:lnTo>
                    <a:close/>
                  </a:path>
                </a:pathLst>
              </a:custGeom>
              <a:solidFill>
                <a:srgbClr val="C25696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402" name="شكل حر: شكل 2401">
                <a:extLst>
                  <a:ext uri="{FF2B5EF4-FFF2-40B4-BE49-F238E27FC236}">
                    <a16:creationId xmlns:a16="http://schemas.microsoft.com/office/drawing/2014/main" id="{F440FA01-152E-8943-F4B8-D3681C7DCCF9}"/>
                  </a:ext>
                </a:extLst>
              </p:cNvPr>
              <p:cNvSpPr/>
              <p:nvPr/>
            </p:nvSpPr>
            <p:spPr>
              <a:xfrm rot="-151800">
                <a:off x="5424145" y="2489671"/>
                <a:ext cx="560069" cy="101345"/>
              </a:xfrm>
              <a:custGeom>
                <a:avLst/>
                <a:gdLst>
                  <a:gd name="connsiteX0" fmla="*/ 0 w 560069"/>
                  <a:gd name="connsiteY0" fmla="*/ 0 h 101345"/>
                  <a:gd name="connsiteX1" fmla="*/ 560070 w 560069"/>
                  <a:gd name="connsiteY1" fmla="*/ 0 h 101345"/>
                  <a:gd name="connsiteX2" fmla="*/ 560070 w 560069"/>
                  <a:gd name="connsiteY2" fmla="*/ 101346 h 101345"/>
                  <a:gd name="connsiteX3" fmla="*/ 0 w 560069"/>
                  <a:gd name="connsiteY3" fmla="*/ 101346 h 101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0069" h="101345">
                    <a:moveTo>
                      <a:pt x="0" y="0"/>
                    </a:moveTo>
                    <a:lnTo>
                      <a:pt x="560070" y="0"/>
                    </a:lnTo>
                    <a:lnTo>
                      <a:pt x="560070" y="101346"/>
                    </a:lnTo>
                    <a:lnTo>
                      <a:pt x="0" y="101346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403" name="شكل حر: شكل 2402">
                <a:extLst>
                  <a:ext uri="{FF2B5EF4-FFF2-40B4-BE49-F238E27FC236}">
                    <a16:creationId xmlns:a16="http://schemas.microsoft.com/office/drawing/2014/main" id="{0E68DCB3-97B6-8A28-49E0-C1CD9BEAD75D}"/>
                  </a:ext>
                </a:extLst>
              </p:cNvPr>
              <p:cNvSpPr/>
              <p:nvPr/>
            </p:nvSpPr>
            <p:spPr>
              <a:xfrm rot="-151800">
                <a:off x="5428274" y="2610464"/>
                <a:ext cx="560069" cy="42767"/>
              </a:xfrm>
              <a:custGeom>
                <a:avLst/>
                <a:gdLst>
                  <a:gd name="connsiteX0" fmla="*/ 0 w 560069"/>
                  <a:gd name="connsiteY0" fmla="*/ 0 h 42767"/>
                  <a:gd name="connsiteX1" fmla="*/ 560070 w 560069"/>
                  <a:gd name="connsiteY1" fmla="*/ 0 h 42767"/>
                  <a:gd name="connsiteX2" fmla="*/ 560070 w 560069"/>
                  <a:gd name="connsiteY2" fmla="*/ 42767 h 42767"/>
                  <a:gd name="connsiteX3" fmla="*/ 0 w 560069"/>
                  <a:gd name="connsiteY3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0069" h="42767">
                    <a:moveTo>
                      <a:pt x="0" y="0"/>
                    </a:moveTo>
                    <a:lnTo>
                      <a:pt x="560070" y="0"/>
                    </a:lnTo>
                    <a:lnTo>
                      <a:pt x="560070" y="42767"/>
                    </a:lnTo>
                    <a:lnTo>
                      <a:pt x="0" y="42767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404" name="شكل حر: شكل 2403">
                <a:extLst>
                  <a:ext uri="{FF2B5EF4-FFF2-40B4-BE49-F238E27FC236}">
                    <a16:creationId xmlns:a16="http://schemas.microsoft.com/office/drawing/2014/main" id="{0C740E09-B961-2D14-3782-D19EB876E941}"/>
                  </a:ext>
                </a:extLst>
              </p:cNvPr>
              <p:cNvSpPr/>
              <p:nvPr/>
            </p:nvSpPr>
            <p:spPr>
              <a:xfrm rot="-151800">
                <a:off x="5520890" y="4695166"/>
                <a:ext cx="560069" cy="64960"/>
              </a:xfrm>
              <a:custGeom>
                <a:avLst/>
                <a:gdLst>
                  <a:gd name="connsiteX0" fmla="*/ 0 w 560069"/>
                  <a:gd name="connsiteY0" fmla="*/ 0 h 64960"/>
                  <a:gd name="connsiteX1" fmla="*/ 560070 w 560069"/>
                  <a:gd name="connsiteY1" fmla="*/ 0 h 64960"/>
                  <a:gd name="connsiteX2" fmla="*/ 560070 w 560069"/>
                  <a:gd name="connsiteY2" fmla="*/ 64961 h 64960"/>
                  <a:gd name="connsiteX3" fmla="*/ 0 w 560069"/>
                  <a:gd name="connsiteY3" fmla="*/ 64961 h 6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0069" h="64960">
                    <a:moveTo>
                      <a:pt x="0" y="0"/>
                    </a:moveTo>
                    <a:lnTo>
                      <a:pt x="560070" y="0"/>
                    </a:lnTo>
                    <a:lnTo>
                      <a:pt x="560070" y="64961"/>
                    </a:lnTo>
                    <a:lnTo>
                      <a:pt x="0" y="64961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405" name="شكل حر: شكل 2404">
                <a:extLst>
                  <a:ext uri="{FF2B5EF4-FFF2-40B4-BE49-F238E27FC236}">
                    <a16:creationId xmlns:a16="http://schemas.microsoft.com/office/drawing/2014/main" id="{459282CD-6D8D-D312-E80A-24BB9EB8F865}"/>
                  </a:ext>
                </a:extLst>
              </p:cNvPr>
              <p:cNvSpPr/>
              <p:nvPr/>
            </p:nvSpPr>
            <p:spPr>
              <a:xfrm rot="-151800">
                <a:off x="5525253" y="4798500"/>
                <a:ext cx="560069" cy="64960"/>
              </a:xfrm>
              <a:custGeom>
                <a:avLst/>
                <a:gdLst>
                  <a:gd name="connsiteX0" fmla="*/ 0 w 560069"/>
                  <a:gd name="connsiteY0" fmla="*/ 0 h 64960"/>
                  <a:gd name="connsiteX1" fmla="*/ 560070 w 560069"/>
                  <a:gd name="connsiteY1" fmla="*/ 0 h 64960"/>
                  <a:gd name="connsiteX2" fmla="*/ 560070 w 560069"/>
                  <a:gd name="connsiteY2" fmla="*/ 64961 h 64960"/>
                  <a:gd name="connsiteX3" fmla="*/ 0 w 560069"/>
                  <a:gd name="connsiteY3" fmla="*/ 64961 h 6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0069" h="64960">
                    <a:moveTo>
                      <a:pt x="0" y="0"/>
                    </a:moveTo>
                    <a:lnTo>
                      <a:pt x="560070" y="0"/>
                    </a:lnTo>
                    <a:lnTo>
                      <a:pt x="560070" y="64961"/>
                    </a:lnTo>
                    <a:lnTo>
                      <a:pt x="0" y="64961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grpSp>
            <p:nvGrpSpPr>
              <p:cNvPr id="2406" name="رسم 73">
                <a:extLst>
                  <a:ext uri="{FF2B5EF4-FFF2-40B4-BE49-F238E27FC236}">
                    <a16:creationId xmlns:a16="http://schemas.microsoft.com/office/drawing/2014/main" id="{DA1A0A82-1788-2B02-A6A8-8C39ABF28EF9}"/>
                  </a:ext>
                </a:extLst>
              </p:cNvPr>
              <p:cNvGrpSpPr/>
              <p:nvPr/>
            </p:nvGrpSpPr>
            <p:grpSpPr>
              <a:xfrm>
                <a:off x="5546441" y="2744105"/>
                <a:ext cx="413888" cy="1771837"/>
                <a:chOff x="5546441" y="2744105"/>
                <a:chExt cx="413888" cy="1771837"/>
              </a:xfrm>
            </p:grpSpPr>
            <p:sp>
              <p:nvSpPr>
                <p:cNvPr id="2409" name="شكل حر: شكل 2408">
                  <a:extLst>
                    <a:ext uri="{FF2B5EF4-FFF2-40B4-BE49-F238E27FC236}">
                      <a16:creationId xmlns:a16="http://schemas.microsoft.com/office/drawing/2014/main" id="{A79F8B96-EBF2-A9A0-AABA-C48A09D79F94}"/>
                    </a:ext>
                  </a:extLst>
                </p:cNvPr>
                <p:cNvSpPr/>
                <p:nvPr/>
              </p:nvSpPr>
              <p:spPr>
                <a:xfrm>
                  <a:off x="5546441" y="2744105"/>
                  <a:ext cx="413888" cy="1771837"/>
                </a:xfrm>
                <a:custGeom>
                  <a:avLst/>
                  <a:gdLst>
                    <a:gd name="connsiteX0" fmla="*/ 410112 w 413888"/>
                    <a:gd name="connsiteY0" fmla="*/ 877013 h 1771837"/>
                    <a:gd name="connsiteX1" fmla="*/ 246092 w 413888"/>
                    <a:gd name="connsiteY1" fmla="*/ 1771792 h 1771837"/>
                    <a:gd name="connsiteX2" fmla="*/ 3776 w 413888"/>
                    <a:gd name="connsiteY2" fmla="*/ 894920 h 1771837"/>
                    <a:gd name="connsiteX3" fmla="*/ 167796 w 413888"/>
                    <a:gd name="connsiteY3" fmla="*/ 46 h 1771837"/>
                    <a:gd name="connsiteX4" fmla="*/ 410112 w 413888"/>
                    <a:gd name="connsiteY4" fmla="*/ 877013 h 17718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3888" h="1771837">
                      <a:moveTo>
                        <a:pt x="410112" y="877013"/>
                      </a:moveTo>
                      <a:cubicBezTo>
                        <a:pt x="431734" y="1366217"/>
                        <a:pt x="358296" y="1766839"/>
                        <a:pt x="246092" y="1771792"/>
                      </a:cubicBezTo>
                      <a:cubicBezTo>
                        <a:pt x="133887" y="1776745"/>
                        <a:pt x="25398" y="1384124"/>
                        <a:pt x="3776" y="894920"/>
                      </a:cubicBezTo>
                      <a:cubicBezTo>
                        <a:pt x="-17846" y="405621"/>
                        <a:pt x="55592" y="4999"/>
                        <a:pt x="167796" y="46"/>
                      </a:cubicBezTo>
                      <a:cubicBezTo>
                        <a:pt x="280001" y="-4907"/>
                        <a:pt x="388491" y="387714"/>
                        <a:pt x="410112" y="8770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2410" name="شكل حر: شكل 2409">
                  <a:extLst>
                    <a:ext uri="{FF2B5EF4-FFF2-40B4-BE49-F238E27FC236}">
                      <a16:creationId xmlns:a16="http://schemas.microsoft.com/office/drawing/2014/main" id="{EA86C98E-AC3D-897E-E612-8C329121C171}"/>
                    </a:ext>
                  </a:extLst>
                </p:cNvPr>
                <p:cNvSpPr/>
                <p:nvPr/>
              </p:nvSpPr>
              <p:spPr>
                <a:xfrm>
                  <a:off x="5577612" y="2835745"/>
                  <a:ext cx="351450" cy="1588653"/>
                </a:xfrm>
                <a:custGeom>
                  <a:avLst/>
                  <a:gdLst>
                    <a:gd name="connsiteX0" fmla="*/ 347890 w 351450"/>
                    <a:gd name="connsiteY0" fmla="*/ 786707 h 1588653"/>
                    <a:gd name="connsiteX1" fmla="*/ 210825 w 351450"/>
                    <a:gd name="connsiteY1" fmla="*/ 1588617 h 1588653"/>
                    <a:gd name="connsiteX2" fmla="*/ 3561 w 351450"/>
                    <a:gd name="connsiteY2" fmla="*/ 801947 h 1588653"/>
                    <a:gd name="connsiteX3" fmla="*/ 140626 w 351450"/>
                    <a:gd name="connsiteY3" fmla="*/ 37 h 1588653"/>
                    <a:gd name="connsiteX4" fmla="*/ 347795 w 351450"/>
                    <a:gd name="connsiteY4" fmla="*/ 786707 h 1588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1450" h="1588653">
                      <a:moveTo>
                        <a:pt x="347890" y="786707"/>
                      </a:moveTo>
                      <a:cubicBezTo>
                        <a:pt x="367226" y="1225333"/>
                        <a:pt x="305885" y="1584426"/>
                        <a:pt x="210825" y="1588617"/>
                      </a:cubicBezTo>
                      <a:cubicBezTo>
                        <a:pt x="115765" y="1592808"/>
                        <a:pt x="22992" y="1240573"/>
                        <a:pt x="3561" y="801947"/>
                      </a:cubicBezTo>
                      <a:cubicBezTo>
                        <a:pt x="-15775" y="363225"/>
                        <a:pt x="45566" y="4228"/>
                        <a:pt x="140626" y="37"/>
                      </a:cubicBezTo>
                      <a:cubicBezTo>
                        <a:pt x="235685" y="-4154"/>
                        <a:pt x="328459" y="348080"/>
                        <a:pt x="347795" y="786707"/>
                      </a:cubicBezTo>
                      <a:close/>
                    </a:path>
                  </a:pathLst>
                </a:custGeom>
                <a:solidFill>
                  <a:srgbClr val="C25696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  <p:sp>
            <p:nvSpPr>
              <p:cNvPr id="2407" name="شكل حر: شكل 2406">
                <a:extLst>
                  <a:ext uri="{FF2B5EF4-FFF2-40B4-BE49-F238E27FC236}">
                    <a16:creationId xmlns:a16="http://schemas.microsoft.com/office/drawing/2014/main" id="{E524BED7-DDEC-D107-EA7D-94FEE64ACDD3}"/>
                  </a:ext>
                </a:extLst>
              </p:cNvPr>
              <p:cNvSpPr/>
              <p:nvPr/>
            </p:nvSpPr>
            <p:spPr>
              <a:xfrm rot="-151800">
                <a:off x="5902427" y="2281298"/>
                <a:ext cx="133349" cy="2840163"/>
              </a:xfrm>
              <a:custGeom>
                <a:avLst/>
                <a:gdLst>
                  <a:gd name="connsiteX0" fmla="*/ 0 w 133349"/>
                  <a:gd name="connsiteY0" fmla="*/ 0 h 2840163"/>
                  <a:gd name="connsiteX1" fmla="*/ 133350 w 133349"/>
                  <a:gd name="connsiteY1" fmla="*/ 0 h 2840163"/>
                  <a:gd name="connsiteX2" fmla="*/ 133350 w 133349"/>
                  <a:gd name="connsiteY2" fmla="*/ 2840164 h 2840163"/>
                  <a:gd name="connsiteX3" fmla="*/ 0 w 133349"/>
                  <a:gd name="connsiteY3" fmla="*/ 2840164 h 2840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49" h="2840163">
                    <a:moveTo>
                      <a:pt x="0" y="0"/>
                    </a:moveTo>
                    <a:lnTo>
                      <a:pt x="133350" y="0"/>
                    </a:lnTo>
                    <a:lnTo>
                      <a:pt x="133350" y="2840164"/>
                    </a:lnTo>
                    <a:lnTo>
                      <a:pt x="0" y="2840164"/>
                    </a:lnTo>
                    <a:close/>
                  </a:path>
                </a:pathLst>
              </a:custGeom>
              <a:solidFill>
                <a:srgbClr val="828487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408" name="شكل حر: شكل 2407">
                <a:extLst>
                  <a:ext uri="{FF2B5EF4-FFF2-40B4-BE49-F238E27FC236}">
                    <a16:creationId xmlns:a16="http://schemas.microsoft.com/office/drawing/2014/main" id="{9F352D69-49CC-3409-DC8C-385B85F60084}"/>
                  </a:ext>
                </a:extLst>
              </p:cNvPr>
              <p:cNvSpPr/>
              <p:nvPr/>
            </p:nvSpPr>
            <p:spPr>
              <a:xfrm rot="-151800">
                <a:off x="5529388" y="2299364"/>
                <a:ext cx="60007" cy="2840163"/>
              </a:xfrm>
              <a:custGeom>
                <a:avLst/>
                <a:gdLst>
                  <a:gd name="connsiteX0" fmla="*/ 0 w 60007"/>
                  <a:gd name="connsiteY0" fmla="*/ 0 h 2840163"/>
                  <a:gd name="connsiteX1" fmla="*/ 60008 w 60007"/>
                  <a:gd name="connsiteY1" fmla="*/ 0 h 2840163"/>
                  <a:gd name="connsiteX2" fmla="*/ 60008 w 60007"/>
                  <a:gd name="connsiteY2" fmla="*/ 2840164 h 2840163"/>
                  <a:gd name="connsiteX3" fmla="*/ 0 w 60007"/>
                  <a:gd name="connsiteY3" fmla="*/ 2840164 h 2840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07" h="2840163">
                    <a:moveTo>
                      <a:pt x="0" y="0"/>
                    </a:moveTo>
                    <a:lnTo>
                      <a:pt x="60008" y="0"/>
                    </a:lnTo>
                    <a:lnTo>
                      <a:pt x="60008" y="2840164"/>
                    </a:lnTo>
                    <a:lnTo>
                      <a:pt x="0" y="2840164"/>
                    </a:lnTo>
                    <a:close/>
                  </a:path>
                </a:pathLst>
              </a:custGeom>
              <a:solidFill>
                <a:srgbClr val="828487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</p:grpSp>
        <p:grpSp>
          <p:nvGrpSpPr>
            <p:cNvPr id="2380" name="رسم 73">
              <a:extLst>
                <a:ext uri="{FF2B5EF4-FFF2-40B4-BE49-F238E27FC236}">
                  <a16:creationId xmlns:a16="http://schemas.microsoft.com/office/drawing/2014/main" id="{7BE31601-F396-8C20-3739-3E9AE751391F}"/>
                </a:ext>
              </a:extLst>
            </p:cNvPr>
            <p:cNvGrpSpPr/>
            <p:nvPr/>
          </p:nvGrpSpPr>
          <p:grpSpPr>
            <a:xfrm>
              <a:off x="4419604" y="3782969"/>
              <a:ext cx="3357388" cy="1338284"/>
              <a:chOff x="4419604" y="3782969"/>
              <a:chExt cx="3357388" cy="1338284"/>
            </a:xfrm>
          </p:grpSpPr>
          <p:sp>
            <p:nvSpPr>
              <p:cNvPr id="2381" name="شكل حر: شكل 2380">
                <a:extLst>
                  <a:ext uri="{FF2B5EF4-FFF2-40B4-BE49-F238E27FC236}">
                    <a16:creationId xmlns:a16="http://schemas.microsoft.com/office/drawing/2014/main" id="{EB90DEED-D7E1-6D01-E477-569C44D89177}"/>
                  </a:ext>
                </a:extLst>
              </p:cNvPr>
              <p:cNvSpPr/>
              <p:nvPr/>
            </p:nvSpPr>
            <p:spPr>
              <a:xfrm>
                <a:off x="4419604" y="3819333"/>
                <a:ext cx="626359" cy="467296"/>
              </a:xfrm>
              <a:custGeom>
                <a:avLst/>
                <a:gdLst>
                  <a:gd name="connsiteX0" fmla="*/ 102675 w 626359"/>
                  <a:gd name="connsiteY0" fmla="*/ 2572 h 467296"/>
                  <a:gd name="connsiteX1" fmla="*/ 102675 w 626359"/>
                  <a:gd name="connsiteY1" fmla="*/ 2572 h 467296"/>
                  <a:gd name="connsiteX2" fmla="*/ 3425 w 626359"/>
                  <a:gd name="connsiteY2" fmla="*/ 70675 h 467296"/>
                  <a:gd name="connsiteX3" fmla="*/ 50002 w 626359"/>
                  <a:gd name="connsiteY3" fmla="*/ 181642 h 467296"/>
                  <a:gd name="connsiteX4" fmla="*/ 50002 w 626359"/>
                  <a:gd name="connsiteY4" fmla="*/ 181642 h 467296"/>
                  <a:gd name="connsiteX5" fmla="*/ 54479 w 626359"/>
                  <a:gd name="connsiteY5" fmla="*/ 184595 h 467296"/>
                  <a:gd name="connsiteX6" fmla="*/ 58384 w 626359"/>
                  <a:gd name="connsiteY6" fmla="*/ 187166 h 467296"/>
                  <a:gd name="connsiteX7" fmla="*/ 489009 w 626359"/>
                  <a:gd name="connsiteY7" fmla="*/ 467297 h 467296"/>
                  <a:gd name="connsiteX8" fmla="*/ 559399 w 626359"/>
                  <a:gd name="connsiteY8" fmla="*/ 227933 h 467296"/>
                  <a:gd name="connsiteX9" fmla="*/ 565209 w 626359"/>
                  <a:gd name="connsiteY9" fmla="*/ 208121 h 467296"/>
                  <a:gd name="connsiteX10" fmla="*/ 626360 w 626359"/>
                  <a:gd name="connsiteY10" fmla="*/ 0 h 467296"/>
                  <a:gd name="connsiteX11" fmla="*/ 102580 w 626359"/>
                  <a:gd name="connsiteY11" fmla="*/ 2477 h 46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26359" h="467296">
                    <a:moveTo>
                      <a:pt x="102675" y="2572"/>
                    </a:moveTo>
                    <a:lnTo>
                      <a:pt x="102675" y="2572"/>
                    </a:lnTo>
                    <a:cubicBezTo>
                      <a:pt x="55717" y="4382"/>
                      <a:pt x="15331" y="30194"/>
                      <a:pt x="3425" y="70675"/>
                    </a:cubicBezTo>
                    <a:cubicBezTo>
                      <a:pt x="-8481" y="111252"/>
                      <a:pt x="11521" y="154781"/>
                      <a:pt x="50002" y="181642"/>
                    </a:cubicBezTo>
                    <a:lnTo>
                      <a:pt x="50002" y="181642"/>
                    </a:lnTo>
                    <a:cubicBezTo>
                      <a:pt x="50002" y="181642"/>
                      <a:pt x="54479" y="184595"/>
                      <a:pt x="54479" y="184595"/>
                    </a:cubicBezTo>
                    <a:cubicBezTo>
                      <a:pt x="55812" y="185452"/>
                      <a:pt x="57051" y="186309"/>
                      <a:pt x="58384" y="187166"/>
                    </a:cubicBezTo>
                    <a:lnTo>
                      <a:pt x="489009" y="467297"/>
                    </a:lnTo>
                    <a:lnTo>
                      <a:pt x="559399" y="227933"/>
                    </a:lnTo>
                    <a:lnTo>
                      <a:pt x="565209" y="208121"/>
                    </a:lnTo>
                    <a:lnTo>
                      <a:pt x="626360" y="0"/>
                    </a:lnTo>
                    <a:lnTo>
                      <a:pt x="102580" y="2477"/>
                    </a:lnTo>
                    <a:close/>
                  </a:path>
                </a:pathLst>
              </a:custGeom>
              <a:solidFill>
                <a:srgbClr val="F1B42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382" name="شكل حر: شكل 2381">
                <a:extLst>
                  <a:ext uri="{FF2B5EF4-FFF2-40B4-BE49-F238E27FC236}">
                    <a16:creationId xmlns:a16="http://schemas.microsoft.com/office/drawing/2014/main" id="{0F7B6B4B-02EC-98D7-25A7-3564B73A1010}"/>
                  </a:ext>
                </a:extLst>
              </p:cNvPr>
              <p:cNvSpPr/>
              <p:nvPr/>
            </p:nvSpPr>
            <p:spPr>
              <a:xfrm>
                <a:off x="4437697" y="3932586"/>
                <a:ext cx="415099" cy="295179"/>
              </a:xfrm>
              <a:custGeom>
                <a:avLst/>
                <a:gdLst>
                  <a:gd name="connsiteX0" fmla="*/ 45720 w 415099"/>
                  <a:gd name="connsiteY0" fmla="*/ 60960 h 295179"/>
                  <a:gd name="connsiteX1" fmla="*/ 45720 w 415099"/>
                  <a:gd name="connsiteY1" fmla="*/ 60960 h 295179"/>
                  <a:gd name="connsiteX2" fmla="*/ 50197 w 415099"/>
                  <a:gd name="connsiteY2" fmla="*/ 63913 h 295179"/>
                  <a:gd name="connsiteX3" fmla="*/ 54197 w 415099"/>
                  <a:gd name="connsiteY3" fmla="*/ 66485 h 295179"/>
                  <a:gd name="connsiteX4" fmla="*/ 405765 w 415099"/>
                  <a:gd name="connsiteY4" fmla="*/ 295180 h 295179"/>
                  <a:gd name="connsiteX5" fmla="*/ 415100 w 415099"/>
                  <a:gd name="connsiteY5" fmla="*/ 263366 h 295179"/>
                  <a:gd name="connsiteX6" fmla="*/ 234125 w 415099"/>
                  <a:gd name="connsiteY6" fmla="*/ 145352 h 295179"/>
                  <a:gd name="connsiteX7" fmla="*/ 38291 w 415099"/>
                  <a:gd name="connsiteY7" fmla="*/ 22289 h 295179"/>
                  <a:gd name="connsiteX8" fmla="*/ 0 w 415099"/>
                  <a:gd name="connsiteY8" fmla="*/ 0 h 295179"/>
                  <a:gd name="connsiteX9" fmla="*/ 45815 w 415099"/>
                  <a:gd name="connsiteY9" fmla="*/ 60960 h 295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5099" h="295179">
                    <a:moveTo>
                      <a:pt x="45720" y="60960"/>
                    </a:moveTo>
                    <a:lnTo>
                      <a:pt x="45720" y="60960"/>
                    </a:lnTo>
                    <a:cubicBezTo>
                      <a:pt x="45720" y="60960"/>
                      <a:pt x="50197" y="63913"/>
                      <a:pt x="50197" y="63913"/>
                    </a:cubicBezTo>
                    <a:cubicBezTo>
                      <a:pt x="51530" y="64770"/>
                      <a:pt x="52864" y="65723"/>
                      <a:pt x="54197" y="66485"/>
                    </a:cubicBezTo>
                    <a:lnTo>
                      <a:pt x="405765" y="295180"/>
                    </a:lnTo>
                    <a:lnTo>
                      <a:pt x="415100" y="263366"/>
                    </a:lnTo>
                    <a:cubicBezTo>
                      <a:pt x="354902" y="223838"/>
                      <a:pt x="295085" y="183642"/>
                      <a:pt x="234125" y="145352"/>
                    </a:cubicBezTo>
                    <a:cubicBezTo>
                      <a:pt x="168783" y="104299"/>
                      <a:pt x="101822" y="65818"/>
                      <a:pt x="38291" y="22289"/>
                    </a:cubicBezTo>
                    <a:cubicBezTo>
                      <a:pt x="25527" y="14764"/>
                      <a:pt x="12764" y="7334"/>
                      <a:pt x="0" y="0"/>
                    </a:cubicBezTo>
                    <a:cubicBezTo>
                      <a:pt x="7049" y="23432"/>
                      <a:pt x="23051" y="45149"/>
                      <a:pt x="45815" y="60960"/>
                    </a:cubicBezTo>
                    <a:close/>
                  </a:path>
                </a:pathLst>
              </a:custGeom>
              <a:solidFill>
                <a:srgbClr val="828487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383" name="شكل حر: شكل 2382">
                <a:extLst>
                  <a:ext uri="{FF2B5EF4-FFF2-40B4-BE49-F238E27FC236}">
                    <a16:creationId xmlns:a16="http://schemas.microsoft.com/office/drawing/2014/main" id="{B0ACB01E-B0E1-843D-5CF1-2246730BC79B}"/>
                  </a:ext>
                </a:extLst>
              </p:cNvPr>
              <p:cNvSpPr/>
              <p:nvPr/>
            </p:nvSpPr>
            <p:spPr>
              <a:xfrm>
                <a:off x="4425505" y="3819429"/>
                <a:ext cx="620553" cy="131254"/>
              </a:xfrm>
              <a:custGeom>
                <a:avLst/>
                <a:gdLst>
                  <a:gd name="connsiteX0" fmla="*/ 96774 w 620553"/>
                  <a:gd name="connsiteY0" fmla="*/ 2476 h 131254"/>
                  <a:gd name="connsiteX1" fmla="*/ 96774 w 620553"/>
                  <a:gd name="connsiteY1" fmla="*/ 2476 h 131254"/>
                  <a:gd name="connsiteX2" fmla="*/ 0 w 620553"/>
                  <a:gd name="connsiteY2" fmla="*/ 63436 h 131254"/>
                  <a:gd name="connsiteX3" fmla="*/ 581978 w 620553"/>
                  <a:gd name="connsiteY3" fmla="*/ 131254 h 131254"/>
                  <a:gd name="connsiteX4" fmla="*/ 620554 w 620553"/>
                  <a:gd name="connsiteY4" fmla="*/ 0 h 131254"/>
                  <a:gd name="connsiteX5" fmla="*/ 96774 w 620553"/>
                  <a:gd name="connsiteY5" fmla="*/ 2476 h 131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0553" h="131254">
                    <a:moveTo>
                      <a:pt x="96774" y="2476"/>
                    </a:moveTo>
                    <a:lnTo>
                      <a:pt x="96774" y="2476"/>
                    </a:lnTo>
                    <a:cubicBezTo>
                      <a:pt x="52673" y="4191"/>
                      <a:pt x="14287" y="27051"/>
                      <a:pt x="0" y="63436"/>
                    </a:cubicBezTo>
                    <a:lnTo>
                      <a:pt x="581978" y="131254"/>
                    </a:lnTo>
                    <a:lnTo>
                      <a:pt x="620554" y="0"/>
                    </a:lnTo>
                    <a:lnTo>
                      <a:pt x="96774" y="2476"/>
                    </a:lnTo>
                    <a:close/>
                  </a:path>
                </a:pathLst>
              </a:custGeom>
              <a:solidFill>
                <a:srgbClr val="DFA12A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384" name="شكل حر: شكل 2383">
                <a:extLst>
                  <a:ext uri="{FF2B5EF4-FFF2-40B4-BE49-F238E27FC236}">
                    <a16:creationId xmlns:a16="http://schemas.microsoft.com/office/drawing/2014/main" id="{74C43A93-B128-1AFA-5923-7C93439CAE90}"/>
                  </a:ext>
                </a:extLst>
              </p:cNvPr>
              <p:cNvSpPr/>
              <p:nvPr/>
            </p:nvSpPr>
            <p:spPr>
              <a:xfrm>
                <a:off x="4857940" y="3819429"/>
                <a:ext cx="188118" cy="467296"/>
              </a:xfrm>
              <a:custGeom>
                <a:avLst/>
                <a:gdLst>
                  <a:gd name="connsiteX0" fmla="*/ 0 w 188118"/>
                  <a:gd name="connsiteY0" fmla="*/ 434245 h 467296"/>
                  <a:gd name="connsiteX1" fmla="*/ 50768 w 188118"/>
                  <a:gd name="connsiteY1" fmla="*/ 467296 h 467296"/>
                  <a:gd name="connsiteX2" fmla="*/ 188119 w 188118"/>
                  <a:gd name="connsiteY2" fmla="*/ 0 h 467296"/>
                  <a:gd name="connsiteX3" fmla="*/ 127540 w 188118"/>
                  <a:gd name="connsiteY3" fmla="*/ 286 h 467296"/>
                  <a:gd name="connsiteX4" fmla="*/ 0 w 188118"/>
                  <a:gd name="connsiteY4" fmla="*/ 434245 h 46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118" h="467296">
                    <a:moveTo>
                      <a:pt x="0" y="434245"/>
                    </a:moveTo>
                    <a:lnTo>
                      <a:pt x="50768" y="467296"/>
                    </a:lnTo>
                    <a:lnTo>
                      <a:pt x="188119" y="0"/>
                    </a:lnTo>
                    <a:lnTo>
                      <a:pt x="127540" y="286"/>
                    </a:lnTo>
                    <a:lnTo>
                      <a:pt x="0" y="434245"/>
                    </a:lnTo>
                    <a:close/>
                  </a:path>
                </a:pathLst>
              </a:custGeom>
              <a:solidFill>
                <a:srgbClr val="DFA12A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385" name="شكل حر: شكل 2384">
                <a:extLst>
                  <a:ext uri="{FF2B5EF4-FFF2-40B4-BE49-F238E27FC236}">
                    <a16:creationId xmlns:a16="http://schemas.microsoft.com/office/drawing/2014/main" id="{666A0F4D-A756-2F28-6A74-5AEEEA2D6860}"/>
                  </a:ext>
                </a:extLst>
              </p:cNvPr>
              <p:cNvSpPr/>
              <p:nvPr/>
            </p:nvSpPr>
            <p:spPr>
              <a:xfrm rot="-4417198">
                <a:off x="6055417" y="3032030"/>
                <a:ext cx="560069" cy="2840163"/>
              </a:xfrm>
              <a:custGeom>
                <a:avLst/>
                <a:gdLst>
                  <a:gd name="connsiteX0" fmla="*/ 0 w 560069"/>
                  <a:gd name="connsiteY0" fmla="*/ 0 h 2840163"/>
                  <a:gd name="connsiteX1" fmla="*/ 560070 w 560069"/>
                  <a:gd name="connsiteY1" fmla="*/ 0 h 2840163"/>
                  <a:gd name="connsiteX2" fmla="*/ 560070 w 560069"/>
                  <a:gd name="connsiteY2" fmla="*/ 2840164 h 2840163"/>
                  <a:gd name="connsiteX3" fmla="*/ 0 w 560069"/>
                  <a:gd name="connsiteY3" fmla="*/ 2840164 h 2840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0069" h="2840163">
                    <a:moveTo>
                      <a:pt x="0" y="0"/>
                    </a:moveTo>
                    <a:lnTo>
                      <a:pt x="560070" y="0"/>
                    </a:lnTo>
                    <a:lnTo>
                      <a:pt x="560070" y="2840164"/>
                    </a:lnTo>
                    <a:lnTo>
                      <a:pt x="0" y="2840164"/>
                    </a:lnTo>
                    <a:close/>
                  </a:path>
                </a:pathLst>
              </a:custGeom>
              <a:solidFill>
                <a:srgbClr val="EC964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386" name="شكل حر: شكل 2385">
                <a:extLst>
                  <a:ext uri="{FF2B5EF4-FFF2-40B4-BE49-F238E27FC236}">
                    <a16:creationId xmlns:a16="http://schemas.microsoft.com/office/drawing/2014/main" id="{4AAFDF5E-077B-0F3C-EAD1-7D0EC1E226DF}"/>
                  </a:ext>
                </a:extLst>
              </p:cNvPr>
              <p:cNvSpPr/>
              <p:nvPr/>
            </p:nvSpPr>
            <p:spPr>
              <a:xfrm rot="-4417198">
                <a:off x="6023435" y="3211645"/>
                <a:ext cx="560069" cy="2462402"/>
              </a:xfrm>
              <a:custGeom>
                <a:avLst/>
                <a:gdLst>
                  <a:gd name="connsiteX0" fmla="*/ 0 w 560069"/>
                  <a:gd name="connsiteY0" fmla="*/ 0 h 2462402"/>
                  <a:gd name="connsiteX1" fmla="*/ 560070 w 560069"/>
                  <a:gd name="connsiteY1" fmla="*/ 0 h 2462402"/>
                  <a:gd name="connsiteX2" fmla="*/ 560070 w 560069"/>
                  <a:gd name="connsiteY2" fmla="*/ 2462402 h 2462402"/>
                  <a:gd name="connsiteX3" fmla="*/ 0 w 560069"/>
                  <a:gd name="connsiteY3" fmla="*/ 2462402 h 246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0069" h="2462402">
                    <a:moveTo>
                      <a:pt x="0" y="0"/>
                    </a:moveTo>
                    <a:lnTo>
                      <a:pt x="560070" y="0"/>
                    </a:lnTo>
                    <a:lnTo>
                      <a:pt x="560070" y="2462402"/>
                    </a:lnTo>
                    <a:lnTo>
                      <a:pt x="0" y="2462402"/>
                    </a:lnTo>
                    <a:close/>
                  </a:path>
                </a:pathLst>
              </a:custGeom>
              <a:solidFill>
                <a:srgbClr val="E64C15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387" name="شكل حر: شكل 2386">
                <a:extLst>
                  <a:ext uri="{FF2B5EF4-FFF2-40B4-BE49-F238E27FC236}">
                    <a16:creationId xmlns:a16="http://schemas.microsoft.com/office/drawing/2014/main" id="{568D539D-4B11-A192-9FE9-E57DCDD98E5C}"/>
                  </a:ext>
                </a:extLst>
              </p:cNvPr>
              <p:cNvSpPr/>
              <p:nvPr/>
            </p:nvSpPr>
            <p:spPr>
              <a:xfrm rot="-4416600">
                <a:off x="4931466" y="4071431"/>
                <a:ext cx="560069" cy="101345"/>
              </a:xfrm>
              <a:custGeom>
                <a:avLst/>
                <a:gdLst>
                  <a:gd name="connsiteX0" fmla="*/ 0 w 560069"/>
                  <a:gd name="connsiteY0" fmla="*/ 0 h 101345"/>
                  <a:gd name="connsiteX1" fmla="*/ 560070 w 560069"/>
                  <a:gd name="connsiteY1" fmla="*/ 0 h 101345"/>
                  <a:gd name="connsiteX2" fmla="*/ 560070 w 560069"/>
                  <a:gd name="connsiteY2" fmla="*/ 101346 h 101345"/>
                  <a:gd name="connsiteX3" fmla="*/ 0 w 560069"/>
                  <a:gd name="connsiteY3" fmla="*/ 101346 h 101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0069" h="101345">
                    <a:moveTo>
                      <a:pt x="0" y="0"/>
                    </a:moveTo>
                    <a:lnTo>
                      <a:pt x="560070" y="0"/>
                    </a:lnTo>
                    <a:lnTo>
                      <a:pt x="560070" y="101346"/>
                    </a:lnTo>
                    <a:lnTo>
                      <a:pt x="0" y="101346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388" name="شكل حر: شكل 2387">
                <a:extLst>
                  <a:ext uri="{FF2B5EF4-FFF2-40B4-BE49-F238E27FC236}">
                    <a16:creationId xmlns:a16="http://schemas.microsoft.com/office/drawing/2014/main" id="{96F97566-ECC9-499B-D6FD-FF70FA5A7C91}"/>
                  </a:ext>
                </a:extLst>
              </p:cNvPr>
              <p:cNvSpPr/>
              <p:nvPr/>
            </p:nvSpPr>
            <p:spPr>
              <a:xfrm rot="-4416600">
                <a:off x="5019347" y="4126445"/>
                <a:ext cx="560069" cy="42767"/>
              </a:xfrm>
              <a:custGeom>
                <a:avLst/>
                <a:gdLst>
                  <a:gd name="connsiteX0" fmla="*/ 0 w 560069"/>
                  <a:gd name="connsiteY0" fmla="*/ 0 h 42767"/>
                  <a:gd name="connsiteX1" fmla="*/ 560070 w 560069"/>
                  <a:gd name="connsiteY1" fmla="*/ 0 h 42767"/>
                  <a:gd name="connsiteX2" fmla="*/ 560070 w 560069"/>
                  <a:gd name="connsiteY2" fmla="*/ 42767 h 42767"/>
                  <a:gd name="connsiteX3" fmla="*/ 0 w 560069"/>
                  <a:gd name="connsiteY3" fmla="*/ 42767 h 42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0069" h="42767">
                    <a:moveTo>
                      <a:pt x="0" y="0"/>
                    </a:moveTo>
                    <a:lnTo>
                      <a:pt x="560070" y="0"/>
                    </a:lnTo>
                    <a:lnTo>
                      <a:pt x="560070" y="42767"/>
                    </a:lnTo>
                    <a:lnTo>
                      <a:pt x="0" y="42767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389" name="شكل حر: شكل 2388">
                <a:extLst>
                  <a:ext uri="{FF2B5EF4-FFF2-40B4-BE49-F238E27FC236}">
                    <a16:creationId xmlns:a16="http://schemas.microsoft.com/office/drawing/2014/main" id="{5C6A612B-8543-CA4B-671D-EA1499B729BF}"/>
                  </a:ext>
                </a:extLst>
              </p:cNvPr>
              <p:cNvSpPr/>
              <p:nvPr/>
            </p:nvSpPr>
            <p:spPr>
              <a:xfrm rot="-4417198">
                <a:off x="7031925" y="4706657"/>
                <a:ext cx="560069" cy="64960"/>
              </a:xfrm>
              <a:custGeom>
                <a:avLst/>
                <a:gdLst>
                  <a:gd name="connsiteX0" fmla="*/ 0 w 560069"/>
                  <a:gd name="connsiteY0" fmla="*/ 0 h 64960"/>
                  <a:gd name="connsiteX1" fmla="*/ 560070 w 560069"/>
                  <a:gd name="connsiteY1" fmla="*/ 0 h 64960"/>
                  <a:gd name="connsiteX2" fmla="*/ 560070 w 560069"/>
                  <a:gd name="connsiteY2" fmla="*/ 64960 h 64960"/>
                  <a:gd name="connsiteX3" fmla="*/ 0 w 560069"/>
                  <a:gd name="connsiteY3" fmla="*/ 64960 h 6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0069" h="64960">
                    <a:moveTo>
                      <a:pt x="0" y="0"/>
                    </a:moveTo>
                    <a:lnTo>
                      <a:pt x="560070" y="0"/>
                    </a:lnTo>
                    <a:lnTo>
                      <a:pt x="560070" y="64960"/>
                    </a:lnTo>
                    <a:lnTo>
                      <a:pt x="0" y="6496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390" name="شكل حر: شكل 2389">
                <a:extLst>
                  <a:ext uri="{FF2B5EF4-FFF2-40B4-BE49-F238E27FC236}">
                    <a16:creationId xmlns:a16="http://schemas.microsoft.com/office/drawing/2014/main" id="{285E46B2-A01A-42A4-D912-8AD32F239BC0}"/>
                  </a:ext>
                </a:extLst>
              </p:cNvPr>
              <p:cNvSpPr/>
              <p:nvPr/>
            </p:nvSpPr>
            <p:spPr>
              <a:xfrm rot="-4417198">
                <a:off x="7130972" y="4735852"/>
                <a:ext cx="560069" cy="64960"/>
              </a:xfrm>
              <a:custGeom>
                <a:avLst/>
                <a:gdLst>
                  <a:gd name="connsiteX0" fmla="*/ 0 w 560069"/>
                  <a:gd name="connsiteY0" fmla="*/ 0 h 64960"/>
                  <a:gd name="connsiteX1" fmla="*/ 560070 w 560069"/>
                  <a:gd name="connsiteY1" fmla="*/ 0 h 64960"/>
                  <a:gd name="connsiteX2" fmla="*/ 560070 w 560069"/>
                  <a:gd name="connsiteY2" fmla="*/ 64960 h 64960"/>
                  <a:gd name="connsiteX3" fmla="*/ 0 w 560069"/>
                  <a:gd name="connsiteY3" fmla="*/ 64960 h 6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0069" h="64960">
                    <a:moveTo>
                      <a:pt x="0" y="0"/>
                    </a:moveTo>
                    <a:lnTo>
                      <a:pt x="560070" y="0"/>
                    </a:lnTo>
                    <a:lnTo>
                      <a:pt x="560070" y="64960"/>
                    </a:lnTo>
                    <a:lnTo>
                      <a:pt x="0" y="6496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grpSp>
            <p:nvGrpSpPr>
              <p:cNvPr id="2391" name="رسم 73">
                <a:extLst>
                  <a:ext uri="{FF2B5EF4-FFF2-40B4-BE49-F238E27FC236}">
                    <a16:creationId xmlns:a16="http://schemas.microsoft.com/office/drawing/2014/main" id="{8033C2A8-5ADA-C851-F980-716E9827C53B}"/>
                  </a:ext>
                </a:extLst>
              </p:cNvPr>
              <p:cNvGrpSpPr/>
              <p:nvPr/>
            </p:nvGrpSpPr>
            <p:grpSpPr>
              <a:xfrm>
                <a:off x="5405670" y="4111225"/>
                <a:ext cx="1705366" cy="634435"/>
                <a:chOff x="5405670" y="4111225"/>
                <a:chExt cx="1705366" cy="634435"/>
              </a:xfrm>
            </p:grpSpPr>
            <p:sp>
              <p:nvSpPr>
                <p:cNvPr id="2394" name="شكل حر: شكل 2393">
                  <a:extLst>
                    <a:ext uri="{FF2B5EF4-FFF2-40B4-BE49-F238E27FC236}">
                      <a16:creationId xmlns:a16="http://schemas.microsoft.com/office/drawing/2014/main" id="{E20C5D9A-D9EA-1C60-995A-8370E979ACAA}"/>
                    </a:ext>
                  </a:extLst>
                </p:cNvPr>
                <p:cNvSpPr/>
                <p:nvPr/>
              </p:nvSpPr>
              <p:spPr>
                <a:xfrm>
                  <a:off x="5405670" y="4111225"/>
                  <a:ext cx="1705366" cy="634435"/>
                </a:xfrm>
                <a:custGeom>
                  <a:avLst/>
                  <a:gdLst>
                    <a:gd name="connsiteX0" fmla="*/ 910072 w 1705366"/>
                    <a:gd name="connsiteY0" fmla="*/ 122160 h 634435"/>
                    <a:gd name="connsiteX1" fmla="*/ 1703409 w 1705366"/>
                    <a:gd name="connsiteY1" fmla="*/ 567359 h 634435"/>
                    <a:gd name="connsiteX2" fmla="*/ 795390 w 1705366"/>
                    <a:gd name="connsiteY2" fmla="*/ 512304 h 634435"/>
                    <a:gd name="connsiteX3" fmla="*/ 1958 w 1705366"/>
                    <a:gd name="connsiteY3" fmla="*/ 67106 h 634435"/>
                    <a:gd name="connsiteX4" fmla="*/ 910072 w 1705366"/>
                    <a:gd name="connsiteY4" fmla="*/ 122160 h 634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05366" h="634435">
                      <a:moveTo>
                        <a:pt x="910072" y="122160"/>
                      </a:moveTo>
                      <a:cubicBezTo>
                        <a:pt x="1379844" y="260273"/>
                        <a:pt x="1735032" y="459631"/>
                        <a:pt x="1703409" y="567359"/>
                      </a:cubicBezTo>
                      <a:cubicBezTo>
                        <a:pt x="1671690" y="675087"/>
                        <a:pt x="1265164" y="650417"/>
                        <a:pt x="795390" y="512304"/>
                      </a:cubicBezTo>
                      <a:cubicBezTo>
                        <a:pt x="325522" y="374192"/>
                        <a:pt x="-29665" y="174834"/>
                        <a:pt x="1958" y="67106"/>
                      </a:cubicBezTo>
                      <a:cubicBezTo>
                        <a:pt x="33676" y="-40622"/>
                        <a:pt x="440203" y="-16047"/>
                        <a:pt x="910072" y="1221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2395" name="شكل حر: شكل 2394">
                  <a:extLst>
                    <a:ext uri="{FF2B5EF4-FFF2-40B4-BE49-F238E27FC236}">
                      <a16:creationId xmlns:a16="http://schemas.microsoft.com/office/drawing/2014/main" id="{1B049DF7-CEB0-07B7-FC05-D9F5A0E2C989}"/>
                    </a:ext>
                  </a:extLst>
                </p:cNvPr>
                <p:cNvSpPr/>
                <p:nvPr/>
              </p:nvSpPr>
              <p:spPr>
                <a:xfrm>
                  <a:off x="5494063" y="4149964"/>
                  <a:ext cx="1528675" cy="557230"/>
                </a:xfrm>
                <a:custGeom>
                  <a:avLst/>
                  <a:gdLst>
                    <a:gd name="connsiteX0" fmla="*/ 812915 w 1528675"/>
                    <a:gd name="connsiteY0" fmla="*/ 113329 h 557230"/>
                    <a:gd name="connsiteX1" fmla="*/ 1527100 w 1528675"/>
                    <a:gd name="connsiteY1" fmla="*/ 502902 h 557230"/>
                    <a:gd name="connsiteX2" fmla="*/ 715760 w 1528675"/>
                    <a:gd name="connsiteY2" fmla="*/ 443942 h 557230"/>
                    <a:gd name="connsiteX3" fmla="*/ 1576 w 1528675"/>
                    <a:gd name="connsiteY3" fmla="*/ 54370 h 557230"/>
                    <a:gd name="connsiteX4" fmla="*/ 812915 w 1528675"/>
                    <a:gd name="connsiteY4" fmla="*/ 113329 h 557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8675" h="557230">
                      <a:moveTo>
                        <a:pt x="812915" y="113329"/>
                      </a:moveTo>
                      <a:cubicBezTo>
                        <a:pt x="1234111" y="237154"/>
                        <a:pt x="1553960" y="411557"/>
                        <a:pt x="1527100" y="502902"/>
                      </a:cubicBezTo>
                      <a:cubicBezTo>
                        <a:pt x="1500239" y="594151"/>
                        <a:pt x="1136956" y="567767"/>
                        <a:pt x="715760" y="443942"/>
                      </a:cubicBezTo>
                      <a:cubicBezTo>
                        <a:pt x="294469" y="320117"/>
                        <a:pt x="-25285" y="145619"/>
                        <a:pt x="1576" y="54370"/>
                      </a:cubicBezTo>
                      <a:cubicBezTo>
                        <a:pt x="28436" y="-36975"/>
                        <a:pt x="391720" y="-10496"/>
                        <a:pt x="812915" y="113329"/>
                      </a:cubicBezTo>
                      <a:close/>
                    </a:path>
                  </a:pathLst>
                </a:custGeom>
                <a:solidFill>
                  <a:srgbClr val="E64C1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  <p:sp>
            <p:nvSpPr>
              <p:cNvPr id="2392" name="شكل حر: شكل 2391">
                <a:extLst>
                  <a:ext uri="{FF2B5EF4-FFF2-40B4-BE49-F238E27FC236}">
                    <a16:creationId xmlns:a16="http://schemas.microsoft.com/office/drawing/2014/main" id="{1E906637-A80B-12D8-DF25-F1CCC8AB2281}"/>
                  </a:ext>
                </a:extLst>
              </p:cNvPr>
              <p:cNvSpPr/>
              <p:nvPr/>
            </p:nvSpPr>
            <p:spPr>
              <a:xfrm rot="-4416600">
                <a:off x="6329129" y="2827820"/>
                <a:ext cx="133349" cy="2840163"/>
              </a:xfrm>
              <a:custGeom>
                <a:avLst/>
                <a:gdLst>
                  <a:gd name="connsiteX0" fmla="*/ 0 w 133349"/>
                  <a:gd name="connsiteY0" fmla="*/ 0 h 2840163"/>
                  <a:gd name="connsiteX1" fmla="*/ 133350 w 133349"/>
                  <a:gd name="connsiteY1" fmla="*/ 0 h 2840163"/>
                  <a:gd name="connsiteX2" fmla="*/ 133350 w 133349"/>
                  <a:gd name="connsiteY2" fmla="*/ 2840164 h 2840163"/>
                  <a:gd name="connsiteX3" fmla="*/ 0 w 133349"/>
                  <a:gd name="connsiteY3" fmla="*/ 2840164 h 2840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49" h="2840163">
                    <a:moveTo>
                      <a:pt x="0" y="0"/>
                    </a:moveTo>
                    <a:lnTo>
                      <a:pt x="133350" y="0"/>
                    </a:lnTo>
                    <a:lnTo>
                      <a:pt x="133350" y="2840164"/>
                    </a:lnTo>
                    <a:lnTo>
                      <a:pt x="0" y="2840164"/>
                    </a:lnTo>
                    <a:close/>
                  </a:path>
                </a:pathLst>
              </a:custGeom>
              <a:solidFill>
                <a:srgbClr val="828487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393" name="شكل حر: شكل 2392">
                <a:extLst>
                  <a:ext uri="{FF2B5EF4-FFF2-40B4-BE49-F238E27FC236}">
                    <a16:creationId xmlns:a16="http://schemas.microsoft.com/office/drawing/2014/main" id="{554D7130-BCA5-44E9-C47C-7D4C00C9A0A0}"/>
                  </a:ext>
                </a:extLst>
              </p:cNvPr>
              <p:cNvSpPr/>
              <p:nvPr/>
            </p:nvSpPr>
            <p:spPr>
              <a:xfrm rot="-4417198">
                <a:off x="6249962" y="3220723"/>
                <a:ext cx="60007" cy="2840163"/>
              </a:xfrm>
              <a:custGeom>
                <a:avLst/>
                <a:gdLst>
                  <a:gd name="connsiteX0" fmla="*/ 0 w 60007"/>
                  <a:gd name="connsiteY0" fmla="*/ 0 h 2840163"/>
                  <a:gd name="connsiteX1" fmla="*/ 60007 w 60007"/>
                  <a:gd name="connsiteY1" fmla="*/ 0 h 2840163"/>
                  <a:gd name="connsiteX2" fmla="*/ 60007 w 60007"/>
                  <a:gd name="connsiteY2" fmla="*/ 2840164 h 2840163"/>
                  <a:gd name="connsiteX3" fmla="*/ 0 w 60007"/>
                  <a:gd name="connsiteY3" fmla="*/ 2840164 h 2840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07" h="2840163">
                    <a:moveTo>
                      <a:pt x="0" y="0"/>
                    </a:moveTo>
                    <a:lnTo>
                      <a:pt x="60007" y="0"/>
                    </a:lnTo>
                    <a:lnTo>
                      <a:pt x="60007" y="2840164"/>
                    </a:lnTo>
                    <a:lnTo>
                      <a:pt x="0" y="2840164"/>
                    </a:lnTo>
                    <a:close/>
                  </a:path>
                </a:pathLst>
              </a:custGeom>
              <a:solidFill>
                <a:srgbClr val="828487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</p:grpSp>
      </p:grpSp>
      <p:grpSp>
        <p:nvGrpSpPr>
          <p:cNvPr id="2411" name="رسم 108">
            <a:extLst>
              <a:ext uri="{FF2B5EF4-FFF2-40B4-BE49-F238E27FC236}">
                <a16:creationId xmlns:a16="http://schemas.microsoft.com/office/drawing/2014/main" id="{0275A702-5C9F-C085-99B4-DC8B66A0CBE7}"/>
              </a:ext>
            </a:extLst>
          </p:cNvPr>
          <p:cNvGrpSpPr/>
          <p:nvPr/>
        </p:nvGrpSpPr>
        <p:grpSpPr>
          <a:xfrm>
            <a:off x="10498441" y="4435367"/>
            <a:ext cx="1385404" cy="2184942"/>
            <a:chOff x="4324294" y="633421"/>
            <a:chExt cx="3543069" cy="5587827"/>
          </a:xfrm>
        </p:grpSpPr>
        <p:grpSp>
          <p:nvGrpSpPr>
            <p:cNvPr id="2412" name="رسم 108">
              <a:extLst>
                <a:ext uri="{FF2B5EF4-FFF2-40B4-BE49-F238E27FC236}">
                  <a16:creationId xmlns:a16="http://schemas.microsoft.com/office/drawing/2014/main" id="{2DE69E0B-E97C-FBE4-93BE-B1C60D3ABF97}"/>
                </a:ext>
              </a:extLst>
            </p:cNvPr>
            <p:cNvGrpSpPr/>
            <p:nvPr/>
          </p:nvGrpSpPr>
          <p:grpSpPr>
            <a:xfrm>
              <a:off x="5249297" y="2908105"/>
              <a:ext cx="763300" cy="489839"/>
              <a:chOff x="5249297" y="2908105"/>
              <a:chExt cx="763300" cy="489839"/>
            </a:xfrm>
          </p:grpSpPr>
          <p:grpSp>
            <p:nvGrpSpPr>
              <p:cNvPr id="2759" name="رسم 108">
                <a:extLst>
                  <a:ext uri="{FF2B5EF4-FFF2-40B4-BE49-F238E27FC236}">
                    <a16:creationId xmlns:a16="http://schemas.microsoft.com/office/drawing/2014/main" id="{054B001F-D8A8-714D-E28A-0CEB2E956D74}"/>
                  </a:ext>
                </a:extLst>
              </p:cNvPr>
              <p:cNvGrpSpPr/>
              <p:nvPr/>
            </p:nvGrpSpPr>
            <p:grpSpPr>
              <a:xfrm>
                <a:off x="5563362" y="2908105"/>
                <a:ext cx="449235" cy="435168"/>
                <a:chOff x="5563362" y="2908105"/>
                <a:chExt cx="449235" cy="435168"/>
              </a:xfrm>
            </p:grpSpPr>
            <p:sp>
              <p:nvSpPr>
                <p:cNvPr id="2761" name="شكل حر: شكل 2760">
                  <a:extLst>
                    <a:ext uri="{FF2B5EF4-FFF2-40B4-BE49-F238E27FC236}">
                      <a16:creationId xmlns:a16="http://schemas.microsoft.com/office/drawing/2014/main" id="{B0A1080D-EFA2-C8F1-85D0-297A4C2C2084}"/>
                    </a:ext>
                  </a:extLst>
                </p:cNvPr>
                <p:cNvSpPr/>
                <p:nvPr/>
              </p:nvSpPr>
              <p:spPr>
                <a:xfrm>
                  <a:off x="5563362" y="2908119"/>
                  <a:ext cx="449084" cy="435059"/>
                </a:xfrm>
                <a:custGeom>
                  <a:avLst/>
                  <a:gdLst>
                    <a:gd name="connsiteX0" fmla="*/ 386525 w 449084"/>
                    <a:gd name="connsiteY0" fmla="*/ 9006 h 435059"/>
                    <a:gd name="connsiteX1" fmla="*/ 258604 w 449084"/>
                    <a:gd name="connsiteY1" fmla="*/ 35962 h 435059"/>
                    <a:gd name="connsiteX2" fmla="*/ 0 w 449084"/>
                    <a:gd name="connsiteY2" fmla="*/ 150548 h 435059"/>
                    <a:gd name="connsiteX3" fmla="*/ 132874 w 449084"/>
                    <a:gd name="connsiteY3" fmla="*/ 435060 h 435059"/>
                    <a:gd name="connsiteX4" fmla="*/ 416338 w 449084"/>
                    <a:gd name="connsiteY4" fmla="*/ 237416 h 435059"/>
                    <a:gd name="connsiteX5" fmla="*/ 386525 w 449084"/>
                    <a:gd name="connsiteY5" fmla="*/ 9102 h 4350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9084" h="435059">
                      <a:moveTo>
                        <a:pt x="386525" y="9006"/>
                      </a:moveTo>
                      <a:cubicBezTo>
                        <a:pt x="386525" y="9006"/>
                        <a:pt x="364903" y="-23855"/>
                        <a:pt x="258604" y="35962"/>
                      </a:cubicBezTo>
                      <a:cubicBezTo>
                        <a:pt x="152305" y="95684"/>
                        <a:pt x="0" y="150548"/>
                        <a:pt x="0" y="150548"/>
                      </a:cubicBezTo>
                      <a:cubicBezTo>
                        <a:pt x="0" y="150548"/>
                        <a:pt x="8192" y="369242"/>
                        <a:pt x="132874" y="435060"/>
                      </a:cubicBezTo>
                      <a:cubicBezTo>
                        <a:pt x="132874" y="435060"/>
                        <a:pt x="366903" y="299709"/>
                        <a:pt x="416338" y="237416"/>
                      </a:cubicBezTo>
                      <a:cubicBezTo>
                        <a:pt x="497586" y="134832"/>
                        <a:pt x="404241" y="10626"/>
                        <a:pt x="386525" y="9102"/>
                      </a:cubicBezTo>
                      <a:close/>
                    </a:path>
                  </a:pathLst>
                </a:custGeom>
                <a:solidFill>
                  <a:srgbClr val="75D0F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2762" name="شكل حر: شكل 2761">
                  <a:extLst>
                    <a:ext uri="{FF2B5EF4-FFF2-40B4-BE49-F238E27FC236}">
                      <a16:creationId xmlns:a16="http://schemas.microsoft.com/office/drawing/2014/main" id="{229545FC-9439-81B3-34D5-C7E571DC0127}"/>
                    </a:ext>
                  </a:extLst>
                </p:cNvPr>
                <p:cNvSpPr/>
                <p:nvPr/>
              </p:nvSpPr>
              <p:spPr>
                <a:xfrm>
                  <a:off x="5563362" y="2908119"/>
                  <a:ext cx="449084" cy="435059"/>
                </a:xfrm>
                <a:custGeom>
                  <a:avLst/>
                  <a:gdLst>
                    <a:gd name="connsiteX0" fmla="*/ 386525 w 449084"/>
                    <a:gd name="connsiteY0" fmla="*/ 9006 h 435059"/>
                    <a:gd name="connsiteX1" fmla="*/ 258604 w 449084"/>
                    <a:gd name="connsiteY1" fmla="*/ 35962 h 435059"/>
                    <a:gd name="connsiteX2" fmla="*/ 0 w 449084"/>
                    <a:gd name="connsiteY2" fmla="*/ 150548 h 435059"/>
                    <a:gd name="connsiteX3" fmla="*/ 132874 w 449084"/>
                    <a:gd name="connsiteY3" fmla="*/ 435060 h 435059"/>
                    <a:gd name="connsiteX4" fmla="*/ 416338 w 449084"/>
                    <a:gd name="connsiteY4" fmla="*/ 237416 h 435059"/>
                    <a:gd name="connsiteX5" fmla="*/ 386525 w 449084"/>
                    <a:gd name="connsiteY5" fmla="*/ 9102 h 4350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9084" h="435059">
                      <a:moveTo>
                        <a:pt x="386525" y="9006"/>
                      </a:moveTo>
                      <a:cubicBezTo>
                        <a:pt x="386525" y="9006"/>
                        <a:pt x="364903" y="-23855"/>
                        <a:pt x="258604" y="35962"/>
                      </a:cubicBezTo>
                      <a:cubicBezTo>
                        <a:pt x="152305" y="95684"/>
                        <a:pt x="0" y="150548"/>
                        <a:pt x="0" y="150548"/>
                      </a:cubicBezTo>
                      <a:cubicBezTo>
                        <a:pt x="0" y="150548"/>
                        <a:pt x="8192" y="369242"/>
                        <a:pt x="132874" y="435060"/>
                      </a:cubicBezTo>
                      <a:cubicBezTo>
                        <a:pt x="132874" y="435060"/>
                        <a:pt x="366903" y="299709"/>
                        <a:pt x="416338" y="237416"/>
                      </a:cubicBezTo>
                      <a:cubicBezTo>
                        <a:pt x="497586" y="134832"/>
                        <a:pt x="404241" y="10626"/>
                        <a:pt x="386525" y="9102"/>
                      </a:cubicBezTo>
                      <a:close/>
                    </a:path>
                  </a:pathLst>
                </a:custGeom>
                <a:solidFill>
                  <a:srgbClr val="EA909A">
                    <a:alpha val="37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2763" name="شكل حر: شكل 2762">
                  <a:extLst>
                    <a:ext uri="{FF2B5EF4-FFF2-40B4-BE49-F238E27FC236}">
                      <a16:creationId xmlns:a16="http://schemas.microsoft.com/office/drawing/2014/main" id="{78B4AD13-3C45-5FE3-A56B-573F0585001B}"/>
                    </a:ext>
                  </a:extLst>
                </p:cNvPr>
                <p:cNvSpPr/>
                <p:nvPr/>
              </p:nvSpPr>
              <p:spPr>
                <a:xfrm>
                  <a:off x="5563362" y="2908105"/>
                  <a:ext cx="399573" cy="178946"/>
                </a:xfrm>
                <a:custGeom>
                  <a:avLst/>
                  <a:gdLst>
                    <a:gd name="connsiteX0" fmla="*/ 9049 w 399573"/>
                    <a:gd name="connsiteY0" fmla="*/ 176565 h 178946"/>
                    <a:gd name="connsiteX1" fmla="*/ 63055 w 399573"/>
                    <a:gd name="connsiteY1" fmla="*/ 150466 h 178946"/>
                    <a:gd name="connsiteX2" fmla="*/ 187547 w 399573"/>
                    <a:gd name="connsiteY2" fmla="*/ 91411 h 178946"/>
                    <a:gd name="connsiteX3" fmla="*/ 291084 w 399573"/>
                    <a:gd name="connsiteY3" fmla="*/ 41024 h 178946"/>
                    <a:gd name="connsiteX4" fmla="*/ 386810 w 399573"/>
                    <a:gd name="connsiteY4" fmla="*/ 16831 h 178946"/>
                    <a:gd name="connsiteX5" fmla="*/ 399574 w 399573"/>
                    <a:gd name="connsiteY5" fmla="*/ 18450 h 178946"/>
                    <a:gd name="connsiteX6" fmla="*/ 386525 w 399573"/>
                    <a:gd name="connsiteY6" fmla="*/ 9020 h 178946"/>
                    <a:gd name="connsiteX7" fmla="*/ 258604 w 399573"/>
                    <a:gd name="connsiteY7" fmla="*/ 35881 h 178946"/>
                    <a:gd name="connsiteX8" fmla="*/ 0 w 399573"/>
                    <a:gd name="connsiteY8" fmla="*/ 150466 h 178946"/>
                    <a:gd name="connsiteX9" fmla="*/ 2476 w 399573"/>
                    <a:gd name="connsiteY9" fmla="*/ 178946 h 178946"/>
                    <a:gd name="connsiteX10" fmla="*/ 9049 w 399573"/>
                    <a:gd name="connsiteY10" fmla="*/ 176470 h 178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99573" h="178946">
                      <a:moveTo>
                        <a:pt x="9049" y="176565"/>
                      </a:moveTo>
                      <a:cubicBezTo>
                        <a:pt x="27718" y="169230"/>
                        <a:pt x="45244" y="159515"/>
                        <a:pt x="63055" y="150466"/>
                      </a:cubicBezTo>
                      <a:cubicBezTo>
                        <a:pt x="103918" y="129702"/>
                        <a:pt x="146209" y="111319"/>
                        <a:pt x="187547" y="91411"/>
                      </a:cubicBezTo>
                      <a:cubicBezTo>
                        <a:pt x="222123" y="74743"/>
                        <a:pt x="256127" y="56740"/>
                        <a:pt x="291084" y="41024"/>
                      </a:cubicBezTo>
                      <a:cubicBezTo>
                        <a:pt x="320707" y="27689"/>
                        <a:pt x="353663" y="15021"/>
                        <a:pt x="386810" y="16831"/>
                      </a:cubicBezTo>
                      <a:cubicBezTo>
                        <a:pt x="391192" y="17116"/>
                        <a:pt x="395478" y="17593"/>
                        <a:pt x="399574" y="18450"/>
                      </a:cubicBezTo>
                      <a:cubicBezTo>
                        <a:pt x="393954" y="12640"/>
                        <a:pt x="389287" y="9306"/>
                        <a:pt x="386525" y="9020"/>
                      </a:cubicBezTo>
                      <a:cubicBezTo>
                        <a:pt x="386525" y="9020"/>
                        <a:pt x="364903" y="-23841"/>
                        <a:pt x="258604" y="35881"/>
                      </a:cubicBezTo>
                      <a:cubicBezTo>
                        <a:pt x="152305" y="95602"/>
                        <a:pt x="0" y="150466"/>
                        <a:pt x="0" y="150466"/>
                      </a:cubicBezTo>
                      <a:cubicBezTo>
                        <a:pt x="0" y="150466"/>
                        <a:pt x="381" y="161325"/>
                        <a:pt x="2476" y="178946"/>
                      </a:cubicBezTo>
                      <a:cubicBezTo>
                        <a:pt x="4667" y="178089"/>
                        <a:pt x="6953" y="177327"/>
                        <a:pt x="9049" y="176470"/>
                      </a:cubicBezTo>
                      <a:close/>
                    </a:path>
                  </a:pathLst>
                </a:custGeom>
                <a:solidFill>
                  <a:srgbClr val="75D0F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2764" name="شكل حر: شكل 2763">
                  <a:extLst>
                    <a:ext uri="{FF2B5EF4-FFF2-40B4-BE49-F238E27FC236}">
                      <a16:creationId xmlns:a16="http://schemas.microsoft.com/office/drawing/2014/main" id="{1BAD77BE-2CA3-90D7-227D-853560BE5BED}"/>
                    </a:ext>
                  </a:extLst>
                </p:cNvPr>
                <p:cNvSpPr/>
                <p:nvPr/>
              </p:nvSpPr>
              <p:spPr>
                <a:xfrm>
                  <a:off x="5564790" y="2992563"/>
                  <a:ext cx="447807" cy="350710"/>
                </a:xfrm>
                <a:custGeom>
                  <a:avLst/>
                  <a:gdLst>
                    <a:gd name="connsiteX0" fmla="*/ 436817 w 447807"/>
                    <a:gd name="connsiteY0" fmla="*/ 0 h 350710"/>
                    <a:gd name="connsiteX1" fmla="*/ 429673 w 447807"/>
                    <a:gd name="connsiteY1" fmla="*/ 54578 h 350710"/>
                    <a:gd name="connsiteX2" fmla="*/ 281559 w 447807"/>
                    <a:gd name="connsiteY2" fmla="*/ 200501 h 350710"/>
                    <a:gd name="connsiteX3" fmla="*/ 175546 w 447807"/>
                    <a:gd name="connsiteY3" fmla="*/ 254699 h 350710"/>
                    <a:gd name="connsiteX4" fmla="*/ 122396 w 447807"/>
                    <a:gd name="connsiteY4" fmla="*/ 221075 h 350710"/>
                    <a:gd name="connsiteX5" fmla="*/ 51340 w 447807"/>
                    <a:gd name="connsiteY5" fmla="*/ 120587 h 350710"/>
                    <a:gd name="connsiteX6" fmla="*/ 0 w 447807"/>
                    <a:gd name="connsiteY6" fmla="*/ 83534 h 350710"/>
                    <a:gd name="connsiteX7" fmla="*/ 131636 w 447807"/>
                    <a:gd name="connsiteY7" fmla="*/ 350711 h 350710"/>
                    <a:gd name="connsiteX8" fmla="*/ 415100 w 447807"/>
                    <a:gd name="connsiteY8" fmla="*/ 153067 h 350710"/>
                    <a:gd name="connsiteX9" fmla="*/ 436912 w 447807"/>
                    <a:gd name="connsiteY9" fmla="*/ 95 h 350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47807" h="350710">
                      <a:moveTo>
                        <a:pt x="436817" y="0"/>
                      </a:moveTo>
                      <a:cubicBezTo>
                        <a:pt x="438245" y="18669"/>
                        <a:pt x="436150" y="37433"/>
                        <a:pt x="429673" y="54578"/>
                      </a:cubicBezTo>
                      <a:cubicBezTo>
                        <a:pt x="404622" y="121349"/>
                        <a:pt x="340995" y="165830"/>
                        <a:pt x="281559" y="200501"/>
                      </a:cubicBezTo>
                      <a:cubicBezTo>
                        <a:pt x="249936" y="218885"/>
                        <a:pt x="211550" y="246317"/>
                        <a:pt x="175546" y="254699"/>
                      </a:cubicBezTo>
                      <a:cubicBezTo>
                        <a:pt x="149542" y="260604"/>
                        <a:pt x="133636" y="243269"/>
                        <a:pt x="122396" y="221075"/>
                      </a:cubicBezTo>
                      <a:cubicBezTo>
                        <a:pt x="102394" y="181546"/>
                        <a:pt x="87725" y="148495"/>
                        <a:pt x="51340" y="120587"/>
                      </a:cubicBezTo>
                      <a:cubicBezTo>
                        <a:pt x="34576" y="107728"/>
                        <a:pt x="17145" y="95821"/>
                        <a:pt x="0" y="83534"/>
                      </a:cubicBezTo>
                      <a:cubicBezTo>
                        <a:pt x="4858" y="136493"/>
                        <a:pt x="28194" y="296132"/>
                        <a:pt x="131636" y="350711"/>
                      </a:cubicBezTo>
                      <a:cubicBezTo>
                        <a:pt x="131636" y="350711"/>
                        <a:pt x="365665" y="215360"/>
                        <a:pt x="415100" y="153067"/>
                      </a:cubicBezTo>
                      <a:cubicBezTo>
                        <a:pt x="455962" y="101346"/>
                        <a:pt x="452628" y="44291"/>
                        <a:pt x="436912" y="95"/>
                      </a:cubicBezTo>
                      <a:close/>
                    </a:path>
                  </a:pathLst>
                </a:custGeom>
                <a:solidFill>
                  <a:srgbClr val="EA909A">
                    <a:alpha val="37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2765" name="شكل حر: شكل 2764">
                  <a:extLst>
                    <a:ext uri="{FF2B5EF4-FFF2-40B4-BE49-F238E27FC236}">
                      <a16:creationId xmlns:a16="http://schemas.microsoft.com/office/drawing/2014/main" id="{AD842AA3-018E-5261-924F-E006DDD9105A}"/>
                    </a:ext>
                  </a:extLst>
                </p:cNvPr>
                <p:cNvSpPr/>
                <p:nvPr/>
              </p:nvSpPr>
              <p:spPr>
                <a:xfrm>
                  <a:off x="5563457" y="3057524"/>
                  <a:ext cx="132778" cy="285464"/>
                </a:xfrm>
                <a:custGeom>
                  <a:avLst/>
                  <a:gdLst>
                    <a:gd name="connsiteX0" fmla="*/ 7715 w 132778"/>
                    <a:gd name="connsiteY0" fmla="*/ 3334 h 285464"/>
                    <a:gd name="connsiteX1" fmla="*/ 2762 w 132778"/>
                    <a:gd name="connsiteY1" fmla="*/ 0 h 285464"/>
                    <a:gd name="connsiteX2" fmla="*/ 0 w 132778"/>
                    <a:gd name="connsiteY2" fmla="*/ 1048 h 285464"/>
                    <a:gd name="connsiteX3" fmla="*/ 132779 w 132778"/>
                    <a:gd name="connsiteY3" fmla="*/ 285464 h 285464"/>
                    <a:gd name="connsiteX4" fmla="*/ 7811 w 132778"/>
                    <a:gd name="connsiteY4" fmla="*/ 3238 h 285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2778" h="285464">
                      <a:moveTo>
                        <a:pt x="7715" y="3334"/>
                      </a:moveTo>
                      <a:cubicBezTo>
                        <a:pt x="6096" y="2286"/>
                        <a:pt x="4382" y="1143"/>
                        <a:pt x="2762" y="0"/>
                      </a:cubicBezTo>
                      <a:cubicBezTo>
                        <a:pt x="953" y="667"/>
                        <a:pt x="0" y="1048"/>
                        <a:pt x="0" y="1048"/>
                      </a:cubicBezTo>
                      <a:cubicBezTo>
                        <a:pt x="0" y="1048"/>
                        <a:pt x="8096" y="219456"/>
                        <a:pt x="132779" y="285464"/>
                      </a:cubicBezTo>
                      <a:cubicBezTo>
                        <a:pt x="118491" y="183166"/>
                        <a:pt x="91726" y="65913"/>
                        <a:pt x="7811" y="3238"/>
                      </a:cubicBezTo>
                      <a:close/>
                    </a:path>
                  </a:pathLst>
                </a:custGeom>
                <a:solidFill>
                  <a:srgbClr val="368ECC">
                    <a:alpha val="37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  <p:sp>
            <p:nvSpPr>
              <p:cNvPr id="2760" name="شكل حر: شكل 2759">
                <a:extLst>
                  <a:ext uri="{FF2B5EF4-FFF2-40B4-BE49-F238E27FC236}">
                    <a16:creationId xmlns:a16="http://schemas.microsoft.com/office/drawing/2014/main" id="{BD19F925-393E-A641-AD6B-663D5B95E846}"/>
                  </a:ext>
                </a:extLst>
              </p:cNvPr>
              <p:cNvSpPr/>
              <p:nvPr/>
            </p:nvSpPr>
            <p:spPr>
              <a:xfrm>
                <a:off x="5249297" y="3082861"/>
                <a:ext cx="431412" cy="315084"/>
              </a:xfrm>
              <a:custGeom>
                <a:avLst/>
                <a:gdLst>
                  <a:gd name="connsiteX0" fmla="*/ 344926 w 431412"/>
                  <a:gd name="connsiteY0" fmla="*/ 0 h 315084"/>
                  <a:gd name="connsiteX1" fmla="*/ 431413 w 431412"/>
                  <a:gd name="connsiteY1" fmla="*/ 188404 h 315084"/>
                  <a:gd name="connsiteX2" fmla="*/ 84322 w 431412"/>
                  <a:gd name="connsiteY2" fmla="*/ 313563 h 315084"/>
                  <a:gd name="connsiteX3" fmla="*/ 84703 w 431412"/>
                  <a:gd name="connsiteY3" fmla="*/ 111347 h 315084"/>
                  <a:gd name="connsiteX4" fmla="*/ 344830 w 431412"/>
                  <a:gd name="connsiteY4" fmla="*/ 95 h 315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412" h="315084">
                    <a:moveTo>
                      <a:pt x="344926" y="0"/>
                    </a:moveTo>
                    <a:cubicBezTo>
                      <a:pt x="344926" y="0"/>
                      <a:pt x="423507" y="64770"/>
                      <a:pt x="431413" y="188404"/>
                    </a:cubicBezTo>
                    <a:cubicBezTo>
                      <a:pt x="431413" y="188404"/>
                      <a:pt x="215005" y="331280"/>
                      <a:pt x="84322" y="313563"/>
                    </a:cubicBezTo>
                    <a:cubicBezTo>
                      <a:pt x="-46361" y="295942"/>
                      <a:pt x="-8357" y="150400"/>
                      <a:pt x="84703" y="111347"/>
                    </a:cubicBezTo>
                    <a:cubicBezTo>
                      <a:pt x="177762" y="72199"/>
                      <a:pt x="344830" y="95"/>
                      <a:pt x="344830" y="95"/>
                    </a:cubicBezTo>
                    <a:close/>
                  </a:path>
                </a:pathLst>
              </a:custGeom>
              <a:solidFill>
                <a:srgbClr val="F6BA9E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</p:grpSp>
        <p:grpSp>
          <p:nvGrpSpPr>
            <p:cNvPr id="2413" name="رسم 108">
              <a:extLst>
                <a:ext uri="{FF2B5EF4-FFF2-40B4-BE49-F238E27FC236}">
                  <a16:creationId xmlns:a16="http://schemas.microsoft.com/office/drawing/2014/main" id="{9A5C080F-C1D3-23B3-36AD-18FBDF054465}"/>
                </a:ext>
              </a:extLst>
            </p:cNvPr>
            <p:cNvGrpSpPr/>
            <p:nvPr/>
          </p:nvGrpSpPr>
          <p:grpSpPr>
            <a:xfrm>
              <a:off x="4324294" y="633421"/>
              <a:ext cx="1997968" cy="5587827"/>
              <a:chOff x="4324294" y="633421"/>
              <a:chExt cx="1997968" cy="5587827"/>
            </a:xfrm>
          </p:grpSpPr>
          <p:sp>
            <p:nvSpPr>
              <p:cNvPr id="2744" name="شكل حر: شكل 2743">
                <a:extLst>
                  <a:ext uri="{FF2B5EF4-FFF2-40B4-BE49-F238E27FC236}">
                    <a16:creationId xmlns:a16="http://schemas.microsoft.com/office/drawing/2014/main" id="{2FE020F5-0050-DF75-BED4-8A4354D030E0}"/>
                  </a:ext>
                </a:extLst>
              </p:cNvPr>
              <p:cNvSpPr/>
              <p:nvPr/>
            </p:nvSpPr>
            <p:spPr>
              <a:xfrm>
                <a:off x="4384643" y="5196172"/>
                <a:ext cx="781240" cy="1025076"/>
              </a:xfrm>
              <a:custGeom>
                <a:avLst/>
                <a:gdLst>
                  <a:gd name="connsiteX0" fmla="*/ 46577 w 781240"/>
                  <a:gd name="connsiteY0" fmla="*/ 863156 h 1025076"/>
                  <a:gd name="connsiteX1" fmla="*/ 46577 w 781240"/>
                  <a:gd name="connsiteY1" fmla="*/ 863156 h 1025076"/>
                  <a:gd name="connsiteX2" fmla="*/ 166878 w 781240"/>
                  <a:gd name="connsiteY2" fmla="*/ 1021175 h 1025076"/>
                  <a:gd name="connsiteX3" fmla="*/ 346043 w 781240"/>
                  <a:gd name="connsiteY3" fmla="*/ 935450 h 1025076"/>
                  <a:gd name="connsiteX4" fmla="*/ 346043 w 781240"/>
                  <a:gd name="connsiteY4" fmla="*/ 935450 h 1025076"/>
                  <a:gd name="connsiteX5" fmla="*/ 350520 w 781240"/>
                  <a:gd name="connsiteY5" fmla="*/ 927830 h 1025076"/>
                  <a:gd name="connsiteX6" fmla="*/ 354425 w 781240"/>
                  <a:gd name="connsiteY6" fmla="*/ 921067 h 1025076"/>
                  <a:gd name="connsiteX7" fmla="*/ 781241 w 781240"/>
                  <a:gd name="connsiteY7" fmla="*/ 188595 h 1025076"/>
                  <a:gd name="connsiteX8" fmla="*/ 381095 w 781240"/>
                  <a:gd name="connsiteY8" fmla="*/ 92012 h 1025076"/>
                  <a:gd name="connsiteX9" fmla="*/ 347948 w 781240"/>
                  <a:gd name="connsiteY9" fmla="*/ 84011 h 1025076"/>
                  <a:gd name="connsiteX10" fmla="*/ 0 w 781240"/>
                  <a:gd name="connsiteY10" fmla="*/ 0 h 1025076"/>
                  <a:gd name="connsiteX11" fmla="*/ 46577 w 781240"/>
                  <a:gd name="connsiteY11" fmla="*/ 863060 h 1025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81240" h="1025076">
                    <a:moveTo>
                      <a:pt x="46577" y="863156"/>
                    </a:moveTo>
                    <a:lnTo>
                      <a:pt x="46577" y="863156"/>
                    </a:lnTo>
                    <a:cubicBezTo>
                      <a:pt x="53340" y="940403"/>
                      <a:pt x="99060" y="1004888"/>
                      <a:pt x="166878" y="1021175"/>
                    </a:cubicBezTo>
                    <a:cubicBezTo>
                      <a:pt x="234696" y="1037559"/>
                      <a:pt x="304895" y="1001078"/>
                      <a:pt x="346043" y="935450"/>
                    </a:cubicBezTo>
                    <a:lnTo>
                      <a:pt x="346043" y="935450"/>
                    </a:lnTo>
                    <a:cubicBezTo>
                      <a:pt x="346043" y="935450"/>
                      <a:pt x="350520" y="927830"/>
                      <a:pt x="350520" y="927830"/>
                    </a:cubicBezTo>
                    <a:cubicBezTo>
                      <a:pt x="351854" y="925544"/>
                      <a:pt x="353187" y="923449"/>
                      <a:pt x="354425" y="921067"/>
                    </a:cubicBezTo>
                    <a:lnTo>
                      <a:pt x="781241" y="188595"/>
                    </a:lnTo>
                    <a:lnTo>
                      <a:pt x="381095" y="92012"/>
                    </a:lnTo>
                    <a:lnTo>
                      <a:pt x="347948" y="84011"/>
                    </a:lnTo>
                    <a:lnTo>
                      <a:pt x="0" y="0"/>
                    </a:lnTo>
                    <a:lnTo>
                      <a:pt x="46577" y="863060"/>
                    </a:lnTo>
                    <a:close/>
                  </a:path>
                </a:pathLst>
              </a:custGeom>
              <a:solidFill>
                <a:srgbClr val="F1B42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45" name="شكل حر: شكل 2744">
                <a:extLst>
                  <a:ext uri="{FF2B5EF4-FFF2-40B4-BE49-F238E27FC236}">
                    <a16:creationId xmlns:a16="http://schemas.microsoft.com/office/drawing/2014/main" id="{9C0FE43D-219B-F31A-ED9E-418E3A0DCFCD}"/>
                  </a:ext>
                </a:extLst>
              </p:cNvPr>
              <p:cNvSpPr/>
              <p:nvPr/>
            </p:nvSpPr>
            <p:spPr>
              <a:xfrm>
                <a:off x="4620291" y="5484208"/>
                <a:ext cx="453675" cy="705707"/>
              </a:xfrm>
              <a:custGeom>
                <a:avLst/>
                <a:gdLst>
                  <a:gd name="connsiteX0" fmla="*/ 96869 w 453675"/>
                  <a:gd name="connsiteY0" fmla="*/ 625316 h 705707"/>
                  <a:gd name="connsiteX1" fmla="*/ 96869 w 453675"/>
                  <a:gd name="connsiteY1" fmla="*/ 625316 h 705707"/>
                  <a:gd name="connsiteX2" fmla="*/ 101251 w 453675"/>
                  <a:gd name="connsiteY2" fmla="*/ 617696 h 705707"/>
                  <a:gd name="connsiteX3" fmla="*/ 105251 w 453675"/>
                  <a:gd name="connsiteY3" fmla="*/ 610933 h 705707"/>
                  <a:gd name="connsiteX4" fmla="*/ 453676 w 453675"/>
                  <a:gd name="connsiteY4" fmla="*/ 12859 h 705707"/>
                  <a:gd name="connsiteX5" fmla="*/ 400526 w 453675"/>
                  <a:gd name="connsiteY5" fmla="*/ 0 h 705707"/>
                  <a:gd name="connsiteX6" fmla="*/ 220694 w 453675"/>
                  <a:gd name="connsiteY6" fmla="*/ 307943 h 705707"/>
                  <a:gd name="connsiteX7" fmla="*/ 33719 w 453675"/>
                  <a:gd name="connsiteY7" fmla="*/ 640747 h 705707"/>
                  <a:gd name="connsiteX8" fmla="*/ 0 w 453675"/>
                  <a:gd name="connsiteY8" fmla="*/ 705707 h 705707"/>
                  <a:gd name="connsiteX9" fmla="*/ 96774 w 453675"/>
                  <a:gd name="connsiteY9" fmla="*/ 625316 h 70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3675" h="705707">
                    <a:moveTo>
                      <a:pt x="96869" y="625316"/>
                    </a:moveTo>
                    <a:lnTo>
                      <a:pt x="96869" y="625316"/>
                    </a:lnTo>
                    <a:cubicBezTo>
                      <a:pt x="96869" y="625316"/>
                      <a:pt x="101251" y="617696"/>
                      <a:pt x="101251" y="617696"/>
                    </a:cubicBezTo>
                    <a:cubicBezTo>
                      <a:pt x="102584" y="615410"/>
                      <a:pt x="104013" y="613220"/>
                      <a:pt x="105251" y="610933"/>
                    </a:cubicBezTo>
                    <a:lnTo>
                      <a:pt x="453676" y="12859"/>
                    </a:lnTo>
                    <a:lnTo>
                      <a:pt x="400526" y="0"/>
                    </a:lnTo>
                    <a:cubicBezTo>
                      <a:pt x="340233" y="102394"/>
                      <a:pt x="278892" y="204216"/>
                      <a:pt x="220694" y="307943"/>
                    </a:cubicBezTo>
                    <a:cubicBezTo>
                      <a:pt x="158305" y="418910"/>
                      <a:pt x="100394" y="532352"/>
                      <a:pt x="33719" y="640747"/>
                    </a:cubicBezTo>
                    <a:cubicBezTo>
                      <a:pt x="22384" y="662369"/>
                      <a:pt x="11144" y="683991"/>
                      <a:pt x="0" y="705707"/>
                    </a:cubicBezTo>
                    <a:cubicBezTo>
                      <a:pt x="38005" y="692182"/>
                      <a:pt x="72485" y="664083"/>
                      <a:pt x="96774" y="625316"/>
                    </a:cubicBezTo>
                    <a:close/>
                  </a:path>
                </a:pathLst>
              </a:custGeom>
              <a:solidFill>
                <a:srgbClr val="828487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46" name="شكل حر: شكل 2745">
                <a:extLst>
                  <a:ext uri="{FF2B5EF4-FFF2-40B4-BE49-F238E27FC236}">
                    <a16:creationId xmlns:a16="http://schemas.microsoft.com/office/drawing/2014/main" id="{BADA1785-A672-3987-F567-64C422F581BA}"/>
                  </a:ext>
                </a:extLst>
              </p:cNvPr>
              <p:cNvSpPr/>
              <p:nvPr/>
            </p:nvSpPr>
            <p:spPr>
              <a:xfrm>
                <a:off x="4384548" y="5196268"/>
                <a:ext cx="219551" cy="1017650"/>
              </a:xfrm>
              <a:custGeom>
                <a:avLst/>
                <a:gdLst>
                  <a:gd name="connsiteX0" fmla="*/ 46673 w 219551"/>
                  <a:gd name="connsiteY0" fmla="*/ 863060 h 1017650"/>
                  <a:gd name="connsiteX1" fmla="*/ 46673 w 219551"/>
                  <a:gd name="connsiteY1" fmla="*/ 863060 h 1017650"/>
                  <a:gd name="connsiteX2" fmla="*/ 154972 w 219551"/>
                  <a:gd name="connsiteY2" fmla="*/ 1017651 h 1017650"/>
                  <a:gd name="connsiteX3" fmla="*/ 219551 w 219551"/>
                  <a:gd name="connsiteY3" fmla="*/ 52959 h 1017650"/>
                  <a:gd name="connsiteX4" fmla="*/ 0 w 219551"/>
                  <a:gd name="connsiteY4" fmla="*/ 0 h 1017650"/>
                  <a:gd name="connsiteX5" fmla="*/ 46577 w 219551"/>
                  <a:gd name="connsiteY5" fmla="*/ 863060 h 101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551" h="1017650">
                    <a:moveTo>
                      <a:pt x="46673" y="863060"/>
                    </a:moveTo>
                    <a:lnTo>
                      <a:pt x="46673" y="863060"/>
                    </a:lnTo>
                    <a:cubicBezTo>
                      <a:pt x="52959" y="935736"/>
                      <a:pt x="93821" y="996982"/>
                      <a:pt x="154972" y="1017651"/>
                    </a:cubicBezTo>
                    <a:lnTo>
                      <a:pt x="219551" y="52959"/>
                    </a:lnTo>
                    <a:lnTo>
                      <a:pt x="0" y="0"/>
                    </a:lnTo>
                    <a:lnTo>
                      <a:pt x="46577" y="863060"/>
                    </a:lnTo>
                    <a:close/>
                  </a:path>
                </a:pathLst>
              </a:custGeom>
              <a:solidFill>
                <a:srgbClr val="DFA12A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47" name="شكل حر: شكل 2746">
                <a:extLst>
                  <a:ext uri="{FF2B5EF4-FFF2-40B4-BE49-F238E27FC236}">
                    <a16:creationId xmlns:a16="http://schemas.microsoft.com/office/drawing/2014/main" id="{3A29C3DB-1622-C4D6-843C-6F68F21F0407}"/>
                  </a:ext>
                </a:extLst>
              </p:cNvPr>
              <p:cNvSpPr/>
              <p:nvPr/>
            </p:nvSpPr>
            <p:spPr>
              <a:xfrm>
                <a:off x="4384548" y="5196268"/>
                <a:ext cx="781335" cy="274986"/>
              </a:xfrm>
              <a:custGeom>
                <a:avLst/>
                <a:gdLst>
                  <a:gd name="connsiteX0" fmla="*/ 731044 w 781335"/>
                  <a:gd name="connsiteY0" fmla="*/ 274987 h 274986"/>
                  <a:gd name="connsiteX1" fmla="*/ 781336 w 781335"/>
                  <a:gd name="connsiteY1" fmla="*/ 188595 h 274986"/>
                  <a:gd name="connsiteX2" fmla="*/ 0 w 781335"/>
                  <a:gd name="connsiteY2" fmla="*/ 0 h 274986"/>
                  <a:gd name="connsiteX3" fmla="*/ 5429 w 781335"/>
                  <a:gd name="connsiteY3" fmla="*/ 99822 h 274986"/>
                  <a:gd name="connsiteX4" fmla="*/ 731044 w 781335"/>
                  <a:gd name="connsiteY4" fmla="*/ 274987 h 274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335" h="274986">
                    <a:moveTo>
                      <a:pt x="731044" y="274987"/>
                    </a:moveTo>
                    <a:lnTo>
                      <a:pt x="781336" y="188595"/>
                    </a:lnTo>
                    <a:lnTo>
                      <a:pt x="0" y="0"/>
                    </a:lnTo>
                    <a:lnTo>
                      <a:pt x="5429" y="99822"/>
                    </a:lnTo>
                    <a:lnTo>
                      <a:pt x="731044" y="274987"/>
                    </a:lnTo>
                    <a:close/>
                  </a:path>
                </a:pathLst>
              </a:custGeom>
              <a:solidFill>
                <a:srgbClr val="DFA12A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48" name="شكل حر: شكل 2747">
                <a:extLst>
                  <a:ext uri="{FF2B5EF4-FFF2-40B4-BE49-F238E27FC236}">
                    <a16:creationId xmlns:a16="http://schemas.microsoft.com/office/drawing/2014/main" id="{3C004660-E295-CF8E-F87C-14C31FB517DD}"/>
                  </a:ext>
                </a:extLst>
              </p:cNvPr>
              <p:cNvSpPr/>
              <p:nvPr/>
            </p:nvSpPr>
            <p:spPr>
              <a:xfrm rot="-4585801">
                <a:off x="2979939" y="2557751"/>
                <a:ext cx="4686680" cy="924115"/>
              </a:xfrm>
              <a:custGeom>
                <a:avLst/>
                <a:gdLst>
                  <a:gd name="connsiteX0" fmla="*/ 0 w 4686680"/>
                  <a:gd name="connsiteY0" fmla="*/ 0 h 924115"/>
                  <a:gd name="connsiteX1" fmla="*/ 4686681 w 4686680"/>
                  <a:gd name="connsiteY1" fmla="*/ 0 h 924115"/>
                  <a:gd name="connsiteX2" fmla="*/ 4686681 w 4686680"/>
                  <a:gd name="connsiteY2" fmla="*/ 924116 h 924115"/>
                  <a:gd name="connsiteX3" fmla="*/ 0 w 4686680"/>
                  <a:gd name="connsiteY3" fmla="*/ 924116 h 924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86680" h="924115">
                    <a:moveTo>
                      <a:pt x="0" y="0"/>
                    </a:moveTo>
                    <a:lnTo>
                      <a:pt x="4686681" y="0"/>
                    </a:lnTo>
                    <a:lnTo>
                      <a:pt x="4686681" y="924116"/>
                    </a:lnTo>
                    <a:lnTo>
                      <a:pt x="0" y="924116"/>
                    </a:lnTo>
                    <a:close/>
                  </a:path>
                </a:pathLst>
              </a:custGeom>
              <a:solidFill>
                <a:srgbClr val="EC964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49" name="شكل حر: شكل 2748">
                <a:extLst>
                  <a:ext uri="{FF2B5EF4-FFF2-40B4-BE49-F238E27FC236}">
                    <a16:creationId xmlns:a16="http://schemas.microsoft.com/office/drawing/2014/main" id="{2CE5C514-FB0B-27AD-1C77-28C977EBC356}"/>
                  </a:ext>
                </a:extLst>
              </p:cNvPr>
              <p:cNvSpPr/>
              <p:nvPr/>
            </p:nvSpPr>
            <p:spPr>
              <a:xfrm rot="-4585801">
                <a:off x="3278835" y="2611242"/>
                <a:ext cx="4063269" cy="924115"/>
              </a:xfrm>
              <a:custGeom>
                <a:avLst/>
                <a:gdLst>
                  <a:gd name="connsiteX0" fmla="*/ 0 w 4063269"/>
                  <a:gd name="connsiteY0" fmla="*/ 0 h 924115"/>
                  <a:gd name="connsiteX1" fmla="*/ 4063270 w 4063269"/>
                  <a:gd name="connsiteY1" fmla="*/ 0 h 924115"/>
                  <a:gd name="connsiteX2" fmla="*/ 4063270 w 4063269"/>
                  <a:gd name="connsiteY2" fmla="*/ 924116 h 924115"/>
                  <a:gd name="connsiteX3" fmla="*/ 0 w 4063269"/>
                  <a:gd name="connsiteY3" fmla="*/ 924116 h 924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63269" h="924115">
                    <a:moveTo>
                      <a:pt x="0" y="0"/>
                    </a:moveTo>
                    <a:lnTo>
                      <a:pt x="4063270" y="0"/>
                    </a:lnTo>
                    <a:lnTo>
                      <a:pt x="4063270" y="924116"/>
                    </a:lnTo>
                    <a:lnTo>
                      <a:pt x="0" y="924116"/>
                    </a:lnTo>
                    <a:close/>
                  </a:path>
                </a:pathLst>
              </a:custGeom>
              <a:solidFill>
                <a:srgbClr val="E64C15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50" name="شكل حر: شكل 2749">
                <a:extLst>
                  <a:ext uri="{FF2B5EF4-FFF2-40B4-BE49-F238E27FC236}">
                    <a16:creationId xmlns:a16="http://schemas.microsoft.com/office/drawing/2014/main" id="{8B92C183-DE48-C8DB-FA1C-C3C6A1312268}"/>
                  </a:ext>
                </a:extLst>
              </p:cNvPr>
              <p:cNvSpPr/>
              <p:nvPr/>
            </p:nvSpPr>
            <p:spPr>
              <a:xfrm rot="-4585801">
                <a:off x="4786093" y="4437138"/>
                <a:ext cx="167163" cy="924115"/>
              </a:xfrm>
              <a:custGeom>
                <a:avLst/>
                <a:gdLst>
                  <a:gd name="connsiteX0" fmla="*/ 0 w 167163"/>
                  <a:gd name="connsiteY0" fmla="*/ 0 h 924115"/>
                  <a:gd name="connsiteX1" fmla="*/ 167164 w 167163"/>
                  <a:gd name="connsiteY1" fmla="*/ 0 h 924115"/>
                  <a:gd name="connsiteX2" fmla="*/ 167164 w 167163"/>
                  <a:gd name="connsiteY2" fmla="*/ 924115 h 924115"/>
                  <a:gd name="connsiteX3" fmla="*/ 0 w 167163"/>
                  <a:gd name="connsiteY3" fmla="*/ 924115 h 924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163" h="924115">
                    <a:moveTo>
                      <a:pt x="0" y="0"/>
                    </a:moveTo>
                    <a:lnTo>
                      <a:pt x="167164" y="0"/>
                    </a:lnTo>
                    <a:lnTo>
                      <a:pt x="167164" y="924115"/>
                    </a:lnTo>
                    <a:lnTo>
                      <a:pt x="0" y="924115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51" name="شكل حر: شكل 2750">
                <a:extLst>
                  <a:ext uri="{FF2B5EF4-FFF2-40B4-BE49-F238E27FC236}">
                    <a16:creationId xmlns:a16="http://schemas.microsoft.com/office/drawing/2014/main" id="{C57B3E4B-3F33-5BC4-CC91-4D0689ACAE6A}"/>
                  </a:ext>
                </a:extLst>
              </p:cNvPr>
              <p:cNvSpPr/>
              <p:nvPr/>
            </p:nvSpPr>
            <p:spPr>
              <a:xfrm rot="-4585801">
                <a:off x="4870001" y="4290103"/>
                <a:ext cx="70484" cy="924115"/>
              </a:xfrm>
              <a:custGeom>
                <a:avLst/>
                <a:gdLst>
                  <a:gd name="connsiteX0" fmla="*/ 0 w 70484"/>
                  <a:gd name="connsiteY0" fmla="*/ 0 h 924115"/>
                  <a:gd name="connsiteX1" fmla="*/ 70485 w 70484"/>
                  <a:gd name="connsiteY1" fmla="*/ 0 h 924115"/>
                  <a:gd name="connsiteX2" fmla="*/ 70485 w 70484"/>
                  <a:gd name="connsiteY2" fmla="*/ 924116 h 924115"/>
                  <a:gd name="connsiteX3" fmla="*/ 0 w 70484"/>
                  <a:gd name="connsiteY3" fmla="*/ 924116 h 924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484" h="924115">
                    <a:moveTo>
                      <a:pt x="0" y="0"/>
                    </a:moveTo>
                    <a:lnTo>
                      <a:pt x="70485" y="0"/>
                    </a:lnTo>
                    <a:lnTo>
                      <a:pt x="70485" y="924116"/>
                    </a:lnTo>
                    <a:lnTo>
                      <a:pt x="0" y="924116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52" name="شكل حر: شكل 2751">
                <a:extLst>
                  <a:ext uri="{FF2B5EF4-FFF2-40B4-BE49-F238E27FC236}">
                    <a16:creationId xmlns:a16="http://schemas.microsoft.com/office/drawing/2014/main" id="{75FA1586-0D9A-EA7A-994D-0D88F9B8B702}"/>
                  </a:ext>
                </a:extLst>
              </p:cNvPr>
              <p:cNvSpPr/>
              <p:nvPr/>
            </p:nvSpPr>
            <p:spPr>
              <a:xfrm rot="-4585801">
                <a:off x="5663874" y="924991"/>
                <a:ext cx="107156" cy="924115"/>
              </a:xfrm>
              <a:custGeom>
                <a:avLst/>
                <a:gdLst>
                  <a:gd name="connsiteX0" fmla="*/ 0 w 107156"/>
                  <a:gd name="connsiteY0" fmla="*/ 0 h 924115"/>
                  <a:gd name="connsiteX1" fmla="*/ 107156 w 107156"/>
                  <a:gd name="connsiteY1" fmla="*/ 0 h 924115"/>
                  <a:gd name="connsiteX2" fmla="*/ 107156 w 107156"/>
                  <a:gd name="connsiteY2" fmla="*/ 924115 h 924115"/>
                  <a:gd name="connsiteX3" fmla="*/ 0 w 107156"/>
                  <a:gd name="connsiteY3" fmla="*/ 924115 h 924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56" h="924115">
                    <a:moveTo>
                      <a:pt x="0" y="0"/>
                    </a:moveTo>
                    <a:lnTo>
                      <a:pt x="107156" y="0"/>
                    </a:lnTo>
                    <a:lnTo>
                      <a:pt x="107156" y="924115"/>
                    </a:lnTo>
                    <a:lnTo>
                      <a:pt x="0" y="924115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53" name="شكل حر: شكل 2752">
                <a:extLst>
                  <a:ext uri="{FF2B5EF4-FFF2-40B4-BE49-F238E27FC236}">
                    <a16:creationId xmlns:a16="http://schemas.microsoft.com/office/drawing/2014/main" id="{9F8A47C6-4DFC-878F-6B93-C1DC6BA5058C}"/>
                  </a:ext>
                </a:extLst>
              </p:cNvPr>
              <p:cNvSpPr/>
              <p:nvPr/>
            </p:nvSpPr>
            <p:spPr>
              <a:xfrm rot="-4585801">
                <a:off x="5703891" y="759205"/>
                <a:ext cx="107156" cy="924115"/>
              </a:xfrm>
              <a:custGeom>
                <a:avLst/>
                <a:gdLst>
                  <a:gd name="connsiteX0" fmla="*/ 0 w 107156"/>
                  <a:gd name="connsiteY0" fmla="*/ 0 h 924115"/>
                  <a:gd name="connsiteX1" fmla="*/ 107156 w 107156"/>
                  <a:gd name="connsiteY1" fmla="*/ 0 h 924115"/>
                  <a:gd name="connsiteX2" fmla="*/ 107156 w 107156"/>
                  <a:gd name="connsiteY2" fmla="*/ 924116 h 924115"/>
                  <a:gd name="connsiteX3" fmla="*/ 0 w 107156"/>
                  <a:gd name="connsiteY3" fmla="*/ 924116 h 924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156" h="924115">
                    <a:moveTo>
                      <a:pt x="0" y="0"/>
                    </a:moveTo>
                    <a:lnTo>
                      <a:pt x="107156" y="0"/>
                    </a:lnTo>
                    <a:lnTo>
                      <a:pt x="107156" y="924116"/>
                    </a:lnTo>
                    <a:lnTo>
                      <a:pt x="0" y="924116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grpSp>
            <p:nvGrpSpPr>
              <p:cNvPr id="2754" name="رسم 108">
                <a:extLst>
                  <a:ext uri="{FF2B5EF4-FFF2-40B4-BE49-F238E27FC236}">
                    <a16:creationId xmlns:a16="http://schemas.microsoft.com/office/drawing/2014/main" id="{EEC6C000-3C88-F106-7502-06FB41259BFE}"/>
                  </a:ext>
                </a:extLst>
              </p:cNvPr>
              <p:cNvGrpSpPr/>
              <p:nvPr/>
            </p:nvGrpSpPr>
            <p:grpSpPr>
              <a:xfrm>
                <a:off x="4816650" y="1724384"/>
                <a:ext cx="947191" cy="2849169"/>
                <a:chOff x="4816650" y="1724384"/>
                <a:chExt cx="947191" cy="2849169"/>
              </a:xfrm>
            </p:grpSpPr>
            <p:sp>
              <p:nvSpPr>
                <p:cNvPr id="2757" name="شكل حر: شكل 2756">
                  <a:extLst>
                    <a:ext uri="{FF2B5EF4-FFF2-40B4-BE49-F238E27FC236}">
                      <a16:creationId xmlns:a16="http://schemas.microsoft.com/office/drawing/2014/main" id="{F7AEC36C-5E84-2EB4-5210-57756E34CB6E}"/>
                    </a:ext>
                  </a:extLst>
                </p:cNvPr>
                <p:cNvSpPr/>
                <p:nvPr/>
              </p:nvSpPr>
              <p:spPr>
                <a:xfrm>
                  <a:off x="4816650" y="1724384"/>
                  <a:ext cx="947191" cy="2849169"/>
                </a:xfrm>
                <a:custGeom>
                  <a:avLst/>
                  <a:gdLst>
                    <a:gd name="connsiteX0" fmla="*/ 147399 w 947191"/>
                    <a:gd name="connsiteY0" fmla="*/ 1345808 h 2849169"/>
                    <a:gd name="connsiteX1" fmla="*/ 816911 w 947191"/>
                    <a:gd name="connsiteY1" fmla="*/ 2212 h 2849169"/>
                    <a:gd name="connsiteX2" fmla="*/ 799766 w 947191"/>
                    <a:gd name="connsiteY2" fmla="*/ 1503256 h 2849169"/>
                    <a:gd name="connsiteX3" fmla="*/ 130254 w 947191"/>
                    <a:gd name="connsiteY3" fmla="*/ 2846948 h 2849169"/>
                    <a:gd name="connsiteX4" fmla="*/ 147304 w 947191"/>
                    <a:gd name="connsiteY4" fmla="*/ 1345808 h 2849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7191" h="2849169">
                      <a:moveTo>
                        <a:pt x="147399" y="1345808"/>
                      </a:moveTo>
                      <a:cubicBezTo>
                        <a:pt x="336946" y="560282"/>
                        <a:pt x="636793" y="-41222"/>
                        <a:pt x="816911" y="2212"/>
                      </a:cubicBezTo>
                      <a:cubicBezTo>
                        <a:pt x="997124" y="45741"/>
                        <a:pt x="989409" y="717730"/>
                        <a:pt x="799766" y="1503256"/>
                      </a:cubicBezTo>
                      <a:cubicBezTo>
                        <a:pt x="610123" y="2288879"/>
                        <a:pt x="310467" y="2890478"/>
                        <a:pt x="130254" y="2846948"/>
                      </a:cubicBezTo>
                      <a:cubicBezTo>
                        <a:pt x="-49864" y="2803419"/>
                        <a:pt x="-42244" y="2131430"/>
                        <a:pt x="147304" y="13458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2758" name="شكل حر: شكل 2757">
                  <a:extLst>
                    <a:ext uri="{FF2B5EF4-FFF2-40B4-BE49-F238E27FC236}">
                      <a16:creationId xmlns:a16="http://schemas.microsoft.com/office/drawing/2014/main" id="{97C94C0B-3C41-AD06-69A0-AD7595B4BE42}"/>
                    </a:ext>
                  </a:extLst>
                </p:cNvPr>
                <p:cNvSpPr/>
                <p:nvPr/>
              </p:nvSpPr>
              <p:spPr>
                <a:xfrm>
                  <a:off x="4876531" y="1871885"/>
                  <a:ext cx="827401" cy="2554157"/>
                </a:xfrm>
                <a:custGeom>
                  <a:avLst/>
                  <a:gdLst>
                    <a:gd name="connsiteX0" fmla="*/ 137333 w 827401"/>
                    <a:gd name="connsiteY0" fmla="*/ 1210404 h 2554157"/>
                    <a:gd name="connsiteX1" fmla="*/ 721501 w 827401"/>
                    <a:gd name="connsiteY1" fmla="*/ 1777 h 2554157"/>
                    <a:gd name="connsiteX2" fmla="*/ 690069 w 827401"/>
                    <a:gd name="connsiteY2" fmla="*/ 1343754 h 2554157"/>
                    <a:gd name="connsiteX3" fmla="*/ 105901 w 827401"/>
                    <a:gd name="connsiteY3" fmla="*/ 2552381 h 2554157"/>
                    <a:gd name="connsiteX4" fmla="*/ 137333 w 827401"/>
                    <a:gd name="connsiteY4" fmla="*/ 1210309 h 2554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27401" h="2554157">
                      <a:moveTo>
                        <a:pt x="137333" y="1210404"/>
                      </a:moveTo>
                      <a:cubicBezTo>
                        <a:pt x="307354" y="506125"/>
                        <a:pt x="568911" y="-35085"/>
                        <a:pt x="721501" y="1777"/>
                      </a:cubicBezTo>
                      <a:cubicBezTo>
                        <a:pt x="874187" y="38638"/>
                        <a:pt x="860090" y="639475"/>
                        <a:pt x="690069" y="1343754"/>
                      </a:cubicBezTo>
                      <a:cubicBezTo>
                        <a:pt x="520048" y="2048127"/>
                        <a:pt x="258491" y="2589243"/>
                        <a:pt x="105901" y="2552381"/>
                      </a:cubicBezTo>
                      <a:cubicBezTo>
                        <a:pt x="-46785" y="2515519"/>
                        <a:pt x="-32688" y="1914682"/>
                        <a:pt x="137333" y="1210309"/>
                      </a:cubicBezTo>
                      <a:close/>
                    </a:path>
                  </a:pathLst>
                </a:custGeom>
                <a:solidFill>
                  <a:srgbClr val="E64C1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  <p:sp>
            <p:nvSpPr>
              <p:cNvPr id="2755" name="شكل حر: شكل 2754">
                <a:extLst>
                  <a:ext uri="{FF2B5EF4-FFF2-40B4-BE49-F238E27FC236}">
                    <a16:creationId xmlns:a16="http://schemas.microsoft.com/office/drawing/2014/main" id="{2D3C3450-BD86-7657-4F75-228CF3FA29A8}"/>
                  </a:ext>
                </a:extLst>
              </p:cNvPr>
              <p:cNvSpPr/>
              <p:nvPr/>
            </p:nvSpPr>
            <p:spPr>
              <a:xfrm rot="-4585801">
                <a:off x="2637721" y="2827144"/>
                <a:ext cx="4686680" cy="220027"/>
              </a:xfrm>
              <a:custGeom>
                <a:avLst/>
                <a:gdLst>
                  <a:gd name="connsiteX0" fmla="*/ 0 w 4686680"/>
                  <a:gd name="connsiteY0" fmla="*/ 0 h 220027"/>
                  <a:gd name="connsiteX1" fmla="*/ 4686681 w 4686680"/>
                  <a:gd name="connsiteY1" fmla="*/ 0 h 220027"/>
                  <a:gd name="connsiteX2" fmla="*/ 4686681 w 4686680"/>
                  <a:gd name="connsiteY2" fmla="*/ 220028 h 220027"/>
                  <a:gd name="connsiteX3" fmla="*/ 0 w 4686680"/>
                  <a:gd name="connsiteY3" fmla="*/ 220028 h 220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86680" h="220027">
                    <a:moveTo>
                      <a:pt x="0" y="0"/>
                    </a:moveTo>
                    <a:lnTo>
                      <a:pt x="4686681" y="0"/>
                    </a:lnTo>
                    <a:lnTo>
                      <a:pt x="4686681" y="220028"/>
                    </a:lnTo>
                    <a:lnTo>
                      <a:pt x="0" y="220028"/>
                    </a:lnTo>
                    <a:close/>
                  </a:path>
                </a:pathLst>
              </a:custGeom>
              <a:solidFill>
                <a:srgbClr val="828487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56" name="شكل حر: شكل 2755">
                <a:extLst>
                  <a:ext uri="{FF2B5EF4-FFF2-40B4-BE49-F238E27FC236}">
                    <a16:creationId xmlns:a16="http://schemas.microsoft.com/office/drawing/2014/main" id="{9348405E-CDD5-9D8A-E909-8C2828D27F99}"/>
                  </a:ext>
                </a:extLst>
              </p:cNvPr>
              <p:cNvSpPr/>
              <p:nvPr/>
            </p:nvSpPr>
            <p:spPr>
              <a:xfrm rot="-4585801">
                <a:off x="3295480" y="3046495"/>
                <a:ext cx="4686680" cy="99059"/>
              </a:xfrm>
              <a:custGeom>
                <a:avLst/>
                <a:gdLst>
                  <a:gd name="connsiteX0" fmla="*/ 0 w 4686680"/>
                  <a:gd name="connsiteY0" fmla="*/ 0 h 99059"/>
                  <a:gd name="connsiteX1" fmla="*/ 4686681 w 4686680"/>
                  <a:gd name="connsiteY1" fmla="*/ 0 h 99059"/>
                  <a:gd name="connsiteX2" fmla="*/ 4686681 w 4686680"/>
                  <a:gd name="connsiteY2" fmla="*/ 99060 h 99059"/>
                  <a:gd name="connsiteX3" fmla="*/ 0 w 4686680"/>
                  <a:gd name="connsiteY3" fmla="*/ 99060 h 9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86680" h="99059">
                    <a:moveTo>
                      <a:pt x="0" y="0"/>
                    </a:moveTo>
                    <a:lnTo>
                      <a:pt x="4686681" y="0"/>
                    </a:lnTo>
                    <a:lnTo>
                      <a:pt x="4686681" y="99060"/>
                    </a:lnTo>
                    <a:lnTo>
                      <a:pt x="0" y="99060"/>
                    </a:lnTo>
                    <a:close/>
                  </a:path>
                </a:pathLst>
              </a:custGeom>
              <a:solidFill>
                <a:srgbClr val="828487">
                  <a:alpha val="5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</p:grpSp>
        <p:grpSp>
          <p:nvGrpSpPr>
            <p:cNvPr id="2645" name="رسم 108">
              <a:extLst>
                <a:ext uri="{FF2B5EF4-FFF2-40B4-BE49-F238E27FC236}">
                  <a16:creationId xmlns:a16="http://schemas.microsoft.com/office/drawing/2014/main" id="{CCF3D02A-1F09-15D4-22E6-7EF1E0E268E9}"/>
                </a:ext>
              </a:extLst>
            </p:cNvPr>
            <p:cNvGrpSpPr/>
            <p:nvPr/>
          </p:nvGrpSpPr>
          <p:grpSpPr>
            <a:xfrm>
              <a:off x="5504641" y="4338732"/>
              <a:ext cx="530874" cy="1770932"/>
              <a:chOff x="5504641" y="4338732"/>
              <a:chExt cx="530874" cy="1770932"/>
            </a:xfrm>
          </p:grpSpPr>
          <p:sp>
            <p:nvSpPr>
              <p:cNvPr id="2739" name="شكل حر: شكل 2738">
                <a:extLst>
                  <a:ext uri="{FF2B5EF4-FFF2-40B4-BE49-F238E27FC236}">
                    <a16:creationId xmlns:a16="http://schemas.microsoft.com/office/drawing/2014/main" id="{BDEABB73-E2A3-D63B-6AB0-BE54211ECCCF}"/>
                  </a:ext>
                </a:extLst>
              </p:cNvPr>
              <p:cNvSpPr/>
              <p:nvPr/>
            </p:nvSpPr>
            <p:spPr>
              <a:xfrm>
                <a:off x="5699188" y="4338732"/>
                <a:ext cx="336327" cy="1580863"/>
              </a:xfrm>
              <a:custGeom>
                <a:avLst/>
                <a:gdLst>
                  <a:gd name="connsiteX0" fmla="*/ 0 w 336327"/>
                  <a:gd name="connsiteY0" fmla="*/ 119253 h 1580863"/>
                  <a:gd name="connsiteX1" fmla="*/ 57721 w 336327"/>
                  <a:gd name="connsiteY1" fmla="*/ 653224 h 1580863"/>
                  <a:gd name="connsiteX2" fmla="*/ 100108 w 336327"/>
                  <a:gd name="connsiteY2" fmla="*/ 1580864 h 1580863"/>
                  <a:gd name="connsiteX3" fmla="*/ 183356 w 336327"/>
                  <a:gd name="connsiteY3" fmla="*/ 1515523 h 1580863"/>
                  <a:gd name="connsiteX4" fmla="*/ 275749 w 336327"/>
                  <a:gd name="connsiteY4" fmla="*/ 595503 h 1580863"/>
                  <a:gd name="connsiteX5" fmla="*/ 336328 w 336327"/>
                  <a:gd name="connsiteY5" fmla="*/ 0 h 1580863"/>
                  <a:gd name="connsiteX6" fmla="*/ 0 w 336327"/>
                  <a:gd name="connsiteY6" fmla="*/ 119253 h 1580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6327" h="1580863">
                    <a:moveTo>
                      <a:pt x="0" y="119253"/>
                    </a:moveTo>
                    <a:cubicBezTo>
                      <a:pt x="13335" y="116776"/>
                      <a:pt x="50197" y="559117"/>
                      <a:pt x="57721" y="653224"/>
                    </a:cubicBezTo>
                    <a:cubicBezTo>
                      <a:pt x="65342" y="747331"/>
                      <a:pt x="100108" y="1580864"/>
                      <a:pt x="100108" y="1580864"/>
                    </a:cubicBezTo>
                    <a:cubicBezTo>
                      <a:pt x="100108" y="1580864"/>
                      <a:pt x="111347" y="1565338"/>
                      <a:pt x="183356" y="1515523"/>
                    </a:cubicBezTo>
                    <a:cubicBezTo>
                      <a:pt x="183356" y="1515523"/>
                      <a:pt x="340900" y="1052703"/>
                      <a:pt x="275749" y="595503"/>
                    </a:cubicBezTo>
                    <a:lnTo>
                      <a:pt x="336328" y="0"/>
                    </a:lnTo>
                    <a:lnTo>
                      <a:pt x="0" y="119253"/>
                    </a:lnTo>
                    <a:close/>
                  </a:path>
                </a:pathLst>
              </a:custGeom>
              <a:solidFill>
                <a:srgbClr val="F6BA9E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40" name="شكل حر: شكل 2739">
                <a:extLst>
                  <a:ext uri="{FF2B5EF4-FFF2-40B4-BE49-F238E27FC236}">
                    <a16:creationId xmlns:a16="http://schemas.microsoft.com/office/drawing/2014/main" id="{2702B218-ED0A-774C-AD86-D8ADE4998FD1}"/>
                  </a:ext>
                </a:extLst>
              </p:cNvPr>
              <p:cNvSpPr/>
              <p:nvPr/>
            </p:nvSpPr>
            <p:spPr>
              <a:xfrm>
                <a:off x="5637466" y="5815012"/>
                <a:ext cx="286702" cy="184213"/>
              </a:xfrm>
              <a:custGeom>
                <a:avLst/>
                <a:gdLst>
                  <a:gd name="connsiteX0" fmla="*/ 251174 w 286702"/>
                  <a:gd name="connsiteY0" fmla="*/ 0 h 184213"/>
                  <a:gd name="connsiteX1" fmla="*/ 286703 w 286702"/>
                  <a:gd name="connsiteY1" fmla="*/ 77438 h 184213"/>
                  <a:gd name="connsiteX2" fmla="*/ 54292 w 286702"/>
                  <a:gd name="connsiteY2" fmla="*/ 184214 h 184213"/>
                  <a:gd name="connsiteX3" fmla="*/ 0 w 286702"/>
                  <a:gd name="connsiteY3" fmla="*/ 124587 h 184213"/>
                  <a:gd name="connsiteX4" fmla="*/ 177832 w 286702"/>
                  <a:gd name="connsiteY4" fmla="*/ 12097 h 184213"/>
                  <a:gd name="connsiteX5" fmla="*/ 251174 w 286702"/>
                  <a:gd name="connsiteY5" fmla="*/ 0 h 184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6702" h="184213">
                    <a:moveTo>
                      <a:pt x="251174" y="0"/>
                    </a:moveTo>
                    <a:cubicBezTo>
                      <a:pt x="251174" y="0"/>
                      <a:pt x="281940" y="34671"/>
                      <a:pt x="286703" y="77438"/>
                    </a:cubicBezTo>
                    <a:cubicBezTo>
                      <a:pt x="286703" y="77438"/>
                      <a:pt x="164687" y="168402"/>
                      <a:pt x="54292" y="184214"/>
                    </a:cubicBezTo>
                    <a:lnTo>
                      <a:pt x="0" y="124587"/>
                    </a:lnTo>
                    <a:lnTo>
                      <a:pt x="177832" y="12097"/>
                    </a:lnTo>
                    <a:lnTo>
                      <a:pt x="251174" y="0"/>
                    </a:lnTo>
                    <a:close/>
                  </a:path>
                </a:pathLst>
              </a:custGeom>
              <a:solidFill>
                <a:srgbClr val="F6BA9E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41" name="شكل حر: شكل 2740">
                <a:extLst>
                  <a:ext uri="{FF2B5EF4-FFF2-40B4-BE49-F238E27FC236}">
                    <a16:creationId xmlns:a16="http://schemas.microsoft.com/office/drawing/2014/main" id="{5BA13D4A-44C3-C209-7AAB-948394598EAE}"/>
                  </a:ext>
                </a:extLst>
              </p:cNvPr>
              <p:cNvSpPr/>
              <p:nvPr/>
            </p:nvSpPr>
            <p:spPr>
              <a:xfrm>
                <a:off x="5504641" y="5878734"/>
                <a:ext cx="440783" cy="230835"/>
              </a:xfrm>
              <a:custGeom>
                <a:avLst/>
                <a:gdLst>
                  <a:gd name="connsiteX0" fmla="*/ 419909 w 440783"/>
                  <a:gd name="connsiteY0" fmla="*/ 0 h 230835"/>
                  <a:gd name="connsiteX1" fmla="*/ 173687 w 440783"/>
                  <a:gd name="connsiteY1" fmla="*/ 66104 h 230835"/>
                  <a:gd name="connsiteX2" fmla="*/ 137588 w 440783"/>
                  <a:gd name="connsiteY2" fmla="*/ 50768 h 230835"/>
                  <a:gd name="connsiteX3" fmla="*/ 105393 w 440783"/>
                  <a:gd name="connsiteY3" fmla="*/ 65437 h 230835"/>
                  <a:gd name="connsiteX4" fmla="*/ 618 w 440783"/>
                  <a:gd name="connsiteY4" fmla="*/ 208693 h 230835"/>
                  <a:gd name="connsiteX5" fmla="*/ 97869 w 440783"/>
                  <a:gd name="connsiteY5" fmla="*/ 228124 h 230835"/>
                  <a:gd name="connsiteX6" fmla="*/ 364092 w 440783"/>
                  <a:gd name="connsiteY6" fmla="*/ 147542 h 230835"/>
                  <a:gd name="connsiteX7" fmla="*/ 440197 w 440783"/>
                  <a:gd name="connsiteY7" fmla="*/ 63913 h 230835"/>
                  <a:gd name="connsiteX8" fmla="*/ 419909 w 440783"/>
                  <a:gd name="connsiteY8" fmla="*/ 95 h 23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0783" h="230835">
                    <a:moveTo>
                      <a:pt x="419909" y="0"/>
                    </a:moveTo>
                    <a:cubicBezTo>
                      <a:pt x="380856" y="42005"/>
                      <a:pt x="259222" y="136017"/>
                      <a:pt x="173687" y="66104"/>
                    </a:cubicBezTo>
                    <a:cubicBezTo>
                      <a:pt x="162353" y="56769"/>
                      <a:pt x="150732" y="51435"/>
                      <a:pt x="137588" y="50768"/>
                    </a:cubicBezTo>
                    <a:cubicBezTo>
                      <a:pt x="126539" y="55912"/>
                      <a:pt x="115680" y="60770"/>
                      <a:pt x="105393" y="65437"/>
                    </a:cubicBezTo>
                    <a:cubicBezTo>
                      <a:pt x="4143" y="111728"/>
                      <a:pt x="-2715" y="182023"/>
                      <a:pt x="618" y="208693"/>
                    </a:cubicBezTo>
                    <a:cubicBezTo>
                      <a:pt x="23859" y="234029"/>
                      <a:pt x="64245" y="232886"/>
                      <a:pt x="97869" y="228124"/>
                    </a:cubicBezTo>
                    <a:cubicBezTo>
                      <a:pt x="137302" y="222504"/>
                      <a:pt x="275319" y="198977"/>
                      <a:pt x="364092" y="147542"/>
                    </a:cubicBezTo>
                    <a:cubicBezTo>
                      <a:pt x="393620" y="130397"/>
                      <a:pt x="446960" y="105156"/>
                      <a:pt x="440197" y="63913"/>
                    </a:cubicBezTo>
                    <a:cubicBezTo>
                      <a:pt x="436482" y="41529"/>
                      <a:pt x="428386" y="20479"/>
                      <a:pt x="419909" y="95"/>
                    </a:cubicBezTo>
                    <a:close/>
                  </a:path>
                </a:pathLst>
              </a:custGeom>
              <a:solidFill>
                <a:srgbClr val="BD1F37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42" name="شكل حر: شكل 2741">
                <a:extLst>
                  <a:ext uri="{FF2B5EF4-FFF2-40B4-BE49-F238E27FC236}">
                    <a16:creationId xmlns:a16="http://schemas.microsoft.com/office/drawing/2014/main" id="{D3A5C042-ED16-4494-DB8A-569B1E4DE40C}"/>
                  </a:ext>
                </a:extLst>
              </p:cNvPr>
              <p:cNvSpPr/>
              <p:nvPr/>
            </p:nvSpPr>
            <p:spPr>
              <a:xfrm>
                <a:off x="5527644" y="5969985"/>
                <a:ext cx="102941" cy="93810"/>
              </a:xfrm>
              <a:custGeom>
                <a:avLst/>
                <a:gdLst>
                  <a:gd name="connsiteX0" fmla="*/ 91724 w 102941"/>
                  <a:gd name="connsiteY0" fmla="*/ 1237 h 93810"/>
                  <a:gd name="connsiteX1" fmla="*/ 8857 w 102941"/>
                  <a:gd name="connsiteY1" fmla="*/ 49528 h 93810"/>
                  <a:gd name="connsiteX2" fmla="*/ 5142 w 102941"/>
                  <a:gd name="connsiteY2" fmla="*/ 85533 h 93810"/>
                  <a:gd name="connsiteX3" fmla="*/ 10095 w 102941"/>
                  <a:gd name="connsiteY3" fmla="*/ 88772 h 93810"/>
                  <a:gd name="connsiteX4" fmla="*/ 15905 w 102941"/>
                  <a:gd name="connsiteY4" fmla="*/ 92582 h 93810"/>
                  <a:gd name="connsiteX5" fmla="*/ 57815 w 102941"/>
                  <a:gd name="connsiteY5" fmla="*/ 77818 h 93810"/>
                  <a:gd name="connsiteX6" fmla="*/ 96677 w 102941"/>
                  <a:gd name="connsiteY6" fmla="*/ 36956 h 93810"/>
                  <a:gd name="connsiteX7" fmla="*/ 91629 w 102941"/>
                  <a:gd name="connsiteY7" fmla="*/ 1332 h 9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941" h="93810">
                    <a:moveTo>
                      <a:pt x="91724" y="1237"/>
                    </a:moveTo>
                    <a:cubicBezTo>
                      <a:pt x="58673" y="-6669"/>
                      <a:pt x="25526" y="24954"/>
                      <a:pt x="8857" y="49528"/>
                    </a:cubicBezTo>
                    <a:cubicBezTo>
                      <a:pt x="2761" y="58482"/>
                      <a:pt x="-5526" y="76580"/>
                      <a:pt x="5142" y="85533"/>
                    </a:cubicBezTo>
                    <a:cubicBezTo>
                      <a:pt x="6666" y="86962"/>
                      <a:pt x="8381" y="88010"/>
                      <a:pt x="10095" y="88772"/>
                    </a:cubicBezTo>
                    <a:cubicBezTo>
                      <a:pt x="11714" y="90200"/>
                      <a:pt x="13524" y="91629"/>
                      <a:pt x="15905" y="92582"/>
                    </a:cubicBezTo>
                    <a:cubicBezTo>
                      <a:pt x="29050" y="97820"/>
                      <a:pt x="48100" y="85057"/>
                      <a:pt x="57815" y="77818"/>
                    </a:cubicBezTo>
                    <a:cubicBezTo>
                      <a:pt x="72865" y="66483"/>
                      <a:pt x="86009" y="52386"/>
                      <a:pt x="96677" y="36956"/>
                    </a:cubicBezTo>
                    <a:cubicBezTo>
                      <a:pt x="103631" y="26859"/>
                      <a:pt x="108107" y="5238"/>
                      <a:pt x="91629" y="1332"/>
                    </a:cubicBezTo>
                    <a:close/>
                  </a:path>
                </a:pathLst>
              </a:custGeom>
              <a:solidFill>
                <a:srgbClr val="BD1F37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43" name="شكل حر: شكل 2742">
                <a:extLst>
                  <a:ext uri="{FF2B5EF4-FFF2-40B4-BE49-F238E27FC236}">
                    <a16:creationId xmlns:a16="http://schemas.microsoft.com/office/drawing/2014/main" id="{FA5F57B6-B635-6500-5B4C-FAEB8DD79547}"/>
                  </a:ext>
                </a:extLst>
              </p:cNvPr>
              <p:cNvSpPr/>
              <p:nvPr/>
            </p:nvSpPr>
            <p:spPr>
              <a:xfrm>
                <a:off x="5504723" y="5947790"/>
                <a:ext cx="440639" cy="161874"/>
              </a:xfrm>
              <a:custGeom>
                <a:avLst/>
                <a:gdLst>
                  <a:gd name="connsiteX0" fmla="*/ 352580 w 440639"/>
                  <a:gd name="connsiteY0" fmla="*/ 65817 h 161874"/>
                  <a:gd name="connsiteX1" fmla="*/ 181892 w 440639"/>
                  <a:gd name="connsiteY1" fmla="*/ 124206 h 161874"/>
                  <a:gd name="connsiteX2" fmla="*/ 3584 w 440639"/>
                  <a:gd name="connsiteY2" fmla="*/ 102108 h 161874"/>
                  <a:gd name="connsiteX3" fmla="*/ 632 w 440639"/>
                  <a:gd name="connsiteY3" fmla="*/ 139732 h 161874"/>
                  <a:gd name="connsiteX4" fmla="*/ 97882 w 440639"/>
                  <a:gd name="connsiteY4" fmla="*/ 159163 h 161874"/>
                  <a:gd name="connsiteX5" fmla="*/ 364106 w 440639"/>
                  <a:gd name="connsiteY5" fmla="*/ 78581 h 161874"/>
                  <a:gd name="connsiteX6" fmla="*/ 440591 w 440639"/>
                  <a:gd name="connsiteY6" fmla="*/ 0 h 161874"/>
                  <a:gd name="connsiteX7" fmla="*/ 352676 w 440639"/>
                  <a:gd name="connsiteY7" fmla="*/ 65913 h 161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0639" h="161874">
                    <a:moveTo>
                      <a:pt x="352580" y="65817"/>
                    </a:moveTo>
                    <a:cubicBezTo>
                      <a:pt x="300860" y="90488"/>
                      <a:pt x="238566" y="113348"/>
                      <a:pt x="181892" y="124206"/>
                    </a:cubicBezTo>
                    <a:cubicBezTo>
                      <a:pt x="133410" y="133350"/>
                      <a:pt x="21777" y="154591"/>
                      <a:pt x="3584" y="102108"/>
                    </a:cubicBezTo>
                    <a:cubicBezTo>
                      <a:pt x="-416" y="117729"/>
                      <a:pt x="-511" y="131064"/>
                      <a:pt x="632" y="139732"/>
                    </a:cubicBezTo>
                    <a:cubicBezTo>
                      <a:pt x="23873" y="165068"/>
                      <a:pt x="64259" y="163925"/>
                      <a:pt x="97882" y="159163"/>
                    </a:cubicBezTo>
                    <a:cubicBezTo>
                      <a:pt x="137315" y="153543"/>
                      <a:pt x="275333" y="130016"/>
                      <a:pt x="364106" y="78581"/>
                    </a:cubicBezTo>
                    <a:cubicBezTo>
                      <a:pt x="392395" y="62293"/>
                      <a:pt x="442401" y="38291"/>
                      <a:pt x="440591" y="0"/>
                    </a:cubicBezTo>
                    <a:cubicBezTo>
                      <a:pt x="412874" y="26194"/>
                      <a:pt x="387442" y="49339"/>
                      <a:pt x="352676" y="65913"/>
                    </a:cubicBezTo>
                    <a:close/>
                  </a:path>
                </a:pathLst>
              </a:custGeom>
              <a:solidFill>
                <a:srgbClr val="710803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</p:grpSp>
        <p:sp>
          <p:nvSpPr>
            <p:cNvPr id="2646" name="شكل حر: شكل 2645">
              <a:extLst>
                <a:ext uri="{FF2B5EF4-FFF2-40B4-BE49-F238E27FC236}">
                  <a16:creationId xmlns:a16="http://schemas.microsoft.com/office/drawing/2014/main" id="{9E0EE154-CDA5-81BF-E5A6-188498084C65}"/>
                </a:ext>
              </a:extLst>
            </p:cNvPr>
            <p:cNvSpPr/>
            <p:nvPr/>
          </p:nvSpPr>
          <p:spPr>
            <a:xfrm>
              <a:off x="6149340" y="4296345"/>
              <a:ext cx="474146" cy="1595895"/>
            </a:xfrm>
            <a:custGeom>
              <a:avLst/>
              <a:gdLst>
                <a:gd name="connsiteX0" fmla="*/ 0 w 474146"/>
                <a:gd name="connsiteY0" fmla="*/ 185738 h 1595895"/>
                <a:gd name="connsiteX1" fmla="*/ 166116 w 474146"/>
                <a:gd name="connsiteY1" fmla="*/ 696468 h 1595895"/>
                <a:gd name="connsiteX2" fmla="*/ 397955 w 474146"/>
                <a:gd name="connsiteY2" fmla="*/ 1595724 h 1595895"/>
                <a:gd name="connsiteX3" fmla="*/ 465010 w 474146"/>
                <a:gd name="connsiteY3" fmla="*/ 1538478 h 1595895"/>
                <a:gd name="connsiteX4" fmla="*/ 361950 w 474146"/>
                <a:gd name="connsiteY4" fmla="*/ 611219 h 1595895"/>
                <a:gd name="connsiteX5" fmla="*/ 304705 w 474146"/>
                <a:gd name="connsiteY5" fmla="*/ 0 h 1595895"/>
                <a:gd name="connsiteX6" fmla="*/ 0 w 474146"/>
                <a:gd name="connsiteY6" fmla="*/ 185738 h 1595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146" h="1595895">
                  <a:moveTo>
                    <a:pt x="0" y="185738"/>
                  </a:moveTo>
                  <a:cubicBezTo>
                    <a:pt x="12573" y="180594"/>
                    <a:pt x="139351" y="605980"/>
                    <a:pt x="166116" y="696468"/>
                  </a:cubicBezTo>
                  <a:cubicBezTo>
                    <a:pt x="192881" y="787051"/>
                    <a:pt x="397955" y="1595724"/>
                    <a:pt x="397955" y="1595724"/>
                  </a:cubicBezTo>
                  <a:cubicBezTo>
                    <a:pt x="397955" y="1595724"/>
                    <a:pt x="404813" y="1602010"/>
                    <a:pt x="465010" y="1538478"/>
                  </a:cubicBezTo>
                  <a:cubicBezTo>
                    <a:pt x="465010" y="1538478"/>
                    <a:pt x="519589" y="1045273"/>
                    <a:pt x="361950" y="611219"/>
                  </a:cubicBezTo>
                  <a:lnTo>
                    <a:pt x="304705" y="0"/>
                  </a:lnTo>
                  <a:lnTo>
                    <a:pt x="0" y="185738"/>
                  </a:lnTo>
                  <a:close/>
                </a:path>
              </a:pathLst>
            </a:custGeom>
            <a:solidFill>
              <a:srgbClr val="F6BA9E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2647" name="شكل حر: شكل 2646">
              <a:extLst>
                <a:ext uri="{FF2B5EF4-FFF2-40B4-BE49-F238E27FC236}">
                  <a16:creationId xmlns:a16="http://schemas.microsoft.com/office/drawing/2014/main" id="{DFAAA4A7-D1C1-A285-6351-BD9A32ECF519}"/>
                </a:ext>
              </a:extLst>
            </p:cNvPr>
            <p:cNvSpPr/>
            <p:nvPr/>
          </p:nvSpPr>
          <p:spPr>
            <a:xfrm>
              <a:off x="5567838" y="3777138"/>
              <a:ext cx="1099184" cy="929312"/>
            </a:xfrm>
            <a:custGeom>
              <a:avLst/>
              <a:gdLst>
                <a:gd name="connsiteX0" fmla="*/ 237077 w 1099184"/>
                <a:gd name="connsiteY0" fmla="*/ 95 h 929312"/>
                <a:gd name="connsiteX1" fmla="*/ 0 w 1099184"/>
                <a:gd name="connsiteY1" fmla="*/ 770382 h 929312"/>
                <a:gd name="connsiteX2" fmla="*/ 1099185 w 1099184"/>
                <a:gd name="connsiteY2" fmla="*/ 806387 h 929312"/>
                <a:gd name="connsiteX3" fmla="*/ 919353 w 1099184"/>
                <a:gd name="connsiteY3" fmla="*/ 112490 h 929312"/>
                <a:gd name="connsiteX4" fmla="*/ 237077 w 1099184"/>
                <a:gd name="connsiteY4" fmla="*/ 0 h 929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9184" h="929312">
                  <a:moveTo>
                    <a:pt x="237077" y="95"/>
                  </a:moveTo>
                  <a:cubicBezTo>
                    <a:pt x="237077" y="95"/>
                    <a:pt x="40481" y="423482"/>
                    <a:pt x="0" y="770382"/>
                  </a:cubicBezTo>
                  <a:cubicBezTo>
                    <a:pt x="315277" y="1040702"/>
                    <a:pt x="955072" y="905542"/>
                    <a:pt x="1099185" y="806387"/>
                  </a:cubicBezTo>
                  <a:cubicBezTo>
                    <a:pt x="986600" y="391954"/>
                    <a:pt x="919353" y="112490"/>
                    <a:pt x="919353" y="112490"/>
                  </a:cubicBezTo>
                  <a:lnTo>
                    <a:pt x="237077" y="0"/>
                  </a:lnTo>
                  <a:close/>
                </a:path>
              </a:pathLst>
            </a:custGeom>
            <a:solidFill>
              <a:srgbClr val="00897A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2648" name="شكل حر: شكل 2647">
              <a:extLst>
                <a:ext uri="{FF2B5EF4-FFF2-40B4-BE49-F238E27FC236}">
                  <a16:creationId xmlns:a16="http://schemas.microsoft.com/office/drawing/2014/main" id="{EFBC588B-A984-E2FA-2EA7-558076B2411F}"/>
                </a:ext>
              </a:extLst>
            </p:cNvPr>
            <p:cNvSpPr/>
            <p:nvPr/>
          </p:nvSpPr>
          <p:spPr>
            <a:xfrm>
              <a:off x="5753576" y="3777138"/>
              <a:ext cx="913447" cy="873823"/>
            </a:xfrm>
            <a:custGeom>
              <a:avLst/>
              <a:gdLst>
                <a:gd name="connsiteX0" fmla="*/ 185833 w 913447"/>
                <a:gd name="connsiteY0" fmla="*/ 192310 h 873823"/>
                <a:gd name="connsiteX1" fmla="*/ 346329 w 913447"/>
                <a:gd name="connsiteY1" fmla="*/ 214884 h 873823"/>
                <a:gd name="connsiteX2" fmla="*/ 491871 w 913447"/>
                <a:gd name="connsiteY2" fmla="*/ 215932 h 873823"/>
                <a:gd name="connsiteX3" fmla="*/ 597694 w 913447"/>
                <a:gd name="connsiteY3" fmla="*/ 232982 h 873823"/>
                <a:gd name="connsiteX4" fmla="*/ 619125 w 913447"/>
                <a:gd name="connsiteY4" fmla="*/ 282988 h 873823"/>
                <a:gd name="connsiteX5" fmla="*/ 638937 w 913447"/>
                <a:gd name="connsiteY5" fmla="*/ 352711 h 873823"/>
                <a:gd name="connsiteX6" fmla="*/ 683419 w 913447"/>
                <a:gd name="connsiteY6" fmla="*/ 517303 h 873823"/>
                <a:gd name="connsiteX7" fmla="*/ 717233 w 913447"/>
                <a:gd name="connsiteY7" fmla="*/ 684562 h 873823"/>
                <a:gd name="connsiteX8" fmla="*/ 749522 w 913447"/>
                <a:gd name="connsiteY8" fmla="*/ 873824 h 873823"/>
                <a:gd name="connsiteX9" fmla="*/ 913447 w 913447"/>
                <a:gd name="connsiteY9" fmla="*/ 806387 h 873823"/>
                <a:gd name="connsiteX10" fmla="*/ 733616 w 913447"/>
                <a:gd name="connsiteY10" fmla="*/ 112490 h 873823"/>
                <a:gd name="connsiteX11" fmla="*/ 51340 w 913447"/>
                <a:gd name="connsiteY11" fmla="*/ 0 h 873823"/>
                <a:gd name="connsiteX12" fmla="*/ 0 w 913447"/>
                <a:gd name="connsiteY12" fmla="*/ 120015 h 873823"/>
                <a:gd name="connsiteX13" fmla="*/ 185833 w 913447"/>
                <a:gd name="connsiteY13" fmla="*/ 192310 h 87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3447" h="873823">
                  <a:moveTo>
                    <a:pt x="185833" y="192310"/>
                  </a:moveTo>
                  <a:cubicBezTo>
                    <a:pt x="238411" y="203740"/>
                    <a:pt x="292703" y="210026"/>
                    <a:pt x="346329" y="214884"/>
                  </a:cubicBezTo>
                  <a:cubicBezTo>
                    <a:pt x="395002" y="219266"/>
                    <a:pt x="443389" y="221933"/>
                    <a:pt x="491871" y="215932"/>
                  </a:cubicBezTo>
                  <a:cubicBezTo>
                    <a:pt x="526828" y="211550"/>
                    <a:pt x="572072" y="202025"/>
                    <a:pt x="597694" y="232982"/>
                  </a:cubicBezTo>
                  <a:cubicBezTo>
                    <a:pt x="609505" y="247269"/>
                    <a:pt x="614743" y="265367"/>
                    <a:pt x="619125" y="282988"/>
                  </a:cubicBezTo>
                  <a:cubicBezTo>
                    <a:pt x="624935" y="306515"/>
                    <a:pt x="632079" y="329470"/>
                    <a:pt x="638937" y="352711"/>
                  </a:cubicBezTo>
                  <a:cubicBezTo>
                    <a:pt x="655225" y="407194"/>
                    <a:pt x="669988" y="462058"/>
                    <a:pt x="683419" y="517303"/>
                  </a:cubicBezTo>
                  <a:cubicBezTo>
                    <a:pt x="696849" y="572643"/>
                    <a:pt x="707231" y="628460"/>
                    <a:pt x="717233" y="684562"/>
                  </a:cubicBezTo>
                  <a:cubicBezTo>
                    <a:pt x="728377" y="747522"/>
                    <a:pt x="738950" y="810673"/>
                    <a:pt x="749522" y="873824"/>
                  </a:cubicBezTo>
                  <a:cubicBezTo>
                    <a:pt x="823055" y="852869"/>
                    <a:pt x="880967" y="828675"/>
                    <a:pt x="913447" y="806387"/>
                  </a:cubicBezTo>
                  <a:cubicBezTo>
                    <a:pt x="800862" y="391954"/>
                    <a:pt x="733616" y="112490"/>
                    <a:pt x="733616" y="112490"/>
                  </a:cubicBezTo>
                  <a:lnTo>
                    <a:pt x="51340" y="0"/>
                  </a:lnTo>
                  <a:cubicBezTo>
                    <a:pt x="51340" y="0"/>
                    <a:pt x="30004" y="46101"/>
                    <a:pt x="0" y="120015"/>
                  </a:cubicBezTo>
                  <a:cubicBezTo>
                    <a:pt x="57626" y="153448"/>
                    <a:pt x="120110" y="178022"/>
                    <a:pt x="185833" y="192310"/>
                  </a:cubicBezTo>
                  <a:close/>
                </a:path>
              </a:pathLst>
            </a:custGeom>
            <a:solidFill>
              <a:srgbClr val="00897A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2649" name="شكل حر: شكل 2648">
              <a:extLst>
                <a:ext uri="{FF2B5EF4-FFF2-40B4-BE49-F238E27FC236}">
                  <a16:creationId xmlns:a16="http://schemas.microsoft.com/office/drawing/2014/main" id="{25F06E81-B0C4-B1F9-12BC-03051BF4F88D}"/>
                </a:ext>
              </a:extLst>
            </p:cNvPr>
            <p:cNvSpPr/>
            <p:nvPr/>
          </p:nvSpPr>
          <p:spPr>
            <a:xfrm>
              <a:off x="5741112" y="2853925"/>
              <a:ext cx="783966" cy="1100259"/>
            </a:xfrm>
            <a:custGeom>
              <a:avLst/>
              <a:gdLst>
                <a:gd name="connsiteX0" fmla="*/ 10940 w 783966"/>
                <a:gd name="connsiteY0" fmla="*/ 1026559 h 1100259"/>
                <a:gd name="connsiteX1" fmla="*/ 150767 w 783966"/>
                <a:gd name="connsiteY1" fmla="*/ 83965 h 1100259"/>
                <a:gd name="connsiteX2" fmla="*/ 304215 w 783966"/>
                <a:gd name="connsiteY2" fmla="*/ 3098 h 1100259"/>
                <a:gd name="connsiteX3" fmla="*/ 771607 w 783966"/>
                <a:gd name="connsiteY3" fmla="*/ 129114 h 1100259"/>
                <a:gd name="connsiteX4" fmla="*/ 780179 w 783966"/>
                <a:gd name="connsiteY4" fmla="*/ 1099235 h 1100259"/>
                <a:gd name="connsiteX5" fmla="*/ 10940 w 783966"/>
                <a:gd name="connsiteY5" fmla="*/ 1026559 h 11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3966" h="1100259">
                  <a:moveTo>
                    <a:pt x="10940" y="1026559"/>
                  </a:moveTo>
                  <a:cubicBezTo>
                    <a:pt x="10940" y="1026559"/>
                    <a:pt x="-58116" y="450487"/>
                    <a:pt x="150767" y="83965"/>
                  </a:cubicBezTo>
                  <a:cubicBezTo>
                    <a:pt x="182581" y="28149"/>
                    <a:pt x="260400" y="50437"/>
                    <a:pt x="304215" y="3098"/>
                  </a:cubicBezTo>
                  <a:cubicBezTo>
                    <a:pt x="527195" y="-10428"/>
                    <a:pt x="655116" y="18338"/>
                    <a:pt x="771607" y="129114"/>
                  </a:cubicBezTo>
                  <a:cubicBezTo>
                    <a:pt x="792943" y="586409"/>
                    <a:pt x="780179" y="1099235"/>
                    <a:pt x="780179" y="1099235"/>
                  </a:cubicBezTo>
                  <a:cubicBezTo>
                    <a:pt x="780179" y="1099235"/>
                    <a:pt x="380415" y="1114570"/>
                    <a:pt x="10940" y="1026559"/>
                  </a:cubicBezTo>
                  <a:close/>
                </a:path>
              </a:pathLst>
            </a:custGeom>
            <a:solidFill>
              <a:srgbClr val="75D0F2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2650" name="شكل حر: شكل 2649">
              <a:extLst>
                <a:ext uri="{FF2B5EF4-FFF2-40B4-BE49-F238E27FC236}">
                  <a16:creationId xmlns:a16="http://schemas.microsoft.com/office/drawing/2014/main" id="{EB8D65F7-18ED-6C9C-40D2-2257E9600E12}"/>
                </a:ext>
              </a:extLst>
            </p:cNvPr>
            <p:cNvSpPr/>
            <p:nvPr/>
          </p:nvSpPr>
          <p:spPr>
            <a:xfrm>
              <a:off x="5901690" y="2949320"/>
              <a:ext cx="623331" cy="1004722"/>
            </a:xfrm>
            <a:custGeom>
              <a:avLst/>
              <a:gdLst>
                <a:gd name="connsiteX0" fmla="*/ 571881 w 623331"/>
                <a:gd name="connsiteY0" fmla="*/ 95 h 1004722"/>
                <a:gd name="connsiteX1" fmla="*/ 471392 w 623331"/>
                <a:gd name="connsiteY1" fmla="*/ 52673 h 1004722"/>
                <a:gd name="connsiteX2" fmla="*/ 228886 w 623331"/>
                <a:gd name="connsiteY2" fmla="*/ 292799 h 1004722"/>
                <a:gd name="connsiteX3" fmla="*/ 182118 w 623331"/>
                <a:gd name="connsiteY3" fmla="*/ 365665 h 1004722"/>
                <a:gd name="connsiteX4" fmla="*/ 126492 w 623331"/>
                <a:gd name="connsiteY4" fmla="*/ 431292 h 1004722"/>
                <a:gd name="connsiteX5" fmla="*/ 0 w 623331"/>
                <a:gd name="connsiteY5" fmla="*/ 544544 h 1004722"/>
                <a:gd name="connsiteX6" fmla="*/ 70294 w 623331"/>
                <a:gd name="connsiteY6" fmla="*/ 566928 h 1004722"/>
                <a:gd name="connsiteX7" fmla="*/ 229552 w 623331"/>
                <a:gd name="connsiteY7" fmla="*/ 560642 h 1004722"/>
                <a:gd name="connsiteX8" fmla="*/ 418052 w 623331"/>
                <a:gd name="connsiteY8" fmla="*/ 495205 h 1004722"/>
                <a:gd name="connsiteX9" fmla="*/ 427292 w 623331"/>
                <a:gd name="connsiteY9" fmla="*/ 500443 h 1004722"/>
                <a:gd name="connsiteX10" fmla="*/ 445484 w 623331"/>
                <a:gd name="connsiteY10" fmla="*/ 612648 h 1004722"/>
                <a:gd name="connsiteX11" fmla="*/ 430816 w 623331"/>
                <a:gd name="connsiteY11" fmla="*/ 827342 h 1004722"/>
                <a:gd name="connsiteX12" fmla="*/ 418528 w 623331"/>
                <a:gd name="connsiteY12" fmla="*/ 952976 h 1004722"/>
                <a:gd name="connsiteX13" fmla="*/ 414623 w 623331"/>
                <a:gd name="connsiteY13" fmla="*/ 1002125 h 1004722"/>
                <a:gd name="connsiteX14" fmla="*/ 619506 w 623331"/>
                <a:gd name="connsiteY14" fmla="*/ 1003744 h 1004722"/>
                <a:gd name="connsiteX15" fmla="*/ 610934 w 623331"/>
                <a:gd name="connsiteY15" fmla="*/ 33623 h 1004722"/>
                <a:gd name="connsiteX16" fmla="*/ 571690 w 623331"/>
                <a:gd name="connsiteY16" fmla="*/ 0 h 100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3331" h="1004722">
                  <a:moveTo>
                    <a:pt x="571881" y="95"/>
                  </a:moveTo>
                  <a:cubicBezTo>
                    <a:pt x="537019" y="14668"/>
                    <a:pt x="503396" y="32480"/>
                    <a:pt x="471392" y="52673"/>
                  </a:cubicBezTo>
                  <a:cubicBezTo>
                    <a:pt x="374904" y="113729"/>
                    <a:pt x="290417" y="196501"/>
                    <a:pt x="228886" y="292799"/>
                  </a:cubicBezTo>
                  <a:cubicBezTo>
                    <a:pt x="213265" y="317183"/>
                    <a:pt x="199358" y="342328"/>
                    <a:pt x="182118" y="365665"/>
                  </a:cubicBezTo>
                  <a:cubicBezTo>
                    <a:pt x="165068" y="388715"/>
                    <a:pt x="146399" y="410623"/>
                    <a:pt x="126492" y="431292"/>
                  </a:cubicBezTo>
                  <a:cubicBezTo>
                    <a:pt x="87249" y="472154"/>
                    <a:pt x="43815" y="508635"/>
                    <a:pt x="0" y="544544"/>
                  </a:cubicBezTo>
                  <a:cubicBezTo>
                    <a:pt x="20669" y="557879"/>
                    <a:pt x="46292" y="563690"/>
                    <a:pt x="70294" y="566928"/>
                  </a:cubicBezTo>
                  <a:cubicBezTo>
                    <a:pt x="122492" y="573881"/>
                    <a:pt x="177927" y="570548"/>
                    <a:pt x="229552" y="560642"/>
                  </a:cubicBezTo>
                  <a:cubicBezTo>
                    <a:pt x="295370" y="548068"/>
                    <a:pt x="356521" y="520732"/>
                    <a:pt x="418052" y="495205"/>
                  </a:cubicBezTo>
                  <a:cubicBezTo>
                    <a:pt x="422053" y="493585"/>
                    <a:pt x="426053" y="497015"/>
                    <a:pt x="427292" y="500443"/>
                  </a:cubicBezTo>
                  <a:cubicBezTo>
                    <a:pt x="440531" y="536162"/>
                    <a:pt x="444627" y="574739"/>
                    <a:pt x="445484" y="612648"/>
                  </a:cubicBezTo>
                  <a:cubicBezTo>
                    <a:pt x="447294" y="684562"/>
                    <a:pt x="436912" y="755904"/>
                    <a:pt x="430816" y="827342"/>
                  </a:cubicBezTo>
                  <a:cubicBezTo>
                    <a:pt x="427196" y="869251"/>
                    <a:pt x="422815" y="911066"/>
                    <a:pt x="418528" y="952976"/>
                  </a:cubicBezTo>
                  <a:cubicBezTo>
                    <a:pt x="416909" y="969359"/>
                    <a:pt x="415576" y="985742"/>
                    <a:pt x="414623" y="1002125"/>
                  </a:cubicBezTo>
                  <a:cubicBezTo>
                    <a:pt x="537972" y="1006793"/>
                    <a:pt x="619506" y="1003744"/>
                    <a:pt x="619506" y="1003744"/>
                  </a:cubicBezTo>
                  <a:cubicBezTo>
                    <a:pt x="619506" y="1003744"/>
                    <a:pt x="632365" y="490918"/>
                    <a:pt x="610934" y="33623"/>
                  </a:cubicBezTo>
                  <a:cubicBezTo>
                    <a:pt x="598075" y="21336"/>
                    <a:pt x="585026" y="10287"/>
                    <a:pt x="571690" y="0"/>
                  </a:cubicBezTo>
                  <a:close/>
                </a:path>
              </a:pathLst>
            </a:custGeom>
            <a:solidFill>
              <a:srgbClr val="75D0F2">
                <a:alpha val="46000"/>
              </a:srgbClr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2651" name="شكل حر: شكل 2650">
              <a:extLst>
                <a:ext uri="{FF2B5EF4-FFF2-40B4-BE49-F238E27FC236}">
                  <a16:creationId xmlns:a16="http://schemas.microsoft.com/office/drawing/2014/main" id="{D69727DB-3C4C-F12E-AEEB-5ED0850E8BBE}"/>
                </a:ext>
              </a:extLst>
            </p:cNvPr>
            <p:cNvSpPr/>
            <p:nvPr/>
          </p:nvSpPr>
          <p:spPr>
            <a:xfrm>
              <a:off x="6009536" y="2854070"/>
              <a:ext cx="319730" cy="268726"/>
            </a:xfrm>
            <a:custGeom>
              <a:avLst/>
              <a:gdLst>
                <a:gd name="connsiteX0" fmla="*/ 20550 w 319730"/>
                <a:gd name="connsiteY0" fmla="*/ 20003 h 268726"/>
                <a:gd name="connsiteX1" fmla="*/ 7311 w 319730"/>
                <a:gd name="connsiteY1" fmla="*/ 68485 h 268726"/>
                <a:gd name="connsiteX2" fmla="*/ 19598 w 319730"/>
                <a:gd name="connsiteY2" fmla="*/ 215551 h 268726"/>
                <a:gd name="connsiteX3" fmla="*/ 163044 w 319730"/>
                <a:gd name="connsiteY3" fmla="*/ 265081 h 268726"/>
                <a:gd name="connsiteX4" fmla="*/ 319731 w 319730"/>
                <a:gd name="connsiteY4" fmla="*/ 22384 h 268726"/>
                <a:gd name="connsiteX5" fmla="*/ 35981 w 319730"/>
                <a:gd name="connsiteY5" fmla="*/ 3048 h 268726"/>
                <a:gd name="connsiteX6" fmla="*/ 20741 w 319730"/>
                <a:gd name="connsiteY6" fmla="*/ 20098 h 268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730" h="268726">
                  <a:moveTo>
                    <a:pt x="20550" y="20003"/>
                  </a:moveTo>
                  <a:cubicBezTo>
                    <a:pt x="15121" y="36100"/>
                    <a:pt x="10644" y="52388"/>
                    <a:pt x="7311" y="68485"/>
                  </a:cubicBezTo>
                  <a:cubicBezTo>
                    <a:pt x="-2691" y="115920"/>
                    <a:pt x="-5643" y="172022"/>
                    <a:pt x="19598" y="215551"/>
                  </a:cubicBezTo>
                  <a:cubicBezTo>
                    <a:pt x="48268" y="265081"/>
                    <a:pt x="110657" y="275463"/>
                    <a:pt x="163044" y="265081"/>
                  </a:cubicBezTo>
                  <a:cubicBezTo>
                    <a:pt x="272296" y="243364"/>
                    <a:pt x="303252" y="123730"/>
                    <a:pt x="319731" y="22384"/>
                  </a:cubicBezTo>
                  <a:cubicBezTo>
                    <a:pt x="243150" y="667"/>
                    <a:pt x="152662" y="-4000"/>
                    <a:pt x="35981" y="3048"/>
                  </a:cubicBezTo>
                  <a:cubicBezTo>
                    <a:pt x="30837" y="8668"/>
                    <a:pt x="25694" y="14383"/>
                    <a:pt x="20741" y="20098"/>
                  </a:cubicBezTo>
                  <a:close/>
                </a:path>
              </a:pathLst>
            </a:custGeom>
            <a:solidFill>
              <a:srgbClr val="00C0ED">
                <a:alpha val="37000"/>
              </a:srgbClr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grpSp>
          <p:nvGrpSpPr>
            <p:cNvPr id="2652" name="رسم 108">
              <a:extLst>
                <a:ext uri="{FF2B5EF4-FFF2-40B4-BE49-F238E27FC236}">
                  <a16:creationId xmlns:a16="http://schemas.microsoft.com/office/drawing/2014/main" id="{CC30603C-EB60-31DC-6B0F-443825110B4E}"/>
                </a:ext>
              </a:extLst>
            </p:cNvPr>
            <p:cNvGrpSpPr/>
            <p:nvPr/>
          </p:nvGrpSpPr>
          <p:grpSpPr>
            <a:xfrm>
              <a:off x="5998463" y="2696717"/>
              <a:ext cx="295846" cy="363461"/>
              <a:chOff x="5998463" y="2696717"/>
              <a:chExt cx="295846" cy="363461"/>
            </a:xfrm>
          </p:grpSpPr>
          <p:sp>
            <p:nvSpPr>
              <p:cNvPr id="2737" name="شكل حر: شكل 2736">
                <a:extLst>
                  <a:ext uri="{FF2B5EF4-FFF2-40B4-BE49-F238E27FC236}">
                    <a16:creationId xmlns:a16="http://schemas.microsoft.com/office/drawing/2014/main" id="{C333080D-A2E1-8944-A556-31A97112DD8E}"/>
                  </a:ext>
                </a:extLst>
              </p:cNvPr>
              <p:cNvSpPr/>
              <p:nvPr/>
            </p:nvSpPr>
            <p:spPr>
              <a:xfrm>
                <a:off x="5998463" y="2846163"/>
                <a:ext cx="295846" cy="214015"/>
              </a:xfrm>
              <a:custGeom>
                <a:avLst/>
                <a:gdLst>
                  <a:gd name="connsiteX0" fmla="*/ 25146 w 295846"/>
                  <a:gd name="connsiteY0" fmla="*/ 146496 h 214015"/>
                  <a:gd name="connsiteX1" fmla="*/ 165354 w 295846"/>
                  <a:gd name="connsiteY1" fmla="*/ 212885 h 214015"/>
                  <a:gd name="connsiteX2" fmla="*/ 295847 w 295846"/>
                  <a:gd name="connsiteY2" fmla="*/ 8478 h 214015"/>
                  <a:gd name="connsiteX3" fmla="*/ 0 w 295846"/>
                  <a:gd name="connsiteY3" fmla="*/ 21528 h 214015"/>
                  <a:gd name="connsiteX4" fmla="*/ 25146 w 295846"/>
                  <a:gd name="connsiteY4" fmla="*/ 146496 h 214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846" h="214015">
                    <a:moveTo>
                      <a:pt x="25146" y="146496"/>
                    </a:moveTo>
                    <a:cubicBezTo>
                      <a:pt x="53150" y="198121"/>
                      <a:pt x="107918" y="219362"/>
                      <a:pt x="165354" y="212885"/>
                    </a:cubicBezTo>
                    <a:cubicBezTo>
                      <a:pt x="270129" y="201074"/>
                      <a:pt x="292227" y="98490"/>
                      <a:pt x="295847" y="8478"/>
                    </a:cubicBezTo>
                    <a:cubicBezTo>
                      <a:pt x="204883" y="-4285"/>
                      <a:pt x="103061" y="-4666"/>
                      <a:pt x="0" y="21528"/>
                    </a:cubicBezTo>
                    <a:cubicBezTo>
                      <a:pt x="1048" y="64390"/>
                      <a:pt x="5048" y="109444"/>
                      <a:pt x="25146" y="146496"/>
                    </a:cubicBezTo>
                    <a:close/>
                  </a:path>
                </a:pathLst>
              </a:custGeom>
              <a:solidFill>
                <a:srgbClr val="C33D3E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38" name="شكل حر: شكل 2737">
                <a:extLst>
                  <a:ext uri="{FF2B5EF4-FFF2-40B4-BE49-F238E27FC236}">
                    <a16:creationId xmlns:a16="http://schemas.microsoft.com/office/drawing/2014/main" id="{E88BB0CB-1BC9-FC4B-F3FA-EE177832E995}"/>
                  </a:ext>
                </a:extLst>
              </p:cNvPr>
              <p:cNvSpPr/>
              <p:nvPr/>
            </p:nvSpPr>
            <p:spPr>
              <a:xfrm>
                <a:off x="6038373" y="2696717"/>
                <a:ext cx="211550" cy="291024"/>
              </a:xfrm>
              <a:custGeom>
                <a:avLst/>
                <a:gdLst>
                  <a:gd name="connsiteX0" fmla="*/ 0 w 211550"/>
                  <a:gd name="connsiteY0" fmla="*/ 0 h 291024"/>
                  <a:gd name="connsiteX1" fmla="*/ 19050 w 211550"/>
                  <a:gd name="connsiteY1" fmla="*/ 201073 h 291024"/>
                  <a:gd name="connsiteX2" fmla="*/ 94488 w 211550"/>
                  <a:gd name="connsiteY2" fmla="*/ 290703 h 291024"/>
                  <a:gd name="connsiteX3" fmla="*/ 192881 w 211550"/>
                  <a:gd name="connsiteY3" fmla="*/ 224219 h 291024"/>
                  <a:gd name="connsiteX4" fmla="*/ 211550 w 211550"/>
                  <a:gd name="connsiteY4" fmla="*/ 23527 h 291024"/>
                  <a:gd name="connsiteX5" fmla="*/ 0 w 211550"/>
                  <a:gd name="connsiteY5" fmla="*/ 0 h 291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1550" h="291024">
                    <a:moveTo>
                      <a:pt x="0" y="0"/>
                    </a:moveTo>
                    <a:lnTo>
                      <a:pt x="19050" y="201073"/>
                    </a:lnTo>
                    <a:cubicBezTo>
                      <a:pt x="19050" y="201073"/>
                      <a:pt x="24098" y="296132"/>
                      <a:pt x="94488" y="290703"/>
                    </a:cubicBezTo>
                    <a:cubicBezTo>
                      <a:pt x="94488" y="290703"/>
                      <a:pt x="176879" y="299561"/>
                      <a:pt x="192881" y="224219"/>
                    </a:cubicBezTo>
                    <a:lnTo>
                      <a:pt x="211550" y="235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9B7D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</p:grpSp>
        <p:grpSp>
          <p:nvGrpSpPr>
            <p:cNvPr id="2653" name="رسم 108">
              <a:extLst>
                <a:ext uri="{FF2B5EF4-FFF2-40B4-BE49-F238E27FC236}">
                  <a16:creationId xmlns:a16="http://schemas.microsoft.com/office/drawing/2014/main" id="{80B7BAEB-7333-5CD2-BECF-1C5801F87319}"/>
                </a:ext>
              </a:extLst>
            </p:cNvPr>
            <p:cNvGrpSpPr/>
            <p:nvPr/>
          </p:nvGrpSpPr>
          <p:grpSpPr>
            <a:xfrm>
              <a:off x="6241619" y="5823394"/>
              <a:ext cx="435938" cy="306413"/>
              <a:chOff x="6241619" y="5823394"/>
              <a:chExt cx="435938" cy="306413"/>
            </a:xfrm>
          </p:grpSpPr>
          <p:sp>
            <p:nvSpPr>
              <p:cNvPr id="2733" name="شكل حر: شكل 2732">
                <a:extLst>
                  <a:ext uri="{FF2B5EF4-FFF2-40B4-BE49-F238E27FC236}">
                    <a16:creationId xmlns:a16="http://schemas.microsoft.com/office/drawing/2014/main" id="{A0BD6BFE-B095-3742-8411-37AA593BFBEA}"/>
                  </a:ext>
                </a:extLst>
              </p:cNvPr>
              <p:cNvSpPr/>
              <p:nvPr/>
            </p:nvSpPr>
            <p:spPr>
              <a:xfrm>
                <a:off x="6369272" y="5823394"/>
                <a:ext cx="284797" cy="191452"/>
              </a:xfrm>
              <a:custGeom>
                <a:avLst/>
                <a:gdLst>
                  <a:gd name="connsiteX0" fmla="*/ 246317 w 284797"/>
                  <a:gd name="connsiteY0" fmla="*/ 0 h 191452"/>
                  <a:gd name="connsiteX1" fmla="*/ 284797 w 284797"/>
                  <a:gd name="connsiteY1" fmla="*/ 76009 h 191452"/>
                  <a:gd name="connsiteX2" fmla="*/ 56579 w 284797"/>
                  <a:gd name="connsiteY2" fmla="*/ 191452 h 191452"/>
                  <a:gd name="connsiteX3" fmla="*/ 0 w 284797"/>
                  <a:gd name="connsiteY3" fmla="*/ 133921 h 191452"/>
                  <a:gd name="connsiteX4" fmla="*/ 173450 w 284797"/>
                  <a:gd name="connsiteY4" fmla="*/ 14859 h 191452"/>
                  <a:gd name="connsiteX5" fmla="*/ 246317 w 284797"/>
                  <a:gd name="connsiteY5" fmla="*/ 95 h 191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4797" h="191452">
                    <a:moveTo>
                      <a:pt x="246317" y="0"/>
                    </a:moveTo>
                    <a:cubicBezTo>
                      <a:pt x="246317" y="0"/>
                      <a:pt x="278321" y="33528"/>
                      <a:pt x="284797" y="76009"/>
                    </a:cubicBezTo>
                    <a:cubicBezTo>
                      <a:pt x="284797" y="76009"/>
                      <a:pt x="166306" y="171450"/>
                      <a:pt x="56579" y="191452"/>
                    </a:cubicBezTo>
                    <a:lnTo>
                      <a:pt x="0" y="133921"/>
                    </a:lnTo>
                    <a:lnTo>
                      <a:pt x="173450" y="14859"/>
                    </a:lnTo>
                    <a:lnTo>
                      <a:pt x="246317" y="95"/>
                    </a:lnTo>
                    <a:close/>
                  </a:path>
                </a:pathLst>
              </a:custGeom>
              <a:solidFill>
                <a:srgbClr val="F6BA9E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34" name="شكل حر: شكل 2733">
                <a:extLst>
                  <a:ext uri="{FF2B5EF4-FFF2-40B4-BE49-F238E27FC236}">
                    <a16:creationId xmlns:a16="http://schemas.microsoft.com/office/drawing/2014/main" id="{6DB46924-2637-A8EC-6E1B-B2A68EC2901F}"/>
                  </a:ext>
                </a:extLst>
              </p:cNvPr>
              <p:cNvSpPr/>
              <p:nvPr/>
            </p:nvSpPr>
            <p:spPr>
              <a:xfrm>
                <a:off x="6241619" y="5885687"/>
                <a:ext cx="435826" cy="244120"/>
              </a:xfrm>
              <a:custGeom>
                <a:avLst/>
                <a:gdLst>
                  <a:gd name="connsiteX0" fmla="*/ 412355 w 435826"/>
                  <a:gd name="connsiteY0" fmla="*/ 0 h 244120"/>
                  <a:gd name="connsiteX1" fmla="*/ 168801 w 435826"/>
                  <a:gd name="connsiteY1" fmla="*/ 75248 h 244120"/>
                  <a:gd name="connsiteX2" fmla="*/ 132034 w 435826"/>
                  <a:gd name="connsiteY2" fmla="*/ 61246 h 244120"/>
                  <a:gd name="connsiteX3" fmla="*/ 100411 w 435826"/>
                  <a:gd name="connsiteY3" fmla="*/ 77153 h 244120"/>
                  <a:gd name="connsiteX4" fmla="*/ 1065 w 435826"/>
                  <a:gd name="connsiteY4" fmla="*/ 224219 h 244120"/>
                  <a:gd name="connsiteX5" fmla="*/ 98982 w 435826"/>
                  <a:gd name="connsiteY5" fmla="*/ 240030 h 244120"/>
                  <a:gd name="connsiteX6" fmla="*/ 362063 w 435826"/>
                  <a:gd name="connsiteY6" fmla="*/ 149447 h 244120"/>
                  <a:gd name="connsiteX7" fmla="*/ 434929 w 435826"/>
                  <a:gd name="connsiteY7" fmla="*/ 62961 h 244120"/>
                  <a:gd name="connsiteX8" fmla="*/ 412260 w 435826"/>
                  <a:gd name="connsiteY8" fmla="*/ 0 h 244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5826" h="244120">
                    <a:moveTo>
                      <a:pt x="412355" y="0"/>
                    </a:moveTo>
                    <a:cubicBezTo>
                      <a:pt x="374922" y="43339"/>
                      <a:pt x="256907" y="141923"/>
                      <a:pt x="168801" y="75248"/>
                    </a:cubicBezTo>
                    <a:cubicBezTo>
                      <a:pt x="157085" y="66390"/>
                      <a:pt x="145274" y="61532"/>
                      <a:pt x="132034" y="61246"/>
                    </a:cubicBezTo>
                    <a:cubicBezTo>
                      <a:pt x="121176" y="66770"/>
                      <a:pt x="110412" y="72009"/>
                      <a:pt x="100411" y="77153"/>
                    </a:cubicBezTo>
                    <a:cubicBezTo>
                      <a:pt x="970" y="127254"/>
                      <a:pt x="-3221" y="197834"/>
                      <a:pt x="1065" y="224219"/>
                    </a:cubicBezTo>
                    <a:cubicBezTo>
                      <a:pt x="25259" y="248698"/>
                      <a:pt x="65645" y="246031"/>
                      <a:pt x="98982" y="240030"/>
                    </a:cubicBezTo>
                    <a:cubicBezTo>
                      <a:pt x="138130" y="232982"/>
                      <a:pt x="275195" y="204216"/>
                      <a:pt x="362063" y="149447"/>
                    </a:cubicBezTo>
                    <a:cubicBezTo>
                      <a:pt x="390924" y="131350"/>
                      <a:pt x="443311" y="104013"/>
                      <a:pt x="434929" y="62961"/>
                    </a:cubicBezTo>
                    <a:cubicBezTo>
                      <a:pt x="430357" y="40672"/>
                      <a:pt x="421404" y="20098"/>
                      <a:pt x="412260" y="0"/>
                    </a:cubicBezTo>
                    <a:close/>
                  </a:path>
                </a:pathLst>
              </a:custGeom>
              <a:solidFill>
                <a:srgbClr val="BD1F37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35" name="شكل حر: شكل 2734">
                <a:extLst>
                  <a:ext uri="{FF2B5EF4-FFF2-40B4-BE49-F238E27FC236}">
                    <a16:creationId xmlns:a16="http://schemas.microsoft.com/office/drawing/2014/main" id="{E10EA5A6-C008-6AF3-86D3-897BA41A6E16}"/>
                  </a:ext>
                </a:extLst>
              </p:cNvPr>
              <p:cNvSpPr/>
              <p:nvPr/>
            </p:nvSpPr>
            <p:spPr>
              <a:xfrm>
                <a:off x="6263525" y="5988540"/>
                <a:ext cx="100860" cy="95793"/>
              </a:xfrm>
              <a:custGeom>
                <a:avLst/>
                <a:gdLst>
                  <a:gd name="connsiteX0" fmla="*/ 88888 w 100860"/>
                  <a:gd name="connsiteY0" fmla="*/ 874 h 95793"/>
                  <a:gd name="connsiteX1" fmla="*/ 7925 w 100860"/>
                  <a:gd name="connsiteY1" fmla="*/ 52214 h 95793"/>
                  <a:gd name="connsiteX2" fmla="*/ 5639 w 100860"/>
                  <a:gd name="connsiteY2" fmla="*/ 88314 h 95793"/>
                  <a:gd name="connsiteX3" fmla="*/ 10783 w 100860"/>
                  <a:gd name="connsiteY3" fmla="*/ 91362 h 95793"/>
                  <a:gd name="connsiteX4" fmla="*/ 16688 w 100860"/>
                  <a:gd name="connsiteY4" fmla="*/ 94791 h 95793"/>
                  <a:gd name="connsiteX5" fmla="*/ 58027 w 100860"/>
                  <a:gd name="connsiteY5" fmla="*/ 78503 h 95793"/>
                  <a:gd name="connsiteX6" fmla="*/ 95270 w 100860"/>
                  <a:gd name="connsiteY6" fmla="*/ 36212 h 95793"/>
                  <a:gd name="connsiteX7" fmla="*/ 88888 w 100860"/>
                  <a:gd name="connsiteY7" fmla="*/ 779 h 95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860" h="95793">
                    <a:moveTo>
                      <a:pt x="88888" y="874"/>
                    </a:moveTo>
                    <a:cubicBezTo>
                      <a:pt x="55550" y="-5793"/>
                      <a:pt x="23642" y="27068"/>
                      <a:pt x="7925" y="52214"/>
                    </a:cubicBezTo>
                    <a:cubicBezTo>
                      <a:pt x="2210" y="61358"/>
                      <a:pt x="-5410" y="79646"/>
                      <a:pt x="5639" y="88314"/>
                    </a:cubicBezTo>
                    <a:cubicBezTo>
                      <a:pt x="7259" y="89647"/>
                      <a:pt x="8973" y="90600"/>
                      <a:pt x="10783" y="91362"/>
                    </a:cubicBezTo>
                    <a:cubicBezTo>
                      <a:pt x="12402" y="92791"/>
                      <a:pt x="14402" y="94124"/>
                      <a:pt x="16688" y="94791"/>
                    </a:cubicBezTo>
                    <a:cubicBezTo>
                      <a:pt x="30119" y="99553"/>
                      <a:pt x="48597" y="86218"/>
                      <a:pt x="58027" y="78503"/>
                    </a:cubicBezTo>
                    <a:cubicBezTo>
                      <a:pt x="72600" y="66692"/>
                      <a:pt x="85173" y="52023"/>
                      <a:pt x="95270" y="36212"/>
                    </a:cubicBezTo>
                    <a:cubicBezTo>
                      <a:pt x="101937" y="25830"/>
                      <a:pt x="105557" y="4018"/>
                      <a:pt x="88888" y="779"/>
                    </a:cubicBezTo>
                    <a:close/>
                  </a:path>
                </a:pathLst>
              </a:custGeom>
              <a:solidFill>
                <a:srgbClr val="BD1F37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36" name="شكل حر: شكل 2735">
                <a:extLst>
                  <a:ext uri="{FF2B5EF4-FFF2-40B4-BE49-F238E27FC236}">
                    <a16:creationId xmlns:a16="http://schemas.microsoft.com/office/drawing/2014/main" id="{3CA4D0E2-341B-C871-8C02-47BD63CFD725}"/>
                  </a:ext>
                </a:extLst>
              </p:cNvPr>
              <p:cNvSpPr/>
              <p:nvPr/>
            </p:nvSpPr>
            <p:spPr>
              <a:xfrm>
                <a:off x="6241889" y="5953791"/>
                <a:ext cx="435668" cy="176016"/>
              </a:xfrm>
              <a:custGeom>
                <a:avLst/>
                <a:gdLst>
                  <a:gd name="connsiteX0" fmla="*/ 349982 w 435668"/>
                  <a:gd name="connsiteY0" fmla="*/ 69152 h 176016"/>
                  <a:gd name="connsiteX1" fmla="*/ 181580 w 435668"/>
                  <a:gd name="connsiteY1" fmla="*/ 133921 h 176016"/>
                  <a:gd name="connsiteX2" fmla="*/ 2605 w 435668"/>
                  <a:gd name="connsiteY2" fmla="*/ 118396 h 176016"/>
                  <a:gd name="connsiteX3" fmla="*/ 1081 w 435668"/>
                  <a:gd name="connsiteY3" fmla="*/ 156115 h 176016"/>
                  <a:gd name="connsiteX4" fmla="*/ 98998 w 435668"/>
                  <a:gd name="connsiteY4" fmla="*/ 171926 h 176016"/>
                  <a:gd name="connsiteX5" fmla="*/ 362079 w 435668"/>
                  <a:gd name="connsiteY5" fmla="*/ 81343 h 176016"/>
                  <a:gd name="connsiteX6" fmla="*/ 435517 w 435668"/>
                  <a:gd name="connsiteY6" fmla="*/ 0 h 176016"/>
                  <a:gd name="connsiteX7" fmla="*/ 350173 w 435668"/>
                  <a:gd name="connsiteY7" fmla="*/ 69152 h 176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5668" h="176016">
                    <a:moveTo>
                      <a:pt x="349982" y="69152"/>
                    </a:moveTo>
                    <a:cubicBezTo>
                      <a:pt x="299214" y="95726"/>
                      <a:pt x="237778" y="120968"/>
                      <a:pt x="181580" y="133921"/>
                    </a:cubicBezTo>
                    <a:cubicBezTo>
                      <a:pt x="133479" y="144875"/>
                      <a:pt x="22703" y="170212"/>
                      <a:pt x="2605" y="118396"/>
                    </a:cubicBezTo>
                    <a:cubicBezTo>
                      <a:pt x="-824" y="134112"/>
                      <a:pt x="-347" y="147542"/>
                      <a:pt x="1081" y="156115"/>
                    </a:cubicBezTo>
                    <a:cubicBezTo>
                      <a:pt x="25275" y="180594"/>
                      <a:pt x="65661" y="177927"/>
                      <a:pt x="98998" y="171926"/>
                    </a:cubicBezTo>
                    <a:cubicBezTo>
                      <a:pt x="138146" y="164878"/>
                      <a:pt x="275211" y="136112"/>
                      <a:pt x="362079" y="81343"/>
                    </a:cubicBezTo>
                    <a:cubicBezTo>
                      <a:pt x="389606" y="63913"/>
                      <a:pt x="438755" y="38100"/>
                      <a:pt x="435517" y="0"/>
                    </a:cubicBezTo>
                    <a:cubicBezTo>
                      <a:pt x="408847" y="27146"/>
                      <a:pt x="384272" y="51245"/>
                      <a:pt x="350173" y="69152"/>
                    </a:cubicBezTo>
                    <a:close/>
                  </a:path>
                </a:pathLst>
              </a:custGeom>
              <a:solidFill>
                <a:srgbClr val="710803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</p:grpSp>
        <p:grpSp>
          <p:nvGrpSpPr>
            <p:cNvPr id="2654" name="رسم 108">
              <a:extLst>
                <a:ext uri="{FF2B5EF4-FFF2-40B4-BE49-F238E27FC236}">
                  <a16:creationId xmlns:a16="http://schemas.microsoft.com/office/drawing/2014/main" id="{2B7D477A-313B-D966-742C-6DB4FA79DE4B}"/>
                </a:ext>
              </a:extLst>
            </p:cNvPr>
            <p:cNvGrpSpPr/>
            <p:nvPr/>
          </p:nvGrpSpPr>
          <p:grpSpPr>
            <a:xfrm>
              <a:off x="5175523" y="2969332"/>
              <a:ext cx="1419542" cy="614995"/>
              <a:chOff x="5175523" y="2969332"/>
              <a:chExt cx="1419542" cy="614995"/>
            </a:xfrm>
          </p:grpSpPr>
          <p:sp>
            <p:nvSpPr>
              <p:cNvPr id="2720" name="شكل حر: شكل 2719">
                <a:extLst>
                  <a:ext uri="{FF2B5EF4-FFF2-40B4-BE49-F238E27FC236}">
                    <a16:creationId xmlns:a16="http://schemas.microsoft.com/office/drawing/2014/main" id="{B5A8DEDA-05A7-D343-7091-90E09E802D97}"/>
                  </a:ext>
                </a:extLst>
              </p:cNvPr>
              <p:cNvSpPr/>
              <p:nvPr/>
            </p:nvSpPr>
            <p:spPr>
              <a:xfrm>
                <a:off x="6155531" y="2969427"/>
                <a:ext cx="439463" cy="477574"/>
              </a:xfrm>
              <a:custGeom>
                <a:avLst/>
                <a:gdLst>
                  <a:gd name="connsiteX0" fmla="*/ 342805 w 439463"/>
                  <a:gd name="connsiteY0" fmla="*/ 4182 h 477574"/>
                  <a:gd name="connsiteX1" fmla="*/ 224695 w 439463"/>
                  <a:gd name="connsiteY1" fmla="*/ 60189 h 477574"/>
                  <a:gd name="connsiteX2" fmla="*/ 0 w 439463"/>
                  <a:gd name="connsiteY2" fmla="*/ 231925 h 477574"/>
                  <a:gd name="connsiteX3" fmla="*/ 195548 w 439463"/>
                  <a:gd name="connsiteY3" fmla="*/ 477575 h 477574"/>
                  <a:gd name="connsiteX4" fmla="*/ 425101 w 439463"/>
                  <a:gd name="connsiteY4" fmla="*/ 219256 h 477574"/>
                  <a:gd name="connsiteX5" fmla="*/ 342805 w 439463"/>
                  <a:gd name="connsiteY5" fmla="*/ 4182 h 477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9463" h="477574">
                    <a:moveTo>
                      <a:pt x="342805" y="4182"/>
                    </a:moveTo>
                    <a:cubicBezTo>
                      <a:pt x="342805" y="4182"/>
                      <a:pt x="314134" y="-22774"/>
                      <a:pt x="224695" y="60189"/>
                    </a:cubicBezTo>
                    <a:cubicBezTo>
                      <a:pt x="135255" y="143056"/>
                      <a:pt x="0" y="231925"/>
                      <a:pt x="0" y="231925"/>
                    </a:cubicBezTo>
                    <a:cubicBezTo>
                      <a:pt x="0" y="231925"/>
                      <a:pt x="58960" y="442618"/>
                      <a:pt x="195548" y="477575"/>
                    </a:cubicBezTo>
                    <a:cubicBezTo>
                      <a:pt x="195548" y="477575"/>
                      <a:pt x="391573" y="291361"/>
                      <a:pt x="425101" y="219256"/>
                    </a:cubicBezTo>
                    <a:cubicBezTo>
                      <a:pt x="480155" y="100575"/>
                      <a:pt x="360426" y="1610"/>
                      <a:pt x="342805" y="4182"/>
                    </a:cubicBezTo>
                    <a:close/>
                  </a:path>
                </a:pathLst>
              </a:custGeom>
              <a:solidFill>
                <a:srgbClr val="75D0F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21" name="شكل حر: شكل 2720">
                <a:extLst>
                  <a:ext uri="{FF2B5EF4-FFF2-40B4-BE49-F238E27FC236}">
                    <a16:creationId xmlns:a16="http://schemas.microsoft.com/office/drawing/2014/main" id="{1EF7C659-5671-6676-A0B0-D449D6F15ECA}"/>
                  </a:ext>
                </a:extLst>
              </p:cNvPr>
              <p:cNvSpPr/>
              <p:nvPr/>
            </p:nvSpPr>
            <p:spPr>
              <a:xfrm>
                <a:off x="6155531" y="2969332"/>
                <a:ext cx="357663" cy="259070"/>
              </a:xfrm>
              <a:custGeom>
                <a:avLst/>
                <a:gdLst>
                  <a:gd name="connsiteX0" fmla="*/ 14764 w 357663"/>
                  <a:gd name="connsiteY0" fmla="*/ 255166 h 259070"/>
                  <a:gd name="connsiteX1" fmla="*/ 61246 w 357663"/>
                  <a:gd name="connsiteY1" fmla="*/ 217161 h 259070"/>
                  <a:gd name="connsiteX2" fmla="*/ 168497 w 357663"/>
                  <a:gd name="connsiteY2" fmla="*/ 130674 h 259070"/>
                  <a:gd name="connsiteX3" fmla="*/ 257461 w 357663"/>
                  <a:gd name="connsiteY3" fmla="*/ 57522 h 259070"/>
                  <a:gd name="connsiteX4" fmla="*/ 344900 w 357663"/>
                  <a:gd name="connsiteY4" fmla="*/ 11707 h 259070"/>
                  <a:gd name="connsiteX5" fmla="*/ 357664 w 357663"/>
                  <a:gd name="connsiteY5" fmla="*/ 10278 h 259070"/>
                  <a:gd name="connsiteX6" fmla="*/ 342805 w 357663"/>
                  <a:gd name="connsiteY6" fmla="*/ 4182 h 259070"/>
                  <a:gd name="connsiteX7" fmla="*/ 224695 w 357663"/>
                  <a:gd name="connsiteY7" fmla="*/ 60189 h 259070"/>
                  <a:gd name="connsiteX8" fmla="*/ 0 w 357663"/>
                  <a:gd name="connsiteY8" fmla="*/ 231925 h 259070"/>
                  <a:gd name="connsiteX9" fmla="*/ 9049 w 357663"/>
                  <a:gd name="connsiteY9" fmla="*/ 259071 h 259070"/>
                  <a:gd name="connsiteX10" fmla="*/ 14859 w 357663"/>
                  <a:gd name="connsiteY10" fmla="*/ 255070 h 259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7663" h="259070">
                    <a:moveTo>
                      <a:pt x="14764" y="255166"/>
                    </a:moveTo>
                    <a:cubicBezTo>
                      <a:pt x="31147" y="243736"/>
                      <a:pt x="46006" y="230210"/>
                      <a:pt x="61246" y="217161"/>
                    </a:cubicBezTo>
                    <a:cubicBezTo>
                      <a:pt x="96203" y="187443"/>
                      <a:pt x="132969" y="159725"/>
                      <a:pt x="168497" y="130674"/>
                    </a:cubicBezTo>
                    <a:cubicBezTo>
                      <a:pt x="198215" y="106385"/>
                      <a:pt x="227076" y="80953"/>
                      <a:pt x="257461" y="57522"/>
                    </a:cubicBezTo>
                    <a:cubicBezTo>
                      <a:pt x="283178" y="37615"/>
                      <a:pt x="312325" y="17707"/>
                      <a:pt x="344900" y="11707"/>
                    </a:cubicBezTo>
                    <a:cubicBezTo>
                      <a:pt x="349187" y="10945"/>
                      <a:pt x="353473" y="10468"/>
                      <a:pt x="357664" y="10278"/>
                    </a:cubicBezTo>
                    <a:cubicBezTo>
                      <a:pt x="350901" y="5896"/>
                      <a:pt x="345567" y="3801"/>
                      <a:pt x="342805" y="4182"/>
                    </a:cubicBezTo>
                    <a:cubicBezTo>
                      <a:pt x="342805" y="4182"/>
                      <a:pt x="314134" y="-22774"/>
                      <a:pt x="224695" y="60189"/>
                    </a:cubicBezTo>
                    <a:cubicBezTo>
                      <a:pt x="135255" y="143057"/>
                      <a:pt x="0" y="231925"/>
                      <a:pt x="0" y="231925"/>
                    </a:cubicBezTo>
                    <a:cubicBezTo>
                      <a:pt x="0" y="231925"/>
                      <a:pt x="2953" y="242402"/>
                      <a:pt x="9049" y="259071"/>
                    </a:cubicBezTo>
                    <a:cubicBezTo>
                      <a:pt x="11049" y="257737"/>
                      <a:pt x="12954" y="256404"/>
                      <a:pt x="14859" y="255070"/>
                    </a:cubicBezTo>
                    <a:close/>
                  </a:path>
                </a:pathLst>
              </a:custGeom>
              <a:solidFill>
                <a:srgbClr val="75D0F2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22" name="شكل حر: شكل 2721">
                <a:extLst>
                  <a:ext uri="{FF2B5EF4-FFF2-40B4-BE49-F238E27FC236}">
                    <a16:creationId xmlns:a16="http://schemas.microsoft.com/office/drawing/2014/main" id="{9211AFF5-E05A-F083-0806-C9B53D091048}"/>
                  </a:ext>
                </a:extLst>
              </p:cNvPr>
              <p:cNvSpPr/>
              <p:nvPr/>
            </p:nvSpPr>
            <p:spPr>
              <a:xfrm>
                <a:off x="6160865" y="3034759"/>
                <a:ext cx="434200" cy="412242"/>
              </a:xfrm>
              <a:custGeom>
                <a:avLst/>
                <a:gdLst>
                  <a:gd name="connsiteX0" fmla="*/ 405289 w 434200"/>
                  <a:gd name="connsiteY0" fmla="*/ 95 h 412242"/>
                  <a:gd name="connsiteX1" fmla="*/ 411099 w 434200"/>
                  <a:gd name="connsiteY1" fmla="*/ 54769 h 412242"/>
                  <a:gd name="connsiteX2" fmla="*/ 301085 w 434200"/>
                  <a:gd name="connsiteY2" fmla="*/ 231172 h 412242"/>
                  <a:gd name="connsiteX3" fmla="*/ 210693 w 434200"/>
                  <a:gd name="connsiteY3" fmla="*/ 308515 h 412242"/>
                  <a:gd name="connsiteX4" fmla="*/ 151162 w 434200"/>
                  <a:gd name="connsiteY4" fmla="*/ 288226 h 412242"/>
                  <a:gd name="connsiteX5" fmla="*/ 58579 w 434200"/>
                  <a:gd name="connsiteY5" fmla="*/ 207074 h 412242"/>
                  <a:gd name="connsiteX6" fmla="*/ 0 w 434200"/>
                  <a:gd name="connsiteY6" fmla="*/ 183070 h 412242"/>
                  <a:gd name="connsiteX7" fmla="*/ 190309 w 434200"/>
                  <a:gd name="connsiteY7" fmla="*/ 412242 h 412242"/>
                  <a:gd name="connsiteX8" fmla="*/ 419862 w 434200"/>
                  <a:gd name="connsiteY8" fmla="*/ 153924 h 412242"/>
                  <a:gd name="connsiteX9" fmla="*/ 405384 w 434200"/>
                  <a:gd name="connsiteY9" fmla="*/ 0 h 412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4200" h="412242">
                    <a:moveTo>
                      <a:pt x="405289" y="95"/>
                    </a:moveTo>
                    <a:cubicBezTo>
                      <a:pt x="411004" y="18002"/>
                      <a:pt x="413385" y="36671"/>
                      <a:pt x="411099" y="54769"/>
                    </a:cubicBezTo>
                    <a:cubicBezTo>
                      <a:pt x="402336" y="125540"/>
                      <a:pt x="350806" y="183642"/>
                      <a:pt x="301085" y="231172"/>
                    </a:cubicBezTo>
                    <a:cubicBezTo>
                      <a:pt x="274606" y="256413"/>
                      <a:pt x="243745" y="292036"/>
                      <a:pt x="210693" y="308515"/>
                    </a:cubicBezTo>
                    <a:cubicBezTo>
                      <a:pt x="186785" y="320326"/>
                      <a:pt x="167259" y="307181"/>
                      <a:pt x="151162" y="288226"/>
                    </a:cubicBezTo>
                    <a:cubicBezTo>
                      <a:pt x="122492" y="254413"/>
                      <a:pt x="100584" y="225742"/>
                      <a:pt x="58579" y="207074"/>
                    </a:cubicBezTo>
                    <a:cubicBezTo>
                      <a:pt x="39243" y="198501"/>
                      <a:pt x="19526" y="190976"/>
                      <a:pt x="0" y="183070"/>
                    </a:cubicBezTo>
                    <a:cubicBezTo>
                      <a:pt x="17145" y="233362"/>
                      <a:pt x="76962" y="383191"/>
                      <a:pt x="190309" y="412242"/>
                    </a:cubicBezTo>
                    <a:cubicBezTo>
                      <a:pt x="190309" y="412242"/>
                      <a:pt x="386334" y="226028"/>
                      <a:pt x="419862" y="153924"/>
                    </a:cubicBezTo>
                    <a:cubicBezTo>
                      <a:pt x="447580" y="94107"/>
                      <a:pt x="430911" y="39338"/>
                      <a:pt x="405384" y="0"/>
                    </a:cubicBezTo>
                    <a:close/>
                  </a:path>
                </a:pathLst>
              </a:custGeom>
              <a:solidFill>
                <a:srgbClr val="EA909A">
                  <a:alpha val="37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23" name="شكل حر: شكل 2722">
                <a:extLst>
                  <a:ext uri="{FF2B5EF4-FFF2-40B4-BE49-F238E27FC236}">
                    <a16:creationId xmlns:a16="http://schemas.microsoft.com/office/drawing/2014/main" id="{DAA8C1DF-D11D-9F43-33B5-1FFF280AD8F2}"/>
                  </a:ext>
                </a:extLst>
              </p:cNvPr>
              <p:cNvSpPr/>
              <p:nvPr/>
            </p:nvSpPr>
            <p:spPr>
              <a:xfrm>
                <a:off x="6155436" y="3199542"/>
                <a:ext cx="195357" cy="247364"/>
              </a:xfrm>
              <a:custGeom>
                <a:avLst/>
                <a:gdLst>
                  <a:gd name="connsiteX0" fmla="*/ 8096 w 195357"/>
                  <a:gd name="connsiteY0" fmla="*/ 2096 h 247364"/>
                  <a:gd name="connsiteX1" fmla="*/ 2476 w 195357"/>
                  <a:gd name="connsiteY1" fmla="*/ 0 h 247364"/>
                  <a:gd name="connsiteX2" fmla="*/ 0 w 195357"/>
                  <a:gd name="connsiteY2" fmla="*/ 1714 h 247364"/>
                  <a:gd name="connsiteX3" fmla="*/ 195358 w 195357"/>
                  <a:gd name="connsiteY3" fmla="*/ 247364 h 247364"/>
                  <a:gd name="connsiteX4" fmla="*/ 8001 w 195357"/>
                  <a:gd name="connsiteY4" fmla="*/ 2096 h 247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5357" h="247364">
                    <a:moveTo>
                      <a:pt x="8096" y="2096"/>
                    </a:moveTo>
                    <a:cubicBezTo>
                      <a:pt x="6191" y="1429"/>
                      <a:pt x="4381" y="762"/>
                      <a:pt x="2476" y="0"/>
                    </a:cubicBezTo>
                    <a:cubicBezTo>
                      <a:pt x="857" y="1048"/>
                      <a:pt x="0" y="1714"/>
                      <a:pt x="0" y="1714"/>
                    </a:cubicBezTo>
                    <a:cubicBezTo>
                      <a:pt x="0" y="1714"/>
                      <a:pt x="58864" y="212217"/>
                      <a:pt x="195358" y="247364"/>
                    </a:cubicBezTo>
                    <a:cubicBezTo>
                      <a:pt x="157639" y="151162"/>
                      <a:pt x="104203" y="43434"/>
                      <a:pt x="8001" y="2096"/>
                    </a:cubicBezTo>
                    <a:close/>
                  </a:path>
                </a:pathLst>
              </a:custGeom>
              <a:solidFill>
                <a:srgbClr val="368ECC">
                  <a:alpha val="37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24" name="شكل حر: شكل 2723">
                <a:extLst>
                  <a:ext uri="{FF2B5EF4-FFF2-40B4-BE49-F238E27FC236}">
                    <a16:creationId xmlns:a16="http://schemas.microsoft.com/office/drawing/2014/main" id="{289087D2-6B18-6343-E5CF-B131B2E82DDA}"/>
                  </a:ext>
                </a:extLst>
              </p:cNvPr>
              <p:cNvSpPr/>
              <p:nvPr/>
            </p:nvSpPr>
            <p:spPr>
              <a:xfrm>
                <a:off x="5906757" y="3217544"/>
                <a:ext cx="412318" cy="366497"/>
              </a:xfrm>
              <a:custGeom>
                <a:avLst/>
                <a:gdLst>
                  <a:gd name="connsiteX0" fmla="*/ 284302 w 412318"/>
                  <a:gd name="connsiteY0" fmla="*/ 95 h 366497"/>
                  <a:gd name="connsiteX1" fmla="*/ 412318 w 412318"/>
                  <a:gd name="connsiteY1" fmla="*/ 163068 h 366497"/>
                  <a:gd name="connsiteX2" fmla="*/ 103994 w 412318"/>
                  <a:gd name="connsiteY2" fmla="*/ 365665 h 366497"/>
                  <a:gd name="connsiteX3" fmla="*/ 57226 w 412318"/>
                  <a:gd name="connsiteY3" fmla="*/ 168878 h 366497"/>
                  <a:gd name="connsiteX4" fmla="*/ 284302 w 412318"/>
                  <a:gd name="connsiteY4" fmla="*/ 0 h 36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2318" h="366497">
                    <a:moveTo>
                      <a:pt x="284302" y="95"/>
                    </a:moveTo>
                    <a:cubicBezTo>
                      <a:pt x="284302" y="95"/>
                      <a:pt x="375838" y="44768"/>
                      <a:pt x="412318" y="163068"/>
                    </a:cubicBezTo>
                    <a:cubicBezTo>
                      <a:pt x="412318" y="163068"/>
                      <a:pt x="235153" y="352425"/>
                      <a:pt x="103994" y="365665"/>
                    </a:cubicBezTo>
                    <a:cubicBezTo>
                      <a:pt x="-27260" y="379000"/>
                      <a:pt x="-24212" y="228600"/>
                      <a:pt x="57226" y="168878"/>
                    </a:cubicBezTo>
                    <a:cubicBezTo>
                      <a:pt x="138570" y="109157"/>
                      <a:pt x="284302" y="0"/>
                      <a:pt x="284302" y="0"/>
                    </a:cubicBezTo>
                    <a:close/>
                  </a:path>
                </a:pathLst>
              </a:custGeom>
              <a:solidFill>
                <a:srgbClr val="F6BA9E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25" name="شكل حر: شكل 2724">
                <a:extLst>
                  <a:ext uri="{FF2B5EF4-FFF2-40B4-BE49-F238E27FC236}">
                    <a16:creationId xmlns:a16="http://schemas.microsoft.com/office/drawing/2014/main" id="{5BC686F5-DEBA-1054-7CCD-FDEECFE40159}"/>
                  </a:ext>
                </a:extLst>
              </p:cNvPr>
              <p:cNvSpPr/>
              <p:nvPr/>
            </p:nvSpPr>
            <p:spPr>
              <a:xfrm>
                <a:off x="5453157" y="3258883"/>
                <a:ext cx="640552" cy="325444"/>
              </a:xfrm>
              <a:custGeom>
                <a:avLst/>
                <a:gdLst>
                  <a:gd name="connsiteX0" fmla="*/ 95 w 640552"/>
                  <a:gd name="connsiteY0" fmla="*/ 93250 h 325444"/>
                  <a:gd name="connsiteX1" fmla="*/ 528066 w 640552"/>
                  <a:gd name="connsiteY1" fmla="*/ 325183 h 325444"/>
                  <a:gd name="connsiteX2" fmla="*/ 638556 w 640552"/>
                  <a:gd name="connsiteY2" fmla="*/ 255365 h 325444"/>
                  <a:gd name="connsiteX3" fmla="*/ 613600 w 640552"/>
                  <a:gd name="connsiteY3" fmla="*/ 193643 h 325444"/>
                  <a:gd name="connsiteX4" fmla="*/ 44005 w 640552"/>
                  <a:gd name="connsiteY4" fmla="*/ 0 h 325444"/>
                  <a:gd name="connsiteX5" fmla="*/ 0 w 640552"/>
                  <a:gd name="connsiteY5" fmla="*/ 93250 h 325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0552" h="325444">
                    <a:moveTo>
                      <a:pt x="95" y="93250"/>
                    </a:moveTo>
                    <a:cubicBezTo>
                      <a:pt x="95" y="93250"/>
                      <a:pt x="442532" y="327088"/>
                      <a:pt x="528066" y="325183"/>
                    </a:cubicBezTo>
                    <a:cubicBezTo>
                      <a:pt x="528066" y="325183"/>
                      <a:pt x="596646" y="333565"/>
                      <a:pt x="638556" y="255365"/>
                    </a:cubicBezTo>
                    <a:cubicBezTo>
                      <a:pt x="638556" y="255365"/>
                      <a:pt x="651034" y="222790"/>
                      <a:pt x="613600" y="193643"/>
                    </a:cubicBezTo>
                    <a:cubicBezTo>
                      <a:pt x="576167" y="164497"/>
                      <a:pt x="44005" y="0"/>
                      <a:pt x="44005" y="0"/>
                    </a:cubicBezTo>
                    <a:lnTo>
                      <a:pt x="0" y="93250"/>
                    </a:lnTo>
                    <a:close/>
                  </a:path>
                </a:pathLst>
              </a:custGeom>
              <a:solidFill>
                <a:srgbClr val="F6BA9E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grpSp>
            <p:nvGrpSpPr>
              <p:cNvPr id="2726" name="رسم 108">
                <a:extLst>
                  <a:ext uri="{FF2B5EF4-FFF2-40B4-BE49-F238E27FC236}">
                    <a16:creationId xmlns:a16="http://schemas.microsoft.com/office/drawing/2014/main" id="{898FEA66-1BB1-1FE6-BCD5-30EE7FC94DD1}"/>
                  </a:ext>
                </a:extLst>
              </p:cNvPr>
              <p:cNvGrpSpPr/>
              <p:nvPr/>
            </p:nvGrpSpPr>
            <p:grpSpPr>
              <a:xfrm>
                <a:off x="5175523" y="3011849"/>
                <a:ext cx="349080" cy="349166"/>
                <a:chOff x="5175523" y="3011849"/>
                <a:chExt cx="349080" cy="349166"/>
              </a:xfrm>
            </p:grpSpPr>
            <p:sp>
              <p:nvSpPr>
                <p:cNvPr id="2727" name="شكل حر: شكل 2726">
                  <a:extLst>
                    <a:ext uri="{FF2B5EF4-FFF2-40B4-BE49-F238E27FC236}">
                      <a16:creationId xmlns:a16="http://schemas.microsoft.com/office/drawing/2014/main" id="{5DCDCC23-6E17-58C0-773C-A777C5C5438D}"/>
                    </a:ext>
                  </a:extLst>
                </p:cNvPr>
                <p:cNvSpPr/>
                <p:nvPr/>
              </p:nvSpPr>
              <p:spPr>
                <a:xfrm>
                  <a:off x="5175523" y="3091545"/>
                  <a:ext cx="349080" cy="269469"/>
                </a:xfrm>
                <a:custGeom>
                  <a:avLst/>
                  <a:gdLst>
                    <a:gd name="connsiteX0" fmla="*/ 133331 w 349080"/>
                    <a:gd name="connsiteY0" fmla="*/ 4460 h 269469"/>
                    <a:gd name="connsiteX1" fmla="*/ 193053 w 349080"/>
                    <a:gd name="connsiteY1" fmla="*/ 9222 h 269469"/>
                    <a:gd name="connsiteX2" fmla="*/ 247631 w 349080"/>
                    <a:gd name="connsiteY2" fmla="*/ 840 h 269469"/>
                    <a:gd name="connsiteX3" fmla="*/ 346881 w 349080"/>
                    <a:gd name="connsiteY3" fmla="*/ 160574 h 269469"/>
                    <a:gd name="connsiteX4" fmla="*/ 301923 w 349080"/>
                    <a:gd name="connsiteY4" fmla="*/ 254205 h 269469"/>
                    <a:gd name="connsiteX5" fmla="*/ 172669 w 349080"/>
                    <a:gd name="connsiteY5" fmla="*/ 195722 h 269469"/>
                    <a:gd name="connsiteX6" fmla="*/ 55607 w 349080"/>
                    <a:gd name="connsiteY6" fmla="*/ 188959 h 269469"/>
                    <a:gd name="connsiteX7" fmla="*/ 23889 w 349080"/>
                    <a:gd name="connsiteY7" fmla="*/ 149049 h 269469"/>
                    <a:gd name="connsiteX8" fmla="*/ 18840 w 349080"/>
                    <a:gd name="connsiteY8" fmla="*/ 97519 h 269469"/>
                    <a:gd name="connsiteX9" fmla="*/ 57036 w 349080"/>
                    <a:gd name="connsiteY9" fmla="*/ 21700 h 269469"/>
                    <a:gd name="connsiteX10" fmla="*/ 133236 w 349080"/>
                    <a:gd name="connsiteY10" fmla="*/ 4364 h 269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9080" h="269469">
                      <a:moveTo>
                        <a:pt x="133331" y="4460"/>
                      </a:moveTo>
                      <a:cubicBezTo>
                        <a:pt x="152762" y="5507"/>
                        <a:pt x="173526" y="15032"/>
                        <a:pt x="193053" y="9222"/>
                      </a:cubicBezTo>
                      <a:cubicBezTo>
                        <a:pt x="211912" y="3602"/>
                        <a:pt x="229533" y="-2208"/>
                        <a:pt x="247631" y="840"/>
                      </a:cubicBezTo>
                      <a:cubicBezTo>
                        <a:pt x="276301" y="30272"/>
                        <a:pt x="339261" y="122665"/>
                        <a:pt x="346881" y="160574"/>
                      </a:cubicBezTo>
                      <a:cubicBezTo>
                        <a:pt x="356311" y="207247"/>
                        <a:pt x="334308" y="215057"/>
                        <a:pt x="301923" y="254205"/>
                      </a:cubicBezTo>
                      <a:cubicBezTo>
                        <a:pt x="268014" y="290781"/>
                        <a:pt x="216103" y="257825"/>
                        <a:pt x="172669" y="195722"/>
                      </a:cubicBezTo>
                      <a:cubicBezTo>
                        <a:pt x="145047" y="158860"/>
                        <a:pt x="88754" y="172195"/>
                        <a:pt x="55607" y="188959"/>
                      </a:cubicBezTo>
                      <a:cubicBezTo>
                        <a:pt x="22269" y="205818"/>
                        <a:pt x="-24594" y="191721"/>
                        <a:pt x="23889" y="149049"/>
                      </a:cubicBezTo>
                      <a:cubicBezTo>
                        <a:pt x="2743" y="151716"/>
                        <a:pt x="-14783" y="125522"/>
                        <a:pt x="18840" y="97519"/>
                      </a:cubicBezTo>
                      <a:cubicBezTo>
                        <a:pt x="-12973" y="109235"/>
                        <a:pt x="6553" y="57514"/>
                        <a:pt x="57036" y="21700"/>
                      </a:cubicBezTo>
                      <a:cubicBezTo>
                        <a:pt x="81991" y="11508"/>
                        <a:pt x="107232" y="2936"/>
                        <a:pt x="133236" y="4364"/>
                      </a:cubicBezTo>
                      <a:close/>
                    </a:path>
                  </a:pathLst>
                </a:custGeom>
                <a:solidFill>
                  <a:srgbClr val="F6BA9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2728" name="شكل حر: شكل 2727">
                  <a:extLst>
                    <a:ext uri="{FF2B5EF4-FFF2-40B4-BE49-F238E27FC236}">
                      <a16:creationId xmlns:a16="http://schemas.microsoft.com/office/drawing/2014/main" id="{DE5872A8-1563-D3CE-419D-09982B661A05}"/>
                    </a:ext>
                  </a:extLst>
                </p:cNvPr>
                <p:cNvSpPr/>
                <p:nvPr/>
              </p:nvSpPr>
              <p:spPr>
                <a:xfrm>
                  <a:off x="5213588" y="3011849"/>
                  <a:ext cx="219500" cy="127971"/>
                </a:xfrm>
                <a:custGeom>
                  <a:avLst/>
                  <a:gdLst>
                    <a:gd name="connsiteX0" fmla="*/ 215662 w 219500"/>
                    <a:gd name="connsiteY0" fmla="*/ 87871 h 127971"/>
                    <a:gd name="connsiteX1" fmla="*/ 207851 w 219500"/>
                    <a:gd name="connsiteY1" fmla="*/ 119970 h 127971"/>
                    <a:gd name="connsiteX2" fmla="*/ 207851 w 219500"/>
                    <a:gd name="connsiteY2" fmla="*/ 120732 h 127971"/>
                    <a:gd name="connsiteX3" fmla="*/ 207851 w 219500"/>
                    <a:gd name="connsiteY3" fmla="*/ 127972 h 127971"/>
                    <a:gd name="connsiteX4" fmla="*/ 194231 w 219500"/>
                    <a:gd name="connsiteY4" fmla="*/ 115398 h 127971"/>
                    <a:gd name="connsiteX5" fmla="*/ 147368 w 219500"/>
                    <a:gd name="connsiteY5" fmla="*/ 113970 h 127971"/>
                    <a:gd name="connsiteX6" fmla="*/ 128222 w 219500"/>
                    <a:gd name="connsiteY6" fmla="*/ 62058 h 127971"/>
                    <a:gd name="connsiteX7" fmla="*/ 6017 w 219500"/>
                    <a:gd name="connsiteY7" fmla="*/ 112255 h 127971"/>
                    <a:gd name="connsiteX8" fmla="*/ 91361 w 219500"/>
                    <a:gd name="connsiteY8" fmla="*/ 4146 h 127971"/>
                    <a:gd name="connsiteX9" fmla="*/ 215662 w 219500"/>
                    <a:gd name="connsiteY9" fmla="*/ 87776 h 127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9500" h="127971">
                      <a:moveTo>
                        <a:pt x="215662" y="87871"/>
                      </a:moveTo>
                      <a:cubicBezTo>
                        <a:pt x="228330" y="109874"/>
                        <a:pt x="205375" y="97396"/>
                        <a:pt x="207851" y="119970"/>
                      </a:cubicBezTo>
                      <a:cubicBezTo>
                        <a:pt x="207851" y="120256"/>
                        <a:pt x="207756" y="120351"/>
                        <a:pt x="207851" y="120732"/>
                      </a:cubicBezTo>
                      <a:cubicBezTo>
                        <a:pt x="207947" y="123114"/>
                        <a:pt x="207851" y="125590"/>
                        <a:pt x="207851" y="127972"/>
                      </a:cubicBezTo>
                      <a:cubicBezTo>
                        <a:pt x="203851" y="123114"/>
                        <a:pt x="199374" y="118827"/>
                        <a:pt x="194231" y="115398"/>
                      </a:cubicBezTo>
                      <a:cubicBezTo>
                        <a:pt x="185277" y="109302"/>
                        <a:pt x="154130" y="122828"/>
                        <a:pt x="147368" y="113970"/>
                      </a:cubicBezTo>
                      <a:cubicBezTo>
                        <a:pt x="139367" y="103302"/>
                        <a:pt x="138128" y="71012"/>
                        <a:pt x="128222" y="62058"/>
                      </a:cubicBezTo>
                      <a:cubicBezTo>
                        <a:pt x="81836" y="20529"/>
                        <a:pt x="37735" y="117113"/>
                        <a:pt x="6017" y="112255"/>
                      </a:cubicBezTo>
                      <a:cubicBezTo>
                        <a:pt x="-17415" y="84633"/>
                        <a:pt x="31067" y="26149"/>
                        <a:pt x="91361" y="4146"/>
                      </a:cubicBezTo>
                      <a:cubicBezTo>
                        <a:pt x="142986" y="-14618"/>
                        <a:pt x="184325" y="33293"/>
                        <a:pt x="215662" y="87776"/>
                      </a:cubicBezTo>
                      <a:close/>
                    </a:path>
                  </a:pathLst>
                </a:custGeom>
                <a:solidFill>
                  <a:srgbClr val="F6BA9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grpSp>
              <p:nvGrpSpPr>
                <p:cNvPr id="2729" name="رسم 108">
                  <a:extLst>
                    <a:ext uri="{FF2B5EF4-FFF2-40B4-BE49-F238E27FC236}">
                      <a16:creationId xmlns:a16="http://schemas.microsoft.com/office/drawing/2014/main" id="{B81CDC8F-4C9A-8D59-F5EE-FB1C6E20C767}"/>
                    </a:ext>
                  </a:extLst>
                </p:cNvPr>
                <p:cNvGrpSpPr/>
                <p:nvPr/>
              </p:nvGrpSpPr>
              <p:grpSpPr>
                <a:xfrm>
                  <a:off x="5201602" y="3092424"/>
                  <a:ext cx="162496" cy="149789"/>
                  <a:chOff x="5201602" y="3092424"/>
                  <a:chExt cx="162496" cy="149789"/>
                </a:xfrm>
                <a:solidFill>
                  <a:srgbClr val="F2A686">
                    <a:alpha val="50000"/>
                  </a:srgbClr>
                </a:solidFill>
              </p:grpSpPr>
              <p:sp>
                <p:nvSpPr>
                  <p:cNvPr id="2730" name="شكل حر: شكل 2729">
                    <a:extLst>
                      <a:ext uri="{FF2B5EF4-FFF2-40B4-BE49-F238E27FC236}">
                        <a16:creationId xmlns:a16="http://schemas.microsoft.com/office/drawing/2014/main" id="{D454123E-557E-9C00-E417-F7A2DE104227}"/>
                      </a:ext>
                    </a:extLst>
                  </p:cNvPr>
                  <p:cNvSpPr/>
                  <p:nvPr/>
                </p:nvSpPr>
                <p:spPr>
                  <a:xfrm>
                    <a:off x="5235225" y="3092424"/>
                    <a:ext cx="128873" cy="28250"/>
                  </a:xfrm>
                  <a:custGeom>
                    <a:avLst/>
                    <a:gdLst>
                      <a:gd name="connsiteX0" fmla="*/ 0 w 128873"/>
                      <a:gd name="connsiteY0" fmla="*/ 18344 h 28250"/>
                      <a:gd name="connsiteX1" fmla="*/ 18764 w 128873"/>
                      <a:gd name="connsiteY1" fmla="*/ 7581 h 28250"/>
                      <a:gd name="connsiteX2" fmla="*/ 40291 w 128873"/>
                      <a:gd name="connsiteY2" fmla="*/ 1390 h 28250"/>
                      <a:gd name="connsiteX3" fmla="*/ 66199 w 128873"/>
                      <a:gd name="connsiteY3" fmla="*/ 342 h 28250"/>
                      <a:gd name="connsiteX4" fmla="*/ 79248 w 128873"/>
                      <a:gd name="connsiteY4" fmla="*/ 2247 h 28250"/>
                      <a:gd name="connsiteX5" fmla="*/ 91535 w 128873"/>
                      <a:gd name="connsiteY5" fmla="*/ 5676 h 28250"/>
                      <a:gd name="connsiteX6" fmla="*/ 102394 w 128873"/>
                      <a:gd name="connsiteY6" fmla="*/ 10248 h 28250"/>
                      <a:gd name="connsiteX7" fmla="*/ 111728 w 128873"/>
                      <a:gd name="connsiteY7" fmla="*/ 15296 h 28250"/>
                      <a:gd name="connsiteX8" fmla="*/ 124397 w 128873"/>
                      <a:gd name="connsiteY8" fmla="*/ 24441 h 28250"/>
                      <a:gd name="connsiteX9" fmla="*/ 128873 w 128873"/>
                      <a:gd name="connsiteY9" fmla="*/ 28251 h 28250"/>
                      <a:gd name="connsiteX10" fmla="*/ 123349 w 128873"/>
                      <a:gd name="connsiteY10" fmla="*/ 25965 h 28250"/>
                      <a:gd name="connsiteX11" fmla="*/ 117253 w 128873"/>
                      <a:gd name="connsiteY11" fmla="*/ 23202 h 28250"/>
                      <a:gd name="connsiteX12" fmla="*/ 109252 w 128873"/>
                      <a:gd name="connsiteY12" fmla="*/ 20154 h 28250"/>
                      <a:gd name="connsiteX13" fmla="*/ 99822 w 128873"/>
                      <a:gd name="connsiteY13" fmla="*/ 16820 h 28250"/>
                      <a:gd name="connsiteX14" fmla="*/ 89059 w 128873"/>
                      <a:gd name="connsiteY14" fmla="*/ 13677 h 28250"/>
                      <a:gd name="connsiteX15" fmla="*/ 65342 w 128873"/>
                      <a:gd name="connsiteY15" fmla="*/ 9772 h 28250"/>
                      <a:gd name="connsiteX16" fmla="*/ 41339 w 128873"/>
                      <a:gd name="connsiteY16" fmla="*/ 9677 h 28250"/>
                      <a:gd name="connsiteX17" fmla="*/ 20383 w 128873"/>
                      <a:gd name="connsiteY17" fmla="*/ 12725 h 28250"/>
                      <a:gd name="connsiteX18" fmla="*/ 0 w 128873"/>
                      <a:gd name="connsiteY18" fmla="*/ 18344 h 28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28873" h="28250">
                        <a:moveTo>
                          <a:pt x="0" y="18344"/>
                        </a:moveTo>
                        <a:cubicBezTo>
                          <a:pt x="0" y="18344"/>
                          <a:pt x="6572" y="12534"/>
                          <a:pt x="18764" y="7581"/>
                        </a:cubicBezTo>
                        <a:cubicBezTo>
                          <a:pt x="24765" y="5009"/>
                          <a:pt x="32195" y="2724"/>
                          <a:pt x="40291" y="1390"/>
                        </a:cubicBezTo>
                        <a:cubicBezTo>
                          <a:pt x="48482" y="-39"/>
                          <a:pt x="57341" y="-324"/>
                          <a:pt x="66199" y="342"/>
                        </a:cubicBezTo>
                        <a:cubicBezTo>
                          <a:pt x="70580" y="628"/>
                          <a:pt x="74867" y="1676"/>
                          <a:pt x="79248" y="2247"/>
                        </a:cubicBezTo>
                        <a:cubicBezTo>
                          <a:pt x="83534" y="3104"/>
                          <a:pt x="87535" y="4533"/>
                          <a:pt x="91535" y="5676"/>
                        </a:cubicBezTo>
                        <a:cubicBezTo>
                          <a:pt x="95441" y="6915"/>
                          <a:pt x="98965" y="8724"/>
                          <a:pt x="102394" y="10248"/>
                        </a:cubicBezTo>
                        <a:cubicBezTo>
                          <a:pt x="105918" y="11582"/>
                          <a:pt x="108776" y="13772"/>
                          <a:pt x="111728" y="15296"/>
                        </a:cubicBezTo>
                        <a:cubicBezTo>
                          <a:pt x="117443" y="18440"/>
                          <a:pt x="121349" y="22250"/>
                          <a:pt x="124397" y="24441"/>
                        </a:cubicBezTo>
                        <a:cubicBezTo>
                          <a:pt x="127349" y="26822"/>
                          <a:pt x="128873" y="28251"/>
                          <a:pt x="128873" y="28251"/>
                        </a:cubicBezTo>
                        <a:cubicBezTo>
                          <a:pt x="128873" y="28251"/>
                          <a:pt x="126778" y="27488"/>
                          <a:pt x="123349" y="25965"/>
                        </a:cubicBezTo>
                        <a:cubicBezTo>
                          <a:pt x="121634" y="25202"/>
                          <a:pt x="119634" y="24250"/>
                          <a:pt x="117253" y="23202"/>
                        </a:cubicBezTo>
                        <a:cubicBezTo>
                          <a:pt x="114967" y="22059"/>
                          <a:pt x="112109" y="21297"/>
                          <a:pt x="109252" y="20154"/>
                        </a:cubicBezTo>
                        <a:cubicBezTo>
                          <a:pt x="106204" y="19202"/>
                          <a:pt x="103251" y="17678"/>
                          <a:pt x="99822" y="16820"/>
                        </a:cubicBezTo>
                        <a:cubicBezTo>
                          <a:pt x="96298" y="15773"/>
                          <a:pt x="92774" y="14725"/>
                          <a:pt x="89059" y="13677"/>
                        </a:cubicBezTo>
                        <a:cubicBezTo>
                          <a:pt x="81534" y="12058"/>
                          <a:pt x="73533" y="10343"/>
                          <a:pt x="65342" y="9772"/>
                        </a:cubicBezTo>
                        <a:cubicBezTo>
                          <a:pt x="57245" y="9010"/>
                          <a:pt x="49054" y="9105"/>
                          <a:pt x="41339" y="9677"/>
                        </a:cubicBezTo>
                        <a:cubicBezTo>
                          <a:pt x="33719" y="10343"/>
                          <a:pt x="26480" y="11296"/>
                          <a:pt x="20383" y="12725"/>
                        </a:cubicBezTo>
                        <a:cubicBezTo>
                          <a:pt x="8096" y="15106"/>
                          <a:pt x="0" y="18344"/>
                          <a:pt x="0" y="18344"/>
                        </a:cubicBezTo>
                        <a:close/>
                      </a:path>
                    </a:pathLst>
                  </a:custGeom>
                  <a:solidFill>
                    <a:srgbClr val="F2A686">
                      <a:alpha val="5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2731" name="شكل حر: شكل 2730">
                    <a:extLst>
                      <a:ext uri="{FF2B5EF4-FFF2-40B4-BE49-F238E27FC236}">
                        <a16:creationId xmlns:a16="http://schemas.microsoft.com/office/drawing/2014/main" id="{310C029F-D7DB-7A29-5DDC-0455150DA958}"/>
                      </a:ext>
                    </a:extLst>
                  </p:cNvPr>
                  <p:cNvSpPr/>
                  <p:nvPr/>
                </p:nvSpPr>
                <p:spPr>
                  <a:xfrm>
                    <a:off x="5207698" y="3151585"/>
                    <a:ext cx="149447" cy="30907"/>
                  </a:xfrm>
                  <a:custGeom>
                    <a:avLst/>
                    <a:gdLst>
                      <a:gd name="connsiteX0" fmla="*/ 0 w 149447"/>
                      <a:gd name="connsiteY0" fmla="*/ 30717 h 30907"/>
                      <a:gd name="connsiteX1" fmla="*/ 4858 w 149447"/>
                      <a:gd name="connsiteY1" fmla="*/ 25859 h 30907"/>
                      <a:gd name="connsiteX2" fmla="*/ 19526 w 149447"/>
                      <a:gd name="connsiteY2" fmla="*/ 15381 h 30907"/>
                      <a:gd name="connsiteX3" fmla="*/ 43244 w 149447"/>
                      <a:gd name="connsiteY3" fmla="*/ 5380 h 30907"/>
                      <a:gd name="connsiteX4" fmla="*/ 72295 w 149447"/>
                      <a:gd name="connsiteY4" fmla="*/ 141 h 30907"/>
                      <a:gd name="connsiteX5" fmla="*/ 101727 w 149447"/>
                      <a:gd name="connsiteY5" fmla="*/ 1379 h 30907"/>
                      <a:gd name="connsiteX6" fmla="*/ 126587 w 149447"/>
                      <a:gd name="connsiteY6" fmla="*/ 6999 h 30907"/>
                      <a:gd name="connsiteX7" fmla="*/ 143256 w 149447"/>
                      <a:gd name="connsiteY7" fmla="*/ 13381 h 30907"/>
                      <a:gd name="connsiteX8" fmla="*/ 149447 w 149447"/>
                      <a:gd name="connsiteY8" fmla="*/ 16238 h 30907"/>
                      <a:gd name="connsiteX9" fmla="*/ 142780 w 149447"/>
                      <a:gd name="connsiteY9" fmla="*/ 15286 h 30907"/>
                      <a:gd name="connsiteX10" fmla="*/ 125349 w 149447"/>
                      <a:gd name="connsiteY10" fmla="*/ 12524 h 30907"/>
                      <a:gd name="connsiteX11" fmla="*/ 113824 w 149447"/>
                      <a:gd name="connsiteY11" fmla="*/ 10904 h 30907"/>
                      <a:gd name="connsiteX12" fmla="*/ 100870 w 149447"/>
                      <a:gd name="connsiteY12" fmla="*/ 9857 h 30907"/>
                      <a:gd name="connsiteX13" fmla="*/ 87154 w 149447"/>
                      <a:gd name="connsiteY13" fmla="*/ 9380 h 30907"/>
                      <a:gd name="connsiteX14" fmla="*/ 72962 w 149447"/>
                      <a:gd name="connsiteY14" fmla="*/ 9762 h 30907"/>
                      <a:gd name="connsiteX15" fmla="*/ 58865 w 149447"/>
                      <a:gd name="connsiteY15" fmla="*/ 11095 h 30907"/>
                      <a:gd name="connsiteX16" fmla="*/ 45434 w 149447"/>
                      <a:gd name="connsiteY16" fmla="*/ 13571 h 30907"/>
                      <a:gd name="connsiteX17" fmla="*/ 22003 w 149447"/>
                      <a:gd name="connsiteY17" fmla="*/ 20429 h 30907"/>
                      <a:gd name="connsiteX18" fmla="*/ 6001 w 149447"/>
                      <a:gd name="connsiteY18" fmla="*/ 27573 h 30907"/>
                      <a:gd name="connsiteX19" fmla="*/ 95 w 149447"/>
                      <a:gd name="connsiteY19" fmla="*/ 30907 h 30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49447" h="30907">
                        <a:moveTo>
                          <a:pt x="0" y="30717"/>
                        </a:moveTo>
                        <a:cubicBezTo>
                          <a:pt x="0" y="30717"/>
                          <a:pt x="1524" y="28716"/>
                          <a:pt x="4858" y="25859"/>
                        </a:cubicBezTo>
                        <a:cubicBezTo>
                          <a:pt x="8192" y="23096"/>
                          <a:pt x="12954" y="19001"/>
                          <a:pt x="19526" y="15381"/>
                        </a:cubicBezTo>
                        <a:cubicBezTo>
                          <a:pt x="26099" y="11762"/>
                          <a:pt x="34100" y="7857"/>
                          <a:pt x="43244" y="5380"/>
                        </a:cubicBezTo>
                        <a:cubicBezTo>
                          <a:pt x="52197" y="2523"/>
                          <a:pt x="62198" y="999"/>
                          <a:pt x="72295" y="141"/>
                        </a:cubicBezTo>
                        <a:cubicBezTo>
                          <a:pt x="82391" y="-240"/>
                          <a:pt x="92393" y="141"/>
                          <a:pt x="101727" y="1379"/>
                        </a:cubicBezTo>
                        <a:cubicBezTo>
                          <a:pt x="111062" y="2713"/>
                          <a:pt x="119539" y="4713"/>
                          <a:pt x="126587" y="6999"/>
                        </a:cubicBezTo>
                        <a:cubicBezTo>
                          <a:pt x="133731" y="8904"/>
                          <a:pt x="139351" y="11952"/>
                          <a:pt x="143256" y="13381"/>
                        </a:cubicBezTo>
                        <a:cubicBezTo>
                          <a:pt x="147161" y="15191"/>
                          <a:pt x="149447" y="16238"/>
                          <a:pt x="149447" y="16238"/>
                        </a:cubicBezTo>
                        <a:cubicBezTo>
                          <a:pt x="149447" y="16238"/>
                          <a:pt x="146971" y="15953"/>
                          <a:pt x="142780" y="15286"/>
                        </a:cubicBezTo>
                        <a:cubicBezTo>
                          <a:pt x="138589" y="14619"/>
                          <a:pt x="132683" y="13191"/>
                          <a:pt x="125349" y="12524"/>
                        </a:cubicBezTo>
                        <a:cubicBezTo>
                          <a:pt x="121825" y="11952"/>
                          <a:pt x="117824" y="11476"/>
                          <a:pt x="113824" y="10904"/>
                        </a:cubicBezTo>
                        <a:cubicBezTo>
                          <a:pt x="109728" y="10619"/>
                          <a:pt x="105347" y="10238"/>
                          <a:pt x="100870" y="9857"/>
                        </a:cubicBezTo>
                        <a:cubicBezTo>
                          <a:pt x="96393" y="9380"/>
                          <a:pt x="91726" y="9666"/>
                          <a:pt x="87154" y="9380"/>
                        </a:cubicBezTo>
                        <a:cubicBezTo>
                          <a:pt x="82487" y="9190"/>
                          <a:pt x="77724" y="9666"/>
                          <a:pt x="72962" y="9762"/>
                        </a:cubicBezTo>
                        <a:cubicBezTo>
                          <a:pt x="68199" y="10047"/>
                          <a:pt x="63532" y="10524"/>
                          <a:pt x="58865" y="11095"/>
                        </a:cubicBezTo>
                        <a:cubicBezTo>
                          <a:pt x="54388" y="12048"/>
                          <a:pt x="49721" y="12333"/>
                          <a:pt x="45434" y="13571"/>
                        </a:cubicBezTo>
                        <a:cubicBezTo>
                          <a:pt x="36671" y="15286"/>
                          <a:pt x="28766" y="17953"/>
                          <a:pt x="22003" y="20429"/>
                        </a:cubicBezTo>
                        <a:cubicBezTo>
                          <a:pt x="15240" y="23001"/>
                          <a:pt x="9716" y="25478"/>
                          <a:pt x="6001" y="27573"/>
                        </a:cubicBezTo>
                        <a:cubicBezTo>
                          <a:pt x="2191" y="29574"/>
                          <a:pt x="95" y="30907"/>
                          <a:pt x="95" y="30907"/>
                        </a:cubicBezTo>
                        <a:close/>
                      </a:path>
                    </a:pathLst>
                  </a:custGeom>
                  <a:solidFill>
                    <a:srgbClr val="F2A686">
                      <a:alpha val="5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2732" name="شكل حر: شكل 2731">
                    <a:extLst>
                      <a:ext uri="{FF2B5EF4-FFF2-40B4-BE49-F238E27FC236}">
                        <a16:creationId xmlns:a16="http://schemas.microsoft.com/office/drawing/2014/main" id="{30DD54FE-BAB7-E2CF-96CF-708E70CC0A88}"/>
                      </a:ext>
                    </a:extLst>
                  </p:cNvPr>
                  <p:cNvSpPr/>
                  <p:nvPr/>
                </p:nvSpPr>
                <p:spPr>
                  <a:xfrm>
                    <a:off x="5201602" y="3213576"/>
                    <a:ext cx="135731" cy="28637"/>
                  </a:xfrm>
                  <a:custGeom>
                    <a:avLst/>
                    <a:gdLst>
                      <a:gd name="connsiteX0" fmla="*/ 95 w 135731"/>
                      <a:gd name="connsiteY0" fmla="*/ 28447 h 28637"/>
                      <a:gd name="connsiteX1" fmla="*/ 4572 w 135731"/>
                      <a:gd name="connsiteY1" fmla="*/ 24447 h 28637"/>
                      <a:gd name="connsiteX2" fmla="*/ 10382 w 135731"/>
                      <a:gd name="connsiteY2" fmla="*/ 20446 h 28637"/>
                      <a:gd name="connsiteX3" fmla="*/ 18288 w 135731"/>
                      <a:gd name="connsiteY3" fmla="*/ 15779 h 28637"/>
                      <a:gd name="connsiteX4" fmla="*/ 39719 w 135731"/>
                      <a:gd name="connsiteY4" fmla="*/ 7492 h 28637"/>
                      <a:gd name="connsiteX5" fmla="*/ 52102 w 135731"/>
                      <a:gd name="connsiteY5" fmla="*/ 4158 h 28637"/>
                      <a:gd name="connsiteX6" fmla="*/ 65246 w 135731"/>
                      <a:gd name="connsiteY6" fmla="*/ 1872 h 28637"/>
                      <a:gd name="connsiteX7" fmla="*/ 91250 w 135731"/>
                      <a:gd name="connsiteY7" fmla="*/ 158 h 28637"/>
                      <a:gd name="connsiteX8" fmla="*/ 113919 w 135731"/>
                      <a:gd name="connsiteY8" fmla="*/ 1301 h 28637"/>
                      <a:gd name="connsiteX9" fmla="*/ 135731 w 135731"/>
                      <a:gd name="connsiteY9" fmla="*/ 4539 h 28637"/>
                      <a:gd name="connsiteX10" fmla="*/ 113824 w 135731"/>
                      <a:gd name="connsiteY10" fmla="*/ 6730 h 28637"/>
                      <a:gd name="connsiteX11" fmla="*/ 103251 w 135731"/>
                      <a:gd name="connsiteY11" fmla="*/ 7301 h 28637"/>
                      <a:gd name="connsiteX12" fmla="*/ 91631 w 135731"/>
                      <a:gd name="connsiteY12" fmla="*/ 8540 h 28637"/>
                      <a:gd name="connsiteX13" fmla="*/ 79153 w 135731"/>
                      <a:gd name="connsiteY13" fmla="*/ 9778 h 28637"/>
                      <a:gd name="connsiteX14" fmla="*/ 66485 w 135731"/>
                      <a:gd name="connsiteY14" fmla="*/ 11492 h 28637"/>
                      <a:gd name="connsiteX15" fmla="*/ 41624 w 135731"/>
                      <a:gd name="connsiteY15" fmla="*/ 15683 h 28637"/>
                      <a:gd name="connsiteX16" fmla="*/ 30290 w 135731"/>
                      <a:gd name="connsiteY16" fmla="*/ 18160 h 28637"/>
                      <a:gd name="connsiteX17" fmla="*/ 20288 w 135731"/>
                      <a:gd name="connsiteY17" fmla="*/ 20922 h 28637"/>
                      <a:gd name="connsiteX18" fmla="*/ 11811 w 135731"/>
                      <a:gd name="connsiteY18" fmla="*/ 23684 h 28637"/>
                      <a:gd name="connsiteX19" fmla="*/ 5525 w 135731"/>
                      <a:gd name="connsiteY19" fmla="*/ 26161 h 28637"/>
                      <a:gd name="connsiteX20" fmla="*/ 0 w 135731"/>
                      <a:gd name="connsiteY20" fmla="*/ 28638 h 28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35731" h="28637">
                        <a:moveTo>
                          <a:pt x="95" y="28447"/>
                        </a:moveTo>
                        <a:cubicBezTo>
                          <a:pt x="95" y="28447"/>
                          <a:pt x="1524" y="26828"/>
                          <a:pt x="4572" y="24447"/>
                        </a:cubicBezTo>
                        <a:cubicBezTo>
                          <a:pt x="6096" y="23113"/>
                          <a:pt x="8096" y="21780"/>
                          <a:pt x="10382" y="20446"/>
                        </a:cubicBezTo>
                        <a:cubicBezTo>
                          <a:pt x="12668" y="19017"/>
                          <a:pt x="15145" y="17112"/>
                          <a:pt x="18288" y="15779"/>
                        </a:cubicBezTo>
                        <a:cubicBezTo>
                          <a:pt x="24289" y="12731"/>
                          <a:pt x="31528" y="9588"/>
                          <a:pt x="39719" y="7492"/>
                        </a:cubicBezTo>
                        <a:cubicBezTo>
                          <a:pt x="43720" y="6349"/>
                          <a:pt x="47720" y="4634"/>
                          <a:pt x="52102" y="4158"/>
                        </a:cubicBezTo>
                        <a:cubicBezTo>
                          <a:pt x="56483" y="3491"/>
                          <a:pt x="60865" y="2634"/>
                          <a:pt x="65246" y="1872"/>
                        </a:cubicBezTo>
                        <a:cubicBezTo>
                          <a:pt x="74104" y="253"/>
                          <a:pt x="82963" y="539"/>
                          <a:pt x="91250" y="158"/>
                        </a:cubicBezTo>
                        <a:cubicBezTo>
                          <a:pt x="99536" y="-319"/>
                          <a:pt x="107252" y="348"/>
                          <a:pt x="113919" y="1301"/>
                        </a:cubicBezTo>
                        <a:cubicBezTo>
                          <a:pt x="127159" y="2825"/>
                          <a:pt x="135731" y="4539"/>
                          <a:pt x="135731" y="4539"/>
                        </a:cubicBezTo>
                        <a:cubicBezTo>
                          <a:pt x="135731" y="4539"/>
                          <a:pt x="126873" y="5777"/>
                          <a:pt x="113824" y="6730"/>
                        </a:cubicBezTo>
                        <a:cubicBezTo>
                          <a:pt x="110490" y="6920"/>
                          <a:pt x="107061" y="7111"/>
                          <a:pt x="103251" y="7301"/>
                        </a:cubicBezTo>
                        <a:cubicBezTo>
                          <a:pt x="99536" y="7492"/>
                          <a:pt x="95631" y="8254"/>
                          <a:pt x="91631" y="8540"/>
                        </a:cubicBezTo>
                        <a:cubicBezTo>
                          <a:pt x="87535" y="9016"/>
                          <a:pt x="83439" y="9492"/>
                          <a:pt x="79153" y="9778"/>
                        </a:cubicBezTo>
                        <a:cubicBezTo>
                          <a:pt x="74867" y="9968"/>
                          <a:pt x="70675" y="10540"/>
                          <a:pt x="66485" y="11492"/>
                        </a:cubicBezTo>
                        <a:cubicBezTo>
                          <a:pt x="58007" y="12731"/>
                          <a:pt x="49435" y="13683"/>
                          <a:pt x="41624" y="15683"/>
                        </a:cubicBezTo>
                        <a:cubicBezTo>
                          <a:pt x="37719" y="16636"/>
                          <a:pt x="33814" y="17112"/>
                          <a:pt x="30290" y="18160"/>
                        </a:cubicBezTo>
                        <a:cubicBezTo>
                          <a:pt x="26765" y="19113"/>
                          <a:pt x="23431" y="20065"/>
                          <a:pt x="20288" y="20922"/>
                        </a:cubicBezTo>
                        <a:cubicBezTo>
                          <a:pt x="17145" y="21684"/>
                          <a:pt x="14478" y="22922"/>
                          <a:pt x="11811" y="23684"/>
                        </a:cubicBezTo>
                        <a:cubicBezTo>
                          <a:pt x="9335" y="24542"/>
                          <a:pt x="7144" y="25208"/>
                          <a:pt x="5525" y="26161"/>
                        </a:cubicBezTo>
                        <a:cubicBezTo>
                          <a:pt x="2000" y="27685"/>
                          <a:pt x="0" y="28638"/>
                          <a:pt x="0" y="28638"/>
                        </a:cubicBezTo>
                        <a:close/>
                      </a:path>
                    </a:pathLst>
                  </a:custGeom>
                  <a:solidFill>
                    <a:srgbClr val="F2A686">
                      <a:alpha val="5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2655" name="رسم 108">
              <a:extLst>
                <a:ext uri="{FF2B5EF4-FFF2-40B4-BE49-F238E27FC236}">
                  <a16:creationId xmlns:a16="http://schemas.microsoft.com/office/drawing/2014/main" id="{F573AE24-3CFB-9156-B89F-02E12C323C69}"/>
                </a:ext>
              </a:extLst>
            </p:cNvPr>
            <p:cNvGrpSpPr/>
            <p:nvPr/>
          </p:nvGrpSpPr>
          <p:grpSpPr>
            <a:xfrm>
              <a:off x="5189690" y="1006981"/>
              <a:ext cx="2677673" cy="1997122"/>
              <a:chOff x="5189690" y="1006981"/>
              <a:chExt cx="2677673" cy="1997122"/>
            </a:xfrm>
          </p:grpSpPr>
          <p:grpSp>
            <p:nvGrpSpPr>
              <p:cNvPr id="2664" name="رسم 108">
                <a:extLst>
                  <a:ext uri="{FF2B5EF4-FFF2-40B4-BE49-F238E27FC236}">
                    <a16:creationId xmlns:a16="http://schemas.microsoft.com/office/drawing/2014/main" id="{1A93240C-29CE-5AA8-F607-F84FF8815850}"/>
                  </a:ext>
                </a:extLst>
              </p:cNvPr>
              <p:cNvGrpSpPr/>
              <p:nvPr/>
            </p:nvGrpSpPr>
            <p:grpSpPr>
              <a:xfrm>
                <a:off x="5189690" y="1006981"/>
                <a:ext cx="2677673" cy="1997122"/>
                <a:chOff x="5189690" y="1006981"/>
                <a:chExt cx="2677673" cy="1997122"/>
              </a:xfrm>
            </p:grpSpPr>
            <p:sp>
              <p:nvSpPr>
                <p:cNvPr id="2677" name="شكل حر: شكل 2676">
                  <a:extLst>
                    <a:ext uri="{FF2B5EF4-FFF2-40B4-BE49-F238E27FC236}">
                      <a16:creationId xmlns:a16="http://schemas.microsoft.com/office/drawing/2014/main" id="{0E185AF2-68DD-462A-8388-DF4DF08EE699}"/>
                    </a:ext>
                  </a:extLst>
                </p:cNvPr>
                <p:cNvSpPr/>
                <p:nvPr/>
              </p:nvSpPr>
              <p:spPr>
                <a:xfrm>
                  <a:off x="5189690" y="1007135"/>
                  <a:ext cx="2677483" cy="1996968"/>
                </a:xfrm>
                <a:custGeom>
                  <a:avLst/>
                  <a:gdLst>
                    <a:gd name="connsiteX0" fmla="*/ 1228064 w 2677483"/>
                    <a:gd name="connsiteY0" fmla="*/ 1791976 h 1996968"/>
                    <a:gd name="connsiteX1" fmla="*/ 2211615 w 2677483"/>
                    <a:gd name="connsiteY1" fmla="*/ 1783118 h 1996968"/>
                    <a:gd name="connsiteX2" fmla="*/ 2057882 w 2677483"/>
                    <a:gd name="connsiteY2" fmla="*/ 1973808 h 1996968"/>
                    <a:gd name="connsiteX3" fmla="*/ 2396115 w 2677483"/>
                    <a:gd name="connsiteY3" fmla="*/ 1674438 h 1996968"/>
                    <a:gd name="connsiteX4" fmla="*/ 2292673 w 2677483"/>
                    <a:gd name="connsiteY4" fmla="*/ 1929231 h 1996968"/>
                    <a:gd name="connsiteX5" fmla="*/ 2506986 w 2677483"/>
                    <a:gd name="connsiteY5" fmla="*/ 1429169 h 1996968"/>
                    <a:gd name="connsiteX6" fmla="*/ 2677483 w 2677483"/>
                    <a:gd name="connsiteY6" fmla="*/ 1578140 h 1996968"/>
                    <a:gd name="connsiteX7" fmla="*/ 2550419 w 2677483"/>
                    <a:gd name="connsiteY7" fmla="*/ 1113701 h 1996968"/>
                    <a:gd name="connsiteX8" fmla="*/ 2248858 w 2677483"/>
                    <a:gd name="connsiteY8" fmla="*/ 514483 h 1996968"/>
                    <a:gd name="connsiteX9" fmla="*/ 1855380 w 2677483"/>
                    <a:gd name="connsiteY9" fmla="*/ 122244 h 1996968"/>
                    <a:gd name="connsiteX10" fmla="*/ 498068 w 2677483"/>
                    <a:gd name="connsiteY10" fmla="*/ 386086 h 1996968"/>
                    <a:gd name="connsiteX11" fmla="*/ 110210 w 2677483"/>
                    <a:gd name="connsiteY11" fmla="*/ 609352 h 1996968"/>
                    <a:gd name="connsiteX12" fmla="*/ 289756 w 2677483"/>
                    <a:gd name="connsiteY12" fmla="*/ 636022 h 1996968"/>
                    <a:gd name="connsiteX13" fmla="*/ 18293 w 2677483"/>
                    <a:gd name="connsiteY13" fmla="*/ 1164279 h 1996968"/>
                    <a:gd name="connsiteX14" fmla="*/ 132879 w 2677483"/>
                    <a:gd name="connsiteY14" fmla="*/ 903103 h 1996968"/>
                    <a:gd name="connsiteX15" fmla="*/ 341953 w 2677483"/>
                    <a:gd name="connsiteY15" fmla="*/ 1517370 h 1996968"/>
                    <a:gd name="connsiteX16" fmla="*/ 288613 w 2677483"/>
                    <a:gd name="connsiteY16" fmla="*/ 1302010 h 1996968"/>
                    <a:gd name="connsiteX17" fmla="*/ 713047 w 2677483"/>
                    <a:gd name="connsiteY17" fmla="*/ 1655388 h 1996968"/>
                    <a:gd name="connsiteX18" fmla="*/ 1228159 w 2677483"/>
                    <a:gd name="connsiteY18" fmla="*/ 1792167 h 1996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677483" h="1996968">
                      <a:moveTo>
                        <a:pt x="1228064" y="1791976"/>
                      </a:moveTo>
                      <a:cubicBezTo>
                        <a:pt x="1865953" y="2258320"/>
                        <a:pt x="2211615" y="1783118"/>
                        <a:pt x="2211615" y="1783118"/>
                      </a:cubicBezTo>
                      <a:cubicBezTo>
                        <a:pt x="2211615" y="1783118"/>
                        <a:pt x="2188565" y="1878558"/>
                        <a:pt x="2057882" y="1973808"/>
                      </a:cubicBezTo>
                      <a:cubicBezTo>
                        <a:pt x="2333059" y="1922564"/>
                        <a:pt x="2396115" y="1674438"/>
                        <a:pt x="2396115" y="1674438"/>
                      </a:cubicBezTo>
                      <a:cubicBezTo>
                        <a:pt x="2396115" y="1674438"/>
                        <a:pt x="2382970" y="1854079"/>
                        <a:pt x="2292673" y="1929231"/>
                      </a:cubicBezTo>
                      <a:cubicBezTo>
                        <a:pt x="2495270" y="1860270"/>
                        <a:pt x="2528036" y="1615478"/>
                        <a:pt x="2506986" y="1429169"/>
                      </a:cubicBezTo>
                      <a:cubicBezTo>
                        <a:pt x="2579376" y="1559376"/>
                        <a:pt x="2677483" y="1578140"/>
                        <a:pt x="2677483" y="1578140"/>
                      </a:cubicBezTo>
                      <a:cubicBezTo>
                        <a:pt x="2592806" y="1536325"/>
                        <a:pt x="2559564" y="1341158"/>
                        <a:pt x="2550419" y="1113701"/>
                      </a:cubicBezTo>
                      <a:cubicBezTo>
                        <a:pt x="2541466" y="886339"/>
                        <a:pt x="2445168" y="584778"/>
                        <a:pt x="2248858" y="514483"/>
                      </a:cubicBezTo>
                      <a:cubicBezTo>
                        <a:pt x="2227427" y="430949"/>
                        <a:pt x="2155227" y="258642"/>
                        <a:pt x="1855380" y="122244"/>
                      </a:cubicBezTo>
                      <a:cubicBezTo>
                        <a:pt x="1161675" y="-177699"/>
                        <a:pt x="692283" y="138246"/>
                        <a:pt x="498068" y="386086"/>
                      </a:cubicBezTo>
                      <a:cubicBezTo>
                        <a:pt x="303853" y="633927"/>
                        <a:pt x="110210" y="609352"/>
                        <a:pt x="110210" y="609352"/>
                      </a:cubicBezTo>
                      <a:cubicBezTo>
                        <a:pt x="110210" y="609352"/>
                        <a:pt x="162597" y="674027"/>
                        <a:pt x="289756" y="636022"/>
                      </a:cubicBezTo>
                      <a:cubicBezTo>
                        <a:pt x="-105246" y="870337"/>
                        <a:pt x="18293" y="1164279"/>
                        <a:pt x="18293" y="1164279"/>
                      </a:cubicBezTo>
                      <a:cubicBezTo>
                        <a:pt x="18293" y="1164279"/>
                        <a:pt x="27723" y="975588"/>
                        <a:pt x="132879" y="903103"/>
                      </a:cubicBezTo>
                      <a:cubicBezTo>
                        <a:pt x="-30379" y="1329633"/>
                        <a:pt x="341953" y="1517370"/>
                        <a:pt x="341953" y="1517370"/>
                      </a:cubicBezTo>
                      <a:cubicBezTo>
                        <a:pt x="341953" y="1517370"/>
                        <a:pt x="252037" y="1410881"/>
                        <a:pt x="288613" y="1302010"/>
                      </a:cubicBezTo>
                      <a:cubicBezTo>
                        <a:pt x="403770" y="1587474"/>
                        <a:pt x="713047" y="1655388"/>
                        <a:pt x="713047" y="1655388"/>
                      </a:cubicBezTo>
                      <a:lnTo>
                        <a:pt x="1228159" y="1792167"/>
                      </a:lnTo>
                      <a:close/>
                    </a:path>
                  </a:pathLst>
                </a:custGeom>
                <a:solidFill>
                  <a:srgbClr val="F89A4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2678" name="شكل حر: شكل 2677">
                  <a:extLst>
                    <a:ext uri="{FF2B5EF4-FFF2-40B4-BE49-F238E27FC236}">
                      <a16:creationId xmlns:a16="http://schemas.microsoft.com/office/drawing/2014/main" id="{A002F637-1057-B733-3E7E-076A3DD9CD4D}"/>
                    </a:ext>
                  </a:extLst>
                </p:cNvPr>
                <p:cNvSpPr/>
                <p:nvPr/>
              </p:nvSpPr>
              <p:spPr>
                <a:xfrm>
                  <a:off x="5191506" y="1006981"/>
                  <a:ext cx="2675858" cy="1997027"/>
                </a:xfrm>
                <a:custGeom>
                  <a:avLst/>
                  <a:gdLst>
                    <a:gd name="connsiteX0" fmla="*/ 2675668 w 2675858"/>
                    <a:gd name="connsiteY0" fmla="*/ 1578199 h 1997027"/>
                    <a:gd name="connsiteX1" fmla="*/ 2548604 w 2675858"/>
                    <a:gd name="connsiteY1" fmla="*/ 1113760 h 1997027"/>
                    <a:gd name="connsiteX2" fmla="*/ 2247043 w 2675858"/>
                    <a:gd name="connsiteY2" fmla="*/ 514542 h 1997027"/>
                    <a:gd name="connsiteX3" fmla="*/ 1853565 w 2675858"/>
                    <a:gd name="connsiteY3" fmla="*/ 122302 h 1997027"/>
                    <a:gd name="connsiteX4" fmla="*/ 631317 w 2675858"/>
                    <a:gd name="connsiteY4" fmla="*/ 246413 h 1997027"/>
                    <a:gd name="connsiteX5" fmla="*/ 601313 w 2675858"/>
                    <a:gd name="connsiteY5" fmla="*/ 278417 h 1997027"/>
                    <a:gd name="connsiteX6" fmla="*/ 399955 w 2675858"/>
                    <a:gd name="connsiteY6" fmla="*/ 499873 h 1997027"/>
                    <a:gd name="connsiteX7" fmla="*/ 193453 w 2675858"/>
                    <a:gd name="connsiteY7" fmla="*/ 606268 h 1997027"/>
                    <a:gd name="connsiteX8" fmla="*/ 152400 w 2675858"/>
                    <a:gd name="connsiteY8" fmla="*/ 612840 h 1997027"/>
                    <a:gd name="connsiteX9" fmla="*/ 465677 w 2675858"/>
                    <a:gd name="connsiteY9" fmla="*/ 567596 h 1997027"/>
                    <a:gd name="connsiteX10" fmla="*/ 0 w 2675858"/>
                    <a:gd name="connsiteY10" fmla="*/ 1088614 h 1997027"/>
                    <a:gd name="connsiteX11" fmla="*/ 16573 w 2675858"/>
                    <a:gd name="connsiteY11" fmla="*/ 1164147 h 1997027"/>
                    <a:gd name="connsiteX12" fmla="*/ 131159 w 2675858"/>
                    <a:gd name="connsiteY12" fmla="*/ 902972 h 1997027"/>
                    <a:gd name="connsiteX13" fmla="*/ 340233 w 2675858"/>
                    <a:gd name="connsiteY13" fmla="*/ 1517239 h 1997027"/>
                    <a:gd name="connsiteX14" fmla="*/ 286893 w 2675858"/>
                    <a:gd name="connsiteY14" fmla="*/ 1301878 h 1997027"/>
                    <a:gd name="connsiteX15" fmla="*/ 711327 w 2675858"/>
                    <a:gd name="connsiteY15" fmla="*/ 1655256 h 1997027"/>
                    <a:gd name="connsiteX16" fmla="*/ 1226439 w 2675858"/>
                    <a:gd name="connsiteY16" fmla="*/ 1792035 h 1997027"/>
                    <a:gd name="connsiteX17" fmla="*/ 2209991 w 2675858"/>
                    <a:gd name="connsiteY17" fmla="*/ 1783177 h 1997027"/>
                    <a:gd name="connsiteX18" fmla="*/ 2056257 w 2675858"/>
                    <a:gd name="connsiteY18" fmla="*/ 1973867 h 1997027"/>
                    <a:gd name="connsiteX19" fmla="*/ 2394490 w 2675858"/>
                    <a:gd name="connsiteY19" fmla="*/ 1674497 h 1997027"/>
                    <a:gd name="connsiteX20" fmla="*/ 2291048 w 2675858"/>
                    <a:gd name="connsiteY20" fmla="*/ 1929290 h 1997027"/>
                    <a:gd name="connsiteX21" fmla="*/ 2505361 w 2675858"/>
                    <a:gd name="connsiteY21" fmla="*/ 1429228 h 1997027"/>
                    <a:gd name="connsiteX22" fmla="*/ 2675858 w 2675858"/>
                    <a:gd name="connsiteY22" fmla="*/ 1578199 h 1997027"/>
                    <a:gd name="connsiteX23" fmla="*/ 2291906 w 2675858"/>
                    <a:gd name="connsiteY23" fmla="*/ 1745648 h 1997027"/>
                    <a:gd name="connsiteX24" fmla="*/ 2319147 w 2675858"/>
                    <a:gd name="connsiteY24" fmla="*/ 1530478 h 1997027"/>
                    <a:gd name="connsiteX25" fmla="*/ 2054924 w 2675858"/>
                    <a:gd name="connsiteY25" fmla="*/ 1796417 h 1997027"/>
                    <a:gd name="connsiteX26" fmla="*/ 2326291 w 2675858"/>
                    <a:gd name="connsiteY26" fmla="*/ 1295116 h 1997027"/>
                    <a:gd name="connsiteX27" fmla="*/ 2365153 w 2675858"/>
                    <a:gd name="connsiteY27" fmla="*/ 1406749 h 1997027"/>
                    <a:gd name="connsiteX28" fmla="*/ 2416397 w 2675858"/>
                    <a:gd name="connsiteY28" fmla="*/ 1293877 h 1997027"/>
                    <a:gd name="connsiteX29" fmla="*/ 2291906 w 2675858"/>
                    <a:gd name="connsiteY29" fmla="*/ 1745648 h 1997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675858" h="1997027">
                      <a:moveTo>
                        <a:pt x="2675668" y="1578199"/>
                      </a:moveTo>
                      <a:cubicBezTo>
                        <a:pt x="2590991" y="1536384"/>
                        <a:pt x="2557748" y="1341217"/>
                        <a:pt x="2548604" y="1113760"/>
                      </a:cubicBezTo>
                      <a:cubicBezTo>
                        <a:pt x="2539651" y="886398"/>
                        <a:pt x="2443353" y="584836"/>
                        <a:pt x="2247043" y="514542"/>
                      </a:cubicBezTo>
                      <a:cubicBezTo>
                        <a:pt x="2225612" y="431008"/>
                        <a:pt x="2153412" y="258700"/>
                        <a:pt x="1853565" y="122302"/>
                      </a:cubicBezTo>
                      <a:cubicBezTo>
                        <a:pt x="1287780" y="-122490"/>
                        <a:pt x="871157" y="42769"/>
                        <a:pt x="631317" y="246413"/>
                      </a:cubicBezTo>
                      <a:cubicBezTo>
                        <a:pt x="621030" y="256795"/>
                        <a:pt x="610933" y="267463"/>
                        <a:pt x="601313" y="278417"/>
                      </a:cubicBezTo>
                      <a:cubicBezTo>
                        <a:pt x="535210" y="353950"/>
                        <a:pt x="477298" y="434627"/>
                        <a:pt x="399955" y="499873"/>
                      </a:cubicBezTo>
                      <a:cubicBezTo>
                        <a:pt x="340423" y="550070"/>
                        <a:pt x="270319" y="590170"/>
                        <a:pt x="193453" y="606268"/>
                      </a:cubicBezTo>
                      <a:cubicBezTo>
                        <a:pt x="179832" y="609125"/>
                        <a:pt x="166021" y="611221"/>
                        <a:pt x="152400" y="612840"/>
                      </a:cubicBezTo>
                      <a:cubicBezTo>
                        <a:pt x="262795" y="640081"/>
                        <a:pt x="353473" y="592361"/>
                        <a:pt x="465677" y="567596"/>
                      </a:cubicBezTo>
                      <a:cubicBezTo>
                        <a:pt x="128683" y="728950"/>
                        <a:pt x="28384" y="949549"/>
                        <a:pt x="0" y="1088614"/>
                      </a:cubicBezTo>
                      <a:cubicBezTo>
                        <a:pt x="4477" y="1135286"/>
                        <a:pt x="16573" y="1164147"/>
                        <a:pt x="16573" y="1164147"/>
                      </a:cubicBezTo>
                      <a:cubicBezTo>
                        <a:pt x="16573" y="1164147"/>
                        <a:pt x="26003" y="975457"/>
                        <a:pt x="131159" y="902972"/>
                      </a:cubicBezTo>
                      <a:cubicBezTo>
                        <a:pt x="-32099" y="1329501"/>
                        <a:pt x="340233" y="1517239"/>
                        <a:pt x="340233" y="1517239"/>
                      </a:cubicBezTo>
                      <a:cubicBezTo>
                        <a:pt x="340233" y="1517239"/>
                        <a:pt x="250317" y="1410749"/>
                        <a:pt x="286893" y="1301878"/>
                      </a:cubicBezTo>
                      <a:cubicBezTo>
                        <a:pt x="402050" y="1587343"/>
                        <a:pt x="711327" y="1655256"/>
                        <a:pt x="711327" y="1655256"/>
                      </a:cubicBezTo>
                      <a:lnTo>
                        <a:pt x="1226439" y="1792035"/>
                      </a:lnTo>
                      <a:cubicBezTo>
                        <a:pt x="1864328" y="2258379"/>
                        <a:pt x="2209991" y="1783177"/>
                        <a:pt x="2209991" y="1783177"/>
                      </a:cubicBezTo>
                      <a:cubicBezTo>
                        <a:pt x="2209991" y="1783177"/>
                        <a:pt x="2186940" y="1878617"/>
                        <a:pt x="2056257" y="1973867"/>
                      </a:cubicBezTo>
                      <a:cubicBezTo>
                        <a:pt x="2331434" y="1922623"/>
                        <a:pt x="2394490" y="1674497"/>
                        <a:pt x="2394490" y="1674497"/>
                      </a:cubicBezTo>
                      <a:cubicBezTo>
                        <a:pt x="2394490" y="1674497"/>
                        <a:pt x="2381345" y="1854138"/>
                        <a:pt x="2291048" y="1929290"/>
                      </a:cubicBezTo>
                      <a:cubicBezTo>
                        <a:pt x="2493645" y="1860329"/>
                        <a:pt x="2526411" y="1615537"/>
                        <a:pt x="2505361" y="1429228"/>
                      </a:cubicBezTo>
                      <a:cubicBezTo>
                        <a:pt x="2577751" y="1559435"/>
                        <a:pt x="2675858" y="1578199"/>
                        <a:pt x="2675858" y="1578199"/>
                      </a:cubicBezTo>
                      <a:close/>
                      <a:moveTo>
                        <a:pt x="2291906" y="1745648"/>
                      </a:moveTo>
                      <a:cubicBezTo>
                        <a:pt x="2291906" y="1745648"/>
                        <a:pt x="2343150" y="1632777"/>
                        <a:pt x="2319147" y="1530478"/>
                      </a:cubicBezTo>
                      <a:cubicBezTo>
                        <a:pt x="2289429" y="1605726"/>
                        <a:pt x="2224564" y="1732123"/>
                        <a:pt x="2054924" y="1796417"/>
                      </a:cubicBezTo>
                      <a:cubicBezTo>
                        <a:pt x="2265140" y="1611155"/>
                        <a:pt x="2326291" y="1295116"/>
                        <a:pt x="2326291" y="1295116"/>
                      </a:cubicBezTo>
                      <a:cubicBezTo>
                        <a:pt x="2326291" y="1295116"/>
                        <a:pt x="2362486" y="1374554"/>
                        <a:pt x="2365153" y="1406749"/>
                      </a:cubicBezTo>
                      <a:cubicBezTo>
                        <a:pt x="2402967" y="1347598"/>
                        <a:pt x="2416397" y="1293877"/>
                        <a:pt x="2416397" y="1293877"/>
                      </a:cubicBezTo>
                      <a:cubicBezTo>
                        <a:pt x="2449735" y="1515905"/>
                        <a:pt x="2291906" y="1745648"/>
                        <a:pt x="2291906" y="1745648"/>
                      </a:cubicBezTo>
                      <a:close/>
                    </a:path>
                  </a:pathLst>
                </a:custGeom>
                <a:solidFill>
                  <a:srgbClr val="F89A4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grpSp>
              <p:nvGrpSpPr>
                <p:cNvPr id="2679" name="رسم 108">
                  <a:extLst>
                    <a:ext uri="{FF2B5EF4-FFF2-40B4-BE49-F238E27FC236}">
                      <a16:creationId xmlns:a16="http://schemas.microsoft.com/office/drawing/2014/main" id="{3677153F-B2BB-611C-A3DC-60CB32E3F92A}"/>
                    </a:ext>
                  </a:extLst>
                </p:cNvPr>
                <p:cNvGrpSpPr/>
                <p:nvPr/>
              </p:nvGrpSpPr>
              <p:grpSpPr>
                <a:xfrm>
                  <a:off x="5461174" y="1732210"/>
                  <a:ext cx="257890" cy="392816"/>
                  <a:chOff x="5461174" y="1732210"/>
                  <a:chExt cx="257890" cy="392816"/>
                </a:xfrm>
              </p:grpSpPr>
              <p:sp>
                <p:nvSpPr>
                  <p:cNvPr id="2717" name="شكل حر: شكل 2716">
                    <a:extLst>
                      <a:ext uri="{FF2B5EF4-FFF2-40B4-BE49-F238E27FC236}">
                        <a16:creationId xmlns:a16="http://schemas.microsoft.com/office/drawing/2014/main" id="{299BF76A-B32E-0D37-C284-64750EE94E76}"/>
                      </a:ext>
                    </a:extLst>
                  </p:cNvPr>
                  <p:cNvSpPr/>
                  <p:nvPr/>
                </p:nvSpPr>
                <p:spPr>
                  <a:xfrm>
                    <a:off x="5461174" y="1732210"/>
                    <a:ext cx="257890" cy="392816"/>
                  </a:xfrm>
                  <a:custGeom>
                    <a:avLst/>
                    <a:gdLst>
                      <a:gd name="connsiteX0" fmla="*/ 256112 w 257890"/>
                      <a:gd name="connsiteY0" fmla="*/ 142881 h 392816"/>
                      <a:gd name="connsiteX1" fmla="*/ 144003 w 257890"/>
                      <a:gd name="connsiteY1" fmla="*/ 1053 h 392816"/>
                      <a:gd name="connsiteX2" fmla="*/ 124571 w 257890"/>
                      <a:gd name="connsiteY2" fmla="*/ 392817 h 392816"/>
                      <a:gd name="connsiteX3" fmla="*/ 256112 w 257890"/>
                      <a:gd name="connsiteY3" fmla="*/ 142976 h 392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890" h="392816">
                        <a:moveTo>
                          <a:pt x="256112" y="142881"/>
                        </a:moveTo>
                        <a:cubicBezTo>
                          <a:pt x="256112" y="142881"/>
                          <a:pt x="281067" y="-14282"/>
                          <a:pt x="144003" y="1053"/>
                        </a:cubicBezTo>
                        <a:cubicBezTo>
                          <a:pt x="6843" y="16389"/>
                          <a:pt x="-87455" y="309759"/>
                          <a:pt x="124571" y="392817"/>
                        </a:cubicBezTo>
                        <a:lnTo>
                          <a:pt x="256112" y="142976"/>
                        </a:lnTo>
                        <a:close/>
                      </a:path>
                    </a:pathLst>
                  </a:custGeom>
                  <a:solidFill>
                    <a:srgbClr val="F6BA9E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2718" name="شكل حر: شكل 2717">
                    <a:extLst>
                      <a:ext uri="{FF2B5EF4-FFF2-40B4-BE49-F238E27FC236}">
                        <a16:creationId xmlns:a16="http://schemas.microsoft.com/office/drawing/2014/main" id="{FF8E85CB-CB50-A9B7-4572-1B834A3259BF}"/>
                      </a:ext>
                    </a:extLst>
                  </p:cNvPr>
                  <p:cNvSpPr/>
                  <p:nvPr/>
                </p:nvSpPr>
                <p:spPr>
                  <a:xfrm>
                    <a:off x="5532359" y="1819577"/>
                    <a:ext cx="118359" cy="239031"/>
                  </a:xfrm>
                  <a:custGeom>
                    <a:avLst/>
                    <a:gdLst>
                      <a:gd name="connsiteX0" fmla="*/ 117871 w 118359"/>
                      <a:gd name="connsiteY0" fmla="*/ 54847 h 239031"/>
                      <a:gd name="connsiteX1" fmla="*/ 65769 w 118359"/>
                      <a:gd name="connsiteY1" fmla="*/ 554 h 239031"/>
                      <a:gd name="connsiteX2" fmla="*/ 427 w 118359"/>
                      <a:gd name="connsiteY2" fmla="*/ 45227 h 239031"/>
                      <a:gd name="connsiteX3" fmla="*/ 3285 w 118359"/>
                      <a:gd name="connsiteY3" fmla="*/ 46465 h 239031"/>
                      <a:gd name="connsiteX4" fmla="*/ 89391 w 118359"/>
                      <a:gd name="connsiteY4" fmla="*/ 19700 h 239031"/>
                      <a:gd name="connsiteX5" fmla="*/ 102154 w 118359"/>
                      <a:gd name="connsiteY5" fmla="*/ 94090 h 239031"/>
                      <a:gd name="connsiteX6" fmla="*/ 79104 w 118359"/>
                      <a:gd name="connsiteY6" fmla="*/ 157241 h 239031"/>
                      <a:gd name="connsiteX7" fmla="*/ 32241 w 118359"/>
                      <a:gd name="connsiteY7" fmla="*/ 120474 h 239031"/>
                      <a:gd name="connsiteX8" fmla="*/ 32812 w 118359"/>
                      <a:gd name="connsiteY8" fmla="*/ 73611 h 239031"/>
                      <a:gd name="connsiteX9" fmla="*/ 29669 w 118359"/>
                      <a:gd name="connsiteY9" fmla="*/ 73611 h 239031"/>
                      <a:gd name="connsiteX10" fmla="*/ 35765 w 118359"/>
                      <a:gd name="connsiteY10" fmla="*/ 150287 h 239031"/>
                      <a:gd name="connsiteX11" fmla="*/ 75294 w 118359"/>
                      <a:gd name="connsiteY11" fmla="*/ 164289 h 239031"/>
                      <a:gd name="connsiteX12" fmla="*/ 74532 w 118359"/>
                      <a:gd name="connsiteY12" fmla="*/ 165813 h 239031"/>
                      <a:gd name="connsiteX13" fmla="*/ 12810 w 118359"/>
                      <a:gd name="connsiteY13" fmla="*/ 235631 h 239031"/>
                      <a:gd name="connsiteX14" fmla="*/ 15382 w 118359"/>
                      <a:gd name="connsiteY14" fmla="*/ 238775 h 239031"/>
                      <a:gd name="connsiteX15" fmla="*/ 85105 w 118359"/>
                      <a:gd name="connsiteY15" fmla="*/ 166670 h 239031"/>
                      <a:gd name="connsiteX16" fmla="*/ 117966 w 118359"/>
                      <a:gd name="connsiteY16" fmla="*/ 54847 h 2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18359" h="239031">
                        <a:moveTo>
                          <a:pt x="117871" y="54847"/>
                        </a:moveTo>
                        <a:cubicBezTo>
                          <a:pt x="115775" y="27034"/>
                          <a:pt x="98059" y="-4589"/>
                          <a:pt x="65769" y="554"/>
                        </a:cubicBezTo>
                        <a:cubicBezTo>
                          <a:pt x="34051" y="5603"/>
                          <a:pt x="21287" y="23224"/>
                          <a:pt x="427" y="45227"/>
                        </a:cubicBezTo>
                        <a:cubicBezTo>
                          <a:pt x="-1192" y="46941"/>
                          <a:pt x="2237" y="47322"/>
                          <a:pt x="3285" y="46465"/>
                        </a:cubicBezTo>
                        <a:cubicBezTo>
                          <a:pt x="24621" y="28939"/>
                          <a:pt x="54815" y="-11542"/>
                          <a:pt x="89391" y="19700"/>
                        </a:cubicBezTo>
                        <a:cubicBezTo>
                          <a:pt x="107203" y="35797"/>
                          <a:pt x="105202" y="73611"/>
                          <a:pt x="102154" y="94090"/>
                        </a:cubicBezTo>
                        <a:cubicBezTo>
                          <a:pt x="98821" y="116474"/>
                          <a:pt x="89772" y="137429"/>
                          <a:pt x="79104" y="157241"/>
                        </a:cubicBezTo>
                        <a:cubicBezTo>
                          <a:pt x="57863" y="165623"/>
                          <a:pt x="36527" y="138477"/>
                          <a:pt x="32241" y="120474"/>
                        </a:cubicBezTo>
                        <a:cubicBezTo>
                          <a:pt x="28717" y="106091"/>
                          <a:pt x="28526" y="87899"/>
                          <a:pt x="32812" y="73611"/>
                        </a:cubicBezTo>
                        <a:cubicBezTo>
                          <a:pt x="33193" y="72182"/>
                          <a:pt x="30145" y="72754"/>
                          <a:pt x="29669" y="73611"/>
                        </a:cubicBezTo>
                        <a:cubicBezTo>
                          <a:pt x="18715" y="97138"/>
                          <a:pt x="17763" y="130190"/>
                          <a:pt x="35765" y="150287"/>
                        </a:cubicBezTo>
                        <a:cubicBezTo>
                          <a:pt x="43099" y="158574"/>
                          <a:pt x="61578" y="166575"/>
                          <a:pt x="75294" y="164289"/>
                        </a:cubicBezTo>
                        <a:cubicBezTo>
                          <a:pt x="75008" y="164765"/>
                          <a:pt x="74818" y="165242"/>
                          <a:pt x="74532" y="165813"/>
                        </a:cubicBezTo>
                        <a:cubicBezTo>
                          <a:pt x="61483" y="188959"/>
                          <a:pt x="38432" y="223725"/>
                          <a:pt x="12810" y="235631"/>
                        </a:cubicBezTo>
                        <a:cubicBezTo>
                          <a:pt x="8905" y="237441"/>
                          <a:pt x="12429" y="239823"/>
                          <a:pt x="15382" y="238775"/>
                        </a:cubicBezTo>
                        <a:cubicBezTo>
                          <a:pt x="44719" y="228202"/>
                          <a:pt x="68531" y="191531"/>
                          <a:pt x="85105" y="166670"/>
                        </a:cubicBezTo>
                        <a:cubicBezTo>
                          <a:pt x="107012" y="133809"/>
                          <a:pt x="120919" y="94566"/>
                          <a:pt x="117966" y="54847"/>
                        </a:cubicBezTo>
                        <a:close/>
                      </a:path>
                    </a:pathLst>
                  </a:custGeom>
                  <a:solidFill>
                    <a:srgbClr val="EC886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2719" name="شكل حر: شكل 2718">
                    <a:extLst>
                      <a:ext uri="{FF2B5EF4-FFF2-40B4-BE49-F238E27FC236}">
                        <a16:creationId xmlns:a16="http://schemas.microsoft.com/office/drawing/2014/main" id="{1A975C23-B392-BF28-C594-78240A589346}"/>
                      </a:ext>
                    </a:extLst>
                  </p:cNvPr>
                  <p:cNvSpPr/>
                  <p:nvPr/>
                </p:nvSpPr>
                <p:spPr>
                  <a:xfrm>
                    <a:off x="5462968" y="1749361"/>
                    <a:ext cx="256089" cy="375570"/>
                  </a:xfrm>
                  <a:custGeom>
                    <a:avLst/>
                    <a:gdLst>
                      <a:gd name="connsiteX0" fmla="*/ 254318 w 256089"/>
                      <a:gd name="connsiteY0" fmla="*/ 125730 h 375570"/>
                      <a:gd name="connsiteX1" fmla="*/ 218123 w 256089"/>
                      <a:gd name="connsiteY1" fmla="*/ 0 h 375570"/>
                      <a:gd name="connsiteX2" fmla="*/ 225171 w 256089"/>
                      <a:gd name="connsiteY2" fmla="*/ 38957 h 375570"/>
                      <a:gd name="connsiteX3" fmla="*/ 206121 w 256089"/>
                      <a:gd name="connsiteY3" fmla="*/ 70866 h 375570"/>
                      <a:gd name="connsiteX4" fmla="*/ 145447 w 256089"/>
                      <a:gd name="connsiteY4" fmla="*/ 50101 h 375570"/>
                      <a:gd name="connsiteX5" fmla="*/ 48101 w 256089"/>
                      <a:gd name="connsiteY5" fmla="*/ 132017 h 375570"/>
                      <a:gd name="connsiteX6" fmla="*/ 9715 w 256089"/>
                      <a:gd name="connsiteY6" fmla="*/ 218980 h 375570"/>
                      <a:gd name="connsiteX7" fmla="*/ 0 w 256089"/>
                      <a:gd name="connsiteY7" fmla="*/ 221171 h 375570"/>
                      <a:gd name="connsiteX8" fmla="*/ 122873 w 256089"/>
                      <a:gd name="connsiteY8" fmla="*/ 375571 h 375570"/>
                      <a:gd name="connsiteX9" fmla="*/ 254413 w 256089"/>
                      <a:gd name="connsiteY9" fmla="*/ 125730 h 375570"/>
                      <a:gd name="connsiteX10" fmla="*/ 75438 w 256089"/>
                      <a:gd name="connsiteY10" fmla="*/ 278987 h 375570"/>
                      <a:gd name="connsiteX11" fmla="*/ 51435 w 256089"/>
                      <a:gd name="connsiteY11" fmla="*/ 202978 h 375570"/>
                      <a:gd name="connsiteX12" fmla="*/ 61913 w 256089"/>
                      <a:gd name="connsiteY12" fmla="*/ 153829 h 375570"/>
                      <a:gd name="connsiteX13" fmla="*/ 71533 w 256089"/>
                      <a:gd name="connsiteY13" fmla="*/ 152209 h 375570"/>
                      <a:gd name="connsiteX14" fmla="*/ 84963 w 256089"/>
                      <a:gd name="connsiteY14" fmla="*/ 210884 h 375570"/>
                      <a:gd name="connsiteX15" fmla="*/ 83725 w 256089"/>
                      <a:gd name="connsiteY15" fmla="*/ 276511 h 375570"/>
                      <a:gd name="connsiteX16" fmla="*/ 75438 w 256089"/>
                      <a:gd name="connsiteY16" fmla="*/ 279083 h 3755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56089" h="375570">
                        <a:moveTo>
                          <a:pt x="254318" y="125730"/>
                        </a:moveTo>
                        <a:cubicBezTo>
                          <a:pt x="254318" y="125730"/>
                          <a:pt x="268224" y="38100"/>
                          <a:pt x="218123" y="0"/>
                        </a:cubicBezTo>
                        <a:cubicBezTo>
                          <a:pt x="224409" y="11239"/>
                          <a:pt x="227076" y="24765"/>
                          <a:pt x="225171" y="38957"/>
                        </a:cubicBezTo>
                        <a:cubicBezTo>
                          <a:pt x="223361" y="52102"/>
                          <a:pt x="218789" y="64865"/>
                          <a:pt x="206121" y="70866"/>
                        </a:cubicBezTo>
                        <a:cubicBezTo>
                          <a:pt x="183547" y="81534"/>
                          <a:pt x="166497" y="48196"/>
                          <a:pt x="145447" y="50101"/>
                        </a:cubicBezTo>
                        <a:cubicBezTo>
                          <a:pt x="101918" y="54197"/>
                          <a:pt x="65723" y="94678"/>
                          <a:pt x="48101" y="132017"/>
                        </a:cubicBezTo>
                        <a:cubicBezTo>
                          <a:pt x="35433" y="158972"/>
                          <a:pt x="29146" y="196405"/>
                          <a:pt x="9715" y="218980"/>
                        </a:cubicBezTo>
                        <a:cubicBezTo>
                          <a:pt x="6763" y="222409"/>
                          <a:pt x="3238" y="222599"/>
                          <a:pt x="0" y="221171"/>
                        </a:cubicBezTo>
                        <a:cubicBezTo>
                          <a:pt x="7810" y="284988"/>
                          <a:pt x="44196" y="344710"/>
                          <a:pt x="122873" y="375571"/>
                        </a:cubicBezTo>
                        <a:lnTo>
                          <a:pt x="254413" y="125730"/>
                        </a:lnTo>
                        <a:close/>
                        <a:moveTo>
                          <a:pt x="75438" y="278987"/>
                        </a:moveTo>
                        <a:cubicBezTo>
                          <a:pt x="53054" y="263080"/>
                          <a:pt x="48196" y="231458"/>
                          <a:pt x="51435" y="202978"/>
                        </a:cubicBezTo>
                        <a:cubicBezTo>
                          <a:pt x="51054" y="185833"/>
                          <a:pt x="53340" y="168878"/>
                          <a:pt x="61913" y="153829"/>
                        </a:cubicBezTo>
                        <a:cubicBezTo>
                          <a:pt x="63722" y="150590"/>
                          <a:pt x="68866" y="149066"/>
                          <a:pt x="71533" y="152209"/>
                        </a:cubicBezTo>
                        <a:cubicBezTo>
                          <a:pt x="85439" y="168212"/>
                          <a:pt x="83058" y="191071"/>
                          <a:pt x="84963" y="210884"/>
                        </a:cubicBezTo>
                        <a:cubicBezTo>
                          <a:pt x="87154" y="232886"/>
                          <a:pt x="93821" y="255651"/>
                          <a:pt x="83725" y="276511"/>
                        </a:cubicBezTo>
                        <a:cubicBezTo>
                          <a:pt x="82391" y="279273"/>
                          <a:pt x="78105" y="280988"/>
                          <a:pt x="75438" y="279083"/>
                        </a:cubicBezTo>
                        <a:close/>
                      </a:path>
                    </a:pathLst>
                  </a:custGeom>
                  <a:solidFill>
                    <a:srgbClr val="F2A686">
                      <a:alpha val="5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</p:grpSp>
            <p:sp>
              <p:nvSpPr>
                <p:cNvPr id="2680" name="شكل حر: شكل 2679">
                  <a:extLst>
                    <a:ext uri="{FF2B5EF4-FFF2-40B4-BE49-F238E27FC236}">
                      <a16:creationId xmlns:a16="http://schemas.microsoft.com/office/drawing/2014/main" id="{73E03FF9-5764-0D67-C3AD-D84D3AE9EB10}"/>
                    </a:ext>
                  </a:extLst>
                </p:cNvPr>
                <p:cNvSpPr/>
                <p:nvPr/>
              </p:nvSpPr>
              <p:spPr>
                <a:xfrm>
                  <a:off x="5559745" y="1416689"/>
                  <a:ext cx="1532927" cy="1404354"/>
                </a:xfrm>
                <a:custGeom>
                  <a:avLst/>
                  <a:gdLst>
                    <a:gd name="connsiteX0" fmla="*/ 719896 w 1532927"/>
                    <a:gd name="connsiteY0" fmla="*/ 344 h 1404354"/>
                    <a:gd name="connsiteX1" fmla="*/ 198974 w 1532927"/>
                    <a:gd name="connsiteY1" fmla="*/ 316670 h 1404354"/>
                    <a:gd name="connsiteX2" fmla="*/ 60766 w 1532927"/>
                    <a:gd name="connsiteY2" fmla="*/ 543460 h 1404354"/>
                    <a:gd name="connsiteX3" fmla="*/ 127346 w 1532927"/>
                    <a:gd name="connsiteY3" fmla="*/ 1058858 h 1404354"/>
                    <a:gd name="connsiteX4" fmla="*/ 1234722 w 1532927"/>
                    <a:gd name="connsiteY4" fmla="*/ 1369658 h 1404354"/>
                    <a:gd name="connsiteX5" fmla="*/ 719896 w 1532927"/>
                    <a:gd name="connsiteY5" fmla="*/ 344 h 1404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2927" h="1404354">
                      <a:moveTo>
                        <a:pt x="719896" y="344"/>
                      </a:moveTo>
                      <a:cubicBezTo>
                        <a:pt x="719896" y="344"/>
                        <a:pt x="360042" y="-23087"/>
                        <a:pt x="198974" y="316670"/>
                      </a:cubicBezTo>
                      <a:cubicBezTo>
                        <a:pt x="153825" y="419159"/>
                        <a:pt x="109344" y="484310"/>
                        <a:pt x="60766" y="543460"/>
                      </a:cubicBezTo>
                      <a:cubicBezTo>
                        <a:pt x="12284" y="602801"/>
                        <a:pt x="-74584" y="751010"/>
                        <a:pt x="127346" y="1058858"/>
                      </a:cubicBezTo>
                      <a:cubicBezTo>
                        <a:pt x="329276" y="1366706"/>
                        <a:pt x="754281" y="1464337"/>
                        <a:pt x="1234722" y="1369658"/>
                      </a:cubicBezTo>
                      <a:cubicBezTo>
                        <a:pt x="1715259" y="1275075"/>
                        <a:pt x="1663728" y="22157"/>
                        <a:pt x="719896" y="344"/>
                      </a:cubicBezTo>
                      <a:close/>
                    </a:path>
                  </a:pathLst>
                </a:custGeom>
                <a:solidFill>
                  <a:srgbClr val="F6BA9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2681" name="شكل حر: شكل 2680">
                  <a:extLst>
                    <a:ext uri="{FF2B5EF4-FFF2-40B4-BE49-F238E27FC236}">
                      <a16:creationId xmlns:a16="http://schemas.microsoft.com/office/drawing/2014/main" id="{C37EE8BB-C909-BE85-DB7C-45C1D37D1998}"/>
                    </a:ext>
                  </a:extLst>
                </p:cNvPr>
                <p:cNvSpPr/>
                <p:nvPr/>
              </p:nvSpPr>
              <p:spPr>
                <a:xfrm>
                  <a:off x="5682519" y="1416689"/>
                  <a:ext cx="1409963" cy="1404385"/>
                </a:xfrm>
                <a:custGeom>
                  <a:avLst/>
                  <a:gdLst>
                    <a:gd name="connsiteX0" fmla="*/ 597122 w 1409963"/>
                    <a:gd name="connsiteY0" fmla="*/ 344 h 1404385"/>
                    <a:gd name="connsiteX1" fmla="*/ 76200 w 1409963"/>
                    <a:gd name="connsiteY1" fmla="*/ 316670 h 1404385"/>
                    <a:gd name="connsiteX2" fmla="*/ 0 w 1409963"/>
                    <a:gd name="connsiteY2" fmla="*/ 459449 h 1404385"/>
                    <a:gd name="connsiteX3" fmla="*/ 88392 w 1409963"/>
                    <a:gd name="connsiteY3" fmla="*/ 348388 h 1404385"/>
                    <a:gd name="connsiteX4" fmla="*/ 479774 w 1409963"/>
                    <a:gd name="connsiteY4" fmla="*/ 293143 h 1404385"/>
                    <a:gd name="connsiteX5" fmla="*/ 254603 w 1409963"/>
                    <a:gd name="connsiteY5" fmla="*/ 421064 h 1404385"/>
                    <a:gd name="connsiteX6" fmla="*/ 621792 w 1409963"/>
                    <a:gd name="connsiteY6" fmla="*/ 412872 h 1404385"/>
                    <a:gd name="connsiteX7" fmla="*/ 431006 w 1409963"/>
                    <a:gd name="connsiteY7" fmla="*/ 501455 h 1404385"/>
                    <a:gd name="connsiteX8" fmla="*/ 872014 w 1409963"/>
                    <a:gd name="connsiteY8" fmla="*/ 462878 h 1404385"/>
                    <a:gd name="connsiteX9" fmla="*/ 969264 w 1409963"/>
                    <a:gd name="connsiteY9" fmla="*/ 817589 h 1404385"/>
                    <a:gd name="connsiteX10" fmla="*/ 702850 w 1409963"/>
                    <a:gd name="connsiteY10" fmla="*/ 1232594 h 1404385"/>
                    <a:gd name="connsiteX11" fmla="*/ 820769 w 1409963"/>
                    <a:gd name="connsiteY11" fmla="*/ 1348418 h 1404385"/>
                    <a:gd name="connsiteX12" fmla="*/ 309944 w 1409963"/>
                    <a:gd name="connsiteY12" fmla="*/ 1314223 h 1404385"/>
                    <a:gd name="connsiteX13" fmla="*/ 1111758 w 1409963"/>
                    <a:gd name="connsiteY13" fmla="*/ 1369754 h 1404385"/>
                    <a:gd name="connsiteX14" fmla="*/ 596932 w 1409963"/>
                    <a:gd name="connsiteY14" fmla="*/ 440 h 1404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409963" h="1404385">
                      <a:moveTo>
                        <a:pt x="597122" y="344"/>
                      </a:moveTo>
                      <a:cubicBezTo>
                        <a:pt x="597122" y="344"/>
                        <a:pt x="237268" y="-23087"/>
                        <a:pt x="76200" y="316670"/>
                      </a:cubicBezTo>
                      <a:cubicBezTo>
                        <a:pt x="50863" y="374201"/>
                        <a:pt x="25717" y="420016"/>
                        <a:pt x="0" y="459449"/>
                      </a:cubicBezTo>
                      <a:cubicBezTo>
                        <a:pt x="27623" y="431636"/>
                        <a:pt x="58103" y="395156"/>
                        <a:pt x="88392" y="348388"/>
                      </a:cubicBezTo>
                      <a:cubicBezTo>
                        <a:pt x="252222" y="352484"/>
                        <a:pt x="479774" y="293143"/>
                        <a:pt x="479774" y="293143"/>
                      </a:cubicBezTo>
                      <a:cubicBezTo>
                        <a:pt x="479774" y="293143"/>
                        <a:pt x="347377" y="397061"/>
                        <a:pt x="254603" y="421064"/>
                      </a:cubicBezTo>
                      <a:cubicBezTo>
                        <a:pt x="353663" y="479642"/>
                        <a:pt x="579787" y="424207"/>
                        <a:pt x="621792" y="412872"/>
                      </a:cubicBezTo>
                      <a:cubicBezTo>
                        <a:pt x="663702" y="401537"/>
                        <a:pt x="547973" y="481357"/>
                        <a:pt x="431006" y="501455"/>
                      </a:cubicBezTo>
                      <a:cubicBezTo>
                        <a:pt x="521113" y="548699"/>
                        <a:pt x="719328" y="551556"/>
                        <a:pt x="872014" y="462878"/>
                      </a:cubicBezTo>
                      <a:cubicBezTo>
                        <a:pt x="872014" y="462878"/>
                        <a:pt x="886873" y="658617"/>
                        <a:pt x="969264" y="817589"/>
                      </a:cubicBezTo>
                      <a:cubicBezTo>
                        <a:pt x="1051465" y="976562"/>
                        <a:pt x="1031748" y="1300507"/>
                        <a:pt x="702850" y="1232594"/>
                      </a:cubicBezTo>
                      <a:cubicBezTo>
                        <a:pt x="721805" y="1302507"/>
                        <a:pt x="820769" y="1348418"/>
                        <a:pt x="820769" y="1348418"/>
                      </a:cubicBezTo>
                      <a:cubicBezTo>
                        <a:pt x="820769" y="1348418"/>
                        <a:pt x="611696" y="1434428"/>
                        <a:pt x="309944" y="1314223"/>
                      </a:cubicBezTo>
                      <a:cubicBezTo>
                        <a:pt x="526923" y="1412426"/>
                        <a:pt x="808292" y="1429571"/>
                        <a:pt x="1111758" y="1369754"/>
                      </a:cubicBezTo>
                      <a:cubicBezTo>
                        <a:pt x="1592294" y="1275170"/>
                        <a:pt x="1540764" y="22252"/>
                        <a:pt x="596932" y="440"/>
                      </a:cubicBezTo>
                      <a:close/>
                    </a:path>
                  </a:pathLst>
                </a:custGeom>
                <a:solidFill>
                  <a:srgbClr val="F2A686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grpSp>
              <p:nvGrpSpPr>
                <p:cNvPr id="2682" name="رسم 108">
                  <a:extLst>
                    <a:ext uri="{FF2B5EF4-FFF2-40B4-BE49-F238E27FC236}">
                      <a16:creationId xmlns:a16="http://schemas.microsoft.com/office/drawing/2014/main" id="{5C8E71EF-9847-58F1-C797-219482D024DB}"/>
                    </a:ext>
                  </a:extLst>
                </p:cNvPr>
                <p:cNvGrpSpPr/>
                <p:nvPr/>
              </p:nvGrpSpPr>
              <p:grpSpPr>
                <a:xfrm>
                  <a:off x="6145317" y="1938147"/>
                  <a:ext cx="434192" cy="736357"/>
                  <a:chOff x="6145317" y="1938147"/>
                  <a:chExt cx="434192" cy="736357"/>
                </a:xfrm>
              </p:grpSpPr>
              <p:sp>
                <p:nvSpPr>
                  <p:cNvPr id="2713" name="شكل حر: شكل 2712">
                    <a:extLst>
                      <a:ext uri="{FF2B5EF4-FFF2-40B4-BE49-F238E27FC236}">
                        <a16:creationId xmlns:a16="http://schemas.microsoft.com/office/drawing/2014/main" id="{BEE4FE42-00F6-8E7C-A980-917243224AF5}"/>
                      </a:ext>
                    </a:extLst>
                  </p:cNvPr>
                  <p:cNvSpPr/>
                  <p:nvPr/>
                </p:nvSpPr>
                <p:spPr>
                  <a:xfrm>
                    <a:off x="6145317" y="1938147"/>
                    <a:ext cx="434192" cy="554735"/>
                  </a:xfrm>
                  <a:custGeom>
                    <a:avLst/>
                    <a:gdLst>
                      <a:gd name="connsiteX0" fmla="*/ 271579 w 434192"/>
                      <a:gd name="connsiteY0" fmla="*/ 495871 h 554735"/>
                      <a:gd name="connsiteX1" fmla="*/ 268912 w 434192"/>
                      <a:gd name="connsiteY1" fmla="*/ 485108 h 554735"/>
                      <a:gd name="connsiteX2" fmla="*/ 354828 w 434192"/>
                      <a:gd name="connsiteY2" fmla="*/ 178498 h 554735"/>
                      <a:gd name="connsiteX3" fmla="*/ 427694 w 434192"/>
                      <a:gd name="connsiteY3" fmla="*/ 250221 h 554735"/>
                      <a:gd name="connsiteX4" fmla="*/ 433885 w 434192"/>
                      <a:gd name="connsiteY4" fmla="*/ 136874 h 554735"/>
                      <a:gd name="connsiteX5" fmla="*/ 427885 w 434192"/>
                      <a:gd name="connsiteY5" fmla="*/ 112775 h 554735"/>
                      <a:gd name="connsiteX6" fmla="*/ 289201 w 434192"/>
                      <a:gd name="connsiteY6" fmla="*/ 2000 h 554735"/>
                      <a:gd name="connsiteX7" fmla="*/ 137563 w 434192"/>
                      <a:gd name="connsiteY7" fmla="*/ 46291 h 554735"/>
                      <a:gd name="connsiteX8" fmla="*/ 79079 w 434192"/>
                      <a:gd name="connsiteY8" fmla="*/ 117728 h 554735"/>
                      <a:gd name="connsiteX9" fmla="*/ 26215 w 434192"/>
                      <a:gd name="connsiteY9" fmla="*/ 199739 h 554735"/>
                      <a:gd name="connsiteX10" fmla="*/ 72793 w 434192"/>
                      <a:gd name="connsiteY10" fmla="*/ 184689 h 554735"/>
                      <a:gd name="connsiteX11" fmla="*/ 22 w 434192"/>
                      <a:gd name="connsiteY11" fmla="*/ 373570 h 554735"/>
                      <a:gd name="connsiteX12" fmla="*/ 21453 w 434192"/>
                      <a:gd name="connsiteY12" fmla="*/ 434911 h 554735"/>
                      <a:gd name="connsiteX13" fmla="*/ 148516 w 434192"/>
                      <a:gd name="connsiteY13" fmla="*/ 498347 h 554735"/>
                      <a:gd name="connsiteX14" fmla="*/ 352637 w 434192"/>
                      <a:gd name="connsiteY14" fmla="*/ 554735 h 554735"/>
                      <a:gd name="connsiteX15" fmla="*/ 271484 w 434192"/>
                      <a:gd name="connsiteY15" fmla="*/ 495966 h 554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34192" h="554735">
                        <a:moveTo>
                          <a:pt x="271579" y="495871"/>
                        </a:moveTo>
                        <a:cubicBezTo>
                          <a:pt x="266626" y="494252"/>
                          <a:pt x="265769" y="488727"/>
                          <a:pt x="268912" y="485108"/>
                        </a:cubicBezTo>
                        <a:cubicBezTo>
                          <a:pt x="343207" y="398621"/>
                          <a:pt x="353590" y="288035"/>
                          <a:pt x="354828" y="178498"/>
                        </a:cubicBezTo>
                        <a:cubicBezTo>
                          <a:pt x="354828" y="173640"/>
                          <a:pt x="414835" y="218979"/>
                          <a:pt x="427694" y="250221"/>
                        </a:cubicBezTo>
                        <a:cubicBezTo>
                          <a:pt x="433409" y="212788"/>
                          <a:pt x="434933" y="174974"/>
                          <a:pt x="433885" y="136874"/>
                        </a:cubicBezTo>
                        <a:cubicBezTo>
                          <a:pt x="432361" y="128777"/>
                          <a:pt x="430552" y="120681"/>
                          <a:pt x="427885" y="112775"/>
                        </a:cubicBezTo>
                        <a:cubicBezTo>
                          <a:pt x="408168" y="54482"/>
                          <a:pt x="349399" y="11715"/>
                          <a:pt x="289201" y="2000"/>
                        </a:cubicBezTo>
                        <a:cubicBezTo>
                          <a:pt x="235575" y="-6668"/>
                          <a:pt x="180806" y="13715"/>
                          <a:pt x="137563" y="46291"/>
                        </a:cubicBezTo>
                        <a:cubicBezTo>
                          <a:pt x="115655" y="67722"/>
                          <a:pt x="95843" y="91249"/>
                          <a:pt x="79079" y="117728"/>
                        </a:cubicBezTo>
                        <a:cubicBezTo>
                          <a:pt x="73364" y="126777"/>
                          <a:pt x="40217" y="171449"/>
                          <a:pt x="26215" y="199739"/>
                        </a:cubicBezTo>
                        <a:cubicBezTo>
                          <a:pt x="41836" y="190023"/>
                          <a:pt x="77365" y="179926"/>
                          <a:pt x="72793" y="184689"/>
                        </a:cubicBezTo>
                        <a:cubicBezTo>
                          <a:pt x="29740" y="230123"/>
                          <a:pt x="-931" y="305180"/>
                          <a:pt x="22" y="373570"/>
                        </a:cubicBezTo>
                        <a:cubicBezTo>
                          <a:pt x="3165" y="395382"/>
                          <a:pt x="9832" y="416432"/>
                          <a:pt x="21453" y="434911"/>
                        </a:cubicBezTo>
                        <a:cubicBezTo>
                          <a:pt x="51838" y="483012"/>
                          <a:pt x="95176" y="492823"/>
                          <a:pt x="148516" y="498347"/>
                        </a:cubicBezTo>
                        <a:cubicBezTo>
                          <a:pt x="220240" y="505682"/>
                          <a:pt x="292439" y="516731"/>
                          <a:pt x="352637" y="554735"/>
                        </a:cubicBezTo>
                        <a:cubicBezTo>
                          <a:pt x="335778" y="526065"/>
                          <a:pt x="300154" y="505301"/>
                          <a:pt x="271484" y="495966"/>
                        </a:cubicBezTo>
                        <a:close/>
                      </a:path>
                    </a:pathLst>
                  </a:custGeom>
                  <a:solidFill>
                    <a:srgbClr val="F2A686">
                      <a:alpha val="5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2714" name="شكل حر: شكل 2713">
                    <a:extLst>
                      <a:ext uri="{FF2B5EF4-FFF2-40B4-BE49-F238E27FC236}">
                        <a16:creationId xmlns:a16="http://schemas.microsoft.com/office/drawing/2014/main" id="{BC0A0C66-E0B9-A934-469B-53325416CFC2}"/>
                      </a:ext>
                    </a:extLst>
                  </p:cNvPr>
                  <p:cNvSpPr/>
                  <p:nvPr/>
                </p:nvSpPr>
                <p:spPr>
                  <a:xfrm>
                    <a:off x="6185109" y="2066623"/>
                    <a:ext cx="289525" cy="354177"/>
                  </a:xfrm>
                  <a:custGeom>
                    <a:avLst/>
                    <a:gdLst>
                      <a:gd name="connsiteX0" fmla="*/ 259506 w 289525"/>
                      <a:gd name="connsiteY0" fmla="*/ 49260 h 354177"/>
                      <a:gd name="connsiteX1" fmla="*/ 223596 w 289525"/>
                      <a:gd name="connsiteY1" fmla="*/ 14589 h 354177"/>
                      <a:gd name="connsiteX2" fmla="*/ 115773 w 289525"/>
                      <a:gd name="connsiteY2" fmla="*/ 9445 h 354177"/>
                      <a:gd name="connsiteX3" fmla="*/ 330 w 289525"/>
                      <a:gd name="connsiteY3" fmla="*/ 219567 h 354177"/>
                      <a:gd name="connsiteX4" fmla="*/ 32144 w 289525"/>
                      <a:gd name="connsiteY4" fmla="*/ 318436 h 354177"/>
                      <a:gd name="connsiteX5" fmla="*/ 126918 w 289525"/>
                      <a:gd name="connsiteY5" fmla="*/ 353774 h 354177"/>
                      <a:gd name="connsiteX6" fmla="*/ 219405 w 289525"/>
                      <a:gd name="connsiteY6" fmla="*/ 327866 h 354177"/>
                      <a:gd name="connsiteX7" fmla="*/ 289224 w 289525"/>
                      <a:gd name="connsiteY7" fmla="*/ 150225 h 354177"/>
                      <a:gd name="connsiteX8" fmla="*/ 259506 w 289525"/>
                      <a:gd name="connsiteY8" fmla="*/ 49260 h 354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9525" h="354177">
                        <a:moveTo>
                          <a:pt x="259506" y="49260"/>
                        </a:moveTo>
                        <a:cubicBezTo>
                          <a:pt x="249981" y="35258"/>
                          <a:pt x="237979" y="23447"/>
                          <a:pt x="223596" y="14589"/>
                        </a:cubicBezTo>
                        <a:cubicBezTo>
                          <a:pt x="195783" y="-2271"/>
                          <a:pt x="145396" y="-5223"/>
                          <a:pt x="115773" y="9445"/>
                        </a:cubicBezTo>
                        <a:cubicBezTo>
                          <a:pt x="41193" y="46307"/>
                          <a:pt x="5950" y="141462"/>
                          <a:pt x="330" y="219567"/>
                        </a:cubicBezTo>
                        <a:cubicBezTo>
                          <a:pt x="-2051" y="253952"/>
                          <a:pt x="8427" y="292338"/>
                          <a:pt x="32144" y="318436"/>
                        </a:cubicBezTo>
                        <a:cubicBezTo>
                          <a:pt x="51099" y="339296"/>
                          <a:pt x="100057" y="351678"/>
                          <a:pt x="126918" y="353774"/>
                        </a:cubicBezTo>
                        <a:cubicBezTo>
                          <a:pt x="159588" y="356250"/>
                          <a:pt x="192831" y="347297"/>
                          <a:pt x="219405" y="327866"/>
                        </a:cubicBezTo>
                        <a:cubicBezTo>
                          <a:pt x="272460" y="289099"/>
                          <a:pt x="292272" y="213090"/>
                          <a:pt x="289224" y="150225"/>
                        </a:cubicBezTo>
                        <a:cubicBezTo>
                          <a:pt x="287700" y="117459"/>
                          <a:pt x="278365" y="76787"/>
                          <a:pt x="259506" y="4926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2715" name="شكل حر: شكل 2714">
                    <a:extLst>
                      <a:ext uri="{FF2B5EF4-FFF2-40B4-BE49-F238E27FC236}">
                        <a16:creationId xmlns:a16="http://schemas.microsoft.com/office/drawing/2014/main" id="{D25D4C89-E79C-6C9A-8F68-8D048556E2A1}"/>
                      </a:ext>
                    </a:extLst>
                  </p:cNvPr>
                  <p:cNvSpPr/>
                  <p:nvPr/>
                </p:nvSpPr>
                <p:spPr>
                  <a:xfrm>
                    <a:off x="6200775" y="2066528"/>
                    <a:ext cx="273969" cy="185371"/>
                  </a:xfrm>
                  <a:custGeom>
                    <a:avLst/>
                    <a:gdLst>
                      <a:gd name="connsiteX0" fmla="*/ 15430 w 273969"/>
                      <a:gd name="connsiteY0" fmla="*/ 112601 h 185371"/>
                      <a:gd name="connsiteX1" fmla="*/ 147638 w 273969"/>
                      <a:gd name="connsiteY1" fmla="*/ 25542 h 185371"/>
                      <a:gd name="connsiteX2" fmla="*/ 272987 w 273969"/>
                      <a:gd name="connsiteY2" fmla="*/ 185372 h 185371"/>
                      <a:gd name="connsiteX3" fmla="*/ 273653 w 273969"/>
                      <a:gd name="connsiteY3" fmla="*/ 150225 h 185371"/>
                      <a:gd name="connsiteX4" fmla="*/ 243935 w 273969"/>
                      <a:gd name="connsiteY4" fmla="*/ 49260 h 185371"/>
                      <a:gd name="connsiteX5" fmla="*/ 208026 w 273969"/>
                      <a:gd name="connsiteY5" fmla="*/ 14589 h 185371"/>
                      <a:gd name="connsiteX6" fmla="*/ 100203 w 273969"/>
                      <a:gd name="connsiteY6" fmla="*/ 9445 h 185371"/>
                      <a:gd name="connsiteX7" fmla="*/ 0 w 273969"/>
                      <a:gd name="connsiteY7" fmla="*/ 140795 h 185371"/>
                      <a:gd name="connsiteX8" fmla="*/ 15430 w 273969"/>
                      <a:gd name="connsiteY8" fmla="*/ 112506 h 185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73969" h="185371">
                        <a:moveTo>
                          <a:pt x="15430" y="112601"/>
                        </a:moveTo>
                        <a:cubicBezTo>
                          <a:pt x="43625" y="64119"/>
                          <a:pt x="87439" y="22018"/>
                          <a:pt x="147638" y="25542"/>
                        </a:cubicBezTo>
                        <a:cubicBezTo>
                          <a:pt x="234125" y="30400"/>
                          <a:pt x="267557" y="108600"/>
                          <a:pt x="272987" y="185372"/>
                        </a:cubicBezTo>
                        <a:cubicBezTo>
                          <a:pt x="274034" y="173466"/>
                          <a:pt x="274225" y="161655"/>
                          <a:pt x="273653" y="150225"/>
                        </a:cubicBezTo>
                        <a:cubicBezTo>
                          <a:pt x="272129" y="117459"/>
                          <a:pt x="262795" y="76787"/>
                          <a:pt x="243935" y="49260"/>
                        </a:cubicBezTo>
                        <a:cubicBezTo>
                          <a:pt x="234410" y="35258"/>
                          <a:pt x="222409" y="23447"/>
                          <a:pt x="208026" y="14589"/>
                        </a:cubicBezTo>
                        <a:cubicBezTo>
                          <a:pt x="180213" y="-2271"/>
                          <a:pt x="129826" y="-5223"/>
                          <a:pt x="100203" y="9445"/>
                        </a:cubicBezTo>
                        <a:cubicBezTo>
                          <a:pt x="49721" y="34305"/>
                          <a:pt x="17431" y="85836"/>
                          <a:pt x="0" y="140795"/>
                        </a:cubicBezTo>
                        <a:cubicBezTo>
                          <a:pt x="5048" y="130889"/>
                          <a:pt x="10287" y="121364"/>
                          <a:pt x="15430" y="112506"/>
                        </a:cubicBezTo>
                        <a:close/>
                      </a:path>
                    </a:pathLst>
                  </a:custGeom>
                  <a:solidFill>
                    <a:srgbClr val="D5D7D8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2716" name="شكل حر: شكل 2715">
                    <a:extLst>
                      <a:ext uri="{FF2B5EF4-FFF2-40B4-BE49-F238E27FC236}">
                        <a16:creationId xmlns:a16="http://schemas.microsoft.com/office/drawing/2014/main" id="{F03B6AE7-16EF-010F-4713-8718D7E6FAFB}"/>
                      </a:ext>
                    </a:extLst>
                  </p:cNvPr>
                  <p:cNvSpPr/>
                  <p:nvPr/>
                </p:nvSpPr>
                <p:spPr>
                  <a:xfrm>
                    <a:off x="6258259" y="2458991"/>
                    <a:ext cx="279905" cy="215513"/>
                  </a:xfrm>
                  <a:custGeom>
                    <a:avLst/>
                    <a:gdLst>
                      <a:gd name="connsiteX0" fmla="*/ 168925 w 279905"/>
                      <a:gd name="connsiteY0" fmla="*/ 7602 h 215513"/>
                      <a:gd name="connsiteX1" fmla="*/ 3095 w 279905"/>
                      <a:gd name="connsiteY1" fmla="*/ 68086 h 215513"/>
                      <a:gd name="connsiteX2" fmla="*/ 110918 w 279905"/>
                      <a:gd name="connsiteY2" fmla="*/ 207913 h 215513"/>
                      <a:gd name="connsiteX3" fmla="*/ 276843 w 279905"/>
                      <a:gd name="connsiteY3" fmla="*/ 147334 h 215513"/>
                      <a:gd name="connsiteX4" fmla="*/ 169020 w 279905"/>
                      <a:gd name="connsiteY4" fmla="*/ 7507 h 215513"/>
                      <a:gd name="connsiteX5" fmla="*/ 82057 w 279905"/>
                      <a:gd name="connsiteY5" fmla="*/ 59799 h 215513"/>
                      <a:gd name="connsiteX6" fmla="*/ 53958 w 279905"/>
                      <a:gd name="connsiteY6" fmla="*/ 77706 h 215513"/>
                      <a:gd name="connsiteX7" fmla="*/ 30717 w 279905"/>
                      <a:gd name="connsiteY7" fmla="*/ 58656 h 215513"/>
                      <a:gd name="connsiteX8" fmla="*/ 56244 w 279905"/>
                      <a:gd name="connsiteY8" fmla="*/ 30652 h 215513"/>
                      <a:gd name="connsiteX9" fmla="*/ 58626 w 279905"/>
                      <a:gd name="connsiteY9" fmla="*/ 30652 h 215513"/>
                      <a:gd name="connsiteX10" fmla="*/ 75580 w 279905"/>
                      <a:gd name="connsiteY10" fmla="*/ 32081 h 215513"/>
                      <a:gd name="connsiteX11" fmla="*/ 82152 w 279905"/>
                      <a:gd name="connsiteY11" fmla="*/ 59799 h 215513"/>
                      <a:gd name="connsiteX12" fmla="*/ 117300 w 279905"/>
                      <a:gd name="connsiteY12" fmla="*/ 36939 h 215513"/>
                      <a:gd name="connsiteX13" fmla="*/ 111299 w 279905"/>
                      <a:gd name="connsiteY13" fmla="*/ 41987 h 215513"/>
                      <a:gd name="connsiteX14" fmla="*/ 103869 w 279905"/>
                      <a:gd name="connsiteY14" fmla="*/ 44178 h 215513"/>
                      <a:gd name="connsiteX15" fmla="*/ 96154 w 279905"/>
                      <a:gd name="connsiteY15" fmla="*/ 36272 h 215513"/>
                      <a:gd name="connsiteX16" fmla="*/ 104346 w 279905"/>
                      <a:gd name="connsiteY16" fmla="*/ 26176 h 215513"/>
                      <a:gd name="connsiteX17" fmla="*/ 109680 w 279905"/>
                      <a:gd name="connsiteY17" fmla="*/ 25509 h 215513"/>
                      <a:gd name="connsiteX18" fmla="*/ 111108 w 279905"/>
                      <a:gd name="connsiteY18" fmla="*/ 24842 h 215513"/>
                      <a:gd name="connsiteX19" fmla="*/ 115299 w 279905"/>
                      <a:gd name="connsiteY19" fmla="*/ 25128 h 215513"/>
                      <a:gd name="connsiteX20" fmla="*/ 117395 w 279905"/>
                      <a:gd name="connsiteY20" fmla="*/ 36939 h 215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79905" h="215513">
                        <a:moveTo>
                          <a:pt x="168925" y="7602"/>
                        </a:moveTo>
                        <a:cubicBezTo>
                          <a:pt x="93297" y="-14306"/>
                          <a:pt x="19097" y="12745"/>
                          <a:pt x="3095" y="68086"/>
                        </a:cubicBezTo>
                        <a:cubicBezTo>
                          <a:pt x="-13002" y="123426"/>
                          <a:pt x="35289" y="186100"/>
                          <a:pt x="110918" y="207913"/>
                        </a:cubicBezTo>
                        <a:cubicBezTo>
                          <a:pt x="186546" y="229820"/>
                          <a:pt x="260841" y="202769"/>
                          <a:pt x="276843" y="147334"/>
                        </a:cubicBezTo>
                        <a:cubicBezTo>
                          <a:pt x="292845" y="91993"/>
                          <a:pt x="244554" y="29414"/>
                          <a:pt x="169020" y="7507"/>
                        </a:cubicBezTo>
                        <a:close/>
                        <a:moveTo>
                          <a:pt x="82057" y="59799"/>
                        </a:moveTo>
                        <a:cubicBezTo>
                          <a:pt x="76342" y="69705"/>
                          <a:pt x="65198" y="76372"/>
                          <a:pt x="53958" y="77706"/>
                        </a:cubicBezTo>
                        <a:cubicBezTo>
                          <a:pt x="42624" y="79039"/>
                          <a:pt x="29574" y="71705"/>
                          <a:pt x="30717" y="58656"/>
                        </a:cubicBezTo>
                        <a:cubicBezTo>
                          <a:pt x="31860" y="45226"/>
                          <a:pt x="43290" y="33605"/>
                          <a:pt x="56244" y="30652"/>
                        </a:cubicBezTo>
                        <a:cubicBezTo>
                          <a:pt x="57102" y="30462"/>
                          <a:pt x="57864" y="30557"/>
                          <a:pt x="58626" y="30652"/>
                        </a:cubicBezTo>
                        <a:cubicBezTo>
                          <a:pt x="64436" y="28652"/>
                          <a:pt x="70532" y="28652"/>
                          <a:pt x="75580" y="32081"/>
                        </a:cubicBezTo>
                        <a:cubicBezTo>
                          <a:pt x="84438" y="38177"/>
                          <a:pt x="87582" y="50369"/>
                          <a:pt x="82152" y="59799"/>
                        </a:cubicBezTo>
                        <a:close/>
                        <a:moveTo>
                          <a:pt x="117300" y="36939"/>
                        </a:moveTo>
                        <a:cubicBezTo>
                          <a:pt x="116728" y="39701"/>
                          <a:pt x="114918" y="42082"/>
                          <a:pt x="111299" y="41987"/>
                        </a:cubicBezTo>
                        <a:cubicBezTo>
                          <a:pt x="109013" y="43130"/>
                          <a:pt x="106251" y="43511"/>
                          <a:pt x="103869" y="44178"/>
                        </a:cubicBezTo>
                        <a:cubicBezTo>
                          <a:pt x="99297" y="45416"/>
                          <a:pt x="94630" y="40844"/>
                          <a:pt x="96154" y="36272"/>
                        </a:cubicBezTo>
                        <a:cubicBezTo>
                          <a:pt x="97583" y="31891"/>
                          <a:pt x="99583" y="27700"/>
                          <a:pt x="104346" y="26176"/>
                        </a:cubicBezTo>
                        <a:cubicBezTo>
                          <a:pt x="106155" y="25509"/>
                          <a:pt x="107870" y="25604"/>
                          <a:pt x="109680" y="25509"/>
                        </a:cubicBezTo>
                        <a:cubicBezTo>
                          <a:pt x="110251" y="25318"/>
                          <a:pt x="110537" y="25128"/>
                          <a:pt x="111108" y="24842"/>
                        </a:cubicBezTo>
                        <a:cubicBezTo>
                          <a:pt x="112537" y="24271"/>
                          <a:pt x="113966" y="24652"/>
                          <a:pt x="115299" y="25128"/>
                        </a:cubicBezTo>
                        <a:cubicBezTo>
                          <a:pt x="120729" y="26080"/>
                          <a:pt x="122348" y="34177"/>
                          <a:pt x="117395" y="36939"/>
                        </a:cubicBezTo>
                        <a:close/>
                      </a:path>
                    </a:pathLst>
                  </a:custGeom>
                  <a:solidFill>
                    <a:srgbClr val="EF7B6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</p:grpSp>
            <p:grpSp>
              <p:nvGrpSpPr>
                <p:cNvPr id="2683" name="رسم 108">
                  <a:extLst>
                    <a:ext uri="{FF2B5EF4-FFF2-40B4-BE49-F238E27FC236}">
                      <a16:creationId xmlns:a16="http://schemas.microsoft.com/office/drawing/2014/main" id="{16F55928-CAAA-1FEC-5E8D-7CAEECCEFD0C}"/>
                    </a:ext>
                  </a:extLst>
                </p:cNvPr>
                <p:cNvGrpSpPr/>
                <p:nvPr/>
              </p:nvGrpSpPr>
              <p:grpSpPr>
                <a:xfrm>
                  <a:off x="5544333" y="1749519"/>
                  <a:ext cx="446358" cy="564354"/>
                  <a:chOff x="5544333" y="1749519"/>
                  <a:chExt cx="446358" cy="564354"/>
                </a:xfrm>
              </p:grpSpPr>
              <p:sp>
                <p:nvSpPr>
                  <p:cNvPr id="2708" name="شكل حر: شكل 2707">
                    <a:extLst>
                      <a:ext uri="{FF2B5EF4-FFF2-40B4-BE49-F238E27FC236}">
                        <a16:creationId xmlns:a16="http://schemas.microsoft.com/office/drawing/2014/main" id="{48B634CD-EB7B-8126-B9D4-8157520618BE}"/>
                      </a:ext>
                    </a:extLst>
                  </p:cNvPr>
                  <p:cNvSpPr/>
                  <p:nvPr/>
                </p:nvSpPr>
                <p:spPr>
                  <a:xfrm>
                    <a:off x="5556313" y="1749519"/>
                    <a:ext cx="434378" cy="466052"/>
                  </a:xfrm>
                  <a:custGeom>
                    <a:avLst/>
                    <a:gdLst>
                      <a:gd name="connsiteX0" fmla="*/ 392335 w 434378"/>
                      <a:gd name="connsiteY0" fmla="*/ 349504 h 466052"/>
                      <a:gd name="connsiteX1" fmla="*/ 434245 w 434378"/>
                      <a:gd name="connsiteY1" fmla="*/ 178911 h 466052"/>
                      <a:gd name="connsiteX2" fmla="*/ 421291 w 434378"/>
                      <a:gd name="connsiteY2" fmla="*/ 70231 h 466052"/>
                      <a:gd name="connsiteX3" fmla="*/ 325850 w 434378"/>
                      <a:gd name="connsiteY3" fmla="*/ 32 h 466052"/>
                      <a:gd name="connsiteX4" fmla="*/ 275082 w 434378"/>
                      <a:gd name="connsiteY4" fmla="*/ 8699 h 466052"/>
                      <a:gd name="connsiteX5" fmla="*/ 224409 w 434378"/>
                      <a:gd name="connsiteY5" fmla="*/ 42704 h 466052"/>
                      <a:gd name="connsiteX6" fmla="*/ 344900 w 434378"/>
                      <a:gd name="connsiteY6" fmla="*/ 91757 h 466052"/>
                      <a:gd name="connsiteX7" fmla="*/ 340709 w 434378"/>
                      <a:gd name="connsiteY7" fmla="*/ 103378 h 466052"/>
                      <a:gd name="connsiteX8" fmla="*/ 219456 w 434378"/>
                      <a:gd name="connsiteY8" fmla="*/ 148145 h 466052"/>
                      <a:gd name="connsiteX9" fmla="*/ 218599 w 434378"/>
                      <a:gd name="connsiteY9" fmla="*/ 152051 h 466052"/>
                      <a:gd name="connsiteX10" fmla="*/ 96203 w 434378"/>
                      <a:gd name="connsiteY10" fmla="*/ 330644 h 466052"/>
                      <a:gd name="connsiteX11" fmla="*/ 86582 w 434378"/>
                      <a:gd name="connsiteY11" fmla="*/ 333693 h 466052"/>
                      <a:gd name="connsiteX12" fmla="*/ 0 w 434378"/>
                      <a:gd name="connsiteY12" fmla="*/ 318929 h 466052"/>
                      <a:gd name="connsiteX13" fmla="*/ 109919 w 434378"/>
                      <a:gd name="connsiteY13" fmla="*/ 381127 h 466052"/>
                      <a:gd name="connsiteX14" fmla="*/ 174974 w 434378"/>
                      <a:gd name="connsiteY14" fmla="*/ 437134 h 466052"/>
                      <a:gd name="connsiteX15" fmla="*/ 336328 w 434378"/>
                      <a:gd name="connsiteY15" fmla="*/ 420275 h 466052"/>
                      <a:gd name="connsiteX16" fmla="*/ 392430 w 434378"/>
                      <a:gd name="connsiteY16" fmla="*/ 349504 h 466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34378" h="466052">
                        <a:moveTo>
                          <a:pt x="392335" y="349504"/>
                        </a:moveTo>
                        <a:cubicBezTo>
                          <a:pt x="421958" y="296640"/>
                          <a:pt x="431673" y="238633"/>
                          <a:pt x="434245" y="178911"/>
                        </a:cubicBezTo>
                        <a:cubicBezTo>
                          <a:pt x="435769" y="142907"/>
                          <a:pt x="423863" y="106235"/>
                          <a:pt x="421291" y="70231"/>
                        </a:cubicBezTo>
                        <a:cubicBezTo>
                          <a:pt x="406908" y="28797"/>
                          <a:pt x="376714" y="-1111"/>
                          <a:pt x="325850" y="32"/>
                        </a:cubicBezTo>
                        <a:cubicBezTo>
                          <a:pt x="308515" y="508"/>
                          <a:pt x="291560" y="3651"/>
                          <a:pt x="275082" y="8699"/>
                        </a:cubicBezTo>
                        <a:cubicBezTo>
                          <a:pt x="257080" y="20606"/>
                          <a:pt x="239554" y="32512"/>
                          <a:pt x="224409" y="42704"/>
                        </a:cubicBezTo>
                        <a:cubicBezTo>
                          <a:pt x="267176" y="43751"/>
                          <a:pt x="315754" y="70612"/>
                          <a:pt x="344900" y="91757"/>
                        </a:cubicBezTo>
                        <a:cubicBezTo>
                          <a:pt x="350425" y="95853"/>
                          <a:pt x="346805" y="103187"/>
                          <a:pt x="340709" y="103378"/>
                        </a:cubicBezTo>
                        <a:cubicBezTo>
                          <a:pt x="298990" y="104807"/>
                          <a:pt x="257270" y="122333"/>
                          <a:pt x="219456" y="148145"/>
                        </a:cubicBezTo>
                        <a:cubicBezTo>
                          <a:pt x="219646" y="150717"/>
                          <a:pt x="219456" y="152146"/>
                          <a:pt x="218599" y="152051"/>
                        </a:cubicBezTo>
                        <a:cubicBezTo>
                          <a:pt x="162401" y="198342"/>
                          <a:pt x="120015" y="256921"/>
                          <a:pt x="96203" y="330644"/>
                        </a:cubicBezTo>
                        <a:cubicBezTo>
                          <a:pt x="94774" y="334931"/>
                          <a:pt x="90011" y="335597"/>
                          <a:pt x="86582" y="333693"/>
                        </a:cubicBezTo>
                        <a:cubicBezTo>
                          <a:pt x="60960" y="319786"/>
                          <a:pt x="29908" y="316357"/>
                          <a:pt x="0" y="318929"/>
                        </a:cubicBezTo>
                        <a:cubicBezTo>
                          <a:pt x="40196" y="331216"/>
                          <a:pt x="77724" y="356076"/>
                          <a:pt x="109919" y="381127"/>
                        </a:cubicBezTo>
                        <a:cubicBezTo>
                          <a:pt x="132683" y="398843"/>
                          <a:pt x="154496" y="417322"/>
                          <a:pt x="174974" y="437134"/>
                        </a:cubicBezTo>
                        <a:cubicBezTo>
                          <a:pt x="247364" y="484854"/>
                          <a:pt x="281083" y="469519"/>
                          <a:pt x="336328" y="420275"/>
                        </a:cubicBezTo>
                        <a:cubicBezTo>
                          <a:pt x="358616" y="400368"/>
                          <a:pt x="377476" y="376174"/>
                          <a:pt x="392430" y="349504"/>
                        </a:cubicBezTo>
                        <a:close/>
                      </a:path>
                    </a:pathLst>
                  </a:custGeom>
                  <a:solidFill>
                    <a:srgbClr val="F2A686">
                      <a:alpha val="5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2709" name="شكل حر: شكل 2708">
                    <a:extLst>
                      <a:ext uri="{FF2B5EF4-FFF2-40B4-BE49-F238E27FC236}">
                        <a16:creationId xmlns:a16="http://schemas.microsoft.com/office/drawing/2014/main" id="{CC819D1C-0988-639A-25DD-1CDDA66C9D3A}"/>
                      </a:ext>
                    </a:extLst>
                  </p:cNvPr>
                  <p:cNvSpPr/>
                  <p:nvPr/>
                </p:nvSpPr>
                <p:spPr>
                  <a:xfrm>
                    <a:off x="5801010" y="1772363"/>
                    <a:ext cx="181215" cy="205407"/>
                  </a:xfrm>
                  <a:custGeom>
                    <a:avLst/>
                    <a:gdLst>
                      <a:gd name="connsiteX0" fmla="*/ 110014 w 181215"/>
                      <a:gd name="connsiteY0" fmla="*/ 55388 h 205407"/>
                      <a:gd name="connsiteX1" fmla="*/ 164306 w 181215"/>
                      <a:gd name="connsiteY1" fmla="*/ 205407 h 205407"/>
                      <a:gd name="connsiteX2" fmla="*/ 135350 w 181215"/>
                      <a:gd name="connsiteY2" fmla="*/ 17098 h 205407"/>
                      <a:gd name="connsiteX3" fmla="*/ 0 w 181215"/>
                      <a:gd name="connsiteY3" fmla="*/ 26623 h 205407"/>
                      <a:gd name="connsiteX4" fmla="*/ 109919 w 181215"/>
                      <a:gd name="connsiteY4" fmla="*/ 55388 h 20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215" h="205407">
                        <a:moveTo>
                          <a:pt x="110014" y="55388"/>
                        </a:moveTo>
                        <a:cubicBezTo>
                          <a:pt x="152781" y="92726"/>
                          <a:pt x="161354" y="150257"/>
                          <a:pt x="164306" y="205407"/>
                        </a:cubicBezTo>
                        <a:cubicBezTo>
                          <a:pt x="184975" y="138542"/>
                          <a:pt x="197549" y="65580"/>
                          <a:pt x="135350" y="17098"/>
                        </a:cubicBezTo>
                        <a:cubicBezTo>
                          <a:pt x="96488" y="-13287"/>
                          <a:pt x="40862" y="1191"/>
                          <a:pt x="0" y="26623"/>
                        </a:cubicBezTo>
                        <a:cubicBezTo>
                          <a:pt x="38005" y="19289"/>
                          <a:pt x="84011" y="32909"/>
                          <a:pt x="109919" y="55388"/>
                        </a:cubicBezTo>
                        <a:close/>
                      </a:path>
                    </a:pathLst>
                  </a:custGeom>
                  <a:solidFill>
                    <a:srgbClr val="CD5425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2710" name="شكل حر: شكل 2709">
                    <a:extLst>
                      <a:ext uri="{FF2B5EF4-FFF2-40B4-BE49-F238E27FC236}">
                        <a16:creationId xmlns:a16="http://schemas.microsoft.com/office/drawing/2014/main" id="{220419C0-ED8E-1F14-7682-6CED884B297A}"/>
                      </a:ext>
                    </a:extLst>
                  </p:cNvPr>
                  <p:cNvSpPr/>
                  <p:nvPr/>
                </p:nvSpPr>
                <p:spPr>
                  <a:xfrm>
                    <a:off x="5677697" y="1889102"/>
                    <a:ext cx="273217" cy="307252"/>
                  </a:xfrm>
                  <a:custGeom>
                    <a:avLst/>
                    <a:gdLst>
                      <a:gd name="connsiteX0" fmla="*/ 248281 w 273217"/>
                      <a:gd name="connsiteY0" fmla="*/ 202587 h 307252"/>
                      <a:gd name="connsiteX1" fmla="*/ 224659 w 273217"/>
                      <a:gd name="connsiteY1" fmla="*/ 7801 h 307252"/>
                      <a:gd name="connsiteX2" fmla="*/ 7680 w 273217"/>
                      <a:gd name="connsiteY2" fmla="*/ 233924 h 307252"/>
                      <a:gd name="connsiteX3" fmla="*/ 248281 w 273217"/>
                      <a:gd name="connsiteY3" fmla="*/ 202587 h 307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3217" h="307252">
                        <a:moveTo>
                          <a:pt x="248281" y="202587"/>
                        </a:moveTo>
                        <a:cubicBezTo>
                          <a:pt x="248281" y="202587"/>
                          <a:pt x="317814" y="57331"/>
                          <a:pt x="224659" y="7801"/>
                        </a:cubicBezTo>
                        <a:cubicBezTo>
                          <a:pt x="131410" y="-41634"/>
                          <a:pt x="-38040" y="157057"/>
                          <a:pt x="7680" y="233924"/>
                        </a:cubicBezTo>
                        <a:cubicBezTo>
                          <a:pt x="53304" y="310791"/>
                          <a:pt x="173224" y="362607"/>
                          <a:pt x="248281" y="20258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2711" name="شكل حر: شكل 2710">
                    <a:extLst>
                      <a:ext uri="{FF2B5EF4-FFF2-40B4-BE49-F238E27FC236}">
                        <a16:creationId xmlns:a16="http://schemas.microsoft.com/office/drawing/2014/main" id="{0A026CFA-E757-FA81-B440-A8B72BB62D98}"/>
                      </a:ext>
                    </a:extLst>
                  </p:cNvPr>
                  <p:cNvSpPr/>
                  <p:nvPr/>
                </p:nvSpPr>
                <p:spPr>
                  <a:xfrm>
                    <a:off x="5822156" y="1889100"/>
                    <a:ext cx="128853" cy="203732"/>
                  </a:xfrm>
                  <a:custGeom>
                    <a:avLst/>
                    <a:gdLst>
                      <a:gd name="connsiteX0" fmla="*/ 112776 w 128853"/>
                      <a:gd name="connsiteY0" fmla="*/ 91623 h 203732"/>
                      <a:gd name="connsiteX1" fmla="*/ 103346 w 128853"/>
                      <a:gd name="connsiteY1" fmla="*/ 203732 h 203732"/>
                      <a:gd name="connsiteX2" fmla="*/ 103918 w 128853"/>
                      <a:gd name="connsiteY2" fmla="*/ 202589 h 203732"/>
                      <a:gd name="connsiteX3" fmla="*/ 80296 w 128853"/>
                      <a:gd name="connsiteY3" fmla="*/ 7803 h 203732"/>
                      <a:gd name="connsiteX4" fmla="*/ 0 w 128853"/>
                      <a:gd name="connsiteY4" fmla="*/ 11803 h 203732"/>
                      <a:gd name="connsiteX5" fmla="*/ 112871 w 128853"/>
                      <a:gd name="connsiteY5" fmla="*/ 91623 h 203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8853" h="203732">
                        <a:moveTo>
                          <a:pt x="112776" y="91623"/>
                        </a:moveTo>
                        <a:cubicBezTo>
                          <a:pt x="117062" y="127342"/>
                          <a:pt x="113538" y="166299"/>
                          <a:pt x="103346" y="203732"/>
                        </a:cubicBezTo>
                        <a:cubicBezTo>
                          <a:pt x="103537" y="203351"/>
                          <a:pt x="103727" y="202970"/>
                          <a:pt x="103918" y="202589"/>
                        </a:cubicBezTo>
                        <a:cubicBezTo>
                          <a:pt x="103918" y="202589"/>
                          <a:pt x="173450" y="57333"/>
                          <a:pt x="80296" y="7803"/>
                        </a:cubicBezTo>
                        <a:cubicBezTo>
                          <a:pt x="56769" y="-4675"/>
                          <a:pt x="28480" y="-1341"/>
                          <a:pt x="0" y="11803"/>
                        </a:cubicBezTo>
                        <a:cubicBezTo>
                          <a:pt x="52864" y="4374"/>
                          <a:pt x="105156" y="26281"/>
                          <a:pt x="112871" y="91623"/>
                        </a:cubicBezTo>
                        <a:close/>
                      </a:path>
                    </a:pathLst>
                  </a:custGeom>
                  <a:solidFill>
                    <a:srgbClr val="D5D7D8">
                      <a:alpha val="5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2712" name="شكل حر: شكل 2711">
                    <a:extLst>
                      <a:ext uri="{FF2B5EF4-FFF2-40B4-BE49-F238E27FC236}">
                        <a16:creationId xmlns:a16="http://schemas.microsoft.com/office/drawing/2014/main" id="{BD571082-279D-3E12-F903-C951775B9B67}"/>
                      </a:ext>
                    </a:extLst>
                  </p:cNvPr>
                  <p:cNvSpPr/>
                  <p:nvPr/>
                </p:nvSpPr>
                <p:spPr>
                  <a:xfrm>
                    <a:off x="5544333" y="2127024"/>
                    <a:ext cx="207485" cy="186849"/>
                  </a:xfrm>
                  <a:custGeom>
                    <a:avLst/>
                    <a:gdLst>
                      <a:gd name="connsiteX0" fmla="*/ 150854 w 207485"/>
                      <a:gd name="connsiteY0" fmla="*/ 25816 h 186849"/>
                      <a:gd name="connsiteX1" fmla="*/ 11408 w 207485"/>
                      <a:gd name="connsiteY1" fmla="*/ 28959 h 186849"/>
                      <a:gd name="connsiteX2" fmla="*/ 56557 w 207485"/>
                      <a:gd name="connsiteY2" fmla="*/ 161071 h 186849"/>
                      <a:gd name="connsiteX3" fmla="*/ 196098 w 207485"/>
                      <a:gd name="connsiteY3" fmla="*/ 157928 h 186849"/>
                      <a:gd name="connsiteX4" fmla="*/ 150854 w 207485"/>
                      <a:gd name="connsiteY4" fmla="*/ 25816 h 186849"/>
                      <a:gd name="connsiteX5" fmla="*/ 72559 w 207485"/>
                      <a:gd name="connsiteY5" fmla="*/ 42770 h 186849"/>
                      <a:gd name="connsiteX6" fmla="*/ 47032 w 207485"/>
                      <a:gd name="connsiteY6" fmla="*/ 48962 h 186849"/>
                      <a:gd name="connsiteX7" fmla="*/ 34459 w 207485"/>
                      <a:gd name="connsiteY7" fmla="*/ 28864 h 186849"/>
                      <a:gd name="connsiteX8" fmla="*/ 60652 w 207485"/>
                      <a:gd name="connsiteY8" fmla="*/ 14386 h 186849"/>
                      <a:gd name="connsiteX9" fmla="*/ 62462 w 207485"/>
                      <a:gd name="connsiteY9" fmla="*/ 14862 h 186849"/>
                      <a:gd name="connsiteX10" fmla="*/ 74749 w 207485"/>
                      <a:gd name="connsiteY10" fmla="*/ 20291 h 186849"/>
                      <a:gd name="connsiteX11" fmla="*/ 72559 w 207485"/>
                      <a:gd name="connsiteY11" fmla="*/ 42770 h 186849"/>
                      <a:gd name="connsiteX12" fmla="*/ 104753 w 207485"/>
                      <a:gd name="connsiteY12" fmla="*/ 34674 h 186849"/>
                      <a:gd name="connsiteX13" fmla="*/ 98943 w 207485"/>
                      <a:gd name="connsiteY13" fmla="*/ 36960 h 186849"/>
                      <a:gd name="connsiteX14" fmla="*/ 92847 w 207485"/>
                      <a:gd name="connsiteY14" fmla="*/ 36674 h 186849"/>
                      <a:gd name="connsiteX15" fmla="*/ 89132 w 207485"/>
                      <a:gd name="connsiteY15" fmla="*/ 28769 h 186849"/>
                      <a:gd name="connsiteX16" fmla="*/ 97800 w 207485"/>
                      <a:gd name="connsiteY16" fmla="*/ 23244 h 186849"/>
                      <a:gd name="connsiteX17" fmla="*/ 101991 w 207485"/>
                      <a:gd name="connsiteY17" fmla="*/ 24197 h 186849"/>
                      <a:gd name="connsiteX18" fmla="*/ 103134 w 207485"/>
                      <a:gd name="connsiteY18" fmla="*/ 24006 h 186849"/>
                      <a:gd name="connsiteX19" fmla="*/ 106182 w 207485"/>
                      <a:gd name="connsiteY19" fmla="*/ 25340 h 186849"/>
                      <a:gd name="connsiteX20" fmla="*/ 104658 w 207485"/>
                      <a:gd name="connsiteY20" fmla="*/ 34674 h 1868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07485" h="186849">
                        <a:moveTo>
                          <a:pt x="150854" y="25816"/>
                        </a:moveTo>
                        <a:cubicBezTo>
                          <a:pt x="99895" y="-9808"/>
                          <a:pt x="37411" y="-8379"/>
                          <a:pt x="11408" y="28959"/>
                        </a:cubicBezTo>
                        <a:cubicBezTo>
                          <a:pt x="-14690" y="66297"/>
                          <a:pt x="5503" y="125447"/>
                          <a:pt x="56557" y="161071"/>
                        </a:cubicBezTo>
                        <a:cubicBezTo>
                          <a:pt x="107611" y="196599"/>
                          <a:pt x="169999" y="195266"/>
                          <a:pt x="196098" y="157928"/>
                        </a:cubicBezTo>
                        <a:cubicBezTo>
                          <a:pt x="222196" y="120590"/>
                          <a:pt x="201908" y="61535"/>
                          <a:pt x="150854" y="25816"/>
                        </a:cubicBezTo>
                        <a:close/>
                        <a:moveTo>
                          <a:pt x="72559" y="42770"/>
                        </a:moveTo>
                        <a:cubicBezTo>
                          <a:pt x="65796" y="48676"/>
                          <a:pt x="55699" y="50867"/>
                          <a:pt x="47032" y="48962"/>
                        </a:cubicBezTo>
                        <a:cubicBezTo>
                          <a:pt x="38173" y="47057"/>
                          <a:pt x="30363" y="38294"/>
                          <a:pt x="34459" y="28864"/>
                        </a:cubicBezTo>
                        <a:cubicBezTo>
                          <a:pt x="38745" y="19148"/>
                          <a:pt x="50270" y="13338"/>
                          <a:pt x="60652" y="14386"/>
                        </a:cubicBezTo>
                        <a:cubicBezTo>
                          <a:pt x="61414" y="14386"/>
                          <a:pt x="61891" y="14672"/>
                          <a:pt x="62462" y="14862"/>
                        </a:cubicBezTo>
                        <a:cubicBezTo>
                          <a:pt x="67415" y="14862"/>
                          <a:pt x="71892" y="16481"/>
                          <a:pt x="74749" y="20291"/>
                        </a:cubicBezTo>
                        <a:cubicBezTo>
                          <a:pt x="79798" y="27149"/>
                          <a:pt x="79036" y="37151"/>
                          <a:pt x="72559" y="42770"/>
                        </a:cubicBezTo>
                        <a:close/>
                        <a:moveTo>
                          <a:pt x="104753" y="34674"/>
                        </a:moveTo>
                        <a:cubicBezTo>
                          <a:pt x="103705" y="36579"/>
                          <a:pt x="101610" y="37912"/>
                          <a:pt x="98943" y="36960"/>
                        </a:cubicBezTo>
                        <a:cubicBezTo>
                          <a:pt x="97038" y="37151"/>
                          <a:pt x="94752" y="36865"/>
                          <a:pt x="92847" y="36674"/>
                        </a:cubicBezTo>
                        <a:cubicBezTo>
                          <a:pt x="89132" y="36389"/>
                          <a:pt x="86751" y="31721"/>
                          <a:pt x="89132" y="28769"/>
                        </a:cubicBezTo>
                        <a:cubicBezTo>
                          <a:pt x="91323" y="25816"/>
                          <a:pt x="93895" y="23244"/>
                          <a:pt x="97800" y="23244"/>
                        </a:cubicBezTo>
                        <a:cubicBezTo>
                          <a:pt x="99229" y="23244"/>
                          <a:pt x="100562" y="23720"/>
                          <a:pt x="101991" y="24197"/>
                        </a:cubicBezTo>
                        <a:cubicBezTo>
                          <a:pt x="102372" y="24197"/>
                          <a:pt x="102753" y="24006"/>
                          <a:pt x="103134" y="24006"/>
                        </a:cubicBezTo>
                        <a:cubicBezTo>
                          <a:pt x="104372" y="24006"/>
                          <a:pt x="105325" y="24578"/>
                          <a:pt x="106182" y="25340"/>
                        </a:cubicBezTo>
                        <a:cubicBezTo>
                          <a:pt x="109992" y="27340"/>
                          <a:pt x="109230" y="33912"/>
                          <a:pt x="104658" y="34674"/>
                        </a:cubicBezTo>
                        <a:close/>
                      </a:path>
                    </a:pathLst>
                  </a:custGeom>
                  <a:solidFill>
                    <a:srgbClr val="EF7B63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</p:grpSp>
            <p:grpSp>
              <p:nvGrpSpPr>
                <p:cNvPr id="2684" name="رسم 108">
                  <a:extLst>
                    <a:ext uri="{FF2B5EF4-FFF2-40B4-BE49-F238E27FC236}">
                      <a16:creationId xmlns:a16="http://schemas.microsoft.com/office/drawing/2014/main" id="{9859FD4C-A290-1352-B9CB-552760B4DF82}"/>
                    </a:ext>
                  </a:extLst>
                </p:cNvPr>
                <p:cNvGrpSpPr/>
                <p:nvPr/>
              </p:nvGrpSpPr>
              <p:grpSpPr>
                <a:xfrm>
                  <a:off x="5830918" y="2183129"/>
                  <a:ext cx="156305" cy="219725"/>
                  <a:chOff x="5830918" y="2183129"/>
                  <a:chExt cx="156305" cy="219725"/>
                </a:xfrm>
              </p:grpSpPr>
              <p:sp>
                <p:nvSpPr>
                  <p:cNvPr id="2705" name="شكل حر: شكل 2704">
                    <a:extLst>
                      <a:ext uri="{FF2B5EF4-FFF2-40B4-BE49-F238E27FC236}">
                        <a16:creationId xmlns:a16="http://schemas.microsoft.com/office/drawing/2014/main" id="{0067EF47-9C20-0669-2A64-C215D771F60A}"/>
                      </a:ext>
                    </a:extLst>
                  </p:cNvPr>
                  <p:cNvSpPr/>
                  <p:nvPr/>
                </p:nvSpPr>
                <p:spPr>
                  <a:xfrm>
                    <a:off x="5834693" y="2268568"/>
                    <a:ext cx="152531" cy="134285"/>
                  </a:xfrm>
                  <a:custGeom>
                    <a:avLst/>
                    <a:gdLst>
                      <a:gd name="connsiteX0" fmla="*/ 52995 w 152531"/>
                      <a:gd name="connsiteY0" fmla="*/ 53245 h 134285"/>
                      <a:gd name="connsiteX1" fmla="*/ 17372 w 152531"/>
                      <a:gd name="connsiteY1" fmla="*/ 0 h 134285"/>
                      <a:gd name="connsiteX2" fmla="*/ 41851 w 152531"/>
                      <a:gd name="connsiteY2" fmla="*/ 131159 h 134285"/>
                      <a:gd name="connsiteX3" fmla="*/ 152531 w 152531"/>
                      <a:gd name="connsiteY3" fmla="*/ 64389 h 134285"/>
                      <a:gd name="connsiteX4" fmla="*/ 52995 w 152531"/>
                      <a:gd name="connsiteY4" fmla="*/ 53340 h 1342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531" h="134285">
                        <a:moveTo>
                          <a:pt x="52995" y="53245"/>
                        </a:moveTo>
                        <a:cubicBezTo>
                          <a:pt x="34517" y="40386"/>
                          <a:pt x="18324" y="21908"/>
                          <a:pt x="17372" y="0"/>
                        </a:cubicBezTo>
                        <a:cubicBezTo>
                          <a:pt x="-5298" y="43053"/>
                          <a:pt x="-13585" y="112871"/>
                          <a:pt x="41851" y="131159"/>
                        </a:cubicBezTo>
                        <a:cubicBezTo>
                          <a:pt x="84809" y="145351"/>
                          <a:pt x="144245" y="109157"/>
                          <a:pt x="152531" y="64389"/>
                        </a:cubicBezTo>
                        <a:cubicBezTo>
                          <a:pt x="118527" y="71533"/>
                          <a:pt x="83285" y="74390"/>
                          <a:pt x="52995" y="53340"/>
                        </a:cubicBezTo>
                        <a:close/>
                      </a:path>
                    </a:pathLst>
                  </a:custGeom>
                  <a:solidFill>
                    <a:srgbClr val="F2A686">
                      <a:alpha val="4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2706" name="شكل حر: شكل 2705">
                    <a:extLst>
                      <a:ext uri="{FF2B5EF4-FFF2-40B4-BE49-F238E27FC236}">
                        <a16:creationId xmlns:a16="http://schemas.microsoft.com/office/drawing/2014/main" id="{D74FD041-07EB-91BC-83FA-5B0611EA4446}"/>
                      </a:ext>
                    </a:extLst>
                  </p:cNvPr>
                  <p:cNvSpPr/>
                  <p:nvPr/>
                </p:nvSpPr>
                <p:spPr>
                  <a:xfrm>
                    <a:off x="5830918" y="2183129"/>
                    <a:ext cx="141732" cy="199739"/>
                  </a:xfrm>
                  <a:custGeom>
                    <a:avLst/>
                    <a:gdLst>
                      <a:gd name="connsiteX0" fmla="*/ 50102 w 141732"/>
                      <a:gd name="connsiteY0" fmla="*/ 65342 h 199739"/>
                      <a:gd name="connsiteX1" fmla="*/ 137827 w 141732"/>
                      <a:gd name="connsiteY1" fmla="*/ 116110 h 199739"/>
                      <a:gd name="connsiteX2" fmla="*/ 138018 w 141732"/>
                      <a:gd name="connsiteY2" fmla="*/ 114681 h 199739"/>
                      <a:gd name="connsiteX3" fmla="*/ 116872 w 141732"/>
                      <a:gd name="connsiteY3" fmla="*/ 84011 h 199739"/>
                      <a:gd name="connsiteX4" fmla="*/ 141733 w 141732"/>
                      <a:gd name="connsiteY4" fmla="*/ 27432 h 199739"/>
                      <a:gd name="connsiteX5" fmla="*/ 139732 w 141732"/>
                      <a:gd name="connsiteY5" fmla="*/ 15145 h 199739"/>
                      <a:gd name="connsiteX6" fmla="*/ 134970 w 141732"/>
                      <a:gd name="connsiteY6" fmla="*/ 0 h 199739"/>
                      <a:gd name="connsiteX7" fmla="*/ 99061 w 141732"/>
                      <a:gd name="connsiteY7" fmla="*/ 63913 h 199739"/>
                      <a:gd name="connsiteX8" fmla="*/ 98489 w 141732"/>
                      <a:gd name="connsiteY8" fmla="*/ 64008 h 199739"/>
                      <a:gd name="connsiteX9" fmla="*/ 96775 w 141732"/>
                      <a:gd name="connsiteY9" fmla="*/ 65723 h 199739"/>
                      <a:gd name="connsiteX10" fmla="*/ 28861 w 141732"/>
                      <a:gd name="connsiteY10" fmla="*/ 52959 h 199739"/>
                      <a:gd name="connsiteX11" fmla="*/ 18003 w 141732"/>
                      <a:gd name="connsiteY11" fmla="*/ 199168 h 199739"/>
                      <a:gd name="connsiteX12" fmla="*/ 18574 w 141732"/>
                      <a:gd name="connsiteY12" fmla="*/ 199739 h 199739"/>
                      <a:gd name="connsiteX13" fmla="*/ 26766 w 141732"/>
                      <a:gd name="connsiteY13" fmla="*/ 88678 h 199739"/>
                      <a:gd name="connsiteX14" fmla="*/ 36291 w 141732"/>
                      <a:gd name="connsiteY14" fmla="*/ 74009 h 199739"/>
                      <a:gd name="connsiteX15" fmla="*/ 50102 w 141732"/>
                      <a:gd name="connsiteY15" fmla="*/ 65437 h 199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41732" h="199739">
                        <a:moveTo>
                          <a:pt x="50102" y="65342"/>
                        </a:moveTo>
                        <a:cubicBezTo>
                          <a:pt x="79249" y="56674"/>
                          <a:pt x="119920" y="91726"/>
                          <a:pt x="137827" y="116110"/>
                        </a:cubicBezTo>
                        <a:cubicBezTo>
                          <a:pt x="138208" y="115824"/>
                          <a:pt x="138399" y="115348"/>
                          <a:pt x="138018" y="114681"/>
                        </a:cubicBezTo>
                        <a:cubicBezTo>
                          <a:pt x="133732" y="105061"/>
                          <a:pt x="126207" y="94202"/>
                          <a:pt x="116872" y="84011"/>
                        </a:cubicBezTo>
                        <a:cubicBezTo>
                          <a:pt x="129159" y="69723"/>
                          <a:pt x="138684" y="48578"/>
                          <a:pt x="141733" y="27432"/>
                        </a:cubicBezTo>
                        <a:cubicBezTo>
                          <a:pt x="141256" y="23336"/>
                          <a:pt x="140589" y="19145"/>
                          <a:pt x="139732" y="15145"/>
                        </a:cubicBezTo>
                        <a:cubicBezTo>
                          <a:pt x="138684" y="9811"/>
                          <a:pt x="136970" y="4858"/>
                          <a:pt x="134970" y="0"/>
                        </a:cubicBezTo>
                        <a:cubicBezTo>
                          <a:pt x="131541" y="25527"/>
                          <a:pt x="120587" y="51911"/>
                          <a:pt x="99061" y="63913"/>
                        </a:cubicBezTo>
                        <a:cubicBezTo>
                          <a:pt x="98965" y="64008"/>
                          <a:pt x="98680" y="63913"/>
                          <a:pt x="98489" y="64008"/>
                        </a:cubicBezTo>
                        <a:cubicBezTo>
                          <a:pt x="97917" y="64579"/>
                          <a:pt x="97346" y="65151"/>
                          <a:pt x="96775" y="65723"/>
                        </a:cubicBezTo>
                        <a:cubicBezTo>
                          <a:pt x="75438" y="49816"/>
                          <a:pt x="50102" y="40958"/>
                          <a:pt x="28861" y="52959"/>
                        </a:cubicBezTo>
                        <a:cubicBezTo>
                          <a:pt x="-12954" y="76391"/>
                          <a:pt x="-2666" y="166211"/>
                          <a:pt x="18003" y="199168"/>
                        </a:cubicBezTo>
                        <a:cubicBezTo>
                          <a:pt x="18003" y="199454"/>
                          <a:pt x="18384" y="199549"/>
                          <a:pt x="18574" y="199739"/>
                        </a:cubicBezTo>
                        <a:cubicBezTo>
                          <a:pt x="16003" y="162211"/>
                          <a:pt x="12097" y="122587"/>
                          <a:pt x="26766" y="88678"/>
                        </a:cubicBezTo>
                        <a:cubicBezTo>
                          <a:pt x="29528" y="82487"/>
                          <a:pt x="32767" y="77724"/>
                          <a:pt x="36291" y="74009"/>
                        </a:cubicBezTo>
                        <a:cubicBezTo>
                          <a:pt x="40101" y="68771"/>
                          <a:pt x="44768" y="66008"/>
                          <a:pt x="50102" y="65437"/>
                        </a:cubicBezTo>
                        <a:close/>
                      </a:path>
                    </a:pathLst>
                  </a:custGeom>
                  <a:solidFill>
                    <a:srgbClr val="EC886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2707" name="شكل حر: شكل 2706">
                    <a:extLst>
                      <a:ext uri="{FF2B5EF4-FFF2-40B4-BE49-F238E27FC236}">
                        <a16:creationId xmlns:a16="http://schemas.microsoft.com/office/drawing/2014/main" id="{90EDE90B-3153-FD3C-23BD-0768C1207F41}"/>
                      </a:ext>
                    </a:extLst>
                  </p:cNvPr>
                  <p:cNvSpPr/>
                  <p:nvPr/>
                </p:nvSpPr>
                <p:spPr>
                  <a:xfrm>
                    <a:off x="5870813" y="2250625"/>
                    <a:ext cx="74788" cy="62944"/>
                  </a:xfrm>
                  <a:custGeom>
                    <a:avLst/>
                    <a:gdLst>
                      <a:gd name="connsiteX0" fmla="*/ 33353 w 74788"/>
                      <a:gd name="connsiteY0" fmla="*/ 5751 h 62944"/>
                      <a:gd name="connsiteX1" fmla="*/ 206 w 74788"/>
                      <a:gd name="connsiteY1" fmla="*/ 19372 h 62944"/>
                      <a:gd name="connsiteX2" fmla="*/ 70024 w 74788"/>
                      <a:gd name="connsiteY2" fmla="*/ 56043 h 62944"/>
                      <a:gd name="connsiteX3" fmla="*/ 33258 w 74788"/>
                      <a:gd name="connsiteY3" fmla="*/ 5846 h 629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4788" h="62944">
                        <a:moveTo>
                          <a:pt x="33353" y="5751"/>
                        </a:moveTo>
                        <a:cubicBezTo>
                          <a:pt x="33353" y="5751"/>
                          <a:pt x="4111" y="-13870"/>
                          <a:pt x="206" y="19372"/>
                        </a:cubicBezTo>
                        <a:cubicBezTo>
                          <a:pt x="-3795" y="52614"/>
                          <a:pt x="51641" y="74903"/>
                          <a:pt x="70024" y="56043"/>
                        </a:cubicBezTo>
                        <a:cubicBezTo>
                          <a:pt x="88502" y="37279"/>
                          <a:pt x="48307" y="11561"/>
                          <a:pt x="33258" y="5846"/>
                        </a:cubicBezTo>
                        <a:close/>
                      </a:path>
                    </a:pathLst>
                  </a:custGeom>
                  <a:solidFill>
                    <a:srgbClr val="F6BA9E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</p:grpSp>
            <p:sp>
              <p:nvSpPr>
                <p:cNvPr id="2685" name="شكل حر: شكل 2684">
                  <a:extLst>
                    <a:ext uri="{FF2B5EF4-FFF2-40B4-BE49-F238E27FC236}">
                      <a16:creationId xmlns:a16="http://schemas.microsoft.com/office/drawing/2014/main" id="{0DBE3B6A-615B-835D-2221-3ABE89DD1F65}"/>
                    </a:ext>
                  </a:extLst>
                </p:cNvPr>
                <p:cNvSpPr/>
                <p:nvPr/>
              </p:nvSpPr>
              <p:spPr>
                <a:xfrm>
                  <a:off x="5554599" y="1083839"/>
                  <a:ext cx="1890849" cy="1715488"/>
                </a:xfrm>
                <a:custGeom>
                  <a:avLst/>
                  <a:gdLst>
                    <a:gd name="connsiteX0" fmla="*/ 1700308 w 1890849"/>
                    <a:gd name="connsiteY0" fmla="*/ 468735 h 1715488"/>
                    <a:gd name="connsiteX1" fmla="*/ 977265 w 1890849"/>
                    <a:gd name="connsiteY1" fmla="*/ 2867 h 1715488"/>
                    <a:gd name="connsiteX2" fmla="*/ 0 w 1890849"/>
                    <a:gd name="connsiteY2" fmla="*/ 606657 h 1715488"/>
                    <a:gd name="connsiteX3" fmla="*/ 322231 w 1890849"/>
                    <a:gd name="connsiteY3" fmla="*/ 411966 h 1715488"/>
                    <a:gd name="connsiteX4" fmla="*/ 98203 w 1890849"/>
                    <a:gd name="connsiteY4" fmla="*/ 622183 h 1715488"/>
                    <a:gd name="connsiteX5" fmla="*/ 805434 w 1890849"/>
                    <a:gd name="connsiteY5" fmla="*/ 537315 h 1715488"/>
                    <a:gd name="connsiteX6" fmla="*/ 431101 w 1890849"/>
                    <a:gd name="connsiteY6" fmla="*/ 751056 h 1715488"/>
                    <a:gd name="connsiteX7" fmla="*/ 944404 w 1890849"/>
                    <a:gd name="connsiteY7" fmla="*/ 656568 h 1715488"/>
                    <a:gd name="connsiteX8" fmla="*/ 610457 w 1890849"/>
                    <a:gd name="connsiteY8" fmla="*/ 836209 h 1715488"/>
                    <a:gd name="connsiteX9" fmla="*/ 1058799 w 1890849"/>
                    <a:gd name="connsiteY9" fmla="*/ 690382 h 1715488"/>
                    <a:gd name="connsiteX10" fmla="*/ 1186434 w 1890849"/>
                    <a:gd name="connsiteY10" fmla="*/ 1194254 h 1715488"/>
                    <a:gd name="connsiteX11" fmla="*/ 1177004 w 1890849"/>
                    <a:gd name="connsiteY11" fmla="*/ 841067 h 1715488"/>
                    <a:gd name="connsiteX12" fmla="*/ 1268635 w 1890849"/>
                    <a:gd name="connsiteY12" fmla="*/ 1442857 h 1715488"/>
                    <a:gd name="connsiteX13" fmla="*/ 1555432 w 1890849"/>
                    <a:gd name="connsiteY13" fmla="*/ 1296743 h 1715488"/>
                    <a:gd name="connsiteX14" fmla="*/ 848582 w 1890849"/>
                    <a:gd name="connsiteY14" fmla="*/ 1571254 h 1715488"/>
                    <a:gd name="connsiteX15" fmla="*/ 1606201 w 1890849"/>
                    <a:gd name="connsiteY15" fmla="*/ 1506674 h 1715488"/>
                    <a:gd name="connsiteX16" fmla="*/ 1700213 w 1890849"/>
                    <a:gd name="connsiteY16" fmla="*/ 468640 h 1715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890849" h="1715488">
                      <a:moveTo>
                        <a:pt x="1700308" y="468735"/>
                      </a:moveTo>
                      <a:cubicBezTo>
                        <a:pt x="1692212" y="237944"/>
                        <a:pt x="1259491" y="11916"/>
                        <a:pt x="977265" y="2867"/>
                      </a:cubicBezTo>
                      <a:cubicBezTo>
                        <a:pt x="200692" y="-48473"/>
                        <a:pt x="0" y="606657"/>
                        <a:pt x="0" y="606657"/>
                      </a:cubicBezTo>
                      <a:cubicBezTo>
                        <a:pt x="126873" y="467782"/>
                        <a:pt x="322231" y="411966"/>
                        <a:pt x="322231" y="411966"/>
                      </a:cubicBezTo>
                      <a:cubicBezTo>
                        <a:pt x="322231" y="411966"/>
                        <a:pt x="156115" y="520456"/>
                        <a:pt x="98203" y="622183"/>
                      </a:cubicBezTo>
                      <a:cubicBezTo>
                        <a:pt x="499300" y="683238"/>
                        <a:pt x="805434" y="537315"/>
                        <a:pt x="805434" y="537315"/>
                      </a:cubicBezTo>
                      <a:cubicBezTo>
                        <a:pt x="805434" y="537315"/>
                        <a:pt x="623030" y="675047"/>
                        <a:pt x="431101" y="751056"/>
                      </a:cubicBezTo>
                      <a:cubicBezTo>
                        <a:pt x="664369" y="796871"/>
                        <a:pt x="944404" y="656568"/>
                        <a:pt x="944404" y="656568"/>
                      </a:cubicBezTo>
                      <a:cubicBezTo>
                        <a:pt x="944404" y="656568"/>
                        <a:pt x="821722" y="794966"/>
                        <a:pt x="610457" y="836209"/>
                      </a:cubicBezTo>
                      <a:cubicBezTo>
                        <a:pt x="751618" y="870118"/>
                        <a:pt x="937355" y="824684"/>
                        <a:pt x="1058799" y="690382"/>
                      </a:cubicBezTo>
                      <a:cubicBezTo>
                        <a:pt x="1035368" y="1001182"/>
                        <a:pt x="1186434" y="1194254"/>
                        <a:pt x="1186434" y="1194254"/>
                      </a:cubicBezTo>
                      <a:cubicBezTo>
                        <a:pt x="1186434" y="1194254"/>
                        <a:pt x="1184529" y="1048807"/>
                        <a:pt x="1177004" y="841067"/>
                      </a:cubicBezTo>
                      <a:cubicBezTo>
                        <a:pt x="1177004" y="841067"/>
                        <a:pt x="1375600" y="1056904"/>
                        <a:pt x="1268635" y="1442857"/>
                      </a:cubicBezTo>
                      <a:cubicBezTo>
                        <a:pt x="1393889" y="1323413"/>
                        <a:pt x="1435703" y="1279027"/>
                        <a:pt x="1555432" y="1296743"/>
                      </a:cubicBezTo>
                      <a:cubicBezTo>
                        <a:pt x="1607820" y="1327795"/>
                        <a:pt x="1374267" y="1756515"/>
                        <a:pt x="848582" y="1571254"/>
                      </a:cubicBezTo>
                      <a:cubicBezTo>
                        <a:pt x="878014" y="1657455"/>
                        <a:pt x="1310831" y="1878816"/>
                        <a:pt x="1606201" y="1506674"/>
                      </a:cubicBezTo>
                      <a:cubicBezTo>
                        <a:pt x="1901476" y="1134532"/>
                        <a:pt x="2020633" y="709241"/>
                        <a:pt x="1700213" y="468640"/>
                      </a:cubicBezTo>
                      <a:close/>
                    </a:path>
                  </a:pathLst>
                </a:custGeom>
                <a:solidFill>
                  <a:srgbClr val="F89A4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2686" name="شكل حر: شكل 2685">
                  <a:extLst>
                    <a:ext uri="{FF2B5EF4-FFF2-40B4-BE49-F238E27FC236}">
                      <a16:creationId xmlns:a16="http://schemas.microsoft.com/office/drawing/2014/main" id="{C5D6A805-1868-5755-5F0A-D962C3581986}"/>
                    </a:ext>
                  </a:extLst>
                </p:cNvPr>
                <p:cNvSpPr/>
                <p:nvPr/>
              </p:nvSpPr>
              <p:spPr>
                <a:xfrm>
                  <a:off x="6261068" y="1952034"/>
                  <a:ext cx="296183" cy="179374"/>
                </a:xfrm>
                <a:custGeom>
                  <a:avLst/>
                  <a:gdLst>
                    <a:gd name="connsiteX0" fmla="*/ 0 w 296183"/>
                    <a:gd name="connsiteY0" fmla="*/ 83267 h 179374"/>
                    <a:gd name="connsiteX1" fmla="*/ 293180 w 296183"/>
                    <a:gd name="connsiteY1" fmla="*/ 179374 h 179374"/>
                    <a:gd name="connsiteX2" fmla="*/ 0 w 296183"/>
                    <a:gd name="connsiteY2" fmla="*/ 83267 h 179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6183" h="179374">
                      <a:moveTo>
                        <a:pt x="0" y="83267"/>
                      </a:moveTo>
                      <a:cubicBezTo>
                        <a:pt x="0" y="83267"/>
                        <a:pt x="206788" y="-44844"/>
                        <a:pt x="293180" y="179374"/>
                      </a:cubicBezTo>
                      <a:cubicBezTo>
                        <a:pt x="323088" y="36785"/>
                        <a:pt x="122777" y="-88659"/>
                        <a:pt x="0" y="83267"/>
                      </a:cubicBezTo>
                      <a:close/>
                    </a:path>
                  </a:pathLst>
                </a:custGeom>
                <a:solidFill>
                  <a:srgbClr val="CD5425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2687" name="شكل حر: شكل 2686">
                  <a:extLst>
                    <a:ext uri="{FF2B5EF4-FFF2-40B4-BE49-F238E27FC236}">
                      <a16:creationId xmlns:a16="http://schemas.microsoft.com/office/drawing/2014/main" id="{6C2DCA32-911B-3CC7-7E9F-EFB8763E4AF9}"/>
                    </a:ext>
                  </a:extLst>
                </p:cNvPr>
                <p:cNvSpPr/>
                <p:nvPr/>
              </p:nvSpPr>
              <p:spPr>
                <a:xfrm>
                  <a:off x="5554694" y="1218818"/>
                  <a:ext cx="1890849" cy="1580414"/>
                </a:xfrm>
                <a:custGeom>
                  <a:avLst/>
                  <a:gdLst>
                    <a:gd name="connsiteX0" fmla="*/ 1700213 w 1890849"/>
                    <a:gd name="connsiteY0" fmla="*/ 333756 h 1580414"/>
                    <a:gd name="connsiteX1" fmla="*/ 1681829 w 1890849"/>
                    <a:gd name="connsiteY1" fmla="*/ 256127 h 1580414"/>
                    <a:gd name="connsiteX2" fmla="*/ 1660493 w 1890849"/>
                    <a:gd name="connsiteY2" fmla="*/ 393764 h 1580414"/>
                    <a:gd name="connsiteX3" fmla="*/ 1602867 w 1890849"/>
                    <a:gd name="connsiteY3" fmla="*/ 1020699 h 1580414"/>
                    <a:gd name="connsiteX4" fmla="*/ 1606010 w 1890849"/>
                    <a:gd name="connsiteY4" fmla="*/ 756857 h 1580414"/>
                    <a:gd name="connsiteX5" fmla="*/ 1364456 w 1890849"/>
                    <a:gd name="connsiteY5" fmla="*/ 1142619 h 1580414"/>
                    <a:gd name="connsiteX6" fmla="*/ 1302068 w 1890849"/>
                    <a:gd name="connsiteY6" fmla="*/ 699802 h 1580414"/>
                    <a:gd name="connsiteX7" fmla="*/ 1246060 w 1890849"/>
                    <a:gd name="connsiteY7" fmla="*/ 411766 h 1580414"/>
                    <a:gd name="connsiteX8" fmla="*/ 1139190 w 1890849"/>
                    <a:gd name="connsiteY8" fmla="*/ 757428 h 1580414"/>
                    <a:gd name="connsiteX9" fmla="*/ 1154716 w 1890849"/>
                    <a:gd name="connsiteY9" fmla="*/ 390144 h 1580414"/>
                    <a:gd name="connsiteX10" fmla="*/ 941737 w 1890849"/>
                    <a:gd name="connsiteY10" fmla="*/ 583502 h 1580414"/>
                    <a:gd name="connsiteX11" fmla="*/ 1127855 w 1890849"/>
                    <a:gd name="connsiteY11" fmla="*/ 322802 h 1580414"/>
                    <a:gd name="connsiteX12" fmla="*/ 796576 w 1890849"/>
                    <a:gd name="connsiteY12" fmla="*/ 467487 h 1580414"/>
                    <a:gd name="connsiteX13" fmla="*/ 1036511 w 1890849"/>
                    <a:gd name="connsiteY13" fmla="*/ 220313 h 1580414"/>
                    <a:gd name="connsiteX14" fmla="*/ 269367 w 1890849"/>
                    <a:gd name="connsiteY14" fmla="*/ 380333 h 1580414"/>
                    <a:gd name="connsiteX15" fmla="*/ 573786 w 1890849"/>
                    <a:gd name="connsiteY15" fmla="*/ 154877 h 1580414"/>
                    <a:gd name="connsiteX16" fmla="*/ 86392 w 1890849"/>
                    <a:gd name="connsiteY16" fmla="*/ 350425 h 1580414"/>
                    <a:gd name="connsiteX17" fmla="*/ 381286 w 1890849"/>
                    <a:gd name="connsiteY17" fmla="*/ 0 h 1580414"/>
                    <a:gd name="connsiteX18" fmla="*/ 0 w 1890849"/>
                    <a:gd name="connsiteY18" fmla="*/ 471583 h 1580414"/>
                    <a:gd name="connsiteX19" fmla="*/ 322231 w 1890849"/>
                    <a:gd name="connsiteY19" fmla="*/ 276892 h 1580414"/>
                    <a:gd name="connsiteX20" fmla="*/ 98203 w 1890849"/>
                    <a:gd name="connsiteY20" fmla="*/ 487109 h 1580414"/>
                    <a:gd name="connsiteX21" fmla="*/ 805434 w 1890849"/>
                    <a:gd name="connsiteY21" fmla="*/ 402241 h 1580414"/>
                    <a:gd name="connsiteX22" fmla="*/ 431101 w 1890849"/>
                    <a:gd name="connsiteY22" fmla="*/ 615982 h 1580414"/>
                    <a:gd name="connsiteX23" fmla="*/ 944404 w 1890849"/>
                    <a:gd name="connsiteY23" fmla="*/ 521494 h 1580414"/>
                    <a:gd name="connsiteX24" fmla="*/ 610457 w 1890849"/>
                    <a:gd name="connsiteY24" fmla="*/ 701135 h 1580414"/>
                    <a:gd name="connsiteX25" fmla="*/ 1058799 w 1890849"/>
                    <a:gd name="connsiteY25" fmla="*/ 555308 h 1580414"/>
                    <a:gd name="connsiteX26" fmla="*/ 1186434 w 1890849"/>
                    <a:gd name="connsiteY26" fmla="*/ 1059180 h 1580414"/>
                    <a:gd name="connsiteX27" fmla="*/ 1177004 w 1890849"/>
                    <a:gd name="connsiteY27" fmla="*/ 705993 h 1580414"/>
                    <a:gd name="connsiteX28" fmla="*/ 1268635 w 1890849"/>
                    <a:gd name="connsiteY28" fmla="*/ 1307783 h 1580414"/>
                    <a:gd name="connsiteX29" fmla="*/ 1555433 w 1890849"/>
                    <a:gd name="connsiteY29" fmla="*/ 1161669 h 1580414"/>
                    <a:gd name="connsiteX30" fmla="*/ 848582 w 1890849"/>
                    <a:gd name="connsiteY30" fmla="*/ 1436180 h 1580414"/>
                    <a:gd name="connsiteX31" fmla="*/ 1606201 w 1890849"/>
                    <a:gd name="connsiteY31" fmla="*/ 1371600 h 1580414"/>
                    <a:gd name="connsiteX32" fmla="*/ 1700213 w 1890849"/>
                    <a:gd name="connsiteY32" fmla="*/ 333566 h 1580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890849" h="1580414">
                      <a:moveTo>
                        <a:pt x="1700213" y="333756"/>
                      </a:moveTo>
                      <a:cubicBezTo>
                        <a:pt x="1699355" y="307753"/>
                        <a:pt x="1692688" y="281750"/>
                        <a:pt x="1681829" y="256127"/>
                      </a:cubicBezTo>
                      <a:cubicBezTo>
                        <a:pt x="1693164" y="339757"/>
                        <a:pt x="1660493" y="393764"/>
                        <a:pt x="1660493" y="393764"/>
                      </a:cubicBezTo>
                      <a:cubicBezTo>
                        <a:pt x="1905191" y="493776"/>
                        <a:pt x="1724216" y="886301"/>
                        <a:pt x="1602867" y="1020699"/>
                      </a:cubicBezTo>
                      <a:cubicBezTo>
                        <a:pt x="1631252" y="949357"/>
                        <a:pt x="1606010" y="756857"/>
                        <a:pt x="1606010" y="756857"/>
                      </a:cubicBezTo>
                      <a:cubicBezTo>
                        <a:pt x="1574673" y="957358"/>
                        <a:pt x="1472279" y="1035177"/>
                        <a:pt x="1364456" y="1142619"/>
                      </a:cubicBezTo>
                      <a:cubicBezTo>
                        <a:pt x="1418558" y="981265"/>
                        <a:pt x="1363599" y="837248"/>
                        <a:pt x="1302068" y="699802"/>
                      </a:cubicBezTo>
                      <a:cubicBezTo>
                        <a:pt x="1240441" y="562451"/>
                        <a:pt x="1246060" y="411766"/>
                        <a:pt x="1246060" y="411766"/>
                      </a:cubicBezTo>
                      <a:cubicBezTo>
                        <a:pt x="1246060" y="411766"/>
                        <a:pt x="1157097" y="543497"/>
                        <a:pt x="1139190" y="757428"/>
                      </a:cubicBezTo>
                      <a:cubicBezTo>
                        <a:pt x="1115187" y="655130"/>
                        <a:pt x="1093946" y="490919"/>
                        <a:pt x="1154716" y="390144"/>
                      </a:cubicBezTo>
                      <a:cubicBezTo>
                        <a:pt x="1073753" y="497586"/>
                        <a:pt x="941737" y="583502"/>
                        <a:pt x="941737" y="583502"/>
                      </a:cubicBezTo>
                      <a:cubicBezTo>
                        <a:pt x="941737" y="583502"/>
                        <a:pt x="1033463" y="457200"/>
                        <a:pt x="1127855" y="322802"/>
                      </a:cubicBezTo>
                      <a:cubicBezTo>
                        <a:pt x="1028129" y="406051"/>
                        <a:pt x="796576" y="467487"/>
                        <a:pt x="796576" y="467487"/>
                      </a:cubicBezTo>
                      <a:cubicBezTo>
                        <a:pt x="796576" y="467487"/>
                        <a:pt x="896303" y="370808"/>
                        <a:pt x="1036511" y="220313"/>
                      </a:cubicBezTo>
                      <a:cubicBezTo>
                        <a:pt x="866870" y="311468"/>
                        <a:pt x="523494" y="452152"/>
                        <a:pt x="269367" y="380333"/>
                      </a:cubicBezTo>
                      <a:cubicBezTo>
                        <a:pt x="334042" y="307753"/>
                        <a:pt x="573786" y="154877"/>
                        <a:pt x="573786" y="154877"/>
                      </a:cubicBezTo>
                      <a:cubicBezTo>
                        <a:pt x="573786" y="154877"/>
                        <a:pt x="248126" y="216122"/>
                        <a:pt x="86392" y="350425"/>
                      </a:cubicBezTo>
                      <a:cubicBezTo>
                        <a:pt x="152400" y="202121"/>
                        <a:pt x="285750" y="76486"/>
                        <a:pt x="381286" y="0"/>
                      </a:cubicBezTo>
                      <a:cubicBezTo>
                        <a:pt x="89821" y="178784"/>
                        <a:pt x="0" y="471583"/>
                        <a:pt x="0" y="471583"/>
                      </a:cubicBezTo>
                      <a:cubicBezTo>
                        <a:pt x="126873" y="332708"/>
                        <a:pt x="322231" y="276892"/>
                        <a:pt x="322231" y="276892"/>
                      </a:cubicBezTo>
                      <a:cubicBezTo>
                        <a:pt x="322231" y="276892"/>
                        <a:pt x="156115" y="385382"/>
                        <a:pt x="98203" y="487109"/>
                      </a:cubicBezTo>
                      <a:cubicBezTo>
                        <a:pt x="499300" y="548164"/>
                        <a:pt x="805434" y="402241"/>
                        <a:pt x="805434" y="402241"/>
                      </a:cubicBezTo>
                      <a:cubicBezTo>
                        <a:pt x="805434" y="402241"/>
                        <a:pt x="623030" y="539972"/>
                        <a:pt x="431101" y="615982"/>
                      </a:cubicBezTo>
                      <a:cubicBezTo>
                        <a:pt x="664369" y="661797"/>
                        <a:pt x="944404" y="521494"/>
                        <a:pt x="944404" y="521494"/>
                      </a:cubicBezTo>
                      <a:cubicBezTo>
                        <a:pt x="944404" y="521494"/>
                        <a:pt x="821722" y="659892"/>
                        <a:pt x="610457" y="701135"/>
                      </a:cubicBezTo>
                      <a:cubicBezTo>
                        <a:pt x="751618" y="735044"/>
                        <a:pt x="937355" y="689610"/>
                        <a:pt x="1058799" y="555308"/>
                      </a:cubicBezTo>
                      <a:cubicBezTo>
                        <a:pt x="1035368" y="866108"/>
                        <a:pt x="1186434" y="1059180"/>
                        <a:pt x="1186434" y="1059180"/>
                      </a:cubicBezTo>
                      <a:cubicBezTo>
                        <a:pt x="1186434" y="1059180"/>
                        <a:pt x="1184529" y="913733"/>
                        <a:pt x="1177004" y="705993"/>
                      </a:cubicBezTo>
                      <a:cubicBezTo>
                        <a:pt x="1177004" y="705993"/>
                        <a:pt x="1375601" y="921830"/>
                        <a:pt x="1268635" y="1307783"/>
                      </a:cubicBezTo>
                      <a:cubicBezTo>
                        <a:pt x="1393889" y="1188339"/>
                        <a:pt x="1435703" y="1143953"/>
                        <a:pt x="1555433" y="1161669"/>
                      </a:cubicBezTo>
                      <a:cubicBezTo>
                        <a:pt x="1607820" y="1192721"/>
                        <a:pt x="1374267" y="1621441"/>
                        <a:pt x="848582" y="1436180"/>
                      </a:cubicBezTo>
                      <a:cubicBezTo>
                        <a:pt x="878015" y="1522381"/>
                        <a:pt x="1310831" y="1743742"/>
                        <a:pt x="1606201" y="1371600"/>
                      </a:cubicBezTo>
                      <a:cubicBezTo>
                        <a:pt x="1901476" y="999458"/>
                        <a:pt x="2020634" y="574167"/>
                        <a:pt x="1700213" y="333566"/>
                      </a:cubicBezTo>
                      <a:close/>
                    </a:path>
                  </a:pathLst>
                </a:custGeom>
                <a:solidFill>
                  <a:srgbClr val="F89A4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2688" name="شكل حر: شكل 2687">
                  <a:extLst>
                    <a:ext uri="{FF2B5EF4-FFF2-40B4-BE49-F238E27FC236}">
                      <a16:creationId xmlns:a16="http://schemas.microsoft.com/office/drawing/2014/main" id="{043DD0D1-FC0C-05C6-7307-FC0B94CA799C}"/>
                    </a:ext>
                  </a:extLst>
                </p:cNvPr>
                <p:cNvSpPr/>
                <p:nvPr/>
              </p:nvSpPr>
              <p:spPr>
                <a:xfrm>
                  <a:off x="5323436" y="1765458"/>
                  <a:ext cx="166582" cy="593312"/>
                </a:xfrm>
                <a:custGeom>
                  <a:avLst/>
                  <a:gdLst>
                    <a:gd name="connsiteX0" fmla="*/ 166583 w 166582"/>
                    <a:gd name="connsiteY0" fmla="*/ 0 h 593312"/>
                    <a:gd name="connsiteX1" fmla="*/ 115719 w 166582"/>
                    <a:gd name="connsiteY1" fmla="*/ 593312 h 593312"/>
                    <a:gd name="connsiteX2" fmla="*/ 166583 w 166582"/>
                    <a:gd name="connsiteY2" fmla="*/ 0 h 593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6582" h="593312">
                      <a:moveTo>
                        <a:pt x="166583" y="0"/>
                      </a:moveTo>
                      <a:cubicBezTo>
                        <a:pt x="166583" y="0"/>
                        <a:pt x="-50492" y="272701"/>
                        <a:pt x="115719" y="593312"/>
                      </a:cubicBezTo>
                      <a:cubicBezTo>
                        <a:pt x="-49540" y="470535"/>
                        <a:pt x="-42301" y="181261"/>
                        <a:pt x="166583" y="0"/>
                      </a:cubicBezTo>
                      <a:close/>
                    </a:path>
                  </a:pathLst>
                </a:custGeom>
                <a:solidFill>
                  <a:srgbClr val="F89A4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grpSp>
              <p:nvGrpSpPr>
                <p:cNvPr id="2689" name="رسم 108">
                  <a:extLst>
                    <a:ext uri="{FF2B5EF4-FFF2-40B4-BE49-F238E27FC236}">
                      <a16:creationId xmlns:a16="http://schemas.microsoft.com/office/drawing/2014/main" id="{388DE543-D9AF-D23C-7F13-0069ED156663}"/>
                    </a:ext>
                  </a:extLst>
                </p:cNvPr>
                <p:cNvGrpSpPr/>
                <p:nvPr/>
              </p:nvGrpSpPr>
              <p:grpSpPr>
                <a:xfrm>
                  <a:off x="6858190" y="2375613"/>
                  <a:ext cx="342653" cy="318550"/>
                  <a:chOff x="6858190" y="2375613"/>
                  <a:chExt cx="342653" cy="318550"/>
                </a:xfrm>
              </p:grpSpPr>
              <p:sp>
                <p:nvSpPr>
                  <p:cNvPr id="2702" name="شكل حر: شكل 2701">
                    <a:extLst>
                      <a:ext uri="{FF2B5EF4-FFF2-40B4-BE49-F238E27FC236}">
                        <a16:creationId xmlns:a16="http://schemas.microsoft.com/office/drawing/2014/main" id="{DBD0F438-5B0C-4EC9-5198-B5AADBE0045E}"/>
                      </a:ext>
                    </a:extLst>
                  </p:cNvPr>
                  <p:cNvSpPr/>
                  <p:nvPr/>
                </p:nvSpPr>
                <p:spPr>
                  <a:xfrm>
                    <a:off x="6858190" y="2375630"/>
                    <a:ext cx="342653" cy="318533"/>
                  </a:xfrm>
                  <a:custGeom>
                    <a:avLst/>
                    <a:gdLst>
                      <a:gd name="connsiteX0" fmla="*/ 156401 w 342653"/>
                      <a:gd name="connsiteY0" fmla="*/ 35432 h 318533"/>
                      <a:gd name="connsiteX1" fmla="*/ 334613 w 342653"/>
                      <a:gd name="connsiteY1" fmla="*/ 65912 h 318533"/>
                      <a:gd name="connsiteX2" fmla="*/ 0 w 342653"/>
                      <a:gd name="connsiteY2" fmla="*/ 270509 h 318533"/>
                      <a:gd name="connsiteX3" fmla="*/ 156401 w 342653"/>
                      <a:gd name="connsiteY3" fmla="*/ 35432 h 318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2653" h="318533">
                        <a:moveTo>
                          <a:pt x="156401" y="35432"/>
                        </a:moveTo>
                        <a:cubicBezTo>
                          <a:pt x="156401" y="35432"/>
                          <a:pt x="282416" y="-61818"/>
                          <a:pt x="334613" y="65912"/>
                        </a:cubicBezTo>
                        <a:cubicBezTo>
                          <a:pt x="386810" y="193738"/>
                          <a:pt x="174403" y="416908"/>
                          <a:pt x="0" y="270509"/>
                        </a:cubicBezTo>
                        <a:lnTo>
                          <a:pt x="156401" y="35432"/>
                        </a:lnTo>
                        <a:close/>
                      </a:path>
                    </a:pathLst>
                  </a:custGeom>
                  <a:solidFill>
                    <a:srgbClr val="F6BA9E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2703" name="شكل حر: شكل 2702">
                    <a:extLst>
                      <a:ext uri="{FF2B5EF4-FFF2-40B4-BE49-F238E27FC236}">
                        <a16:creationId xmlns:a16="http://schemas.microsoft.com/office/drawing/2014/main" id="{83177DA4-DF4C-17A9-9DBE-781159C767D0}"/>
                      </a:ext>
                    </a:extLst>
                  </p:cNvPr>
                  <p:cNvSpPr/>
                  <p:nvPr/>
                </p:nvSpPr>
                <p:spPr>
                  <a:xfrm>
                    <a:off x="6934294" y="2462798"/>
                    <a:ext cx="190463" cy="188090"/>
                  </a:xfrm>
                  <a:custGeom>
                    <a:avLst/>
                    <a:gdLst>
                      <a:gd name="connsiteX0" fmla="*/ 113063 w 190463"/>
                      <a:gd name="connsiteY0" fmla="*/ 6938 h 188090"/>
                      <a:gd name="connsiteX1" fmla="*/ 185643 w 190463"/>
                      <a:gd name="connsiteY1" fmla="*/ 26655 h 188090"/>
                      <a:gd name="connsiteX2" fmla="*/ 177832 w 190463"/>
                      <a:gd name="connsiteY2" fmla="*/ 105427 h 188090"/>
                      <a:gd name="connsiteX3" fmla="*/ 175261 w 190463"/>
                      <a:gd name="connsiteY3" fmla="*/ 103427 h 188090"/>
                      <a:gd name="connsiteX4" fmla="*/ 157640 w 190463"/>
                      <a:gd name="connsiteY4" fmla="*/ 15130 h 188090"/>
                      <a:gd name="connsiteX5" fmla="*/ 86107 w 190463"/>
                      <a:gd name="connsiteY5" fmla="*/ 39514 h 188090"/>
                      <a:gd name="connsiteX6" fmla="*/ 41720 w 190463"/>
                      <a:gd name="connsiteY6" fmla="*/ 89901 h 188090"/>
                      <a:gd name="connsiteX7" fmla="*/ 96489 w 190463"/>
                      <a:gd name="connsiteY7" fmla="*/ 113428 h 188090"/>
                      <a:gd name="connsiteX8" fmla="*/ 137351 w 190463"/>
                      <a:gd name="connsiteY8" fmla="*/ 90568 h 188090"/>
                      <a:gd name="connsiteX9" fmla="*/ 138780 w 190463"/>
                      <a:gd name="connsiteY9" fmla="*/ 93235 h 188090"/>
                      <a:gd name="connsiteX10" fmla="*/ 68390 w 190463"/>
                      <a:gd name="connsiteY10" fmla="*/ 124572 h 188090"/>
                      <a:gd name="connsiteX11" fmla="*/ 37339 w 190463"/>
                      <a:gd name="connsiteY11" fmla="*/ 96569 h 188090"/>
                      <a:gd name="connsiteX12" fmla="*/ 36386 w 190463"/>
                      <a:gd name="connsiteY12" fmla="*/ 97998 h 188090"/>
                      <a:gd name="connsiteX13" fmla="*/ 4668 w 190463"/>
                      <a:gd name="connsiteY13" fmla="*/ 185627 h 188090"/>
                      <a:gd name="connsiteX14" fmla="*/ 667 w 190463"/>
                      <a:gd name="connsiteY14" fmla="*/ 184865 h 188090"/>
                      <a:gd name="connsiteX15" fmla="*/ 30576 w 190463"/>
                      <a:gd name="connsiteY15" fmla="*/ 89139 h 188090"/>
                      <a:gd name="connsiteX16" fmla="*/ 113063 w 190463"/>
                      <a:gd name="connsiteY16" fmla="*/ 6748 h 188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90463" h="188090">
                        <a:moveTo>
                          <a:pt x="113063" y="6938"/>
                        </a:moveTo>
                        <a:cubicBezTo>
                          <a:pt x="138494" y="-4587"/>
                          <a:pt x="174784" y="-4111"/>
                          <a:pt x="185643" y="26655"/>
                        </a:cubicBezTo>
                        <a:cubicBezTo>
                          <a:pt x="196406" y="56945"/>
                          <a:pt x="187072" y="76566"/>
                          <a:pt x="177832" y="105427"/>
                        </a:cubicBezTo>
                        <a:cubicBezTo>
                          <a:pt x="177071" y="107618"/>
                          <a:pt x="175070" y="104760"/>
                          <a:pt x="175261" y="103427"/>
                        </a:cubicBezTo>
                        <a:cubicBezTo>
                          <a:pt x="180595" y="76376"/>
                          <a:pt x="201550" y="30465"/>
                          <a:pt x="157640" y="15130"/>
                        </a:cubicBezTo>
                        <a:cubicBezTo>
                          <a:pt x="134970" y="7224"/>
                          <a:pt x="102680" y="27131"/>
                          <a:pt x="86107" y="39514"/>
                        </a:cubicBezTo>
                        <a:cubicBezTo>
                          <a:pt x="68105" y="53135"/>
                          <a:pt x="54007" y="71137"/>
                          <a:pt x="41720" y="89901"/>
                        </a:cubicBezTo>
                        <a:cubicBezTo>
                          <a:pt x="44578" y="112571"/>
                          <a:pt x="78582" y="118190"/>
                          <a:pt x="96489" y="113428"/>
                        </a:cubicBezTo>
                        <a:cubicBezTo>
                          <a:pt x="110777" y="109618"/>
                          <a:pt x="126874" y="101141"/>
                          <a:pt x="137351" y="90568"/>
                        </a:cubicBezTo>
                        <a:cubicBezTo>
                          <a:pt x="138304" y="89520"/>
                          <a:pt x="139352" y="92473"/>
                          <a:pt x="138780" y="93235"/>
                        </a:cubicBezTo>
                        <a:cubicBezTo>
                          <a:pt x="123349" y="114095"/>
                          <a:pt x="94774" y="130763"/>
                          <a:pt x="68390" y="124572"/>
                        </a:cubicBezTo>
                        <a:cubicBezTo>
                          <a:pt x="57627" y="122000"/>
                          <a:pt x="41816" y="109618"/>
                          <a:pt x="37339" y="96569"/>
                        </a:cubicBezTo>
                        <a:cubicBezTo>
                          <a:pt x="36958" y="97045"/>
                          <a:pt x="36672" y="97521"/>
                          <a:pt x="36386" y="97998"/>
                        </a:cubicBezTo>
                        <a:cubicBezTo>
                          <a:pt x="22289" y="120667"/>
                          <a:pt x="2858" y="157433"/>
                          <a:pt x="4668" y="185627"/>
                        </a:cubicBezTo>
                        <a:cubicBezTo>
                          <a:pt x="4954" y="189914"/>
                          <a:pt x="1144" y="187913"/>
                          <a:pt x="667" y="184865"/>
                        </a:cubicBezTo>
                        <a:cubicBezTo>
                          <a:pt x="-4000" y="154004"/>
                          <a:pt x="16860" y="115523"/>
                          <a:pt x="30576" y="89139"/>
                        </a:cubicBezTo>
                        <a:cubicBezTo>
                          <a:pt x="48959" y="54182"/>
                          <a:pt x="76772" y="23226"/>
                          <a:pt x="113063" y="6748"/>
                        </a:cubicBezTo>
                        <a:close/>
                      </a:path>
                    </a:pathLst>
                  </a:custGeom>
                  <a:solidFill>
                    <a:srgbClr val="EC886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2704" name="شكل حر: شكل 2703">
                    <a:extLst>
                      <a:ext uri="{FF2B5EF4-FFF2-40B4-BE49-F238E27FC236}">
                        <a16:creationId xmlns:a16="http://schemas.microsoft.com/office/drawing/2014/main" id="{7721463B-9197-44FA-E532-0BF68DEE24F3}"/>
                      </a:ext>
                    </a:extLst>
                  </p:cNvPr>
                  <p:cNvSpPr/>
                  <p:nvPr/>
                </p:nvSpPr>
                <p:spPr>
                  <a:xfrm>
                    <a:off x="6858190" y="2375613"/>
                    <a:ext cx="284130" cy="318469"/>
                  </a:xfrm>
                  <a:custGeom>
                    <a:avLst/>
                    <a:gdLst>
                      <a:gd name="connsiteX0" fmla="*/ 0 w 284130"/>
                      <a:gd name="connsiteY0" fmla="*/ 270526 h 318469"/>
                      <a:gd name="connsiteX1" fmla="*/ 194310 w 284130"/>
                      <a:gd name="connsiteY1" fmla="*/ 304435 h 318469"/>
                      <a:gd name="connsiteX2" fmla="*/ 191643 w 284130"/>
                      <a:gd name="connsiteY2" fmla="*/ 294910 h 318469"/>
                      <a:gd name="connsiteX3" fmla="*/ 249555 w 284130"/>
                      <a:gd name="connsiteY3" fmla="*/ 219568 h 318469"/>
                      <a:gd name="connsiteX4" fmla="*/ 274987 w 284130"/>
                      <a:gd name="connsiteY4" fmla="*/ 94885 h 318469"/>
                      <a:gd name="connsiteX5" fmla="*/ 227743 w 284130"/>
                      <a:gd name="connsiteY5" fmla="*/ 51547 h 318469"/>
                      <a:gd name="connsiteX6" fmla="*/ 246602 w 284130"/>
                      <a:gd name="connsiteY6" fmla="*/ 19447 h 318469"/>
                      <a:gd name="connsiteX7" fmla="*/ 284131 w 284130"/>
                      <a:gd name="connsiteY7" fmla="*/ 6970 h 318469"/>
                      <a:gd name="connsiteX8" fmla="*/ 156496 w 284130"/>
                      <a:gd name="connsiteY8" fmla="*/ 35354 h 318469"/>
                      <a:gd name="connsiteX9" fmla="*/ 95 w 284130"/>
                      <a:gd name="connsiteY9" fmla="*/ 270431 h 318469"/>
                      <a:gd name="connsiteX10" fmla="*/ 105823 w 284130"/>
                      <a:gd name="connsiteY10" fmla="*/ 257382 h 318469"/>
                      <a:gd name="connsiteX11" fmla="*/ 162878 w 284130"/>
                      <a:gd name="connsiteY11" fmla="*/ 224902 h 318469"/>
                      <a:gd name="connsiteX12" fmla="*/ 220885 w 284130"/>
                      <a:gd name="connsiteY12" fmla="*/ 208519 h 318469"/>
                      <a:gd name="connsiteX13" fmla="*/ 224028 w 284130"/>
                      <a:gd name="connsiteY13" fmla="*/ 217663 h 318469"/>
                      <a:gd name="connsiteX14" fmla="*/ 185833 w 284130"/>
                      <a:gd name="connsiteY14" fmla="*/ 250333 h 318469"/>
                      <a:gd name="connsiteX15" fmla="*/ 107537 w 284130"/>
                      <a:gd name="connsiteY15" fmla="*/ 265764 h 318469"/>
                      <a:gd name="connsiteX16" fmla="*/ 105823 w 284130"/>
                      <a:gd name="connsiteY16" fmla="*/ 257287 h 3184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84130" h="318469">
                        <a:moveTo>
                          <a:pt x="0" y="270526"/>
                        </a:moveTo>
                        <a:cubicBezTo>
                          <a:pt x="64675" y="324914"/>
                          <a:pt x="134588" y="328153"/>
                          <a:pt x="194310" y="304435"/>
                        </a:cubicBezTo>
                        <a:cubicBezTo>
                          <a:pt x="191548" y="302245"/>
                          <a:pt x="190119" y="299006"/>
                          <a:pt x="191643" y="294910"/>
                        </a:cubicBezTo>
                        <a:cubicBezTo>
                          <a:pt x="202216" y="267002"/>
                          <a:pt x="231934" y="243571"/>
                          <a:pt x="249555" y="219568"/>
                        </a:cubicBezTo>
                        <a:cubicBezTo>
                          <a:pt x="273939" y="186230"/>
                          <a:pt x="292132" y="135176"/>
                          <a:pt x="274987" y="94885"/>
                        </a:cubicBezTo>
                        <a:cubicBezTo>
                          <a:pt x="266605" y="75454"/>
                          <a:pt x="229267" y="76407"/>
                          <a:pt x="227743" y="51547"/>
                        </a:cubicBezTo>
                        <a:cubicBezTo>
                          <a:pt x="226886" y="37545"/>
                          <a:pt x="235934" y="27353"/>
                          <a:pt x="246602" y="19447"/>
                        </a:cubicBezTo>
                        <a:cubicBezTo>
                          <a:pt x="258128" y="10875"/>
                          <a:pt x="271367" y="6779"/>
                          <a:pt x="284131" y="6970"/>
                        </a:cubicBezTo>
                        <a:cubicBezTo>
                          <a:pt x="226790" y="-18843"/>
                          <a:pt x="156496" y="35354"/>
                          <a:pt x="156496" y="35354"/>
                        </a:cubicBezTo>
                        <a:lnTo>
                          <a:pt x="95" y="270431"/>
                        </a:lnTo>
                        <a:close/>
                        <a:moveTo>
                          <a:pt x="105823" y="257382"/>
                        </a:moveTo>
                        <a:cubicBezTo>
                          <a:pt x="119348" y="238522"/>
                          <a:pt x="142589" y="233474"/>
                          <a:pt x="162878" y="224902"/>
                        </a:cubicBezTo>
                        <a:cubicBezTo>
                          <a:pt x="181166" y="217091"/>
                          <a:pt x="200025" y="204042"/>
                          <a:pt x="220885" y="208519"/>
                        </a:cubicBezTo>
                        <a:cubicBezTo>
                          <a:pt x="224885" y="209376"/>
                          <a:pt x="226028" y="214615"/>
                          <a:pt x="224028" y="217663"/>
                        </a:cubicBezTo>
                        <a:cubicBezTo>
                          <a:pt x="214789" y="232426"/>
                          <a:pt x="200978" y="242618"/>
                          <a:pt x="185833" y="250333"/>
                        </a:cubicBezTo>
                        <a:cubicBezTo>
                          <a:pt x="162306" y="266907"/>
                          <a:pt x="132302" y="277765"/>
                          <a:pt x="107537" y="265764"/>
                        </a:cubicBezTo>
                        <a:cubicBezTo>
                          <a:pt x="104585" y="264335"/>
                          <a:pt x="104108" y="259668"/>
                          <a:pt x="105823" y="257287"/>
                        </a:cubicBezTo>
                        <a:close/>
                      </a:path>
                    </a:pathLst>
                  </a:custGeom>
                  <a:solidFill>
                    <a:srgbClr val="F2A686">
                      <a:alpha val="6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</p:grpSp>
            <p:sp>
              <p:nvSpPr>
                <p:cNvPr id="2690" name="شكل حر: شكل 2689">
                  <a:extLst>
                    <a:ext uri="{FF2B5EF4-FFF2-40B4-BE49-F238E27FC236}">
                      <a16:creationId xmlns:a16="http://schemas.microsoft.com/office/drawing/2014/main" id="{7ABBAFF5-B84C-9E5B-A2E1-9AA46E49B206}"/>
                    </a:ext>
                  </a:extLst>
                </p:cNvPr>
                <p:cNvSpPr/>
                <p:nvPr/>
              </p:nvSpPr>
              <p:spPr>
                <a:xfrm>
                  <a:off x="5744432" y="1093376"/>
                  <a:ext cx="813911" cy="376044"/>
                </a:xfrm>
                <a:custGeom>
                  <a:avLst/>
                  <a:gdLst>
                    <a:gd name="connsiteX0" fmla="*/ 813911 w 813911"/>
                    <a:gd name="connsiteY0" fmla="*/ 474 h 376044"/>
                    <a:gd name="connsiteX1" fmla="*/ 0 w 813911"/>
                    <a:gd name="connsiteY1" fmla="*/ 376045 h 376044"/>
                    <a:gd name="connsiteX2" fmla="*/ 813911 w 813911"/>
                    <a:gd name="connsiteY2" fmla="*/ 474 h 376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13911" h="376044">
                      <a:moveTo>
                        <a:pt x="813911" y="474"/>
                      </a:moveTo>
                      <a:cubicBezTo>
                        <a:pt x="813911" y="474"/>
                        <a:pt x="173069" y="-28958"/>
                        <a:pt x="0" y="376045"/>
                      </a:cubicBezTo>
                      <a:cubicBezTo>
                        <a:pt x="0" y="376045"/>
                        <a:pt x="268129" y="80674"/>
                        <a:pt x="813911" y="474"/>
                      </a:cubicBezTo>
                      <a:close/>
                    </a:path>
                  </a:pathLst>
                </a:custGeom>
                <a:solidFill>
                  <a:srgbClr val="CD4F2E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grpSp>
              <p:nvGrpSpPr>
                <p:cNvPr id="2691" name="رسم 108">
                  <a:extLst>
                    <a:ext uri="{FF2B5EF4-FFF2-40B4-BE49-F238E27FC236}">
                      <a16:creationId xmlns:a16="http://schemas.microsoft.com/office/drawing/2014/main" id="{55E28560-1856-A836-FC07-81B656C90C6E}"/>
                    </a:ext>
                  </a:extLst>
                </p:cNvPr>
                <p:cNvGrpSpPr/>
                <p:nvPr/>
              </p:nvGrpSpPr>
              <p:grpSpPr>
                <a:xfrm>
                  <a:off x="5748432" y="2420968"/>
                  <a:ext cx="434054" cy="242398"/>
                  <a:chOff x="5748432" y="2420968"/>
                  <a:chExt cx="434054" cy="242398"/>
                </a:xfrm>
              </p:grpSpPr>
              <p:grpSp>
                <p:nvGrpSpPr>
                  <p:cNvPr id="2695" name="رسم 108">
                    <a:extLst>
                      <a:ext uri="{FF2B5EF4-FFF2-40B4-BE49-F238E27FC236}">
                        <a16:creationId xmlns:a16="http://schemas.microsoft.com/office/drawing/2014/main" id="{1D507F9C-2FB4-D268-574F-63F826655B5E}"/>
                      </a:ext>
                    </a:extLst>
                  </p:cNvPr>
                  <p:cNvGrpSpPr/>
                  <p:nvPr/>
                </p:nvGrpSpPr>
                <p:grpSpPr>
                  <a:xfrm>
                    <a:off x="5787008" y="2453163"/>
                    <a:ext cx="395478" cy="210204"/>
                    <a:chOff x="5787008" y="2453163"/>
                    <a:chExt cx="395478" cy="210204"/>
                  </a:xfrm>
                </p:grpSpPr>
                <p:sp>
                  <p:nvSpPr>
                    <p:cNvPr id="2697" name="شكل حر: شكل 2696">
                      <a:extLst>
                        <a:ext uri="{FF2B5EF4-FFF2-40B4-BE49-F238E27FC236}">
                          <a16:creationId xmlns:a16="http://schemas.microsoft.com/office/drawing/2014/main" id="{7D699CE7-5EE0-AA81-C5CA-752A1B58DB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008" y="2453163"/>
                      <a:ext cx="395478" cy="210204"/>
                    </a:xfrm>
                    <a:custGeom>
                      <a:avLst/>
                      <a:gdLst>
                        <a:gd name="connsiteX0" fmla="*/ 0 w 395478"/>
                        <a:gd name="connsiteY0" fmla="*/ 0 h 210204"/>
                        <a:gd name="connsiteX1" fmla="*/ 395478 w 395478"/>
                        <a:gd name="connsiteY1" fmla="*/ 39814 h 210204"/>
                        <a:gd name="connsiteX2" fmla="*/ 167735 w 395478"/>
                        <a:gd name="connsiteY2" fmla="*/ 204978 h 210204"/>
                        <a:gd name="connsiteX3" fmla="*/ 0 w 395478"/>
                        <a:gd name="connsiteY3" fmla="*/ 0 h 2102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478" h="210204">
                          <a:moveTo>
                            <a:pt x="0" y="0"/>
                          </a:moveTo>
                          <a:cubicBezTo>
                            <a:pt x="0" y="0"/>
                            <a:pt x="238887" y="83534"/>
                            <a:pt x="395478" y="39814"/>
                          </a:cubicBezTo>
                          <a:cubicBezTo>
                            <a:pt x="354616" y="196691"/>
                            <a:pt x="254317" y="223838"/>
                            <a:pt x="167735" y="204978"/>
                          </a:cubicBezTo>
                          <a:cubicBezTo>
                            <a:pt x="81153" y="186023"/>
                            <a:pt x="51054" y="49244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6948D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>
                        <a:cs typeface="+mn-cs"/>
                      </a:endParaRPr>
                    </a:p>
                  </p:txBody>
                </p:sp>
                <p:grpSp>
                  <p:nvGrpSpPr>
                    <p:cNvPr id="2698" name="رسم 108">
                      <a:extLst>
                        <a:ext uri="{FF2B5EF4-FFF2-40B4-BE49-F238E27FC236}">
                          <a16:creationId xmlns:a16="http://schemas.microsoft.com/office/drawing/2014/main" id="{E6C3FD51-F440-F771-28D3-8EF3B584B6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847492" y="2471165"/>
                      <a:ext cx="334994" cy="192092"/>
                      <a:chOff x="5847492" y="2471165"/>
                      <a:chExt cx="334994" cy="192092"/>
                    </a:xfrm>
                  </p:grpSpPr>
                  <p:sp>
                    <p:nvSpPr>
                      <p:cNvPr id="2700" name="شكل حر: شكل 2699">
                        <a:extLst>
                          <a:ext uri="{FF2B5EF4-FFF2-40B4-BE49-F238E27FC236}">
                            <a16:creationId xmlns:a16="http://schemas.microsoft.com/office/drawing/2014/main" id="{2B10196D-8DD4-88D2-6DC1-7E74FD93CE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47492" y="2471165"/>
                        <a:ext cx="334994" cy="79965"/>
                      </a:xfrm>
                      <a:custGeom>
                        <a:avLst/>
                        <a:gdLst>
                          <a:gd name="connsiteX0" fmla="*/ 323279 w 334994"/>
                          <a:gd name="connsiteY0" fmla="*/ 58483 h 79965"/>
                          <a:gd name="connsiteX1" fmla="*/ 334994 w 334994"/>
                          <a:gd name="connsiteY1" fmla="*/ 21717 h 79965"/>
                          <a:gd name="connsiteX2" fmla="*/ 0 w 334994"/>
                          <a:gd name="connsiteY2" fmla="*/ 0 h 79965"/>
                          <a:gd name="connsiteX3" fmla="*/ 35623 w 334994"/>
                          <a:gd name="connsiteY3" fmla="*/ 47911 h 79965"/>
                          <a:gd name="connsiteX4" fmla="*/ 323279 w 334994"/>
                          <a:gd name="connsiteY4" fmla="*/ 58388 h 79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34994" h="79965">
                            <a:moveTo>
                              <a:pt x="323279" y="58483"/>
                            </a:moveTo>
                            <a:cubicBezTo>
                              <a:pt x="327565" y="47054"/>
                              <a:pt x="331565" y="34957"/>
                              <a:pt x="334994" y="21717"/>
                            </a:cubicBezTo>
                            <a:cubicBezTo>
                              <a:pt x="227457" y="51721"/>
                              <a:pt x="81153" y="21717"/>
                              <a:pt x="0" y="0"/>
                            </a:cubicBezTo>
                            <a:cubicBezTo>
                              <a:pt x="6667" y="10858"/>
                              <a:pt x="18193" y="28099"/>
                              <a:pt x="35623" y="47911"/>
                            </a:cubicBezTo>
                            <a:cubicBezTo>
                              <a:pt x="62484" y="78486"/>
                              <a:pt x="195263" y="96488"/>
                              <a:pt x="323279" y="58388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ar-SA">
                          <a:cs typeface="+mn-cs"/>
                        </a:endParaRPr>
                      </a:p>
                    </p:txBody>
                  </p:sp>
                  <p:sp>
                    <p:nvSpPr>
                      <p:cNvPr id="2701" name="شكل حر: شكل 2700">
                        <a:extLst>
                          <a:ext uri="{FF2B5EF4-FFF2-40B4-BE49-F238E27FC236}">
                            <a16:creationId xmlns:a16="http://schemas.microsoft.com/office/drawing/2014/main" id="{0CF59D32-3FAB-C86B-0666-4DE7D60A4B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24550" y="2587111"/>
                        <a:ext cx="205454" cy="76146"/>
                      </a:xfrm>
                      <a:custGeom>
                        <a:avLst/>
                        <a:gdLst>
                          <a:gd name="connsiteX0" fmla="*/ 0 w 205454"/>
                          <a:gd name="connsiteY0" fmla="*/ 58552 h 76146"/>
                          <a:gd name="connsiteX1" fmla="*/ 30194 w 205454"/>
                          <a:gd name="connsiteY1" fmla="*/ 70935 h 76146"/>
                          <a:gd name="connsiteX2" fmla="*/ 205454 w 205454"/>
                          <a:gd name="connsiteY2" fmla="*/ 16071 h 76146"/>
                          <a:gd name="connsiteX3" fmla="*/ 0 w 205454"/>
                          <a:gd name="connsiteY3" fmla="*/ 58552 h 761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5454" h="76146">
                            <a:moveTo>
                              <a:pt x="0" y="58552"/>
                            </a:moveTo>
                            <a:cubicBezTo>
                              <a:pt x="9239" y="64267"/>
                              <a:pt x="19336" y="68553"/>
                              <a:pt x="30194" y="70935"/>
                            </a:cubicBezTo>
                            <a:cubicBezTo>
                              <a:pt x="90107" y="83984"/>
                              <a:pt x="156686" y="74935"/>
                              <a:pt x="205454" y="16071"/>
                            </a:cubicBezTo>
                            <a:cubicBezTo>
                              <a:pt x="114395" y="-27173"/>
                              <a:pt x="35147" y="27120"/>
                              <a:pt x="0" y="58552"/>
                            </a:cubicBezTo>
                            <a:close/>
                          </a:path>
                        </a:pathLst>
                      </a:custGeom>
                      <a:solidFill>
                        <a:srgbClr val="CF5957"/>
                      </a:solidFill>
                      <a:ln w="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ar-SA"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699" name="شكل حر: شكل 2698">
                      <a:extLst>
                        <a:ext uri="{FF2B5EF4-FFF2-40B4-BE49-F238E27FC236}">
                          <a16:creationId xmlns:a16="http://schemas.microsoft.com/office/drawing/2014/main" id="{9AAB2E41-D9EA-1ABC-0C55-3C256E62C6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39980" y="2492025"/>
                      <a:ext cx="242506" cy="50768"/>
                    </a:xfrm>
                    <a:custGeom>
                      <a:avLst/>
                      <a:gdLst>
                        <a:gd name="connsiteX0" fmla="*/ 242507 w 242506"/>
                        <a:gd name="connsiteY0" fmla="*/ 857 h 50768"/>
                        <a:gd name="connsiteX1" fmla="*/ 0 w 242506"/>
                        <a:gd name="connsiteY1" fmla="*/ 0 h 50768"/>
                        <a:gd name="connsiteX2" fmla="*/ 125635 w 242506"/>
                        <a:gd name="connsiteY2" fmla="*/ 25527 h 50768"/>
                        <a:gd name="connsiteX3" fmla="*/ 174403 w 242506"/>
                        <a:gd name="connsiteY3" fmla="*/ 50768 h 50768"/>
                        <a:gd name="connsiteX4" fmla="*/ 230696 w 242506"/>
                        <a:gd name="connsiteY4" fmla="*/ 37624 h 50768"/>
                        <a:gd name="connsiteX5" fmla="*/ 242411 w 242506"/>
                        <a:gd name="connsiteY5" fmla="*/ 857 h 50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2506" h="50768">
                          <a:moveTo>
                            <a:pt x="242507" y="857"/>
                          </a:moveTo>
                          <a:cubicBezTo>
                            <a:pt x="168783" y="21431"/>
                            <a:pt x="76771" y="13811"/>
                            <a:pt x="0" y="0"/>
                          </a:cubicBezTo>
                          <a:cubicBezTo>
                            <a:pt x="32957" y="10763"/>
                            <a:pt x="75629" y="21241"/>
                            <a:pt x="125635" y="25527"/>
                          </a:cubicBezTo>
                          <a:cubicBezTo>
                            <a:pt x="172498" y="27051"/>
                            <a:pt x="177832" y="33052"/>
                            <a:pt x="174403" y="50768"/>
                          </a:cubicBezTo>
                          <a:cubicBezTo>
                            <a:pt x="193072" y="47434"/>
                            <a:pt x="211931" y="43148"/>
                            <a:pt x="230696" y="37624"/>
                          </a:cubicBezTo>
                          <a:cubicBezTo>
                            <a:pt x="234982" y="26194"/>
                            <a:pt x="238982" y="14097"/>
                            <a:pt x="242411" y="857"/>
                          </a:cubicBezTo>
                          <a:close/>
                        </a:path>
                      </a:pathLst>
                    </a:custGeom>
                    <a:solidFill>
                      <a:srgbClr val="D5D7D8"/>
                    </a:solidFill>
                    <a:ln w="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ar-SA">
                        <a:cs typeface="+mn-cs"/>
                      </a:endParaRPr>
                    </a:p>
                  </p:txBody>
                </p:sp>
              </p:grpSp>
              <p:sp>
                <p:nvSpPr>
                  <p:cNvPr id="2696" name="شكل حر: شكل 2695">
                    <a:extLst>
                      <a:ext uri="{FF2B5EF4-FFF2-40B4-BE49-F238E27FC236}">
                        <a16:creationId xmlns:a16="http://schemas.microsoft.com/office/drawing/2014/main" id="{BE702FF9-7D2C-367D-1267-10DFE935247A}"/>
                      </a:ext>
                    </a:extLst>
                  </p:cNvPr>
                  <p:cNvSpPr/>
                  <p:nvPr/>
                </p:nvSpPr>
                <p:spPr>
                  <a:xfrm>
                    <a:off x="5748432" y="2420968"/>
                    <a:ext cx="433006" cy="75243"/>
                  </a:xfrm>
                  <a:custGeom>
                    <a:avLst/>
                    <a:gdLst>
                      <a:gd name="connsiteX0" fmla="*/ 0 w 433006"/>
                      <a:gd name="connsiteY0" fmla="*/ 0 h 75243"/>
                      <a:gd name="connsiteX1" fmla="*/ 433007 w 433006"/>
                      <a:gd name="connsiteY1" fmla="*/ 66580 h 75243"/>
                      <a:gd name="connsiteX2" fmla="*/ 0 w 433006"/>
                      <a:gd name="connsiteY2" fmla="*/ 0 h 75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3006" h="75243">
                        <a:moveTo>
                          <a:pt x="0" y="0"/>
                        </a:moveTo>
                        <a:cubicBezTo>
                          <a:pt x="0" y="0"/>
                          <a:pt x="202121" y="105632"/>
                          <a:pt x="433007" y="66580"/>
                        </a:cubicBezTo>
                        <a:cubicBezTo>
                          <a:pt x="389477" y="65627"/>
                          <a:pt x="233363" y="8439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6BA9E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</p:grpSp>
            <p:grpSp>
              <p:nvGrpSpPr>
                <p:cNvPr id="2692" name="رسم 108">
                  <a:extLst>
                    <a:ext uri="{FF2B5EF4-FFF2-40B4-BE49-F238E27FC236}">
                      <a16:creationId xmlns:a16="http://schemas.microsoft.com/office/drawing/2014/main" id="{70849ABD-8CB3-35E4-C116-8CB025BFF952}"/>
                    </a:ext>
                  </a:extLst>
                </p:cNvPr>
                <p:cNvGrpSpPr/>
                <p:nvPr/>
              </p:nvGrpSpPr>
              <p:grpSpPr>
                <a:xfrm>
                  <a:off x="5941790" y="2691288"/>
                  <a:ext cx="153257" cy="38269"/>
                  <a:chOff x="5941790" y="2691288"/>
                  <a:chExt cx="153257" cy="38269"/>
                </a:xfrm>
              </p:grpSpPr>
              <p:sp>
                <p:nvSpPr>
                  <p:cNvPr id="2693" name="شكل حر: شكل 2692">
                    <a:extLst>
                      <a:ext uri="{FF2B5EF4-FFF2-40B4-BE49-F238E27FC236}">
                        <a16:creationId xmlns:a16="http://schemas.microsoft.com/office/drawing/2014/main" id="{C94B2FFE-81FC-A4D4-6050-2E0EE9BDE1F6}"/>
                      </a:ext>
                    </a:extLst>
                  </p:cNvPr>
                  <p:cNvSpPr/>
                  <p:nvPr/>
                </p:nvSpPr>
                <p:spPr>
                  <a:xfrm>
                    <a:off x="5975413" y="2697955"/>
                    <a:ext cx="117633" cy="31601"/>
                  </a:xfrm>
                  <a:custGeom>
                    <a:avLst/>
                    <a:gdLst>
                      <a:gd name="connsiteX0" fmla="*/ 75629 w 117633"/>
                      <a:gd name="connsiteY0" fmla="*/ 25717 h 31601"/>
                      <a:gd name="connsiteX1" fmla="*/ 117634 w 117633"/>
                      <a:gd name="connsiteY1" fmla="*/ 0 h 31601"/>
                      <a:gd name="connsiteX2" fmla="*/ 78391 w 117633"/>
                      <a:gd name="connsiteY2" fmla="*/ 12192 h 31601"/>
                      <a:gd name="connsiteX3" fmla="*/ 17717 w 117633"/>
                      <a:gd name="connsiteY3" fmla="*/ 11144 h 31601"/>
                      <a:gd name="connsiteX4" fmla="*/ 0 w 117633"/>
                      <a:gd name="connsiteY4" fmla="*/ 8668 h 31601"/>
                      <a:gd name="connsiteX5" fmla="*/ 75629 w 117633"/>
                      <a:gd name="connsiteY5" fmla="*/ 25813 h 31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7633" h="31601">
                        <a:moveTo>
                          <a:pt x="75629" y="25717"/>
                        </a:moveTo>
                        <a:cubicBezTo>
                          <a:pt x="90488" y="19907"/>
                          <a:pt x="104204" y="10763"/>
                          <a:pt x="117634" y="0"/>
                        </a:cubicBezTo>
                        <a:cubicBezTo>
                          <a:pt x="104585" y="5143"/>
                          <a:pt x="91535" y="10382"/>
                          <a:pt x="78391" y="12192"/>
                        </a:cubicBezTo>
                        <a:cubicBezTo>
                          <a:pt x="57531" y="15050"/>
                          <a:pt x="37624" y="13811"/>
                          <a:pt x="17717" y="11144"/>
                        </a:cubicBezTo>
                        <a:cubicBezTo>
                          <a:pt x="12573" y="10478"/>
                          <a:pt x="6382" y="9716"/>
                          <a:pt x="0" y="8668"/>
                        </a:cubicBezTo>
                        <a:cubicBezTo>
                          <a:pt x="16288" y="32957"/>
                          <a:pt x="47339" y="36671"/>
                          <a:pt x="75629" y="25813"/>
                        </a:cubicBezTo>
                        <a:close/>
                      </a:path>
                    </a:pathLst>
                  </a:custGeom>
                  <a:solidFill>
                    <a:srgbClr val="F2A686">
                      <a:alpha val="50000"/>
                    </a:srgbClr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  <p:sp>
                <p:nvSpPr>
                  <p:cNvPr id="2694" name="شكل حر: شكل 2693">
                    <a:extLst>
                      <a:ext uri="{FF2B5EF4-FFF2-40B4-BE49-F238E27FC236}">
                        <a16:creationId xmlns:a16="http://schemas.microsoft.com/office/drawing/2014/main" id="{1A1437E1-A526-6323-BCF4-E2D7C89859EA}"/>
                      </a:ext>
                    </a:extLst>
                  </p:cNvPr>
                  <p:cNvSpPr/>
                  <p:nvPr/>
                </p:nvSpPr>
                <p:spPr>
                  <a:xfrm>
                    <a:off x="5941790" y="2691288"/>
                    <a:ext cx="153257" cy="24473"/>
                  </a:xfrm>
                  <a:custGeom>
                    <a:avLst/>
                    <a:gdLst>
                      <a:gd name="connsiteX0" fmla="*/ 0 w 153257"/>
                      <a:gd name="connsiteY0" fmla="*/ 0 h 24473"/>
                      <a:gd name="connsiteX1" fmla="*/ 153257 w 153257"/>
                      <a:gd name="connsiteY1" fmla="*/ 4000 h 24473"/>
                      <a:gd name="connsiteX2" fmla="*/ 0 w 153257"/>
                      <a:gd name="connsiteY2" fmla="*/ 0 h 24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3257" h="24473">
                        <a:moveTo>
                          <a:pt x="0" y="0"/>
                        </a:moveTo>
                        <a:cubicBezTo>
                          <a:pt x="0" y="0"/>
                          <a:pt x="55912" y="52292"/>
                          <a:pt x="153257" y="4000"/>
                        </a:cubicBezTo>
                        <a:cubicBezTo>
                          <a:pt x="153257" y="4000"/>
                          <a:pt x="64484" y="3162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EC8862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ar-SA">
                      <a:cs typeface="+mn-cs"/>
                    </a:endParaRPr>
                  </a:p>
                </p:txBody>
              </p:sp>
            </p:grpSp>
          </p:grpSp>
          <p:grpSp>
            <p:nvGrpSpPr>
              <p:cNvPr id="2665" name="رسم 108">
                <a:extLst>
                  <a:ext uri="{FF2B5EF4-FFF2-40B4-BE49-F238E27FC236}">
                    <a16:creationId xmlns:a16="http://schemas.microsoft.com/office/drawing/2014/main" id="{3B8B7C1E-0F7A-BC30-D3A1-E082F5E9211D}"/>
                  </a:ext>
                </a:extLst>
              </p:cNvPr>
              <p:cNvGrpSpPr/>
              <p:nvPr/>
            </p:nvGrpSpPr>
            <p:grpSpPr>
              <a:xfrm>
                <a:off x="6199612" y="2120126"/>
                <a:ext cx="162249" cy="242928"/>
                <a:chOff x="6199612" y="2120126"/>
                <a:chExt cx="162249" cy="242928"/>
              </a:xfrm>
            </p:grpSpPr>
            <p:sp>
              <p:nvSpPr>
                <p:cNvPr id="2672" name="شكل حر: شكل 2671">
                  <a:extLst>
                    <a:ext uri="{FF2B5EF4-FFF2-40B4-BE49-F238E27FC236}">
                      <a16:creationId xmlns:a16="http://schemas.microsoft.com/office/drawing/2014/main" id="{D4D484B1-0659-4EA2-C487-13F1CAA22E12}"/>
                    </a:ext>
                  </a:extLst>
                </p:cNvPr>
                <p:cNvSpPr/>
                <p:nvPr/>
              </p:nvSpPr>
              <p:spPr>
                <a:xfrm>
                  <a:off x="6199612" y="2120126"/>
                  <a:ext cx="162249" cy="242928"/>
                </a:xfrm>
                <a:custGeom>
                  <a:avLst/>
                  <a:gdLst>
                    <a:gd name="connsiteX0" fmla="*/ 154610 w 162249"/>
                    <a:gd name="connsiteY0" fmla="*/ 141012 h 242928"/>
                    <a:gd name="connsiteX1" fmla="*/ 46597 w 162249"/>
                    <a:gd name="connsiteY1" fmla="*/ 241311 h 242928"/>
                    <a:gd name="connsiteX2" fmla="*/ 7735 w 162249"/>
                    <a:gd name="connsiteY2" fmla="*/ 101960 h 242928"/>
                    <a:gd name="connsiteX3" fmla="*/ 115653 w 162249"/>
                    <a:gd name="connsiteY3" fmla="*/ 1566 h 242928"/>
                    <a:gd name="connsiteX4" fmla="*/ 154515 w 162249"/>
                    <a:gd name="connsiteY4" fmla="*/ 141012 h 242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249" h="242928">
                      <a:moveTo>
                        <a:pt x="154610" y="141012"/>
                      </a:moveTo>
                      <a:cubicBezTo>
                        <a:pt x="135560" y="207211"/>
                        <a:pt x="87173" y="252169"/>
                        <a:pt x="46597" y="241311"/>
                      </a:cubicBezTo>
                      <a:cubicBezTo>
                        <a:pt x="6020" y="230547"/>
                        <a:pt x="-11315" y="168159"/>
                        <a:pt x="7735" y="101960"/>
                      </a:cubicBezTo>
                      <a:cubicBezTo>
                        <a:pt x="26785" y="35856"/>
                        <a:pt x="75172" y="-9102"/>
                        <a:pt x="115653" y="1566"/>
                      </a:cubicBezTo>
                      <a:cubicBezTo>
                        <a:pt x="156229" y="12330"/>
                        <a:pt x="173565" y="74814"/>
                        <a:pt x="154515" y="141012"/>
                      </a:cubicBezTo>
                      <a:close/>
                    </a:path>
                  </a:pathLst>
                </a:custGeom>
                <a:solidFill>
                  <a:srgbClr val="462D1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2673" name="شكل حر: شكل 2672">
                  <a:extLst>
                    <a:ext uri="{FF2B5EF4-FFF2-40B4-BE49-F238E27FC236}">
                      <a16:creationId xmlns:a16="http://schemas.microsoft.com/office/drawing/2014/main" id="{8601D5D1-75E7-82D5-8CE8-79FBC4A8FB23}"/>
                    </a:ext>
                  </a:extLst>
                </p:cNvPr>
                <p:cNvSpPr/>
                <p:nvPr/>
              </p:nvSpPr>
              <p:spPr>
                <a:xfrm>
                  <a:off x="6213666" y="2143077"/>
                  <a:ext cx="133589" cy="199857"/>
                </a:xfrm>
                <a:custGeom>
                  <a:avLst/>
                  <a:gdLst>
                    <a:gd name="connsiteX0" fmla="*/ 127126 w 133589"/>
                    <a:gd name="connsiteY0" fmla="*/ 115967 h 199857"/>
                    <a:gd name="connsiteX1" fmla="*/ 38353 w 133589"/>
                    <a:gd name="connsiteY1" fmla="*/ 198548 h 199857"/>
                    <a:gd name="connsiteX2" fmla="*/ 6444 w 133589"/>
                    <a:gd name="connsiteY2" fmla="*/ 83867 h 199857"/>
                    <a:gd name="connsiteX3" fmla="*/ 95217 w 133589"/>
                    <a:gd name="connsiteY3" fmla="*/ 1286 h 199857"/>
                    <a:gd name="connsiteX4" fmla="*/ 127221 w 133589"/>
                    <a:gd name="connsiteY4" fmla="*/ 115967 h 199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589" h="199857">
                      <a:moveTo>
                        <a:pt x="127126" y="115967"/>
                      </a:moveTo>
                      <a:cubicBezTo>
                        <a:pt x="111409" y="170355"/>
                        <a:pt x="71690" y="207407"/>
                        <a:pt x="38353" y="198548"/>
                      </a:cubicBezTo>
                      <a:cubicBezTo>
                        <a:pt x="4920" y="189595"/>
                        <a:pt x="-9368" y="138255"/>
                        <a:pt x="6444" y="83867"/>
                      </a:cubicBezTo>
                      <a:cubicBezTo>
                        <a:pt x="22160" y="29480"/>
                        <a:pt x="61784" y="-7477"/>
                        <a:pt x="95217" y="1286"/>
                      </a:cubicBezTo>
                      <a:cubicBezTo>
                        <a:pt x="128554" y="10144"/>
                        <a:pt x="142937" y="61484"/>
                        <a:pt x="127221" y="115967"/>
                      </a:cubicBezTo>
                      <a:close/>
                    </a:path>
                  </a:pathLst>
                </a:custGeom>
                <a:solidFill>
                  <a:srgbClr val="63442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2674" name="شكل حر: شكل 2673">
                  <a:extLst>
                    <a:ext uri="{FF2B5EF4-FFF2-40B4-BE49-F238E27FC236}">
                      <a16:creationId xmlns:a16="http://schemas.microsoft.com/office/drawing/2014/main" id="{313C20B5-0CF6-23DF-2236-EFA6414BDCF6}"/>
                    </a:ext>
                  </a:extLst>
                </p:cNvPr>
                <p:cNvSpPr/>
                <p:nvPr/>
              </p:nvSpPr>
              <p:spPr>
                <a:xfrm>
                  <a:off x="6240134" y="2181053"/>
                  <a:ext cx="83682" cy="125192"/>
                </a:xfrm>
                <a:custGeom>
                  <a:avLst/>
                  <a:gdLst>
                    <a:gd name="connsiteX0" fmla="*/ 79703 w 83682"/>
                    <a:gd name="connsiteY0" fmla="*/ 72657 h 125192"/>
                    <a:gd name="connsiteX1" fmla="*/ 23982 w 83682"/>
                    <a:gd name="connsiteY1" fmla="*/ 124377 h 125192"/>
                    <a:gd name="connsiteX2" fmla="*/ 3979 w 83682"/>
                    <a:gd name="connsiteY2" fmla="*/ 52559 h 125192"/>
                    <a:gd name="connsiteX3" fmla="*/ 59701 w 83682"/>
                    <a:gd name="connsiteY3" fmla="*/ 838 h 125192"/>
                    <a:gd name="connsiteX4" fmla="*/ 79703 w 83682"/>
                    <a:gd name="connsiteY4" fmla="*/ 72657 h 125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82" h="125192">
                      <a:moveTo>
                        <a:pt x="79703" y="72657"/>
                      </a:moveTo>
                      <a:cubicBezTo>
                        <a:pt x="69892" y="106756"/>
                        <a:pt x="45032" y="129902"/>
                        <a:pt x="23982" y="124377"/>
                      </a:cubicBezTo>
                      <a:cubicBezTo>
                        <a:pt x="3122" y="118853"/>
                        <a:pt x="-5831" y="86658"/>
                        <a:pt x="3979" y="52559"/>
                      </a:cubicBezTo>
                      <a:cubicBezTo>
                        <a:pt x="13790" y="18459"/>
                        <a:pt x="38746" y="-4782"/>
                        <a:pt x="59701" y="838"/>
                      </a:cubicBezTo>
                      <a:cubicBezTo>
                        <a:pt x="80560" y="6458"/>
                        <a:pt x="89514" y="38557"/>
                        <a:pt x="79703" y="72657"/>
                      </a:cubicBezTo>
                      <a:close/>
                    </a:path>
                  </a:pathLst>
                </a:custGeom>
                <a:solidFill>
                  <a:srgbClr val="17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2675" name="شكل حر: شكل 2674">
                  <a:extLst>
                    <a:ext uri="{FF2B5EF4-FFF2-40B4-BE49-F238E27FC236}">
                      <a16:creationId xmlns:a16="http://schemas.microsoft.com/office/drawing/2014/main" id="{38F58731-DD59-9BEA-487C-7BC242D36FBC}"/>
                    </a:ext>
                  </a:extLst>
                </p:cNvPr>
                <p:cNvSpPr/>
                <p:nvPr/>
              </p:nvSpPr>
              <p:spPr>
                <a:xfrm>
                  <a:off x="6249647" y="2162501"/>
                  <a:ext cx="45740" cy="51555"/>
                </a:xfrm>
                <a:custGeom>
                  <a:avLst/>
                  <a:gdLst>
                    <a:gd name="connsiteX0" fmla="*/ 37805 w 45740"/>
                    <a:gd name="connsiteY0" fmla="*/ 34916 h 51555"/>
                    <a:gd name="connsiteX1" fmla="*/ 5515 w 45740"/>
                    <a:gd name="connsiteY1" fmla="*/ 49870 h 51555"/>
                    <a:gd name="connsiteX2" fmla="*/ 7896 w 45740"/>
                    <a:gd name="connsiteY2" fmla="*/ 16723 h 51555"/>
                    <a:gd name="connsiteX3" fmla="*/ 40186 w 45740"/>
                    <a:gd name="connsiteY3" fmla="*/ 1674 h 51555"/>
                    <a:gd name="connsiteX4" fmla="*/ 37805 w 45740"/>
                    <a:gd name="connsiteY4" fmla="*/ 34820 h 51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40" h="51555">
                      <a:moveTo>
                        <a:pt x="37805" y="34916"/>
                      </a:moveTo>
                      <a:cubicBezTo>
                        <a:pt x="28280" y="48251"/>
                        <a:pt x="13802" y="54918"/>
                        <a:pt x="5515" y="49870"/>
                      </a:cubicBezTo>
                      <a:cubicBezTo>
                        <a:pt x="-2676" y="44822"/>
                        <a:pt x="-1629" y="30058"/>
                        <a:pt x="7896" y="16723"/>
                      </a:cubicBezTo>
                      <a:cubicBezTo>
                        <a:pt x="17421" y="3388"/>
                        <a:pt x="31995" y="-3375"/>
                        <a:pt x="40186" y="1674"/>
                      </a:cubicBezTo>
                      <a:cubicBezTo>
                        <a:pt x="48473" y="6626"/>
                        <a:pt x="47330" y="21485"/>
                        <a:pt x="37805" y="348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2676" name="شكل حر: شكل 2675">
                  <a:extLst>
                    <a:ext uri="{FF2B5EF4-FFF2-40B4-BE49-F238E27FC236}">
                      <a16:creationId xmlns:a16="http://schemas.microsoft.com/office/drawing/2014/main" id="{62949703-F87F-EDC2-978A-AC72B837802A}"/>
                    </a:ext>
                  </a:extLst>
                </p:cNvPr>
                <p:cNvSpPr/>
                <p:nvPr/>
              </p:nvSpPr>
              <p:spPr>
                <a:xfrm>
                  <a:off x="6224232" y="2225438"/>
                  <a:ext cx="17154" cy="25585"/>
                </a:xfrm>
                <a:custGeom>
                  <a:avLst/>
                  <a:gdLst>
                    <a:gd name="connsiteX0" fmla="*/ 16357 w 17154"/>
                    <a:gd name="connsiteY0" fmla="*/ 14936 h 25585"/>
                    <a:gd name="connsiteX1" fmla="*/ 4832 w 17154"/>
                    <a:gd name="connsiteY1" fmla="*/ 25413 h 25585"/>
                    <a:gd name="connsiteX2" fmla="*/ 832 w 17154"/>
                    <a:gd name="connsiteY2" fmla="*/ 10650 h 25585"/>
                    <a:gd name="connsiteX3" fmla="*/ 12357 w 17154"/>
                    <a:gd name="connsiteY3" fmla="*/ 172 h 25585"/>
                    <a:gd name="connsiteX4" fmla="*/ 16262 w 17154"/>
                    <a:gd name="connsiteY4" fmla="*/ 14841 h 25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54" h="25585">
                      <a:moveTo>
                        <a:pt x="16357" y="14936"/>
                      </a:moveTo>
                      <a:cubicBezTo>
                        <a:pt x="14262" y="21889"/>
                        <a:pt x="9118" y="26556"/>
                        <a:pt x="4832" y="25413"/>
                      </a:cubicBezTo>
                      <a:cubicBezTo>
                        <a:pt x="546" y="24270"/>
                        <a:pt x="-1169" y="17698"/>
                        <a:pt x="832" y="10650"/>
                      </a:cubicBezTo>
                      <a:cubicBezTo>
                        <a:pt x="2927" y="3696"/>
                        <a:pt x="8071" y="-971"/>
                        <a:pt x="12357" y="172"/>
                      </a:cubicBezTo>
                      <a:cubicBezTo>
                        <a:pt x="16643" y="1315"/>
                        <a:pt x="18358" y="7887"/>
                        <a:pt x="16262" y="148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  <p:grpSp>
            <p:nvGrpSpPr>
              <p:cNvPr id="2666" name="رسم 108">
                <a:extLst>
                  <a:ext uri="{FF2B5EF4-FFF2-40B4-BE49-F238E27FC236}">
                    <a16:creationId xmlns:a16="http://schemas.microsoft.com/office/drawing/2014/main" id="{0E800738-8BE4-1B15-2C76-3FE64ECEEF2B}"/>
                  </a:ext>
                </a:extLst>
              </p:cNvPr>
              <p:cNvGrpSpPr/>
              <p:nvPr/>
            </p:nvGrpSpPr>
            <p:grpSpPr>
              <a:xfrm>
                <a:off x="5696814" y="1927034"/>
                <a:ext cx="174865" cy="219001"/>
                <a:chOff x="5696814" y="1927034"/>
                <a:chExt cx="174865" cy="219001"/>
              </a:xfrm>
            </p:grpSpPr>
            <p:sp>
              <p:nvSpPr>
                <p:cNvPr id="2667" name="شكل حر: شكل 2666">
                  <a:extLst>
                    <a:ext uri="{FF2B5EF4-FFF2-40B4-BE49-F238E27FC236}">
                      <a16:creationId xmlns:a16="http://schemas.microsoft.com/office/drawing/2014/main" id="{E66864AF-55E5-504A-8DFE-251D22210DDF}"/>
                    </a:ext>
                  </a:extLst>
                </p:cNvPr>
                <p:cNvSpPr/>
                <p:nvPr/>
              </p:nvSpPr>
              <p:spPr>
                <a:xfrm>
                  <a:off x="5696814" y="1927034"/>
                  <a:ext cx="174865" cy="219001"/>
                </a:xfrm>
                <a:custGeom>
                  <a:avLst/>
                  <a:gdLst>
                    <a:gd name="connsiteX0" fmla="*/ 151441 w 174865"/>
                    <a:gd name="connsiteY0" fmla="*/ 144462 h 219001"/>
                    <a:gd name="connsiteX1" fmla="*/ 27806 w 174865"/>
                    <a:gd name="connsiteY1" fmla="*/ 213233 h 219001"/>
                    <a:gd name="connsiteX2" fmla="*/ 23520 w 174865"/>
                    <a:gd name="connsiteY2" fmla="*/ 74549 h 219001"/>
                    <a:gd name="connsiteX3" fmla="*/ 147059 w 174865"/>
                    <a:gd name="connsiteY3" fmla="*/ 5778 h 219001"/>
                    <a:gd name="connsiteX4" fmla="*/ 151345 w 174865"/>
                    <a:gd name="connsiteY4" fmla="*/ 144462 h 219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865" h="219001">
                      <a:moveTo>
                        <a:pt x="151441" y="144462"/>
                      </a:moveTo>
                      <a:cubicBezTo>
                        <a:pt x="118484" y="201708"/>
                        <a:pt x="63144" y="232569"/>
                        <a:pt x="27806" y="213233"/>
                      </a:cubicBezTo>
                      <a:cubicBezTo>
                        <a:pt x="-7532" y="193897"/>
                        <a:pt x="-9437" y="131794"/>
                        <a:pt x="23520" y="74549"/>
                      </a:cubicBezTo>
                      <a:cubicBezTo>
                        <a:pt x="56476" y="17208"/>
                        <a:pt x="111817" y="-13557"/>
                        <a:pt x="147059" y="5778"/>
                      </a:cubicBezTo>
                      <a:cubicBezTo>
                        <a:pt x="182397" y="25114"/>
                        <a:pt x="184302" y="87217"/>
                        <a:pt x="151345" y="144462"/>
                      </a:cubicBezTo>
                      <a:close/>
                    </a:path>
                  </a:pathLst>
                </a:custGeom>
                <a:solidFill>
                  <a:srgbClr val="462D1B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2668" name="شكل حر: شكل 2667">
                  <a:extLst>
                    <a:ext uri="{FF2B5EF4-FFF2-40B4-BE49-F238E27FC236}">
                      <a16:creationId xmlns:a16="http://schemas.microsoft.com/office/drawing/2014/main" id="{B1E2F812-C8ED-5C3A-86CC-A30E06384E0C}"/>
                    </a:ext>
                  </a:extLst>
                </p:cNvPr>
                <p:cNvSpPr/>
                <p:nvPr/>
              </p:nvSpPr>
              <p:spPr>
                <a:xfrm>
                  <a:off x="5711778" y="1947587"/>
                  <a:ext cx="143830" cy="180189"/>
                </a:xfrm>
                <a:custGeom>
                  <a:avLst/>
                  <a:gdLst>
                    <a:gd name="connsiteX0" fmla="*/ 124475 w 143830"/>
                    <a:gd name="connsiteY0" fmla="*/ 118860 h 180189"/>
                    <a:gd name="connsiteX1" fmla="*/ 22843 w 143830"/>
                    <a:gd name="connsiteY1" fmla="*/ 175439 h 180189"/>
                    <a:gd name="connsiteX2" fmla="*/ 19319 w 143830"/>
                    <a:gd name="connsiteY2" fmla="*/ 61330 h 180189"/>
                    <a:gd name="connsiteX3" fmla="*/ 120951 w 143830"/>
                    <a:gd name="connsiteY3" fmla="*/ 4751 h 180189"/>
                    <a:gd name="connsiteX4" fmla="*/ 124475 w 143830"/>
                    <a:gd name="connsiteY4" fmla="*/ 118860 h 180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3830" h="180189">
                      <a:moveTo>
                        <a:pt x="124475" y="118860"/>
                      </a:moveTo>
                      <a:cubicBezTo>
                        <a:pt x="97329" y="166009"/>
                        <a:pt x="51894" y="191346"/>
                        <a:pt x="22843" y="175439"/>
                      </a:cubicBezTo>
                      <a:cubicBezTo>
                        <a:pt x="-6208" y="159532"/>
                        <a:pt x="-7732" y="108383"/>
                        <a:pt x="19319" y="61330"/>
                      </a:cubicBezTo>
                      <a:cubicBezTo>
                        <a:pt x="46465" y="14181"/>
                        <a:pt x="91899" y="-11156"/>
                        <a:pt x="120951" y="4751"/>
                      </a:cubicBezTo>
                      <a:cubicBezTo>
                        <a:pt x="150002" y="20658"/>
                        <a:pt x="151621" y="71712"/>
                        <a:pt x="124475" y="118860"/>
                      </a:cubicBezTo>
                      <a:close/>
                    </a:path>
                  </a:pathLst>
                </a:custGeom>
                <a:solidFill>
                  <a:srgbClr val="63442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2669" name="شكل حر: شكل 2668">
                  <a:extLst>
                    <a:ext uri="{FF2B5EF4-FFF2-40B4-BE49-F238E27FC236}">
                      <a16:creationId xmlns:a16="http://schemas.microsoft.com/office/drawing/2014/main" id="{ADCAFCE6-FC56-0B3E-138E-A95BC3870DBC}"/>
                    </a:ext>
                  </a:extLst>
                </p:cNvPr>
                <p:cNvSpPr/>
                <p:nvPr/>
              </p:nvSpPr>
              <p:spPr>
                <a:xfrm>
                  <a:off x="5739965" y="1982056"/>
                  <a:ext cx="90206" cy="113004"/>
                </a:xfrm>
                <a:custGeom>
                  <a:avLst/>
                  <a:gdLst>
                    <a:gd name="connsiteX0" fmla="*/ 78000 w 90206"/>
                    <a:gd name="connsiteY0" fmla="*/ 74581 h 113004"/>
                    <a:gd name="connsiteX1" fmla="*/ 14373 w 90206"/>
                    <a:gd name="connsiteY1" fmla="*/ 110014 h 113004"/>
                    <a:gd name="connsiteX2" fmla="*/ 12182 w 90206"/>
                    <a:gd name="connsiteY2" fmla="*/ 38481 h 113004"/>
                    <a:gd name="connsiteX3" fmla="*/ 75905 w 90206"/>
                    <a:gd name="connsiteY3" fmla="*/ 2953 h 113004"/>
                    <a:gd name="connsiteX4" fmla="*/ 78096 w 90206"/>
                    <a:gd name="connsiteY4" fmla="*/ 74486 h 113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206" h="113004">
                      <a:moveTo>
                        <a:pt x="78000" y="74581"/>
                      </a:moveTo>
                      <a:cubicBezTo>
                        <a:pt x="61046" y="104109"/>
                        <a:pt x="32471" y="120015"/>
                        <a:pt x="14373" y="110014"/>
                      </a:cubicBezTo>
                      <a:cubicBezTo>
                        <a:pt x="-3915" y="100108"/>
                        <a:pt x="-4867" y="68009"/>
                        <a:pt x="12182" y="38481"/>
                      </a:cubicBezTo>
                      <a:cubicBezTo>
                        <a:pt x="29137" y="8859"/>
                        <a:pt x="57712" y="-6953"/>
                        <a:pt x="75905" y="2953"/>
                      </a:cubicBezTo>
                      <a:cubicBezTo>
                        <a:pt x="94097" y="12954"/>
                        <a:pt x="95050" y="44958"/>
                        <a:pt x="78096" y="74486"/>
                      </a:cubicBezTo>
                      <a:close/>
                    </a:path>
                  </a:pathLst>
                </a:custGeom>
                <a:solidFill>
                  <a:srgbClr val="17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2670" name="شكل حر: شكل 2669">
                  <a:extLst>
                    <a:ext uri="{FF2B5EF4-FFF2-40B4-BE49-F238E27FC236}">
                      <a16:creationId xmlns:a16="http://schemas.microsoft.com/office/drawing/2014/main" id="{5C27CF53-3747-2BB9-F84C-7B811EEC8CCC}"/>
                    </a:ext>
                  </a:extLst>
                </p:cNvPr>
                <p:cNvSpPr/>
                <p:nvPr/>
              </p:nvSpPr>
              <p:spPr>
                <a:xfrm>
                  <a:off x="5764237" y="1962959"/>
                  <a:ext cx="49352" cy="43911"/>
                </a:xfrm>
                <a:custGeom>
                  <a:avLst/>
                  <a:gdLst>
                    <a:gd name="connsiteX0" fmla="*/ 36487 w 49352"/>
                    <a:gd name="connsiteY0" fmla="*/ 33861 h 43911"/>
                    <a:gd name="connsiteX1" fmla="*/ 3054 w 49352"/>
                    <a:gd name="connsiteY1" fmla="*/ 40434 h 43911"/>
                    <a:gd name="connsiteX2" fmla="*/ 12865 w 49352"/>
                    <a:gd name="connsiteY2" fmla="*/ 10049 h 43911"/>
                    <a:gd name="connsiteX3" fmla="*/ 46298 w 49352"/>
                    <a:gd name="connsiteY3" fmla="*/ 3572 h 43911"/>
                    <a:gd name="connsiteX4" fmla="*/ 36487 w 49352"/>
                    <a:gd name="connsiteY4" fmla="*/ 33957 h 4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352" h="43911">
                      <a:moveTo>
                        <a:pt x="36487" y="33861"/>
                      </a:moveTo>
                      <a:cubicBezTo>
                        <a:pt x="24581" y="43958"/>
                        <a:pt x="9531" y="47006"/>
                        <a:pt x="3054" y="40434"/>
                      </a:cubicBezTo>
                      <a:cubicBezTo>
                        <a:pt x="-3518" y="33861"/>
                        <a:pt x="863" y="20241"/>
                        <a:pt x="12865" y="10049"/>
                      </a:cubicBezTo>
                      <a:cubicBezTo>
                        <a:pt x="24867" y="-143"/>
                        <a:pt x="39821" y="-3096"/>
                        <a:pt x="46298" y="3572"/>
                      </a:cubicBezTo>
                      <a:cubicBezTo>
                        <a:pt x="52870" y="10049"/>
                        <a:pt x="48488" y="23670"/>
                        <a:pt x="36487" y="339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  <p:sp>
              <p:nvSpPr>
                <p:cNvPr id="2671" name="شكل حر: شكل 2670">
                  <a:extLst>
                    <a:ext uri="{FF2B5EF4-FFF2-40B4-BE49-F238E27FC236}">
                      <a16:creationId xmlns:a16="http://schemas.microsoft.com/office/drawing/2014/main" id="{9C264AC5-A10A-A4FE-19C4-64DD14D4B074}"/>
                    </a:ext>
                  </a:extLst>
                </p:cNvPr>
                <p:cNvSpPr/>
                <p:nvPr/>
              </p:nvSpPr>
              <p:spPr>
                <a:xfrm>
                  <a:off x="5731285" y="2010982"/>
                  <a:ext cx="18577" cy="22956"/>
                </a:xfrm>
                <a:custGeom>
                  <a:avLst/>
                  <a:gdLst>
                    <a:gd name="connsiteX0" fmla="*/ 16004 w 18577"/>
                    <a:gd name="connsiteY0" fmla="*/ 15175 h 22956"/>
                    <a:gd name="connsiteX1" fmla="*/ 2859 w 18577"/>
                    <a:gd name="connsiteY1" fmla="*/ 22318 h 22956"/>
                    <a:gd name="connsiteX2" fmla="*/ 2574 w 18577"/>
                    <a:gd name="connsiteY2" fmla="*/ 7745 h 22956"/>
                    <a:gd name="connsiteX3" fmla="*/ 15718 w 18577"/>
                    <a:gd name="connsiteY3" fmla="*/ 601 h 22956"/>
                    <a:gd name="connsiteX4" fmla="*/ 16004 w 18577"/>
                    <a:gd name="connsiteY4" fmla="*/ 15175 h 229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577" h="22956">
                      <a:moveTo>
                        <a:pt x="16004" y="15175"/>
                      </a:moveTo>
                      <a:cubicBezTo>
                        <a:pt x="12384" y="21175"/>
                        <a:pt x="6574" y="24414"/>
                        <a:pt x="2859" y="22318"/>
                      </a:cubicBezTo>
                      <a:cubicBezTo>
                        <a:pt x="-855" y="20223"/>
                        <a:pt x="-951" y="13746"/>
                        <a:pt x="2574" y="7745"/>
                      </a:cubicBezTo>
                      <a:cubicBezTo>
                        <a:pt x="6098" y="1744"/>
                        <a:pt x="11908" y="-1399"/>
                        <a:pt x="15718" y="601"/>
                      </a:cubicBezTo>
                      <a:cubicBezTo>
                        <a:pt x="19433" y="2602"/>
                        <a:pt x="19528" y="9174"/>
                        <a:pt x="16004" y="151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>
                    <a:cs typeface="+mn-cs"/>
                  </a:endParaRPr>
                </a:p>
              </p:txBody>
            </p:sp>
          </p:grpSp>
        </p:grpSp>
        <p:grpSp>
          <p:nvGrpSpPr>
            <p:cNvPr id="2656" name="رسم 108">
              <a:extLst>
                <a:ext uri="{FF2B5EF4-FFF2-40B4-BE49-F238E27FC236}">
                  <a16:creationId xmlns:a16="http://schemas.microsoft.com/office/drawing/2014/main" id="{FDB2568F-C879-83B8-4231-0E9CC7D4C882}"/>
                </a:ext>
              </a:extLst>
            </p:cNvPr>
            <p:cNvGrpSpPr/>
            <p:nvPr/>
          </p:nvGrpSpPr>
          <p:grpSpPr>
            <a:xfrm>
              <a:off x="4688496" y="3134531"/>
              <a:ext cx="141631" cy="329254"/>
              <a:chOff x="4688496" y="3134531"/>
              <a:chExt cx="141631" cy="329254"/>
            </a:xfrm>
            <a:solidFill>
              <a:srgbClr val="F6BA9E"/>
            </a:solidFill>
          </p:grpSpPr>
          <p:sp>
            <p:nvSpPr>
              <p:cNvPr id="2657" name="شكل حر: شكل 2656">
                <a:extLst>
                  <a:ext uri="{FF2B5EF4-FFF2-40B4-BE49-F238E27FC236}">
                    <a16:creationId xmlns:a16="http://schemas.microsoft.com/office/drawing/2014/main" id="{C10FD316-FDC3-91F7-9111-E68AAF5B4672}"/>
                  </a:ext>
                </a:extLst>
              </p:cNvPr>
              <p:cNvSpPr/>
              <p:nvPr/>
            </p:nvSpPr>
            <p:spPr>
              <a:xfrm>
                <a:off x="4688496" y="3321176"/>
                <a:ext cx="91142" cy="142608"/>
              </a:xfrm>
              <a:custGeom>
                <a:avLst/>
                <a:gdLst>
                  <a:gd name="connsiteX0" fmla="*/ 78957 w 91142"/>
                  <a:gd name="connsiteY0" fmla="*/ 21812 h 142608"/>
                  <a:gd name="connsiteX1" fmla="*/ 69051 w 91142"/>
                  <a:gd name="connsiteY1" fmla="*/ 0 h 142608"/>
                  <a:gd name="connsiteX2" fmla="*/ 1804 w 91142"/>
                  <a:gd name="connsiteY2" fmla="*/ 34004 h 142608"/>
                  <a:gd name="connsiteX3" fmla="*/ 77814 w 91142"/>
                  <a:gd name="connsiteY3" fmla="*/ 133160 h 142608"/>
                  <a:gd name="connsiteX4" fmla="*/ 89530 w 91142"/>
                  <a:gd name="connsiteY4" fmla="*/ 57531 h 142608"/>
                  <a:gd name="connsiteX5" fmla="*/ 79052 w 91142"/>
                  <a:gd name="connsiteY5" fmla="*/ 21812 h 142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42" h="142608">
                    <a:moveTo>
                      <a:pt x="78957" y="21812"/>
                    </a:moveTo>
                    <a:cubicBezTo>
                      <a:pt x="76480" y="14002"/>
                      <a:pt x="72861" y="6953"/>
                      <a:pt x="69051" y="0"/>
                    </a:cubicBezTo>
                    <a:cubicBezTo>
                      <a:pt x="38857" y="2191"/>
                      <a:pt x="8377" y="10382"/>
                      <a:pt x="1804" y="34004"/>
                    </a:cubicBezTo>
                    <a:cubicBezTo>
                      <a:pt x="-11912" y="83820"/>
                      <a:pt x="56383" y="171545"/>
                      <a:pt x="77814" y="133160"/>
                    </a:cubicBezTo>
                    <a:cubicBezTo>
                      <a:pt x="94483" y="103061"/>
                      <a:pt x="91625" y="70295"/>
                      <a:pt x="89530" y="57531"/>
                    </a:cubicBezTo>
                    <a:cubicBezTo>
                      <a:pt x="84481" y="46387"/>
                      <a:pt x="82767" y="33338"/>
                      <a:pt x="79052" y="21812"/>
                    </a:cubicBezTo>
                    <a:close/>
                  </a:path>
                </a:pathLst>
              </a:custGeom>
              <a:solidFill>
                <a:srgbClr val="F6BA9E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658" name="شكل حر: شكل 2657">
                <a:extLst>
                  <a:ext uri="{FF2B5EF4-FFF2-40B4-BE49-F238E27FC236}">
                    <a16:creationId xmlns:a16="http://schemas.microsoft.com/office/drawing/2014/main" id="{46832767-DA99-B63F-75BC-6697035D1AF4}"/>
                  </a:ext>
                </a:extLst>
              </p:cNvPr>
              <p:cNvSpPr/>
              <p:nvPr/>
            </p:nvSpPr>
            <p:spPr>
              <a:xfrm>
                <a:off x="4693158" y="3321271"/>
                <a:ext cx="86433" cy="103541"/>
              </a:xfrm>
              <a:custGeom>
                <a:avLst/>
                <a:gdLst>
                  <a:gd name="connsiteX0" fmla="*/ 74295 w 86433"/>
                  <a:gd name="connsiteY0" fmla="*/ 21717 h 103541"/>
                  <a:gd name="connsiteX1" fmla="*/ 64389 w 86433"/>
                  <a:gd name="connsiteY1" fmla="*/ 0 h 103541"/>
                  <a:gd name="connsiteX2" fmla="*/ 0 w 86433"/>
                  <a:gd name="connsiteY2" fmla="*/ 27622 h 103541"/>
                  <a:gd name="connsiteX3" fmla="*/ 28480 w 86433"/>
                  <a:gd name="connsiteY3" fmla="*/ 84201 h 103541"/>
                  <a:gd name="connsiteX4" fmla="*/ 85916 w 86433"/>
                  <a:gd name="connsiteY4" fmla="*/ 89821 h 103541"/>
                  <a:gd name="connsiteX5" fmla="*/ 84868 w 86433"/>
                  <a:gd name="connsiteY5" fmla="*/ 57340 h 103541"/>
                  <a:gd name="connsiteX6" fmla="*/ 74390 w 86433"/>
                  <a:gd name="connsiteY6" fmla="*/ 21622 h 103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433" h="103541">
                    <a:moveTo>
                      <a:pt x="74295" y="21717"/>
                    </a:moveTo>
                    <a:cubicBezTo>
                      <a:pt x="71818" y="13906"/>
                      <a:pt x="68199" y="6953"/>
                      <a:pt x="64389" y="0"/>
                    </a:cubicBezTo>
                    <a:cubicBezTo>
                      <a:pt x="37243" y="2000"/>
                      <a:pt x="9811" y="8858"/>
                      <a:pt x="0" y="27622"/>
                    </a:cubicBezTo>
                    <a:cubicBezTo>
                      <a:pt x="3239" y="48958"/>
                      <a:pt x="13335" y="70009"/>
                      <a:pt x="28480" y="84201"/>
                    </a:cubicBezTo>
                    <a:cubicBezTo>
                      <a:pt x="42958" y="97727"/>
                      <a:pt x="76676" y="116967"/>
                      <a:pt x="85916" y="89821"/>
                    </a:cubicBezTo>
                    <a:cubicBezTo>
                      <a:pt x="87154" y="75724"/>
                      <a:pt x="85916" y="64008"/>
                      <a:pt x="84868" y="57340"/>
                    </a:cubicBezTo>
                    <a:cubicBezTo>
                      <a:pt x="79724" y="46291"/>
                      <a:pt x="78105" y="33147"/>
                      <a:pt x="74390" y="21622"/>
                    </a:cubicBezTo>
                    <a:close/>
                  </a:path>
                </a:pathLst>
              </a:custGeom>
              <a:solidFill>
                <a:srgbClr val="F6BA9E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659" name="شكل حر: شكل 2658">
                <a:extLst>
                  <a:ext uri="{FF2B5EF4-FFF2-40B4-BE49-F238E27FC236}">
                    <a16:creationId xmlns:a16="http://schemas.microsoft.com/office/drawing/2014/main" id="{2D675326-8523-D8EF-AA70-F98023369D5A}"/>
                  </a:ext>
                </a:extLst>
              </p:cNvPr>
              <p:cNvSpPr/>
              <p:nvPr/>
            </p:nvSpPr>
            <p:spPr>
              <a:xfrm>
                <a:off x="4697618" y="3268312"/>
                <a:ext cx="95742" cy="143322"/>
              </a:xfrm>
              <a:custGeom>
                <a:avLst/>
                <a:gdLst>
                  <a:gd name="connsiteX0" fmla="*/ 95742 w 95742"/>
                  <a:gd name="connsiteY0" fmla="*/ 54197 h 143322"/>
                  <a:gd name="connsiteX1" fmla="*/ 95171 w 95742"/>
                  <a:gd name="connsiteY1" fmla="*/ 52197 h 143322"/>
                  <a:gd name="connsiteX2" fmla="*/ 83836 w 95742"/>
                  <a:gd name="connsiteY2" fmla="*/ 0 h 143322"/>
                  <a:gd name="connsiteX3" fmla="*/ 1826 w 95742"/>
                  <a:gd name="connsiteY3" fmla="*/ 34671 h 143322"/>
                  <a:gd name="connsiteX4" fmla="*/ 77740 w 95742"/>
                  <a:gd name="connsiteY4" fmla="*/ 133921 h 143322"/>
                  <a:gd name="connsiteX5" fmla="*/ 88313 w 95742"/>
                  <a:gd name="connsiteY5" fmla="*/ 52578 h 143322"/>
                  <a:gd name="connsiteX6" fmla="*/ 95742 w 95742"/>
                  <a:gd name="connsiteY6" fmla="*/ 54197 h 14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742" h="143322">
                    <a:moveTo>
                      <a:pt x="95742" y="54197"/>
                    </a:moveTo>
                    <a:cubicBezTo>
                      <a:pt x="95457" y="53530"/>
                      <a:pt x="95171" y="52959"/>
                      <a:pt x="95171" y="52197"/>
                    </a:cubicBezTo>
                    <a:cubicBezTo>
                      <a:pt x="93361" y="34576"/>
                      <a:pt x="90313" y="16669"/>
                      <a:pt x="83836" y="0"/>
                    </a:cubicBezTo>
                    <a:cubicBezTo>
                      <a:pt x="49641" y="381"/>
                      <a:pt x="9446" y="7048"/>
                      <a:pt x="1826" y="34671"/>
                    </a:cubicBezTo>
                    <a:cubicBezTo>
                      <a:pt x="-11985" y="84391"/>
                      <a:pt x="56404" y="172212"/>
                      <a:pt x="77740" y="133921"/>
                    </a:cubicBezTo>
                    <a:cubicBezTo>
                      <a:pt x="99076" y="95536"/>
                      <a:pt x="88313" y="52578"/>
                      <a:pt x="88313" y="52578"/>
                    </a:cubicBezTo>
                    <a:lnTo>
                      <a:pt x="95742" y="54197"/>
                    </a:lnTo>
                    <a:close/>
                  </a:path>
                </a:pathLst>
              </a:custGeom>
              <a:solidFill>
                <a:srgbClr val="F6BA9E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660" name="شكل حر: شكل 2659">
                <a:extLst>
                  <a:ext uri="{FF2B5EF4-FFF2-40B4-BE49-F238E27FC236}">
                    <a16:creationId xmlns:a16="http://schemas.microsoft.com/office/drawing/2014/main" id="{6990BEE0-9BFA-42A6-92B6-EE1E179C9AF3}"/>
                  </a:ext>
                </a:extLst>
              </p:cNvPr>
              <p:cNvSpPr/>
              <p:nvPr/>
            </p:nvSpPr>
            <p:spPr>
              <a:xfrm>
                <a:off x="4706207" y="3268408"/>
                <a:ext cx="87153" cy="89127"/>
              </a:xfrm>
              <a:custGeom>
                <a:avLst/>
                <a:gdLst>
                  <a:gd name="connsiteX0" fmla="*/ 87154 w 87153"/>
                  <a:gd name="connsiteY0" fmla="*/ 54102 h 89127"/>
                  <a:gd name="connsiteX1" fmla="*/ 86582 w 87153"/>
                  <a:gd name="connsiteY1" fmla="*/ 52101 h 89127"/>
                  <a:gd name="connsiteX2" fmla="*/ 75248 w 87153"/>
                  <a:gd name="connsiteY2" fmla="*/ 0 h 89127"/>
                  <a:gd name="connsiteX3" fmla="*/ 0 w 87153"/>
                  <a:gd name="connsiteY3" fmla="*/ 22479 h 89127"/>
                  <a:gd name="connsiteX4" fmla="*/ 22860 w 87153"/>
                  <a:gd name="connsiteY4" fmla="*/ 68294 h 89127"/>
                  <a:gd name="connsiteX5" fmla="*/ 82105 w 87153"/>
                  <a:gd name="connsiteY5" fmla="*/ 71818 h 89127"/>
                  <a:gd name="connsiteX6" fmla="*/ 79629 w 87153"/>
                  <a:gd name="connsiteY6" fmla="*/ 52578 h 89127"/>
                  <a:gd name="connsiteX7" fmla="*/ 87058 w 87153"/>
                  <a:gd name="connsiteY7" fmla="*/ 54197 h 89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153" h="89127">
                    <a:moveTo>
                      <a:pt x="87154" y="54102"/>
                    </a:moveTo>
                    <a:cubicBezTo>
                      <a:pt x="86868" y="53435"/>
                      <a:pt x="86582" y="52864"/>
                      <a:pt x="86582" y="52101"/>
                    </a:cubicBezTo>
                    <a:cubicBezTo>
                      <a:pt x="84773" y="34576"/>
                      <a:pt x="81724" y="16573"/>
                      <a:pt x="75248" y="0"/>
                    </a:cubicBezTo>
                    <a:cubicBezTo>
                      <a:pt x="46958" y="476"/>
                      <a:pt x="14669" y="5048"/>
                      <a:pt x="0" y="22479"/>
                    </a:cubicBezTo>
                    <a:cubicBezTo>
                      <a:pt x="3048" y="38671"/>
                      <a:pt x="16383" y="58959"/>
                      <a:pt x="22860" y="68294"/>
                    </a:cubicBezTo>
                    <a:cubicBezTo>
                      <a:pt x="40957" y="94107"/>
                      <a:pt x="66008" y="96679"/>
                      <a:pt x="82105" y="71818"/>
                    </a:cubicBezTo>
                    <a:cubicBezTo>
                      <a:pt x="81534" y="60293"/>
                      <a:pt x="79629" y="52578"/>
                      <a:pt x="79629" y="52578"/>
                    </a:cubicBezTo>
                    <a:lnTo>
                      <a:pt x="87058" y="54197"/>
                    </a:lnTo>
                    <a:close/>
                  </a:path>
                </a:pathLst>
              </a:custGeom>
              <a:solidFill>
                <a:srgbClr val="F6BA9E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661" name="شكل حر: شكل 2660">
                <a:extLst>
                  <a:ext uri="{FF2B5EF4-FFF2-40B4-BE49-F238E27FC236}">
                    <a16:creationId xmlns:a16="http://schemas.microsoft.com/office/drawing/2014/main" id="{548237EA-D5BA-AB9A-7FDF-8A951415C14F}"/>
                  </a:ext>
                </a:extLst>
              </p:cNvPr>
              <p:cNvSpPr/>
              <p:nvPr/>
            </p:nvSpPr>
            <p:spPr>
              <a:xfrm>
                <a:off x="4709736" y="3208210"/>
                <a:ext cx="91815" cy="142315"/>
              </a:xfrm>
              <a:custGeom>
                <a:avLst/>
                <a:gdLst>
                  <a:gd name="connsiteX0" fmla="*/ 91720 w 91815"/>
                  <a:gd name="connsiteY0" fmla="*/ 52292 h 142315"/>
                  <a:gd name="connsiteX1" fmla="*/ 64955 w 91815"/>
                  <a:gd name="connsiteY1" fmla="*/ 0 h 142315"/>
                  <a:gd name="connsiteX2" fmla="*/ 1804 w 91815"/>
                  <a:gd name="connsiteY2" fmla="*/ 33718 h 142315"/>
                  <a:gd name="connsiteX3" fmla="*/ 77814 w 91815"/>
                  <a:gd name="connsiteY3" fmla="*/ 132874 h 142315"/>
                  <a:gd name="connsiteX4" fmla="*/ 88482 w 91815"/>
                  <a:gd name="connsiteY4" fmla="*/ 51530 h 142315"/>
                  <a:gd name="connsiteX5" fmla="*/ 91816 w 91815"/>
                  <a:gd name="connsiteY5" fmla="*/ 52292 h 14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815" h="142315">
                    <a:moveTo>
                      <a:pt x="91720" y="52292"/>
                    </a:moveTo>
                    <a:cubicBezTo>
                      <a:pt x="86863" y="33147"/>
                      <a:pt x="77623" y="15240"/>
                      <a:pt x="64955" y="0"/>
                    </a:cubicBezTo>
                    <a:cubicBezTo>
                      <a:pt x="36190" y="2572"/>
                      <a:pt x="8091" y="11049"/>
                      <a:pt x="1804" y="33718"/>
                    </a:cubicBezTo>
                    <a:cubicBezTo>
                      <a:pt x="-11912" y="83439"/>
                      <a:pt x="56383" y="171259"/>
                      <a:pt x="77814" y="132874"/>
                    </a:cubicBezTo>
                    <a:cubicBezTo>
                      <a:pt x="99150" y="94488"/>
                      <a:pt x="88482" y="51530"/>
                      <a:pt x="88482" y="51530"/>
                    </a:cubicBezTo>
                    <a:lnTo>
                      <a:pt x="91816" y="52292"/>
                    </a:lnTo>
                    <a:close/>
                  </a:path>
                </a:pathLst>
              </a:custGeom>
              <a:solidFill>
                <a:srgbClr val="F6BA9E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662" name="شكل حر: شكل 2661">
                <a:extLst>
                  <a:ext uri="{FF2B5EF4-FFF2-40B4-BE49-F238E27FC236}">
                    <a16:creationId xmlns:a16="http://schemas.microsoft.com/office/drawing/2014/main" id="{4AC7A052-A7CA-F8F4-F514-33011FB93B54}"/>
                  </a:ext>
                </a:extLst>
              </p:cNvPr>
              <p:cNvSpPr/>
              <p:nvPr/>
            </p:nvSpPr>
            <p:spPr>
              <a:xfrm>
                <a:off x="4722304" y="3208210"/>
                <a:ext cx="79247" cy="87328"/>
              </a:xfrm>
              <a:custGeom>
                <a:avLst/>
                <a:gdLst>
                  <a:gd name="connsiteX0" fmla="*/ 79153 w 79247"/>
                  <a:gd name="connsiteY0" fmla="*/ 52292 h 87328"/>
                  <a:gd name="connsiteX1" fmla="*/ 52388 w 79247"/>
                  <a:gd name="connsiteY1" fmla="*/ 0 h 87328"/>
                  <a:gd name="connsiteX2" fmla="*/ 0 w 79247"/>
                  <a:gd name="connsiteY2" fmla="*/ 17336 h 87328"/>
                  <a:gd name="connsiteX3" fmla="*/ 34290 w 79247"/>
                  <a:gd name="connsiteY3" fmla="*/ 69723 h 87328"/>
                  <a:gd name="connsiteX4" fmla="*/ 78200 w 79247"/>
                  <a:gd name="connsiteY4" fmla="*/ 86678 h 87328"/>
                  <a:gd name="connsiteX5" fmla="*/ 75914 w 79247"/>
                  <a:gd name="connsiteY5" fmla="*/ 51530 h 87328"/>
                  <a:gd name="connsiteX6" fmla="*/ 79248 w 79247"/>
                  <a:gd name="connsiteY6" fmla="*/ 52292 h 87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247" h="87328">
                    <a:moveTo>
                      <a:pt x="79153" y="52292"/>
                    </a:moveTo>
                    <a:cubicBezTo>
                      <a:pt x="74295" y="33147"/>
                      <a:pt x="65056" y="15240"/>
                      <a:pt x="52388" y="0"/>
                    </a:cubicBezTo>
                    <a:cubicBezTo>
                      <a:pt x="32099" y="1810"/>
                      <a:pt x="12097" y="6667"/>
                      <a:pt x="0" y="17336"/>
                    </a:cubicBezTo>
                    <a:cubicBezTo>
                      <a:pt x="4477" y="37909"/>
                      <a:pt x="17812" y="56197"/>
                      <a:pt x="34290" y="69723"/>
                    </a:cubicBezTo>
                    <a:cubicBezTo>
                      <a:pt x="40958" y="75152"/>
                      <a:pt x="65532" y="90678"/>
                      <a:pt x="78200" y="86678"/>
                    </a:cubicBezTo>
                    <a:cubicBezTo>
                      <a:pt x="79439" y="66675"/>
                      <a:pt x="75914" y="51530"/>
                      <a:pt x="75914" y="51530"/>
                    </a:cubicBezTo>
                    <a:lnTo>
                      <a:pt x="79248" y="52292"/>
                    </a:lnTo>
                    <a:close/>
                  </a:path>
                </a:pathLst>
              </a:custGeom>
              <a:solidFill>
                <a:srgbClr val="F6BA9E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663" name="شكل حر: شكل 2662">
                <a:extLst>
                  <a:ext uri="{FF2B5EF4-FFF2-40B4-BE49-F238E27FC236}">
                    <a16:creationId xmlns:a16="http://schemas.microsoft.com/office/drawing/2014/main" id="{D9CDF19A-045D-8396-F482-D2218D89753D}"/>
                  </a:ext>
                </a:extLst>
              </p:cNvPr>
              <p:cNvSpPr/>
              <p:nvPr/>
            </p:nvSpPr>
            <p:spPr>
              <a:xfrm>
                <a:off x="4727360" y="3134531"/>
                <a:ext cx="102767" cy="150020"/>
              </a:xfrm>
              <a:custGeom>
                <a:avLst/>
                <a:gdLst>
                  <a:gd name="connsiteX0" fmla="*/ 102672 w 102767"/>
                  <a:gd name="connsiteY0" fmla="*/ 146 h 150020"/>
                  <a:gd name="connsiteX1" fmla="*/ 1802 w 102767"/>
                  <a:gd name="connsiteY1" fmla="*/ 41389 h 150020"/>
                  <a:gd name="connsiteX2" fmla="*/ 77812 w 102767"/>
                  <a:gd name="connsiteY2" fmla="*/ 140544 h 150020"/>
                  <a:gd name="connsiteX3" fmla="*/ 93242 w 102767"/>
                  <a:gd name="connsiteY3" fmla="*/ 70631 h 150020"/>
                  <a:gd name="connsiteX4" fmla="*/ 102767 w 102767"/>
                  <a:gd name="connsiteY4" fmla="*/ 146 h 150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767" h="150020">
                    <a:moveTo>
                      <a:pt x="102672" y="146"/>
                    </a:moveTo>
                    <a:cubicBezTo>
                      <a:pt x="66287" y="-1378"/>
                      <a:pt x="10756" y="8814"/>
                      <a:pt x="1802" y="41389"/>
                    </a:cubicBezTo>
                    <a:cubicBezTo>
                      <a:pt x="-11914" y="91110"/>
                      <a:pt x="56476" y="179025"/>
                      <a:pt x="77812" y="140544"/>
                    </a:cubicBezTo>
                    <a:cubicBezTo>
                      <a:pt x="99148" y="102159"/>
                      <a:pt x="93242" y="70631"/>
                      <a:pt x="93242" y="70631"/>
                    </a:cubicBezTo>
                    <a:cubicBezTo>
                      <a:pt x="93242" y="70631"/>
                      <a:pt x="98195" y="21482"/>
                      <a:pt x="102767" y="146"/>
                    </a:cubicBezTo>
                    <a:close/>
                  </a:path>
                </a:pathLst>
              </a:custGeom>
              <a:solidFill>
                <a:srgbClr val="F6BA9E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</p:grpSp>
      </p:grpSp>
      <p:sp>
        <p:nvSpPr>
          <p:cNvPr id="2766" name="مربع نص 2765">
            <a:extLst>
              <a:ext uri="{FF2B5EF4-FFF2-40B4-BE49-F238E27FC236}">
                <a16:creationId xmlns:a16="http://schemas.microsoft.com/office/drawing/2014/main" id="{29C82643-4915-74C1-BB67-AC8A35D2DB95}"/>
              </a:ext>
            </a:extLst>
          </p:cNvPr>
          <p:cNvSpPr txBox="1"/>
          <p:nvPr/>
        </p:nvSpPr>
        <p:spPr>
          <a:xfrm>
            <a:off x="3642353" y="2619925"/>
            <a:ext cx="4907288" cy="864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ar-GB"/>
            </a:defPPr>
            <a:lvl1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defRPr sz="4000" b="0"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>
              <a:lnSpc>
                <a:spcPct val="100000"/>
              </a:lnSpc>
            </a:pPr>
            <a:r>
              <a:rPr lang="ar-SA" sz="3800" dirty="0">
                <a:solidFill>
                  <a:schemeClr val="bg1"/>
                </a:solidFill>
                <a:cs typeface="+mn-cs"/>
              </a:rPr>
              <a:t>علمني أبي</a:t>
            </a:r>
          </a:p>
        </p:txBody>
      </p:sp>
      <p:sp>
        <p:nvSpPr>
          <p:cNvPr id="2767" name="مربع نص 2766">
            <a:extLst>
              <a:ext uri="{FF2B5EF4-FFF2-40B4-BE49-F238E27FC236}">
                <a16:creationId xmlns:a16="http://schemas.microsoft.com/office/drawing/2014/main" id="{70AF26D0-D6A5-952B-2501-709628D18DB9}"/>
              </a:ext>
            </a:extLst>
          </p:cNvPr>
          <p:cNvSpPr txBox="1"/>
          <p:nvPr/>
        </p:nvSpPr>
        <p:spPr>
          <a:xfrm rot="360913">
            <a:off x="5042166" y="4477409"/>
            <a:ext cx="2107660" cy="864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ar-GB"/>
            </a:defPPr>
            <a:lvl1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defRPr sz="4000" b="0"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000" dirty="0">
                <a:latin typeface="Tajawal"/>
                <a:ea typeface="Tajawal"/>
                <a:cs typeface="+mn-cs"/>
                <a:sym typeface="Tajawal"/>
              </a:rPr>
              <a:t>أن الحياة نعمة وعلينا أن نعيشها بسعادة وطاعة لله تعالى</a:t>
            </a:r>
            <a:endParaRPr lang="ar-SA" sz="2000" dirty="0"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" grpId="0"/>
      <p:bldP spid="276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F0EB8F7F-0451-9616-69B5-D7FE3592A418}"/>
              </a:ext>
            </a:extLst>
          </p:cNvPr>
          <p:cNvGrpSpPr/>
          <p:nvPr/>
        </p:nvGrpSpPr>
        <p:grpSpPr>
          <a:xfrm>
            <a:off x="987734" y="2883793"/>
            <a:ext cx="4614544" cy="2467368"/>
            <a:chOff x="987734" y="2883793"/>
            <a:chExt cx="4614544" cy="2467368"/>
          </a:xfrm>
        </p:grpSpPr>
        <p:pic>
          <p:nvPicPr>
            <p:cNvPr id="2660" name="Google Shape;2660;p2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87734" y="2883793"/>
              <a:ext cx="4614544" cy="24673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1" name="Google Shape;2661;p24"/>
            <p:cNvSpPr txBox="1"/>
            <p:nvPr/>
          </p:nvSpPr>
          <p:spPr>
            <a:xfrm>
              <a:off x="1430216" y="3470031"/>
              <a:ext cx="3821724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4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الوالد حكيم ولطيف ومربٍ فاضل</a:t>
              </a:r>
              <a:endParaRPr/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F4A6A20E-6AE6-EE2B-8E41-55DEF3628940}"/>
              </a:ext>
            </a:extLst>
          </p:cNvPr>
          <p:cNvGrpSpPr/>
          <p:nvPr/>
        </p:nvGrpSpPr>
        <p:grpSpPr>
          <a:xfrm>
            <a:off x="6589722" y="2883793"/>
            <a:ext cx="4614544" cy="2467368"/>
            <a:chOff x="6589722" y="2883793"/>
            <a:chExt cx="4614544" cy="2467368"/>
          </a:xfrm>
        </p:grpSpPr>
        <p:pic>
          <p:nvPicPr>
            <p:cNvPr id="2659" name="Google Shape;2659;p2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89722" y="2883793"/>
              <a:ext cx="4614544" cy="24673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2" name="Google Shape;2662;p24"/>
            <p:cNvSpPr txBox="1"/>
            <p:nvPr/>
          </p:nvSpPr>
          <p:spPr>
            <a:xfrm>
              <a:off x="6986132" y="3763534"/>
              <a:ext cx="3821724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4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ناصر ولد مهذب وبار</a:t>
              </a:r>
              <a:endParaRPr/>
            </a:p>
          </p:txBody>
        </p:sp>
      </p:grpSp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E484C6C8-119D-E0E0-8916-B1394E096199}"/>
              </a:ext>
            </a:extLst>
          </p:cNvPr>
          <p:cNvGrpSpPr/>
          <p:nvPr/>
        </p:nvGrpSpPr>
        <p:grpSpPr>
          <a:xfrm>
            <a:off x="4063451" y="506286"/>
            <a:ext cx="4065098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0E001323-CC8A-141A-C314-C33754E2AF1E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6CBD0627-505D-2B80-85D5-AB47EB08B367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EFF8835E-8FFA-45A9-79BE-20503023B5B6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D0D76DB6-5F85-55D3-2355-527322415E33}"/>
                </a:ext>
              </a:extLst>
            </p:cNvPr>
            <p:cNvSpPr txBox="1"/>
            <p:nvPr/>
          </p:nvSpPr>
          <p:spPr>
            <a:xfrm>
              <a:off x="2263346" y="370894"/>
              <a:ext cx="7665311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الفهم والاستيعاب</a:t>
              </a:r>
            </a:p>
          </p:txBody>
        </p:sp>
      </p:grpSp>
      <p:grpSp>
        <p:nvGrpSpPr>
          <p:cNvPr id="7" name="Google Shape;220;p6">
            <a:extLst>
              <a:ext uri="{FF2B5EF4-FFF2-40B4-BE49-F238E27FC236}">
                <a16:creationId xmlns:a16="http://schemas.microsoft.com/office/drawing/2014/main" id="{B7DFE2C3-2746-2D3C-2E3D-A8AE406C3B15}"/>
              </a:ext>
            </a:extLst>
          </p:cNvPr>
          <p:cNvGrpSpPr/>
          <p:nvPr/>
        </p:nvGrpSpPr>
        <p:grpSpPr>
          <a:xfrm>
            <a:off x="2781993" y="1432678"/>
            <a:ext cx="6628014" cy="562209"/>
            <a:chOff x="1472191" y="4803584"/>
            <a:chExt cx="1742798" cy="472127"/>
          </a:xfrm>
        </p:grpSpPr>
        <p:grpSp>
          <p:nvGrpSpPr>
            <p:cNvPr id="8" name="Google Shape;221;p6">
              <a:extLst>
                <a:ext uri="{FF2B5EF4-FFF2-40B4-BE49-F238E27FC236}">
                  <a16:creationId xmlns:a16="http://schemas.microsoft.com/office/drawing/2014/main" id="{E9EB289B-2B9A-4F3A-8895-EE8FB60CE849}"/>
                </a:ext>
              </a:extLst>
            </p:cNvPr>
            <p:cNvGrpSpPr/>
            <p:nvPr/>
          </p:nvGrpSpPr>
          <p:grpSpPr>
            <a:xfrm>
              <a:off x="1472191" y="4803584"/>
              <a:ext cx="1742798" cy="472127"/>
              <a:chOff x="1472191" y="4803584"/>
              <a:chExt cx="1742798" cy="472127"/>
            </a:xfrm>
          </p:grpSpPr>
          <p:sp>
            <p:nvSpPr>
              <p:cNvPr id="10" name="Google Shape;222;p6">
                <a:extLst>
                  <a:ext uri="{FF2B5EF4-FFF2-40B4-BE49-F238E27FC236}">
                    <a16:creationId xmlns:a16="http://schemas.microsoft.com/office/drawing/2014/main" id="{DBB95C89-E7D6-F811-7CC3-EDAFB7C3E79A}"/>
                  </a:ext>
                </a:extLst>
              </p:cNvPr>
              <p:cNvSpPr/>
              <p:nvPr/>
            </p:nvSpPr>
            <p:spPr>
              <a:xfrm>
                <a:off x="1485059" y="4803584"/>
                <a:ext cx="1717064" cy="472127"/>
              </a:xfrm>
              <a:prstGeom prst="roundRect">
                <a:avLst>
                  <a:gd name="adj" fmla="val 50000"/>
                </a:avLst>
              </a:prstGeom>
              <a:solidFill>
                <a:srgbClr val="F5F7F9"/>
              </a:solidFill>
              <a:ln>
                <a:noFill/>
              </a:ln>
              <a:effectLst>
                <a:outerShdw blurRad="571500" dist="393700" dir="2700000" sx="96000" sy="96000" algn="br" rotWithShape="0">
                  <a:srgbClr val="0C0C0C">
                    <a:alpha val="1294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+mn-cs"/>
                  <a:sym typeface="Poppins"/>
                </a:endParaRPr>
              </a:p>
            </p:txBody>
          </p:sp>
          <p:sp>
            <p:nvSpPr>
              <p:cNvPr id="11" name="Google Shape;223;p6">
                <a:extLst>
                  <a:ext uri="{FF2B5EF4-FFF2-40B4-BE49-F238E27FC236}">
                    <a16:creationId xmlns:a16="http://schemas.microsoft.com/office/drawing/2014/main" id="{96C4A4FE-02FB-013B-22F4-5333B99652BA}"/>
                  </a:ext>
                </a:extLst>
              </p:cNvPr>
              <p:cNvSpPr/>
              <p:nvPr/>
            </p:nvSpPr>
            <p:spPr>
              <a:xfrm>
                <a:off x="1472191" y="4803584"/>
                <a:ext cx="1742798" cy="472127"/>
              </a:xfrm>
              <a:prstGeom prst="roundRect">
                <a:avLst>
                  <a:gd name="adj" fmla="val 50000"/>
                </a:avLst>
              </a:prstGeom>
              <a:solidFill>
                <a:srgbClr val="F5F7F9"/>
              </a:solidFill>
              <a:ln>
                <a:noFill/>
              </a:ln>
              <a:effectLst>
                <a:outerShdw blurRad="254000" dist="228600" dir="13500000" sx="98000" sy="98000" algn="br" rotWithShape="0">
                  <a:schemeClr val="lt1">
                    <a:alpha val="49019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+mn-cs"/>
                  <a:sym typeface="Poppins"/>
                </a:endParaRPr>
              </a:p>
            </p:txBody>
          </p:sp>
        </p:grpSp>
        <p:sp>
          <p:nvSpPr>
            <p:cNvPr id="9" name="Google Shape;224;p6">
              <a:extLst>
                <a:ext uri="{FF2B5EF4-FFF2-40B4-BE49-F238E27FC236}">
                  <a16:creationId xmlns:a16="http://schemas.microsoft.com/office/drawing/2014/main" id="{0EFE8A8D-605E-A35D-FB10-B0A51792BCED}"/>
                </a:ext>
              </a:extLst>
            </p:cNvPr>
            <p:cNvSpPr/>
            <p:nvPr/>
          </p:nvSpPr>
          <p:spPr>
            <a:xfrm>
              <a:off x="1501825" y="4850426"/>
              <a:ext cx="1683531" cy="378443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1"/>
                <a:buFont typeface="Arial"/>
                <a:buNone/>
              </a:pPr>
              <a:r>
                <a:rPr lang="ar-SA" sz="18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+mn-cs"/>
                  <a:sym typeface="Arial"/>
                </a:rPr>
                <a:t>نوضح رأينا في شخصية ناصر ثم في شخصية الولد من خلال جملتين من إنشائنا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98A40B72-C31F-9EA5-1A20-CFAAFCA0CA5E}"/>
              </a:ext>
            </a:extLst>
          </p:cNvPr>
          <p:cNvGrpSpPr/>
          <p:nvPr/>
        </p:nvGrpSpPr>
        <p:grpSpPr>
          <a:xfrm>
            <a:off x="4063451" y="506286"/>
            <a:ext cx="4065098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DCC3E9B1-7297-E16B-BDB8-48A299D862D6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8FC06AEC-2445-B8F0-91CC-9B7B743C4F87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C318AED3-B67B-803E-4592-B99DA608AC8D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F9A3B754-4AD0-7066-4BE0-9FD4C61023F6}"/>
                </a:ext>
              </a:extLst>
            </p:cNvPr>
            <p:cNvSpPr txBox="1"/>
            <p:nvPr/>
          </p:nvSpPr>
          <p:spPr>
            <a:xfrm>
              <a:off x="2263346" y="370894"/>
              <a:ext cx="7665311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الفهم والاستيعاب</a:t>
              </a:r>
            </a:p>
          </p:txBody>
        </p:sp>
      </p:grpSp>
      <p:grpSp>
        <p:nvGrpSpPr>
          <p:cNvPr id="7" name="Google Shape;220;p6">
            <a:extLst>
              <a:ext uri="{FF2B5EF4-FFF2-40B4-BE49-F238E27FC236}">
                <a16:creationId xmlns:a16="http://schemas.microsoft.com/office/drawing/2014/main" id="{49AEA43D-4B7C-5C76-8327-318E4E266FD1}"/>
              </a:ext>
            </a:extLst>
          </p:cNvPr>
          <p:cNvGrpSpPr/>
          <p:nvPr/>
        </p:nvGrpSpPr>
        <p:grpSpPr>
          <a:xfrm>
            <a:off x="3305695" y="1432678"/>
            <a:ext cx="5580610" cy="562209"/>
            <a:chOff x="1472191" y="4803584"/>
            <a:chExt cx="1742798" cy="472127"/>
          </a:xfrm>
        </p:grpSpPr>
        <p:grpSp>
          <p:nvGrpSpPr>
            <p:cNvPr id="8" name="Google Shape;221;p6">
              <a:extLst>
                <a:ext uri="{FF2B5EF4-FFF2-40B4-BE49-F238E27FC236}">
                  <a16:creationId xmlns:a16="http://schemas.microsoft.com/office/drawing/2014/main" id="{BBED582E-588A-7C21-19EE-6571C6D7750E}"/>
                </a:ext>
              </a:extLst>
            </p:cNvPr>
            <p:cNvGrpSpPr/>
            <p:nvPr/>
          </p:nvGrpSpPr>
          <p:grpSpPr>
            <a:xfrm>
              <a:off x="1472191" y="4803584"/>
              <a:ext cx="1742798" cy="472127"/>
              <a:chOff x="1472191" y="4803584"/>
              <a:chExt cx="1742798" cy="472127"/>
            </a:xfrm>
          </p:grpSpPr>
          <p:sp>
            <p:nvSpPr>
              <p:cNvPr id="10" name="Google Shape;222;p6">
                <a:extLst>
                  <a:ext uri="{FF2B5EF4-FFF2-40B4-BE49-F238E27FC236}">
                    <a16:creationId xmlns:a16="http://schemas.microsoft.com/office/drawing/2014/main" id="{0FCF4718-FE00-5235-AE88-205EDEADB7FC}"/>
                  </a:ext>
                </a:extLst>
              </p:cNvPr>
              <p:cNvSpPr/>
              <p:nvPr/>
            </p:nvSpPr>
            <p:spPr>
              <a:xfrm>
                <a:off x="1485059" y="4803584"/>
                <a:ext cx="1717064" cy="472127"/>
              </a:xfrm>
              <a:prstGeom prst="roundRect">
                <a:avLst>
                  <a:gd name="adj" fmla="val 50000"/>
                </a:avLst>
              </a:prstGeom>
              <a:solidFill>
                <a:srgbClr val="F5F7F9"/>
              </a:solidFill>
              <a:ln>
                <a:noFill/>
              </a:ln>
              <a:effectLst>
                <a:outerShdw blurRad="571500" dist="393700" dir="2700000" sx="96000" sy="96000" algn="br" rotWithShape="0">
                  <a:srgbClr val="0C0C0C">
                    <a:alpha val="1294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+mn-cs"/>
                  <a:sym typeface="Poppins"/>
                </a:endParaRPr>
              </a:p>
            </p:txBody>
          </p:sp>
          <p:sp>
            <p:nvSpPr>
              <p:cNvPr id="11" name="Google Shape;223;p6">
                <a:extLst>
                  <a:ext uri="{FF2B5EF4-FFF2-40B4-BE49-F238E27FC236}">
                    <a16:creationId xmlns:a16="http://schemas.microsoft.com/office/drawing/2014/main" id="{62AB2311-2DB1-679A-61F9-1BE1D7C91B57}"/>
                  </a:ext>
                </a:extLst>
              </p:cNvPr>
              <p:cNvSpPr/>
              <p:nvPr/>
            </p:nvSpPr>
            <p:spPr>
              <a:xfrm>
                <a:off x="1472191" y="4803584"/>
                <a:ext cx="1742798" cy="472127"/>
              </a:xfrm>
              <a:prstGeom prst="roundRect">
                <a:avLst>
                  <a:gd name="adj" fmla="val 50000"/>
                </a:avLst>
              </a:prstGeom>
              <a:solidFill>
                <a:srgbClr val="F5F7F9"/>
              </a:solidFill>
              <a:ln>
                <a:noFill/>
              </a:ln>
              <a:effectLst>
                <a:outerShdw blurRad="254000" dist="228600" dir="13500000" sx="98000" sy="98000" algn="br" rotWithShape="0">
                  <a:schemeClr val="lt1">
                    <a:alpha val="49019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+mn-cs"/>
                  <a:sym typeface="Poppins"/>
                </a:endParaRPr>
              </a:p>
            </p:txBody>
          </p:sp>
        </p:grpSp>
        <p:sp>
          <p:nvSpPr>
            <p:cNvPr id="9" name="Google Shape;224;p6">
              <a:extLst>
                <a:ext uri="{FF2B5EF4-FFF2-40B4-BE49-F238E27FC236}">
                  <a16:creationId xmlns:a16="http://schemas.microsoft.com/office/drawing/2014/main" id="{E1901EDE-3570-3DC2-EA8F-CCD667F9D5D9}"/>
                </a:ext>
              </a:extLst>
            </p:cNvPr>
            <p:cNvSpPr/>
            <p:nvPr/>
          </p:nvSpPr>
          <p:spPr>
            <a:xfrm>
              <a:off x="1501825" y="4850426"/>
              <a:ext cx="1683531" cy="378443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1"/>
                <a:buFont typeface="Arial"/>
                <a:buNone/>
              </a:pPr>
              <a:r>
                <a:rPr lang="ar-SA" sz="18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+mn-cs"/>
                  <a:sym typeface="Arial"/>
                </a:rPr>
                <a:t>ندون عبارة أعجبتنا من النص ونذكر سبب إعجابنا بها</a:t>
              </a: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1A41D1CE-F04E-DD05-1CD5-475F92E02F1E}"/>
              </a:ext>
            </a:extLst>
          </p:cNvPr>
          <p:cNvGrpSpPr/>
          <p:nvPr/>
        </p:nvGrpSpPr>
        <p:grpSpPr>
          <a:xfrm>
            <a:off x="5540964" y="1941426"/>
            <a:ext cx="5580610" cy="4702346"/>
            <a:chOff x="5540964" y="1941426"/>
            <a:chExt cx="5580610" cy="4702346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0B39B15B-C0A5-E5BB-0528-1C9126925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0964" y="1941426"/>
              <a:ext cx="5580610" cy="4702346"/>
            </a:xfrm>
            <a:prstGeom prst="rect">
              <a:avLst/>
            </a:prstGeom>
          </p:spPr>
        </p:pic>
        <p:sp>
          <p:nvSpPr>
            <p:cNvPr id="2678" name="Google Shape;2678;p25"/>
            <p:cNvSpPr txBox="1"/>
            <p:nvPr/>
          </p:nvSpPr>
          <p:spPr>
            <a:xfrm>
              <a:off x="6448061" y="3072410"/>
              <a:ext cx="3252549" cy="23082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400" b="0" i="0" u="none" strike="noStrike" cap="none" dirty="0">
                  <a:solidFill>
                    <a:schemeClr val="tx1"/>
                  </a:solidFill>
                  <a:cs typeface="+mn-cs"/>
                  <a:sym typeface="Arial"/>
                </a:rPr>
                <a:t>شكراً لك يا والدي  على هذه المعلومات القيمة وسوف أعرضها على زملائي وأخبرهم أنها مما علمني أبي</a:t>
              </a:r>
              <a:endParaRPr sz="1050" dirty="0">
                <a:solidFill>
                  <a:schemeClr val="tx1"/>
                </a:solidFill>
                <a:cs typeface="+mn-cs"/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C4FB59D4-813E-D6F9-8399-833793D56CFD}"/>
              </a:ext>
            </a:extLst>
          </p:cNvPr>
          <p:cNvGrpSpPr/>
          <p:nvPr/>
        </p:nvGrpSpPr>
        <p:grpSpPr>
          <a:xfrm>
            <a:off x="2147947" y="1994885"/>
            <a:ext cx="2738128" cy="4463333"/>
            <a:chOff x="2147947" y="1994885"/>
            <a:chExt cx="2738128" cy="4463333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D8373C29-7DE8-94D7-6BC7-9374213B6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47947" y="1994885"/>
              <a:ext cx="2738128" cy="4463333"/>
            </a:xfrm>
            <a:prstGeom prst="rect">
              <a:avLst/>
            </a:prstGeom>
          </p:spPr>
        </p:pic>
        <p:sp>
          <p:nvSpPr>
            <p:cNvPr id="2680" name="Google Shape;2680;p25"/>
            <p:cNvSpPr txBox="1"/>
            <p:nvPr/>
          </p:nvSpPr>
          <p:spPr>
            <a:xfrm>
              <a:off x="2147947" y="3370412"/>
              <a:ext cx="2660482" cy="2954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800" b="1" i="0" u="none" strike="noStrike" cap="none" dirty="0">
                  <a:solidFill>
                    <a:srgbClr val="000000"/>
                  </a:solidFill>
                  <a:cs typeface="+mn-cs"/>
                  <a:sym typeface="Arial"/>
                </a:rPr>
                <a:t>سبب إعجابي بها: </a:t>
              </a:r>
              <a:endParaRPr sz="2800" b="1" dirty="0">
                <a:cs typeface="+mn-cs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400" b="0" i="0" u="none" strike="noStrike" cap="none" dirty="0">
                  <a:solidFill>
                    <a:schemeClr val="tx1"/>
                  </a:solidFill>
                  <a:cs typeface="+mn-cs"/>
                  <a:sym typeface="Arial"/>
                </a:rPr>
                <a:t>تبين العبارة فضل الوالد على أولاده واهتمامه بهم وأدب الأولاد مع الآباء والامتنان لهم  </a:t>
              </a:r>
              <a:endParaRPr sz="2400" dirty="0">
                <a:solidFill>
                  <a:schemeClr val="tx1"/>
                </a:solidFill>
                <a:cs typeface="+mn-cs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AA360A18-2349-8F42-A65E-9267610AC15E}"/>
              </a:ext>
            </a:extLst>
          </p:cNvPr>
          <p:cNvGrpSpPr/>
          <p:nvPr/>
        </p:nvGrpSpPr>
        <p:grpSpPr>
          <a:xfrm>
            <a:off x="4063451" y="506286"/>
            <a:ext cx="4065098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0E5C8356-0A35-4A6E-234B-A34C7FCA4A25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6B684446-FC74-CC0E-09F1-09CDA87EE40D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3C9C7263-CBF4-7578-8F4B-9C9EEC87EC14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4F3BA5C7-53DD-8F66-0309-73A4ECA0B0B3}"/>
                </a:ext>
              </a:extLst>
            </p:cNvPr>
            <p:cNvSpPr txBox="1"/>
            <p:nvPr/>
          </p:nvSpPr>
          <p:spPr>
            <a:xfrm>
              <a:off x="2263346" y="370894"/>
              <a:ext cx="7665311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النشاط </a:t>
              </a:r>
              <a:r>
                <a:rPr lang="ar-SA" sz="4400" b="1" i="0" u="none" strike="noStrike" cap="none" dirty="0" err="1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اللاصفي</a:t>
              </a:r>
              <a:endParaRPr lang="ar-SA" sz="4400" b="1" i="0" u="none" strike="noStrike" cap="none" dirty="0">
                <a:solidFill>
                  <a:srgbClr val="1D3259"/>
                </a:solidFill>
                <a:latin typeface="Arial"/>
                <a:ea typeface="Arial"/>
                <a:cs typeface="+mn-cs"/>
                <a:sym typeface="Arial"/>
              </a:endParaRP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9A21839A-BB40-3F41-C681-9CA242A63937}"/>
              </a:ext>
            </a:extLst>
          </p:cNvPr>
          <p:cNvGrpSpPr/>
          <p:nvPr/>
        </p:nvGrpSpPr>
        <p:grpSpPr>
          <a:xfrm>
            <a:off x="2840182" y="1763851"/>
            <a:ext cx="6511636" cy="4643708"/>
            <a:chOff x="2840182" y="1763851"/>
            <a:chExt cx="6511636" cy="4643708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915AD7A5-2889-C144-1C96-443984877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0182" y="1763851"/>
              <a:ext cx="6511636" cy="4643708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AC81D646-ADEA-2942-CD6F-7183E2134CEC}"/>
                </a:ext>
              </a:extLst>
            </p:cNvPr>
            <p:cNvSpPr txBox="1"/>
            <p:nvPr/>
          </p:nvSpPr>
          <p:spPr>
            <a:xfrm>
              <a:off x="3264825" y="2905196"/>
              <a:ext cx="5129732" cy="1754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lnSpc>
                  <a:spcPct val="150000"/>
                </a:lnSpc>
                <a:buNone/>
                <a:defRPr sz="2400">
                  <a:solidFill>
                    <a:schemeClr val="tx1"/>
                  </a:solidFill>
                  <a:cs typeface="+mn-cs"/>
                </a:defRPr>
              </a:lvl1pPr>
            </a:lstStyle>
            <a:p>
              <a:r>
                <a:rPr lang="ar-SA" sz="3600" b="1" dirty="0">
                  <a:sym typeface="Tajawal"/>
                </a:rPr>
                <a:t>التدريب المنزلي على القراءة الجهرية  ومهاراتها </a:t>
              </a:r>
              <a:endParaRPr lang="ar-SA" sz="3600" b="1" dirty="0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>
          <a:extLst>
            <a:ext uri="{FF2B5EF4-FFF2-40B4-BE49-F238E27FC236}">
              <a16:creationId xmlns:a16="http://schemas.microsoft.com/office/drawing/2014/main" id="{53BEA0BF-1EBA-FF7F-981A-D460526E4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E6DA7BC8-731F-978C-ABE4-3B42B036775A}"/>
              </a:ext>
            </a:extLst>
          </p:cNvPr>
          <p:cNvGrpSpPr/>
          <p:nvPr/>
        </p:nvGrpSpPr>
        <p:grpSpPr>
          <a:xfrm>
            <a:off x="4063451" y="506286"/>
            <a:ext cx="4065098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43B0E0BF-621B-2718-5E9E-40DEC05C9E02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0B89B180-17AE-6F51-665A-5F04283BD186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BFBBF453-2E65-8F44-82F5-4BC483D105DF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25C78916-1A0D-DC69-B9CB-995DB0E9584E}"/>
                </a:ext>
              </a:extLst>
            </p:cNvPr>
            <p:cNvSpPr txBox="1"/>
            <p:nvPr/>
          </p:nvSpPr>
          <p:spPr>
            <a:xfrm>
              <a:off x="2263346" y="370894"/>
              <a:ext cx="7665311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النشاط </a:t>
              </a:r>
              <a:r>
                <a:rPr lang="ar-SA" sz="4400" b="1" i="0" u="none" strike="noStrike" cap="none" dirty="0" err="1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اللاصفي</a:t>
              </a:r>
              <a:endParaRPr lang="ar-SA" sz="4400" b="1" i="0" u="none" strike="noStrike" cap="none" dirty="0">
                <a:solidFill>
                  <a:srgbClr val="1D3259"/>
                </a:solidFill>
                <a:latin typeface="Arial"/>
                <a:ea typeface="Arial"/>
                <a:cs typeface="+mn-cs"/>
                <a:sym typeface="Arial"/>
              </a:endParaRP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9E6406C6-1E37-6338-9DF6-4CA94FA3A213}"/>
              </a:ext>
            </a:extLst>
          </p:cNvPr>
          <p:cNvGrpSpPr/>
          <p:nvPr/>
        </p:nvGrpSpPr>
        <p:grpSpPr>
          <a:xfrm>
            <a:off x="4063450" y="1599279"/>
            <a:ext cx="4065100" cy="4725748"/>
            <a:chOff x="4063450" y="1599279"/>
            <a:chExt cx="4065100" cy="4725748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8AAD9D34-3C1D-8EB8-A5D2-34A7385A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63450" y="1599279"/>
              <a:ext cx="4065100" cy="4725748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0008A24-F022-0928-D322-74CB889E2194}"/>
                </a:ext>
              </a:extLst>
            </p:cNvPr>
            <p:cNvSpPr txBox="1"/>
            <p:nvPr/>
          </p:nvSpPr>
          <p:spPr>
            <a:xfrm>
              <a:off x="4117666" y="2673438"/>
              <a:ext cx="3776055" cy="25852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ctr">
                <a:lnSpc>
                  <a:spcPct val="150000"/>
                </a:lnSpc>
                <a:buNone/>
                <a:defRPr sz="2400">
                  <a:solidFill>
                    <a:schemeClr val="tx1"/>
                  </a:solidFill>
                  <a:cs typeface="+mn-cs"/>
                </a:defRPr>
              </a:lvl1pPr>
            </a:lstStyle>
            <a:p>
              <a:r>
                <a:rPr lang="ar-SA" sz="3600" b="1" dirty="0">
                  <a:sym typeface="Tajawal"/>
                </a:rPr>
                <a:t>تسجيل صوتنا أثناء القراءة لتقييمها ذاتياً أمام المعلم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7119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EF6AA271-6870-BA49-B741-4180E6AD43EA}"/>
              </a:ext>
            </a:extLst>
          </p:cNvPr>
          <p:cNvGrpSpPr/>
          <p:nvPr/>
        </p:nvGrpSpPr>
        <p:grpSpPr>
          <a:xfrm>
            <a:off x="4252784" y="462712"/>
            <a:ext cx="3686432" cy="863284"/>
            <a:chOff x="4252784" y="462712"/>
            <a:chExt cx="3686432" cy="863284"/>
          </a:xfrm>
        </p:grpSpPr>
        <p:grpSp>
          <p:nvGrpSpPr>
            <p:cNvPr id="178" name="Google Shape;178;p3"/>
            <p:cNvGrpSpPr/>
            <p:nvPr/>
          </p:nvGrpSpPr>
          <p:grpSpPr>
            <a:xfrm>
              <a:off x="4252784" y="462712"/>
              <a:ext cx="3686432" cy="863284"/>
              <a:chOff x="1240971" y="1183822"/>
              <a:chExt cx="9710058" cy="4490356"/>
            </a:xfrm>
          </p:grpSpPr>
          <p:sp>
            <p:nvSpPr>
              <p:cNvPr id="179" name="Google Shape;179;p3"/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1"/>
                  <a:buFont typeface="Arial"/>
                  <a:buNone/>
                </a:pPr>
                <a:endParaRPr sz="1801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1"/>
                  <a:buFont typeface="Arial"/>
                  <a:buNone/>
                </a:pPr>
                <a:endParaRPr sz="1801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181" name="Google Shape;181;p3"/>
            <p:cNvSpPr txBox="1"/>
            <p:nvPr/>
          </p:nvSpPr>
          <p:spPr>
            <a:xfrm>
              <a:off x="4301949" y="489399"/>
              <a:ext cx="3588103" cy="836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>
                  <a:solidFill>
                    <a:srgbClr val="002060"/>
                  </a:solidFill>
                  <a:latin typeface="Tajawal"/>
                  <a:ea typeface="Tajawal"/>
                  <a:cs typeface="+mn-cs"/>
                  <a:sym typeface="Tajawal"/>
                </a:rPr>
                <a:t>التهيئة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+mn-cs"/>
                <a:sym typeface="Arial"/>
              </a:endParaRPr>
            </a:p>
          </p:txBody>
        </p:sp>
      </p:grpSp>
      <p:pic>
        <p:nvPicPr>
          <p:cNvPr id="182" name="Google Shape;18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3722" y="2405915"/>
            <a:ext cx="3964897" cy="33431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3CCF821-A396-1F6D-7181-AEE535F85867}"/>
              </a:ext>
            </a:extLst>
          </p:cNvPr>
          <p:cNvGrpSpPr/>
          <p:nvPr/>
        </p:nvGrpSpPr>
        <p:grpSpPr>
          <a:xfrm>
            <a:off x="2305722" y="1981732"/>
            <a:ext cx="2957678" cy="4019756"/>
            <a:chOff x="2305722" y="1981732"/>
            <a:chExt cx="2957678" cy="4019756"/>
          </a:xfrm>
        </p:grpSpPr>
        <p:grpSp>
          <p:nvGrpSpPr>
            <p:cNvPr id="183" name="Google Shape;183;p3"/>
            <p:cNvGrpSpPr/>
            <p:nvPr/>
          </p:nvGrpSpPr>
          <p:grpSpPr>
            <a:xfrm>
              <a:off x="2305722" y="1989008"/>
              <a:ext cx="2957678" cy="4012480"/>
              <a:chOff x="503340" y="2362201"/>
              <a:chExt cx="2126692" cy="2885137"/>
            </a:xfrm>
          </p:grpSpPr>
          <p:grpSp>
            <p:nvGrpSpPr>
              <p:cNvPr id="184" name="Google Shape;184;p3"/>
              <p:cNvGrpSpPr/>
              <p:nvPr/>
            </p:nvGrpSpPr>
            <p:grpSpPr>
              <a:xfrm>
                <a:off x="503340" y="2362201"/>
                <a:ext cx="2126692" cy="2399544"/>
                <a:chOff x="2667782" y="1386215"/>
                <a:chExt cx="3181350" cy="3589515"/>
              </a:xfrm>
            </p:grpSpPr>
            <p:sp>
              <p:nvSpPr>
                <p:cNvPr id="185" name="Google Shape;185;p3"/>
                <p:cNvSpPr/>
                <p:nvPr/>
              </p:nvSpPr>
              <p:spPr>
                <a:xfrm>
                  <a:off x="2667782" y="1386215"/>
                  <a:ext cx="3181350" cy="3589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1350" h="3589515" extrusionOk="0">
                      <a:moveTo>
                        <a:pt x="809297" y="0"/>
                      </a:moveTo>
                      <a:lnTo>
                        <a:pt x="2372052" y="0"/>
                      </a:lnTo>
                      <a:cubicBezTo>
                        <a:pt x="2516535" y="0"/>
                        <a:pt x="2633662" y="117127"/>
                        <a:pt x="2633662" y="261610"/>
                      </a:cubicBezTo>
                      <a:cubicBezTo>
                        <a:pt x="2633662" y="315791"/>
                        <a:pt x="2617191" y="366125"/>
                        <a:pt x="2588983" y="407879"/>
                      </a:cubicBezTo>
                      <a:lnTo>
                        <a:pt x="2588747" y="408165"/>
                      </a:lnTo>
                      <a:lnTo>
                        <a:pt x="2813045" y="408165"/>
                      </a:lnTo>
                      <a:cubicBezTo>
                        <a:pt x="3016454" y="408165"/>
                        <a:pt x="3181350" y="573061"/>
                        <a:pt x="3181350" y="776470"/>
                      </a:cubicBezTo>
                      <a:lnTo>
                        <a:pt x="3181350" y="3221210"/>
                      </a:lnTo>
                      <a:cubicBezTo>
                        <a:pt x="3181350" y="3424619"/>
                        <a:pt x="3016454" y="3589515"/>
                        <a:pt x="2813045" y="3589515"/>
                      </a:cubicBezTo>
                      <a:lnTo>
                        <a:pt x="368305" y="3589515"/>
                      </a:lnTo>
                      <a:cubicBezTo>
                        <a:pt x="164896" y="3589515"/>
                        <a:pt x="0" y="3424619"/>
                        <a:pt x="0" y="3221210"/>
                      </a:cubicBezTo>
                      <a:lnTo>
                        <a:pt x="0" y="776470"/>
                      </a:lnTo>
                      <a:cubicBezTo>
                        <a:pt x="0" y="573061"/>
                        <a:pt x="164896" y="408165"/>
                        <a:pt x="368305" y="408165"/>
                      </a:cubicBezTo>
                      <a:lnTo>
                        <a:pt x="592603" y="408165"/>
                      </a:lnTo>
                      <a:lnTo>
                        <a:pt x="592366" y="407879"/>
                      </a:lnTo>
                      <a:cubicBezTo>
                        <a:pt x="564158" y="366125"/>
                        <a:pt x="547687" y="315791"/>
                        <a:pt x="547687" y="261610"/>
                      </a:cubicBezTo>
                      <a:cubicBezTo>
                        <a:pt x="547687" y="117127"/>
                        <a:pt x="664814" y="0"/>
                        <a:pt x="809297" y="0"/>
                      </a:cubicBez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1"/>
                    <a:buFont typeface="Arial"/>
                    <a:buNone/>
                  </a:pPr>
                  <a:endParaRPr sz="1801" b="0" i="0" u="none" strike="noStrike" cap="none">
                    <a:solidFill>
                      <a:srgbClr val="002060"/>
                    </a:solidFill>
                    <a:latin typeface="Calibri"/>
                    <a:ea typeface="Calibri"/>
                    <a:cs typeface="+mn-cs"/>
                    <a:sym typeface="Calibri"/>
                  </a:endParaRPr>
                </a:p>
              </p:txBody>
            </p:sp>
            <p:sp>
              <p:nvSpPr>
                <p:cNvPr id="186" name="Google Shape;186;p3"/>
                <p:cNvSpPr/>
                <p:nvPr/>
              </p:nvSpPr>
              <p:spPr>
                <a:xfrm>
                  <a:off x="2740303" y="1866900"/>
                  <a:ext cx="3036310" cy="3036310"/>
                </a:xfrm>
                <a:prstGeom prst="roundRect">
                  <a:avLst>
                    <a:gd name="adj" fmla="val 11577"/>
                  </a:avLst>
                </a:prstGeom>
                <a:solidFill>
                  <a:srgbClr val="F2F2F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1"/>
                    <a:buFont typeface="Arial"/>
                    <a:buNone/>
                  </a:pPr>
                  <a:endParaRPr sz="1801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+mn-cs"/>
                    <a:sym typeface="Calibri"/>
                  </a:endParaRPr>
                </a:p>
              </p:txBody>
            </p:sp>
          </p:grpSp>
          <p:sp>
            <p:nvSpPr>
              <p:cNvPr id="187" name="Google Shape;187;p3"/>
              <p:cNvSpPr/>
              <p:nvPr/>
            </p:nvSpPr>
            <p:spPr>
              <a:xfrm>
                <a:off x="607755" y="4885388"/>
                <a:ext cx="1917861" cy="361950"/>
              </a:xfrm>
              <a:prstGeom prst="ellipse">
                <a:avLst/>
              </a:prstGeom>
              <a:gradFill>
                <a:gsLst>
                  <a:gs pos="0">
                    <a:srgbClr val="000000">
                      <a:alpha val="36078"/>
                    </a:srgbClr>
                  </a:gs>
                  <a:gs pos="100000">
                    <a:srgbClr val="000000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1"/>
                  <a:buFont typeface="Arial"/>
                  <a:buNone/>
                </a:pPr>
                <a:endParaRPr sz="1801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188" name="Google Shape;188;p3"/>
            <p:cNvSpPr txBox="1"/>
            <p:nvPr/>
          </p:nvSpPr>
          <p:spPr>
            <a:xfrm>
              <a:off x="2454452" y="2943145"/>
              <a:ext cx="2645106" cy="1815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ar-SA" sz="2800" b="0" i="0" u="none" strike="noStrike" cap="none">
                  <a:solidFill>
                    <a:schemeClr val="dk1"/>
                  </a:solidFill>
                  <a:latin typeface="Tajawal"/>
                  <a:ea typeface="Tajawal"/>
                  <a:cs typeface="+mn-cs"/>
                  <a:sym typeface="Tajawal"/>
                </a:rPr>
                <a:t>اللهم علمنا من علمك النافع الواسع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+mn-cs"/>
                <a:sym typeface="Arial"/>
              </a:endParaRPr>
            </a:p>
          </p:txBody>
        </p:sp>
        <p:sp>
          <p:nvSpPr>
            <p:cNvPr id="189" name="Google Shape;189;p3"/>
            <p:cNvSpPr txBox="1"/>
            <p:nvPr/>
          </p:nvSpPr>
          <p:spPr>
            <a:xfrm>
              <a:off x="2813954" y="1981732"/>
              <a:ext cx="1946274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ar-SA" sz="2400" b="0" i="0" u="none" strike="noStrike" cap="none">
                  <a:solidFill>
                    <a:schemeClr val="lt1"/>
                  </a:solidFill>
                  <a:latin typeface="Tajawal"/>
                  <a:ea typeface="Tajawal"/>
                  <a:cs typeface="+mn-cs"/>
                  <a:sym typeface="Tajawal"/>
                </a:rPr>
                <a:t>أقرأ الدعاء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+mn-cs"/>
                <a:sym typeface="Arial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4"/>
          <p:cNvGrpSpPr/>
          <p:nvPr/>
        </p:nvGrpSpPr>
        <p:grpSpPr>
          <a:xfrm>
            <a:off x="4079132" y="462712"/>
            <a:ext cx="4033736" cy="863284"/>
            <a:chOff x="2158315" y="347815"/>
            <a:chExt cx="7875370" cy="746577"/>
          </a:xfrm>
        </p:grpSpPr>
        <p:grpSp>
          <p:nvGrpSpPr>
            <p:cNvPr id="195" name="Google Shape;195;p4"/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196" name="Google Shape;196;p4"/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1"/>
                  <a:buFont typeface="Arial"/>
                  <a:buNone/>
                </a:pPr>
                <a:endParaRPr sz="1801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1"/>
                  <a:buFont typeface="Arial"/>
                  <a:buNone/>
                </a:pPr>
                <a:endParaRPr sz="1801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198" name="Google Shape;198;p4"/>
            <p:cNvSpPr txBox="1"/>
            <p:nvPr/>
          </p:nvSpPr>
          <p:spPr>
            <a:xfrm>
              <a:off x="2263347" y="370894"/>
              <a:ext cx="7665309" cy="723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>
                  <a:solidFill>
                    <a:srgbClr val="002060"/>
                  </a:solidFill>
                  <a:latin typeface="Tajawal"/>
                  <a:ea typeface="Tajawal"/>
                  <a:cs typeface="+mn-cs"/>
                  <a:sym typeface="Tajawal"/>
                </a:rPr>
                <a:t>القيمة التربوية</a:t>
              </a:r>
              <a:endParaRPr sz="4400" b="1" i="0" u="none" strike="noStrike" cap="none">
                <a:solidFill>
                  <a:srgbClr val="002060"/>
                </a:solidFill>
                <a:latin typeface="Tajawal"/>
                <a:ea typeface="Tajawal"/>
                <a:cs typeface="+mn-cs"/>
                <a:sym typeface="Tajawal"/>
              </a:endParaRP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80FA92B-92E3-5657-CD46-E3D457F378C0}"/>
              </a:ext>
            </a:extLst>
          </p:cNvPr>
          <p:cNvGrpSpPr/>
          <p:nvPr/>
        </p:nvGrpSpPr>
        <p:grpSpPr>
          <a:xfrm>
            <a:off x="3914775" y="1587851"/>
            <a:ext cx="4362450" cy="4425250"/>
            <a:chOff x="3490580" y="1822505"/>
            <a:chExt cx="3167396" cy="3212991"/>
          </a:xfrm>
        </p:grpSpPr>
        <p:grpSp>
          <p:nvGrpSpPr>
            <p:cNvPr id="4" name="مجموعة 3">
              <a:extLst>
                <a:ext uri="{FF2B5EF4-FFF2-40B4-BE49-F238E27FC236}">
                  <a16:creationId xmlns:a16="http://schemas.microsoft.com/office/drawing/2014/main" id="{467AF5C3-EF97-6DA0-005B-119B3A18C4AD}"/>
                </a:ext>
              </a:extLst>
            </p:cNvPr>
            <p:cNvGrpSpPr/>
            <p:nvPr/>
          </p:nvGrpSpPr>
          <p:grpSpPr>
            <a:xfrm rot="16200000">
              <a:off x="3467782" y="1845303"/>
              <a:ext cx="3212991" cy="3167396"/>
              <a:chOff x="1685459" y="1338288"/>
              <a:chExt cx="3163821" cy="3118924"/>
            </a:xfrm>
          </p:grpSpPr>
          <p:sp>
            <p:nvSpPr>
              <p:cNvPr id="5" name="Rectangle: Rounded Corners 3">
                <a:extLst>
                  <a:ext uri="{FF2B5EF4-FFF2-40B4-BE49-F238E27FC236}">
                    <a16:creationId xmlns:a16="http://schemas.microsoft.com/office/drawing/2014/main" id="{11631669-56B5-B42C-D986-B1FDF676BBDC}"/>
                  </a:ext>
                </a:extLst>
              </p:cNvPr>
              <p:cNvSpPr/>
              <p:nvPr/>
            </p:nvSpPr>
            <p:spPr>
              <a:xfrm rot="5400000">
                <a:off x="1707908" y="1315839"/>
                <a:ext cx="3118924" cy="3163821"/>
              </a:xfrm>
              <a:prstGeom prst="roundRect">
                <a:avLst>
                  <a:gd name="adj" fmla="val 5892"/>
                </a:avLst>
              </a:prstGeom>
              <a:solidFill>
                <a:schemeClr val="bg1">
                  <a:alpha val="6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92100" dist="152400" dir="5400000" sx="99000" sy="99000" algn="t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ar-SA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50" dirty="0"/>
              </a:p>
            </p:txBody>
          </p:sp>
          <p:sp>
            <p:nvSpPr>
              <p:cNvPr id="6" name="Rectangle: Rounded Corners 4">
                <a:extLst>
                  <a:ext uri="{FF2B5EF4-FFF2-40B4-BE49-F238E27FC236}">
                    <a16:creationId xmlns:a16="http://schemas.microsoft.com/office/drawing/2014/main" id="{A006EE24-2D0C-1B31-5279-F165199BBDA6}"/>
                  </a:ext>
                </a:extLst>
              </p:cNvPr>
              <p:cNvSpPr/>
              <p:nvPr/>
            </p:nvSpPr>
            <p:spPr>
              <a:xfrm rot="5400000">
                <a:off x="1944473" y="1573594"/>
                <a:ext cx="2643184" cy="2643184"/>
              </a:xfrm>
              <a:prstGeom prst="roundRect">
                <a:avLst>
                  <a:gd name="adj" fmla="val 48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ar-SA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d-ID" sz="1050" dirty="0"/>
              </a:p>
            </p:txBody>
          </p:sp>
        </p:grpSp>
        <p:pic>
          <p:nvPicPr>
            <p:cNvPr id="3" name="صورة 2" descr="صورة تحتوي على منطاد, عيد الميلاد, مستلزمات الحفل&#10;&#10;قد يكون المحتوى المعد بواسطة الذكاء الاصطناعي غير صحيح.">
              <a:extLst>
                <a:ext uri="{FF2B5EF4-FFF2-40B4-BE49-F238E27FC236}">
                  <a16:creationId xmlns:a16="http://schemas.microsoft.com/office/drawing/2014/main" id="{3AC1EE48-0810-B066-B814-9720C0BEB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9543" y="2088194"/>
              <a:ext cx="2684263" cy="2684263"/>
            </a:xfrm>
            <a:prstGeom prst="roundRect">
              <a:avLst>
                <a:gd name="adj" fmla="val 3538"/>
              </a:avLst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DB34445A-3B45-AD1B-1AB8-2C8D59A8FAF5}"/>
              </a:ext>
            </a:extLst>
          </p:cNvPr>
          <p:cNvGrpSpPr/>
          <p:nvPr/>
        </p:nvGrpSpPr>
        <p:grpSpPr>
          <a:xfrm>
            <a:off x="4710573" y="506286"/>
            <a:ext cx="2770854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D19BFE85-3810-5925-83A9-AA61BB421A5F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FEBDA78E-9B02-0947-DAE5-DD4911015AB5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EEAF3866-4663-901A-0182-627FC015C47D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5925D397-7945-A05C-E6D7-6B8B80ACD0DB}"/>
                </a:ext>
              </a:extLst>
            </p:cNvPr>
            <p:cNvSpPr txBox="1"/>
            <p:nvPr/>
          </p:nvSpPr>
          <p:spPr>
            <a:xfrm>
              <a:off x="2263346" y="370894"/>
              <a:ext cx="7665310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التمهيد </a:t>
              </a:r>
              <a:endParaRPr sz="4400" b="1" i="0" u="none" strike="noStrike" cap="none" dirty="0">
                <a:solidFill>
                  <a:srgbClr val="1D3259"/>
                </a:solidFill>
                <a:latin typeface="Arial"/>
                <a:ea typeface="Arial"/>
                <a:cs typeface="+mn-cs"/>
                <a:sym typeface="Arial"/>
              </a:endParaRPr>
            </a:p>
          </p:txBody>
        </p:sp>
      </p:grpSp>
      <p:grpSp>
        <p:nvGrpSpPr>
          <p:cNvPr id="7" name="Google Shape;220;p6">
            <a:extLst>
              <a:ext uri="{FF2B5EF4-FFF2-40B4-BE49-F238E27FC236}">
                <a16:creationId xmlns:a16="http://schemas.microsoft.com/office/drawing/2014/main" id="{339FAF04-9C50-87FF-FF77-6526E809F2CB}"/>
              </a:ext>
            </a:extLst>
          </p:cNvPr>
          <p:cNvGrpSpPr/>
          <p:nvPr/>
        </p:nvGrpSpPr>
        <p:grpSpPr>
          <a:xfrm>
            <a:off x="4069080" y="1432678"/>
            <a:ext cx="4053840" cy="562209"/>
            <a:chOff x="1472191" y="4803584"/>
            <a:chExt cx="1742798" cy="472127"/>
          </a:xfrm>
        </p:grpSpPr>
        <p:grpSp>
          <p:nvGrpSpPr>
            <p:cNvPr id="8" name="Google Shape;221;p6">
              <a:extLst>
                <a:ext uri="{FF2B5EF4-FFF2-40B4-BE49-F238E27FC236}">
                  <a16:creationId xmlns:a16="http://schemas.microsoft.com/office/drawing/2014/main" id="{14E9C123-2DC9-93D2-9E5E-1B2996318F29}"/>
                </a:ext>
              </a:extLst>
            </p:cNvPr>
            <p:cNvGrpSpPr/>
            <p:nvPr/>
          </p:nvGrpSpPr>
          <p:grpSpPr>
            <a:xfrm>
              <a:off x="1472191" y="4803584"/>
              <a:ext cx="1742798" cy="472127"/>
              <a:chOff x="1472191" y="4803584"/>
              <a:chExt cx="1742798" cy="472127"/>
            </a:xfrm>
          </p:grpSpPr>
          <p:sp>
            <p:nvSpPr>
              <p:cNvPr id="10" name="Google Shape;222;p6">
                <a:extLst>
                  <a:ext uri="{FF2B5EF4-FFF2-40B4-BE49-F238E27FC236}">
                    <a16:creationId xmlns:a16="http://schemas.microsoft.com/office/drawing/2014/main" id="{DC18581E-7717-5D89-C5A8-96077C3C2EA8}"/>
                  </a:ext>
                </a:extLst>
              </p:cNvPr>
              <p:cNvSpPr/>
              <p:nvPr/>
            </p:nvSpPr>
            <p:spPr>
              <a:xfrm>
                <a:off x="1485059" y="4803584"/>
                <a:ext cx="1717064" cy="472127"/>
              </a:xfrm>
              <a:prstGeom prst="roundRect">
                <a:avLst>
                  <a:gd name="adj" fmla="val 50000"/>
                </a:avLst>
              </a:prstGeom>
              <a:solidFill>
                <a:srgbClr val="F5F7F9"/>
              </a:solidFill>
              <a:ln>
                <a:noFill/>
              </a:ln>
              <a:effectLst>
                <a:outerShdw blurRad="571500" dist="393700" dir="2700000" sx="96000" sy="96000" algn="br" rotWithShape="0">
                  <a:srgbClr val="0C0C0C">
                    <a:alpha val="1294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+mn-cs"/>
                  <a:sym typeface="Poppins"/>
                </a:endParaRPr>
              </a:p>
            </p:txBody>
          </p:sp>
          <p:sp>
            <p:nvSpPr>
              <p:cNvPr id="11" name="Google Shape;223;p6">
                <a:extLst>
                  <a:ext uri="{FF2B5EF4-FFF2-40B4-BE49-F238E27FC236}">
                    <a16:creationId xmlns:a16="http://schemas.microsoft.com/office/drawing/2014/main" id="{BF24BE15-E782-6522-28F9-FEF971C66A76}"/>
                  </a:ext>
                </a:extLst>
              </p:cNvPr>
              <p:cNvSpPr/>
              <p:nvPr/>
            </p:nvSpPr>
            <p:spPr>
              <a:xfrm>
                <a:off x="1472191" y="4803584"/>
                <a:ext cx="1742798" cy="472127"/>
              </a:xfrm>
              <a:prstGeom prst="roundRect">
                <a:avLst>
                  <a:gd name="adj" fmla="val 50000"/>
                </a:avLst>
              </a:prstGeom>
              <a:solidFill>
                <a:srgbClr val="F5F7F9"/>
              </a:solidFill>
              <a:ln>
                <a:noFill/>
              </a:ln>
              <a:effectLst>
                <a:outerShdw blurRad="254000" dist="228600" dir="13500000" sx="98000" sy="98000" algn="br" rotWithShape="0">
                  <a:schemeClr val="lt1">
                    <a:alpha val="49019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+mn-cs"/>
                  <a:sym typeface="Poppins"/>
                </a:endParaRPr>
              </a:p>
            </p:txBody>
          </p:sp>
        </p:grpSp>
        <p:sp>
          <p:nvSpPr>
            <p:cNvPr id="9" name="Google Shape;224;p6">
              <a:extLst>
                <a:ext uri="{FF2B5EF4-FFF2-40B4-BE49-F238E27FC236}">
                  <a16:creationId xmlns:a16="http://schemas.microsoft.com/office/drawing/2014/main" id="{2F5E4859-13CC-85D8-2519-165E8D736917}"/>
                </a:ext>
              </a:extLst>
            </p:cNvPr>
            <p:cNvSpPr/>
            <p:nvPr/>
          </p:nvSpPr>
          <p:spPr>
            <a:xfrm>
              <a:off x="1501825" y="4850426"/>
              <a:ext cx="1683531" cy="378443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1"/>
                <a:buFont typeface="Arial"/>
                <a:buNone/>
              </a:pPr>
              <a:r>
                <a:rPr lang="ar-SA" sz="18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+mn-cs"/>
                  <a:sym typeface="Arial"/>
                </a:rPr>
                <a:t>نرسم قطرة الندى ونكتب اسمها كتابة صحيحة 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74DB1346-0601-E226-CD1D-BC134CB122B1}"/>
              </a:ext>
            </a:extLst>
          </p:cNvPr>
          <p:cNvGrpSpPr/>
          <p:nvPr/>
        </p:nvGrpSpPr>
        <p:grpSpPr>
          <a:xfrm>
            <a:off x="3799976" y="2387682"/>
            <a:ext cx="4592049" cy="3883355"/>
            <a:chOff x="1582767" y="2470205"/>
            <a:chExt cx="3406716" cy="2880956"/>
          </a:xfrm>
        </p:grpSpPr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90162F03-7669-78C1-EBF0-5796EE875A8F}"/>
                </a:ext>
              </a:extLst>
            </p:cNvPr>
            <p:cNvGrpSpPr/>
            <p:nvPr/>
          </p:nvGrpSpPr>
          <p:grpSpPr>
            <a:xfrm rot="16200000">
              <a:off x="1845647" y="2207325"/>
              <a:ext cx="2880956" cy="3406716"/>
              <a:chOff x="2012414" y="1733808"/>
              <a:chExt cx="2836867" cy="3354582"/>
            </a:xfrm>
          </p:grpSpPr>
          <p:sp>
            <p:nvSpPr>
              <p:cNvPr id="15" name="Rectangle: Rounded Corners 3">
                <a:extLst>
                  <a:ext uri="{FF2B5EF4-FFF2-40B4-BE49-F238E27FC236}">
                    <a16:creationId xmlns:a16="http://schemas.microsoft.com/office/drawing/2014/main" id="{C90806B6-F36F-7DAB-F154-A663FE09242A}"/>
                  </a:ext>
                </a:extLst>
              </p:cNvPr>
              <p:cNvSpPr/>
              <p:nvPr/>
            </p:nvSpPr>
            <p:spPr>
              <a:xfrm rot="5400000">
                <a:off x="1753557" y="1992665"/>
                <a:ext cx="3354582" cy="2836867"/>
              </a:xfrm>
              <a:prstGeom prst="roundRect">
                <a:avLst>
                  <a:gd name="adj" fmla="val 5892"/>
                </a:avLst>
              </a:prstGeom>
              <a:solidFill>
                <a:schemeClr val="bg1">
                  <a:alpha val="6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92100" dist="152400" dir="5400000" sx="99000" sy="99000" algn="t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ar-SA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50" dirty="0"/>
              </a:p>
            </p:txBody>
          </p:sp>
          <p:sp>
            <p:nvSpPr>
              <p:cNvPr id="16" name="Rectangle: Rounded Corners 4">
                <a:extLst>
                  <a:ext uri="{FF2B5EF4-FFF2-40B4-BE49-F238E27FC236}">
                    <a16:creationId xmlns:a16="http://schemas.microsoft.com/office/drawing/2014/main" id="{28766702-94BC-4CF5-D5D5-7AF535E3D0B2}"/>
                  </a:ext>
                </a:extLst>
              </p:cNvPr>
              <p:cNvSpPr/>
              <p:nvPr/>
            </p:nvSpPr>
            <p:spPr>
              <a:xfrm rot="5400000">
                <a:off x="2020123" y="2239599"/>
                <a:ext cx="2809328" cy="2325740"/>
              </a:xfrm>
              <a:prstGeom prst="roundRect">
                <a:avLst>
                  <a:gd name="adj" fmla="val 48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ar-SA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id-ID" sz="1050" dirty="0"/>
              </a:p>
            </p:txBody>
          </p:sp>
        </p:grpSp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1C199A52-8E9B-53A1-F0E7-9EFBFFFBD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-24211" t="3267" r="-24211" b="8064"/>
            <a:stretch/>
          </p:blipFill>
          <p:spPr>
            <a:xfrm>
              <a:off x="1925349" y="2780696"/>
              <a:ext cx="2721551" cy="2272283"/>
            </a:xfrm>
            <a:prstGeom prst="roundRect">
              <a:avLst>
                <a:gd name="adj" fmla="val 8538"/>
              </a:avLst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A6AB674F-05C4-2401-BACC-B3D5E489D885}"/>
              </a:ext>
            </a:extLst>
          </p:cNvPr>
          <p:cNvGrpSpPr/>
          <p:nvPr/>
        </p:nvGrpSpPr>
        <p:grpSpPr>
          <a:xfrm>
            <a:off x="4710573" y="506286"/>
            <a:ext cx="2770854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22E5CCB5-7C41-DB93-166F-BF12734F1784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118C1938-30C9-BD4B-E0F7-1DA723AE4FD0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63AC74C5-839B-F5A6-E84D-C97482DCD994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EF89EFB3-EA63-0D15-FFEE-083041B0EBB3}"/>
                </a:ext>
              </a:extLst>
            </p:cNvPr>
            <p:cNvSpPr txBox="1"/>
            <p:nvPr/>
          </p:nvSpPr>
          <p:spPr>
            <a:xfrm>
              <a:off x="2263346" y="370894"/>
              <a:ext cx="7665310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التمهيد </a:t>
              </a:r>
              <a:endParaRPr sz="4400" b="1" i="0" u="none" strike="noStrike" cap="none" dirty="0">
                <a:solidFill>
                  <a:srgbClr val="1D3259"/>
                </a:solidFill>
                <a:latin typeface="Arial"/>
                <a:ea typeface="Arial"/>
                <a:cs typeface="+mn-cs"/>
                <a:sym typeface="Arial"/>
              </a:endParaRPr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B8910C22-BA42-3B56-C696-2A63A7DB0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549" y="1717835"/>
            <a:ext cx="3588914" cy="4834148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1A5B6132-964D-3940-65E8-7B2A14A5339F}"/>
              </a:ext>
            </a:extLst>
          </p:cNvPr>
          <p:cNvGrpSpPr/>
          <p:nvPr/>
        </p:nvGrpSpPr>
        <p:grpSpPr>
          <a:xfrm rot="491009">
            <a:off x="1517620" y="1647708"/>
            <a:ext cx="4828858" cy="4916645"/>
            <a:chOff x="1321774" y="2381701"/>
            <a:chExt cx="4222587" cy="4299354"/>
          </a:xfrm>
        </p:grpSpPr>
        <p:sp>
          <p:nvSpPr>
            <p:cNvPr id="9" name="شكل حر: شكل 8">
              <a:extLst>
                <a:ext uri="{FF2B5EF4-FFF2-40B4-BE49-F238E27FC236}">
                  <a16:creationId xmlns:a16="http://schemas.microsoft.com/office/drawing/2014/main" id="{2BB08A1C-6179-7CED-5FA6-8FACB8DFFD02}"/>
                </a:ext>
              </a:extLst>
            </p:cNvPr>
            <p:cNvSpPr/>
            <p:nvPr/>
          </p:nvSpPr>
          <p:spPr>
            <a:xfrm>
              <a:off x="1426621" y="2381701"/>
              <a:ext cx="3950516" cy="3946363"/>
            </a:xfrm>
            <a:custGeom>
              <a:avLst/>
              <a:gdLst>
                <a:gd name="connsiteX0" fmla="*/ 3817798 w 3950516"/>
                <a:gd name="connsiteY0" fmla="*/ 98804 h 3946363"/>
                <a:gd name="connsiteX1" fmla="*/ 2652223 w 3950516"/>
                <a:gd name="connsiteY1" fmla="*/ 347899 h 3946363"/>
                <a:gd name="connsiteX2" fmla="*/ 2683315 w 3950516"/>
                <a:gd name="connsiteY2" fmla="*/ 2275 h 3946363"/>
                <a:gd name="connsiteX3" fmla="*/ 1989176 w 3950516"/>
                <a:gd name="connsiteY3" fmla="*/ 439727 h 3946363"/>
                <a:gd name="connsiteX4" fmla="*/ 1561846 w 3950516"/>
                <a:gd name="connsiteY4" fmla="*/ 768720 h 3946363"/>
                <a:gd name="connsiteX5" fmla="*/ 1340228 w 3950516"/>
                <a:gd name="connsiteY5" fmla="*/ 823312 h 3946363"/>
                <a:gd name="connsiteX6" fmla="*/ 1207546 w 3950516"/>
                <a:gd name="connsiteY6" fmla="*/ 578555 h 3946363"/>
                <a:gd name="connsiteX7" fmla="*/ 34 w 3950516"/>
                <a:gd name="connsiteY7" fmla="*/ 1449121 h 3946363"/>
                <a:gd name="connsiteX8" fmla="*/ 464239 w 3950516"/>
                <a:gd name="connsiteY8" fmla="*/ 3941875 h 3946363"/>
                <a:gd name="connsiteX9" fmla="*/ 1624030 w 3950516"/>
                <a:gd name="connsiteY9" fmla="*/ 3348242 h 3946363"/>
                <a:gd name="connsiteX10" fmla="*/ 2232847 w 3950516"/>
                <a:gd name="connsiteY10" fmla="*/ 3354388 h 3946363"/>
                <a:gd name="connsiteX11" fmla="*/ 2681507 w 3950516"/>
                <a:gd name="connsiteY11" fmla="*/ 3161331 h 3946363"/>
                <a:gd name="connsiteX12" fmla="*/ 2609562 w 3950516"/>
                <a:gd name="connsiteY12" fmla="*/ 3470801 h 3946363"/>
                <a:gd name="connsiteX13" fmla="*/ 3950480 w 3950516"/>
                <a:gd name="connsiteY13" fmla="*/ 2439716 h 3946363"/>
                <a:gd name="connsiteX14" fmla="*/ 3817798 w 3950516"/>
                <a:gd name="connsiteY14" fmla="*/ 99166 h 394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50516" h="3946363">
                  <a:moveTo>
                    <a:pt x="3817798" y="98804"/>
                  </a:moveTo>
                  <a:cubicBezTo>
                    <a:pt x="3393722" y="-63885"/>
                    <a:pt x="2659815" y="483111"/>
                    <a:pt x="2652223" y="347899"/>
                  </a:cubicBezTo>
                  <a:cubicBezTo>
                    <a:pt x="2645715" y="228594"/>
                    <a:pt x="2882156" y="44936"/>
                    <a:pt x="2683315" y="2275"/>
                  </a:cubicBezTo>
                  <a:cubicBezTo>
                    <a:pt x="2535810" y="-29178"/>
                    <a:pt x="2199225" y="273062"/>
                    <a:pt x="1989176" y="439727"/>
                  </a:cubicBezTo>
                  <a:cubicBezTo>
                    <a:pt x="1848179" y="551440"/>
                    <a:pt x="1716581" y="675445"/>
                    <a:pt x="1561846" y="768720"/>
                  </a:cubicBezTo>
                  <a:cubicBezTo>
                    <a:pt x="1513763" y="797643"/>
                    <a:pt x="1394819" y="875733"/>
                    <a:pt x="1340228" y="823312"/>
                  </a:cubicBezTo>
                  <a:cubicBezTo>
                    <a:pt x="1302267" y="787158"/>
                    <a:pt x="1458087" y="578555"/>
                    <a:pt x="1207546" y="578555"/>
                  </a:cubicBezTo>
                  <a:cubicBezTo>
                    <a:pt x="829747" y="578555"/>
                    <a:pt x="-6112" y="1433575"/>
                    <a:pt x="34" y="1449121"/>
                  </a:cubicBezTo>
                  <a:cubicBezTo>
                    <a:pt x="35102" y="1536250"/>
                    <a:pt x="302273" y="4066965"/>
                    <a:pt x="464239" y="3941875"/>
                  </a:cubicBezTo>
                  <a:cubicBezTo>
                    <a:pt x="1584984" y="3077094"/>
                    <a:pt x="1614268" y="3354026"/>
                    <a:pt x="1624030" y="3348242"/>
                  </a:cubicBezTo>
                  <a:cubicBezTo>
                    <a:pt x="1346374" y="3737611"/>
                    <a:pt x="2039428" y="3458870"/>
                    <a:pt x="2232847" y="3354388"/>
                  </a:cubicBezTo>
                  <a:cubicBezTo>
                    <a:pt x="2397705" y="3265090"/>
                    <a:pt x="2664515" y="3160969"/>
                    <a:pt x="2681507" y="3161331"/>
                  </a:cubicBezTo>
                  <a:cubicBezTo>
                    <a:pt x="2656561" y="3187361"/>
                    <a:pt x="2373121" y="3402472"/>
                    <a:pt x="2609562" y="3470801"/>
                  </a:cubicBezTo>
                  <a:cubicBezTo>
                    <a:pt x="2750198" y="3511654"/>
                    <a:pt x="3715123" y="2904282"/>
                    <a:pt x="3950480" y="2439716"/>
                  </a:cubicBezTo>
                  <a:cubicBezTo>
                    <a:pt x="3953010" y="2434292"/>
                    <a:pt x="3823944" y="101335"/>
                    <a:pt x="3817798" y="99166"/>
                  </a:cubicBezTo>
                  <a:close/>
                </a:path>
              </a:pathLst>
            </a:custGeom>
            <a:solidFill>
              <a:srgbClr val="00CFC0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10" name="شكل حر: شكل 9">
              <a:extLst>
                <a:ext uri="{FF2B5EF4-FFF2-40B4-BE49-F238E27FC236}">
                  <a16:creationId xmlns:a16="http://schemas.microsoft.com/office/drawing/2014/main" id="{104394D6-A3DB-FE7F-2035-711CA23C2FFB}"/>
                </a:ext>
              </a:extLst>
            </p:cNvPr>
            <p:cNvSpPr/>
            <p:nvPr/>
          </p:nvSpPr>
          <p:spPr>
            <a:xfrm>
              <a:off x="1371331" y="5117555"/>
              <a:ext cx="216995" cy="939157"/>
            </a:xfrm>
            <a:custGeom>
              <a:avLst/>
              <a:gdLst>
                <a:gd name="connsiteX0" fmla="*/ 214759 w 216995"/>
                <a:gd name="connsiteY0" fmla="*/ 908843 h 939157"/>
                <a:gd name="connsiteX1" fmla="*/ 39417 w 216995"/>
                <a:gd name="connsiteY1" fmla="*/ 19116 h 939157"/>
                <a:gd name="connsiteX2" fmla="*/ 10 w 216995"/>
                <a:gd name="connsiteY2" fmla="*/ 19116 h 939157"/>
                <a:gd name="connsiteX3" fmla="*/ 180775 w 216995"/>
                <a:gd name="connsiteY3" fmla="*/ 929089 h 939157"/>
                <a:gd name="connsiteX4" fmla="*/ 214759 w 216995"/>
                <a:gd name="connsiteY4" fmla="*/ 909205 h 9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995" h="939157">
                  <a:moveTo>
                    <a:pt x="214759" y="908843"/>
                  </a:moveTo>
                  <a:cubicBezTo>
                    <a:pt x="80631" y="634442"/>
                    <a:pt x="44840" y="320994"/>
                    <a:pt x="39417" y="19116"/>
                  </a:cubicBezTo>
                  <a:cubicBezTo>
                    <a:pt x="39055" y="-6191"/>
                    <a:pt x="-713" y="-6553"/>
                    <a:pt x="10" y="19116"/>
                  </a:cubicBezTo>
                  <a:cubicBezTo>
                    <a:pt x="5433" y="328225"/>
                    <a:pt x="43393" y="648180"/>
                    <a:pt x="180775" y="929089"/>
                  </a:cubicBezTo>
                  <a:cubicBezTo>
                    <a:pt x="191983" y="951865"/>
                    <a:pt x="225966" y="931981"/>
                    <a:pt x="214759" y="909205"/>
                  </a:cubicBezTo>
                  <a:close/>
                </a:path>
              </a:pathLst>
            </a:custGeom>
            <a:solidFill>
              <a:srgbClr val="00CFC0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11" name="شكل حر: شكل 10">
              <a:extLst>
                <a:ext uri="{FF2B5EF4-FFF2-40B4-BE49-F238E27FC236}">
                  <a16:creationId xmlns:a16="http://schemas.microsoft.com/office/drawing/2014/main" id="{50D6F60C-26A6-A267-ACA4-28DDCF39114E}"/>
                </a:ext>
              </a:extLst>
            </p:cNvPr>
            <p:cNvSpPr/>
            <p:nvPr/>
          </p:nvSpPr>
          <p:spPr>
            <a:xfrm>
              <a:off x="1321774" y="5759418"/>
              <a:ext cx="316764" cy="760066"/>
            </a:xfrm>
            <a:custGeom>
              <a:avLst/>
              <a:gdLst>
                <a:gd name="connsiteX0" fmla="*/ 315653 w 316764"/>
                <a:gd name="connsiteY0" fmla="*/ 736247 h 760066"/>
                <a:gd name="connsiteX1" fmla="*/ 38721 w 316764"/>
                <a:gd name="connsiteY1" fmla="*/ 14270 h 760066"/>
                <a:gd name="connsiteX2" fmla="*/ 399 w 316764"/>
                <a:gd name="connsiteY2" fmla="*/ 24755 h 760066"/>
                <a:gd name="connsiteX3" fmla="*/ 277331 w 316764"/>
                <a:gd name="connsiteY3" fmla="*/ 746732 h 760066"/>
                <a:gd name="connsiteX4" fmla="*/ 315292 w 316764"/>
                <a:gd name="connsiteY4" fmla="*/ 736247 h 76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764" h="760066">
                  <a:moveTo>
                    <a:pt x="315653" y="736247"/>
                  </a:moveTo>
                  <a:cubicBezTo>
                    <a:pt x="222378" y="495106"/>
                    <a:pt x="87527" y="270596"/>
                    <a:pt x="38721" y="14270"/>
                  </a:cubicBezTo>
                  <a:cubicBezTo>
                    <a:pt x="34021" y="-10675"/>
                    <a:pt x="-4301" y="-191"/>
                    <a:pt x="399" y="24755"/>
                  </a:cubicBezTo>
                  <a:cubicBezTo>
                    <a:pt x="49205" y="281442"/>
                    <a:pt x="184056" y="505591"/>
                    <a:pt x="277331" y="746732"/>
                  </a:cubicBezTo>
                  <a:cubicBezTo>
                    <a:pt x="286369" y="770231"/>
                    <a:pt x="324692" y="760108"/>
                    <a:pt x="315292" y="736247"/>
                  </a:cubicBezTo>
                  <a:close/>
                </a:path>
              </a:pathLst>
            </a:custGeom>
            <a:solidFill>
              <a:srgbClr val="00CFC0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12" name="شكل حر: شكل 11">
              <a:extLst>
                <a:ext uri="{FF2B5EF4-FFF2-40B4-BE49-F238E27FC236}">
                  <a16:creationId xmlns:a16="http://schemas.microsoft.com/office/drawing/2014/main" id="{2EC1C3BD-FBB5-7C8C-089E-30EF5B891547}"/>
                </a:ext>
              </a:extLst>
            </p:cNvPr>
            <p:cNvSpPr/>
            <p:nvPr/>
          </p:nvSpPr>
          <p:spPr>
            <a:xfrm>
              <a:off x="2152017" y="2426442"/>
              <a:ext cx="1334235" cy="532328"/>
            </a:xfrm>
            <a:custGeom>
              <a:avLst/>
              <a:gdLst>
                <a:gd name="connsiteX0" fmla="*/ 1310417 w 1334235"/>
                <a:gd name="connsiteY0" fmla="*/ 1280 h 532328"/>
                <a:gd name="connsiteX1" fmla="*/ 743537 w 1334235"/>
                <a:gd name="connsiteY1" fmla="*/ 233382 h 532328"/>
                <a:gd name="connsiteX2" fmla="*/ 479981 w 1334235"/>
                <a:gd name="connsiteY2" fmla="*/ 237721 h 532328"/>
                <a:gd name="connsiteX3" fmla="*/ 3483 w 1334235"/>
                <a:gd name="connsiteY3" fmla="*/ 455001 h 532328"/>
                <a:gd name="connsiteX4" fmla="*/ 37467 w 1334235"/>
                <a:gd name="connsiteY4" fmla="*/ 474885 h 532328"/>
                <a:gd name="connsiteX5" fmla="*/ 711360 w 1334235"/>
                <a:gd name="connsiteY5" fmla="*/ 260497 h 532328"/>
                <a:gd name="connsiteX6" fmla="*/ 664000 w 1334235"/>
                <a:gd name="connsiteY6" fmla="*/ 466208 h 532328"/>
                <a:gd name="connsiteX7" fmla="*/ 854165 w 1334235"/>
                <a:gd name="connsiteY7" fmla="*/ 310388 h 532328"/>
                <a:gd name="connsiteX8" fmla="*/ 794874 w 1334235"/>
                <a:gd name="connsiteY8" fmla="*/ 253990 h 532328"/>
                <a:gd name="connsiteX9" fmla="*/ 924664 w 1334235"/>
                <a:gd name="connsiteY9" fmla="*/ 183491 h 532328"/>
                <a:gd name="connsiteX10" fmla="*/ 1320901 w 1334235"/>
                <a:gd name="connsiteY10" fmla="*/ 39602 h 532328"/>
                <a:gd name="connsiteX11" fmla="*/ 1310417 w 1334235"/>
                <a:gd name="connsiteY11" fmla="*/ 1280 h 532328"/>
                <a:gd name="connsiteX12" fmla="*/ 832112 w 1334235"/>
                <a:gd name="connsiteY12" fmla="*/ 375825 h 532328"/>
                <a:gd name="connsiteX13" fmla="*/ 796320 w 1334235"/>
                <a:gd name="connsiteY13" fmla="*/ 475608 h 532328"/>
                <a:gd name="connsiteX14" fmla="*/ 688223 w 1334235"/>
                <a:gd name="connsiteY14" fmla="*/ 419209 h 532328"/>
                <a:gd name="connsiteX15" fmla="*/ 725099 w 1334235"/>
                <a:gd name="connsiteY15" fmla="*/ 315088 h 532328"/>
                <a:gd name="connsiteX16" fmla="*/ 763782 w 1334235"/>
                <a:gd name="connsiteY16" fmla="*/ 277489 h 532328"/>
                <a:gd name="connsiteX17" fmla="*/ 832112 w 1334235"/>
                <a:gd name="connsiteY17" fmla="*/ 375825 h 53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34235" h="532328">
                  <a:moveTo>
                    <a:pt x="1310417" y="1280"/>
                  </a:moveTo>
                  <a:cubicBezTo>
                    <a:pt x="1210634" y="38879"/>
                    <a:pt x="903333" y="111547"/>
                    <a:pt x="743537" y="233382"/>
                  </a:cubicBezTo>
                  <a:cubicBezTo>
                    <a:pt x="657854" y="210967"/>
                    <a:pt x="550118" y="225790"/>
                    <a:pt x="479981" y="237721"/>
                  </a:cubicBezTo>
                  <a:cubicBezTo>
                    <a:pt x="328499" y="263389"/>
                    <a:pt x="96397" y="317981"/>
                    <a:pt x="3483" y="455001"/>
                  </a:cubicBezTo>
                  <a:cubicBezTo>
                    <a:pt x="-10978" y="475969"/>
                    <a:pt x="23368" y="495854"/>
                    <a:pt x="37467" y="474885"/>
                  </a:cubicBezTo>
                  <a:cubicBezTo>
                    <a:pt x="105435" y="374741"/>
                    <a:pt x="506011" y="221452"/>
                    <a:pt x="711360" y="260497"/>
                  </a:cubicBezTo>
                  <a:cubicBezTo>
                    <a:pt x="649900" y="318342"/>
                    <a:pt x="623509" y="386671"/>
                    <a:pt x="664000" y="466208"/>
                  </a:cubicBezTo>
                  <a:cubicBezTo>
                    <a:pt x="751129" y="636851"/>
                    <a:pt x="927917" y="438009"/>
                    <a:pt x="854165" y="310388"/>
                  </a:cubicBezTo>
                  <a:cubicBezTo>
                    <a:pt x="839704" y="285443"/>
                    <a:pt x="819097" y="267366"/>
                    <a:pt x="794874" y="253990"/>
                  </a:cubicBezTo>
                  <a:cubicBezTo>
                    <a:pt x="835727" y="225790"/>
                    <a:pt x="881641" y="203375"/>
                    <a:pt x="924664" y="183491"/>
                  </a:cubicBezTo>
                  <a:cubicBezTo>
                    <a:pt x="1053007" y="123116"/>
                    <a:pt x="1188943" y="89493"/>
                    <a:pt x="1320901" y="39602"/>
                  </a:cubicBezTo>
                  <a:cubicBezTo>
                    <a:pt x="1344401" y="30564"/>
                    <a:pt x="1334278" y="-7397"/>
                    <a:pt x="1310417" y="1280"/>
                  </a:cubicBezTo>
                  <a:close/>
                  <a:moveTo>
                    <a:pt x="832112" y="375825"/>
                  </a:moveTo>
                  <a:cubicBezTo>
                    <a:pt x="833919" y="402579"/>
                    <a:pt x="821989" y="466931"/>
                    <a:pt x="796320" y="475608"/>
                  </a:cubicBezTo>
                  <a:cubicBezTo>
                    <a:pt x="758359" y="487900"/>
                    <a:pt x="697984" y="456085"/>
                    <a:pt x="688223" y="419209"/>
                  </a:cubicBezTo>
                  <a:cubicBezTo>
                    <a:pt x="678100" y="380887"/>
                    <a:pt x="701599" y="342565"/>
                    <a:pt x="725099" y="315088"/>
                  </a:cubicBezTo>
                  <a:cubicBezTo>
                    <a:pt x="736668" y="301350"/>
                    <a:pt x="750044" y="289058"/>
                    <a:pt x="763782" y="277489"/>
                  </a:cubicBezTo>
                  <a:cubicBezTo>
                    <a:pt x="803551" y="296289"/>
                    <a:pt x="828858" y="328103"/>
                    <a:pt x="832112" y="375825"/>
                  </a:cubicBezTo>
                  <a:close/>
                </a:path>
              </a:pathLst>
            </a:custGeom>
            <a:solidFill>
              <a:srgbClr val="00CFC0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13" name="شكل حر: شكل 12">
              <a:extLst>
                <a:ext uri="{FF2B5EF4-FFF2-40B4-BE49-F238E27FC236}">
                  <a16:creationId xmlns:a16="http://schemas.microsoft.com/office/drawing/2014/main" id="{0FD116D6-F80C-7487-2B69-C8C40FC146F0}"/>
                </a:ext>
              </a:extLst>
            </p:cNvPr>
            <p:cNvSpPr/>
            <p:nvPr/>
          </p:nvSpPr>
          <p:spPr>
            <a:xfrm>
              <a:off x="2384308" y="5948077"/>
              <a:ext cx="1142347" cy="565089"/>
            </a:xfrm>
            <a:custGeom>
              <a:avLst/>
              <a:gdLst>
                <a:gd name="connsiteX0" fmla="*/ 1108856 w 1142347"/>
                <a:gd name="connsiteY0" fmla="*/ 74344 h 565089"/>
                <a:gd name="connsiteX1" fmla="*/ 742264 w 1142347"/>
                <a:gd name="connsiteY1" fmla="*/ 419245 h 565089"/>
                <a:gd name="connsiteX2" fmla="*/ 490277 w 1142347"/>
                <a:gd name="connsiteY2" fmla="*/ 483959 h 565089"/>
                <a:gd name="connsiteX3" fmla="*/ 427371 w 1142347"/>
                <a:gd name="connsiteY3" fmla="*/ 410206 h 565089"/>
                <a:gd name="connsiteX4" fmla="*/ 641397 w 1142347"/>
                <a:gd name="connsiteY4" fmla="*/ 139058 h 565089"/>
                <a:gd name="connsiteX5" fmla="*/ 382541 w 1142347"/>
                <a:gd name="connsiteY5" fmla="*/ 389599 h 565089"/>
                <a:gd name="connsiteX6" fmla="*/ 361572 w 1142347"/>
                <a:gd name="connsiteY6" fmla="*/ 402976 h 565089"/>
                <a:gd name="connsiteX7" fmla="*/ 49210 w 1142347"/>
                <a:gd name="connsiteY7" fmla="*/ 499143 h 565089"/>
                <a:gd name="connsiteX8" fmla="*/ 132723 w 1142347"/>
                <a:gd name="connsiteY8" fmla="*/ 228718 h 565089"/>
                <a:gd name="connsiteX9" fmla="*/ 287097 w 1142347"/>
                <a:gd name="connsiteY9" fmla="*/ 32769 h 565089"/>
                <a:gd name="connsiteX10" fmla="*/ 259259 w 1142347"/>
                <a:gd name="connsiteY10" fmla="*/ 4931 h 565089"/>
                <a:gd name="connsiteX11" fmla="*/ 52825 w 1142347"/>
                <a:gd name="connsiteY11" fmla="*/ 291624 h 565089"/>
                <a:gd name="connsiteX12" fmla="*/ 33302 w 1142347"/>
                <a:gd name="connsiteY12" fmla="*/ 540719 h 565089"/>
                <a:gd name="connsiteX13" fmla="*/ 329034 w 1142347"/>
                <a:gd name="connsiteY13" fmla="*/ 470221 h 565089"/>
                <a:gd name="connsiteX14" fmla="*/ 394110 w 1142347"/>
                <a:gd name="connsiteY14" fmla="*/ 431175 h 565089"/>
                <a:gd name="connsiteX15" fmla="*/ 530407 w 1142347"/>
                <a:gd name="connsiteY15" fmla="*/ 535658 h 565089"/>
                <a:gd name="connsiteX16" fmla="*/ 857231 w 1142347"/>
                <a:gd name="connsiteY16" fmla="*/ 382730 h 565089"/>
                <a:gd name="connsiteX17" fmla="*/ 1137417 w 1142347"/>
                <a:gd name="connsiteY17" fmla="*/ 102182 h 565089"/>
                <a:gd name="connsiteX18" fmla="*/ 1109579 w 1142347"/>
                <a:gd name="connsiteY18" fmla="*/ 74344 h 565089"/>
                <a:gd name="connsiteX19" fmla="*/ 507992 w 1142347"/>
                <a:gd name="connsiteY19" fmla="*/ 164004 h 565089"/>
                <a:gd name="connsiteX20" fmla="*/ 596567 w 1142347"/>
                <a:gd name="connsiteY20" fmla="*/ 196903 h 565089"/>
                <a:gd name="connsiteX21" fmla="*/ 508715 w 1142347"/>
                <a:gd name="connsiteY21" fmla="*/ 300301 h 565089"/>
                <a:gd name="connsiteX22" fmla="*/ 416886 w 1142347"/>
                <a:gd name="connsiteY22" fmla="*/ 367184 h 565089"/>
                <a:gd name="connsiteX23" fmla="*/ 507992 w 1142347"/>
                <a:gd name="connsiteY23" fmla="*/ 164004 h 56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42347" h="565089">
                  <a:moveTo>
                    <a:pt x="1108856" y="74344"/>
                  </a:moveTo>
                  <a:cubicBezTo>
                    <a:pt x="1001482" y="201242"/>
                    <a:pt x="881453" y="327055"/>
                    <a:pt x="742264" y="419245"/>
                  </a:cubicBezTo>
                  <a:cubicBezTo>
                    <a:pt x="674658" y="464075"/>
                    <a:pt x="572345" y="525896"/>
                    <a:pt x="490277" y="483959"/>
                  </a:cubicBezTo>
                  <a:cubicBezTo>
                    <a:pt x="459547" y="468051"/>
                    <a:pt x="438940" y="441660"/>
                    <a:pt x="427371" y="410206"/>
                  </a:cubicBezTo>
                  <a:cubicBezTo>
                    <a:pt x="525346" y="348023"/>
                    <a:pt x="722380" y="213895"/>
                    <a:pt x="641397" y="139058"/>
                  </a:cubicBezTo>
                  <a:cubicBezTo>
                    <a:pt x="506184" y="14330"/>
                    <a:pt x="357957" y="241010"/>
                    <a:pt x="382541" y="389599"/>
                  </a:cubicBezTo>
                  <a:cubicBezTo>
                    <a:pt x="375310" y="393938"/>
                    <a:pt x="368441" y="398637"/>
                    <a:pt x="361572" y="402976"/>
                  </a:cubicBezTo>
                  <a:cubicBezTo>
                    <a:pt x="304089" y="439852"/>
                    <a:pt x="107416" y="582657"/>
                    <a:pt x="49210" y="499143"/>
                  </a:cubicBezTo>
                  <a:cubicBezTo>
                    <a:pt x="1488" y="431175"/>
                    <a:pt x="98739" y="284032"/>
                    <a:pt x="132723" y="228718"/>
                  </a:cubicBezTo>
                  <a:cubicBezTo>
                    <a:pt x="175384" y="159304"/>
                    <a:pt x="224191" y="85552"/>
                    <a:pt x="287097" y="32769"/>
                  </a:cubicBezTo>
                  <a:cubicBezTo>
                    <a:pt x="306619" y="16500"/>
                    <a:pt x="278420" y="-11338"/>
                    <a:pt x="259259" y="4931"/>
                  </a:cubicBezTo>
                  <a:cubicBezTo>
                    <a:pt x="171769" y="78321"/>
                    <a:pt x="102716" y="190396"/>
                    <a:pt x="52825" y="291624"/>
                  </a:cubicBezTo>
                  <a:cubicBezTo>
                    <a:pt x="20649" y="357423"/>
                    <a:pt x="-36835" y="479259"/>
                    <a:pt x="33302" y="540719"/>
                  </a:cubicBezTo>
                  <a:cubicBezTo>
                    <a:pt x="112839" y="610856"/>
                    <a:pt x="259982" y="511435"/>
                    <a:pt x="329034" y="470221"/>
                  </a:cubicBezTo>
                  <a:cubicBezTo>
                    <a:pt x="350003" y="457567"/>
                    <a:pt x="372056" y="444913"/>
                    <a:pt x="394110" y="431175"/>
                  </a:cubicBezTo>
                  <a:cubicBezTo>
                    <a:pt x="414717" y="486128"/>
                    <a:pt x="458462" y="528066"/>
                    <a:pt x="530407" y="535658"/>
                  </a:cubicBezTo>
                  <a:cubicBezTo>
                    <a:pt x="650797" y="548311"/>
                    <a:pt x="770825" y="453590"/>
                    <a:pt x="857231" y="382730"/>
                  </a:cubicBezTo>
                  <a:cubicBezTo>
                    <a:pt x="959544" y="298855"/>
                    <a:pt x="1052096" y="203050"/>
                    <a:pt x="1137417" y="102182"/>
                  </a:cubicBezTo>
                  <a:cubicBezTo>
                    <a:pt x="1153686" y="83021"/>
                    <a:pt x="1125848" y="54822"/>
                    <a:pt x="1109579" y="74344"/>
                  </a:cubicBezTo>
                  <a:close/>
                  <a:moveTo>
                    <a:pt x="507992" y="164004"/>
                  </a:moveTo>
                  <a:cubicBezTo>
                    <a:pt x="544507" y="145566"/>
                    <a:pt x="600544" y="141951"/>
                    <a:pt x="596567" y="196903"/>
                  </a:cubicBezTo>
                  <a:cubicBezTo>
                    <a:pt x="594036" y="233056"/>
                    <a:pt x="535468" y="277525"/>
                    <a:pt x="508715" y="300301"/>
                  </a:cubicBezTo>
                  <a:cubicBezTo>
                    <a:pt x="479793" y="324885"/>
                    <a:pt x="448701" y="346577"/>
                    <a:pt x="416886" y="367184"/>
                  </a:cubicBezTo>
                  <a:cubicBezTo>
                    <a:pt x="407487" y="288371"/>
                    <a:pt x="442193" y="197265"/>
                    <a:pt x="507992" y="164004"/>
                  </a:cubicBezTo>
                  <a:close/>
                </a:path>
              </a:pathLst>
            </a:custGeom>
            <a:solidFill>
              <a:srgbClr val="00CFC0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14" name="شكل حر: شكل 13">
              <a:extLst>
                <a:ext uri="{FF2B5EF4-FFF2-40B4-BE49-F238E27FC236}">
                  <a16:creationId xmlns:a16="http://schemas.microsoft.com/office/drawing/2014/main" id="{5FABCB95-E21A-7913-3537-BAFD4F6E1714}"/>
                </a:ext>
              </a:extLst>
            </p:cNvPr>
            <p:cNvSpPr/>
            <p:nvPr/>
          </p:nvSpPr>
          <p:spPr>
            <a:xfrm>
              <a:off x="4585957" y="5295321"/>
              <a:ext cx="681509" cy="563873"/>
            </a:xfrm>
            <a:custGeom>
              <a:avLst/>
              <a:gdLst>
                <a:gd name="connsiteX0" fmla="*/ 647616 w 681509"/>
                <a:gd name="connsiteY0" fmla="*/ 5124 h 563873"/>
                <a:gd name="connsiteX1" fmla="*/ 13491 w 681509"/>
                <a:gd name="connsiteY1" fmla="*/ 524281 h 563873"/>
                <a:gd name="connsiteX2" fmla="*/ 23976 w 681509"/>
                <a:gd name="connsiteY2" fmla="*/ 562604 h 563873"/>
                <a:gd name="connsiteX3" fmla="*/ 675454 w 681509"/>
                <a:gd name="connsiteY3" fmla="*/ 33323 h 563873"/>
                <a:gd name="connsiteX4" fmla="*/ 647616 w 681509"/>
                <a:gd name="connsiteY4" fmla="*/ 5485 h 56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1509" h="563873">
                  <a:moveTo>
                    <a:pt x="647616" y="5124"/>
                  </a:moveTo>
                  <a:cubicBezTo>
                    <a:pt x="448051" y="192035"/>
                    <a:pt x="279578" y="427391"/>
                    <a:pt x="13491" y="524281"/>
                  </a:cubicBezTo>
                  <a:cubicBezTo>
                    <a:pt x="-10370" y="532958"/>
                    <a:pt x="115" y="571281"/>
                    <a:pt x="23976" y="562604"/>
                  </a:cubicBezTo>
                  <a:cubicBezTo>
                    <a:pt x="298016" y="463183"/>
                    <a:pt x="469743" y="226019"/>
                    <a:pt x="675454" y="33323"/>
                  </a:cubicBezTo>
                  <a:cubicBezTo>
                    <a:pt x="693892" y="15969"/>
                    <a:pt x="666054" y="-11868"/>
                    <a:pt x="647616" y="5485"/>
                  </a:cubicBezTo>
                  <a:close/>
                </a:path>
              </a:pathLst>
            </a:custGeom>
            <a:solidFill>
              <a:srgbClr val="00CFC0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15" name="شكل حر: شكل 14">
              <a:extLst>
                <a:ext uri="{FF2B5EF4-FFF2-40B4-BE49-F238E27FC236}">
                  <a16:creationId xmlns:a16="http://schemas.microsoft.com/office/drawing/2014/main" id="{02520BC0-A60D-248B-05E2-913DA9A3B009}"/>
                </a:ext>
              </a:extLst>
            </p:cNvPr>
            <p:cNvSpPr/>
            <p:nvPr/>
          </p:nvSpPr>
          <p:spPr>
            <a:xfrm>
              <a:off x="4971746" y="5453360"/>
              <a:ext cx="345246" cy="514491"/>
            </a:xfrm>
            <a:custGeom>
              <a:avLst/>
              <a:gdLst>
                <a:gd name="connsiteX0" fmla="*/ 306296 w 345246"/>
                <a:gd name="connsiteY0" fmla="*/ 14112 h 514491"/>
                <a:gd name="connsiteX1" fmla="*/ 8756 w 345246"/>
                <a:gd name="connsiteY1" fmla="*/ 476872 h 514491"/>
                <a:gd name="connsiteX2" fmla="*/ 28640 w 345246"/>
                <a:gd name="connsiteY2" fmla="*/ 510855 h 514491"/>
                <a:gd name="connsiteX3" fmla="*/ 344256 w 345246"/>
                <a:gd name="connsiteY3" fmla="*/ 24235 h 514491"/>
                <a:gd name="connsiteX4" fmla="*/ 305934 w 345246"/>
                <a:gd name="connsiteY4" fmla="*/ 13751 h 514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246" h="514491">
                  <a:moveTo>
                    <a:pt x="306296" y="14112"/>
                  </a:moveTo>
                  <a:cubicBezTo>
                    <a:pt x="253874" y="186201"/>
                    <a:pt x="159514" y="371305"/>
                    <a:pt x="8756" y="476872"/>
                  </a:cubicBezTo>
                  <a:cubicBezTo>
                    <a:pt x="-11851" y="491333"/>
                    <a:pt x="7671" y="525678"/>
                    <a:pt x="28640" y="510855"/>
                  </a:cubicBezTo>
                  <a:cubicBezTo>
                    <a:pt x="188437" y="398781"/>
                    <a:pt x="288581" y="207531"/>
                    <a:pt x="344256" y="24235"/>
                  </a:cubicBezTo>
                  <a:cubicBezTo>
                    <a:pt x="351848" y="13"/>
                    <a:pt x="313526" y="-10472"/>
                    <a:pt x="305934" y="13751"/>
                  </a:cubicBezTo>
                  <a:close/>
                </a:path>
              </a:pathLst>
            </a:custGeom>
            <a:solidFill>
              <a:srgbClr val="00CFC0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16" name="شكل حر: شكل 15">
              <a:extLst>
                <a:ext uri="{FF2B5EF4-FFF2-40B4-BE49-F238E27FC236}">
                  <a16:creationId xmlns:a16="http://schemas.microsoft.com/office/drawing/2014/main" id="{1E27079F-FDA0-4200-DDBB-48C60ADA4A8A}"/>
                </a:ext>
              </a:extLst>
            </p:cNvPr>
            <p:cNvSpPr/>
            <p:nvPr/>
          </p:nvSpPr>
          <p:spPr>
            <a:xfrm>
              <a:off x="5475073" y="3307733"/>
              <a:ext cx="69288" cy="789718"/>
            </a:xfrm>
            <a:custGeom>
              <a:avLst/>
              <a:gdLst>
                <a:gd name="connsiteX0" fmla="*/ 39409 w 69288"/>
                <a:gd name="connsiteY0" fmla="*/ 19116 h 789718"/>
                <a:gd name="connsiteX1" fmla="*/ 2 w 69288"/>
                <a:gd name="connsiteY1" fmla="*/ 19116 h 789718"/>
                <a:gd name="connsiteX2" fmla="*/ 29648 w 69288"/>
                <a:gd name="connsiteY2" fmla="*/ 770739 h 789718"/>
                <a:gd name="connsiteX3" fmla="*/ 69055 w 69288"/>
                <a:gd name="connsiteY3" fmla="*/ 770739 h 789718"/>
                <a:gd name="connsiteX4" fmla="*/ 39409 w 69288"/>
                <a:gd name="connsiteY4" fmla="*/ 19116 h 78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88" h="789718">
                  <a:moveTo>
                    <a:pt x="39409" y="19116"/>
                  </a:moveTo>
                  <a:cubicBezTo>
                    <a:pt x="39409" y="-6191"/>
                    <a:pt x="-359" y="-6552"/>
                    <a:pt x="2" y="19116"/>
                  </a:cubicBezTo>
                  <a:cubicBezTo>
                    <a:pt x="1087" y="270019"/>
                    <a:pt x="32902" y="519475"/>
                    <a:pt x="29648" y="770739"/>
                  </a:cubicBezTo>
                  <a:cubicBezTo>
                    <a:pt x="29648" y="796046"/>
                    <a:pt x="69055" y="796046"/>
                    <a:pt x="69055" y="770739"/>
                  </a:cubicBezTo>
                  <a:cubicBezTo>
                    <a:pt x="72309" y="519836"/>
                    <a:pt x="40494" y="270019"/>
                    <a:pt x="39409" y="19116"/>
                  </a:cubicBezTo>
                  <a:close/>
                </a:path>
              </a:pathLst>
            </a:custGeom>
            <a:solidFill>
              <a:srgbClr val="00CFC0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sp>
          <p:nvSpPr>
            <p:cNvPr id="17" name="شكل حر: شكل 16">
              <a:extLst>
                <a:ext uri="{FF2B5EF4-FFF2-40B4-BE49-F238E27FC236}">
                  <a16:creationId xmlns:a16="http://schemas.microsoft.com/office/drawing/2014/main" id="{6D9414FE-98D5-981E-CE42-4C7DBC331EE3}"/>
                </a:ext>
              </a:extLst>
            </p:cNvPr>
            <p:cNvSpPr/>
            <p:nvPr/>
          </p:nvSpPr>
          <p:spPr>
            <a:xfrm>
              <a:off x="5436353" y="2484306"/>
              <a:ext cx="77071" cy="439432"/>
            </a:xfrm>
            <a:custGeom>
              <a:avLst/>
              <a:gdLst>
                <a:gd name="connsiteX0" fmla="*/ 76683 w 77071"/>
                <a:gd name="connsiteY0" fmla="*/ 419552 h 439432"/>
                <a:gd name="connsiteX1" fmla="*/ 39446 w 77071"/>
                <a:gd name="connsiteY1" fmla="*/ 17891 h 439432"/>
                <a:gd name="connsiteX2" fmla="*/ 39 w 77071"/>
                <a:gd name="connsiteY2" fmla="*/ 20422 h 439432"/>
                <a:gd name="connsiteX3" fmla="*/ 37276 w 77071"/>
                <a:gd name="connsiteY3" fmla="*/ 422083 h 439432"/>
                <a:gd name="connsiteX4" fmla="*/ 76683 w 77071"/>
                <a:gd name="connsiteY4" fmla="*/ 419552 h 43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071" h="439432">
                  <a:moveTo>
                    <a:pt x="76683" y="419552"/>
                  </a:moveTo>
                  <a:cubicBezTo>
                    <a:pt x="51738" y="286870"/>
                    <a:pt x="46315" y="152381"/>
                    <a:pt x="39446" y="17891"/>
                  </a:cubicBezTo>
                  <a:cubicBezTo>
                    <a:pt x="37999" y="-7416"/>
                    <a:pt x="-1407" y="-5247"/>
                    <a:pt x="39" y="20422"/>
                  </a:cubicBezTo>
                  <a:cubicBezTo>
                    <a:pt x="6908" y="154911"/>
                    <a:pt x="12331" y="289762"/>
                    <a:pt x="37276" y="422083"/>
                  </a:cubicBezTo>
                  <a:cubicBezTo>
                    <a:pt x="41976" y="446667"/>
                    <a:pt x="81383" y="444497"/>
                    <a:pt x="76683" y="419552"/>
                  </a:cubicBezTo>
                  <a:close/>
                </a:path>
              </a:pathLst>
            </a:custGeom>
            <a:solidFill>
              <a:srgbClr val="00CFC0"/>
            </a:solidFill>
            <a:ln w="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>
                <a:cs typeface="+mn-cs"/>
              </a:endParaRPr>
            </a:p>
          </p:txBody>
        </p:sp>
        <p:grpSp>
          <p:nvGrpSpPr>
            <p:cNvPr id="18" name="رسم 38">
              <a:extLst>
                <a:ext uri="{FF2B5EF4-FFF2-40B4-BE49-F238E27FC236}">
                  <a16:creationId xmlns:a16="http://schemas.microsoft.com/office/drawing/2014/main" id="{A4F11CBB-3F66-0B20-B58A-5706A1092C4E}"/>
                </a:ext>
              </a:extLst>
            </p:cNvPr>
            <p:cNvGrpSpPr/>
            <p:nvPr/>
          </p:nvGrpSpPr>
          <p:grpSpPr>
            <a:xfrm>
              <a:off x="1608495" y="2792979"/>
              <a:ext cx="3589537" cy="2793596"/>
              <a:chOff x="1608495" y="2792979"/>
              <a:chExt cx="3589537" cy="2793596"/>
            </a:xfrm>
            <a:solidFill>
              <a:srgbClr val="ABDD4A"/>
            </a:solidFill>
          </p:grpSpPr>
          <p:sp>
            <p:nvSpPr>
              <p:cNvPr id="21" name="شكل حر: شكل 20">
                <a:extLst>
                  <a:ext uri="{FF2B5EF4-FFF2-40B4-BE49-F238E27FC236}">
                    <a16:creationId xmlns:a16="http://schemas.microsoft.com/office/drawing/2014/main" id="{BA93A00E-0E95-D70D-9685-8ECB64158564}"/>
                  </a:ext>
                </a:extLst>
              </p:cNvPr>
              <p:cNvSpPr/>
              <p:nvPr/>
            </p:nvSpPr>
            <p:spPr>
              <a:xfrm>
                <a:off x="2784820" y="2792979"/>
                <a:ext cx="910349" cy="598828"/>
              </a:xfrm>
              <a:custGeom>
                <a:avLst/>
                <a:gdLst>
                  <a:gd name="connsiteX0" fmla="*/ 876456 w 910349"/>
                  <a:gd name="connsiteY0" fmla="*/ 5673 h 598828"/>
                  <a:gd name="connsiteX1" fmla="*/ 535171 w 910349"/>
                  <a:gd name="connsiteY1" fmla="*/ 350212 h 598828"/>
                  <a:gd name="connsiteX2" fmla="*/ 30113 w 910349"/>
                  <a:gd name="connsiteY2" fmla="*/ 536401 h 598828"/>
                  <a:gd name="connsiteX3" fmla="*/ 10229 w 910349"/>
                  <a:gd name="connsiteY3" fmla="*/ 570384 h 598828"/>
                  <a:gd name="connsiteX4" fmla="*/ 469372 w 910349"/>
                  <a:gd name="connsiteY4" fmla="*/ 455779 h 598828"/>
                  <a:gd name="connsiteX5" fmla="*/ 904294 w 910349"/>
                  <a:gd name="connsiteY5" fmla="*/ 33511 h 598828"/>
                  <a:gd name="connsiteX6" fmla="*/ 876456 w 910349"/>
                  <a:gd name="connsiteY6" fmla="*/ 5673 h 598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0349" h="598828">
                    <a:moveTo>
                      <a:pt x="876456" y="5673"/>
                    </a:moveTo>
                    <a:cubicBezTo>
                      <a:pt x="759682" y="117386"/>
                      <a:pt x="656284" y="242115"/>
                      <a:pt x="535171" y="350212"/>
                    </a:cubicBezTo>
                    <a:cubicBezTo>
                      <a:pt x="406828" y="464456"/>
                      <a:pt x="211601" y="622083"/>
                      <a:pt x="30113" y="536401"/>
                    </a:cubicBezTo>
                    <a:cubicBezTo>
                      <a:pt x="7336" y="525555"/>
                      <a:pt x="-12909" y="559539"/>
                      <a:pt x="10229" y="570384"/>
                    </a:cubicBezTo>
                    <a:cubicBezTo>
                      <a:pt x="172917" y="647029"/>
                      <a:pt x="339583" y="555200"/>
                      <a:pt x="469372" y="455779"/>
                    </a:cubicBezTo>
                    <a:cubicBezTo>
                      <a:pt x="630977" y="331774"/>
                      <a:pt x="757874" y="173424"/>
                      <a:pt x="904294" y="33511"/>
                    </a:cubicBezTo>
                    <a:cubicBezTo>
                      <a:pt x="922732" y="15796"/>
                      <a:pt x="894894" y="-12042"/>
                      <a:pt x="876456" y="5673"/>
                    </a:cubicBezTo>
                    <a:close/>
                  </a:path>
                </a:pathLst>
              </a:custGeom>
              <a:solidFill>
                <a:srgbClr val="00CFC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2" name="شكل حر: شكل 21">
                <a:extLst>
                  <a:ext uri="{FF2B5EF4-FFF2-40B4-BE49-F238E27FC236}">
                    <a16:creationId xmlns:a16="http://schemas.microsoft.com/office/drawing/2014/main" id="{A05E281C-D188-F4B9-9713-2448DAF1649F}"/>
                  </a:ext>
                </a:extLst>
              </p:cNvPr>
              <p:cNvSpPr/>
              <p:nvPr/>
            </p:nvSpPr>
            <p:spPr>
              <a:xfrm>
                <a:off x="4892778" y="4778995"/>
                <a:ext cx="146527" cy="140138"/>
              </a:xfrm>
              <a:custGeom>
                <a:avLst/>
                <a:gdLst>
                  <a:gd name="connsiteX0" fmla="*/ 141230 w 146527"/>
                  <a:gd name="connsiteY0" fmla="*/ 106051 h 140138"/>
                  <a:gd name="connsiteX1" fmla="*/ 32409 w 146527"/>
                  <a:gd name="connsiteY1" fmla="*/ 6992 h 140138"/>
                  <a:gd name="connsiteX2" fmla="*/ 4571 w 146527"/>
                  <a:gd name="connsiteY2" fmla="*/ 34829 h 140138"/>
                  <a:gd name="connsiteX3" fmla="*/ 113392 w 146527"/>
                  <a:gd name="connsiteY3" fmla="*/ 133889 h 140138"/>
                  <a:gd name="connsiteX4" fmla="*/ 141230 w 146527"/>
                  <a:gd name="connsiteY4" fmla="*/ 106051 h 140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527" h="140138">
                    <a:moveTo>
                      <a:pt x="141230" y="106051"/>
                    </a:moveTo>
                    <a:cubicBezTo>
                      <a:pt x="108330" y="69175"/>
                      <a:pt x="62777" y="46398"/>
                      <a:pt x="32409" y="6992"/>
                    </a:cubicBezTo>
                    <a:cubicBezTo>
                      <a:pt x="16863" y="-13254"/>
                      <a:pt x="-10975" y="14945"/>
                      <a:pt x="4571" y="34829"/>
                    </a:cubicBezTo>
                    <a:cubicBezTo>
                      <a:pt x="34940" y="74236"/>
                      <a:pt x="80131" y="97013"/>
                      <a:pt x="113392" y="133889"/>
                    </a:cubicBezTo>
                    <a:cubicBezTo>
                      <a:pt x="130384" y="152689"/>
                      <a:pt x="158221" y="124851"/>
                      <a:pt x="141230" y="106051"/>
                    </a:cubicBezTo>
                    <a:close/>
                  </a:path>
                </a:pathLst>
              </a:custGeom>
              <a:solidFill>
                <a:srgbClr val="00CFC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3" name="شكل حر: شكل 22">
                <a:extLst>
                  <a:ext uri="{FF2B5EF4-FFF2-40B4-BE49-F238E27FC236}">
                    <a16:creationId xmlns:a16="http://schemas.microsoft.com/office/drawing/2014/main" id="{D8539C39-52C2-D4A6-B696-42AF7F8A14A2}"/>
                  </a:ext>
                </a:extLst>
              </p:cNvPr>
              <p:cNvSpPr/>
              <p:nvPr/>
            </p:nvSpPr>
            <p:spPr>
              <a:xfrm>
                <a:off x="5038947" y="4643311"/>
                <a:ext cx="159085" cy="147285"/>
              </a:xfrm>
              <a:custGeom>
                <a:avLst/>
                <a:gdLst>
                  <a:gd name="connsiteX0" fmla="*/ 153412 w 159085"/>
                  <a:gd name="connsiteY0" fmla="*/ 113392 h 147285"/>
                  <a:gd name="connsiteX1" fmla="*/ 34829 w 159085"/>
                  <a:gd name="connsiteY1" fmla="*/ 4571 h 147285"/>
                  <a:gd name="connsiteX2" fmla="*/ 6992 w 159085"/>
                  <a:gd name="connsiteY2" fmla="*/ 32409 h 147285"/>
                  <a:gd name="connsiteX3" fmla="*/ 125574 w 159085"/>
                  <a:gd name="connsiteY3" fmla="*/ 141230 h 147285"/>
                  <a:gd name="connsiteX4" fmla="*/ 153412 w 159085"/>
                  <a:gd name="connsiteY4" fmla="*/ 113392 h 147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085" h="147285">
                    <a:moveTo>
                      <a:pt x="153412" y="113392"/>
                    </a:moveTo>
                    <a:cubicBezTo>
                      <a:pt x="116535" y="74346"/>
                      <a:pt x="77129" y="37832"/>
                      <a:pt x="34829" y="4571"/>
                    </a:cubicBezTo>
                    <a:cubicBezTo>
                      <a:pt x="14945" y="-10975"/>
                      <a:pt x="-13254" y="16863"/>
                      <a:pt x="6992" y="32409"/>
                    </a:cubicBezTo>
                    <a:cubicBezTo>
                      <a:pt x="49291" y="65670"/>
                      <a:pt x="88698" y="102184"/>
                      <a:pt x="125574" y="141230"/>
                    </a:cubicBezTo>
                    <a:cubicBezTo>
                      <a:pt x="143289" y="159668"/>
                      <a:pt x="171127" y="131830"/>
                      <a:pt x="153412" y="113392"/>
                    </a:cubicBezTo>
                    <a:close/>
                  </a:path>
                </a:pathLst>
              </a:custGeom>
              <a:solidFill>
                <a:srgbClr val="00CFC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4" name="شكل حر: شكل 23">
                <a:extLst>
                  <a:ext uri="{FF2B5EF4-FFF2-40B4-BE49-F238E27FC236}">
                    <a16:creationId xmlns:a16="http://schemas.microsoft.com/office/drawing/2014/main" id="{DD8761BA-56E4-8FA2-D27C-9C47858BC117}"/>
                  </a:ext>
                </a:extLst>
              </p:cNvPr>
              <p:cNvSpPr/>
              <p:nvPr/>
            </p:nvSpPr>
            <p:spPr>
              <a:xfrm>
                <a:off x="1608495" y="4118646"/>
                <a:ext cx="139331" cy="561472"/>
              </a:xfrm>
              <a:custGeom>
                <a:avLst/>
                <a:gdLst>
                  <a:gd name="connsiteX0" fmla="*/ 137753 w 139331"/>
                  <a:gd name="connsiteY0" fmla="*/ 537913 h 561472"/>
                  <a:gd name="connsiteX1" fmla="*/ 39417 w 139331"/>
                  <a:gd name="connsiteY1" fmla="*/ 19116 h 561472"/>
                  <a:gd name="connsiteX2" fmla="*/ 10 w 139331"/>
                  <a:gd name="connsiteY2" fmla="*/ 19116 h 561472"/>
                  <a:gd name="connsiteX3" fmla="*/ 99431 w 139331"/>
                  <a:gd name="connsiteY3" fmla="*/ 548397 h 561472"/>
                  <a:gd name="connsiteX4" fmla="*/ 137753 w 139331"/>
                  <a:gd name="connsiteY4" fmla="*/ 537913 h 56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331" h="561472">
                    <a:moveTo>
                      <a:pt x="137753" y="537913"/>
                    </a:moveTo>
                    <a:cubicBezTo>
                      <a:pt x="68701" y="373416"/>
                      <a:pt x="43755" y="196628"/>
                      <a:pt x="39417" y="19116"/>
                    </a:cubicBezTo>
                    <a:cubicBezTo>
                      <a:pt x="38694" y="-6191"/>
                      <a:pt x="-713" y="-6552"/>
                      <a:pt x="10" y="19116"/>
                    </a:cubicBezTo>
                    <a:cubicBezTo>
                      <a:pt x="4348" y="199520"/>
                      <a:pt x="28932" y="381008"/>
                      <a:pt x="99431" y="548397"/>
                    </a:cubicBezTo>
                    <a:cubicBezTo>
                      <a:pt x="109192" y="571535"/>
                      <a:pt x="147514" y="561412"/>
                      <a:pt x="137753" y="537913"/>
                    </a:cubicBezTo>
                    <a:close/>
                  </a:path>
                </a:pathLst>
              </a:custGeom>
              <a:solidFill>
                <a:srgbClr val="00CFC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5" name="شكل حر: شكل 24">
                <a:extLst>
                  <a:ext uri="{FF2B5EF4-FFF2-40B4-BE49-F238E27FC236}">
                    <a16:creationId xmlns:a16="http://schemas.microsoft.com/office/drawing/2014/main" id="{090B6152-54DB-751B-3809-37A6EF55A40C}"/>
                  </a:ext>
                </a:extLst>
              </p:cNvPr>
              <p:cNvSpPr/>
              <p:nvPr/>
            </p:nvSpPr>
            <p:spPr>
              <a:xfrm>
                <a:off x="1747497" y="4256897"/>
                <a:ext cx="108313" cy="384750"/>
              </a:xfrm>
              <a:custGeom>
                <a:avLst/>
                <a:gdLst>
                  <a:gd name="connsiteX0" fmla="*/ 107572 w 108313"/>
                  <a:gd name="connsiteY0" fmla="*/ 360255 h 384750"/>
                  <a:gd name="connsiteX1" fmla="*/ 38520 w 108313"/>
                  <a:gd name="connsiteY1" fmla="*/ 14270 h 384750"/>
                  <a:gd name="connsiteX2" fmla="*/ 198 w 108313"/>
                  <a:gd name="connsiteY2" fmla="*/ 24755 h 384750"/>
                  <a:gd name="connsiteX3" fmla="*/ 69250 w 108313"/>
                  <a:gd name="connsiteY3" fmla="*/ 370740 h 384750"/>
                  <a:gd name="connsiteX4" fmla="*/ 107572 w 108313"/>
                  <a:gd name="connsiteY4" fmla="*/ 360255 h 384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313" h="384750">
                    <a:moveTo>
                      <a:pt x="107572" y="360255"/>
                    </a:moveTo>
                    <a:cubicBezTo>
                      <a:pt x="76481" y="246373"/>
                      <a:pt x="54789" y="131045"/>
                      <a:pt x="38520" y="14270"/>
                    </a:cubicBezTo>
                    <a:cubicBezTo>
                      <a:pt x="34904" y="-10675"/>
                      <a:pt x="-3056" y="-191"/>
                      <a:pt x="198" y="24755"/>
                    </a:cubicBezTo>
                    <a:cubicBezTo>
                      <a:pt x="16828" y="141529"/>
                      <a:pt x="38520" y="256858"/>
                      <a:pt x="69250" y="370740"/>
                    </a:cubicBezTo>
                    <a:cubicBezTo>
                      <a:pt x="75757" y="395324"/>
                      <a:pt x="114080" y="384839"/>
                      <a:pt x="107572" y="360255"/>
                    </a:cubicBezTo>
                    <a:close/>
                  </a:path>
                </a:pathLst>
              </a:custGeom>
              <a:solidFill>
                <a:srgbClr val="00CFC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6" name="شكل حر: شكل 25">
                <a:extLst>
                  <a:ext uri="{FF2B5EF4-FFF2-40B4-BE49-F238E27FC236}">
                    <a16:creationId xmlns:a16="http://schemas.microsoft.com/office/drawing/2014/main" id="{6CA76C28-691E-96C5-B3B6-7404CBD3FBCB}"/>
                  </a:ext>
                </a:extLst>
              </p:cNvPr>
              <p:cNvSpPr/>
              <p:nvPr/>
            </p:nvSpPr>
            <p:spPr>
              <a:xfrm>
                <a:off x="2072896" y="3185969"/>
                <a:ext cx="555260" cy="243767"/>
              </a:xfrm>
              <a:custGeom>
                <a:avLst/>
                <a:gdLst>
                  <a:gd name="connsiteX0" fmla="*/ 548980 w 555260"/>
                  <a:gd name="connsiteY0" fmla="*/ 63150 h 243767"/>
                  <a:gd name="connsiteX1" fmla="*/ 3791 w 555260"/>
                  <a:gd name="connsiteY1" fmla="*/ 215355 h 243767"/>
                  <a:gd name="connsiteX2" fmla="*/ 37775 w 555260"/>
                  <a:gd name="connsiteY2" fmla="*/ 235239 h 243767"/>
                  <a:gd name="connsiteX3" fmla="*/ 520780 w 555260"/>
                  <a:gd name="connsiteY3" fmla="*/ 90988 h 243767"/>
                  <a:gd name="connsiteX4" fmla="*/ 548618 w 555260"/>
                  <a:gd name="connsiteY4" fmla="*/ 63150 h 24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5260" h="243767">
                    <a:moveTo>
                      <a:pt x="548980" y="63150"/>
                    </a:moveTo>
                    <a:cubicBezTo>
                      <a:pt x="370383" y="-85800"/>
                      <a:pt x="121650" y="54835"/>
                      <a:pt x="3791" y="215355"/>
                    </a:cubicBezTo>
                    <a:cubicBezTo>
                      <a:pt x="-11393" y="235962"/>
                      <a:pt x="22952" y="255485"/>
                      <a:pt x="37775" y="235239"/>
                    </a:cubicBezTo>
                    <a:cubicBezTo>
                      <a:pt x="139004" y="97134"/>
                      <a:pt x="364237" y="-39886"/>
                      <a:pt x="520780" y="90988"/>
                    </a:cubicBezTo>
                    <a:cubicBezTo>
                      <a:pt x="540303" y="107257"/>
                      <a:pt x="568141" y="79419"/>
                      <a:pt x="548618" y="63150"/>
                    </a:cubicBezTo>
                    <a:close/>
                  </a:path>
                </a:pathLst>
              </a:custGeom>
              <a:solidFill>
                <a:srgbClr val="00CFC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  <p:sp>
            <p:nvSpPr>
              <p:cNvPr id="27" name="شكل حر: شكل 26">
                <a:extLst>
                  <a:ext uri="{FF2B5EF4-FFF2-40B4-BE49-F238E27FC236}">
                    <a16:creationId xmlns:a16="http://schemas.microsoft.com/office/drawing/2014/main" id="{D9198E0A-94B5-63B5-545B-F1B7776E29D0}"/>
                  </a:ext>
                </a:extLst>
              </p:cNvPr>
              <p:cNvSpPr/>
              <p:nvPr/>
            </p:nvSpPr>
            <p:spPr>
              <a:xfrm>
                <a:off x="2684603" y="5357773"/>
                <a:ext cx="801214" cy="228802"/>
              </a:xfrm>
              <a:custGeom>
                <a:avLst/>
                <a:gdLst>
                  <a:gd name="connsiteX0" fmla="*/ 798800 w 801214"/>
                  <a:gd name="connsiteY0" fmla="*/ 170436 h 228802"/>
                  <a:gd name="connsiteX1" fmla="*/ 10302 w 801214"/>
                  <a:gd name="connsiteY1" fmla="*/ 192851 h 228802"/>
                  <a:gd name="connsiteX2" fmla="*/ 30186 w 801214"/>
                  <a:gd name="connsiteY2" fmla="*/ 226834 h 228802"/>
                  <a:gd name="connsiteX3" fmla="*/ 764455 w 801214"/>
                  <a:gd name="connsiteY3" fmla="*/ 189958 h 228802"/>
                  <a:gd name="connsiteX4" fmla="*/ 798439 w 801214"/>
                  <a:gd name="connsiteY4" fmla="*/ 170074 h 228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1214" h="228802">
                    <a:moveTo>
                      <a:pt x="798800" y="170436"/>
                    </a:moveTo>
                    <a:cubicBezTo>
                      <a:pt x="608273" y="-166511"/>
                      <a:pt x="264819" y="81138"/>
                      <a:pt x="10302" y="192851"/>
                    </a:cubicBezTo>
                    <a:cubicBezTo>
                      <a:pt x="-12836" y="202974"/>
                      <a:pt x="7048" y="237319"/>
                      <a:pt x="30186" y="226834"/>
                    </a:cubicBezTo>
                    <a:cubicBezTo>
                      <a:pt x="261565" y="125244"/>
                      <a:pt x="587666" y="-122766"/>
                      <a:pt x="764455" y="189958"/>
                    </a:cubicBezTo>
                    <a:cubicBezTo>
                      <a:pt x="777108" y="212012"/>
                      <a:pt x="811092" y="192127"/>
                      <a:pt x="798439" y="170074"/>
                    </a:cubicBezTo>
                    <a:close/>
                  </a:path>
                </a:pathLst>
              </a:custGeom>
              <a:solidFill>
                <a:srgbClr val="00CFC0"/>
              </a:solidFill>
              <a:ln w="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>
                  <a:cs typeface="+mn-cs"/>
                </a:endParaRPr>
              </a:p>
            </p:txBody>
          </p:sp>
        </p:grp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AE4EBCFB-0AF2-ECC1-6FDC-BC940730E797}"/>
                </a:ext>
              </a:extLst>
            </p:cNvPr>
            <p:cNvSpPr txBox="1"/>
            <p:nvPr/>
          </p:nvSpPr>
          <p:spPr>
            <a:xfrm>
              <a:off x="1835439" y="5308468"/>
              <a:ext cx="520327" cy="137258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none" lIns="91440" tIns="45720" rIns="91440" bIns="45720" numCol="1" spcCol="0" rtlCol="1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ar-GB"/>
              </a:defPPr>
              <a:lvl1pPr algn="ctr">
                <a:defRPr sz="9600" spc="0" baseline="0">
                  <a:ln w="36153" cap="flat">
                    <a:solidFill>
                      <a:srgbClr val="FFFFFF"/>
                    </a:solidFill>
                    <a:miter/>
                  </a:ln>
                  <a:noFill/>
                  <a:latin typeface="Arial"/>
                  <a:cs typeface="Arial"/>
                  <a:rtl val="0"/>
                </a:defRPr>
              </a:lvl1pPr>
            </a:lstStyle>
            <a:p>
              <a:r>
                <a:rPr lang="ar-SA" dirty="0">
                  <a:cs typeface="+mn-cs"/>
                  <a:sym typeface="Arial"/>
                </a:rPr>
                <a:t>”</a:t>
              </a:r>
            </a:p>
          </p:txBody>
        </p: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7C853198-C9CE-8623-30D6-C1251F2DAC00}"/>
                </a:ext>
              </a:extLst>
            </p:cNvPr>
            <p:cNvSpPr txBox="1"/>
            <p:nvPr/>
          </p:nvSpPr>
          <p:spPr>
            <a:xfrm>
              <a:off x="4586688" y="2517415"/>
              <a:ext cx="520327" cy="1372587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spc="0" baseline="0" dirty="0">
                  <a:ln w="36153" cap="flat">
                    <a:solidFill>
                      <a:srgbClr val="FFFFFF"/>
                    </a:solidFill>
                    <a:miter/>
                  </a:ln>
                  <a:noFill/>
                  <a:latin typeface="Arial"/>
                  <a:cs typeface="+mn-cs"/>
                  <a:sym typeface="Arial"/>
                  <a:rtl val="0"/>
                </a:rPr>
                <a:t>“</a:t>
              </a:r>
            </a:p>
          </p:txBody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537EC1D7-A734-89C3-F577-0B84DD5E73A3}"/>
              </a:ext>
            </a:extLst>
          </p:cNvPr>
          <p:cNvSpPr txBox="1"/>
          <p:nvPr/>
        </p:nvSpPr>
        <p:spPr>
          <a:xfrm>
            <a:off x="6986192" y="4252206"/>
            <a:ext cx="3088648" cy="2043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2B461A"/>
                </a:solidFill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 rtl="0">
              <a:lnSpc>
                <a:spcPct val="150000"/>
              </a:lnSpc>
            </a:pPr>
            <a:r>
              <a:rPr lang="ar-SA" sz="2800" b="0" dirty="0">
                <a:solidFill>
                  <a:schemeClr val="tx1"/>
                </a:solidFill>
                <a:cs typeface="+mn-cs"/>
              </a:rPr>
              <a:t>نذكر موقفاً تعلّمنا فيه شيئاً مفيد اًمن أبينا أو من أمّنا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BEA37007-10BD-3800-B4DD-76E08E21DD4B}"/>
              </a:ext>
            </a:extLst>
          </p:cNvPr>
          <p:cNvSpPr txBox="1"/>
          <p:nvPr/>
        </p:nvSpPr>
        <p:spPr>
          <a:xfrm>
            <a:off x="2091931" y="2689526"/>
            <a:ext cx="3819720" cy="2352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rtl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 sz="4400" b="1">
                <a:solidFill>
                  <a:srgbClr val="2B461A"/>
                </a:solidFill>
                <a:latin typeface="Tajawal" panose="00000500000000000000" pitchFamily="2" charset="-78"/>
                <a:ea typeface="+mj-ea"/>
                <a:cs typeface="Tajawal" panose="00000500000000000000" pitchFamily="2" charset="-78"/>
              </a:defRPr>
            </a:lvl1pPr>
          </a:lstStyle>
          <a:p>
            <a:pPr rtl="0">
              <a:lnSpc>
                <a:spcPct val="150000"/>
              </a:lnSpc>
            </a:pPr>
            <a:r>
              <a:rPr lang="ar-SA" sz="2400" dirty="0">
                <a:solidFill>
                  <a:schemeClr val="bg1"/>
                </a:solidFill>
                <a:cs typeface="+mn-cs"/>
              </a:rPr>
              <a:t>علّمني أبي كيف أعيد تدوير بعض الأغراض المنزلية لتكون مفيدة علّمتني أمي كيف أرتب الأطباق على المائدة وكنت أفعل ذلك بطريق خاطئة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29EE9F61-4E94-B918-35C4-703790341ED5}"/>
              </a:ext>
            </a:extLst>
          </p:cNvPr>
          <p:cNvGrpSpPr/>
          <p:nvPr/>
        </p:nvGrpSpPr>
        <p:grpSpPr>
          <a:xfrm>
            <a:off x="4710573" y="506286"/>
            <a:ext cx="2770854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4A12A107-97BF-632C-9614-9C4C8BCDAFAC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B3F8697C-B41E-F7E6-3F16-CE9F147110B2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DD0B7199-5654-0B92-60DA-7BF9D09E044B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2168C4BE-56C9-0E2D-FA0B-7FE51D7FD45E}"/>
                </a:ext>
              </a:extLst>
            </p:cNvPr>
            <p:cNvSpPr txBox="1"/>
            <p:nvPr/>
          </p:nvSpPr>
          <p:spPr>
            <a:xfrm>
              <a:off x="2263346" y="370894"/>
              <a:ext cx="7665310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القراءة</a:t>
              </a:r>
            </a:p>
          </p:txBody>
        </p:sp>
      </p:grpSp>
      <p:grpSp>
        <p:nvGrpSpPr>
          <p:cNvPr id="7" name="Google Shape;220;p6">
            <a:extLst>
              <a:ext uri="{FF2B5EF4-FFF2-40B4-BE49-F238E27FC236}">
                <a16:creationId xmlns:a16="http://schemas.microsoft.com/office/drawing/2014/main" id="{5933D02F-1D24-2334-416C-D502D2948E45}"/>
              </a:ext>
            </a:extLst>
          </p:cNvPr>
          <p:cNvGrpSpPr/>
          <p:nvPr/>
        </p:nvGrpSpPr>
        <p:grpSpPr>
          <a:xfrm>
            <a:off x="3413760" y="1432678"/>
            <a:ext cx="5364480" cy="562209"/>
            <a:chOff x="1472191" y="4803584"/>
            <a:chExt cx="1742798" cy="472127"/>
          </a:xfrm>
        </p:grpSpPr>
        <p:grpSp>
          <p:nvGrpSpPr>
            <p:cNvPr id="8" name="Google Shape;221;p6">
              <a:extLst>
                <a:ext uri="{FF2B5EF4-FFF2-40B4-BE49-F238E27FC236}">
                  <a16:creationId xmlns:a16="http://schemas.microsoft.com/office/drawing/2014/main" id="{6E9CAA1D-A6E8-7EE7-89AE-C80C2B4A3986}"/>
                </a:ext>
              </a:extLst>
            </p:cNvPr>
            <p:cNvGrpSpPr/>
            <p:nvPr/>
          </p:nvGrpSpPr>
          <p:grpSpPr>
            <a:xfrm>
              <a:off x="1472191" y="4803584"/>
              <a:ext cx="1742798" cy="472127"/>
              <a:chOff x="1472191" y="4803584"/>
              <a:chExt cx="1742798" cy="472127"/>
            </a:xfrm>
          </p:grpSpPr>
          <p:sp>
            <p:nvSpPr>
              <p:cNvPr id="10" name="Google Shape;222;p6">
                <a:extLst>
                  <a:ext uri="{FF2B5EF4-FFF2-40B4-BE49-F238E27FC236}">
                    <a16:creationId xmlns:a16="http://schemas.microsoft.com/office/drawing/2014/main" id="{1B5F18C6-9CC9-C335-B1AA-1ECEC8C80362}"/>
                  </a:ext>
                </a:extLst>
              </p:cNvPr>
              <p:cNvSpPr/>
              <p:nvPr/>
            </p:nvSpPr>
            <p:spPr>
              <a:xfrm>
                <a:off x="1485059" y="4803584"/>
                <a:ext cx="1717064" cy="472127"/>
              </a:xfrm>
              <a:prstGeom prst="roundRect">
                <a:avLst>
                  <a:gd name="adj" fmla="val 50000"/>
                </a:avLst>
              </a:prstGeom>
              <a:solidFill>
                <a:srgbClr val="F5F7F9"/>
              </a:solidFill>
              <a:ln>
                <a:noFill/>
              </a:ln>
              <a:effectLst>
                <a:outerShdw blurRad="571500" dist="393700" dir="2700000" sx="96000" sy="96000" algn="br" rotWithShape="0">
                  <a:srgbClr val="0C0C0C">
                    <a:alpha val="1294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+mn-cs"/>
                  <a:sym typeface="Poppins"/>
                </a:endParaRPr>
              </a:p>
            </p:txBody>
          </p:sp>
          <p:sp>
            <p:nvSpPr>
              <p:cNvPr id="11" name="Google Shape;223;p6">
                <a:extLst>
                  <a:ext uri="{FF2B5EF4-FFF2-40B4-BE49-F238E27FC236}">
                    <a16:creationId xmlns:a16="http://schemas.microsoft.com/office/drawing/2014/main" id="{B472191D-DD2D-C223-26FC-30367BB55ED2}"/>
                  </a:ext>
                </a:extLst>
              </p:cNvPr>
              <p:cNvSpPr/>
              <p:nvPr/>
            </p:nvSpPr>
            <p:spPr>
              <a:xfrm>
                <a:off x="1472191" y="4803584"/>
                <a:ext cx="1742798" cy="472127"/>
              </a:xfrm>
              <a:prstGeom prst="roundRect">
                <a:avLst>
                  <a:gd name="adj" fmla="val 50000"/>
                </a:avLst>
              </a:prstGeom>
              <a:solidFill>
                <a:srgbClr val="F5F7F9"/>
              </a:solidFill>
              <a:ln>
                <a:noFill/>
              </a:ln>
              <a:effectLst>
                <a:outerShdw blurRad="254000" dist="228600" dir="13500000" sx="98000" sy="98000" algn="br" rotWithShape="0">
                  <a:schemeClr val="lt1">
                    <a:alpha val="49019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Poppins"/>
                  <a:ea typeface="Poppins"/>
                  <a:cs typeface="+mn-cs"/>
                  <a:sym typeface="Poppins"/>
                </a:endParaRPr>
              </a:p>
            </p:txBody>
          </p:sp>
        </p:grpSp>
        <p:sp>
          <p:nvSpPr>
            <p:cNvPr id="9" name="Google Shape;224;p6">
              <a:extLst>
                <a:ext uri="{FF2B5EF4-FFF2-40B4-BE49-F238E27FC236}">
                  <a16:creationId xmlns:a16="http://schemas.microsoft.com/office/drawing/2014/main" id="{91A3A6DA-B74F-2946-22E5-0426BBCBCE1C}"/>
                </a:ext>
              </a:extLst>
            </p:cNvPr>
            <p:cNvSpPr/>
            <p:nvPr/>
          </p:nvSpPr>
          <p:spPr>
            <a:xfrm>
              <a:off x="1501825" y="4850426"/>
              <a:ext cx="1683531" cy="378443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1"/>
                <a:buFont typeface="Arial"/>
                <a:buNone/>
              </a:pPr>
              <a:r>
                <a:rPr lang="ar-SA" sz="1800" b="0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+mn-cs"/>
                  <a:sym typeface="Arial"/>
                </a:rPr>
                <a:t>نقرأ النص قراءة صامتة بتوجيه من المعلم وفي زمن يحدده للقراءة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6B70C69B-B503-E08B-CBFC-74B6E0562B46}"/>
              </a:ext>
            </a:extLst>
          </p:cNvPr>
          <p:cNvGrpSpPr/>
          <p:nvPr/>
        </p:nvGrpSpPr>
        <p:grpSpPr>
          <a:xfrm>
            <a:off x="1690912" y="2387682"/>
            <a:ext cx="8810174" cy="3883355"/>
            <a:chOff x="18110" y="2470205"/>
            <a:chExt cx="6536028" cy="2880956"/>
          </a:xfrm>
        </p:grpSpPr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C0ED4E6A-1A0E-9C28-8FD0-A3C24D9A6EDC}"/>
                </a:ext>
              </a:extLst>
            </p:cNvPr>
            <p:cNvGrpSpPr/>
            <p:nvPr/>
          </p:nvGrpSpPr>
          <p:grpSpPr>
            <a:xfrm rot="16200000">
              <a:off x="1845646" y="642669"/>
              <a:ext cx="2880956" cy="6536028"/>
              <a:chOff x="2012414" y="193096"/>
              <a:chExt cx="2836867" cy="6436006"/>
            </a:xfrm>
          </p:grpSpPr>
          <p:sp>
            <p:nvSpPr>
              <p:cNvPr id="15" name="Rectangle: Rounded Corners 3">
                <a:extLst>
                  <a:ext uri="{FF2B5EF4-FFF2-40B4-BE49-F238E27FC236}">
                    <a16:creationId xmlns:a16="http://schemas.microsoft.com/office/drawing/2014/main" id="{736FF6D7-71FC-B922-89BD-8F3E10684210}"/>
                  </a:ext>
                </a:extLst>
              </p:cNvPr>
              <p:cNvSpPr/>
              <p:nvPr/>
            </p:nvSpPr>
            <p:spPr>
              <a:xfrm rot="5400000">
                <a:off x="212845" y="1992665"/>
                <a:ext cx="6436006" cy="2836867"/>
              </a:xfrm>
              <a:prstGeom prst="roundRect">
                <a:avLst>
                  <a:gd name="adj" fmla="val 5892"/>
                </a:avLst>
              </a:prstGeom>
              <a:solidFill>
                <a:schemeClr val="bg1">
                  <a:alpha val="6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92100" dist="152400" dir="5400000" sx="99000" sy="99000" algn="t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ar-SA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/>
                <a:endParaRPr lang="en-US" sz="1050" dirty="0"/>
              </a:p>
            </p:txBody>
          </p:sp>
          <p:sp>
            <p:nvSpPr>
              <p:cNvPr id="16" name="Rectangle: Rounded Corners 4">
                <a:extLst>
                  <a:ext uri="{FF2B5EF4-FFF2-40B4-BE49-F238E27FC236}">
                    <a16:creationId xmlns:a16="http://schemas.microsoft.com/office/drawing/2014/main" id="{4994FCE9-5757-FC79-89EB-83478FD3887D}"/>
                  </a:ext>
                </a:extLst>
              </p:cNvPr>
              <p:cNvSpPr/>
              <p:nvPr/>
            </p:nvSpPr>
            <p:spPr>
              <a:xfrm rot="5400000">
                <a:off x="516244" y="2239600"/>
                <a:ext cx="5817086" cy="2325740"/>
              </a:xfrm>
              <a:prstGeom prst="roundRect">
                <a:avLst>
                  <a:gd name="adj" fmla="val 48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ar-SA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/>
                <a:endParaRPr lang="id-ID" sz="1050" dirty="0"/>
              </a:p>
            </p:txBody>
          </p:sp>
        </p:grpSp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46B7666A-611A-7DBA-7DB5-43CA72051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57" r="1257"/>
            <a:stretch/>
          </p:blipFill>
          <p:spPr>
            <a:xfrm>
              <a:off x="394983" y="2780696"/>
              <a:ext cx="5782284" cy="2272283"/>
            </a:xfrm>
            <a:prstGeom prst="roundRect">
              <a:avLst>
                <a:gd name="adj" fmla="val 8538"/>
              </a:avLst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>
          <a:extLst>
            <a:ext uri="{FF2B5EF4-FFF2-40B4-BE49-F238E27FC236}">
              <a16:creationId xmlns:a16="http://schemas.microsoft.com/office/drawing/2014/main" id="{7C0D5900-8192-D579-A98D-EFE398496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A1395B6B-241B-6F85-C4D0-991C968CA1AC}"/>
              </a:ext>
            </a:extLst>
          </p:cNvPr>
          <p:cNvGrpSpPr/>
          <p:nvPr/>
        </p:nvGrpSpPr>
        <p:grpSpPr>
          <a:xfrm>
            <a:off x="4710573" y="506286"/>
            <a:ext cx="2770854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9ABD9094-5B91-A51B-B72C-0663F0109700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6FF95DD7-1DE5-8560-D804-A6D7AD36961C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2D14989C-5FE5-0EE3-E28D-BC61B0EE00A2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1D9D3FBB-14C0-11A9-F078-835FA5DC6539}"/>
                </a:ext>
              </a:extLst>
            </p:cNvPr>
            <p:cNvSpPr txBox="1"/>
            <p:nvPr/>
          </p:nvSpPr>
          <p:spPr>
            <a:xfrm>
              <a:off x="2263346" y="370894"/>
              <a:ext cx="7665310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القراءة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6B21E277-3B82-1FB5-B40C-A85887F7D7FD}"/>
              </a:ext>
            </a:extLst>
          </p:cNvPr>
          <p:cNvGrpSpPr/>
          <p:nvPr/>
        </p:nvGrpSpPr>
        <p:grpSpPr>
          <a:xfrm>
            <a:off x="1690912" y="2028453"/>
            <a:ext cx="8810174" cy="3883355"/>
            <a:chOff x="18110" y="2470205"/>
            <a:chExt cx="6536028" cy="2880956"/>
          </a:xfrm>
        </p:grpSpPr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78BBA99A-13C9-F024-7394-37CD4D22D4DA}"/>
                </a:ext>
              </a:extLst>
            </p:cNvPr>
            <p:cNvGrpSpPr/>
            <p:nvPr/>
          </p:nvGrpSpPr>
          <p:grpSpPr>
            <a:xfrm rot="16200000">
              <a:off x="1845646" y="642669"/>
              <a:ext cx="2880956" cy="6536028"/>
              <a:chOff x="2012414" y="193096"/>
              <a:chExt cx="2836867" cy="6436006"/>
            </a:xfrm>
          </p:grpSpPr>
          <p:sp>
            <p:nvSpPr>
              <p:cNvPr id="15" name="Rectangle: Rounded Corners 3">
                <a:extLst>
                  <a:ext uri="{FF2B5EF4-FFF2-40B4-BE49-F238E27FC236}">
                    <a16:creationId xmlns:a16="http://schemas.microsoft.com/office/drawing/2014/main" id="{E00F134B-F1EC-C726-6EB8-65062BA18493}"/>
                  </a:ext>
                </a:extLst>
              </p:cNvPr>
              <p:cNvSpPr/>
              <p:nvPr/>
            </p:nvSpPr>
            <p:spPr>
              <a:xfrm rot="5400000">
                <a:off x="212845" y="1992665"/>
                <a:ext cx="6436006" cy="2836867"/>
              </a:xfrm>
              <a:prstGeom prst="roundRect">
                <a:avLst>
                  <a:gd name="adj" fmla="val 5892"/>
                </a:avLst>
              </a:prstGeom>
              <a:solidFill>
                <a:schemeClr val="bg1">
                  <a:alpha val="6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92100" dist="152400" dir="5400000" sx="99000" sy="99000" algn="t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ar-SA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/>
                <a:endParaRPr lang="en-US" sz="1050" dirty="0"/>
              </a:p>
            </p:txBody>
          </p:sp>
          <p:sp>
            <p:nvSpPr>
              <p:cNvPr id="16" name="Rectangle: Rounded Corners 4">
                <a:extLst>
                  <a:ext uri="{FF2B5EF4-FFF2-40B4-BE49-F238E27FC236}">
                    <a16:creationId xmlns:a16="http://schemas.microsoft.com/office/drawing/2014/main" id="{CA5F6639-73F6-6D82-0ABB-332DB2F38456}"/>
                  </a:ext>
                </a:extLst>
              </p:cNvPr>
              <p:cNvSpPr/>
              <p:nvPr/>
            </p:nvSpPr>
            <p:spPr>
              <a:xfrm rot="5400000">
                <a:off x="516244" y="2239600"/>
                <a:ext cx="5817086" cy="2325740"/>
              </a:xfrm>
              <a:prstGeom prst="roundRect">
                <a:avLst>
                  <a:gd name="adj" fmla="val 48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ar-SA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/>
                <a:endParaRPr lang="id-ID" sz="1050" dirty="0"/>
              </a:p>
            </p:txBody>
          </p:sp>
        </p:grpSp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DCF0DA01-38AE-D879-8211-5F56CC337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897" b="1897"/>
            <a:stretch/>
          </p:blipFill>
          <p:spPr>
            <a:xfrm>
              <a:off x="394983" y="2780696"/>
              <a:ext cx="5782284" cy="2272283"/>
            </a:xfrm>
            <a:prstGeom prst="roundRect">
              <a:avLst>
                <a:gd name="adj" fmla="val 8538"/>
              </a:avLst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48181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>
          <a:extLst>
            <a:ext uri="{FF2B5EF4-FFF2-40B4-BE49-F238E27FC236}">
              <a16:creationId xmlns:a16="http://schemas.microsoft.com/office/drawing/2014/main" id="{CBB0D153-D1A1-CF5B-8D90-8287293EA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4;p6">
            <a:extLst>
              <a:ext uri="{FF2B5EF4-FFF2-40B4-BE49-F238E27FC236}">
                <a16:creationId xmlns:a16="http://schemas.microsoft.com/office/drawing/2014/main" id="{BA0CCC41-9B31-14A5-0980-10A97D521119}"/>
              </a:ext>
            </a:extLst>
          </p:cNvPr>
          <p:cNvGrpSpPr/>
          <p:nvPr/>
        </p:nvGrpSpPr>
        <p:grpSpPr>
          <a:xfrm>
            <a:off x="4710573" y="506286"/>
            <a:ext cx="2770854" cy="863284"/>
            <a:chOff x="2158315" y="347815"/>
            <a:chExt cx="7875370" cy="746577"/>
          </a:xfrm>
        </p:grpSpPr>
        <p:grpSp>
          <p:nvGrpSpPr>
            <p:cNvPr id="3" name="Google Shape;215;p6">
              <a:extLst>
                <a:ext uri="{FF2B5EF4-FFF2-40B4-BE49-F238E27FC236}">
                  <a16:creationId xmlns:a16="http://schemas.microsoft.com/office/drawing/2014/main" id="{CE9D6F53-21B0-DAF2-10DD-568175FCB2EB}"/>
                </a:ext>
              </a:extLst>
            </p:cNvPr>
            <p:cNvGrpSpPr/>
            <p:nvPr/>
          </p:nvGrpSpPr>
          <p:grpSpPr>
            <a:xfrm>
              <a:off x="2158315" y="347815"/>
              <a:ext cx="7875370" cy="746577"/>
              <a:chOff x="1240971" y="1183822"/>
              <a:chExt cx="9710058" cy="4490356"/>
            </a:xfrm>
          </p:grpSpPr>
          <p:sp>
            <p:nvSpPr>
              <p:cNvPr id="5" name="Google Shape;216;p6">
                <a:extLst>
                  <a:ext uri="{FF2B5EF4-FFF2-40B4-BE49-F238E27FC236}">
                    <a16:creationId xmlns:a16="http://schemas.microsoft.com/office/drawing/2014/main" id="{373CE21D-89F3-832B-2737-083B7F8CBBBD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13500000" algn="br" rotWithShape="0">
                  <a:schemeClr val="lt1">
                    <a:alpha val="74117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  <p:sp>
            <p:nvSpPr>
              <p:cNvPr id="6" name="Google Shape;217;p6">
                <a:extLst>
                  <a:ext uri="{FF2B5EF4-FFF2-40B4-BE49-F238E27FC236}">
                    <a16:creationId xmlns:a16="http://schemas.microsoft.com/office/drawing/2014/main" id="{2BA5DFC3-F96D-B227-BB3D-5BBD88547AA8}"/>
                  </a:ext>
                </a:extLst>
              </p:cNvPr>
              <p:cNvSpPr/>
              <p:nvPr/>
            </p:nvSpPr>
            <p:spPr>
              <a:xfrm>
                <a:off x="1240971" y="1183822"/>
                <a:ext cx="9710058" cy="4490356"/>
              </a:xfrm>
              <a:prstGeom prst="roundRect">
                <a:avLst>
                  <a:gd name="adj" fmla="val 50000"/>
                </a:avLst>
              </a:prstGeom>
              <a:solidFill>
                <a:srgbClr val="E7E8ED"/>
              </a:solidFill>
              <a:ln>
                <a:noFill/>
              </a:ln>
              <a:effectLst>
                <a:outerShdw blurRad="254000" dist="190500" dir="2700000" algn="tl" rotWithShape="0">
                  <a:srgbClr val="A1A5B9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+mn-cs"/>
                  <a:sym typeface="Calibri"/>
                </a:endParaRPr>
              </a:p>
            </p:txBody>
          </p:sp>
        </p:grpSp>
        <p:sp>
          <p:nvSpPr>
            <p:cNvPr id="4" name="Google Shape;218;p6">
              <a:extLst>
                <a:ext uri="{FF2B5EF4-FFF2-40B4-BE49-F238E27FC236}">
                  <a16:creationId xmlns:a16="http://schemas.microsoft.com/office/drawing/2014/main" id="{2C47C70F-02C2-1E4D-A720-8E1CE163960F}"/>
                </a:ext>
              </a:extLst>
            </p:cNvPr>
            <p:cNvSpPr txBox="1"/>
            <p:nvPr/>
          </p:nvSpPr>
          <p:spPr>
            <a:xfrm>
              <a:off x="2263346" y="370894"/>
              <a:ext cx="7665310" cy="665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ar-SA" sz="4400" b="1" i="0" u="none" strike="noStrike" cap="none" dirty="0">
                  <a:solidFill>
                    <a:srgbClr val="1D3259"/>
                  </a:solidFill>
                  <a:latin typeface="Arial"/>
                  <a:ea typeface="Arial"/>
                  <a:cs typeface="+mn-cs"/>
                  <a:sym typeface="Arial"/>
                </a:rPr>
                <a:t>القراءة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C396EB0B-FE89-9F09-C22A-1A35FF00730A}"/>
              </a:ext>
            </a:extLst>
          </p:cNvPr>
          <p:cNvGrpSpPr/>
          <p:nvPr/>
        </p:nvGrpSpPr>
        <p:grpSpPr>
          <a:xfrm>
            <a:off x="1690912" y="2028453"/>
            <a:ext cx="8810174" cy="3883355"/>
            <a:chOff x="18110" y="2470205"/>
            <a:chExt cx="6536028" cy="2880956"/>
          </a:xfrm>
        </p:grpSpPr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BD38E8BA-AFC0-77D2-BA14-DA7AF1FDD1AD}"/>
                </a:ext>
              </a:extLst>
            </p:cNvPr>
            <p:cNvGrpSpPr/>
            <p:nvPr/>
          </p:nvGrpSpPr>
          <p:grpSpPr>
            <a:xfrm rot="16200000">
              <a:off x="1845646" y="642669"/>
              <a:ext cx="2880956" cy="6536028"/>
              <a:chOff x="2012414" y="193096"/>
              <a:chExt cx="2836867" cy="6436006"/>
            </a:xfrm>
          </p:grpSpPr>
          <p:sp>
            <p:nvSpPr>
              <p:cNvPr id="15" name="Rectangle: Rounded Corners 3">
                <a:extLst>
                  <a:ext uri="{FF2B5EF4-FFF2-40B4-BE49-F238E27FC236}">
                    <a16:creationId xmlns:a16="http://schemas.microsoft.com/office/drawing/2014/main" id="{FF0ABD0D-6A07-D1AF-A335-D9A8972A4550}"/>
                  </a:ext>
                </a:extLst>
              </p:cNvPr>
              <p:cNvSpPr/>
              <p:nvPr/>
            </p:nvSpPr>
            <p:spPr>
              <a:xfrm rot="5400000">
                <a:off x="212845" y="1992665"/>
                <a:ext cx="6436006" cy="2836867"/>
              </a:xfrm>
              <a:prstGeom prst="roundRect">
                <a:avLst>
                  <a:gd name="adj" fmla="val 5892"/>
                </a:avLst>
              </a:prstGeom>
              <a:solidFill>
                <a:schemeClr val="bg1">
                  <a:alpha val="6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92100" dist="152400" dir="5400000" sx="99000" sy="99000" algn="t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ar-SA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/>
                <a:endParaRPr lang="en-US" sz="1050" dirty="0"/>
              </a:p>
            </p:txBody>
          </p:sp>
          <p:sp>
            <p:nvSpPr>
              <p:cNvPr id="16" name="Rectangle: Rounded Corners 4">
                <a:extLst>
                  <a:ext uri="{FF2B5EF4-FFF2-40B4-BE49-F238E27FC236}">
                    <a16:creationId xmlns:a16="http://schemas.microsoft.com/office/drawing/2014/main" id="{C7E8762B-6CA2-E52B-710B-5D5CC70B4D2C}"/>
                  </a:ext>
                </a:extLst>
              </p:cNvPr>
              <p:cNvSpPr/>
              <p:nvPr/>
            </p:nvSpPr>
            <p:spPr>
              <a:xfrm rot="5400000">
                <a:off x="516244" y="2239600"/>
                <a:ext cx="5817086" cy="2325740"/>
              </a:xfrm>
              <a:prstGeom prst="roundRect">
                <a:avLst>
                  <a:gd name="adj" fmla="val 482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ar-SA"/>
                </a:defPPr>
                <a:lvl1pPr marL="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/>
                <a:endParaRPr lang="id-ID" sz="1050" dirty="0"/>
              </a:p>
            </p:txBody>
          </p:sp>
        </p:grpSp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1A29048F-1B5C-5938-F093-6F912C578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897" r="3202" b="1897"/>
            <a:stretch/>
          </p:blipFill>
          <p:spPr>
            <a:xfrm>
              <a:off x="394983" y="2780696"/>
              <a:ext cx="5782284" cy="2272283"/>
            </a:xfrm>
            <a:prstGeom prst="roundRect">
              <a:avLst>
                <a:gd name="adj" fmla="val 8538"/>
              </a:avLst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7233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SENAME" val="1-?????-???-3"/>
  <p:tag name="OUTPUTWIDTH" val="600"/>
  <p:tag name="TEMPLATEFILENAME" val="Basic.htm"/>
  <p:tag name="TEMPLATEFOLDER" val="C:\Users\Public\Documents\PPTools\"/>
  <p:tag name="OUTPUTFOLDERNAME" val="C:\xampp\htdocs\"/>
  <p:tag name="OUTPUTIMAGESAS" val="JPG"/>
  <p:tag name="OUTPUTRANGE" val="PRESENTATION"/>
  <p:tag name="OUTPUTFROM" val="1"/>
  <p:tag name="OUTPUTTO" val="29"/>
  <p:tag name="OUTPUTRANGEMODE" val="SHOW"/>
  <p:tag name="FILENAMECASE" val="PRESERVE"/>
  <p:tag name="ISPRING_PRESENTATION_TITLE" val="1-علمني-ابي-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989AC2-3B2B-440B-B5E0-1A8940E422C2}:28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2ED50E-5CE5-4E51-881B-55EEE59E41F0}:28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121050-EA83-476B-BAB3-D87E8EEF2A23}:28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3520B1-6495-40EB-AAC3-C6DBF962DA10}:2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568247-DC6F-4F28-A3FD-6717D6D5451C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07264E-81A0-4434-A5A0-3634E0EC9144}:29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38D4AB-6AB7-4A52-956D-8AC77FFA913D}:29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2E0D93-C12B-44B9-8589-13FCBAA26027}:29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B3094A-22DE-40BE-AFDE-AA54241C6050}:27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C4FB2C-A033-43B8-8494-46EC4BDCA25C}:2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21DF77-E65D-4F08-9126-78B25A19FE84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AE6FD2-3D78-4813-9209-6552FD1F659D}:2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990B5B-7AE7-4624-81F9-7A16C452836B}:27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1F3119-A60F-4BC5-B23C-5202B57D37D1}:27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75B3E1-6622-41FB-A235-F84C9E4B1D43}:27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863CF5-42EA-44C2-856A-86AF081A0090}:27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94FE2C-5CEA-49CB-B4A0-85C836018DD3}:29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58BE3C-FB6E-4A1E-8EF0-AF6160D272C0}:28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800D61-566A-400A-B199-410D468E1825}:28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3205B-9415-4714-8D2B-CA93F093EF6B}:28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350C9D-465B-4D7F-A959-FE1A6EE7F155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558B36-259B-4496-8865-787BE5851256}:25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9C1EEE-FB2E-4987-B962-0479EC611CAB}:2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E5F053-28C5-4CDF-8923-EDA4CFA156E0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D14DBA-281A-4ADE-BC69-BBB48B703D0F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C7CE9E-5866-4553-B221-F9355E5C332B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4C7D0C-E492-4505-BB21-64C289A7E8B2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6D00C6-74CC-4C8D-B2A8-C5E3979AE42A}:2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E23766-4F6C-4975-BF84-77BCE6C2FEC5}:286"/>
</p:tagLst>
</file>

<file path=ppt/theme/theme1.xml><?xml version="1.0" encoding="utf-8"?>
<a:theme xmlns:a="http://schemas.openxmlformats.org/drawingml/2006/main" name="نسق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436</Words>
  <Application>Microsoft Office PowerPoint</Application>
  <PresentationFormat>Widescreen</PresentationFormat>
  <Paragraphs>102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Stardos Stencil</vt:lpstr>
      <vt:lpstr>Tajawal Black</vt:lpstr>
      <vt:lpstr>Tajawal</vt:lpstr>
      <vt:lpstr>Poppins</vt:lpstr>
      <vt:lpstr>Arial</vt:lpstr>
      <vt:lpstr>Calibri</vt:lpstr>
      <vt:lpstr>Tajawal Medium</vt:lpstr>
      <vt:lpstr>Merriweather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1-علمني-ابي-3</dc:title>
  <dc:creator>3alamecom</dc:creator>
  <cp:lastModifiedBy>dev.mahmoud4484@gmail.com</cp:lastModifiedBy>
  <cp:revision>6</cp:revision>
  <dcterms:created xsi:type="dcterms:W3CDTF">2024-02-28T18:35:31Z</dcterms:created>
  <dcterms:modified xsi:type="dcterms:W3CDTF">2025-02-26T04:29:01Z</dcterms:modified>
</cp:coreProperties>
</file>